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8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210"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76324" y="290830"/>
            <a:ext cx="9839350" cy="1387475"/>
          </a:xfrm>
          <a:prstGeom prst="rect">
            <a:avLst/>
          </a:prstGeom>
        </p:spPr>
        <p:txBody>
          <a:bodyPr wrap="square" lIns="0" tIns="0" rIns="0" bIns="0">
            <a:spAutoFit/>
          </a:bodyPr>
          <a:lstStyle>
            <a:lvl1pPr>
              <a:defRPr sz="4700" b="0" i="0">
                <a:solidFill>
                  <a:srgbClr val="404040"/>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Cambria"/>
                <a:cs typeface="Cambria"/>
              </a:defRPr>
            </a:lvl1pPr>
          </a:lstStyle>
          <a:p>
            <a:pPr marL="12700">
              <a:lnSpc>
                <a:spcPts val="1614"/>
              </a:lnSpc>
            </a:pPr>
            <a:r>
              <a:rPr sz="2700" spc="172" baseline="-16975" dirty="0"/>
              <a:t>30</a:t>
            </a:r>
            <a:r>
              <a:rPr sz="1200" spc="105" dirty="0"/>
              <a:t>th</a:t>
            </a:r>
            <a:endParaRPr sz="1200"/>
          </a:p>
        </p:txBody>
      </p:sp>
      <p:sp>
        <p:nvSpPr>
          <p:cNvPr id="5" name="Holder 5"/>
          <p:cNvSpPr>
            <a:spLocks noGrp="1"/>
          </p:cNvSpPr>
          <p:nvPr>
            <p:ph type="dt" sz="half" idx="6"/>
          </p:nvPr>
        </p:nvSpPr>
        <p:spPr/>
        <p:txBody>
          <a:bodyPr lIns="0" tIns="0" rIns="0" bIns="0"/>
          <a:lstStyle>
            <a:lvl1pPr>
              <a:defRPr sz="1800" b="1" i="0">
                <a:solidFill>
                  <a:schemeClr val="bg1"/>
                </a:solidFill>
                <a:latin typeface="Cambria"/>
                <a:cs typeface="Cambria"/>
              </a:defRPr>
            </a:lvl1p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5AA5AB0A-457D-4BF1-BF6A-D5BC39AA786D}" type="datetimeFigureOut">
              <a:rPr lang="en-IN" smtClean="0"/>
              <a:t>29-11-2023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11501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5AA5AB0A-457D-4BF1-BF6A-D5BC39AA786D}" type="datetimeFigureOut">
              <a:rPr lang="en-IN" smtClean="0"/>
              <a:t>29-11-2023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793181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5AB0A-457D-4BF1-BF6A-D5BC39AA786D}" type="datetimeFigureOut">
              <a:rPr lang="en-IN" smtClean="0"/>
              <a:t>29-11-2023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39746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06350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89968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9659253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4083348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404040"/>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sz="19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bg1"/>
                </a:solidFill>
                <a:latin typeface="Cambria"/>
                <a:cs typeface="Cambria"/>
              </a:defRPr>
            </a:lvl1pPr>
          </a:lstStyle>
          <a:p>
            <a:pPr marL="12700">
              <a:lnSpc>
                <a:spcPts val="1614"/>
              </a:lnSpc>
            </a:pPr>
            <a:r>
              <a:rPr sz="2700" spc="172" baseline="-16975" dirty="0"/>
              <a:t>30</a:t>
            </a:r>
            <a:r>
              <a:rPr sz="1200" spc="105" dirty="0"/>
              <a:t>th</a:t>
            </a:r>
            <a:endParaRPr sz="1200"/>
          </a:p>
        </p:txBody>
      </p:sp>
      <p:sp>
        <p:nvSpPr>
          <p:cNvPr id="5" name="Holder 5"/>
          <p:cNvSpPr>
            <a:spLocks noGrp="1"/>
          </p:cNvSpPr>
          <p:nvPr>
            <p:ph type="dt" sz="half" idx="6"/>
          </p:nvPr>
        </p:nvSpPr>
        <p:spPr/>
        <p:txBody>
          <a:bodyPr lIns="0" tIns="0" rIns="0" bIns="0"/>
          <a:lstStyle>
            <a:lvl1pPr>
              <a:defRPr sz="1800" b="1" i="0">
                <a:solidFill>
                  <a:schemeClr val="bg1"/>
                </a:solidFill>
                <a:latin typeface="Cambria"/>
                <a:cs typeface="Cambria"/>
              </a:defRPr>
            </a:lvl1p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404040"/>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bg1"/>
                </a:solidFill>
                <a:latin typeface="Cambria"/>
                <a:cs typeface="Cambria"/>
              </a:defRPr>
            </a:lvl1pPr>
          </a:lstStyle>
          <a:p>
            <a:pPr marL="12700">
              <a:lnSpc>
                <a:spcPts val="1614"/>
              </a:lnSpc>
            </a:pPr>
            <a:r>
              <a:rPr sz="2700" spc="172" baseline="-16975" dirty="0"/>
              <a:t>30</a:t>
            </a:r>
            <a:r>
              <a:rPr sz="1200" spc="105" dirty="0"/>
              <a:t>th</a:t>
            </a:r>
            <a:endParaRPr sz="1200"/>
          </a:p>
        </p:txBody>
      </p:sp>
      <p:sp>
        <p:nvSpPr>
          <p:cNvPr id="6" name="Holder 6"/>
          <p:cNvSpPr>
            <a:spLocks noGrp="1"/>
          </p:cNvSpPr>
          <p:nvPr>
            <p:ph type="dt" sz="half" idx="6"/>
          </p:nvPr>
        </p:nvSpPr>
        <p:spPr/>
        <p:txBody>
          <a:bodyPr lIns="0" tIns="0" rIns="0" bIns="0"/>
          <a:lstStyle>
            <a:lvl1pPr>
              <a:defRPr sz="1800" b="1" i="0">
                <a:solidFill>
                  <a:schemeClr val="bg1"/>
                </a:solidFill>
                <a:latin typeface="Cambria"/>
                <a:cs typeface="Cambria"/>
              </a:defRPr>
            </a:lvl1pPr>
          </a:lstStyle>
          <a:p>
            <a:pPr marL="12700">
              <a:lnSpc>
                <a:spcPts val="2155"/>
              </a:lnSpc>
            </a:pPr>
            <a:r>
              <a:rPr spc="100" dirty="0"/>
              <a:t>Indian</a:t>
            </a:r>
            <a:r>
              <a:rPr spc="204" dirty="0"/>
              <a:t> </a:t>
            </a:r>
            <a:r>
              <a:rPr spc="145" dirty="0"/>
              <a:t>Stata</a:t>
            </a:r>
            <a:r>
              <a:rPr spc="200" dirty="0"/>
              <a:t> </a:t>
            </a:r>
            <a:r>
              <a:rPr spc="120" dirty="0"/>
              <a:t>Conference</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404040"/>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bg1"/>
                </a:solidFill>
                <a:latin typeface="Cambria"/>
                <a:cs typeface="Cambria"/>
              </a:defRPr>
            </a:lvl1pPr>
          </a:lstStyle>
          <a:p>
            <a:pPr marL="12700">
              <a:lnSpc>
                <a:spcPts val="1614"/>
              </a:lnSpc>
            </a:pPr>
            <a:r>
              <a:rPr sz="2700" spc="172" baseline="-16975" dirty="0"/>
              <a:t>30</a:t>
            </a:r>
            <a:r>
              <a:rPr sz="1200" spc="105" dirty="0"/>
              <a:t>th</a:t>
            </a:r>
            <a:endParaRPr sz="1200"/>
          </a:p>
        </p:txBody>
      </p:sp>
      <p:sp>
        <p:nvSpPr>
          <p:cNvPr id="4" name="Holder 4"/>
          <p:cNvSpPr>
            <a:spLocks noGrp="1"/>
          </p:cNvSpPr>
          <p:nvPr>
            <p:ph type="dt" sz="half" idx="6"/>
          </p:nvPr>
        </p:nvSpPr>
        <p:spPr/>
        <p:txBody>
          <a:bodyPr lIns="0" tIns="0" rIns="0" bIns="0"/>
          <a:lstStyle>
            <a:lvl1pPr>
              <a:defRPr sz="1800" b="1" i="0">
                <a:solidFill>
                  <a:schemeClr val="bg1"/>
                </a:solidFill>
                <a:latin typeface="Cambria"/>
                <a:cs typeface="Cambria"/>
              </a:defRPr>
            </a:lvl1p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bg1"/>
                </a:solidFill>
                <a:latin typeface="Cambria"/>
                <a:cs typeface="Cambria"/>
              </a:defRPr>
            </a:lvl1pPr>
          </a:lstStyle>
          <a:p>
            <a:pPr marL="12700">
              <a:lnSpc>
                <a:spcPts val="1614"/>
              </a:lnSpc>
            </a:pPr>
            <a:r>
              <a:rPr sz="2700" spc="172" baseline="-16975" dirty="0"/>
              <a:t>30</a:t>
            </a:r>
            <a:r>
              <a:rPr sz="1200" spc="105" dirty="0"/>
              <a:t>th</a:t>
            </a:r>
            <a:endParaRPr sz="1200"/>
          </a:p>
        </p:txBody>
      </p:sp>
      <p:sp>
        <p:nvSpPr>
          <p:cNvPr id="3" name="Holder 3"/>
          <p:cNvSpPr>
            <a:spLocks noGrp="1"/>
          </p:cNvSpPr>
          <p:nvPr>
            <p:ph type="dt" sz="half" idx="6"/>
          </p:nvPr>
        </p:nvSpPr>
        <p:spPr/>
        <p:txBody>
          <a:bodyPr lIns="0" tIns="0" rIns="0" bIns="0"/>
          <a:lstStyle>
            <a:lvl1pPr>
              <a:defRPr sz="1800" b="1" i="0">
                <a:solidFill>
                  <a:schemeClr val="bg1"/>
                </a:solidFill>
                <a:latin typeface="Cambria"/>
                <a:cs typeface="Cambria"/>
              </a:defRPr>
            </a:lvl1pPr>
          </a:lstStyle>
          <a:p>
            <a:pPr marL="12700">
              <a:lnSpc>
                <a:spcPts val="2155"/>
              </a:lnSpc>
            </a:pPr>
            <a:r>
              <a:rPr spc="100" dirty="0"/>
              <a:t>Indian</a:t>
            </a:r>
            <a:r>
              <a:rPr spc="204" dirty="0"/>
              <a:t> </a:t>
            </a:r>
            <a:r>
              <a:rPr spc="145" dirty="0"/>
              <a:t>Stata</a:t>
            </a:r>
            <a:r>
              <a:rPr spc="200" dirty="0"/>
              <a:t> </a:t>
            </a:r>
            <a:r>
              <a:rPr spc="120" dirty="0"/>
              <a:t>Conference</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283249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159829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A5AB0A-457D-4BF1-BF6A-D5BC39AA786D}" type="datetimeFigureOut">
              <a:rPr lang="en-IN" smtClean="0"/>
              <a:t>29-11-2023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393345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5AA5AB0A-457D-4BF1-BF6A-D5BC39AA786D}" type="datetimeFigureOut">
              <a:rPr lang="en-IN" smtClean="0"/>
              <a:t>29-11-2023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F18693-7055-470C-8C38-E56B8816D6B0}" type="slidenum">
              <a:rPr lang="en-IN" smtClean="0"/>
              <a:t>‹#›</a:t>
            </a:fld>
            <a:endParaRPr lang="en-IN"/>
          </a:p>
        </p:txBody>
      </p:sp>
    </p:spTree>
    <p:extLst>
      <p:ext uri="{BB962C8B-B14F-4D97-AF65-F5344CB8AC3E}">
        <p14:creationId xmlns:p14="http://schemas.microsoft.com/office/powerpoint/2010/main" val="447699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7" y="6400799"/>
            <a:ext cx="12189460" cy="457200"/>
          </a:xfrm>
          <a:custGeom>
            <a:avLst/>
            <a:gdLst/>
            <a:ahLst/>
            <a:cxnLst/>
            <a:rect l="l" t="t" r="r" b="b"/>
            <a:pathLst>
              <a:path w="12189460" h="457200">
                <a:moveTo>
                  <a:pt x="12188952" y="0"/>
                </a:moveTo>
                <a:lnTo>
                  <a:pt x="0" y="0"/>
                </a:lnTo>
                <a:lnTo>
                  <a:pt x="0" y="457199"/>
                </a:lnTo>
                <a:lnTo>
                  <a:pt x="12188952" y="457199"/>
                </a:lnTo>
                <a:lnTo>
                  <a:pt x="12188952" y="0"/>
                </a:lnTo>
                <a:close/>
              </a:path>
            </a:pathLst>
          </a:custGeom>
          <a:solidFill>
            <a:srgbClr val="252525"/>
          </a:solidFill>
        </p:spPr>
        <p:txBody>
          <a:bodyPr wrap="square" lIns="0" tIns="0" rIns="0" bIns="0" rtlCol="0"/>
          <a:lstStyle/>
          <a:p>
            <a:endParaRPr/>
          </a:p>
        </p:txBody>
      </p:sp>
      <p:sp>
        <p:nvSpPr>
          <p:cNvPr id="17" name="bg object 17"/>
          <p:cNvSpPr/>
          <p:nvPr/>
        </p:nvSpPr>
        <p:spPr>
          <a:xfrm>
            <a:off x="1193291" y="1897379"/>
            <a:ext cx="9966960" cy="0"/>
          </a:xfrm>
          <a:custGeom>
            <a:avLst/>
            <a:gdLst/>
            <a:ahLst/>
            <a:cxnLst/>
            <a:rect l="l" t="t" r="r" b="b"/>
            <a:pathLst>
              <a:path w="9966960">
                <a:moveTo>
                  <a:pt x="0" y="0"/>
                </a:moveTo>
                <a:lnTo>
                  <a:pt x="9966960" y="0"/>
                </a:lnTo>
              </a:path>
            </a:pathLst>
          </a:custGeom>
          <a:ln w="12700">
            <a:solidFill>
              <a:srgbClr val="404040"/>
            </a:solidFill>
          </a:ln>
        </p:spPr>
        <p:txBody>
          <a:bodyPr wrap="square" lIns="0" tIns="0" rIns="0" bIns="0" rtlCol="0"/>
          <a:lstStyle/>
          <a:p>
            <a:endParaRPr/>
          </a:p>
        </p:txBody>
      </p:sp>
      <p:sp>
        <p:nvSpPr>
          <p:cNvPr id="2" name="Holder 2"/>
          <p:cNvSpPr>
            <a:spLocks noGrp="1"/>
          </p:cNvSpPr>
          <p:nvPr>
            <p:ph type="title"/>
          </p:nvPr>
        </p:nvSpPr>
        <p:spPr>
          <a:xfrm>
            <a:off x="1176324" y="290830"/>
            <a:ext cx="9839350" cy="1387475"/>
          </a:xfrm>
          <a:prstGeom prst="rect">
            <a:avLst/>
          </a:prstGeom>
        </p:spPr>
        <p:txBody>
          <a:bodyPr wrap="square" lIns="0" tIns="0" rIns="0" bIns="0">
            <a:spAutoFit/>
          </a:bodyPr>
          <a:lstStyle>
            <a:lvl1pPr>
              <a:defRPr sz="4200" b="0" i="0">
                <a:solidFill>
                  <a:srgbClr val="404040"/>
                </a:solidFill>
                <a:latin typeface="Cambria"/>
                <a:cs typeface="Cambria"/>
              </a:defRPr>
            </a:lvl1pPr>
          </a:lstStyle>
          <a:p>
            <a:endParaRPr/>
          </a:p>
        </p:txBody>
      </p:sp>
      <p:sp>
        <p:nvSpPr>
          <p:cNvPr id="3" name="Holder 3"/>
          <p:cNvSpPr>
            <a:spLocks noGrp="1"/>
          </p:cNvSpPr>
          <p:nvPr>
            <p:ph type="body" idx="1"/>
          </p:nvPr>
        </p:nvSpPr>
        <p:spPr>
          <a:xfrm>
            <a:off x="1059179" y="2112908"/>
            <a:ext cx="10073640" cy="2955925"/>
          </a:xfrm>
          <a:prstGeom prst="rect">
            <a:avLst/>
          </a:prstGeom>
        </p:spPr>
        <p:txBody>
          <a:bodyPr wrap="square" lIns="0" tIns="0" rIns="0" bIns="0">
            <a:spAutoFit/>
          </a:bodyPr>
          <a:lstStyle>
            <a:lvl1pPr>
              <a:defRPr sz="1900" b="0" i="0">
                <a:solidFill>
                  <a:schemeClr val="tx1"/>
                </a:solidFill>
                <a:latin typeface="Franklin Gothic Medium"/>
                <a:cs typeface="Franklin Gothic Medium"/>
              </a:defRPr>
            </a:lvl1pPr>
          </a:lstStyle>
          <a:p>
            <a:endParaRPr/>
          </a:p>
        </p:txBody>
      </p:sp>
      <p:sp>
        <p:nvSpPr>
          <p:cNvPr id="4" name="Holder 4"/>
          <p:cNvSpPr>
            <a:spLocks noGrp="1"/>
          </p:cNvSpPr>
          <p:nvPr>
            <p:ph type="ftr" sz="quarter" idx="5"/>
          </p:nvPr>
        </p:nvSpPr>
        <p:spPr>
          <a:xfrm>
            <a:off x="9353168" y="6491298"/>
            <a:ext cx="501015" cy="294004"/>
          </a:xfrm>
          <a:prstGeom prst="rect">
            <a:avLst/>
          </a:prstGeom>
        </p:spPr>
        <p:txBody>
          <a:bodyPr wrap="square" lIns="0" tIns="0" rIns="0" bIns="0">
            <a:spAutoFit/>
          </a:bodyPr>
          <a:lstStyle>
            <a:lvl1pPr>
              <a:defRPr sz="1200" b="1" i="0">
                <a:solidFill>
                  <a:schemeClr val="bg1"/>
                </a:solidFill>
                <a:latin typeface="Cambria"/>
                <a:cs typeface="Cambria"/>
              </a:defRPr>
            </a:lvl1pPr>
          </a:lstStyle>
          <a:p>
            <a:pPr marL="12700">
              <a:lnSpc>
                <a:spcPts val="1614"/>
              </a:lnSpc>
            </a:pPr>
            <a:r>
              <a:rPr sz="2700" spc="172" baseline="-16975" dirty="0"/>
              <a:t>30</a:t>
            </a:r>
            <a:r>
              <a:rPr sz="1200" spc="105" dirty="0"/>
              <a:t>th</a:t>
            </a:r>
            <a:endParaRPr sz="1200"/>
          </a:p>
        </p:txBody>
      </p:sp>
      <p:sp>
        <p:nvSpPr>
          <p:cNvPr id="5" name="Holder 5"/>
          <p:cNvSpPr>
            <a:spLocks noGrp="1"/>
          </p:cNvSpPr>
          <p:nvPr>
            <p:ph type="dt" sz="half" idx="6"/>
          </p:nvPr>
        </p:nvSpPr>
        <p:spPr>
          <a:xfrm>
            <a:off x="1180896" y="6491298"/>
            <a:ext cx="2918460" cy="294004"/>
          </a:xfrm>
          <a:prstGeom prst="rect">
            <a:avLst/>
          </a:prstGeom>
        </p:spPr>
        <p:txBody>
          <a:bodyPr wrap="square" lIns="0" tIns="0" rIns="0" bIns="0">
            <a:spAutoFit/>
          </a:bodyPr>
          <a:lstStyle>
            <a:lvl1pPr>
              <a:defRPr sz="1800" b="1" i="0">
                <a:solidFill>
                  <a:schemeClr val="bg1"/>
                </a:solidFill>
                <a:latin typeface="Cambria"/>
                <a:cs typeface="Cambria"/>
              </a:defRPr>
            </a:lvl1p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5AB0A-457D-4BF1-BF6A-D5BC39AA786D}" type="datetimeFigureOut">
              <a:rPr lang="en-IN" smtClean="0"/>
              <a:t>29-11-2023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18693-7055-470C-8C38-E56B8816D6B0}" type="slidenum">
              <a:rPr lang="en-IN" smtClean="0"/>
              <a:t>‹#›</a:t>
            </a:fld>
            <a:endParaRPr lang="en-IN"/>
          </a:p>
        </p:txBody>
      </p:sp>
    </p:spTree>
    <p:extLst>
      <p:ext uri="{BB962C8B-B14F-4D97-AF65-F5344CB8AC3E}">
        <p14:creationId xmlns:p14="http://schemas.microsoft.com/office/powerpoint/2010/main" val="29858722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s>
</file>

<file path=ppt/slides/_rels/slide12.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3" Type="http://schemas.openxmlformats.org/officeDocument/2006/relationships/image" Target="../media/image70.png"/><Relationship Id="rId21" Type="http://schemas.openxmlformats.org/officeDocument/2006/relationships/image" Target="../media/image88.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2" Type="http://schemas.openxmlformats.org/officeDocument/2006/relationships/image" Target="../media/image69.png"/><Relationship Id="rId16" Type="http://schemas.openxmlformats.org/officeDocument/2006/relationships/image" Target="../media/image83.png"/><Relationship Id="rId20"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1.png"/><Relationship Id="rId5" Type="http://schemas.openxmlformats.org/officeDocument/2006/relationships/image" Target="../media/image72.png"/><Relationship Id="rId15" Type="http://schemas.openxmlformats.org/officeDocument/2006/relationships/image" Target="../media/image82.png"/><Relationship Id="rId23" Type="http://schemas.openxmlformats.org/officeDocument/2006/relationships/image" Target="../media/image90.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s>
</file>

<file path=ppt/slides/_rels/slide13.xml.rels><?xml version="1.0" encoding="UTF-8" standalone="yes"?>
<Relationships xmlns="http://schemas.openxmlformats.org/package/2006/relationships"><Relationship Id="rId13" Type="http://schemas.openxmlformats.org/officeDocument/2006/relationships/image" Target="../media/image104.png"/><Relationship Id="rId18" Type="http://schemas.openxmlformats.org/officeDocument/2006/relationships/image" Target="../media/image109.png"/><Relationship Id="rId26" Type="http://schemas.openxmlformats.org/officeDocument/2006/relationships/image" Target="../media/image117.png"/><Relationship Id="rId3" Type="http://schemas.openxmlformats.org/officeDocument/2006/relationships/image" Target="../media/image94.png"/><Relationship Id="rId21" Type="http://schemas.openxmlformats.org/officeDocument/2006/relationships/image" Target="../media/image112.png"/><Relationship Id="rId34" Type="http://schemas.openxmlformats.org/officeDocument/2006/relationships/image" Target="../media/image125.png"/><Relationship Id="rId7" Type="http://schemas.openxmlformats.org/officeDocument/2006/relationships/image" Target="../media/image98.png"/><Relationship Id="rId12" Type="http://schemas.openxmlformats.org/officeDocument/2006/relationships/image" Target="../media/image103.png"/><Relationship Id="rId17" Type="http://schemas.openxmlformats.org/officeDocument/2006/relationships/image" Target="../media/image108.png"/><Relationship Id="rId25" Type="http://schemas.openxmlformats.org/officeDocument/2006/relationships/image" Target="../media/image116.png"/><Relationship Id="rId33" Type="http://schemas.openxmlformats.org/officeDocument/2006/relationships/image" Target="../media/image124.png"/><Relationship Id="rId2" Type="http://schemas.openxmlformats.org/officeDocument/2006/relationships/image" Target="../media/image93.png"/><Relationship Id="rId16" Type="http://schemas.openxmlformats.org/officeDocument/2006/relationships/image" Target="../media/image107.png"/><Relationship Id="rId20" Type="http://schemas.openxmlformats.org/officeDocument/2006/relationships/image" Target="../media/image111.png"/><Relationship Id="rId29"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97.png"/><Relationship Id="rId11" Type="http://schemas.openxmlformats.org/officeDocument/2006/relationships/image" Target="../media/image102.png"/><Relationship Id="rId24" Type="http://schemas.openxmlformats.org/officeDocument/2006/relationships/image" Target="../media/image115.png"/><Relationship Id="rId32" Type="http://schemas.openxmlformats.org/officeDocument/2006/relationships/image" Target="../media/image123.png"/><Relationship Id="rId5" Type="http://schemas.openxmlformats.org/officeDocument/2006/relationships/image" Target="../media/image96.png"/><Relationship Id="rId15" Type="http://schemas.openxmlformats.org/officeDocument/2006/relationships/image" Target="../media/image106.png"/><Relationship Id="rId23" Type="http://schemas.openxmlformats.org/officeDocument/2006/relationships/image" Target="../media/image114.png"/><Relationship Id="rId28" Type="http://schemas.openxmlformats.org/officeDocument/2006/relationships/image" Target="../media/image119.png"/><Relationship Id="rId10" Type="http://schemas.openxmlformats.org/officeDocument/2006/relationships/image" Target="../media/image101.png"/><Relationship Id="rId19" Type="http://schemas.openxmlformats.org/officeDocument/2006/relationships/image" Target="../media/image110.png"/><Relationship Id="rId31" Type="http://schemas.openxmlformats.org/officeDocument/2006/relationships/image" Target="../media/image122.png"/><Relationship Id="rId4" Type="http://schemas.openxmlformats.org/officeDocument/2006/relationships/image" Target="../media/image95.png"/><Relationship Id="rId9" Type="http://schemas.openxmlformats.org/officeDocument/2006/relationships/image" Target="../media/image100.pn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8.png"/><Relationship Id="rId30" Type="http://schemas.openxmlformats.org/officeDocument/2006/relationships/image" Target="../media/image121.png"/><Relationship Id="rId8" Type="http://schemas.openxmlformats.org/officeDocument/2006/relationships/image" Target="../media/image99.png"/></Relationships>
</file>

<file path=ppt/slides/_rels/slide14.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4.xml"/><Relationship Id="rId4" Type="http://schemas.openxmlformats.org/officeDocument/2006/relationships/image" Target="../media/image129.png"/></Relationships>
</file>

<file path=ppt/slides/_rels/slide17.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12"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18.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142.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1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itu.sharma@s.amity.edu"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mailto:bcdas@amity.edu"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688" y="0"/>
            <a:ext cx="12344400" cy="6858000"/>
          </a:xfrm>
          <a:prstGeom prst="rect">
            <a:avLst/>
          </a:prstGeom>
        </p:spPr>
      </p:pic>
      <p:pic>
        <p:nvPicPr>
          <p:cNvPr id="41" name="Picture 40"/>
          <p:cNvPicPr>
            <a:picLocks noChangeAspect="1"/>
          </p:cNvPicPr>
          <p:nvPr/>
        </p:nvPicPr>
        <p:blipFill>
          <a:blip r:embed="rId3"/>
          <a:stretch>
            <a:fillRect/>
          </a:stretch>
        </p:blipFill>
        <p:spPr>
          <a:xfrm>
            <a:off x="0" y="88643"/>
            <a:ext cx="2056712" cy="587632"/>
          </a:xfrm>
          <a:prstGeom prst="rect">
            <a:avLst/>
          </a:prstGeom>
        </p:spPr>
      </p:pic>
      <p:pic>
        <p:nvPicPr>
          <p:cNvPr id="3" name="Picture 2"/>
          <p:cNvPicPr>
            <a:picLocks noChangeAspect="1"/>
          </p:cNvPicPr>
          <p:nvPr/>
        </p:nvPicPr>
        <p:blipFill>
          <a:blip r:embed="rId4"/>
          <a:stretch>
            <a:fillRect/>
          </a:stretch>
        </p:blipFill>
        <p:spPr>
          <a:xfrm>
            <a:off x="10173115" y="5819775"/>
            <a:ext cx="2018886" cy="952500"/>
          </a:xfrm>
          <a:prstGeom prst="rect">
            <a:avLst/>
          </a:prstGeom>
        </p:spPr>
      </p:pic>
      <p:sp>
        <p:nvSpPr>
          <p:cNvPr id="8" name="Rectangle 7"/>
          <p:cNvSpPr/>
          <p:nvPr/>
        </p:nvSpPr>
        <p:spPr>
          <a:xfrm>
            <a:off x="4105276" y="2552233"/>
            <a:ext cx="7962899"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DM Sans"/>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DM Sans"/>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5B9BD5">
                    <a:lumMod val="50000"/>
                  </a:srgbClr>
                </a:solidFill>
                <a:effectLst/>
                <a:uLnTx/>
                <a:uFillTx/>
                <a:latin typeface="DM Sans"/>
                <a:ea typeface="+mn-ea"/>
                <a:cs typeface="+mn-cs"/>
              </a:rPr>
              <a:t>                                          </a:t>
            </a:r>
            <a:r>
              <a:rPr kumimoji="0" lang="en-US" sz="135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Presented By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B9BD5">
                  <a:lumMod val="50000"/>
                </a:srgbClr>
              </a:solidFill>
              <a:effectLst/>
              <a:uLnTx/>
              <a:uFillTx/>
              <a:latin typeface="DM Sans"/>
              <a:ea typeface="+mn-ea"/>
              <a:cs typeface="+mn-cs"/>
            </a:endParaRPr>
          </a:p>
        </p:txBody>
      </p:sp>
      <p:sp>
        <p:nvSpPr>
          <p:cNvPr id="13" name="Rectangle 12"/>
          <p:cNvSpPr/>
          <p:nvPr/>
        </p:nvSpPr>
        <p:spPr>
          <a:xfrm>
            <a:off x="4547002" y="1082914"/>
            <a:ext cx="7651710" cy="3046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srgbClr val="033560"/>
                </a:solidFill>
                <a:effectLst/>
                <a:uLnTx/>
                <a:uFillTx/>
                <a:latin typeface="Calibri" panose="020F0502020204030204"/>
                <a:ea typeface="MS Gothic" panose="020B0609070205080204" pitchFamily="49" charset="-128"/>
                <a:cs typeface="+mn-cs"/>
              </a:rPr>
              <a:t>Topic</a:t>
            </a:r>
            <a:r>
              <a:rPr kumimoji="0" lang="en-US" sz="1380" b="0" i="0" u="none" strike="noStrike" kern="0" cap="none" spc="0" normalizeH="0" baseline="0" noProof="0" dirty="0" smtClean="0">
                <a:ln>
                  <a:noFill/>
                </a:ln>
                <a:solidFill>
                  <a:srgbClr val="033560"/>
                </a:solidFill>
                <a:effectLst/>
                <a:uLnTx/>
                <a:uFillTx/>
                <a:latin typeface="Calibri" panose="020F0502020204030204"/>
                <a:ea typeface="+mn-ea"/>
                <a:cs typeface="+mn-cs"/>
              </a:rPr>
              <a:t> : </a:t>
            </a:r>
            <a:r>
              <a:rPr kumimoji="0" lang="en-US" sz="13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Understanding Missing Data in COVID-19 Medical Records and its impact on Prognostic Modeling</a:t>
            </a:r>
            <a:endParaRPr kumimoji="0" lang="en-IN" sz="1350" b="0" i="0" u="none" strike="noStrike" kern="0" cap="none" spc="0" normalizeH="0" baseline="0" noProof="0" dirty="0" smtClean="0">
              <a:ln>
                <a:noFill/>
              </a:ln>
              <a:solidFill>
                <a:srgbClr val="5B9BD5">
                  <a:lumMod val="50000"/>
                </a:srgbClr>
              </a:solidFill>
              <a:effectLst/>
              <a:uLnTx/>
              <a:uFillTx/>
              <a:latin typeface="Calibri" panose="020F0502020204030204"/>
              <a:ea typeface="+mn-ea"/>
              <a:cs typeface="+mn-cs"/>
            </a:endParaRPr>
          </a:p>
        </p:txBody>
      </p:sp>
      <p:sp>
        <p:nvSpPr>
          <p:cNvPr id="14" name="Rectangle 13"/>
          <p:cNvSpPr/>
          <p:nvPr/>
        </p:nvSpPr>
        <p:spPr>
          <a:xfrm>
            <a:off x="4248357" y="1066820"/>
            <a:ext cx="6934201" cy="320793"/>
          </a:xfrm>
          <a:prstGeom prst="rect">
            <a:avLst/>
          </a:prstGeom>
        </p:spPr>
        <p:txBody>
          <a:bodyPr wrap="square">
            <a:spAutoFit/>
          </a:bodyPr>
          <a:lstStyle/>
          <a:p>
            <a:pPr marL="0" marR="0" lvl="0" indent="0" algn="ctr" defTabSz="534650" rtl="0" eaLnBrk="1" fontAlgn="auto" latinLnBrk="0" hangingPunct="1">
              <a:lnSpc>
                <a:spcPts val="1932"/>
              </a:lnSpc>
              <a:spcBef>
                <a:spcPct val="0"/>
              </a:spcBef>
              <a:spcAft>
                <a:spcPts val="0"/>
              </a:spcAft>
              <a:buClrTx/>
              <a:buSzTx/>
              <a:buFontTx/>
              <a:buNone/>
              <a:tabLst/>
              <a:defRPr/>
            </a:pPr>
            <a:r>
              <a:rPr kumimoji="0" lang="en-US" sz="1350" b="0" i="0" u="none" strike="noStrike" kern="1200" cap="none" spc="0" normalizeH="0" baseline="0" noProof="0" dirty="0" smtClean="0">
                <a:ln>
                  <a:noFill/>
                </a:ln>
                <a:solidFill>
                  <a:srgbClr val="033560"/>
                </a:solidFill>
                <a:effectLst/>
                <a:uLnTx/>
                <a:uFillTx/>
                <a:latin typeface="Calibri" panose="020F0502020204030204"/>
                <a:ea typeface="+mn-ea"/>
                <a:cs typeface="+mn-cs"/>
              </a:rPr>
              <a:t>:</a:t>
            </a:r>
            <a:endParaRPr kumimoji="0" lang="en-US" sz="1350" b="0" i="0" u="none" strike="noStrike" kern="1200" cap="none" spc="0" normalizeH="0" baseline="0" noProof="0" dirty="0">
              <a:ln>
                <a:noFill/>
              </a:ln>
              <a:solidFill>
                <a:srgbClr val="033560"/>
              </a:solidFill>
              <a:effectLst/>
              <a:uLnTx/>
              <a:uFillTx/>
              <a:latin typeface="Calibri" panose="020F0502020204030204"/>
              <a:ea typeface="+mn-ea"/>
              <a:cs typeface="+mn-cs"/>
            </a:endParaRPr>
          </a:p>
        </p:txBody>
      </p:sp>
      <p:sp>
        <p:nvSpPr>
          <p:cNvPr id="15" name="Rectangle 14"/>
          <p:cNvSpPr/>
          <p:nvPr/>
        </p:nvSpPr>
        <p:spPr>
          <a:xfrm>
            <a:off x="4478466" y="1584218"/>
            <a:ext cx="7720246" cy="13388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Abstract </a:t>
            </a:r>
            <a:r>
              <a:rPr kumimoji="0" lang="en-US" sz="135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Multiple imputation was done with the Chained Equations method. Further, convergence, stability and other diagnostics of the imputation were done to identify its appropriateness for model building. Analysis was conducted in Stata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52525"/>
              </a:solidFill>
              <a:effectLst/>
              <a:uLnTx/>
              <a:uFillTx/>
              <a:latin typeface="Calibri" panose="020F0502020204030204"/>
              <a:ea typeface="+mn-ea"/>
              <a:cs typeface="+mn-cs"/>
            </a:endParaRPr>
          </a:p>
        </p:txBody>
      </p:sp>
      <p:sp>
        <p:nvSpPr>
          <p:cNvPr id="16" name="Rectangle 15"/>
          <p:cNvSpPr/>
          <p:nvPr/>
        </p:nvSpPr>
        <p:spPr>
          <a:xfrm>
            <a:off x="6536934" y="3713851"/>
            <a:ext cx="1653018" cy="374461"/>
          </a:xfrm>
          <a:prstGeom prst="rect">
            <a:avLst/>
          </a:prstGeom>
        </p:spPr>
        <p:txBody>
          <a:bodyPr wrap="none">
            <a:spAutoFit/>
          </a:bodyPr>
          <a:lstStyle/>
          <a:p>
            <a:pPr marL="0" marR="0" lvl="0" indent="0" algn="ctr" defTabSz="534650" rtl="0" eaLnBrk="1" fontAlgn="auto" latinLnBrk="0" hangingPunct="1">
              <a:lnSpc>
                <a:spcPts val="2177"/>
              </a:lnSpc>
              <a:spcBef>
                <a:spcPct val="0"/>
              </a:spcBef>
              <a:spcAft>
                <a:spcPts val="0"/>
              </a:spcAft>
              <a:buClrTx/>
              <a:buSzTx/>
              <a:buFontTx/>
              <a:buNone/>
              <a:tabLst/>
              <a:defRPr/>
            </a:pPr>
            <a:r>
              <a:rPr kumimoji="0" lang="en-IN" sz="20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JITU SHARMA</a:t>
            </a:r>
            <a:endParaRPr kumimoji="0" lang="en-US" sz="2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17" name="Rectangle 16"/>
          <p:cNvSpPr/>
          <p:nvPr/>
        </p:nvSpPr>
        <p:spPr>
          <a:xfrm>
            <a:off x="6502415" y="4078953"/>
            <a:ext cx="1832553" cy="272703"/>
          </a:xfrm>
          <a:prstGeom prst="rect">
            <a:avLst/>
          </a:prstGeom>
        </p:spPr>
        <p:txBody>
          <a:bodyPr wrap="none">
            <a:spAutoFit/>
          </a:bodyPr>
          <a:lstStyle/>
          <a:p>
            <a:pPr marL="0" marR="0" lvl="0" indent="0" algn="ctr" defTabSz="534650" rtl="0" eaLnBrk="1" fontAlgn="auto" latinLnBrk="0" hangingPunct="1">
              <a:lnSpc>
                <a:spcPts val="1444"/>
              </a:lnSpc>
              <a:spcBef>
                <a:spcPts val="0"/>
              </a:spcBef>
              <a:spcAft>
                <a:spcPts val="0"/>
              </a:spcAft>
              <a:buClrTx/>
              <a:buSzTx/>
              <a:buFontTx/>
              <a:buNone/>
              <a:tabLst/>
              <a:defRPr/>
            </a:pPr>
            <a:r>
              <a:rPr kumimoji="0" lang="en-IN" sz="13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PhD Scholar &amp; UGC </a:t>
            </a:r>
            <a:r>
              <a:rPr kumimoji="0" lang="en-IN" sz="135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SRF</a:t>
            </a:r>
            <a:endParaRPr kumimoji="0" lang="en-US" sz="13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sp>
        <p:nvSpPr>
          <p:cNvPr id="22" name="Rectangle 21"/>
          <p:cNvSpPr/>
          <p:nvPr/>
        </p:nvSpPr>
        <p:spPr>
          <a:xfrm>
            <a:off x="5936545" y="4205078"/>
            <a:ext cx="2853795" cy="5078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35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350" b="0"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mn-cs"/>
              </a:rPr>
              <a:t>Amity </a:t>
            </a:r>
            <a:r>
              <a:rPr kumimoji="0" lang="en-IN" sz="135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University Uttar Pradesh, Noida</a:t>
            </a:r>
            <a:endParaRPr kumimoji="0" lang="en-IN" sz="1350" b="0" i="0" u="none" strike="noStrike" kern="0" cap="none" spc="0" normalizeH="0" baseline="0" noProof="0" dirty="0" smtClean="0">
              <a:ln>
                <a:noFill/>
              </a:ln>
              <a:solidFill>
                <a:srgbClr val="5B9BD5">
                  <a:lumMod val="50000"/>
                </a:srgbClr>
              </a:solidFill>
              <a:effectLst/>
              <a:uLnTx/>
              <a:uFillTx/>
              <a:latin typeface="Calibri" panose="020F0502020204030204"/>
              <a:ea typeface="+mn-ea"/>
              <a:cs typeface="+mn-cs"/>
            </a:endParaRPr>
          </a:p>
        </p:txBody>
      </p:sp>
      <p:grpSp>
        <p:nvGrpSpPr>
          <p:cNvPr id="27" name="Group 2"/>
          <p:cNvGrpSpPr>
            <a:grpSpLocks noChangeAspect="1"/>
          </p:cNvGrpSpPr>
          <p:nvPr/>
        </p:nvGrpSpPr>
        <p:grpSpPr>
          <a:xfrm>
            <a:off x="140566" y="953541"/>
            <a:ext cx="3411441" cy="3398115"/>
            <a:chOff x="0" y="0"/>
            <a:chExt cx="6502400" cy="6477000"/>
          </a:xfrm>
        </p:grpSpPr>
        <p:sp>
          <p:nvSpPr>
            <p:cNvPr id="28" name="Freeform 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23" r="223"/>
              </a:stretch>
            </a:blipFill>
          </p:spPr>
        </p:sp>
        <p:sp>
          <p:nvSpPr>
            <p:cNvPr id="29" name="Freeform 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919191"/>
            </a:solidFill>
          </p:spPr>
        </p:sp>
      </p:grpSp>
    </p:spTree>
    <p:extLst>
      <p:ext uri="{BB962C8B-B14F-4D97-AF65-F5344CB8AC3E}">
        <p14:creationId xmlns:p14="http://schemas.microsoft.com/office/powerpoint/2010/main" val="359416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6148705" cy="742950"/>
          </a:xfrm>
          <a:prstGeom prst="rect">
            <a:avLst/>
          </a:prstGeom>
        </p:spPr>
        <p:txBody>
          <a:bodyPr vert="horz" wrap="square" lIns="0" tIns="13335" rIns="0" bIns="0" rtlCol="0">
            <a:spAutoFit/>
          </a:bodyPr>
          <a:lstStyle/>
          <a:p>
            <a:pPr marL="12700">
              <a:lnSpc>
                <a:spcPct val="100000"/>
              </a:lnSpc>
              <a:spcBef>
                <a:spcPts val="105"/>
              </a:spcBef>
            </a:pPr>
            <a:r>
              <a:rPr sz="4700" spc="240" dirty="0"/>
              <a:t>Convergence</a:t>
            </a:r>
            <a:r>
              <a:rPr sz="4700" spc="315" dirty="0"/>
              <a:t> </a:t>
            </a:r>
            <a:r>
              <a:rPr sz="4700" spc="85" dirty="0"/>
              <a:t>of</a:t>
            </a:r>
            <a:r>
              <a:rPr sz="4700" spc="355" dirty="0"/>
              <a:t> </a:t>
            </a:r>
            <a:r>
              <a:rPr sz="4700" spc="480" dirty="0"/>
              <a:t>MICE</a:t>
            </a:r>
            <a:endParaRPr sz="4700"/>
          </a:p>
        </p:txBody>
      </p:sp>
      <p:sp>
        <p:nvSpPr>
          <p:cNvPr id="3" name="object 3"/>
          <p:cNvSpPr txBox="1"/>
          <p:nvPr/>
        </p:nvSpPr>
        <p:spPr>
          <a:xfrm>
            <a:off x="1132433" y="5866587"/>
            <a:ext cx="621411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40" dirty="0">
                <a:latin typeface="Franklin Gothic Medium"/>
                <a:cs typeface="Franklin Gothic Medium"/>
              </a:rPr>
              <a:t> </a:t>
            </a:r>
            <a:r>
              <a:rPr sz="1800" spc="-25" dirty="0">
                <a:latin typeface="Franklin Gothic Medium"/>
                <a:cs typeface="Franklin Gothic Medium"/>
              </a:rPr>
              <a:t>Trace</a:t>
            </a:r>
            <a:r>
              <a:rPr sz="1800" spc="-35" dirty="0">
                <a:latin typeface="Franklin Gothic Medium"/>
                <a:cs typeface="Franklin Gothic Medium"/>
              </a:rPr>
              <a:t> </a:t>
            </a:r>
            <a:r>
              <a:rPr sz="1800" spc="-25" dirty="0">
                <a:latin typeface="Franklin Gothic Medium"/>
                <a:cs typeface="Franklin Gothic Medium"/>
              </a:rPr>
              <a:t>Plots</a:t>
            </a:r>
            <a:r>
              <a:rPr sz="1800" spc="-30" dirty="0">
                <a:latin typeface="Franklin Gothic Medium"/>
                <a:cs typeface="Franklin Gothic Medium"/>
              </a:rPr>
              <a:t> </a:t>
            </a:r>
            <a:r>
              <a:rPr sz="1800" spc="-20" dirty="0">
                <a:latin typeface="Franklin Gothic Medium"/>
                <a:cs typeface="Franklin Gothic Medium"/>
              </a:rPr>
              <a:t>of</a:t>
            </a:r>
            <a:r>
              <a:rPr sz="1800" spc="-15" dirty="0">
                <a:latin typeface="Franklin Gothic Medium"/>
                <a:cs typeface="Franklin Gothic Medium"/>
              </a:rPr>
              <a:t> </a:t>
            </a:r>
            <a:r>
              <a:rPr sz="1800" spc="-30" dirty="0">
                <a:latin typeface="Franklin Gothic Medium"/>
                <a:cs typeface="Franklin Gothic Medium"/>
              </a:rPr>
              <a:t>summaries</a:t>
            </a:r>
            <a:r>
              <a:rPr sz="1800" spc="-25" dirty="0">
                <a:latin typeface="Franklin Gothic Medium"/>
                <a:cs typeface="Franklin Gothic Medium"/>
              </a:rPr>
              <a:t> </a:t>
            </a:r>
            <a:r>
              <a:rPr sz="1800" spc="-20" dirty="0">
                <a:latin typeface="Franklin Gothic Medium"/>
                <a:cs typeface="Franklin Gothic Medium"/>
              </a:rPr>
              <a:t>of </a:t>
            </a:r>
            <a:r>
              <a:rPr sz="1800" spc="-30" dirty="0">
                <a:latin typeface="Franklin Gothic Medium"/>
                <a:cs typeface="Franklin Gothic Medium"/>
              </a:rPr>
              <a:t>imputed </a:t>
            </a:r>
            <a:r>
              <a:rPr sz="1800" spc="-5" dirty="0">
                <a:latin typeface="Franklin Gothic Medium"/>
                <a:cs typeface="Franklin Gothic Medium"/>
              </a:rPr>
              <a:t>values</a:t>
            </a:r>
            <a:r>
              <a:rPr sz="1800" spc="-35" dirty="0">
                <a:latin typeface="Franklin Gothic Medium"/>
                <a:cs typeface="Franklin Gothic Medium"/>
              </a:rPr>
              <a:t> </a:t>
            </a:r>
            <a:r>
              <a:rPr sz="1800" spc="-20" dirty="0">
                <a:latin typeface="Franklin Gothic Medium"/>
                <a:cs typeface="Franklin Gothic Medium"/>
              </a:rPr>
              <a:t>of</a:t>
            </a:r>
            <a:r>
              <a:rPr sz="1800" spc="-10" dirty="0">
                <a:latin typeface="Franklin Gothic Medium"/>
                <a:cs typeface="Franklin Gothic Medium"/>
              </a:rPr>
              <a:t> </a:t>
            </a:r>
            <a:r>
              <a:rPr sz="1800" spc="5" dirty="0">
                <a:latin typeface="Franklin Gothic Medium"/>
                <a:cs typeface="Franklin Gothic Medium"/>
              </a:rPr>
              <a:t>“nr_neuto_a”</a:t>
            </a:r>
            <a:endParaRPr sz="1800">
              <a:latin typeface="Franklin Gothic Medium"/>
              <a:cs typeface="Franklin Gothic Medium"/>
            </a:endParaRPr>
          </a:p>
        </p:txBody>
      </p:sp>
      <p:pic>
        <p:nvPicPr>
          <p:cNvPr id="4" name="object 4"/>
          <p:cNvPicPr/>
          <p:nvPr/>
        </p:nvPicPr>
        <p:blipFill>
          <a:blip r:embed="rId2" cstate="print"/>
          <a:stretch>
            <a:fillRect/>
          </a:stretch>
        </p:blipFill>
        <p:spPr>
          <a:xfrm>
            <a:off x="7661204" y="1962648"/>
            <a:ext cx="3445257" cy="1830255"/>
          </a:xfrm>
          <a:prstGeom prst="rect">
            <a:avLst/>
          </a:prstGeom>
        </p:spPr>
      </p:pic>
      <p:pic>
        <p:nvPicPr>
          <p:cNvPr id="5" name="object 5"/>
          <p:cNvPicPr/>
          <p:nvPr/>
        </p:nvPicPr>
        <p:blipFill>
          <a:blip r:embed="rId3" cstate="print"/>
          <a:stretch>
            <a:fillRect/>
          </a:stretch>
        </p:blipFill>
        <p:spPr>
          <a:xfrm>
            <a:off x="7667313" y="4085580"/>
            <a:ext cx="3433190" cy="1830255"/>
          </a:xfrm>
          <a:prstGeom prst="rect">
            <a:avLst/>
          </a:prstGeom>
        </p:spPr>
      </p:pic>
      <p:grpSp>
        <p:nvGrpSpPr>
          <p:cNvPr id="6" name="object 6"/>
          <p:cNvGrpSpPr/>
          <p:nvPr/>
        </p:nvGrpSpPr>
        <p:grpSpPr>
          <a:xfrm>
            <a:off x="1482396" y="2129076"/>
            <a:ext cx="2653030" cy="3458845"/>
            <a:chOff x="1482396" y="2129076"/>
            <a:chExt cx="2653030" cy="3458845"/>
          </a:xfrm>
        </p:grpSpPr>
        <p:sp>
          <p:nvSpPr>
            <p:cNvPr id="7" name="object 7"/>
            <p:cNvSpPr/>
            <p:nvPr/>
          </p:nvSpPr>
          <p:spPr>
            <a:xfrm>
              <a:off x="1669037" y="2322397"/>
              <a:ext cx="2444115" cy="2896235"/>
            </a:xfrm>
            <a:custGeom>
              <a:avLst/>
              <a:gdLst/>
              <a:ahLst/>
              <a:cxnLst/>
              <a:rect l="l" t="t" r="r" b="b"/>
              <a:pathLst>
                <a:path w="2444115" h="2896235">
                  <a:moveTo>
                    <a:pt x="0" y="2896019"/>
                  </a:moveTo>
                  <a:lnTo>
                    <a:pt x="2443641" y="2896019"/>
                  </a:lnTo>
                </a:path>
                <a:path w="2444115" h="2896235">
                  <a:moveTo>
                    <a:pt x="0" y="1930637"/>
                  </a:moveTo>
                  <a:lnTo>
                    <a:pt x="2443641" y="1930637"/>
                  </a:lnTo>
                </a:path>
                <a:path w="2444115" h="2896235">
                  <a:moveTo>
                    <a:pt x="0" y="965318"/>
                  </a:moveTo>
                  <a:lnTo>
                    <a:pt x="2443641" y="965318"/>
                  </a:lnTo>
                </a:path>
                <a:path w="2444115" h="2896235">
                  <a:moveTo>
                    <a:pt x="0" y="0"/>
                  </a:moveTo>
                  <a:lnTo>
                    <a:pt x="2443641" y="0"/>
                  </a:lnTo>
                </a:path>
              </a:pathLst>
            </a:custGeom>
            <a:ln w="9355">
              <a:solidFill>
                <a:srgbClr val="EFEFEF"/>
              </a:solidFill>
              <a:prstDash val="sysDash"/>
            </a:ln>
          </p:spPr>
          <p:txBody>
            <a:bodyPr wrap="square" lIns="0" tIns="0" rIns="0" bIns="0" rtlCol="0"/>
            <a:lstStyle/>
            <a:p>
              <a:endParaRPr/>
            </a:p>
          </p:txBody>
        </p:sp>
        <p:sp>
          <p:nvSpPr>
            <p:cNvPr id="8" name="object 8"/>
            <p:cNvSpPr/>
            <p:nvPr/>
          </p:nvSpPr>
          <p:spPr>
            <a:xfrm>
              <a:off x="1731115" y="2129076"/>
              <a:ext cx="781050" cy="3158490"/>
            </a:xfrm>
            <a:custGeom>
              <a:avLst/>
              <a:gdLst/>
              <a:ahLst/>
              <a:cxnLst/>
              <a:rect l="l" t="t" r="r" b="b"/>
              <a:pathLst>
                <a:path w="781050" h="3158490">
                  <a:moveTo>
                    <a:pt x="0" y="0"/>
                  </a:moveTo>
                  <a:lnTo>
                    <a:pt x="0" y="3157990"/>
                  </a:lnTo>
                </a:path>
                <a:path w="781050" h="3158490">
                  <a:moveTo>
                    <a:pt x="780685" y="0"/>
                  </a:moveTo>
                  <a:lnTo>
                    <a:pt x="780685" y="3157990"/>
                  </a:lnTo>
                </a:path>
              </a:pathLst>
            </a:custGeom>
            <a:ln w="8458">
              <a:solidFill>
                <a:srgbClr val="EFEFEF"/>
              </a:solidFill>
              <a:prstDash val="sysDash"/>
            </a:ln>
          </p:spPr>
          <p:txBody>
            <a:bodyPr wrap="square" lIns="0" tIns="0" rIns="0" bIns="0" rtlCol="0"/>
            <a:lstStyle/>
            <a:p>
              <a:endParaRPr/>
            </a:p>
          </p:txBody>
        </p:sp>
        <p:sp>
          <p:nvSpPr>
            <p:cNvPr id="9" name="object 9"/>
            <p:cNvSpPr/>
            <p:nvPr/>
          </p:nvSpPr>
          <p:spPr>
            <a:xfrm>
              <a:off x="3292394" y="2129076"/>
              <a:ext cx="781050" cy="3158490"/>
            </a:xfrm>
            <a:custGeom>
              <a:avLst/>
              <a:gdLst/>
              <a:ahLst/>
              <a:cxnLst/>
              <a:rect l="l" t="t" r="r" b="b"/>
              <a:pathLst>
                <a:path w="781050" h="3158490">
                  <a:moveTo>
                    <a:pt x="0" y="0"/>
                  </a:moveTo>
                  <a:lnTo>
                    <a:pt x="0" y="3157990"/>
                  </a:lnTo>
                </a:path>
                <a:path w="781050" h="3158490">
                  <a:moveTo>
                    <a:pt x="780709" y="0"/>
                  </a:moveTo>
                  <a:lnTo>
                    <a:pt x="780709" y="3157990"/>
                  </a:lnTo>
                </a:path>
              </a:pathLst>
            </a:custGeom>
            <a:ln w="8458">
              <a:solidFill>
                <a:srgbClr val="EFEFEF"/>
              </a:solidFill>
              <a:prstDash val="sysDash"/>
            </a:ln>
          </p:spPr>
          <p:txBody>
            <a:bodyPr wrap="square" lIns="0" tIns="0" rIns="0" bIns="0" rtlCol="0"/>
            <a:lstStyle/>
            <a:p>
              <a:endParaRPr/>
            </a:p>
          </p:txBody>
        </p:sp>
        <p:sp>
          <p:nvSpPr>
            <p:cNvPr id="10" name="object 10"/>
            <p:cNvSpPr/>
            <p:nvPr/>
          </p:nvSpPr>
          <p:spPr>
            <a:xfrm>
              <a:off x="1731115" y="2197753"/>
              <a:ext cx="2342515" cy="2467610"/>
            </a:xfrm>
            <a:custGeom>
              <a:avLst/>
              <a:gdLst/>
              <a:ahLst/>
              <a:cxnLst/>
              <a:rect l="l" t="t" r="r" b="b"/>
              <a:pathLst>
                <a:path w="2342515" h="2467610">
                  <a:moveTo>
                    <a:pt x="0" y="862368"/>
                  </a:moveTo>
                  <a:lnTo>
                    <a:pt x="77920" y="1655161"/>
                  </a:lnTo>
                  <a:lnTo>
                    <a:pt x="156048" y="809609"/>
                  </a:lnTo>
                  <a:lnTo>
                    <a:pt x="234177" y="1065059"/>
                  </a:lnTo>
                  <a:lnTo>
                    <a:pt x="312097" y="1303565"/>
                  </a:lnTo>
                  <a:lnTo>
                    <a:pt x="390226" y="2467415"/>
                  </a:lnTo>
                  <a:lnTo>
                    <a:pt x="468355" y="1805607"/>
                  </a:lnTo>
                  <a:lnTo>
                    <a:pt x="546484" y="1096124"/>
                  </a:lnTo>
                  <a:lnTo>
                    <a:pt x="624358" y="1316915"/>
                  </a:lnTo>
                  <a:lnTo>
                    <a:pt x="702580" y="1586485"/>
                  </a:lnTo>
                  <a:lnTo>
                    <a:pt x="780685" y="1079565"/>
                  </a:lnTo>
                  <a:lnTo>
                    <a:pt x="858559" y="1879290"/>
                  </a:lnTo>
                  <a:lnTo>
                    <a:pt x="936665" y="1740269"/>
                  </a:lnTo>
                  <a:lnTo>
                    <a:pt x="1014887" y="908708"/>
                  </a:lnTo>
                  <a:lnTo>
                    <a:pt x="1092760" y="1637832"/>
                  </a:lnTo>
                  <a:lnTo>
                    <a:pt x="1170866" y="1520505"/>
                  </a:lnTo>
                  <a:lnTo>
                    <a:pt x="1248972" y="1409852"/>
                  </a:lnTo>
                  <a:lnTo>
                    <a:pt x="1327193" y="1865811"/>
                  </a:lnTo>
                  <a:lnTo>
                    <a:pt x="1405067" y="1860933"/>
                  </a:lnTo>
                  <a:lnTo>
                    <a:pt x="1483173" y="1621401"/>
                  </a:lnTo>
                  <a:lnTo>
                    <a:pt x="1561279" y="1090861"/>
                  </a:lnTo>
                  <a:lnTo>
                    <a:pt x="1639268" y="387539"/>
                  </a:lnTo>
                  <a:lnTo>
                    <a:pt x="1717374" y="732076"/>
                  </a:lnTo>
                  <a:lnTo>
                    <a:pt x="1795480" y="1141309"/>
                  </a:lnTo>
                  <a:lnTo>
                    <a:pt x="1873469" y="1936285"/>
                  </a:lnTo>
                  <a:lnTo>
                    <a:pt x="1951575" y="1117561"/>
                  </a:lnTo>
                  <a:lnTo>
                    <a:pt x="2029681" y="1789690"/>
                  </a:lnTo>
                  <a:lnTo>
                    <a:pt x="2107787" y="462248"/>
                  </a:lnTo>
                  <a:lnTo>
                    <a:pt x="2185776" y="493698"/>
                  </a:lnTo>
                  <a:lnTo>
                    <a:pt x="2263882" y="411544"/>
                  </a:lnTo>
                  <a:lnTo>
                    <a:pt x="2341988" y="0"/>
                  </a:lnTo>
                </a:path>
              </a:pathLst>
            </a:custGeom>
            <a:ln w="8883">
              <a:solidFill>
                <a:srgbClr val="1A85FF"/>
              </a:solidFill>
            </a:ln>
          </p:spPr>
          <p:txBody>
            <a:bodyPr wrap="square" lIns="0" tIns="0" rIns="0" bIns="0" rtlCol="0"/>
            <a:lstStyle/>
            <a:p>
              <a:endParaRPr/>
            </a:p>
          </p:txBody>
        </p:sp>
        <p:sp>
          <p:nvSpPr>
            <p:cNvPr id="11" name="object 11"/>
            <p:cNvSpPr/>
            <p:nvPr/>
          </p:nvSpPr>
          <p:spPr>
            <a:xfrm>
              <a:off x="1629880" y="2129076"/>
              <a:ext cx="39370" cy="3158490"/>
            </a:xfrm>
            <a:custGeom>
              <a:avLst/>
              <a:gdLst/>
              <a:ahLst/>
              <a:cxnLst/>
              <a:rect l="l" t="t" r="r" b="b"/>
              <a:pathLst>
                <a:path w="39369" h="3158490">
                  <a:moveTo>
                    <a:pt x="39157" y="3157990"/>
                  </a:moveTo>
                  <a:lnTo>
                    <a:pt x="39157" y="0"/>
                  </a:lnTo>
                </a:path>
                <a:path w="39369" h="3158490">
                  <a:moveTo>
                    <a:pt x="39157" y="3089340"/>
                  </a:moveTo>
                  <a:lnTo>
                    <a:pt x="0" y="3089340"/>
                  </a:lnTo>
                </a:path>
              </a:pathLst>
            </a:custGeom>
            <a:ln w="5938">
              <a:solidFill>
                <a:srgbClr val="000000"/>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1482396" y="5182512"/>
              <a:ext cx="121545" cy="76519"/>
            </a:xfrm>
            <a:prstGeom prst="rect">
              <a:avLst/>
            </a:prstGeom>
          </p:spPr>
        </p:pic>
        <p:sp>
          <p:nvSpPr>
            <p:cNvPr id="13" name="object 13"/>
            <p:cNvSpPr/>
            <p:nvPr/>
          </p:nvSpPr>
          <p:spPr>
            <a:xfrm>
              <a:off x="1629880" y="4253034"/>
              <a:ext cx="39370" cy="0"/>
            </a:xfrm>
            <a:custGeom>
              <a:avLst/>
              <a:gdLst/>
              <a:ahLst/>
              <a:cxnLst/>
              <a:rect l="l" t="t" r="r" b="b"/>
              <a:pathLst>
                <a:path w="39369">
                  <a:moveTo>
                    <a:pt x="39157" y="0"/>
                  </a:moveTo>
                  <a:lnTo>
                    <a:pt x="0" y="0"/>
                  </a:lnTo>
                </a:path>
              </a:pathLst>
            </a:custGeom>
            <a:ln w="6237">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1536710" y="4217220"/>
              <a:ext cx="66140" cy="75222"/>
            </a:xfrm>
            <a:prstGeom prst="rect">
              <a:avLst/>
            </a:prstGeom>
          </p:spPr>
        </p:pic>
        <p:sp>
          <p:nvSpPr>
            <p:cNvPr id="15" name="object 15"/>
            <p:cNvSpPr/>
            <p:nvPr/>
          </p:nvSpPr>
          <p:spPr>
            <a:xfrm>
              <a:off x="1629880" y="3287715"/>
              <a:ext cx="39370" cy="0"/>
            </a:xfrm>
            <a:custGeom>
              <a:avLst/>
              <a:gdLst/>
              <a:ahLst/>
              <a:cxnLst/>
              <a:rect l="l" t="t" r="r" b="b"/>
              <a:pathLst>
                <a:path w="39369">
                  <a:moveTo>
                    <a:pt x="39157" y="0"/>
                  </a:moveTo>
                  <a:lnTo>
                    <a:pt x="0" y="0"/>
                  </a:lnTo>
                </a:path>
              </a:pathLst>
            </a:custGeom>
            <a:ln w="6237">
              <a:solidFill>
                <a:srgbClr val="000000"/>
              </a:solidFill>
            </a:ln>
          </p:spPr>
          <p:txBody>
            <a:bodyPr wrap="square" lIns="0" tIns="0" rIns="0" bIns="0" rtlCol="0"/>
            <a:lstStyle/>
            <a:p>
              <a:endParaRPr/>
            </a:p>
          </p:txBody>
        </p:sp>
        <p:pic>
          <p:nvPicPr>
            <p:cNvPr id="16" name="object 16"/>
            <p:cNvPicPr/>
            <p:nvPr/>
          </p:nvPicPr>
          <p:blipFill>
            <a:blip r:embed="rId6" cstate="print"/>
            <a:stretch>
              <a:fillRect/>
            </a:stretch>
          </p:blipFill>
          <p:spPr>
            <a:xfrm>
              <a:off x="1482396" y="3251901"/>
              <a:ext cx="121545" cy="76506"/>
            </a:xfrm>
            <a:prstGeom prst="rect">
              <a:avLst/>
            </a:prstGeom>
          </p:spPr>
        </p:pic>
        <p:sp>
          <p:nvSpPr>
            <p:cNvPr id="17" name="object 17"/>
            <p:cNvSpPr/>
            <p:nvPr/>
          </p:nvSpPr>
          <p:spPr>
            <a:xfrm>
              <a:off x="1629880" y="2322397"/>
              <a:ext cx="39370" cy="0"/>
            </a:xfrm>
            <a:custGeom>
              <a:avLst/>
              <a:gdLst/>
              <a:ahLst/>
              <a:cxnLst/>
              <a:rect l="l" t="t" r="r" b="b"/>
              <a:pathLst>
                <a:path w="39369">
                  <a:moveTo>
                    <a:pt x="39157" y="0"/>
                  </a:moveTo>
                  <a:lnTo>
                    <a:pt x="0" y="0"/>
                  </a:lnTo>
                </a:path>
              </a:pathLst>
            </a:custGeom>
            <a:ln w="6237">
              <a:solidFill>
                <a:srgbClr val="000000"/>
              </a:solidFill>
            </a:ln>
          </p:spPr>
          <p:txBody>
            <a:bodyPr wrap="square" lIns="0" tIns="0" rIns="0" bIns="0" rtlCol="0"/>
            <a:lstStyle/>
            <a:p>
              <a:endParaRPr/>
            </a:p>
          </p:txBody>
        </p:sp>
        <p:pic>
          <p:nvPicPr>
            <p:cNvPr id="18" name="object 18"/>
            <p:cNvPicPr/>
            <p:nvPr/>
          </p:nvPicPr>
          <p:blipFill>
            <a:blip r:embed="rId7" cstate="print"/>
            <a:stretch>
              <a:fillRect/>
            </a:stretch>
          </p:blipFill>
          <p:spPr>
            <a:xfrm>
              <a:off x="1536710" y="2286582"/>
              <a:ext cx="66836" cy="76506"/>
            </a:xfrm>
            <a:prstGeom prst="rect">
              <a:avLst/>
            </a:prstGeom>
          </p:spPr>
        </p:pic>
        <p:sp>
          <p:nvSpPr>
            <p:cNvPr id="19" name="object 19"/>
            <p:cNvSpPr/>
            <p:nvPr/>
          </p:nvSpPr>
          <p:spPr>
            <a:xfrm>
              <a:off x="1669037" y="5287067"/>
              <a:ext cx="2466340" cy="43815"/>
            </a:xfrm>
            <a:custGeom>
              <a:avLst/>
              <a:gdLst/>
              <a:ahLst/>
              <a:cxnLst/>
              <a:rect l="l" t="t" r="r" b="b"/>
              <a:pathLst>
                <a:path w="2466340" h="43814">
                  <a:moveTo>
                    <a:pt x="0" y="0"/>
                  </a:moveTo>
                  <a:lnTo>
                    <a:pt x="2466156" y="0"/>
                  </a:lnTo>
                </a:path>
                <a:path w="2466340" h="43814">
                  <a:moveTo>
                    <a:pt x="62078" y="0"/>
                  </a:moveTo>
                  <a:lnTo>
                    <a:pt x="62078" y="43298"/>
                  </a:lnTo>
                </a:path>
              </a:pathLst>
            </a:custGeom>
            <a:ln w="5938">
              <a:solidFill>
                <a:srgbClr val="000000"/>
              </a:solidFill>
            </a:ln>
          </p:spPr>
          <p:txBody>
            <a:bodyPr wrap="square" lIns="0" tIns="0" rIns="0" bIns="0" rtlCol="0"/>
            <a:lstStyle/>
            <a:p>
              <a:endParaRPr/>
            </a:p>
          </p:txBody>
        </p:sp>
        <p:sp>
          <p:nvSpPr>
            <p:cNvPr id="20" name="object 20"/>
            <p:cNvSpPr/>
            <p:nvPr/>
          </p:nvSpPr>
          <p:spPr>
            <a:xfrm>
              <a:off x="1707869" y="5371545"/>
              <a:ext cx="44450" cy="76835"/>
            </a:xfrm>
            <a:custGeom>
              <a:avLst/>
              <a:gdLst/>
              <a:ahLst/>
              <a:cxnLst/>
              <a:rect l="l" t="t" r="r" b="b"/>
              <a:pathLst>
                <a:path w="44450" h="76835">
                  <a:moveTo>
                    <a:pt x="25729" y="0"/>
                  </a:moveTo>
                  <a:lnTo>
                    <a:pt x="17164" y="0"/>
                  </a:lnTo>
                  <a:lnTo>
                    <a:pt x="13067" y="1476"/>
                  </a:lnTo>
                  <a:lnTo>
                    <a:pt x="6568" y="7329"/>
                  </a:lnTo>
                  <a:lnTo>
                    <a:pt x="4119" y="11501"/>
                  </a:lnTo>
                  <a:lnTo>
                    <a:pt x="823" y="22297"/>
                  </a:lnTo>
                  <a:lnTo>
                    <a:pt x="0" y="29434"/>
                  </a:lnTo>
                  <a:lnTo>
                    <a:pt x="0" y="38291"/>
                  </a:lnTo>
                  <a:lnTo>
                    <a:pt x="15551" y="76532"/>
                  </a:lnTo>
                  <a:lnTo>
                    <a:pt x="27052" y="76532"/>
                  </a:lnTo>
                  <a:lnTo>
                    <a:pt x="31149" y="75056"/>
                  </a:lnTo>
                  <a:lnTo>
                    <a:pt x="37660" y="69164"/>
                  </a:lnTo>
                  <a:lnTo>
                    <a:pt x="37779" y="68958"/>
                  </a:lnTo>
                  <a:lnTo>
                    <a:pt x="18267" y="68958"/>
                  </a:lnTo>
                  <a:lnTo>
                    <a:pt x="15044" y="66917"/>
                  </a:lnTo>
                  <a:lnTo>
                    <a:pt x="9853" y="58779"/>
                  </a:lnTo>
                  <a:lnTo>
                    <a:pt x="8553" y="50589"/>
                  </a:lnTo>
                  <a:lnTo>
                    <a:pt x="8553" y="38291"/>
                  </a:lnTo>
                  <a:lnTo>
                    <a:pt x="8787" y="30859"/>
                  </a:lnTo>
                  <a:lnTo>
                    <a:pt x="18174" y="7624"/>
                  </a:lnTo>
                  <a:lnTo>
                    <a:pt x="37384" y="7624"/>
                  </a:lnTo>
                  <a:lnTo>
                    <a:pt x="36662" y="6392"/>
                  </a:lnTo>
                  <a:lnTo>
                    <a:pt x="34399" y="4056"/>
                  </a:lnTo>
                  <a:lnTo>
                    <a:pt x="28909" y="808"/>
                  </a:lnTo>
                  <a:lnTo>
                    <a:pt x="25729" y="0"/>
                  </a:lnTo>
                  <a:close/>
                </a:path>
                <a:path w="44450" h="76835">
                  <a:moveTo>
                    <a:pt x="37384" y="7624"/>
                  </a:moveTo>
                  <a:lnTo>
                    <a:pt x="25880" y="7624"/>
                  </a:lnTo>
                  <a:lnTo>
                    <a:pt x="29118" y="9653"/>
                  </a:lnTo>
                  <a:lnTo>
                    <a:pt x="34329" y="17765"/>
                  </a:lnTo>
                  <a:lnTo>
                    <a:pt x="35629" y="25955"/>
                  </a:lnTo>
                  <a:lnTo>
                    <a:pt x="35625" y="50589"/>
                  </a:lnTo>
                  <a:lnTo>
                    <a:pt x="34329" y="58740"/>
                  </a:lnTo>
                  <a:lnTo>
                    <a:pt x="29098" y="66930"/>
                  </a:lnTo>
                  <a:lnTo>
                    <a:pt x="25903" y="68958"/>
                  </a:lnTo>
                  <a:lnTo>
                    <a:pt x="37779" y="68958"/>
                  </a:lnTo>
                  <a:lnTo>
                    <a:pt x="40097" y="64979"/>
                  </a:lnTo>
                  <a:lnTo>
                    <a:pt x="43358" y="54183"/>
                  </a:lnTo>
                  <a:lnTo>
                    <a:pt x="44063" y="48111"/>
                  </a:lnTo>
                  <a:lnTo>
                    <a:pt x="44059" y="29434"/>
                  </a:lnTo>
                  <a:lnTo>
                    <a:pt x="43671" y="24954"/>
                  </a:lnTo>
                  <a:lnTo>
                    <a:pt x="41640" y="16199"/>
                  </a:lnTo>
                  <a:lnTo>
                    <a:pt x="40236" y="12490"/>
                  </a:lnTo>
                  <a:lnTo>
                    <a:pt x="37384" y="7624"/>
                  </a:lnTo>
                  <a:close/>
                </a:path>
              </a:pathLst>
            </a:custGeom>
            <a:solidFill>
              <a:srgbClr val="000000"/>
            </a:solidFill>
          </p:spPr>
          <p:txBody>
            <a:bodyPr wrap="square" lIns="0" tIns="0" rIns="0" bIns="0" rtlCol="0"/>
            <a:lstStyle/>
            <a:p>
              <a:endParaRPr/>
            </a:p>
          </p:txBody>
        </p:sp>
        <p:sp>
          <p:nvSpPr>
            <p:cNvPr id="21" name="object 21"/>
            <p:cNvSpPr/>
            <p:nvPr/>
          </p:nvSpPr>
          <p:spPr>
            <a:xfrm>
              <a:off x="4073104" y="5287067"/>
              <a:ext cx="0" cy="43815"/>
            </a:xfrm>
            <a:custGeom>
              <a:avLst/>
              <a:gdLst/>
              <a:ahLst/>
              <a:cxnLst/>
              <a:rect l="l" t="t" r="r" b="b"/>
              <a:pathLst>
                <a:path h="43814">
                  <a:moveTo>
                    <a:pt x="0" y="0"/>
                  </a:moveTo>
                  <a:lnTo>
                    <a:pt x="0" y="43298"/>
                  </a:lnTo>
                </a:path>
              </a:pathLst>
            </a:custGeom>
            <a:ln w="5639">
              <a:solidFill>
                <a:srgbClr val="000000"/>
              </a:solidFill>
            </a:ln>
          </p:spPr>
          <p:txBody>
            <a:bodyPr wrap="square" lIns="0" tIns="0" rIns="0" bIns="0" rtlCol="0"/>
            <a:lstStyle/>
            <a:p>
              <a:endParaRPr/>
            </a:p>
          </p:txBody>
        </p:sp>
        <p:pic>
          <p:nvPicPr>
            <p:cNvPr id="22" name="object 22"/>
            <p:cNvPicPr/>
            <p:nvPr/>
          </p:nvPicPr>
          <p:blipFill>
            <a:blip r:embed="rId8" cstate="print"/>
            <a:stretch>
              <a:fillRect/>
            </a:stretch>
          </p:blipFill>
          <p:spPr>
            <a:xfrm>
              <a:off x="4022736" y="5371545"/>
              <a:ext cx="98187" cy="76583"/>
            </a:xfrm>
            <a:prstGeom prst="rect">
              <a:avLst/>
            </a:prstGeom>
          </p:spPr>
        </p:pic>
        <p:pic>
          <p:nvPicPr>
            <p:cNvPr id="23" name="object 23"/>
            <p:cNvPicPr/>
            <p:nvPr/>
          </p:nvPicPr>
          <p:blipFill>
            <a:blip r:embed="rId9" cstate="print"/>
            <a:stretch>
              <a:fillRect/>
            </a:stretch>
          </p:blipFill>
          <p:spPr>
            <a:xfrm>
              <a:off x="2467700" y="5287067"/>
              <a:ext cx="872624" cy="300339"/>
            </a:xfrm>
            <a:prstGeom prst="rect">
              <a:avLst/>
            </a:prstGeom>
          </p:spPr>
        </p:pic>
      </p:grpSp>
      <p:pic>
        <p:nvPicPr>
          <p:cNvPr id="24" name="object 24"/>
          <p:cNvPicPr/>
          <p:nvPr/>
        </p:nvPicPr>
        <p:blipFill>
          <a:blip r:embed="rId10" cstate="print"/>
          <a:stretch>
            <a:fillRect/>
          </a:stretch>
        </p:blipFill>
        <p:spPr>
          <a:xfrm>
            <a:off x="1307685" y="3214033"/>
            <a:ext cx="87715" cy="986884"/>
          </a:xfrm>
          <a:prstGeom prst="rect">
            <a:avLst/>
          </a:prstGeom>
        </p:spPr>
      </p:pic>
      <p:grpSp>
        <p:nvGrpSpPr>
          <p:cNvPr id="25" name="object 25"/>
          <p:cNvGrpSpPr/>
          <p:nvPr/>
        </p:nvGrpSpPr>
        <p:grpSpPr>
          <a:xfrm>
            <a:off x="4532570" y="2129076"/>
            <a:ext cx="2653030" cy="3458845"/>
            <a:chOff x="4532570" y="2129076"/>
            <a:chExt cx="2653030" cy="3458845"/>
          </a:xfrm>
        </p:grpSpPr>
        <p:sp>
          <p:nvSpPr>
            <p:cNvPr id="26" name="object 26"/>
            <p:cNvSpPr/>
            <p:nvPr/>
          </p:nvSpPr>
          <p:spPr>
            <a:xfrm>
              <a:off x="4719188" y="2197753"/>
              <a:ext cx="2444115" cy="3020695"/>
            </a:xfrm>
            <a:custGeom>
              <a:avLst/>
              <a:gdLst/>
              <a:ahLst/>
              <a:cxnLst/>
              <a:rect l="l" t="t" r="r" b="b"/>
              <a:pathLst>
                <a:path w="2444115" h="3020695">
                  <a:moveTo>
                    <a:pt x="0" y="3020664"/>
                  </a:moveTo>
                  <a:lnTo>
                    <a:pt x="2443676" y="3020664"/>
                  </a:lnTo>
                </a:path>
                <a:path w="2444115" h="3020695">
                  <a:moveTo>
                    <a:pt x="0" y="2265417"/>
                  </a:moveTo>
                  <a:lnTo>
                    <a:pt x="2443676" y="2265417"/>
                  </a:lnTo>
                </a:path>
                <a:path w="2444115" h="3020695">
                  <a:moveTo>
                    <a:pt x="0" y="1510364"/>
                  </a:moveTo>
                  <a:lnTo>
                    <a:pt x="2443676" y="1510364"/>
                  </a:lnTo>
                </a:path>
                <a:path w="2444115" h="3020695">
                  <a:moveTo>
                    <a:pt x="0" y="755053"/>
                  </a:moveTo>
                  <a:lnTo>
                    <a:pt x="2443676" y="755053"/>
                  </a:lnTo>
                </a:path>
                <a:path w="2444115" h="3020695">
                  <a:moveTo>
                    <a:pt x="0" y="0"/>
                  </a:moveTo>
                  <a:lnTo>
                    <a:pt x="2443676" y="0"/>
                  </a:lnTo>
                </a:path>
              </a:pathLst>
            </a:custGeom>
            <a:ln w="9355">
              <a:solidFill>
                <a:srgbClr val="EFEFEF"/>
              </a:solidFill>
              <a:prstDash val="sysDash"/>
            </a:ln>
          </p:spPr>
          <p:txBody>
            <a:bodyPr wrap="square" lIns="0" tIns="0" rIns="0" bIns="0" rtlCol="0"/>
            <a:lstStyle/>
            <a:p>
              <a:endParaRPr/>
            </a:p>
          </p:txBody>
        </p:sp>
        <p:sp>
          <p:nvSpPr>
            <p:cNvPr id="27" name="object 27"/>
            <p:cNvSpPr/>
            <p:nvPr/>
          </p:nvSpPr>
          <p:spPr>
            <a:xfrm>
              <a:off x="4781278" y="2129076"/>
              <a:ext cx="1561465" cy="3158490"/>
            </a:xfrm>
            <a:custGeom>
              <a:avLst/>
              <a:gdLst/>
              <a:ahLst/>
              <a:cxnLst/>
              <a:rect l="l" t="t" r="r" b="b"/>
              <a:pathLst>
                <a:path w="1561464" h="3158490">
                  <a:moveTo>
                    <a:pt x="0" y="0"/>
                  </a:moveTo>
                  <a:lnTo>
                    <a:pt x="0" y="3157990"/>
                  </a:lnTo>
                </a:path>
                <a:path w="1561464" h="3158490">
                  <a:moveTo>
                    <a:pt x="780709" y="0"/>
                  </a:moveTo>
                  <a:lnTo>
                    <a:pt x="780709" y="3157990"/>
                  </a:lnTo>
                </a:path>
                <a:path w="1561464" h="3158490">
                  <a:moveTo>
                    <a:pt x="1561302" y="0"/>
                  </a:moveTo>
                  <a:lnTo>
                    <a:pt x="1561302" y="3157990"/>
                  </a:lnTo>
                </a:path>
              </a:pathLst>
            </a:custGeom>
            <a:ln w="8458">
              <a:solidFill>
                <a:srgbClr val="EFEFEF"/>
              </a:solidFill>
              <a:prstDash val="sysDash"/>
            </a:ln>
          </p:spPr>
          <p:txBody>
            <a:bodyPr wrap="square" lIns="0" tIns="0" rIns="0" bIns="0" rtlCol="0"/>
            <a:lstStyle/>
            <a:p>
              <a:endParaRPr/>
            </a:p>
          </p:txBody>
        </p:sp>
        <p:sp>
          <p:nvSpPr>
            <p:cNvPr id="28" name="object 28"/>
            <p:cNvSpPr/>
            <p:nvPr/>
          </p:nvSpPr>
          <p:spPr>
            <a:xfrm>
              <a:off x="7123289" y="2129076"/>
              <a:ext cx="0" cy="3158490"/>
            </a:xfrm>
            <a:custGeom>
              <a:avLst/>
              <a:gdLst/>
              <a:ahLst/>
              <a:cxnLst/>
              <a:rect l="l" t="t" r="r" b="b"/>
              <a:pathLst>
                <a:path h="3158490">
                  <a:moveTo>
                    <a:pt x="0" y="0"/>
                  </a:moveTo>
                  <a:lnTo>
                    <a:pt x="0" y="3157990"/>
                  </a:lnTo>
                </a:path>
              </a:pathLst>
            </a:custGeom>
            <a:ln w="8458">
              <a:solidFill>
                <a:srgbClr val="EFEFEF"/>
              </a:solidFill>
              <a:prstDash val="sysDash"/>
            </a:ln>
          </p:spPr>
          <p:txBody>
            <a:bodyPr wrap="square" lIns="0" tIns="0" rIns="0" bIns="0" rtlCol="0"/>
            <a:lstStyle/>
            <a:p>
              <a:endParaRPr/>
            </a:p>
          </p:txBody>
        </p:sp>
        <p:sp>
          <p:nvSpPr>
            <p:cNvPr id="29" name="object 29"/>
            <p:cNvSpPr/>
            <p:nvPr/>
          </p:nvSpPr>
          <p:spPr>
            <a:xfrm>
              <a:off x="4781162" y="2519311"/>
              <a:ext cx="2342515" cy="2512060"/>
            </a:xfrm>
            <a:custGeom>
              <a:avLst/>
              <a:gdLst/>
              <a:ahLst/>
              <a:cxnLst/>
              <a:rect l="l" t="t" r="r" b="b"/>
              <a:pathLst>
                <a:path w="2342515" h="2512060">
                  <a:moveTo>
                    <a:pt x="0" y="1197149"/>
                  </a:moveTo>
                  <a:lnTo>
                    <a:pt x="78105" y="1738600"/>
                  </a:lnTo>
                  <a:lnTo>
                    <a:pt x="156211" y="1119872"/>
                  </a:lnTo>
                  <a:lnTo>
                    <a:pt x="234085" y="688302"/>
                  </a:lnTo>
                  <a:lnTo>
                    <a:pt x="312190" y="1749639"/>
                  </a:lnTo>
                  <a:lnTo>
                    <a:pt x="390412" y="2511805"/>
                  </a:lnTo>
                  <a:lnTo>
                    <a:pt x="468286" y="1613827"/>
                  </a:lnTo>
                  <a:lnTo>
                    <a:pt x="546391" y="1191629"/>
                  </a:lnTo>
                  <a:lnTo>
                    <a:pt x="624497" y="1130269"/>
                  </a:lnTo>
                  <a:lnTo>
                    <a:pt x="702719" y="1505742"/>
                  </a:lnTo>
                  <a:lnTo>
                    <a:pt x="780593" y="653515"/>
                  </a:lnTo>
                  <a:lnTo>
                    <a:pt x="858698" y="1750666"/>
                  </a:lnTo>
                  <a:lnTo>
                    <a:pt x="936804" y="1668768"/>
                  </a:lnTo>
                  <a:lnTo>
                    <a:pt x="1014794" y="931301"/>
                  </a:lnTo>
                  <a:lnTo>
                    <a:pt x="1092899" y="992403"/>
                  </a:lnTo>
                  <a:lnTo>
                    <a:pt x="1171005" y="824756"/>
                  </a:lnTo>
                  <a:lnTo>
                    <a:pt x="1248995" y="1813951"/>
                  </a:lnTo>
                  <a:lnTo>
                    <a:pt x="1327101" y="1155429"/>
                  </a:lnTo>
                  <a:lnTo>
                    <a:pt x="1405206" y="1747457"/>
                  </a:lnTo>
                  <a:lnTo>
                    <a:pt x="1483312" y="1681348"/>
                  </a:lnTo>
                  <a:lnTo>
                    <a:pt x="1561302" y="1249137"/>
                  </a:lnTo>
                  <a:lnTo>
                    <a:pt x="1639407" y="256990"/>
                  </a:lnTo>
                  <a:lnTo>
                    <a:pt x="1717513" y="289723"/>
                  </a:lnTo>
                  <a:lnTo>
                    <a:pt x="1795387" y="1019232"/>
                  </a:lnTo>
                  <a:lnTo>
                    <a:pt x="1873609" y="2047104"/>
                  </a:lnTo>
                  <a:lnTo>
                    <a:pt x="1951714" y="1101515"/>
                  </a:lnTo>
                  <a:lnTo>
                    <a:pt x="2029820" y="1910226"/>
                  </a:lnTo>
                  <a:lnTo>
                    <a:pt x="2107694" y="1010118"/>
                  </a:lnTo>
                  <a:lnTo>
                    <a:pt x="2185916" y="473031"/>
                  </a:lnTo>
                  <a:lnTo>
                    <a:pt x="2264021" y="636186"/>
                  </a:lnTo>
                  <a:lnTo>
                    <a:pt x="2341895" y="0"/>
                  </a:lnTo>
                </a:path>
              </a:pathLst>
            </a:custGeom>
            <a:ln w="8875">
              <a:solidFill>
                <a:srgbClr val="1A85FF"/>
              </a:solidFill>
            </a:ln>
          </p:spPr>
          <p:txBody>
            <a:bodyPr wrap="square" lIns="0" tIns="0" rIns="0" bIns="0" rtlCol="0"/>
            <a:lstStyle/>
            <a:p>
              <a:endParaRPr/>
            </a:p>
          </p:txBody>
        </p:sp>
        <p:sp>
          <p:nvSpPr>
            <p:cNvPr id="30" name="object 30"/>
            <p:cNvSpPr/>
            <p:nvPr/>
          </p:nvSpPr>
          <p:spPr>
            <a:xfrm>
              <a:off x="4680077" y="2129076"/>
              <a:ext cx="39370" cy="3158490"/>
            </a:xfrm>
            <a:custGeom>
              <a:avLst/>
              <a:gdLst/>
              <a:ahLst/>
              <a:cxnLst/>
              <a:rect l="l" t="t" r="r" b="b"/>
              <a:pathLst>
                <a:path w="39370" h="3158490">
                  <a:moveTo>
                    <a:pt x="39110" y="3157990"/>
                  </a:moveTo>
                  <a:lnTo>
                    <a:pt x="39110" y="0"/>
                  </a:lnTo>
                </a:path>
                <a:path w="39370" h="3158490">
                  <a:moveTo>
                    <a:pt x="39110" y="3089340"/>
                  </a:moveTo>
                  <a:lnTo>
                    <a:pt x="0" y="3089340"/>
                  </a:lnTo>
                </a:path>
              </a:pathLst>
            </a:custGeom>
            <a:ln w="5938">
              <a:solidFill>
                <a:srgbClr val="000000"/>
              </a:solidFill>
            </a:ln>
          </p:spPr>
          <p:txBody>
            <a:bodyPr wrap="square" lIns="0" tIns="0" rIns="0" bIns="0" rtlCol="0"/>
            <a:lstStyle/>
            <a:p>
              <a:endParaRPr/>
            </a:p>
          </p:txBody>
        </p:sp>
        <p:sp>
          <p:nvSpPr>
            <p:cNvPr id="31" name="object 31"/>
            <p:cNvSpPr/>
            <p:nvPr/>
          </p:nvSpPr>
          <p:spPr>
            <a:xfrm>
              <a:off x="4586884" y="5182512"/>
              <a:ext cx="53975" cy="75565"/>
            </a:xfrm>
            <a:custGeom>
              <a:avLst/>
              <a:gdLst/>
              <a:ahLst/>
              <a:cxnLst/>
              <a:rect l="l" t="t" r="r" b="b"/>
              <a:pathLst>
                <a:path w="53975" h="75564">
                  <a:moveTo>
                    <a:pt x="9516" y="64761"/>
                  </a:moveTo>
                  <a:lnTo>
                    <a:pt x="0" y="64761"/>
                  </a:lnTo>
                  <a:lnTo>
                    <a:pt x="0" y="75248"/>
                  </a:lnTo>
                  <a:lnTo>
                    <a:pt x="9516" y="75248"/>
                  </a:lnTo>
                  <a:lnTo>
                    <a:pt x="9516" y="64761"/>
                  </a:lnTo>
                  <a:close/>
                </a:path>
                <a:path w="53975" h="75564">
                  <a:moveTo>
                    <a:pt x="53733" y="16610"/>
                  </a:moveTo>
                  <a:lnTo>
                    <a:pt x="45493" y="16610"/>
                  </a:lnTo>
                  <a:lnTo>
                    <a:pt x="45493" y="75248"/>
                  </a:lnTo>
                  <a:lnTo>
                    <a:pt x="53733" y="75248"/>
                  </a:lnTo>
                  <a:lnTo>
                    <a:pt x="53733" y="16610"/>
                  </a:lnTo>
                  <a:close/>
                </a:path>
                <a:path w="53975" h="75564">
                  <a:moveTo>
                    <a:pt x="53733" y="0"/>
                  </a:moveTo>
                  <a:lnTo>
                    <a:pt x="48395" y="0"/>
                  </a:lnTo>
                  <a:lnTo>
                    <a:pt x="47002" y="3234"/>
                  </a:lnTo>
                  <a:lnTo>
                    <a:pt x="44449" y="6572"/>
                  </a:lnTo>
                  <a:lnTo>
                    <a:pt x="37486" y="13465"/>
                  </a:lnTo>
                  <a:lnTo>
                    <a:pt x="33424" y="16392"/>
                  </a:lnTo>
                  <a:lnTo>
                    <a:pt x="28781" y="18805"/>
                  </a:lnTo>
                  <a:lnTo>
                    <a:pt x="28781" y="27701"/>
                  </a:lnTo>
                  <a:lnTo>
                    <a:pt x="45493" y="16610"/>
                  </a:lnTo>
                  <a:lnTo>
                    <a:pt x="53733" y="16610"/>
                  </a:lnTo>
                  <a:lnTo>
                    <a:pt x="53733" y="0"/>
                  </a:lnTo>
                  <a:close/>
                </a:path>
              </a:pathLst>
            </a:custGeom>
            <a:solidFill>
              <a:srgbClr val="000000"/>
            </a:solidFill>
          </p:spPr>
          <p:txBody>
            <a:bodyPr wrap="square" lIns="0" tIns="0" rIns="0" bIns="0" rtlCol="0"/>
            <a:lstStyle/>
            <a:p>
              <a:endParaRPr/>
            </a:p>
          </p:txBody>
        </p:sp>
        <p:sp>
          <p:nvSpPr>
            <p:cNvPr id="32" name="object 32"/>
            <p:cNvSpPr/>
            <p:nvPr/>
          </p:nvSpPr>
          <p:spPr>
            <a:xfrm>
              <a:off x="4680077" y="4463170"/>
              <a:ext cx="39370" cy="0"/>
            </a:xfrm>
            <a:custGeom>
              <a:avLst/>
              <a:gdLst/>
              <a:ahLst/>
              <a:cxnLst/>
              <a:rect l="l" t="t" r="r" b="b"/>
              <a:pathLst>
                <a:path w="39370">
                  <a:moveTo>
                    <a:pt x="39110" y="0"/>
                  </a:moveTo>
                  <a:lnTo>
                    <a:pt x="0" y="0"/>
                  </a:lnTo>
                </a:path>
              </a:pathLst>
            </a:custGeom>
            <a:ln w="6237">
              <a:solidFill>
                <a:srgbClr val="000000"/>
              </a:solidFill>
            </a:ln>
          </p:spPr>
          <p:txBody>
            <a:bodyPr wrap="square" lIns="0" tIns="0" rIns="0" bIns="0" rtlCol="0"/>
            <a:lstStyle/>
            <a:p>
              <a:endParaRPr/>
            </a:p>
          </p:txBody>
        </p:sp>
        <p:pic>
          <p:nvPicPr>
            <p:cNvPr id="33" name="object 33"/>
            <p:cNvPicPr/>
            <p:nvPr/>
          </p:nvPicPr>
          <p:blipFill>
            <a:blip r:embed="rId11" cstate="print"/>
            <a:stretch>
              <a:fillRect/>
            </a:stretch>
          </p:blipFill>
          <p:spPr>
            <a:xfrm>
              <a:off x="4532570" y="4427228"/>
              <a:ext cx="121510" cy="76506"/>
            </a:xfrm>
            <a:prstGeom prst="rect">
              <a:avLst/>
            </a:prstGeom>
          </p:spPr>
        </p:pic>
        <p:sp>
          <p:nvSpPr>
            <p:cNvPr id="34" name="object 34"/>
            <p:cNvSpPr/>
            <p:nvPr/>
          </p:nvSpPr>
          <p:spPr>
            <a:xfrm>
              <a:off x="4680077" y="3708117"/>
              <a:ext cx="39370" cy="0"/>
            </a:xfrm>
            <a:custGeom>
              <a:avLst/>
              <a:gdLst/>
              <a:ahLst/>
              <a:cxnLst/>
              <a:rect l="l" t="t" r="r" b="b"/>
              <a:pathLst>
                <a:path w="39370">
                  <a:moveTo>
                    <a:pt x="39110" y="0"/>
                  </a:moveTo>
                  <a:lnTo>
                    <a:pt x="0" y="0"/>
                  </a:lnTo>
                </a:path>
              </a:pathLst>
            </a:custGeom>
            <a:ln w="6237">
              <a:solidFill>
                <a:srgbClr val="000000"/>
              </a:solidFill>
            </a:ln>
          </p:spPr>
          <p:txBody>
            <a:bodyPr wrap="square" lIns="0" tIns="0" rIns="0" bIns="0" rtlCol="0"/>
            <a:lstStyle/>
            <a:p>
              <a:endParaRPr/>
            </a:p>
          </p:txBody>
        </p:sp>
        <p:pic>
          <p:nvPicPr>
            <p:cNvPr id="35" name="object 35"/>
            <p:cNvPicPr/>
            <p:nvPr/>
          </p:nvPicPr>
          <p:blipFill>
            <a:blip r:embed="rId12" cstate="print"/>
            <a:stretch>
              <a:fillRect/>
            </a:stretch>
          </p:blipFill>
          <p:spPr>
            <a:xfrm>
              <a:off x="4586884" y="3672174"/>
              <a:ext cx="66151" cy="75222"/>
            </a:xfrm>
            <a:prstGeom prst="rect">
              <a:avLst/>
            </a:prstGeom>
          </p:spPr>
        </p:pic>
        <p:sp>
          <p:nvSpPr>
            <p:cNvPr id="36" name="object 36"/>
            <p:cNvSpPr/>
            <p:nvPr/>
          </p:nvSpPr>
          <p:spPr>
            <a:xfrm>
              <a:off x="4680077" y="2952806"/>
              <a:ext cx="39370" cy="0"/>
            </a:xfrm>
            <a:custGeom>
              <a:avLst/>
              <a:gdLst/>
              <a:ahLst/>
              <a:cxnLst/>
              <a:rect l="l" t="t" r="r" b="b"/>
              <a:pathLst>
                <a:path w="39370">
                  <a:moveTo>
                    <a:pt x="39110" y="0"/>
                  </a:moveTo>
                  <a:lnTo>
                    <a:pt x="0" y="0"/>
                  </a:lnTo>
                </a:path>
              </a:pathLst>
            </a:custGeom>
            <a:ln w="6237">
              <a:solidFill>
                <a:srgbClr val="000000"/>
              </a:solidFill>
            </a:ln>
          </p:spPr>
          <p:txBody>
            <a:bodyPr wrap="square" lIns="0" tIns="0" rIns="0" bIns="0" rtlCol="0"/>
            <a:lstStyle/>
            <a:p>
              <a:endParaRPr/>
            </a:p>
          </p:txBody>
        </p:sp>
        <p:pic>
          <p:nvPicPr>
            <p:cNvPr id="37" name="object 37"/>
            <p:cNvPicPr/>
            <p:nvPr/>
          </p:nvPicPr>
          <p:blipFill>
            <a:blip r:embed="rId13" cstate="print"/>
            <a:stretch>
              <a:fillRect/>
            </a:stretch>
          </p:blipFill>
          <p:spPr>
            <a:xfrm>
              <a:off x="4532570" y="2916864"/>
              <a:ext cx="121510" cy="76506"/>
            </a:xfrm>
            <a:prstGeom prst="rect">
              <a:avLst/>
            </a:prstGeom>
          </p:spPr>
        </p:pic>
        <p:sp>
          <p:nvSpPr>
            <p:cNvPr id="38" name="object 38"/>
            <p:cNvSpPr/>
            <p:nvPr/>
          </p:nvSpPr>
          <p:spPr>
            <a:xfrm>
              <a:off x="4680077" y="2197753"/>
              <a:ext cx="39370" cy="0"/>
            </a:xfrm>
            <a:custGeom>
              <a:avLst/>
              <a:gdLst/>
              <a:ahLst/>
              <a:cxnLst/>
              <a:rect l="l" t="t" r="r" b="b"/>
              <a:pathLst>
                <a:path w="39370">
                  <a:moveTo>
                    <a:pt x="39110" y="0"/>
                  </a:moveTo>
                  <a:lnTo>
                    <a:pt x="0" y="0"/>
                  </a:lnTo>
                </a:path>
              </a:pathLst>
            </a:custGeom>
            <a:ln w="6237">
              <a:solidFill>
                <a:srgbClr val="000000"/>
              </a:solidFill>
            </a:ln>
          </p:spPr>
          <p:txBody>
            <a:bodyPr wrap="square" lIns="0" tIns="0" rIns="0" bIns="0" rtlCol="0"/>
            <a:lstStyle/>
            <a:p>
              <a:endParaRPr/>
            </a:p>
          </p:txBody>
        </p:sp>
        <p:pic>
          <p:nvPicPr>
            <p:cNvPr id="39" name="object 39"/>
            <p:cNvPicPr/>
            <p:nvPr/>
          </p:nvPicPr>
          <p:blipFill>
            <a:blip r:embed="rId14" cstate="print"/>
            <a:stretch>
              <a:fillRect/>
            </a:stretch>
          </p:blipFill>
          <p:spPr>
            <a:xfrm>
              <a:off x="4586884" y="2161810"/>
              <a:ext cx="66848" cy="76506"/>
            </a:xfrm>
            <a:prstGeom prst="rect">
              <a:avLst/>
            </a:prstGeom>
          </p:spPr>
        </p:pic>
        <p:sp>
          <p:nvSpPr>
            <p:cNvPr id="40" name="object 40"/>
            <p:cNvSpPr/>
            <p:nvPr/>
          </p:nvSpPr>
          <p:spPr>
            <a:xfrm>
              <a:off x="4719188" y="5287067"/>
              <a:ext cx="2466340" cy="43815"/>
            </a:xfrm>
            <a:custGeom>
              <a:avLst/>
              <a:gdLst/>
              <a:ahLst/>
              <a:cxnLst/>
              <a:rect l="l" t="t" r="r" b="b"/>
              <a:pathLst>
                <a:path w="2466340" h="43814">
                  <a:moveTo>
                    <a:pt x="0" y="0"/>
                  </a:moveTo>
                  <a:lnTo>
                    <a:pt x="2466191" y="0"/>
                  </a:lnTo>
                </a:path>
                <a:path w="2466340" h="43814">
                  <a:moveTo>
                    <a:pt x="62089" y="0"/>
                  </a:moveTo>
                  <a:lnTo>
                    <a:pt x="62089" y="43298"/>
                  </a:lnTo>
                </a:path>
              </a:pathLst>
            </a:custGeom>
            <a:ln w="5938">
              <a:solidFill>
                <a:srgbClr val="000000"/>
              </a:solidFill>
            </a:ln>
          </p:spPr>
          <p:txBody>
            <a:bodyPr wrap="square" lIns="0" tIns="0" rIns="0" bIns="0" rtlCol="0"/>
            <a:lstStyle/>
            <a:p>
              <a:endParaRPr/>
            </a:p>
          </p:txBody>
        </p:sp>
        <p:sp>
          <p:nvSpPr>
            <p:cNvPr id="41" name="object 41"/>
            <p:cNvSpPr/>
            <p:nvPr/>
          </p:nvSpPr>
          <p:spPr>
            <a:xfrm>
              <a:off x="4758067" y="5371545"/>
              <a:ext cx="44450" cy="76835"/>
            </a:xfrm>
            <a:custGeom>
              <a:avLst/>
              <a:gdLst/>
              <a:ahLst/>
              <a:cxnLst/>
              <a:rect l="l" t="t" r="r" b="b"/>
              <a:pathLst>
                <a:path w="44450" h="76835">
                  <a:moveTo>
                    <a:pt x="25764" y="0"/>
                  </a:moveTo>
                  <a:lnTo>
                    <a:pt x="17176" y="0"/>
                  </a:lnTo>
                  <a:lnTo>
                    <a:pt x="13114" y="1476"/>
                  </a:lnTo>
                  <a:lnTo>
                    <a:pt x="6615" y="7329"/>
                  </a:lnTo>
                  <a:lnTo>
                    <a:pt x="4061" y="11501"/>
                  </a:lnTo>
                  <a:lnTo>
                    <a:pt x="812" y="22297"/>
                  </a:lnTo>
                  <a:lnTo>
                    <a:pt x="0" y="29434"/>
                  </a:lnTo>
                  <a:lnTo>
                    <a:pt x="0" y="38291"/>
                  </a:lnTo>
                  <a:lnTo>
                    <a:pt x="15551" y="76532"/>
                  </a:lnTo>
                  <a:lnTo>
                    <a:pt x="27041" y="76532"/>
                  </a:lnTo>
                  <a:lnTo>
                    <a:pt x="31103" y="75056"/>
                  </a:lnTo>
                  <a:lnTo>
                    <a:pt x="37602" y="69164"/>
                  </a:lnTo>
                  <a:lnTo>
                    <a:pt x="37721" y="68958"/>
                  </a:lnTo>
                  <a:lnTo>
                    <a:pt x="18220" y="68958"/>
                  </a:lnTo>
                  <a:lnTo>
                    <a:pt x="15078" y="66917"/>
                  </a:lnTo>
                  <a:lnTo>
                    <a:pt x="12401" y="62822"/>
                  </a:lnTo>
                  <a:lnTo>
                    <a:pt x="9864" y="58779"/>
                  </a:lnTo>
                  <a:lnTo>
                    <a:pt x="8588" y="50589"/>
                  </a:lnTo>
                  <a:lnTo>
                    <a:pt x="8588" y="38291"/>
                  </a:lnTo>
                  <a:lnTo>
                    <a:pt x="8818" y="30859"/>
                  </a:lnTo>
                  <a:lnTo>
                    <a:pt x="18220" y="7624"/>
                  </a:lnTo>
                  <a:lnTo>
                    <a:pt x="37378" y="7624"/>
                  </a:lnTo>
                  <a:lnTo>
                    <a:pt x="36673" y="6392"/>
                  </a:lnTo>
                  <a:lnTo>
                    <a:pt x="34352" y="4056"/>
                  </a:lnTo>
                  <a:lnTo>
                    <a:pt x="31683" y="2438"/>
                  </a:lnTo>
                  <a:lnTo>
                    <a:pt x="28897" y="808"/>
                  </a:lnTo>
                  <a:lnTo>
                    <a:pt x="25764" y="0"/>
                  </a:lnTo>
                  <a:close/>
                </a:path>
                <a:path w="44450" h="76835">
                  <a:moveTo>
                    <a:pt x="37378" y="7624"/>
                  </a:moveTo>
                  <a:lnTo>
                    <a:pt x="25880" y="7624"/>
                  </a:lnTo>
                  <a:lnTo>
                    <a:pt x="29130" y="9653"/>
                  </a:lnTo>
                  <a:lnTo>
                    <a:pt x="31683" y="13709"/>
                  </a:lnTo>
                  <a:lnTo>
                    <a:pt x="34352" y="17765"/>
                  </a:lnTo>
                  <a:lnTo>
                    <a:pt x="35629" y="25955"/>
                  </a:lnTo>
                  <a:lnTo>
                    <a:pt x="35625" y="50589"/>
                  </a:lnTo>
                  <a:lnTo>
                    <a:pt x="34352" y="58740"/>
                  </a:lnTo>
                  <a:lnTo>
                    <a:pt x="31667" y="62848"/>
                  </a:lnTo>
                  <a:lnTo>
                    <a:pt x="29109" y="66930"/>
                  </a:lnTo>
                  <a:lnTo>
                    <a:pt x="25880" y="68958"/>
                  </a:lnTo>
                  <a:lnTo>
                    <a:pt x="37721" y="68958"/>
                  </a:lnTo>
                  <a:lnTo>
                    <a:pt x="40039" y="64979"/>
                  </a:lnTo>
                  <a:lnTo>
                    <a:pt x="41664" y="59587"/>
                  </a:lnTo>
                  <a:lnTo>
                    <a:pt x="43404" y="54183"/>
                  </a:lnTo>
                  <a:lnTo>
                    <a:pt x="44099" y="48111"/>
                  </a:lnTo>
                  <a:lnTo>
                    <a:pt x="44077" y="29434"/>
                  </a:lnTo>
                  <a:lnTo>
                    <a:pt x="43637" y="24954"/>
                  </a:lnTo>
                  <a:lnTo>
                    <a:pt x="42592" y="20577"/>
                  </a:lnTo>
                  <a:lnTo>
                    <a:pt x="41664" y="16199"/>
                  </a:lnTo>
                  <a:lnTo>
                    <a:pt x="40271" y="12490"/>
                  </a:lnTo>
                  <a:lnTo>
                    <a:pt x="38399" y="9409"/>
                  </a:lnTo>
                  <a:lnTo>
                    <a:pt x="37378" y="7624"/>
                  </a:lnTo>
                  <a:close/>
                </a:path>
              </a:pathLst>
            </a:custGeom>
            <a:solidFill>
              <a:srgbClr val="000000"/>
            </a:solidFill>
          </p:spPr>
          <p:txBody>
            <a:bodyPr wrap="square" lIns="0" tIns="0" rIns="0" bIns="0" rtlCol="0"/>
            <a:lstStyle/>
            <a:p>
              <a:endParaRPr/>
            </a:p>
          </p:txBody>
        </p:sp>
        <p:sp>
          <p:nvSpPr>
            <p:cNvPr id="42" name="object 42"/>
            <p:cNvSpPr/>
            <p:nvPr/>
          </p:nvSpPr>
          <p:spPr>
            <a:xfrm>
              <a:off x="7123289" y="5287067"/>
              <a:ext cx="0" cy="43815"/>
            </a:xfrm>
            <a:custGeom>
              <a:avLst/>
              <a:gdLst/>
              <a:ahLst/>
              <a:cxnLst/>
              <a:rect l="l" t="t" r="r" b="b"/>
              <a:pathLst>
                <a:path h="43814">
                  <a:moveTo>
                    <a:pt x="0" y="0"/>
                  </a:moveTo>
                  <a:lnTo>
                    <a:pt x="0" y="43298"/>
                  </a:lnTo>
                </a:path>
              </a:pathLst>
            </a:custGeom>
            <a:ln w="5639">
              <a:solidFill>
                <a:srgbClr val="000000"/>
              </a:solidFill>
            </a:ln>
          </p:spPr>
          <p:txBody>
            <a:bodyPr wrap="square" lIns="0" tIns="0" rIns="0" bIns="0" rtlCol="0"/>
            <a:lstStyle/>
            <a:p>
              <a:endParaRPr/>
            </a:p>
          </p:txBody>
        </p:sp>
        <p:pic>
          <p:nvPicPr>
            <p:cNvPr id="43" name="object 43"/>
            <p:cNvPicPr/>
            <p:nvPr/>
          </p:nvPicPr>
          <p:blipFill>
            <a:blip r:embed="rId15" cstate="print"/>
            <a:stretch>
              <a:fillRect/>
            </a:stretch>
          </p:blipFill>
          <p:spPr>
            <a:xfrm>
              <a:off x="7072921" y="5371545"/>
              <a:ext cx="98187" cy="76583"/>
            </a:xfrm>
            <a:prstGeom prst="rect">
              <a:avLst/>
            </a:prstGeom>
          </p:spPr>
        </p:pic>
        <p:pic>
          <p:nvPicPr>
            <p:cNvPr id="44" name="object 44"/>
            <p:cNvPicPr/>
            <p:nvPr/>
          </p:nvPicPr>
          <p:blipFill>
            <a:blip r:embed="rId16" cstate="print"/>
            <a:stretch>
              <a:fillRect/>
            </a:stretch>
          </p:blipFill>
          <p:spPr>
            <a:xfrm>
              <a:off x="5517886" y="5287067"/>
              <a:ext cx="872624" cy="300339"/>
            </a:xfrm>
            <a:prstGeom prst="rect">
              <a:avLst/>
            </a:prstGeom>
          </p:spPr>
        </p:pic>
      </p:grpSp>
      <p:pic>
        <p:nvPicPr>
          <p:cNvPr id="45" name="object 45"/>
          <p:cNvPicPr/>
          <p:nvPr/>
        </p:nvPicPr>
        <p:blipFill>
          <a:blip r:embed="rId17" cstate="print"/>
          <a:stretch>
            <a:fillRect/>
          </a:stretch>
        </p:blipFill>
        <p:spPr>
          <a:xfrm>
            <a:off x="4357930" y="3140093"/>
            <a:ext cx="87714" cy="1137843"/>
          </a:xfrm>
          <a:prstGeom prst="rect">
            <a:avLst/>
          </a:prstGeom>
        </p:spPr>
      </p:pic>
      <p:sp>
        <p:nvSpPr>
          <p:cNvPr id="46" name="object 46"/>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47" name="object 47"/>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48" name="object 48"/>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6148705" cy="742950"/>
          </a:xfrm>
          <a:prstGeom prst="rect">
            <a:avLst/>
          </a:prstGeom>
        </p:spPr>
        <p:txBody>
          <a:bodyPr vert="horz" wrap="square" lIns="0" tIns="13335" rIns="0" bIns="0" rtlCol="0">
            <a:spAutoFit/>
          </a:bodyPr>
          <a:lstStyle/>
          <a:p>
            <a:pPr marL="12700">
              <a:lnSpc>
                <a:spcPct val="100000"/>
              </a:lnSpc>
              <a:spcBef>
                <a:spcPts val="105"/>
              </a:spcBef>
            </a:pPr>
            <a:r>
              <a:rPr sz="4700" spc="240" dirty="0"/>
              <a:t>Convergence</a:t>
            </a:r>
            <a:r>
              <a:rPr sz="4700" spc="315" dirty="0"/>
              <a:t> </a:t>
            </a:r>
            <a:r>
              <a:rPr sz="4700" spc="85" dirty="0"/>
              <a:t>of</a:t>
            </a:r>
            <a:r>
              <a:rPr sz="4700" spc="355" dirty="0"/>
              <a:t> </a:t>
            </a:r>
            <a:r>
              <a:rPr sz="4700" spc="480" dirty="0"/>
              <a:t>MICE</a:t>
            </a:r>
            <a:endParaRPr sz="4700"/>
          </a:p>
        </p:txBody>
      </p:sp>
      <p:sp>
        <p:nvSpPr>
          <p:cNvPr id="3" name="object 3"/>
          <p:cNvSpPr txBox="1"/>
          <p:nvPr/>
        </p:nvSpPr>
        <p:spPr>
          <a:xfrm>
            <a:off x="1101648" y="5504508"/>
            <a:ext cx="4864735" cy="629920"/>
          </a:xfrm>
          <a:prstGeom prst="rect">
            <a:avLst/>
          </a:prstGeom>
        </p:spPr>
        <p:txBody>
          <a:bodyPr vert="horz" wrap="square" lIns="0" tIns="40640" rIns="0" bIns="0" rtlCol="0">
            <a:spAutoFit/>
          </a:bodyPr>
          <a:lstStyle/>
          <a:p>
            <a:pPr algn="ctr">
              <a:lnSpc>
                <a:spcPct val="100000"/>
              </a:lnSpc>
              <a:spcBef>
                <a:spcPts val="320"/>
              </a:spcBef>
            </a:pPr>
            <a:r>
              <a:rPr sz="1800" spc="-15" dirty="0">
                <a:latin typeface="Franklin Gothic Medium"/>
                <a:cs typeface="Franklin Gothic Medium"/>
              </a:rPr>
              <a:t>Fig:</a:t>
            </a:r>
            <a:r>
              <a:rPr sz="1800" spc="-40" dirty="0">
                <a:latin typeface="Franklin Gothic Medium"/>
                <a:cs typeface="Franklin Gothic Medium"/>
              </a:rPr>
              <a:t> </a:t>
            </a:r>
            <a:r>
              <a:rPr sz="1800" spc="-25" dirty="0">
                <a:latin typeface="Franklin Gothic Medium"/>
                <a:cs typeface="Franklin Gothic Medium"/>
              </a:rPr>
              <a:t>Trace</a:t>
            </a:r>
            <a:r>
              <a:rPr sz="1800" spc="-35" dirty="0">
                <a:latin typeface="Franklin Gothic Medium"/>
                <a:cs typeface="Franklin Gothic Medium"/>
              </a:rPr>
              <a:t> </a:t>
            </a:r>
            <a:r>
              <a:rPr sz="1800" spc="-25" dirty="0">
                <a:latin typeface="Franklin Gothic Medium"/>
                <a:cs typeface="Franklin Gothic Medium"/>
              </a:rPr>
              <a:t>Plots</a:t>
            </a:r>
            <a:r>
              <a:rPr sz="1800" spc="-30" dirty="0">
                <a:latin typeface="Franklin Gothic Medium"/>
                <a:cs typeface="Franklin Gothic Medium"/>
              </a:rPr>
              <a:t> </a:t>
            </a:r>
            <a:r>
              <a:rPr sz="1800" spc="-20" dirty="0">
                <a:latin typeface="Franklin Gothic Medium"/>
                <a:cs typeface="Franklin Gothic Medium"/>
              </a:rPr>
              <a:t>of</a:t>
            </a:r>
            <a:r>
              <a:rPr sz="1800" spc="-25" dirty="0">
                <a:latin typeface="Franklin Gothic Medium"/>
                <a:cs typeface="Franklin Gothic Medium"/>
              </a:rPr>
              <a:t> summaries</a:t>
            </a:r>
            <a:r>
              <a:rPr sz="1800" spc="-30" dirty="0">
                <a:latin typeface="Franklin Gothic Medium"/>
                <a:cs typeface="Franklin Gothic Medium"/>
              </a:rPr>
              <a:t> </a:t>
            </a:r>
            <a:r>
              <a:rPr sz="1800" spc="-20" dirty="0">
                <a:latin typeface="Franklin Gothic Medium"/>
                <a:cs typeface="Franklin Gothic Medium"/>
              </a:rPr>
              <a:t>of</a:t>
            </a:r>
            <a:r>
              <a:rPr sz="1800" spc="-25" dirty="0">
                <a:latin typeface="Franklin Gothic Medium"/>
                <a:cs typeface="Franklin Gothic Medium"/>
              </a:rPr>
              <a:t> </a:t>
            </a:r>
            <a:r>
              <a:rPr sz="1800" spc="-30" dirty="0">
                <a:latin typeface="Franklin Gothic Medium"/>
                <a:cs typeface="Franklin Gothic Medium"/>
              </a:rPr>
              <a:t>imputed</a:t>
            </a:r>
            <a:r>
              <a:rPr sz="1800" spc="-35" dirty="0">
                <a:latin typeface="Franklin Gothic Medium"/>
                <a:cs typeface="Franklin Gothic Medium"/>
              </a:rPr>
              <a:t> </a:t>
            </a:r>
            <a:r>
              <a:rPr sz="1800" spc="-5" dirty="0">
                <a:latin typeface="Franklin Gothic Medium"/>
                <a:cs typeface="Franklin Gothic Medium"/>
              </a:rPr>
              <a:t>values</a:t>
            </a:r>
            <a:r>
              <a:rPr sz="1800" spc="-40" dirty="0">
                <a:latin typeface="Franklin Gothic Medium"/>
                <a:cs typeface="Franklin Gothic Medium"/>
              </a:rPr>
              <a:t> </a:t>
            </a:r>
            <a:r>
              <a:rPr sz="1800" spc="-20" dirty="0">
                <a:latin typeface="Franklin Gothic Medium"/>
                <a:cs typeface="Franklin Gothic Medium"/>
              </a:rPr>
              <a:t>of</a:t>
            </a:r>
            <a:endParaRPr sz="1800">
              <a:latin typeface="Franklin Gothic Medium"/>
              <a:cs typeface="Franklin Gothic Medium"/>
            </a:endParaRPr>
          </a:p>
          <a:p>
            <a:pPr marL="5080" algn="ctr">
              <a:lnSpc>
                <a:spcPct val="100000"/>
              </a:lnSpc>
              <a:spcBef>
                <a:spcPts val="219"/>
              </a:spcBef>
            </a:pPr>
            <a:r>
              <a:rPr sz="1800" spc="10" dirty="0">
                <a:latin typeface="Franklin Gothic Medium"/>
                <a:cs typeface="Franklin Gothic Medium"/>
              </a:rPr>
              <a:t>“nr_bun”</a:t>
            </a:r>
            <a:endParaRPr sz="1800">
              <a:latin typeface="Franklin Gothic Medium"/>
              <a:cs typeface="Franklin Gothic Medium"/>
            </a:endParaRPr>
          </a:p>
        </p:txBody>
      </p:sp>
      <p:grpSp>
        <p:nvGrpSpPr>
          <p:cNvPr id="4" name="object 4"/>
          <p:cNvGrpSpPr/>
          <p:nvPr/>
        </p:nvGrpSpPr>
        <p:grpSpPr>
          <a:xfrm>
            <a:off x="1403137" y="2100263"/>
            <a:ext cx="2134235" cy="3173730"/>
            <a:chOff x="1403137" y="2100263"/>
            <a:chExt cx="2134235" cy="3173730"/>
          </a:xfrm>
        </p:grpSpPr>
        <p:sp>
          <p:nvSpPr>
            <p:cNvPr id="5" name="object 5"/>
            <p:cNvSpPr/>
            <p:nvPr/>
          </p:nvSpPr>
          <p:spPr>
            <a:xfrm>
              <a:off x="1552550" y="4851857"/>
              <a:ext cx="1956435" cy="0"/>
            </a:xfrm>
            <a:custGeom>
              <a:avLst/>
              <a:gdLst/>
              <a:ahLst/>
              <a:cxnLst/>
              <a:rect l="l" t="t" r="r" b="b"/>
              <a:pathLst>
                <a:path w="1956435">
                  <a:moveTo>
                    <a:pt x="0" y="0"/>
                  </a:moveTo>
                  <a:lnTo>
                    <a:pt x="1956215" y="0"/>
                  </a:lnTo>
                </a:path>
              </a:pathLst>
            </a:custGeom>
            <a:ln w="8585">
              <a:solidFill>
                <a:srgbClr val="EFEFEF"/>
              </a:solidFill>
              <a:prstDash val="sysDash"/>
            </a:ln>
          </p:spPr>
          <p:txBody>
            <a:bodyPr wrap="square" lIns="0" tIns="0" rIns="0" bIns="0" rtlCol="0"/>
            <a:lstStyle/>
            <a:p>
              <a:endParaRPr/>
            </a:p>
          </p:txBody>
        </p:sp>
        <p:sp>
          <p:nvSpPr>
            <p:cNvPr id="6" name="object 6"/>
            <p:cNvSpPr/>
            <p:nvPr/>
          </p:nvSpPr>
          <p:spPr>
            <a:xfrm>
              <a:off x="1552550" y="4179567"/>
              <a:ext cx="1956435" cy="0"/>
            </a:xfrm>
            <a:custGeom>
              <a:avLst/>
              <a:gdLst/>
              <a:ahLst/>
              <a:cxnLst/>
              <a:rect l="l" t="t" r="r" b="b"/>
              <a:pathLst>
                <a:path w="1956435">
                  <a:moveTo>
                    <a:pt x="0" y="0"/>
                  </a:moveTo>
                  <a:lnTo>
                    <a:pt x="1956215" y="0"/>
                  </a:lnTo>
                </a:path>
              </a:pathLst>
            </a:custGeom>
            <a:ln w="8585">
              <a:solidFill>
                <a:srgbClr val="EFEFEF"/>
              </a:solidFill>
              <a:prstDash val="sysDash"/>
            </a:ln>
          </p:spPr>
          <p:txBody>
            <a:bodyPr wrap="square" lIns="0" tIns="0" rIns="0" bIns="0" rtlCol="0"/>
            <a:lstStyle/>
            <a:p>
              <a:endParaRPr/>
            </a:p>
          </p:txBody>
        </p:sp>
        <p:sp>
          <p:nvSpPr>
            <p:cNvPr id="7" name="object 7"/>
            <p:cNvSpPr/>
            <p:nvPr/>
          </p:nvSpPr>
          <p:spPr>
            <a:xfrm>
              <a:off x="1552550" y="3507513"/>
              <a:ext cx="1956435" cy="0"/>
            </a:xfrm>
            <a:custGeom>
              <a:avLst/>
              <a:gdLst/>
              <a:ahLst/>
              <a:cxnLst/>
              <a:rect l="l" t="t" r="r" b="b"/>
              <a:pathLst>
                <a:path w="1956435">
                  <a:moveTo>
                    <a:pt x="0" y="0"/>
                  </a:moveTo>
                  <a:lnTo>
                    <a:pt x="1956215" y="0"/>
                  </a:lnTo>
                </a:path>
              </a:pathLst>
            </a:custGeom>
            <a:ln w="8585">
              <a:solidFill>
                <a:srgbClr val="EFEFEF"/>
              </a:solidFill>
              <a:prstDash val="sysDash"/>
            </a:ln>
          </p:spPr>
          <p:txBody>
            <a:bodyPr wrap="square" lIns="0" tIns="0" rIns="0" bIns="0" rtlCol="0"/>
            <a:lstStyle/>
            <a:p>
              <a:endParaRPr/>
            </a:p>
          </p:txBody>
        </p:sp>
        <p:sp>
          <p:nvSpPr>
            <p:cNvPr id="8" name="object 8"/>
            <p:cNvSpPr/>
            <p:nvPr/>
          </p:nvSpPr>
          <p:spPr>
            <a:xfrm>
              <a:off x="1552550" y="2163286"/>
              <a:ext cx="1956435" cy="672465"/>
            </a:xfrm>
            <a:custGeom>
              <a:avLst/>
              <a:gdLst/>
              <a:ahLst/>
              <a:cxnLst/>
              <a:rect l="l" t="t" r="r" b="b"/>
              <a:pathLst>
                <a:path w="1956435" h="672464">
                  <a:moveTo>
                    <a:pt x="0" y="672054"/>
                  </a:moveTo>
                  <a:lnTo>
                    <a:pt x="1956215" y="672054"/>
                  </a:lnTo>
                </a:path>
                <a:path w="1956435" h="672464">
                  <a:moveTo>
                    <a:pt x="0" y="0"/>
                  </a:moveTo>
                  <a:lnTo>
                    <a:pt x="1956215" y="0"/>
                  </a:lnTo>
                </a:path>
              </a:pathLst>
            </a:custGeom>
            <a:ln w="8585">
              <a:solidFill>
                <a:srgbClr val="EFEFEF"/>
              </a:solidFill>
              <a:prstDash val="sysDash"/>
            </a:ln>
          </p:spPr>
          <p:txBody>
            <a:bodyPr wrap="square" lIns="0" tIns="0" rIns="0" bIns="0" rtlCol="0"/>
            <a:lstStyle/>
            <a:p>
              <a:endParaRPr/>
            </a:p>
          </p:txBody>
        </p:sp>
        <p:sp>
          <p:nvSpPr>
            <p:cNvPr id="9" name="object 9"/>
            <p:cNvSpPr/>
            <p:nvPr/>
          </p:nvSpPr>
          <p:spPr>
            <a:xfrm>
              <a:off x="1602246"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10" name="object 10"/>
            <p:cNvSpPr/>
            <p:nvPr/>
          </p:nvSpPr>
          <p:spPr>
            <a:xfrm>
              <a:off x="1977180"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11" name="object 11"/>
            <p:cNvSpPr/>
            <p:nvPr/>
          </p:nvSpPr>
          <p:spPr>
            <a:xfrm>
              <a:off x="2352263"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12" name="object 12"/>
            <p:cNvSpPr/>
            <p:nvPr/>
          </p:nvSpPr>
          <p:spPr>
            <a:xfrm>
              <a:off x="2727234" y="2100263"/>
              <a:ext cx="375285" cy="2898140"/>
            </a:xfrm>
            <a:custGeom>
              <a:avLst/>
              <a:gdLst/>
              <a:ahLst/>
              <a:cxnLst/>
              <a:rect l="l" t="t" r="r" b="b"/>
              <a:pathLst>
                <a:path w="375285" h="2898140">
                  <a:moveTo>
                    <a:pt x="0" y="0"/>
                  </a:moveTo>
                  <a:lnTo>
                    <a:pt x="0" y="2898056"/>
                  </a:lnTo>
                </a:path>
                <a:path w="375285" h="2898140">
                  <a:moveTo>
                    <a:pt x="374878" y="0"/>
                  </a:moveTo>
                  <a:lnTo>
                    <a:pt x="374878" y="2898056"/>
                  </a:lnTo>
                </a:path>
              </a:pathLst>
            </a:custGeom>
            <a:ln w="6771">
              <a:solidFill>
                <a:srgbClr val="EFEFEF"/>
              </a:solidFill>
              <a:prstDash val="sysDash"/>
            </a:ln>
          </p:spPr>
          <p:txBody>
            <a:bodyPr wrap="square" lIns="0" tIns="0" rIns="0" bIns="0" rtlCol="0"/>
            <a:lstStyle/>
            <a:p>
              <a:endParaRPr/>
            </a:p>
          </p:txBody>
        </p:sp>
        <p:sp>
          <p:nvSpPr>
            <p:cNvPr id="13" name="object 13"/>
            <p:cNvSpPr/>
            <p:nvPr/>
          </p:nvSpPr>
          <p:spPr>
            <a:xfrm>
              <a:off x="3477084"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14" name="object 14"/>
            <p:cNvSpPr/>
            <p:nvPr/>
          </p:nvSpPr>
          <p:spPr>
            <a:xfrm>
              <a:off x="1602246" y="2339752"/>
              <a:ext cx="1875155" cy="2595880"/>
            </a:xfrm>
            <a:custGeom>
              <a:avLst/>
              <a:gdLst/>
              <a:ahLst/>
              <a:cxnLst/>
              <a:rect l="l" t="t" r="r" b="b"/>
              <a:pathLst>
                <a:path w="1875154" h="2595879">
                  <a:moveTo>
                    <a:pt x="0" y="1083768"/>
                  </a:moveTo>
                  <a:lnTo>
                    <a:pt x="18646" y="1386634"/>
                  </a:lnTo>
                  <a:lnTo>
                    <a:pt x="37459" y="1222891"/>
                  </a:lnTo>
                  <a:lnTo>
                    <a:pt x="56115" y="734371"/>
                  </a:lnTo>
                  <a:lnTo>
                    <a:pt x="74919" y="578638"/>
                  </a:lnTo>
                  <a:lnTo>
                    <a:pt x="93733" y="117211"/>
                  </a:lnTo>
                  <a:lnTo>
                    <a:pt x="112379" y="1083768"/>
                  </a:lnTo>
                  <a:lnTo>
                    <a:pt x="131193" y="0"/>
                  </a:lnTo>
                  <a:lnTo>
                    <a:pt x="149997" y="1337511"/>
                  </a:lnTo>
                  <a:lnTo>
                    <a:pt x="168653" y="1378624"/>
                  </a:lnTo>
                  <a:lnTo>
                    <a:pt x="187467" y="1311124"/>
                  </a:lnTo>
                  <a:lnTo>
                    <a:pt x="206113" y="1177184"/>
                  </a:lnTo>
                  <a:lnTo>
                    <a:pt x="224927" y="1372734"/>
                  </a:lnTo>
                  <a:lnTo>
                    <a:pt x="243731" y="1025339"/>
                  </a:lnTo>
                  <a:lnTo>
                    <a:pt x="262387" y="2105138"/>
                  </a:lnTo>
                  <a:lnTo>
                    <a:pt x="281200" y="1863139"/>
                  </a:lnTo>
                  <a:lnTo>
                    <a:pt x="299847" y="1132066"/>
                  </a:lnTo>
                  <a:lnTo>
                    <a:pt x="318660" y="1474043"/>
                  </a:lnTo>
                  <a:lnTo>
                    <a:pt x="337464" y="1383218"/>
                  </a:lnTo>
                  <a:lnTo>
                    <a:pt x="356120" y="1365312"/>
                  </a:lnTo>
                  <a:lnTo>
                    <a:pt x="374934" y="1238087"/>
                  </a:lnTo>
                  <a:lnTo>
                    <a:pt x="393580" y="1234789"/>
                  </a:lnTo>
                  <a:lnTo>
                    <a:pt x="412394" y="1836045"/>
                  </a:lnTo>
                  <a:lnTo>
                    <a:pt x="431161" y="1615875"/>
                  </a:lnTo>
                  <a:lnTo>
                    <a:pt x="449835" y="748860"/>
                  </a:lnTo>
                  <a:lnTo>
                    <a:pt x="468695" y="1349409"/>
                  </a:lnTo>
                  <a:lnTo>
                    <a:pt x="487462" y="1493833"/>
                  </a:lnTo>
                  <a:lnTo>
                    <a:pt x="506137" y="1134069"/>
                  </a:lnTo>
                  <a:lnTo>
                    <a:pt x="524904" y="1303702"/>
                  </a:lnTo>
                  <a:lnTo>
                    <a:pt x="543578" y="1099671"/>
                  </a:lnTo>
                  <a:lnTo>
                    <a:pt x="562438" y="997538"/>
                  </a:lnTo>
                  <a:lnTo>
                    <a:pt x="581205" y="2125011"/>
                  </a:lnTo>
                  <a:lnTo>
                    <a:pt x="599879" y="1568755"/>
                  </a:lnTo>
                  <a:lnTo>
                    <a:pt x="618647" y="1832157"/>
                  </a:lnTo>
                  <a:lnTo>
                    <a:pt x="637321" y="1302289"/>
                  </a:lnTo>
                  <a:lnTo>
                    <a:pt x="656088" y="1143964"/>
                  </a:lnTo>
                  <a:lnTo>
                    <a:pt x="674948" y="1443061"/>
                  </a:lnTo>
                  <a:lnTo>
                    <a:pt x="693622" y="1613872"/>
                  </a:lnTo>
                  <a:lnTo>
                    <a:pt x="712389" y="1177184"/>
                  </a:lnTo>
                  <a:lnTo>
                    <a:pt x="731064" y="2166147"/>
                  </a:lnTo>
                  <a:lnTo>
                    <a:pt x="749831" y="890810"/>
                  </a:lnTo>
                  <a:lnTo>
                    <a:pt x="768691" y="1413846"/>
                  </a:lnTo>
                  <a:lnTo>
                    <a:pt x="787365" y="586530"/>
                  </a:lnTo>
                  <a:lnTo>
                    <a:pt x="806132" y="916609"/>
                  </a:lnTo>
                  <a:lnTo>
                    <a:pt x="824992" y="1491948"/>
                  </a:lnTo>
                  <a:lnTo>
                    <a:pt x="843574" y="2148853"/>
                  </a:lnTo>
                  <a:lnTo>
                    <a:pt x="862434" y="1716006"/>
                  </a:lnTo>
                  <a:lnTo>
                    <a:pt x="881015" y="1615286"/>
                  </a:lnTo>
                  <a:lnTo>
                    <a:pt x="899875" y="1311713"/>
                  </a:lnTo>
                  <a:lnTo>
                    <a:pt x="918642" y="679357"/>
                  </a:lnTo>
                  <a:lnTo>
                    <a:pt x="937317" y="1214292"/>
                  </a:lnTo>
                  <a:lnTo>
                    <a:pt x="956177" y="1196975"/>
                  </a:lnTo>
                  <a:lnTo>
                    <a:pt x="974758" y="1341517"/>
                  </a:lnTo>
                  <a:lnTo>
                    <a:pt x="993618" y="1821320"/>
                  </a:lnTo>
                  <a:lnTo>
                    <a:pt x="1012385" y="1845233"/>
                  </a:lnTo>
                  <a:lnTo>
                    <a:pt x="1031059" y="253154"/>
                  </a:lnTo>
                  <a:lnTo>
                    <a:pt x="1049919" y="1342223"/>
                  </a:lnTo>
                  <a:lnTo>
                    <a:pt x="1068501" y="1983131"/>
                  </a:lnTo>
                  <a:lnTo>
                    <a:pt x="1087361" y="1446242"/>
                  </a:lnTo>
                  <a:lnTo>
                    <a:pt x="1106128" y="1169174"/>
                  </a:lnTo>
                  <a:lnTo>
                    <a:pt x="1124802" y="1549789"/>
                  </a:lnTo>
                  <a:lnTo>
                    <a:pt x="1143569" y="1366726"/>
                  </a:lnTo>
                  <a:lnTo>
                    <a:pt x="1162430" y="1722014"/>
                  </a:lnTo>
                  <a:lnTo>
                    <a:pt x="1181104" y="484986"/>
                  </a:lnTo>
                  <a:lnTo>
                    <a:pt x="1199871" y="758284"/>
                  </a:lnTo>
                  <a:lnTo>
                    <a:pt x="1218545" y="1789631"/>
                  </a:lnTo>
                  <a:lnTo>
                    <a:pt x="1237312" y="1125470"/>
                  </a:lnTo>
                  <a:lnTo>
                    <a:pt x="1256172" y="1185077"/>
                  </a:lnTo>
                  <a:lnTo>
                    <a:pt x="1274847" y="1424331"/>
                  </a:lnTo>
                  <a:lnTo>
                    <a:pt x="1293614" y="1604566"/>
                  </a:lnTo>
                  <a:lnTo>
                    <a:pt x="1312288" y="1536359"/>
                  </a:lnTo>
                  <a:lnTo>
                    <a:pt x="1331055" y="502303"/>
                  </a:lnTo>
                  <a:lnTo>
                    <a:pt x="1349915" y="918022"/>
                  </a:lnTo>
                  <a:lnTo>
                    <a:pt x="1368497" y="1596084"/>
                  </a:lnTo>
                  <a:lnTo>
                    <a:pt x="1387357" y="2440576"/>
                  </a:lnTo>
                  <a:lnTo>
                    <a:pt x="1406031" y="1846058"/>
                  </a:lnTo>
                  <a:lnTo>
                    <a:pt x="1424798" y="1590077"/>
                  </a:lnTo>
                  <a:lnTo>
                    <a:pt x="1443658" y="601020"/>
                  </a:lnTo>
                  <a:lnTo>
                    <a:pt x="1462239" y="1366726"/>
                  </a:lnTo>
                  <a:lnTo>
                    <a:pt x="1481099" y="1120758"/>
                  </a:lnTo>
                  <a:lnTo>
                    <a:pt x="1499774" y="1069868"/>
                  </a:lnTo>
                  <a:lnTo>
                    <a:pt x="1518541" y="1730024"/>
                  </a:lnTo>
                  <a:lnTo>
                    <a:pt x="1537308" y="2595566"/>
                  </a:lnTo>
                  <a:lnTo>
                    <a:pt x="1555982" y="1536359"/>
                  </a:lnTo>
                  <a:lnTo>
                    <a:pt x="1574842" y="1820142"/>
                  </a:lnTo>
                  <a:lnTo>
                    <a:pt x="1593609" y="1271307"/>
                  </a:lnTo>
                  <a:lnTo>
                    <a:pt x="1612284" y="1111569"/>
                  </a:lnTo>
                  <a:lnTo>
                    <a:pt x="1631051" y="1006844"/>
                  </a:lnTo>
                  <a:lnTo>
                    <a:pt x="1649725" y="1773139"/>
                  </a:lnTo>
                  <a:lnTo>
                    <a:pt x="1668585" y="1331503"/>
                  </a:lnTo>
                  <a:lnTo>
                    <a:pt x="1687352" y="1464030"/>
                  </a:lnTo>
                  <a:lnTo>
                    <a:pt x="1706027" y="2073944"/>
                  </a:lnTo>
                  <a:lnTo>
                    <a:pt x="1724794" y="1738506"/>
                  </a:lnTo>
                  <a:lnTo>
                    <a:pt x="1743468" y="1061857"/>
                  </a:lnTo>
                  <a:lnTo>
                    <a:pt x="1762328" y="1192498"/>
                  </a:lnTo>
                  <a:lnTo>
                    <a:pt x="1781095" y="1858545"/>
                  </a:lnTo>
                  <a:lnTo>
                    <a:pt x="1799769" y="1716595"/>
                  </a:lnTo>
                  <a:lnTo>
                    <a:pt x="1818537" y="1679487"/>
                  </a:lnTo>
                  <a:lnTo>
                    <a:pt x="1837211" y="2065992"/>
                  </a:lnTo>
                  <a:lnTo>
                    <a:pt x="1855978" y="1149972"/>
                  </a:lnTo>
                  <a:lnTo>
                    <a:pt x="1874838" y="951006"/>
                  </a:lnTo>
                </a:path>
              </a:pathLst>
            </a:custGeom>
            <a:ln w="7393">
              <a:solidFill>
                <a:srgbClr val="1A85FF"/>
              </a:solidFill>
            </a:ln>
          </p:spPr>
          <p:txBody>
            <a:bodyPr wrap="square" lIns="0" tIns="0" rIns="0" bIns="0" rtlCol="0"/>
            <a:lstStyle/>
            <a:p>
              <a:endParaRPr/>
            </a:p>
          </p:txBody>
        </p:sp>
        <p:sp>
          <p:nvSpPr>
            <p:cNvPr id="15" name="object 15"/>
            <p:cNvSpPr/>
            <p:nvPr/>
          </p:nvSpPr>
          <p:spPr>
            <a:xfrm>
              <a:off x="1521203" y="2100263"/>
              <a:ext cx="31750" cy="2898140"/>
            </a:xfrm>
            <a:custGeom>
              <a:avLst/>
              <a:gdLst/>
              <a:ahLst/>
              <a:cxnLst/>
              <a:rect l="l" t="t" r="r" b="b"/>
              <a:pathLst>
                <a:path w="31750" h="2898140">
                  <a:moveTo>
                    <a:pt x="31346" y="2898056"/>
                  </a:moveTo>
                  <a:lnTo>
                    <a:pt x="31346" y="0"/>
                  </a:lnTo>
                </a:path>
                <a:path w="31750" h="2898140">
                  <a:moveTo>
                    <a:pt x="31346" y="2751594"/>
                  </a:moveTo>
                  <a:lnTo>
                    <a:pt x="0" y="2751594"/>
                  </a:lnTo>
                </a:path>
              </a:pathLst>
            </a:custGeom>
            <a:ln w="5119">
              <a:solidFill>
                <a:srgbClr val="000000"/>
              </a:solidFill>
            </a:ln>
          </p:spPr>
          <p:txBody>
            <a:bodyPr wrap="square" lIns="0" tIns="0" rIns="0" bIns="0" rtlCol="0"/>
            <a:lstStyle/>
            <a:p>
              <a:endParaRPr/>
            </a:p>
          </p:txBody>
        </p:sp>
        <p:pic>
          <p:nvPicPr>
            <p:cNvPr id="16" name="object 16"/>
            <p:cNvPicPr/>
            <p:nvPr/>
          </p:nvPicPr>
          <p:blipFill>
            <a:blip r:embed="rId2" cstate="print"/>
            <a:stretch>
              <a:fillRect/>
            </a:stretch>
          </p:blipFill>
          <p:spPr>
            <a:xfrm>
              <a:off x="1403138" y="4818908"/>
              <a:ext cx="96678" cy="69054"/>
            </a:xfrm>
            <a:prstGeom prst="rect">
              <a:avLst/>
            </a:prstGeom>
          </p:spPr>
        </p:pic>
        <p:sp>
          <p:nvSpPr>
            <p:cNvPr id="17" name="object 17"/>
            <p:cNvSpPr/>
            <p:nvPr/>
          </p:nvSpPr>
          <p:spPr>
            <a:xfrm>
              <a:off x="1521203" y="4179567"/>
              <a:ext cx="31750" cy="0"/>
            </a:xfrm>
            <a:custGeom>
              <a:avLst/>
              <a:gdLst/>
              <a:ahLst/>
              <a:cxnLst/>
              <a:rect l="l" t="t" r="r" b="b"/>
              <a:pathLst>
                <a:path w="31750">
                  <a:moveTo>
                    <a:pt x="31346" y="0"/>
                  </a:moveTo>
                  <a:lnTo>
                    <a:pt x="0" y="0"/>
                  </a:lnTo>
                </a:path>
              </a:pathLst>
            </a:custGeom>
            <a:ln w="5723">
              <a:solidFill>
                <a:srgbClr val="000000"/>
              </a:solidFill>
            </a:ln>
          </p:spPr>
          <p:txBody>
            <a:bodyPr wrap="square" lIns="0" tIns="0" rIns="0" bIns="0" rtlCol="0"/>
            <a:lstStyle/>
            <a:p>
              <a:endParaRPr/>
            </a:p>
          </p:txBody>
        </p:sp>
        <p:pic>
          <p:nvPicPr>
            <p:cNvPr id="18" name="object 18"/>
            <p:cNvPicPr/>
            <p:nvPr/>
          </p:nvPicPr>
          <p:blipFill>
            <a:blip r:embed="rId3" cstate="print"/>
            <a:stretch>
              <a:fillRect/>
            </a:stretch>
          </p:blipFill>
          <p:spPr>
            <a:xfrm>
              <a:off x="1403138" y="4146701"/>
              <a:ext cx="96864" cy="70209"/>
            </a:xfrm>
            <a:prstGeom prst="rect">
              <a:avLst/>
            </a:prstGeom>
          </p:spPr>
        </p:pic>
        <p:sp>
          <p:nvSpPr>
            <p:cNvPr id="19" name="object 19"/>
            <p:cNvSpPr/>
            <p:nvPr/>
          </p:nvSpPr>
          <p:spPr>
            <a:xfrm>
              <a:off x="1521203" y="3507513"/>
              <a:ext cx="31750" cy="0"/>
            </a:xfrm>
            <a:custGeom>
              <a:avLst/>
              <a:gdLst/>
              <a:ahLst/>
              <a:cxnLst/>
              <a:rect l="l" t="t" r="r" b="b"/>
              <a:pathLst>
                <a:path w="31750">
                  <a:moveTo>
                    <a:pt x="31346" y="0"/>
                  </a:moveTo>
                  <a:lnTo>
                    <a:pt x="0" y="0"/>
                  </a:lnTo>
                </a:path>
              </a:pathLst>
            </a:custGeom>
            <a:ln w="5723">
              <a:solidFill>
                <a:srgbClr val="000000"/>
              </a:solidFill>
            </a:ln>
          </p:spPr>
          <p:txBody>
            <a:bodyPr wrap="square" lIns="0" tIns="0" rIns="0" bIns="0" rtlCol="0"/>
            <a:lstStyle/>
            <a:p>
              <a:endParaRPr/>
            </a:p>
          </p:txBody>
        </p:sp>
        <p:pic>
          <p:nvPicPr>
            <p:cNvPr id="20" name="object 20"/>
            <p:cNvPicPr/>
            <p:nvPr/>
          </p:nvPicPr>
          <p:blipFill>
            <a:blip r:embed="rId4" cstate="print"/>
            <a:stretch>
              <a:fillRect/>
            </a:stretch>
          </p:blipFill>
          <p:spPr>
            <a:xfrm>
              <a:off x="1403138" y="3474646"/>
              <a:ext cx="97013" cy="70209"/>
            </a:xfrm>
            <a:prstGeom prst="rect">
              <a:avLst/>
            </a:prstGeom>
          </p:spPr>
        </p:pic>
        <p:sp>
          <p:nvSpPr>
            <p:cNvPr id="21" name="object 21"/>
            <p:cNvSpPr/>
            <p:nvPr/>
          </p:nvSpPr>
          <p:spPr>
            <a:xfrm>
              <a:off x="1521203" y="2835341"/>
              <a:ext cx="31750" cy="0"/>
            </a:xfrm>
            <a:custGeom>
              <a:avLst/>
              <a:gdLst/>
              <a:ahLst/>
              <a:cxnLst/>
              <a:rect l="l" t="t" r="r" b="b"/>
              <a:pathLst>
                <a:path w="31750">
                  <a:moveTo>
                    <a:pt x="31346" y="0"/>
                  </a:moveTo>
                  <a:lnTo>
                    <a:pt x="0" y="0"/>
                  </a:lnTo>
                </a:path>
              </a:pathLst>
            </a:custGeom>
            <a:ln w="5723">
              <a:solidFill>
                <a:srgbClr val="000000"/>
              </a:solidFill>
            </a:ln>
          </p:spPr>
          <p:txBody>
            <a:bodyPr wrap="square" lIns="0" tIns="0" rIns="0" bIns="0" rtlCol="0"/>
            <a:lstStyle/>
            <a:p>
              <a:endParaRPr/>
            </a:p>
          </p:txBody>
        </p:sp>
        <p:sp>
          <p:nvSpPr>
            <p:cNvPr id="22" name="object 22"/>
            <p:cNvSpPr/>
            <p:nvPr/>
          </p:nvSpPr>
          <p:spPr>
            <a:xfrm>
              <a:off x="1446618" y="2802356"/>
              <a:ext cx="53340" cy="69215"/>
            </a:xfrm>
            <a:custGeom>
              <a:avLst/>
              <a:gdLst/>
              <a:ahLst/>
              <a:cxnLst/>
              <a:rect l="l" t="t" r="r" b="b"/>
              <a:pathLst>
                <a:path w="53340" h="69214">
                  <a:moveTo>
                    <a:pt x="7590" y="59371"/>
                  </a:moveTo>
                  <a:lnTo>
                    <a:pt x="0" y="59371"/>
                  </a:lnTo>
                  <a:lnTo>
                    <a:pt x="0" y="69031"/>
                  </a:lnTo>
                  <a:lnTo>
                    <a:pt x="7590" y="69031"/>
                  </a:lnTo>
                  <a:lnTo>
                    <a:pt x="7590" y="59371"/>
                  </a:lnTo>
                  <a:close/>
                </a:path>
                <a:path w="53340" h="69214">
                  <a:moveTo>
                    <a:pt x="49496" y="6950"/>
                  </a:moveTo>
                  <a:lnTo>
                    <a:pt x="38853" y="6950"/>
                  </a:lnTo>
                  <a:lnTo>
                    <a:pt x="41306" y="8128"/>
                  </a:lnTo>
                  <a:lnTo>
                    <a:pt x="43300" y="10602"/>
                  </a:lnTo>
                  <a:lnTo>
                    <a:pt x="45087" y="12722"/>
                  </a:lnTo>
                  <a:lnTo>
                    <a:pt x="46025" y="15549"/>
                  </a:lnTo>
                  <a:lnTo>
                    <a:pt x="46025" y="22028"/>
                  </a:lnTo>
                  <a:lnTo>
                    <a:pt x="44994" y="25445"/>
                  </a:lnTo>
                  <a:lnTo>
                    <a:pt x="42922" y="29096"/>
                  </a:lnTo>
                  <a:lnTo>
                    <a:pt x="40851" y="32630"/>
                  </a:lnTo>
                  <a:lnTo>
                    <a:pt x="36865" y="37460"/>
                  </a:lnTo>
                  <a:lnTo>
                    <a:pt x="30965" y="43586"/>
                  </a:lnTo>
                  <a:lnTo>
                    <a:pt x="27074" y="47709"/>
                  </a:lnTo>
                  <a:lnTo>
                    <a:pt x="24267" y="51007"/>
                  </a:lnTo>
                  <a:lnTo>
                    <a:pt x="22260" y="54070"/>
                  </a:lnTo>
                  <a:lnTo>
                    <a:pt x="20244" y="57015"/>
                  </a:lnTo>
                  <a:lnTo>
                    <a:pt x="18785" y="60078"/>
                  </a:lnTo>
                  <a:lnTo>
                    <a:pt x="17308" y="65026"/>
                  </a:lnTo>
                  <a:lnTo>
                    <a:pt x="17048" y="67028"/>
                  </a:lnTo>
                  <a:lnTo>
                    <a:pt x="17094" y="69031"/>
                  </a:lnTo>
                  <a:lnTo>
                    <a:pt x="52947" y="69031"/>
                  </a:lnTo>
                  <a:lnTo>
                    <a:pt x="52947" y="60903"/>
                  </a:lnTo>
                  <a:lnTo>
                    <a:pt x="26348" y="60903"/>
                  </a:lnTo>
                  <a:lnTo>
                    <a:pt x="27082" y="59371"/>
                  </a:lnTo>
                  <a:lnTo>
                    <a:pt x="28020" y="57840"/>
                  </a:lnTo>
                  <a:lnTo>
                    <a:pt x="30287" y="54777"/>
                  </a:lnTo>
                  <a:lnTo>
                    <a:pt x="32861" y="51950"/>
                  </a:lnTo>
                  <a:lnTo>
                    <a:pt x="36964" y="47591"/>
                  </a:lnTo>
                  <a:lnTo>
                    <a:pt x="41640" y="42526"/>
                  </a:lnTo>
                  <a:lnTo>
                    <a:pt x="52834" y="22028"/>
                  </a:lnTo>
                  <a:lnTo>
                    <a:pt x="52793" y="13429"/>
                  </a:lnTo>
                  <a:lnTo>
                    <a:pt x="51358" y="9188"/>
                  </a:lnTo>
                  <a:lnTo>
                    <a:pt x="49496" y="6950"/>
                  </a:lnTo>
                  <a:close/>
                </a:path>
                <a:path w="53340" h="69214">
                  <a:moveTo>
                    <a:pt x="41166" y="0"/>
                  </a:moveTo>
                  <a:lnTo>
                    <a:pt x="18358" y="19908"/>
                  </a:lnTo>
                  <a:lnTo>
                    <a:pt x="25196" y="20732"/>
                  </a:lnTo>
                  <a:lnTo>
                    <a:pt x="25224" y="16492"/>
                  </a:lnTo>
                  <a:lnTo>
                    <a:pt x="26199" y="13075"/>
                  </a:lnTo>
                  <a:lnTo>
                    <a:pt x="28219" y="10484"/>
                  </a:lnTo>
                  <a:lnTo>
                    <a:pt x="30046" y="8246"/>
                  </a:lnTo>
                  <a:lnTo>
                    <a:pt x="32610" y="6950"/>
                  </a:lnTo>
                  <a:lnTo>
                    <a:pt x="49496" y="6950"/>
                  </a:lnTo>
                  <a:lnTo>
                    <a:pt x="48320" y="5536"/>
                  </a:lnTo>
                  <a:lnTo>
                    <a:pt x="45292" y="1767"/>
                  </a:lnTo>
                  <a:lnTo>
                    <a:pt x="41166" y="0"/>
                  </a:lnTo>
                  <a:close/>
                </a:path>
              </a:pathLst>
            </a:custGeom>
            <a:solidFill>
              <a:srgbClr val="000000"/>
            </a:solidFill>
          </p:spPr>
          <p:txBody>
            <a:bodyPr wrap="square" lIns="0" tIns="0" rIns="0" bIns="0" rtlCol="0"/>
            <a:lstStyle/>
            <a:p>
              <a:endParaRPr/>
            </a:p>
          </p:txBody>
        </p:sp>
        <p:sp>
          <p:nvSpPr>
            <p:cNvPr id="23" name="object 23"/>
            <p:cNvSpPr/>
            <p:nvPr/>
          </p:nvSpPr>
          <p:spPr>
            <a:xfrm>
              <a:off x="1521203" y="2163286"/>
              <a:ext cx="31750" cy="0"/>
            </a:xfrm>
            <a:custGeom>
              <a:avLst/>
              <a:gdLst/>
              <a:ahLst/>
              <a:cxnLst/>
              <a:rect l="l" t="t" r="r" b="b"/>
              <a:pathLst>
                <a:path w="31750">
                  <a:moveTo>
                    <a:pt x="31346" y="0"/>
                  </a:moveTo>
                  <a:lnTo>
                    <a:pt x="0" y="0"/>
                  </a:lnTo>
                </a:path>
              </a:pathLst>
            </a:custGeom>
            <a:ln w="5723">
              <a:solidFill>
                <a:srgbClr val="000000"/>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1403137" y="2130302"/>
              <a:ext cx="96344" cy="69031"/>
            </a:xfrm>
            <a:prstGeom prst="rect">
              <a:avLst/>
            </a:prstGeom>
          </p:spPr>
        </p:pic>
        <p:sp>
          <p:nvSpPr>
            <p:cNvPr id="25" name="object 25"/>
            <p:cNvSpPr/>
            <p:nvPr/>
          </p:nvSpPr>
          <p:spPr>
            <a:xfrm>
              <a:off x="1552550" y="4998319"/>
              <a:ext cx="1974850" cy="40005"/>
            </a:xfrm>
            <a:custGeom>
              <a:avLst/>
              <a:gdLst/>
              <a:ahLst/>
              <a:cxnLst/>
              <a:rect l="l" t="t" r="r" b="b"/>
              <a:pathLst>
                <a:path w="1974850" h="40004">
                  <a:moveTo>
                    <a:pt x="0" y="0"/>
                  </a:moveTo>
                  <a:lnTo>
                    <a:pt x="1974239" y="0"/>
                  </a:lnTo>
                </a:path>
                <a:path w="1974850" h="40004">
                  <a:moveTo>
                    <a:pt x="49695" y="0"/>
                  </a:moveTo>
                  <a:lnTo>
                    <a:pt x="49695" y="39734"/>
                  </a:lnTo>
                </a:path>
              </a:pathLst>
            </a:custGeom>
            <a:ln w="5119">
              <a:solidFill>
                <a:srgbClr val="000000"/>
              </a:solidFill>
            </a:ln>
          </p:spPr>
          <p:txBody>
            <a:bodyPr wrap="square" lIns="0" tIns="0" rIns="0" bIns="0" rtlCol="0"/>
            <a:lstStyle/>
            <a:p>
              <a:endParaRPr/>
            </a:p>
          </p:txBody>
        </p:sp>
        <p:sp>
          <p:nvSpPr>
            <p:cNvPr id="26" name="object 26"/>
            <p:cNvSpPr/>
            <p:nvPr/>
          </p:nvSpPr>
          <p:spPr>
            <a:xfrm>
              <a:off x="1583637" y="5075844"/>
              <a:ext cx="35560" cy="70485"/>
            </a:xfrm>
            <a:custGeom>
              <a:avLst/>
              <a:gdLst/>
              <a:ahLst/>
              <a:cxnLst/>
              <a:rect l="l" t="t" r="r" b="b"/>
              <a:pathLst>
                <a:path w="35559" h="70485">
                  <a:moveTo>
                    <a:pt x="20597" y="0"/>
                  </a:moveTo>
                  <a:lnTo>
                    <a:pt x="0" y="27011"/>
                  </a:lnTo>
                  <a:lnTo>
                    <a:pt x="0" y="35140"/>
                  </a:lnTo>
                  <a:lnTo>
                    <a:pt x="21656" y="70232"/>
                  </a:lnTo>
                  <a:lnTo>
                    <a:pt x="24936" y="68878"/>
                  </a:lnTo>
                  <a:lnTo>
                    <a:pt x="30148" y="63471"/>
                  </a:lnTo>
                  <a:lnTo>
                    <a:pt x="30243" y="63282"/>
                  </a:lnTo>
                  <a:lnTo>
                    <a:pt x="14623" y="63282"/>
                  </a:lnTo>
                  <a:lnTo>
                    <a:pt x="12043" y="61409"/>
                  </a:lnTo>
                  <a:lnTo>
                    <a:pt x="7887" y="53941"/>
                  </a:lnTo>
                  <a:lnTo>
                    <a:pt x="6847" y="46425"/>
                  </a:lnTo>
                  <a:lnTo>
                    <a:pt x="6852" y="23819"/>
                  </a:lnTo>
                  <a:lnTo>
                    <a:pt x="7989" y="16115"/>
                  </a:lnTo>
                  <a:lnTo>
                    <a:pt x="12105" y="8634"/>
                  </a:lnTo>
                  <a:lnTo>
                    <a:pt x="14549" y="6997"/>
                  </a:lnTo>
                  <a:lnTo>
                    <a:pt x="29927" y="6997"/>
                  </a:lnTo>
                  <a:lnTo>
                    <a:pt x="29349" y="5866"/>
                  </a:lnTo>
                  <a:lnTo>
                    <a:pt x="27537" y="3722"/>
                  </a:lnTo>
                  <a:lnTo>
                    <a:pt x="23143" y="742"/>
                  </a:lnTo>
                  <a:lnTo>
                    <a:pt x="20597" y="0"/>
                  </a:lnTo>
                  <a:close/>
                </a:path>
                <a:path w="35559" h="70485">
                  <a:moveTo>
                    <a:pt x="29927" y="6997"/>
                  </a:moveTo>
                  <a:lnTo>
                    <a:pt x="20718" y="6997"/>
                  </a:lnTo>
                  <a:lnTo>
                    <a:pt x="23310" y="8858"/>
                  </a:lnTo>
                  <a:lnTo>
                    <a:pt x="27481" y="16303"/>
                  </a:lnTo>
                  <a:lnTo>
                    <a:pt x="28395" y="22900"/>
                  </a:lnTo>
                  <a:lnTo>
                    <a:pt x="28519" y="46425"/>
                  </a:lnTo>
                  <a:lnTo>
                    <a:pt x="27481" y="53905"/>
                  </a:lnTo>
                  <a:lnTo>
                    <a:pt x="23294" y="61421"/>
                  </a:lnTo>
                  <a:lnTo>
                    <a:pt x="20736" y="63282"/>
                  </a:lnTo>
                  <a:lnTo>
                    <a:pt x="30243" y="63282"/>
                  </a:lnTo>
                  <a:lnTo>
                    <a:pt x="32099" y="59630"/>
                  </a:lnTo>
                  <a:lnTo>
                    <a:pt x="34709" y="49723"/>
                  </a:lnTo>
                  <a:lnTo>
                    <a:pt x="35274" y="44151"/>
                  </a:lnTo>
                  <a:lnTo>
                    <a:pt x="35270" y="27011"/>
                  </a:lnTo>
                  <a:lnTo>
                    <a:pt x="34960" y="22900"/>
                  </a:lnTo>
                  <a:lnTo>
                    <a:pt x="33334" y="14866"/>
                  </a:lnTo>
                  <a:lnTo>
                    <a:pt x="32210" y="11462"/>
                  </a:lnTo>
                  <a:lnTo>
                    <a:pt x="29927" y="6997"/>
                  </a:lnTo>
                  <a:close/>
                </a:path>
              </a:pathLst>
            </a:custGeom>
            <a:solidFill>
              <a:srgbClr val="000000"/>
            </a:solidFill>
          </p:spPr>
          <p:txBody>
            <a:bodyPr wrap="square" lIns="0" tIns="0" rIns="0" bIns="0" rtlCol="0"/>
            <a:lstStyle/>
            <a:p>
              <a:endParaRPr/>
            </a:p>
          </p:txBody>
        </p:sp>
        <p:sp>
          <p:nvSpPr>
            <p:cNvPr id="27" name="object 27"/>
            <p:cNvSpPr/>
            <p:nvPr/>
          </p:nvSpPr>
          <p:spPr>
            <a:xfrm>
              <a:off x="1977180" y="4998319"/>
              <a:ext cx="0" cy="40005"/>
            </a:xfrm>
            <a:custGeom>
              <a:avLst/>
              <a:gdLst/>
              <a:ahLst/>
              <a:cxnLst/>
              <a:rect l="l" t="t" r="r" b="b"/>
              <a:pathLst>
                <a:path h="40004">
                  <a:moveTo>
                    <a:pt x="0" y="0"/>
                  </a:moveTo>
                  <a:lnTo>
                    <a:pt x="0" y="39734"/>
                  </a:lnTo>
                </a:path>
              </a:pathLst>
            </a:custGeom>
            <a:ln w="4514">
              <a:solidFill>
                <a:srgbClr val="000000"/>
              </a:solidFill>
            </a:ln>
          </p:spPr>
          <p:txBody>
            <a:bodyPr wrap="square" lIns="0" tIns="0" rIns="0" bIns="0" rtlCol="0"/>
            <a:lstStyle/>
            <a:p>
              <a:endParaRPr/>
            </a:p>
          </p:txBody>
        </p:sp>
        <p:pic>
          <p:nvPicPr>
            <p:cNvPr id="28" name="object 28"/>
            <p:cNvPicPr/>
            <p:nvPr/>
          </p:nvPicPr>
          <p:blipFill>
            <a:blip r:embed="rId6" cstate="print"/>
            <a:stretch>
              <a:fillRect/>
            </a:stretch>
          </p:blipFill>
          <p:spPr>
            <a:xfrm>
              <a:off x="1935930" y="5075844"/>
              <a:ext cx="79572" cy="70232"/>
            </a:xfrm>
            <a:prstGeom prst="rect">
              <a:avLst/>
            </a:prstGeom>
          </p:spPr>
        </p:pic>
        <p:sp>
          <p:nvSpPr>
            <p:cNvPr id="29" name="object 29"/>
            <p:cNvSpPr/>
            <p:nvPr/>
          </p:nvSpPr>
          <p:spPr>
            <a:xfrm>
              <a:off x="3102113" y="4998319"/>
              <a:ext cx="0" cy="40005"/>
            </a:xfrm>
            <a:custGeom>
              <a:avLst/>
              <a:gdLst/>
              <a:ahLst/>
              <a:cxnLst/>
              <a:rect l="l" t="t" r="r" b="b"/>
              <a:pathLst>
                <a:path h="40004">
                  <a:moveTo>
                    <a:pt x="0" y="0"/>
                  </a:moveTo>
                  <a:lnTo>
                    <a:pt x="0" y="39734"/>
                  </a:lnTo>
                </a:path>
              </a:pathLst>
            </a:custGeom>
            <a:ln w="4514">
              <a:solidFill>
                <a:srgbClr val="000000"/>
              </a:solidFill>
            </a:ln>
          </p:spPr>
          <p:txBody>
            <a:bodyPr wrap="square" lIns="0" tIns="0" rIns="0" bIns="0" rtlCol="0"/>
            <a:lstStyle/>
            <a:p>
              <a:endParaRPr/>
            </a:p>
          </p:txBody>
        </p:sp>
        <p:pic>
          <p:nvPicPr>
            <p:cNvPr id="30" name="object 30"/>
            <p:cNvPicPr/>
            <p:nvPr/>
          </p:nvPicPr>
          <p:blipFill>
            <a:blip r:embed="rId7" cstate="print"/>
            <a:stretch>
              <a:fillRect/>
            </a:stretch>
          </p:blipFill>
          <p:spPr>
            <a:xfrm>
              <a:off x="3061698" y="5075844"/>
              <a:ext cx="78783" cy="70232"/>
            </a:xfrm>
            <a:prstGeom prst="rect">
              <a:avLst/>
            </a:prstGeom>
          </p:spPr>
        </p:pic>
        <p:sp>
          <p:nvSpPr>
            <p:cNvPr id="31" name="object 31"/>
            <p:cNvSpPr/>
            <p:nvPr/>
          </p:nvSpPr>
          <p:spPr>
            <a:xfrm>
              <a:off x="3477085" y="4998319"/>
              <a:ext cx="0" cy="40005"/>
            </a:xfrm>
            <a:custGeom>
              <a:avLst/>
              <a:gdLst/>
              <a:ahLst/>
              <a:cxnLst/>
              <a:rect l="l" t="t" r="r" b="b"/>
              <a:pathLst>
                <a:path h="40004">
                  <a:moveTo>
                    <a:pt x="0" y="0"/>
                  </a:moveTo>
                  <a:lnTo>
                    <a:pt x="0" y="39734"/>
                  </a:lnTo>
                </a:path>
              </a:pathLst>
            </a:custGeom>
            <a:ln w="4514">
              <a:solidFill>
                <a:srgbClr val="000000"/>
              </a:solidFill>
            </a:ln>
          </p:spPr>
          <p:txBody>
            <a:bodyPr wrap="square" lIns="0" tIns="0" rIns="0" bIns="0" rtlCol="0"/>
            <a:lstStyle/>
            <a:p>
              <a:endParaRPr/>
            </a:p>
          </p:txBody>
        </p:sp>
        <p:pic>
          <p:nvPicPr>
            <p:cNvPr id="32" name="object 32"/>
            <p:cNvPicPr/>
            <p:nvPr/>
          </p:nvPicPr>
          <p:blipFill>
            <a:blip r:embed="rId8" cstate="print"/>
            <a:stretch>
              <a:fillRect/>
            </a:stretch>
          </p:blipFill>
          <p:spPr>
            <a:xfrm>
              <a:off x="3420133" y="5075844"/>
              <a:ext cx="116879" cy="70232"/>
            </a:xfrm>
            <a:prstGeom prst="rect">
              <a:avLst/>
            </a:prstGeom>
          </p:spPr>
        </p:pic>
        <p:pic>
          <p:nvPicPr>
            <p:cNvPr id="33" name="object 33"/>
            <p:cNvPicPr/>
            <p:nvPr/>
          </p:nvPicPr>
          <p:blipFill>
            <a:blip r:embed="rId9" cstate="print"/>
            <a:stretch>
              <a:fillRect/>
            </a:stretch>
          </p:blipFill>
          <p:spPr>
            <a:xfrm>
              <a:off x="2243005" y="4998319"/>
              <a:ext cx="596089" cy="275618"/>
            </a:xfrm>
            <a:prstGeom prst="rect">
              <a:avLst/>
            </a:prstGeom>
          </p:spPr>
        </p:pic>
      </p:grpSp>
      <p:pic>
        <p:nvPicPr>
          <p:cNvPr id="34" name="object 34"/>
          <p:cNvPicPr/>
          <p:nvPr/>
        </p:nvPicPr>
        <p:blipFill>
          <a:blip r:embed="rId10" cstate="print"/>
          <a:stretch>
            <a:fillRect/>
          </a:stretch>
        </p:blipFill>
        <p:spPr>
          <a:xfrm>
            <a:off x="1263276" y="3211479"/>
            <a:ext cx="70218" cy="677708"/>
          </a:xfrm>
          <a:prstGeom prst="rect">
            <a:avLst/>
          </a:prstGeom>
        </p:spPr>
      </p:pic>
      <p:grpSp>
        <p:nvGrpSpPr>
          <p:cNvPr id="35" name="object 35"/>
          <p:cNvGrpSpPr/>
          <p:nvPr/>
        </p:nvGrpSpPr>
        <p:grpSpPr>
          <a:xfrm>
            <a:off x="3844902" y="2100263"/>
            <a:ext cx="2134235" cy="3173730"/>
            <a:chOff x="3844902" y="2100263"/>
            <a:chExt cx="2134235" cy="3173730"/>
          </a:xfrm>
        </p:grpSpPr>
        <p:sp>
          <p:nvSpPr>
            <p:cNvPr id="36" name="object 36"/>
            <p:cNvSpPr/>
            <p:nvPr/>
          </p:nvSpPr>
          <p:spPr>
            <a:xfrm>
              <a:off x="3994296" y="3887539"/>
              <a:ext cx="1956435" cy="862330"/>
            </a:xfrm>
            <a:custGeom>
              <a:avLst/>
              <a:gdLst/>
              <a:ahLst/>
              <a:cxnLst/>
              <a:rect l="l" t="t" r="r" b="b"/>
              <a:pathLst>
                <a:path w="1956435" h="862329">
                  <a:moveTo>
                    <a:pt x="0" y="861984"/>
                  </a:moveTo>
                  <a:lnTo>
                    <a:pt x="1956243" y="861984"/>
                  </a:lnTo>
                </a:path>
                <a:path w="1956435" h="862329">
                  <a:moveTo>
                    <a:pt x="0" y="0"/>
                  </a:moveTo>
                  <a:lnTo>
                    <a:pt x="1956243" y="0"/>
                  </a:lnTo>
                </a:path>
              </a:pathLst>
            </a:custGeom>
            <a:ln w="8585">
              <a:solidFill>
                <a:srgbClr val="EFEFEF"/>
              </a:solidFill>
              <a:prstDash val="sysDash"/>
            </a:ln>
          </p:spPr>
          <p:txBody>
            <a:bodyPr wrap="square" lIns="0" tIns="0" rIns="0" bIns="0" rtlCol="0"/>
            <a:lstStyle/>
            <a:p>
              <a:endParaRPr/>
            </a:p>
          </p:txBody>
        </p:sp>
        <p:sp>
          <p:nvSpPr>
            <p:cNvPr id="37" name="object 37"/>
            <p:cNvSpPr/>
            <p:nvPr/>
          </p:nvSpPr>
          <p:spPr>
            <a:xfrm>
              <a:off x="3994296" y="3025236"/>
              <a:ext cx="1956435" cy="0"/>
            </a:xfrm>
            <a:custGeom>
              <a:avLst/>
              <a:gdLst/>
              <a:ahLst/>
              <a:cxnLst/>
              <a:rect l="l" t="t" r="r" b="b"/>
              <a:pathLst>
                <a:path w="1956435">
                  <a:moveTo>
                    <a:pt x="0" y="0"/>
                  </a:moveTo>
                  <a:lnTo>
                    <a:pt x="1956243" y="0"/>
                  </a:lnTo>
                </a:path>
              </a:pathLst>
            </a:custGeom>
            <a:ln w="8585">
              <a:solidFill>
                <a:srgbClr val="EFEFEF"/>
              </a:solidFill>
              <a:prstDash val="sysDash"/>
            </a:ln>
          </p:spPr>
          <p:txBody>
            <a:bodyPr wrap="square" lIns="0" tIns="0" rIns="0" bIns="0" rtlCol="0"/>
            <a:lstStyle/>
            <a:p>
              <a:endParaRPr/>
            </a:p>
          </p:txBody>
        </p:sp>
        <p:sp>
          <p:nvSpPr>
            <p:cNvPr id="38" name="object 38"/>
            <p:cNvSpPr/>
            <p:nvPr/>
          </p:nvSpPr>
          <p:spPr>
            <a:xfrm>
              <a:off x="3994296" y="2163286"/>
              <a:ext cx="1956435" cy="0"/>
            </a:xfrm>
            <a:custGeom>
              <a:avLst/>
              <a:gdLst/>
              <a:ahLst/>
              <a:cxnLst/>
              <a:rect l="l" t="t" r="r" b="b"/>
              <a:pathLst>
                <a:path w="1956435">
                  <a:moveTo>
                    <a:pt x="0" y="0"/>
                  </a:moveTo>
                  <a:lnTo>
                    <a:pt x="1956243" y="0"/>
                  </a:lnTo>
                </a:path>
              </a:pathLst>
            </a:custGeom>
            <a:ln w="8585">
              <a:solidFill>
                <a:srgbClr val="EFEFEF"/>
              </a:solidFill>
              <a:prstDash val="sysDash"/>
            </a:ln>
          </p:spPr>
          <p:txBody>
            <a:bodyPr wrap="square" lIns="0" tIns="0" rIns="0" bIns="0" rtlCol="0"/>
            <a:lstStyle/>
            <a:p>
              <a:endParaRPr/>
            </a:p>
          </p:txBody>
        </p:sp>
        <p:sp>
          <p:nvSpPr>
            <p:cNvPr id="39" name="object 39"/>
            <p:cNvSpPr/>
            <p:nvPr/>
          </p:nvSpPr>
          <p:spPr>
            <a:xfrm>
              <a:off x="4044001"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40" name="object 40"/>
            <p:cNvSpPr/>
            <p:nvPr/>
          </p:nvSpPr>
          <p:spPr>
            <a:xfrm>
              <a:off x="4418973"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41" name="object 41"/>
            <p:cNvSpPr/>
            <p:nvPr/>
          </p:nvSpPr>
          <p:spPr>
            <a:xfrm>
              <a:off x="4793851"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42" name="object 42"/>
            <p:cNvSpPr/>
            <p:nvPr/>
          </p:nvSpPr>
          <p:spPr>
            <a:xfrm>
              <a:off x="5168823" y="2100263"/>
              <a:ext cx="375285" cy="2898140"/>
            </a:xfrm>
            <a:custGeom>
              <a:avLst/>
              <a:gdLst/>
              <a:ahLst/>
              <a:cxnLst/>
              <a:rect l="l" t="t" r="r" b="b"/>
              <a:pathLst>
                <a:path w="375285" h="2898140">
                  <a:moveTo>
                    <a:pt x="0" y="0"/>
                  </a:moveTo>
                  <a:lnTo>
                    <a:pt x="0" y="2898056"/>
                  </a:lnTo>
                </a:path>
                <a:path w="375285" h="2898140">
                  <a:moveTo>
                    <a:pt x="375064" y="0"/>
                  </a:moveTo>
                  <a:lnTo>
                    <a:pt x="375064" y="2898056"/>
                  </a:lnTo>
                </a:path>
              </a:pathLst>
            </a:custGeom>
            <a:ln w="6771">
              <a:solidFill>
                <a:srgbClr val="EFEFEF"/>
              </a:solidFill>
              <a:prstDash val="sysDash"/>
            </a:ln>
          </p:spPr>
          <p:txBody>
            <a:bodyPr wrap="square" lIns="0" tIns="0" rIns="0" bIns="0" rtlCol="0"/>
            <a:lstStyle/>
            <a:p>
              <a:endParaRPr/>
            </a:p>
          </p:txBody>
        </p:sp>
        <p:sp>
          <p:nvSpPr>
            <p:cNvPr id="43" name="object 43"/>
            <p:cNvSpPr/>
            <p:nvPr/>
          </p:nvSpPr>
          <p:spPr>
            <a:xfrm>
              <a:off x="5918858" y="2100263"/>
              <a:ext cx="0" cy="2898140"/>
            </a:xfrm>
            <a:custGeom>
              <a:avLst/>
              <a:gdLst/>
              <a:ahLst/>
              <a:cxnLst/>
              <a:rect l="l" t="t" r="r" b="b"/>
              <a:pathLst>
                <a:path h="2898140">
                  <a:moveTo>
                    <a:pt x="0" y="0"/>
                  </a:moveTo>
                  <a:lnTo>
                    <a:pt x="0" y="2898056"/>
                  </a:lnTo>
                </a:path>
              </a:pathLst>
            </a:custGeom>
            <a:ln w="6771">
              <a:solidFill>
                <a:srgbClr val="EFEFEF"/>
              </a:solidFill>
              <a:prstDash val="sysDash"/>
            </a:ln>
          </p:spPr>
          <p:txBody>
            <a:bodyPr wrap="square" lIns="0" tIns="0" rIns="0" bIns="0" rtlCol="0"/>
            <a:lstStyle/>
            <a:p>
              <a:endParaRPr/>
            </a:p>
          </p:txBody>
        </p:sp>
        <p:sp>
          <p:nvSpPr>
            <p:cNvPr id="44" name="object 44"/>
            <p:cNvSpPr/>
            <p:nvPr/>
          </p:nvSpPr>
          <p:spPr>
            <a:xfrm>
              <a:off x="4043908" y="2771139"/>
              <a:ext cx="1875155" cy="2164715"/>
            </a:xfrm>
            <a:custGeom>
              <a:avLst/>
              <a:gdLst/>
              <a:ahLst/>
              <a:cxnLst/>
              <a:rect l="l" t="t" r="r" b="b"/>
              <a:pathLst>
                <a:path w="1875154" h="2164715">
                  <a:moveTo>
                    <a:pt x="0" y="367421"/>
                  </a:moveTo>
                  <a:lnTo>
                    <a:pt x="18767" y="1118991"/>
                  </a:lnTo>
                  <a:lnTo>
                    <a:pt x="37441" y="1341870"/>
                  </a:lnTo>
                  <a:lnTo>
                    <a:pt x="56208" y="1300522"/>
                  </a:lnTo>
                  <a:lnTo>
                    <a:pt x="75068" y="1287446"/>
                  </a:lnTo>
                  <a:lnTo>
                    <a:pt x="93649" y="905300"/>
                  </a:lnTo>
                  <a:lnTo>
                    <a:pt x="112510" y="1566646"/>
                  </a:lnTo>
                  <a:lnTo>
                    <a:pt x="131277" y="0"/>
                  </a:lnTo>
                  <a:lnTo>
                    <a:pt x="149951" y="1370142"/>
                  </a:lnTo>
                  <a:lnTo>
                    <a:pt x="168811" y="1708525"/>
                  </a:lnTo>
                  <a:lnTo>
                    <a:pt x="187392" y="1612152"/>
                  </a:lnTo>
                  <a:lnTo>
                    <a:pt x="206252" y="1677732"/>
                  </a:lnTo>
                  <a:lnTo>
                    <a:pt x="225020" y="1731579"/>
                  </a:lnTo>
                  <a:lnTo>
                    <a:pt x="243694" y="1943809"/>
                  </a:lnTo>
                  <a:lnTo>
                    <a:pt x="262461" y="1910825"/>
                  </a:lnTo>
                  <a:lnTo>
                    <a:pt x="281135" y="1693423"/>
                  </a:lnTo>
                  <a:lnTo>
                    <a:pt x="299995" y="1545783"/>
                  </a:lnTo>
                  <a:lnTo>
                    <a:pt x="318762" y="1870879"/>
                  </a:lnTo>
                  <a:lnTo>
                    <a:pt x="337437" y="1990105"/>
                  </a:lnTo>
                  <a:lnTo>
                    <a:pt x="356204" y="1696804"/>
                  </a:lnTo>
                  <a:lnTo>
                    <a:pt x="374878" y="1665010"/>
                  </a:lnTo>
                  <a:lnTo>
                    <a:pt x="393738" y="1614143"/>
                  </a:lnTo>
                  <a:lnTo>
                    <a:pt x="412505" y="1722838"/>
                  </a:lnTo>
                  <a:lnTo>
                    <a:pt x="431180" y="1810070"/>
                  </a:lnTo>
                  <a:lnTo>
                    <a:pt x="449947" y="1542603"/>
                  </a:lnTo>
                  <a:lnTo>
                    <a:pt x="468807" y="1186726"/>
                  </a:lnTo>
                  <a:lnTo>
                    <a:pt x="487388" y="1458493"/>
                  </a:lnTo>
                  <a:lnTo>
                    <a:pt x="506248" y="1250339"/>
                  </a:lnTo>
                  <a:lnTo>
                    <a:pt x="524922" y="1764563"/>
                  </a:lnTo>
                  <a:lnTo>
                    <a:pt x="543690" y="1525875"/>
                  </a:lnTo>
                  <a:lnTo>
                    <a:pt x="562550" y="1741321"/>
                  </a:lnTo>
                  <a:lnTo>
                    <a:pt x="581131" y="1915985"/>
                  </a:lnTo>
                  <a:lnTo>
                    <a:pt x="599991" y="1634806"/>
                  </a:lnTo>
                  <a:lnTo>
                    <a:pt x="618665" y="1787016"/>
                  </a:lnTo>
                  <a:lnTo>
                    <a:pt x="637432" y="1865318"/>
                  </a:lnTo>
                  <a:lnTo>
                    <a:pt x="656292" y="1602811"/>
                  </a:lnTo>
                  <a:lnTo>
                    <a:pt x="674874" y="1779665"/>
                  </a:lnTo>
                  <a:lnTo>
                    <a:pt x="693734" y="1924136"/>
                  </a:lnTo>
                  <a:lnTo>
                    <a:pt x="712315" y="1807490"/>
                  </a:lnTo>
                  <a:lnTo>
                    <a:pt x="731175" y="2164179"/>
                  </a:lnTo>
                  <a:lnTo>
                    <a:pt x="749942" y="1611163"/>
                  </a:lnTo>
                  <a:lnTo>
                    <a:pt x="768617" y="1942419"/>
                  </a:lnTo>
                  <a:lnTo>
                    <a:pt x="787477" y="1013441"/>
                  </a:lnTo>
                  <a:lnTo>
                    <a:pt x="806244" y="1813050"/>
                  </a:lnTo>
                  <a:lnTo>
                    <a:pt x="824918" y="1617324"/>
                  </a:lnTo>
                  <a:lnTo>
                    <a:pt x="843685" y="1720847"/>
                  </a:lnTo>
                  <a:lnTo>
                    <a:pt x="862359" y="1710917"/>
                  </a:lnTo>
                  <a:lnTo>
                    <a:pt x="881220" y="1982554"/>
                  </a:lnTo>
                  <a:lnTo>
                    <a:pt x="899987" y="1960702"/>
                  </a:lnTo>
                  <a:lnTo>
                    <a:pt x="918661" y="1645337"/>
                  </a:lnTo>
                  <a:lnTo>
                    <a:pt x="937428" y="1834113"/>
                  </a:lnTo>
                  <a:lnTo>
                    <a:pt x="956102" y="1726219"/>
                  </a:lnTo>
                  <a:lnTo>
                    <a:pt x="974869" y="1580158"/>
                  </a:lnTo>
                  <a:lnTo>
                    <a:pt x="993730" y="1207930"/>
                  </a:lnTo>
                  <a:lnTo>
                    <a:pt x="1012404" y="1937648"/>
                  </a:lnTo>
                  <a:lnTo>
                    <a:pt x="1031171" y="1311713"/>
                  </a:lnTo>
                  <a:lnTo>
                    <a:pt x="1049845" y="1836504"/>
                  </a:lnTo>
                  <a:lnTo>
                    <a:pt x="1068612" y="2027860"/>
                  </a:lnTo>
                  <a:lnTo>
                    <a:pt x="1087472" y="1758402"/>
                  </a:lnTo>
                  <a:lnTo>
                    <a:pt x="1106147" y="1798549"/>
                  </a:lnTo>
                  <a:lnTo>
                    <a:pt x="1124914" y="1798749"/>
                  </a:lnTo>
                  <a:lnTo>
                    <a:pt x="1143588" y="1694813"/>
                  </a:lnTo>
                  <a:lnTo>
                    <a:pt x="1162355" y="1511150"/>
                  </a:lnTo>
                  <a:lnTo>
                    <a:pt x="1181215" y="1655868"/>
                  </a:lnTo>
                  <a:lnTo>
                    <a:pt x="1199797" y="1147145"/>
                  </a:lnTo>
                  <a:lnTo>
                    <a:pt x="1218657" y="1778275"/>
                  </a:lnTo>
                  <a:lnTo>
                    <a:pt x="1237424" y="1580358"/>
                  </a:lnTo>
                  <a:lnTo>
                    <a:pt x="1256098" y="1532118"/>
                  </a:lnTo>
                  <a:lnTo>
                    <a:pt x="1274958" y="1733169"/>
                  </a:lnTo>
                  <a:lnTo>
                    <a:pt x="1293539" y="1877240"/>
                  </a:lnTo>
                  <a:lnTo>
                    <a:pt x="1312400" y="1894133"/>
                  </a:lnTo>
                  <a:lnTo>
                    <a:pt x="1331167" y="1510443"/>
                  </a:lnTo>
                  <a:lnTo>
                    <a:pt x="1349841" y="1767155"/>
                  </a:lnTo>
                  <a:lnTo>
                    <a:pt x="1368608" y="1438231"/>
                  </a:lnTo>
                  <a:lnTo>
                    <a:pt x="1387282" y="1887972"/>
                  </a:lnTo>
                  <a:lnTo>
                    <a:pt x="1406142" y="1711117"/>
                  </a:lnTo>
                  <a:lnTo>
                    <a:pt x="1424910" y="1930097"/>
                  </a:lnTo>
                  <a:lnTo>
                    <a:pt x="1443584" y="1180129"/>
                  </a:lnTo>
                  <a:lnTo>
                    <a:pt x="1462351" y="1544959"/>
                  </a:lnTo>
                  <a:lnTo>
                    <a:pt x="1481025" y="1213938"/>
                  </a:lnTo>
                  <a:lnTo>
                    <a:pt x="1499885" y="1362956"/>
                  </a:lnTo>
                  <a:lnTo>
                    <a:pt x="1518652" y="1856377"/>
                  </a:lnTo>
                  <a:lnTo>
                    <a:pt x="1537327" y="2160410"/>
                  </a:lnTo>
                  <a:lnTo>
                    <a:pt x="1556094" y="1673162"/>
                  </a:lnTo>
                  <a:lnTo>
                    <a:pt x="1574954" y="1913004"/>
                  </a:lnTo>
                  <a:lnTo>
                    <a:pt x="1593628" y="1693824"/>
                  </a:lnTo>
                  <a:lnTo>
                    <a:pt x="1612395" y="1696404"/>
                  </a:lnTo>
                  <a:lnTo>
                    <a:pt x="1631069" y="1790798"/>
                  </a:lnTo>
                  <a:lnTo>
                    <a:pt x="1649837" y="1652287"/>
                  </a:lnTo>
                  <a:lnTo>
                    <a:pt x="1668697" y="1558294"/>
                  </a:lnTo>
                  <a:lnTo>
                    <a:pt x="1687278" y="1538480"/>
                  </a:lnTo>
                  <a:lnTo>
                    <a:pt x="1706138" y="2089670"/>
                  </a:lnTo>
                  <a:lnTo>
                    <a:pt x="1724812" y="1762184"/>
                  </a:lnTo>
                  <a:lnTo>
                    <a:pt x="1743579" y="1566245"/>
                  </a:lnTo>
                  <a:lnTo>
                    <a:pt x="1762440" y="1589299"/>
                  </a:lnTo>
                  <a:lnTo>
                    <a:pt x="1781021" y="1813451"/>
                  </a:lnTo>
                  <a:lnTo>
                    <a:pt x="1799881" y="1734159"/>
                  </a:lnTo>
                  <a:lnTo>
                    <a:pt x="1818555" y="1825773"/>
                  </a:lnTo>
                  <a:lnTo>
                    <a:pt x="1837322" y="1923335"/>
                  </a:lnTo>
                  <a:lnTo>
                    <a:pt x="1856089" y="1544134"/>
                  </a:lnTo>
                  <a:lnTo>
                    <a:pt x="1874764" y="1230666"/>
                  </a:lnTo>
                </a:path>
              </a:pathLst>
            </a:custGeom>
            <a:ln w="7549">
              <a:solidFill>
                <a:srgbClr val="1A85FF"/>
              </a:solidFill>
            </a:ln>
          </p:spPr>
          <p:txBody>
            <a:bodyPr wrap="square" lIns="0" tIns="0" rIns="0" bIns="0" rtlCol="0"/>
            <a:lstStyle/>
            <a:p>
              <a:endParaRPr/>
            </a:p>
          </p:txBody>
        </p:sp>
        <p:sp>
          <p:nvSpPr>
            <p:cNvPr id="45" name="object 45"/>
            <p:cNvSpPr/>
            <p:nvPr/>
          </p:nvSpPr>
          <p:spPr>
            <a:xfrm>
              <a:off x="3962987" y="2100263"/>
              <a:ext cx="31750" cy="2898140"/>
            </a:xfrm>
            <a:custGeom>
              <a:avLst/>
              <a:gdLst/>
              <a:ahLst/>
              <a:cxnLst/>
              <a:rect l="l" t="t" r="r" b="b"/>
              <a:pathLst>
                <a:path w="31750" h="2898140">
                  <a:moveTo>
                    <a:pt x="31309" y="2898056"/>
                  </a:moveTo>
                  <a:lnTo>
                    <a:pt x="31309" y="0"/>
                  </a:lnTo>
                </a:path>
                <a:path w="31750" h="2898140">
                  <a:moveTo>
                    <a:pt x="31309" y="2649260"/>
                  </a:moveTo>
                  <a:lnTo>
                    <a:pt x="0" y="2649260"/>
                  </a:lnTo>
                </a:path>
              </a:pathLst>
            </a:custGeom>
            <a:ln w="5119">
              <a:solidFill>
                <a:srgbClr val="000000"/>
              </a:solidFill>
            </a:ln>
          </p:spPr>
          <p:txBody>
            <a:bodyPr wrap="square" lIns="0" tIns="0" rIns="0" bIns="0" rtlCol="0"/>
            <a:lstStyle/>
            <a:p>
              <a:endParaRPr/>
            </a:p>
          </p:txBody>
        </p:sp>
        <p:sp>
          <p:nvSpPr>
            <p:cNvPr id="46" name="object 46"/>
            <p:cNvSpPr/>
            <p:nvPr/>
          </p:nvSpPr>
          <p:spPr>
            <a:xfrm>
              <a:off x="3888382" y="4716574"/>
              <a:ext cx="43180" cy="69215"/>
            </a:xfrm>
            <a:custGeom>
              <a:avLst/>
              <a:gdLst/>
              <a:ahLst/>
              <a:cxnLst/>
              <a:rect l="l" t="t" r="r" b="b"/>
              <a:pathLst>
                <a:path w="43179" h="69214">
                  <a:moveTo>
                    <a:pt x="7618" y="59430"/>
                  </a:moveTo>
                  <a:lnTo>
                    <a:pt x="0" y="59430"/>
                  </a:lnTo>
                  <a:lnTo>
                    <a:pt x="0" y="69043"/>
                  </a:lnTo>
                  <a:lnTo>
                    <a:pt x="7618" y="69043"/>
                  </a:lnTo>
                  <a:lnTo>
                    <a:pt x="7618" y="59430"/>
                  </a:lnTo>
                  <a:close/>
                </a:path>
                <a:path w="43179" h="69214">
                  <a:moveTo>
                    <a:pt x="43015" y="15243"/>
                  </a:moveTo>
                  <a:lnTo>
                    <a:pt x="36419" y="15243"/>
                  </a:lnTo>
                  <a:lnTo>
                    <a:pt x="36419" y="69043"/>
                  </a:lnTo>
                  <a:lnTo>
                    <a:pt x="43015" y="69043"/>
                  </a:lnTo>
                  <a:lnTo>
                    <a:pt x="43015" y="15243"/>
                  </a:lnTo>
                  <a:close/>
                </a:path>
                <a:path w="43179" h="69214">
                  <a:moveTo>
                    <a:pt x="43015" y="0"/>
                  </a:moveTo>
                  <a:lnTo>
                    <a:pt x="38742" y="0"/>
                  </a:lnTo>
                  <a:lnTo>
                    <a:pt x="37627" y="2968"/>
                  </a:lnTo>
                  <a:lnTo>
                    <a:pt x="35583" y="6031"/>
                  </a:lnTo>
                  <a:lnTo>
                    <a:pt x="30008" y="12345"/>
                  </a:lnTo>
                  <a:lnTo>
                    <a:pt x="26757" y="15043"/>
                  </a:lnTo>
                  <a:lnTo>
                    <a:pt x="23159" y="17187"/>
                  </a:lnTo>
                  <a:lnTo>
                    <a:pt x="23040" y="25421"/>
                  </a:lnTo>
                  <a:lnTo>
                    <a:pt x="36419" y="15243"/>
                  </a:lnTo>
                  <a:lnTo>
                    <a:pt x="43015" y="15243"/>
                  </a:lnTo>
                  <a:lnTo>
                    <a:pt x="43015" y="0"/>
                  </a:lnTo>
                  <a:close/>
                </a:path>
              </a:pathLst>
            </a:custGeom>
            <a:solidFill>
              <a:srgbClr val="000000"/>
            </a:solidFill>
          </p:spPr>
          <p:txBody>
            <a:bodyPr wrap="square" lIns="0" tIns="0" rIns="0" bIns="0" rtlCol="0"/>
            <a:lstStyle/>
            <a:p>
              <a:endParaRPr/>
            </a:p>
          </p:txBody>
        </p:sp>
        <p:sp>
          <p:nvSpPr>
            <p:cNvPr id="47" name="object 47"/>
            <p:cNvSpPr/>
            <p:nvPr/>
          </p:nvSpPr>
          <p:spPr>
            <a:xfrm>
              <a:off x="3962987" y="3887539"/>
              <a:ext cx="31750" cy="0"/>
            </a:xfrm>
            <a:custGeom>
              <a:avLst/>
              <a:gdLst/>
              <a:ahLst/>
              <a:cxnLst/>
              <a:rect l="l" t="t" r="r" b="b"/>
              <a:pathLst>
                <a:path w="31750">
                  <a:moveTo>
                    <a:pt x="31309" y="0"/>
                  </a:moveTo>
                  <a:lnTo>
                    <a:pt x="0" y="0"/>
                  </a:lnTo>
                </a:path>
              </a:pathLst>
            </a:custGeom>
            <a:ln w="5723">
              <a:solidFill>
                <a:srgbClr val="000000"/>
              </a:solidFill>
            </a:ln>
          </p:spPr>
          <p:txBody>
            <a:bodyPr wrap="square" lIns="0" tIns="0" rIns="0" bIns="0" rtlCol="0"/>
            <a:lstStyle/>
            <a:p>
              <a:endParaRPr/>
            </a:p>
          </p:txBody>
        </p:sp>
        <p:pic>
          <p:nvPicPr>
            <p:cNvPr id="48" name="object 48"/>
            <p:cNvPicPr/>
            <p:nvPr/>
          </p:nvPicPr>
          <p:blipFill>
            <a:blip r:embed="rId11" cstate="print"/>
            <a:stretch>
              <a:fillRect/>
            </a:stretch>
          </p:blipFill>
          <p:spPr>
            <a:xfrm>
              <a:off x="3844902" y="3854554"/>
              <a:ext cx="97273" cy="70209"/>
            </a:xfrm>
            <a:prstGeom prst="rect">
              <a:avLst/>
            </a:prstGeom>
          </p:spPr>
        </p:pic>
        <p:sp>
          <p:nvSpPr>
            <p:cNvPr id="49" name="object 49"/>
            <p:cNvSpPr/>
            <p:nvPr/>
          </p:nvSpPr>
          <p:spPr>
            <a:xfrm>
              <a:off x="3962987" y="3025236"/>
              <a:ext cx="31750" cy="0"/>
            </a:xfrm>
            <a:custGeom>
              <a:avLst/>
              <a:gdLst/>
              <a:ahLst/>
              <a:cxnLst/>
              <a:rect l="l" t="t" r="r" b="b"/>
              <a:pathLst>
                <a:path w="31750">
                  <a:moveTo>
                    <a:pt x="31309" y="0"/>
                  </a:moveTo>
                  <a:lnTo>
                    <a:pt x="0" y="0"/>
                  </a:lnTo>
                </a:path>
              </a:pathLst>
            </a:custGeom>
            <a:ln w="5723">
              <a:solidFill>
                <a:srgbClr val="000000"/>
              </a:solidFill>
            </a:ln>
          </p:spPr>
          <p:txBody>
            <a:bodyPr wrap="square" lIns="0" tIns="0" rIns="0" bIns="0" rtlCol="0"/>
            <a:lstStyle/>
            <a:p>
              <a:endParaRPr/>
            </a:p>
          </p:txBody>
        </p:sp>
        <p:sp>
          <p:nvSpPr>
            <p:cNvPr id="50" name="object 50"/>
            <p:cNvSpPr/>
            <p:nvPr/>
          </p:nvSpPr>
          <p:spPr>
            <a:xfrm>
              <a:off x="3888382" y="2992369"/>
              <a:ext cx="53340" cy="69215"/>
            </a:xfrm>
            <a:custGeom>
              <a:avLst/>
              <a:gdLst/>
              <a:ahLst/>
              <a:cxnLst/>
              <a:rect l="l" t="t" r="r" b="b"/>
              <a:pathLst>
                <a:path w="53339" h="69214">
                  <a:moveTo>
                    <a:pt x="7618" y="59371"/>
                  </a:moveTo>
                  <a:lnTo>
                    <a:pt x="0" y="59371"/>
                  </a:lnTo>
                  <a:lnTo>
                    <a:pt x="0" y="69031"/>
                  </a:lnTo>
                  <a:lnTo>
                    <a:pt x="7618" y="69031"/>
                  </a:lnTo>
                  <a:lnTo>
                    <a:pt x="7618" y="59371"/>
                  </a:lnTo>
                  <a:close/>
                </a:path>
                <a:path w="53339" h="69214">
                  <a:moveTo>
                    <a:pt x="49597" y="6950"/>
                  </a:moveTo>
                  <a:lnTo>
                    <a:pt x="38834" y="6950"/>
                  </a:lnTo>
                  <a:lnTo>
                    <a:pt x="41343" y="8128"/>
                  </a:lnTo>
                  <a:lnTo>
                    <a:pt x="43201" y="10366"/>
                  </a:lnTo>
                  <a:lnTo>
                    <a:pt x="45059" y="12722"/>
                  </a:lnTo>
                  <a:lnTo>
                    <a:pt x="46081" y="15549"/>
                  </a:lnTo>
                  <a:lnTo>
                    <a:pt x="46081" y="22028"/>
                  </a:lnTo>
                  <a:lnTo>
                    <a:pt x="44966" y="25445"/>
                  </a:lnTo>
                  <a:lnTo>
                    <a:pt x="42922" y="28979"/>
                  </a:lnTo>
                  <a:lnTo>
                    <a:pt x="40878" y="32630"/>
                  </a:lnTo>
                  <a:lnTo>
                    <a:pt x="36883" y="37460"/>
                  </a:lnTo>
                  <a:lnTo>
                    <a:pt x="30937" y="43586"/>
                  </a:lnTo>
                  <a:lnTo>
                    <a:pt x="27221" y="47473"/>
                  </a:lnTo>
                  <a:lnTo>
                    <a:pt x="24248" y="51007"/>
                  </a:lnTo>
                  <a:lnTo>
                    <a:pt x="20253" y="57015"/>
                  </a:lnTo>
                  <a:lnTo>
                    <a:pt x="18767" y="60078"/>
                  </a:lnTo>
                  <a:lnTo>
                    <a:pt x="17930" y="63141"/>
                  </a:lnTo>
                  <a:lnTo>
                    <a:pt x="17280" y="65026"/>
                  </a:lnTo>
                  <a:lnTo>
                    <a:pt x="17094" y="66910"/>
                  </a:lnTo>
                  <a:lnTo>
                    <a:pt x="17094" y="69031"/>
                  </a:lnTo>
                  <a:lnTo>
                    <a:pt x="52956" y="69031"/>
                  </a:lnTo>
                  <a:lnTo>
                    <a:pt x="52956" y="60903"/>
                  </a:lnTo>
                  <a:lnTo>
                    <a:pt x="26385" y="60903"/>
                  </a:lnTo>
                  <a:lnTo>
                    <a:pt x="27128" y="59371"/>
                  </a:lnTo>
                  <a:lnTo>
                    <a:pt x="28057" y="57840"/>
                  </a:lnTo>
                  <a:lnTo>
                    <a:pt x="30287" y="54777"/>
                  </a:lnTo>
                  <a:lnTo>
                    <a:pt x="32888" y="51950"/>
                  </a:lnTo>
                  <a:lnTo>
                    <a:pt x="36883" y="47709"/>
                  </a:lnTo>
                  <a:lnTo>
                    <a:pt x="41622" y="42526"/>
                  </a:lnTo>
                  <a:lnTo>
                    <a:pt x="52823" y="22028"/>
                  </a:lnTo>
                  <a:lnTo>
                    <a:pt x="52749" y="13311"/>
                  </a:lnTo>
                  <a:lnTo>
                    <a:pt x="51377" y="9070"/>
                  </a:lnTo>
                  <a:lnTo>
                    <a:pt x="49597" y="6950"/>
                  </a:lnTo>
                  <a:close/>
                </a:path>
                <a:path w="53339" h="69214">
                  <a:moveTo>
                    <a:pt x="41157" y="0"/>
                  </a:moveTo>
                  <a:lnTo>
                    <a:pt x="18395" y="19790"/>
                  </a:lnTo>
                  <a:lnTo>
                    <a:pt x="25177" y="20732"/>
                  </a:lnTo>
                  <a:lnTo>
                    <a:pt x="25270" y="16374"/>
                  </a:lnTo>
                  <a:lnTo>
                    <a:pt x="26199" y="13075"/>
                  </a:lnTo>
                  <a:lnTo>
                    <a:pt x="30101" y="8128"/>
                  </a:lnTo>
                  <a:lnTo>
                    <a:pt x="32610" y="6950"/>
                  </a:lnTo>
                  <a:lnTo>
                    <a:pt x="49597" y="6950"/>
                  </a:lnTo>
                  <a:lnTo>
                    <a:pt x="48311" y="5418"/>
                  </a:lnTo>
                  <a:lnTo>
                    <a:pt x="45338" y="1767"/>
                  </a:lnTo>
                  <a:lnTo>
                    <a:pt x="41157" y="0"/>
                  </a:lnTo>
                  <a:close/>
                </a:path>
              </a:pathLst>
            </a:custGeom>
            <a:solidFill>
              <a:srgbClr val="000000"/>
            </a:solidFill>
          </p:spPr>
          <p:txBody>
            <a:bodyPr wrap="square" lIns="0" tIns="0" rIns="0" bIns="0" rtlCol="0"/>
            <a:lstStyle/>
            <a:p>
              <a:endParaRPr/>
            </a:p>
          </p:txBody>
        </p:sp>
        <p:sp>
          <p:nvSpPr>
            <p:cNvPr id="51" name="object 51"/>
            <p:cNvSpPr/>
            <p:nvPr/>
          </p:nvSpPr>
          <p:spPr>
            <a:xfrm>
              <a:off x="3962987" y="2163286"/>
              <a:ext cx="31750" cy="0"/>
            </a:xfrm>
            <a:custGeom>
              <a:avLst/>
              <a:gdLst/>
              <a:ahLst/>
              <a:cxnLst/>
              <a:rect l="l" t="t" r="r" b="b"/>
              <a:pathLst>
                <a:path w="31750">
                  <a:moveTo>
                    <a:pt x="31309" y="0"/>
                  </a:moveTo>
                  <a:lnTo>
                    <a:pt x="0" y="0"/>
                  </a:lnTo>
                </a:path>
              </a:pathLst>
            </a:custGeom>
            <a:ln w="5723">
              <a:solidFill>
                <a:srgbClr val="000000"/>
              </a:solidFill>
            </a:ln>
          </p:spPr>
          <p:txBody>
            <a:bodyPr wrap="square" lIns="0" tIns="0" rIns="0" bIns="0" rtlCol="0"/>
            <a:lstStyle/>
            <a:p>
              <a:endParaRPr/>
            </a:p>
          </p:txBody>
        </p:sp>
        <p:pic>
          <p:nvPicPr>
            <p:cNvPr id="52" name="object 52"/>
            <p:cNvPicPr/>
            <p:nvPr/>
          </p:nvPicPr>
          <p:blipFill>
            <a:blip r:embed="rId12" cstate="print"/>
            <a:stretch>
              <a:fillRect/>
            </a:stretch>
          </p:blipFill>
          <p:spPr>
            <a:xfrm>
              <a:off x="3844902" y="2130302"/>
              <a:ext cx="97273" cy="70209"/>
            </a:xfrm>
            <a:prstGeom prst="rect">
              <a:avLst/>
            </a:prstGeom>
          </p:spPr>
        </p:pic>
        <p:sp>
          <p:nvSpPr>
            <p:cNvPr id="53" name="object 53"/>
            <p:cNvSpPr/>
            <p:nvPr/>
          </p:nvSpPr>
          <p:spPr>
            <a:xfrm>
              <a:off x="3994296" y="4998319"/>
              <a:ext cx="1974850" cy="40005"/>
            </a:xfrm>
            <a:custGeom>
              <a:avLst/>
              <a:gdLst/>
              <a:ahLst/>
              <a:cxnLst/>
              <a:rect l="l" t="t" r="r" b="b"/>
              <a:pathLst>
                <a:path w="1974850" h="40004">
                  <a:moveTo>
                    <a:pt x="0" y="0"/>
                  </a:moveTo>
                  <a:lnTo>
                    <a:pt x="1974267" y="0"/>
                  </a:lnTo>
                </a:path>
                <a:path w="1974850" h="40004">
                  <a:moveTo>
                    <a:pt x="49705" y="0"/>
                  </a:moveTo>
                  <a:lnTo>
                    <a:pt x="49705" y="39734"/>
                  </a:lnTo>
                </a:path>
              </a:pathLst>
            </a:custGeom>
            <a:ln w="5119">
              <a:solidFill>
                <a:srgbClr val="000000"/>
              </a:solidFill>
            </a:ln>
          </p:spPr>
          <p:txBody>
            <a:bodyPr wrap="square" lIns="0" tIns="0" rIns="0" bIns="0" rtlCol="0"/>
            <a:lstStyle/>
            <a:p>
              <a:endParaRPr/>
            </a:p>
          </p:txBody>
        </p:sp>
        <p:sp>
          <p:nvSpPr>
            <p:cNvPr id="54" name="object 54"/>
            <p:cNvSpPr/>
            <p:nvPr/>
          </p:nvSpPr>
          <p:spPr>
            <a:xfrm>
              <a:off x="4025420" y="5075844"/>
              <a:ext cx="35560" cy="70485"/>
            </a:xfrm>
            <a:custGeom>
              <a:avLst/>
              <a:gdLst/>
              <a:ahLst/>
              <a:cxnLst/>
              <a:rect l="l" t="t" r="r" b="b"/>
              <a:pathLst>
                <a:path w="35560" h="70485">
                  <a:moveTo>
                    <a:pt x="20625" y="0"/>
                  </a:moveTo>
                  <a:lnTo>
                    <a:pt x="0" y="27011"/>
                  </a:lnTo>
                  <a:lnTo>
                    <a:pt x="0" y="35140"/>
                  </a:lnTo>
                  <a:lnTo>
                    <a:pt x="21647" y="70232"/>
                  </a:lnTo>
                  <a:lnTo>
                    <a:pt x="24898" y="68878"/>
                  </a:lnTo>
                  <a:lnTo>
                    <a:pt x="30101" y="63471"/>
                  </a:lnTo>
                  <a:lnTo>
                    <a:pt x="30197" y="63282"/>
                  </a:lnTo>
                  <a:lnTo>
                    <a:pt x="14586" y="63282"/>
                  </a:lnTo>
                  <a:lnTo>
                    <a:pt x="12071" y="61409"/>
                  </a:lnTo>
                  <a:lnTo>
                    <a:pt x="9928" y="57651"/>
                  </a:lnTo>
                  <a:lnTo>
                    <a:pt x="7892" y="53905"/>
                  </a:lnTo>
                  <a:lnTo>
                    <a:pt x="6875" y="46425"/>
                  </a:lnTo>
                  <a:lnTo>
                    <a:pt x="6880" y="23819"/>
                  </a:lnTo>
                  <a:lnTo>
                    <a:pt x="7989" y="16115"/>
                  </a:lnTo>
                  <a:lnTo>
                    <a:pt x="10312" y="11921"/>
                  </a:lnTo>
                  <a:lnTo>
                    <a:pt x="12077" y="8634"/>
                  </a:lnTo>
                  <a:lnTo>
                    <a:pt x="14586" y="6997"/>
                  </a:lnTo>
                  <a:lnTo>
                    <a:pt x="29923" y="6997"/>
                  </a:lnTo>
                  <a:lnTo>
                    <a:pt x="29358" y="5866"/>
                  </a:lnTo>
                  <a:lnTo>
                    <a:pt x="27500" y="3722"/>
                  </a:lnTo>
                  <a:lnTo>
                    <a:pt x="25363" y="2238"/>
                  </a:lnTo>
                  <a:lnTo>
                    <a:pt x="23133" y="742"/>
                  </a:lnTo>
                  <a:lnTo>
                    <a:pt x="20625" y="0"/>
                  </a:lnTo>
                  <a:close/>
                </a:path>
                <a:path w="35560" h="70485">
                  <a:moveTo>
                    <a:pt x="29923" y="6997"/>
                  </a:moveTo>
                  <a:lnTo>
                    <a:pt x="20718" y="6997"/>
                  </a:lnTo>
                  <a:lnTo>
                    <a:pt x="23319" y="8858"/>
                  </a:lnTo>
                  <a:lnTo>
                    <a:pt x="25363" y="12581"/>
                  </a:lnTo>
                  <a:lnTo>
                    <a:pt x="27500" y="16303"/>
                  </a:lnTo>
                  <a:lnTo>
                    <a:pt x="28397" y="22900"/>
                  </a:lnTo>
                  <a:lnTo>
                    <a:pt x="28519" y="46425"/>
                  </a:lnTo>
                  <a:lnTo>
                    <a:pt x="27500" y="53905"/>
                  </a:lnTo>
                  <a:lnTo>
                    <a:pt x="25350" y="57675"/>
                  </a:lnTo>
                  <a:lnTo>
                    <a:pt x="23303" y="61421"/>
                  </a:lnTo>
                  <a:lnTo>
                    <a:pt x="20718" y="63282"/>
                  </a:lnTo>
                  <a:lnTo>
                    <a:pt x="30197" y="63282"/>
                  </a:lnTo>
                  <a:lnTo>
                    <a:pt x="32052" y="59630"/>
                  </a:lnTo>
                  <a:lnTo>
                    <a:pt x="33571" y="53905"/>
                  </a:lnTo>
                  <a:lnTo>
                    <a:pt x="34747" y="49723"/>
                  </a:lnTo>
                  <a:lnTo>
                    <a:pt x="35303" y="44151"/>
                  </a:lnTo>
                  <a:lnTo>
                    <a:pt x="35285" y="27011"/>
                  </a:lnTo>
                  <a:lnTo>
                    <a:pt x="34932" y="22900"/>
                  </a:lnTo>
                  <a:lnTo>
                    <a:pt x="34096" y="18883"/>
                  </a:lnTo>
                  <a:lnTo>
                    <a:pt x="33353" y="14866"/>
                  </a:lnTo>
                  <a:lnTo>
                    <a:pt x="32238" y="11462"/>
                  </a:lnTo>
                  <a:lnTo>
                    <a:pt x="30740" y="8634"/>
                  </a:lnTo>
                  <a:lnTo>
                    <a:pt x="29923" y="6997"/>
                  </a:lnTo>
                  <a:close/>
                </a:path>
              </a:pathLst>
            </a:custGeom>
            <a:solidFill>
              <a:srgbClr val="000000"/>
            </a:solidFill>
          </p:spPr>
          <p:txBody>
            <a:bodyPr wrap="square" lIns="0" tIns="0" rIns="0" bIns="0" rtlCol="0"/>
            <a:lstStyle/>
            <a:p>
              <a:endParaRPr/>
            </a:p>
          </p:txBody>
        </p:sp>
        <p:sp>
          <p:nvSpPr>
            <p:cNvPr id="55" name="object 55"/>
            <p:cNvSpPr/>
            <p:nvPr/>
          </p:nvSpPr>
          <p:spPr>
            <a:xfrm>
              <a:off x="4418973" y="4998319"/>
              <a:ext cx="0" cy="40005"/>
            </a:xfrm>
            <a:custGeom>
              <a:avLst/>
              <a:gdLst/>
              <a:ahLst/>
              <a:cxnLst/>
              <a:rect l="l" t="t" r="r" b="b"/>
              <a:pathLst>
                <a:path h="40004">
                  <a:moveTo>
                    <a:pt x="0" y="0"/>
                  </a:moveTo>
                  <a:lnTo>
                    <a:pt x="0" y="39734"/>
                  </a:lnTo>
                </a:path>
              </a:pathLst>
            </a:custGeom>
            <a:ln w="4514">
              <a:solidFill>
                <a:srgbClr val="000000"/>
              </a:solidFill>
            </a:ln>
          </p:spPr>
          <p:txBody>
            <a:bodyPr wrap="square" lIns="0" tIns="0" rIns="0" bIns="0" rtlCol="0"/>
            <a:lstStyle/>
            <a:p>
              <a:endParaRPr/>
            </a:p>
          </p:txBody>
        </p:sp>
        <p:pic>
          <p:nvPicPr>
            <p:cNvPr id="56" name="object 56"/>
            <p:cNvPicPr/>
            <p:nvPr/>
          </p:nvPicPr>
          <p:blipFill>
            <a:blip r:embed="rId13" cstate="print"/>
            <a:stretch>
              <a:fillRect/>
            </a:stretch>
          </p:blipFill>
          <p:spPr>
            <a:xfrm>
              <a:off x="4377722" y="5075844"/>
              <a:ext cx="79531" cy="70232"/>
            </a:xfrm>
            <a:prstGeom prst="rect">
              <a:avLst/>
            </a:prstGeom>
          </p:spPr>
        </p:pic>
        <p:sp>
          <p:nvSpPr>
            <p:cNvPr id="57" name="object 57"/>
            <p:cNvSpPr/>
            <p:nvPr/>
          </p:nvSpPr>
          <p:spPr>
            <a:xfrm>
              <a:off x="5543887" y="4998319"/>
              <a:ext cx="0" cy="40005"/>
            </a:xfrm>
            <a:custGeom>
              <a:avLst/>
              <a:gdLst/>
              <a:ahLst/>
              <a:cxnLst/>
              <a:rect l="l" t="t" r="r" b="b"/>
              <a:pathLst>
                <a:path h="40004">
                  <a:moveTo>
                    <a:pt x="0" y="0"/>
                  </a:moveTo>
                  <a:lnTo>
                    <a:pt x="0" y="39734"/>
                  </a:lnTo>
                </a:path>
              </a:pathLst>
            </a:custGeom>
            <a:ln w="4514">
              <a:solidFill>
                <a:srgbClr val="000000"/>
              </a:solidFill>
            </a:ln>
          </p:spPr>
          <p:txBody>
            <a:bodyPr wrap="square" lIns="0" tIns="0" rIns="0" bIns="0" rtlCol="0"/>
            <a:lstStyle/>
            <a:p>
              <a:endParaRPr/>
            </a:p>
          </p:txBody>
        </p:sp>
        <p:pic>
          <p:nvPicPr>
            <p:cNvPr id="58" name="object 58"/>
            <p:cNvPicPr/>
            <p:nvPr/>
          </p:nvPicPr>
          <p:blipFill>
            <a:blip r:embed="rId14" cstate="print"/>
            <a:stretch>
              <a:fillRect/>
            </a:stretch>
          </p:blipFill>
          <p:spPr>
            <a:xfrm>
              <a:off x="5503472" y="5075844"/>
              <a:ext cx="78783" cy="70232"/>
            </a:xfrm>
            <a:prstGeom prst="rect">
              <a:avLst/>
            </a:prstGeom>
          </p:spPr>
        </p:pic>
        <p:sp>
          <p:nvSpPr>
            <p:cNvPr id="59" name="object 59"/>
            <p:cNvSpPr/>
            <p:nvPr/>
          </p:nvSpPr>
          <p:spPr>
            <a:xfrm>
              <a:off x="5918858" y="4998319"/>
              <a:ext cx="0" cy="40005"/>
            </a:xfrm>
            <a:custGeom>
              <a:avLst/>
              <a:gdLst/>
              <a:ahLst/>
              <a:cxnLst/>
              <a:rect l="l" t="t" r="r" b="b"/>
              <a:pathLst>
                <a:path h="40004">
                  <a:moveTo>
                    <a:pt x="0" y="0"/>
                  </a:moveTo>
                  <a:lnTo>
                    <a:pt x="0" y="39734"/>
                  </a:lnTo>
                </a:path>
              </a:pathLst>
            </a:custGeom>
            <a:ln w="4514">
              <a:solidFill>
                <a:srgbClr val="000000"/>
              </a:solidFill>
            </a:ln>
          </p:spPr>
          <p:txBody>
            <a:bodyPr wrap="square" lIns="0" tIns="0" rIns="0" bIns="0" rtlCol="0"/>
            <a:lstStyle/>
            <a:p>
              <a:endParaRPr/>
            </a:p>
          </p:txBody>
        </p:sp>
        <p:pic>
          <p:nvPicPr>
            <p:cNvPr id="60" name="object 60"/>
            <p:cNvPicPr/>
            <p:nvPr/>
          </p:nvPicPr>
          <p:blipFill>
            <a:blip r:embed="rId15" cstate="print"/>
            <a:stretch>
              <a:fillRect/>
            </a:stretch>
          </p:blipFill>
          <p:spPr>
            <a:xfrm>
              <a:off x="5861906" y="5075844"/>
              <a:ext cx="116954" cy="70232"/>
            </a:xfrm>
            <a:prstGeom prst="rect">
              <a:avLst/>
            </a:prstGeom>
          </p:spPr>
        </p:pic>
        <p:pic>
          <p:nvPicPr>
            <p:cNvPr id="61" name="object 61"/>
            <p:cNvPicPr/>
            <p:nvPr/>
          </p:nvPicPr>
          <p:blipFill>
            <a:blip r:embed="rId16" cstate="print"/>
            <a:stretch>
              <a:fillRect/>
            </a:stretch>
          </p:blipFill>
          <p:spPr>
            <a:xfrm>
              <a:off x="4684593" y="4998319"/>
              <a:ext cx="596089" cy="275618"/>
            </a:xfrm>
            <a:prstGeom prst="rect">
              <a:avLst/>
            </a:prstGeom>
          </p:spPr>
        </p:pic>
      </p:grpSp>
      <p:pic>
        <p:nvPicPr>
          <p:cNvPr id="62" name="object 62"/>
          <p:cNvPicPr/>
          <p:nvPr/>
        </p:nvPicPr>
        <p:blipFill>
          <a:blip r:embed="rId17" cstate="print"/>
          <a:stretch>
            <a:fillRect/>
          </a:stretch>
        </p:blipFill>
        <p:spPr>
          <a:xfrm>
            <a:off x="3705097" y="3143743"/>
            <a:ext cx="70218" cy="816124"/>
          </a:xfrm>
          <a:prstGeom prst="rect">
            <a:avLst/>
          </a:prstGeom>
        </p:spPr>
      </p:pic>
      <p:grpSp>
        <p:nvGrpSpPr>
          <p:cNvPr id="63" name="object 63"/>
          <p:cNvGrpSpPr/>
          <p:nvPr/>
        </p:nvGrpSpPr>
        <p:grpSpPr>
          <a:xfrm>
            <a:off x="6422414" y="2100263"/>
            <a:ext cx="2139315" cy="3173730"/>
            <a:chOff x="6422414" y="2100263"/>
            <a:chExt cx="2139315" cy="3173730"/>
          </a:xfrm>
        </p:grpSpPr>
        <p:sp>
          <p:nvSpPr>
            <p:cNvPr id="64" name="object 64"/>
            <p:cNvSpPr/>
            <p:nvPr/>
          </p:nvSpPr>
          <p:spPr>
            <a:xfrm>
              <a:off x="6572192" y="4935319"/>
              <a:ext cx="1961514" cy="0"/>
            </a:xfrm>
            <a:custGeom>
              <a:avLst/>
              <a:gdLst/>
              <a:ahLst/>
              <a:cxnLst/>
              <a:rect l="l" t="t" r="r" b="b"/>
              <a:pathLst>
                <a:path w="1961515">
                  <a:moveTo>
                    <a:pt x="0" y="0"/>
                  </a:moveTo>
                  <a:lnTo>
                    <a:pt x="1960983" y="0"/>
                  </a:lnTo>
                </a:path>
              </a:pathLst>
            </a:custGeom>
            <a:ln w="8585">
              <a:solidFill>
                <a:srgbClr val="EFEFEF"/>
              </a:solidFill>
              <a:prstDash val="sysDash"/>
            </a:ln>
          </p:spPr>
          <p:txBody>
            <a:bodyPr wrap="square" lIns="0" tIns="0" rIns="0" bIns="0" rtlCol="0"/>
            <a:lstStyle/>
            <a:p>
              <a:endParaRPr/>
            </a:p>
          </p:txBody>
        </p:sp>
        <p:sp>
          <p:nvSpPr>
            <p:cNvPr id="65" name="object 65"/>
            <p:cNvSpPr/>
            <p:nvPr/>
          </p:nvSpPr>
          <p:spPr>
            <a:xfrm>
              <a:off x="6572192" y="4242237"/>
              <a:ext cx="1961514" cy="0"/>
            </a:xfrm>
            <a:custGeom>
              <a:avLst/>
              <a:gdLst/>
              <a:ahLst/>
              <a:cxnLst/>
              <a:rect l="l" t="t" r="r" b="b"/>
              <a:pathLst>
                <a:path w="1961515">
                  <a:moveTo>
                    <a:pt x="0" y="0"/>
                  </a:moveTo>
                  <a:lnTo>
                    <a:pt x="1960983" y="0"/>
                  </a:lnTo>
                </a:path>
              </a:pathLst>
            </a:custGeom>
            <a:ln w="8585">
              <a:solidFill>
                <a:srgbClr val="EFEFEF"/>
              </a:solidFill>
              <a:prstDash val="sysDash"/>
            </a:ln>
          </p:spPr>
          <p:txBody>
            <a:bodyPr wrap="square" lIns="0" tIns="0" rIns="0" bIns="0" rtlCol="0"/>
            <a:lstStyle/>
            <a:p>
              <a:endParaRPr/>
            </a:p>
          </p:txBody>
        </p:sp>
        <p:sp>
          <p:nvSpPr>
            <p:cNvPr id="66" name="object 66"/>
            <p:cNvSpPr/>
            <p:nvPr/>
          </p:nvSpPr>
          <p:spPr>
            <a:xfrm>
              <a:off x="6572191" y="2163286"/>
              <a:ext cx="1961514" cy="1386205"/>
            </a:xfrm>
            <a:custGeom>
              <a:avLst/>
              <a:gdLst/>
              <a:ahLst/>
              <a:cxnLst/>
              <a:rect l="l" t="t" r="r" b="b"/>
              <a:pathLst>
                <a:path w="1961515" h="1386204">
                  <a:moveTo>
                    <a:pt x="0" y="1386045"/>
                  </a:moveTo>
                  <a:lnTo>
                    <a:pt x="1960983" y="1386045"/>
                  </a:lnTo>
                </a:path>
                <a:path w="1961515" h="1386204">
                  <a:moveTo>
                    <a:pt x="0" y="692905"/>
                  </a:moveTo>
                  <a:lnTo>
                    <a:pt x="1960983" y="692905"/>
                  </a:lnTo>
                </a:path>
                <a:path w="1961515" h="1386204">
                  <a:moveTo>
                    <a:pt x="0" y="0"/>
                  </a:moveTo>
                  <a:lnTo>
                    <a:pt x="1960983" y="0"/>
                  </a:lnTo>
                </a:path>
              </a:pathLst>
            </a:custGeom>
            <a:ln w="8585">
              <a:solidFill>
                <a:srgbClr val="EFEFEF"/>
              </a:solidFill>
              <a:prstDash val="sysDash"/>
            </a:ln>
          </p:spPr>
          <p:txBody>
            <a:bodyPr wrap="square" lIns="0" tIns="0" rIns="0" bIns="0" rtlCol="0"/>
            <a:lstStyle/>
            <a:p>
              <a:endParaRPr/>
            </a:p>
          </p:txBody>
        </p:sp>
        <p:sp>
          <p:nvSpPr>
            <p:cNvPr id="67" name="object 67"/>
            <p:cNvSpPr/>
            <p:nvPr/>
          </p:nvSpPr>
          <p:spPr>
            <a:xfrm>
              <a:off x="6622008" y="2100263"/>
              <a:ext cx="751840" cy="2898140"/>
            </a:xfrm>
            <a:custGeom>
              <a:avLst/>
              <a:gdLst/>
              <a:ahLst/>
              <a:cxnLst/>
              <a:rect l="l" t="t" r="r" b="b"/>
              <a:pathLst>
                <a:path w="751840" h="2898140">
                  <a:moveTo>
                    <a:pt x="0" y="0"/>
                  </a:moveTo>
                  <a:lnTo>
                    <a:pt x="0" y="2898056"/>
                  </a:lnTo>
                </a:path>
                <a:path w="751840" h="2898140">
                  <a:moveTo>
                    <a:pt x="375848" y="0"/>
                  </a:moveTo>
                  <a:lnTo>
                    <a:pt x="375848" y="2898056"/>
                  </a:lnTo>
                </a:path>
                <a:path w="751840" h="2898140">
                  <a:moveTo>
                    <a:pt x="751845" y="0"/>
                  </a:moveTo>
                  <a:lnTo>
                    <a:pt x="751845" y="2898056"/>
                  </a:lnTo>
                </a:path>
              </a:pathLst>
            </a:custGeom>
            <a:ln w="6787">
              <a:solidFill>
                <a:srgbClr val="EFEFEF"/>
              </a:solidFill>
              <a:prstDash val="sysDash"/>
            </a:ln>
          </p:spPr>
          <p:txBody>
            <a:bodyPr wrap="square" lIns="0" tIns="0" rIns="0" bIns="0" rtlCol="0"/>
            <a:lstStyle/>
            <a:p>
              <a:endParaRPr/>
            </a:p>
          </p:txBody>
        </p:sp>
        <p:sp>
          <p:nvSpPr>
            <p:cNvPr id="68" name="object 68"/>
            <p:cNvSpPr/>
            <p:nvPr/>
          </p:nvSpPr>
          <p:spPr>
            <a:xfrm>
              <a:off x="7749739"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69" name="object 69"/>
            <p:cNvSpPr/>
            <p:nvPr/>
          </p:nvSpPr>
          <p:spPr>
            <a:xfrm>
              <a:off x="8125531"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70" name="object 70"/>
            <p:cNvSpPr/>
            <p:nvPr/>
          </p:nvSpPr>
          <p:spPr>
            <a:xfrm>
              <a:off x="8501416"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71" name="object 71"/>
            <p:cNvSpPr/>
            <p:nvPr/>
          </p:nvSpPr>
          <p:spPr>
            <a:xfrm>
              <a:off x="6622008" y="2408666"/>
              <a:ext cx="1879600" cy="2357120"/>
            </a:xfrm>
            <a:custGeom>
              <a:avLst/>
              <a:gdLst/>
              <a:ahLst/>
              <a:cxnLst/>
              <a:rect l="l" t="t" r="r" b="b"/>
              <a:pathLst>
                <a:path w="1879600" h="2357120">
                  <a:moveTo>
                    <a:pt x="0" y="957014"/>
                  </a:moveTo>
                  <a:lnTo>
                    <a:pt x="18691" y="460601"/>
                  </a:lnTo>
                  <a:lnTo>
                    <a:pt x="37551" y="970326"/>
                  </a:lnTo>
                  <a:lnTo>
                    <a:pt x="56252" y="263874"/>
                  </a:lnTo>
                  <a:lnTo>
                    <a:pt x="75102" y="769004"/>
                  </a:lnTo>
                  <a:lnTo>
                    <a:pt x="93962" y="925561"/>
                  </a:lnTo>
                  <a:lnTo>
                    <a:pt x="112653" y="1193912"/>
                  </a:lnTo>
                  <a:lnTo>
                    <a:pt x="131513" y="939109"/>
                  </a:lnTo>
                  <a:lnTo>
                    <a:pt x="150363" y="1158100"/>
                  </a:lnTo>
                  <a:lnTo>
                    <a:pt x="169064" y="1654514"/>
                  </a:lnTo>
                  <a:lnTo>
                    <a:pt x="187924" y="1408427"/>
                  </a:lnTo>
                  <a:lnTo>
                    <a:pt x="206615" y="1296752"/>
                  </a:lnTo>
                  <a:lnTo>
                    <a:pt x="225475" y="1712472"/>
                  </a:lnTo>
                  <a:lnTo>
                    <a:pt x="244325" y="1596320"/>
                  </a:lnTo>
                  <a:lnTo>
                    <a:pt x="263026" y="1390640"/>
                  </a:lnTo>
                  <a:lnTo>
                    <a:pt x="281886" y="1471098"/>
                  </a:lnTo>
                  <a:lnTo>
                    <a:pt x="300577" y="1086595"/>
                  </a:lnTo>
                  <a:lnTo>
                    <a:pt x="319437" y="1806477"/>
                  </a:lnTo>
                  <a:lnTo>
                    <a:pt x="338287" y="1726019"/>
                  </a:lnTo>
                  <a:lnTo>
                    <a:pt x="356988" y="1797524"/>
                  </a:lnTo>
                  <a:lnTo>
                    <a:pt x="375848" y="1569461"/>
                  </a:lnTo>
                  <a:lnTo>
                    <a:pt x="394539" y="1636608"/>
                  </a:lnTo>
                  <a:lnTo>
                    <a:pt x="413399" y="1149148"/>
                  </a:lnTo>
                  <a:lnTo>
                    <a:pt x="432212" y="1399592"/>
                  </a:lnTo>
                  <a:lnTo>
                    <a:pt x="450931" y="845103"/>
                  </a:lnTo>
                  <a:lnTo>
                    <a:pt x="469838" y="1574056"/>
                  </a:lnTo>
                  <a:lnTo>
                    <a:pt x="488651" y="1784212"/>
                  </a:lnTo>
                  <a:lnTo>
                    <a:pt x="507370" y="880915"/>
                  </a:lnTo>
                  <a:lnTo>
                    <a:pt x="526183" y="500771"/>
                  </a:lnTo>
                  <a:lnTo>
                    <a:pt x="544903" y="1435286"/>
                  </a:lnTo>
                  <a:lnTo>
                    <a:pt x="563809" y="1359422"/>
                  </a:lnTo>
                  <a:lnTo>
                    <a:pt x="582622" y="652734"/>
                  </a:lnTo>
                  <a:lnTo>
                    <a:pt x="601342" y="1873623"/>
                  </a:lnTo>
                  <a:lnTo>
                    <a:pt x="620154" y="1658872"/>
                  </a:lnTo>
                  <a:lnTo>
                    <a:pt x="638874" y="1891529"/>
                  </a:lnTo>
                  <a:lnTo>
                    <a:pt x="657687" y="1489003"/>
                  </a:lnTo>
                  <a:lnTo>
                    <a:pt x="676593" y="1681372"/>
                  </a:lnTo>
                  <a:lnTo>
                    <a:pt x="695313" y="733193"/>
                  </a:lnTo>
                  <a:lnTo>
                    <a:pt x="714126" y="836151"/>
                  </a:lnTo>
                  <a:lnTo>
                    <a:pt x="732846" y="1372734"/>
                  </a:lnTo>
                  <a:lnTo>
                    <a:pt x="751658" y="1649919"/>
                  </a:lnTo>
                  <a:lnTo>
                    <a:pt x="770565" y="1833335"/>
                  </a:lnTo>
                  <a:lnTo>
                    <a:pt x="789284" y="1193912"/>
                  </a:lnTo>
                  <a:lnTo>
                    <a:pt x="808097" y="983873"/>
                  </a:lnTo>
                  <a:lnTo>
                    <a:pt x="827003" y="1860194"/>
                  </a:lnTo>
                  <a:lnTo>
                    <a:pt x="845630" y="1685731"/>
                  </a:lnTo>
                  <a:lnTo>
                    <a:pt x="864536" y="1327969"/>
                  </a:lnTo>
                  <a:lnTo>
                    <a:pt x="883162" y="1560508"/>
                  </a:lnTo>
                  <a:lnTo>
                    <a:pt x="902068" y="1037472"/>
                  </a:lnTo>
                  <a:lnTo>
                    <a:pt x="920881" y="648376"/>
                  </a:lnTo>
                  <a:lnTo>
                    <a:pt x="939601" y="1310064"/>
                  </a:lnTo>
                  <a:lnTo>
                    <a:pt x="958507" y="2124056"/>
                  </a:lnTo>
                  <a:lnTo>
                    <a:pt x="977134" y="2356560"/>
                  </a:lnTo>
                  <a:lnTo>
                    <a:pt x="996040" y="1368375"/>
                  </a:lnTo>
                  <a:lnTo>
                    <a:pt x="1014853" y="1520338"/>
                  </a:lnTo>
                  <a:lnTo>
                    <a:pt x="1033572" y="1126883"/>
                  </a:lnTo>
                  <a:lnTo>
                    <a:pt x="1052478" y="0"/>
                  </a:lnTo>
                  <a:lnTo>
                    <a:pt x="1071105" y="1614108"/>
                  </a:lnTo>
                  <a:lnTo>
                    <a:pt x="1090011" y="1363781"/>
                  </a:lnTo>
                  <a:lnTo>
                    <a:pt x="1108824" y="1265417"/>
                  </a:lnTo>
                  <a:lnTo>
                    <a:pt x="1127544" y="1591844"/>
                  </a:lnTo>
                  <a:lnTo>
                    <a:pt x="1146357" y="1721425"/>
                  </a:lnTo>
                  <a:lnTo>
                    <a:pt x="1165263" y="1860194"/>
                  </a:lnTo>
                  <a:lnTo>
                    <a:pt x="1183982" y="1176006"/>
                  </a:lnTo>
                  <a:lnTo>
                    <a:pt x="1202795" y="666282"/>
                  </a:lnTo>
                  <a:lnTo>
                    <a:pt x="1221515" y="500771"/>
                  </a:lnTo>
                  <a:lnTo>
                    <a:pt x="1240328" y="1041831"/>
                  </a:lnTo>
                  <a:lnTo>
                    <a:pt x="1259234" y="1667825"/>
                  </a:lnTo>
                  <a:lnTo>
                    <a:pt x="1277954" y="702093"/>
                  </a:lnTo>
                  <a:lnTo>
                    <a:pt x="1296767" y="1386281"/>
                  </a:lnTo>
                  <a:lnTo>
                    <a:pt x="1315486" y="500771"/>
                  </a:lnTo>
                  <a:lnTo>
                    <a:pt x="1334299" y="1408427"/>
                  </a:lnTo>
                  <a:lnTo>
                    <a:pt x="1353205" y="957014"/>
                  </a:lnTo>
                  <a:lnTo>
                    <a:pt x="1371832" y="1395116"/>
                  </a:lnTo>
                  <a:lnTo>
                    <a:pt x="1390738" y="1587367"/>
                  </a:lnTo>
                  <a:lnTo>
                    <a:pt x="1409458" y="2021122"/>
                  </a:lnTo>
                  <a:lnTo>
                    <a:pt x="1428271" y="1238559"/>
                  </a:lnTo>
                  <a:lnTo>
                    <a:pt x="1447177" y="1126883"/>
                  </a:lnTo>
                  <a:lnTo>
                    <a:pt x="1465803" y="1654514"/>
                  </a:lnTo>
                  <a:lnTo>
                    <a:pt x="1484709" y="1506791"/>
                  </a:lnTo>
                  <a:lnTo>
                    <a:pt x="1503429" y="1529291"/>
                  </a:lnTo>
                  <a:lnTo>
                    <a:pt x="1522242" y="1806477"/>
                  </a:lnTo>
                  <a:lnTo>
                    <a:pt x="1541055" y="1980987"/>
                  </a:lnTo>
                  <a:lnTo>
                    <a:pt x="1559775" y="1439880"/>
                  </a:lnTo>
                  <a:lnTo>
                    <a:pt x="1578680" y="791504"/>
                  </a:lnTo>
                  <a:lnTo>
                    <a:pt x="1597493" y="1122289"/>
                  </a:lnTo>
                  <a:lnTo>
                    <a:pt x="1616213" y="1287917"/>
                  </a:lnTo>
                  <a:lnTo>
                    <a:pt x="1635026" y="952420"/>
                  </a:lnTo>
                  <a:lnTo>
                    <a:pt x="1653746" y="957014"/>
                  </a:lnTo>
                  <a:lnTo>
                    <a:pt x="1672652" y="939109"/>
                  </a:lnTo>
                  <a:lnTo>
                    <a:pt x="1691465" y="1283323"/>
                  </a:lnTo>
                  <a:lnTo>
                    <a:pt x="1710185" y="1748519"/>
                  </a:lnTo>
                  <a:lnTo>
                    <a:pt x="1728998" y="2128427"/>
                  </a:lnTo>
                  <a:lnTo>
                    <a:pt x="1747717" y="1569461"/>
                  </a:lnTo>
                  <a:lnTo>
                    <a:pt x="1766623" y="965967"/>
                  </a:lnTo>
                  <a:lnTo>
                    <a:pt x="1785436" y="885274"/>
                  </a:lnTo>
                  <a:lnTo>
                    <a:pt x="1804156" y="1413022"/>
                  </a:lnTo>
                  <a:lnTo>
                    <a:pt x="1822969" y="1860194"/>
                  </a:lnTo>
                  <a:lnTo>
                    <a:pt x="1841688" y="1471098"/>
                  </a:lnTo>
                  <a:lnTo>
                    <a:pt x="1860501" y="1766425"/>
                  </a:lnTo>
                  <a:lnTo>
                    <a:pt x="1879407" y="1605155"/>
                  </a:lnTo>
                </a:path>
              </a:pathLst>
            </a:custGeom>
            <a:ln w="7486">
              <a:solidFill>
                <a:srgbClr val="1A85FF"/>
              </a:solidFill>
            </a:ln>
          </p:spPr>
          <p:txBody>
            <a:bodyPr wrap="square" lIns="0" tIns="0" rIns="0" bIns="0" rtlCol="0"/>
            <a:lstStyle/>
            <a:p>
              <a:endParaRPr/>
            </a:p>
          </p:txBody>
        </p:sp>
        <p:sp>
          <p:nvSpPr>
            <p:cNvPr id="72" name="object 72"/>
            <p:cNvSpPr/>
            <p:nvPr/>
          </p:nvSpPr>
          <p:spPr>
            <a:xfrm>
              <a:off x="6540769" y="2100263"/>
              <a:ext cx="31750" cy="2898140"/>
            </a:xfrm>
            <a:custGeom>
              <a:avLst/>
              <a:gdLst/>
              <a:ahLst/>
              <a:cxnLst/>
              <a:rect l="l" t="t" r="r" b="b"/>
              <a:pathLst>
                <a:path w="31750" h="2898140">
                  <a:moveTo>
                    <a:pt x="31423" y="2898056"/>
                  </a:moveTo>
                  <a:lnTo>
                    <a:pt x="31422" y="0"/>
                  </a:lnTo>
                </a:path>
                <a:path w="31750" h="2898140">
                  <a:moveTo>
                    <a:pt x="31423" y="2835056"/>
                  </a:moveTo>
                  <a:lnTo>
                    <a:pt x="0" y="2835056"/>
                  </a:lnTo>
                </a:path>
              </a:pathLst>
            </a:custGeom>
            <a:ln w="5124">
              <a:solidFill>
                <a:srgbClr val="000000"/>
              </a:solidFill>
            </a:ln>
          </p:spPr>
          <p:txBody>
            <a:bodyPr wrap="square" lIns="0" tIns="0" rIns="0" bIns="0" rtlCol="0"/>
            <a:lstStyle/>
            <a:p>
              <a:endParaRPr/>
            </a:p>
          </p:txBody>
        </p:sp>
        <p:pic>
          <p:nvPicPr>
            <p:cNvPr id="73" name="object 73"/>
            <p:cNvPicPr/>
            <p:nvPr/>
          </p:nvPicPr>
          <p:blipFill>
            <a:blip r:embed="rId18" cstate="print"/>
            <a:stretch>
              <a:fillRect/>
            </a:stretch>
          </p:blipFill>
          <p:spPr>
            <a:xfrm>
              <a:off x="6422415" y="4902370"/>
              <a:ext cx="97100" cy="70221"/>
            </a:xfrm>
            <a:prstGeom prst="rect">
              <a:avLst/>
            </a:prstGeom>
          </p:spPr>
        </p:pic>
        <p:sp>
          <p:nvSpPr>
            <p:cNvPr id="74" name="object 74"/>
            <p:cNvSpPr/>
            <p:nvPr/>
          </p:nvSpPr>
          <p:spPr>
            <a:xfrm>
              <a:off x="6540768" y="4242237"/>
              <a:ext cx="31750" cy="0"/>
            </a:xfrm>
            <a:custGeom>
              <a:avLst/>
              <a:gdLst/>
              <a:ahLst/>
              <a:cxnLst/>
              <a:rect l="l" t="t" r="r" b="b"/>
              <a:pathLst>
                <a:path w="31750">
                  <a:moveTo>
                    <a:pt x="31423" y="0"/>
                  </a:moveTo>
                  <a:lnTo>
                    <a:pt x="0" y="0"/>
                  </a:lnTo>
                </a:path>
              </a:pathLst>
            </a:custGeom>
            <a:ln w="5723">
              <a:solidFill>
                <a:srgbClr val="000000"/>
              </a:solidFill>
            </a:ln>
          </p:spPr>
          <p:txBody>
            <a:bodyPr wrap="square" lIns="0" tIns="0" rIns="0" bIns="0" rtlCol="0"/>
            <a:lstStyle/>
            <a:p>
              <a:endParaRPr/>
            </a:p>
          </p:txBody>
        </p:sp>
        <p:pic>
          <p:nvPicPr>
            <p:cNvPr id="75" name="object 75"/>
            <p:cNvPicPr/>
            <p:nvPr/>
          </p:nvPicPr>
          <p:blipFill>
            <a:blip r:embed="rId19" cstate="print"/>
            <a:stretch>
              <a:fillRect/>
            </a:stretch>
          </p:blipFill>
          <p:spPr>
            <a:xfrm>
              <a:off x="6422415" y="4209253"/>
              <a:ext cx="97249" cy="70209"/>
            </a:xfrm>
            <a:prstGeom prst="rect">
              <a:avLst/>
            </a:prstGeom>
          </p:spPr>
        </p:pic>
        <p:sp>
          <p:nvSpPr>
            <p:cNvPr id="76" name="object 76"/>
            <p:cNvSpPr/>
            <p:nvPr/>
          </p:nvSpPr>
          <p:spPr>
            <a:xfrm>
              <a:off x="6540768" y="3549332"/>
              <a:ext cx="31750" cy="0"/>
            </a:xfrm>
            <a:custGeom>
              <a:avLst/>
              <a:gdLst/>
              <a:ahLst/>
              <a:cxnLst/>
              <a:rect l="l" t="t" r="r" b="b"/>
              <a:pathLst>
                <a:path w="31750">
                  <a:moveTo>
                    <a:pt x="31423" y="0"/>
                  </a:moveTo>
                  <a:lnTo>
                    <a:pt x="0" y="0"/>
                  </a:lnTo>
                </a:path>
              </a:pathLst>
            </a:custGeom>
            <a:ln w="5723">
              <a:solidFill>
                <a:srgbClr val="000000"/>
              </a:solidFill>
            </a:ln>
          </p:spPr>
          <p:txBody>
            <a:bodyPr wrap="square" lIns="0" tIns="0" rIns="0" bIns="0" rtlCol="0"/>
            <a:lstStyle/>
            <a:p>
              <a:endParaRPr/>
            </a:p>
          </p:txBody>
        </p:sp>
        <p:sp>
          <p:nvSpPr>
            <p:cNvPr id="77" name="object 77"/>
            <p:cNvSpPr/>
            <p:nvPr/>
          </p:nvSpPr>
          <p:spPr>
            <a:xfrm>
              <a:off x="6466001" y="3516348"/>
              <a:ext cx="43180" cy="69215"/>
            </a:xfrm>
            <a:custGeom>
              <a:avLst/>
              <a:gdLst/>
              <a:ahLst/>
              <a:cxnLst/>
              <a:rect l="l" t="t" r="r" b="b"/>
              <a:pathLst>
                <a:path w="43179" h="69214">
                  <a:moveTo>
                    <a:pt x="7608" y="59371"/>
                  </a:moveTo>
                  <a:lnTo>
                    <a:pt x="0" y="59371"/>
                  </a:lnTo>
                  <a:lnTo>
                    <a:pt x="0" y="69031"/>
                  </a:lnTo>
                  <a:lnTo>
                    <a:pt x="7608" y="69031"/>
                  </a:lnTo>
                  <a:lnTo>
                    <a:pt x="7608" y="59371"/>
                  </a:lnTo>
                  <a:close/>
                </a:path>
                <a:path w="43179" h="69214">
                  <a:moveTo>
                    <a:pt x="43139" y="15196"/>
                  </a:moveTo>
                  <a:lnTo>
                    <a:pt x="36461" y="15196"/>
                  </a:lnTo>
                  <a:lnTo>
                    <a:pt x="36461" y="69031"/>
                  </a:lnTo>
                  <a:lnTo>
                    <a:pt x="43139" y="69031"/>
                  </a:lnTo>
                  <a:lnTo>
                    <a:pt x="43139" y="15196"/>
                  </a:lnTo>
                  <a:close/>
                </a:path>
                <a:path w="43179" h="69214">
                  <a:moveTo>
                    <a:pt x="43139" y="0"/>
                  </a:moveTo>
                  <a:lnTo>
                    <a:pt x="38836" y="0"/>
                  </a:lnTo>
                  <a:lnTo>
                    <a:pt x="37672" y="2945"/>
                  </a:lnTo>
                  <a:lnTo>
                    <a:pt x="35697" y="6007"/>
                  </a:lnTo>
                  <a:lnTo>
                    <a:pt x="30109" y="12369"/>
                  </a:lnTo>
                  <a:lnTo>
                    <a:pt x="26840" y="15078"/>
                  </a:lnTo>
                  <a:lnTo>
                    <a:pt x="23106" y="17198"/>
                  </a:lnTo>
                  <a:lnTo>
                    <a:pt x="23106" y="25445"/>
                  </a:lnTo>
                  <a:lnTo>
                    <a:pt x="36461" y="15196"/>
                  </a:lnTo>
                  <a:lnTo>
                    <a:pt x="43139" y="15196"/>
                  </a:lnTo>
                  <a:lnTo>
                    <a:pt x="43139" y="0"/>
                  </a:lnTo>
                  <a:close/>
                </a:path>
              </a:pathLst>
            </a:custGeom>
            <a:solidFill>
              <a:srgbClr val="000000"/>
            </a:solidFill>
          </p:spPr>
          <p:txBody>
            <a:bodyPr wrap="square" lIns="0" tIns="0" rIns="0" bIns="0" rtlCol="0"/>
            <a:lstStyle/>
            <a:p>
              <a:endParaRPr/>
            </a:p>
          </p:txBody>
        </p:sp>
        <p:sp>
          <p:nvSpPr>
            <p:cNvPr id="78" name="object 78"/>
            <p:cNvSpPr/>
            <p:nvPr/>
          </p:nvSpPr>
          <p:spPr>
            <a:xfrm>
              <a:off x="6540768" y="2856191"/>
              <a:ext cx="31750" cy="0"/>
            </a:xfrm>
            <a:custGeom>
              <a:avLst/>
              <a:gdLst/>
              <a:ahLst/>
              <a:cxnLst/>
              <a:rect l="l" t="t" r="r" b="b"/>
              <a:pathLst>
                <a:path w="31750">
                  <a:moveTo>
                    <a:pt x="31423" y="0"/>
                  </a:moveTo>
                  <a:lnTo>
                    <a:pt x="0" y="0"/>
                  </a:lnTo>
                </a:path>
              </a:pathLst>
            </a:custGeom>
            <a:ln w="5723">
              <a:solidFill>
                <a:srgbClr val="000000"/>
              </a:solidFill>
            </a:ln>
          </p:spPr>
          <p:txBody>
            <a:bodyPr wrap="square" lIns="0" tIns="0" rIns="0" bIns="0" rtlCol="0"/>
            <a:lstStyle/>
            <a:p>
              <a:endParaRPr/>
            </a:p>
          </p:txBody>
        </p:sp>
        <p:pic>
          <p:nvPicPr>
            <p:cNvPr id="79" name="object 79"/>
            <p:cNvPicPr/>
            <p:nvPr/>
          </p:nvPicPr>
          <p:blipFill>
            <a:blip r:embed="rId20" cstate="print"/>
            <a:stretch>
              <a:fillRect/>
            </a:stretch>
          </p:blipFill>
          <p:spPr>
            <a:xfrm>
              <a:off x="6422415" y="2823207"/>
              <a:ext cx="96579" cy="69031"/>
            </a:xfrm>
            <a:prstGeom prst="rect">
              <a:avLst/>
            </a:prstGeom>
          </p:spPr>
        </p:pic>
        <p:sp>
          <p:nvSpPr>
            <p:cNvPr id="80" name="object 80"/>
            <p:cNvSpPr/>
            <p:nvPr/>
          </p:nvSpPr>
          <p:spPr>
            <a:xfrm>
              <a:off x="6540768" y="2163286"/>
              <a:ext cx="31750" cy="0"/>
            </a:xfrm>
            <a:custGeom>
              <a:avLst/>
              <a:gdLst/>
              <a:ahLst/>
              <a:cxnLst/>
              <a:rect l="l" t="t" r="r" b="b"/>
              <a:pathLst>
                <a:path w="31750">
                  <a:moveTo>
                    <a:pt x="31423" y="0"/>
                  </a:moveTo>
                  <a:lnTo>
                    <a:pt x="0" y="0"/>
                  </a:lnTo>
                </a:path>
              </a:pathLst>
            </a:custGeom>
            <a:ln w="5723">
              <a:solidFill>
                <a:srgbClr val="000000"/>
              </a:solidFill>
            </a:ln>
          </p:spPr>
          <p:txBody>
            <a:bodyPr wrap="square" lIns="0" tIns="0" rIns="0" bIns="0" rtlCol="0"/>
            <a:lstStyle/>
            <a:p>
              <a:endParaRPr/>
            </a:p>
          </p:txBody>
        </p:sp>
        <p:pic>
          <p:nvPicPr>
            <p:cNvPr id="81" name="object 81"/>
            <p:cNvPicPr/>
            <p:nvPr/>
          </p:nvPicPr>
          <p:blipFill>
            <a:blip r:embed="rId21" cstate="print"/>
            <a:stretch>
              <a:fillRect/>
            </a:stretch>
          </p:blipFill>
          <p:spPr>
            <a:xfrm>
              <a:off x="6422414" y="2130302"/>
              <a:ext cx="96914" cy="69031"/>
            </a:xfrm>
            <a:prstGeom prst="rect">
              <a:avLst/>
            </a:prstGeom>
          </p:spPr>
        </p:pic>
        <p:sp>
          <p:nvSpPr>
            <p:cNvPr id="82" name="object 82"/>
            <p:cNvSpPr/>
            <p:nvPr/>
          </p:nvSpPr>
          <p:spPr>
            <a:xfrm>
              <a:off x="6572192" y="4998319"/>
              <a:ext cx="1979295" cy="40005"/>
            </a:xfrm>
            <a:custGeom>
              <a:avLst/>
              <a:gdLst/>
              <a:ahLst/>
              <a:cxnLst/>
              <a:rect l="l" t="t" r="r" b="b"/>
              <a:pathLst>
                <a:path w="1979295" h="40004">
                  <a:moveTo>
                    <a:pt x="0" y="0"/>
                  </a:moveTo>
                  <a:lnTo>
                    <a:pt x="1979050" y="0"/>
                  </a:lnTo>
                </a:path>
                <a:path w="1979295" h="40004">
                  <a:moveTo>
                    <a:pt x="49816" y="0"/>
                  </a:moveTo>
                  <a:lnTo>
                    <a:pt x="49816" y="39734"/>
                  </a:lnTo>
                </a:path>
              </a:pathLst>
            </a:custGeom>
            <a:ln w="5124">
              <a:solidFill>
                <a:srgbClr val="000000"/>
              </a:solidFill>
            </a:ln>
          </p:spPr>
          <p:txBody>
            <a:bodyPr wrap="square" lIns="0" tIns="0" rIns="0" bIns="0" rtlCol="0"/>
            <a:lstStyle/>
            <a:p>
              <a:endParaRPr/>
            </a:p>
          </p:txBody>
        </p:sp>
        <p:sp>
          <p:nvSpPr>
            <p:cNvPr id="83" name="object 83"/>
            <p:cNvSpPr/>
            <p:nvPr/>
          </p:nvSpPr>
          <p:spPr>
            <a:xfrm>
              <a:off x="6603354" y="5075844"/>
              <a:ext cx="35560" cy="70485"/>
            </a:xfrm>
            <a:custGeom>
              <a:avLst/>
              <a:gdLst/>
              <a:ahLst/>
              <a:cxnLst/>
              <a:rect l="l" t="t" r="r" b="b"/>
              <a:pathLst>
                <a:path w="35559" h="70485">
                  <a:moveTo>
                    <a:pt x="20647" y="0"/>
                  </a:moveTo>
                  <a:lnTo>
                    <a:pt x="0" y="27011"/>
                  </a:lnTo>
                  <a:lnTo>
                    <a:pt x="0" y="35140"/>
                  </a:lnTo>
                  <a:lnTo>
                    <a:pt x="21709" y="70232"/>
                  </a:lnTo>
                  <a:lnTo>
                    <a:pt x="24996" y="68878"/>
                  </a:lnTo>
                  <a:lnTo>
                    <a:pt x="30221" y="63471"/>
                  </a:lnTo>
                  <a:lnTo>
                    <a:pt x="30317" y="63282"/>
                  </a:lnTo>
                  <a:lnTo>
                    <a:pt x="14659" y="63282"/>
                  </a:lnTo>
                  <a:lnTo>
                    <a:pt x="12072" y="61409"/>
                  </a:lnTo>
                  <a:lnTo>
                    <a:pt x="7907" y="53941"/>
                  </a:lnTo>
                  <a:lnTo>
                    <a:pt x="6863" y="46425"/>
                  </a:lnTo>
                  <a:lnTo>
                    <a:pt x="6869" y="23819"/>
                  </a:lnTo>
                  <a:lnTo>
                    <a:pt x="8009" y="16115"/>
                  </a:lnTo>
                  <a:lnTo>
                    <a:pt x="12135" y="8634"/>
                  </a:lnTo>
                  <a:lnTo>
                    <a:pt x="14584" y="6997"/>
                  </a:lnTo>
                  <a:lnTo>
                    <a:pt x="30000" y="6997"/>
                  </a:lnTo>
                  <a:lnTo>
                    <a:pt x="29420" y="5866"/>
                  </a:lnTo>
                  <a:lnTo>
                    <a:pt x="27604" y="3722"/>
                  </a:lnTo>
                  <a:lnTo>
                    <a:pt x="23199" y="742"/>
                  </a:lnTo>
                  <a:lnTo>
                    <a:pt x="20647" y="0"/>
                  </a:lnTo>
                  <a:close/>
                </a:path>
                <a:path w="35559" h="70485">
                  <a:moveTo>
                    <a:pt x="30000" y="6997"/>
                  </a:moveTo>
                  <a:lnTo>
                    <a:pt x="20768" y="6997"/>
                  </a:lnTo>
                  <a:lnTo>
                    <a:pt x="23367" y="8858"/>
                  </a:lnTo>
                  <a:lnTo>
                    <a:pt x="27548" y="16303"/>
                  </a:lnTo>
                  <a:lnTo>
                    <a:pt x="28464" y="22900"/>
                  </a:lnTo>
                  <a:lnTo>
                    <a:pt x="28588" y="46425"/>
                  </a:lnTo>
                  <a:lnTo>
                    <a:pt x="27548" y="53905"/>
                  </a:lnTo>
                  <a:lnTo>
                    <a:pt x="23350" y="61421"/>
                  </a:lnTo>
                  <a:lnTo>
                    <a:pt x="20787" y="63282"/>
                  </a:lnTo>
                  <a:lnTo>
                    <a:pt x="30317" y="63282"/>
                  </a:lnTo>
                  <a:lnTo>
                    <a:pt x="32177" y="59630"/>
                  </a:lnTo>
                  <a:lnTo>
                    <a:pt x="34794" y="49723"/>
                  </a:lnTo>
                  <a:lnTo>
                    <a:pt x="35360" y="44151"/>
                  </a:lnTo>
                  <a:lnTo>
                    <a:pt x="35356" y="27011"/>
                  </a:lnTo>
                  <a:lnTo>
                    <a:pt x="35045" y="22900"/>
                  </a:lnTo>
                  <a:lnTo>
                    <a:pt x="33416" y="14866"/>
                  </a:lnTo>
                  <a:lnTo>
                    <a:pt x="32289" y="11462"/>
                  </a:lnTo>
                  <a:lnTo>
                    <a:pt x="30000" y="6997"/>
                  </a:lnTo>
                  <a:close/>
                </a:path>
              </a:pathLst>
            </a:custGeom>
            <a:solidFill>
              <a:srgbClr val="000000"/>
            </a:solidFill>
          </p:spPr>
          <p:txBody>
            <a:bodyPr wrap="square" lIns="0" tIns="0" rIns="0" bIns="0" rtlCol="0"/>
            <a:lstStyle/>
            <a:p>
              <a:endParaRPr/>
            </a:p>
          </p:txBody>
        </p:sp>
        <p:sp>
          <p:nvSpPr>
            <p:cNvPr id="84" name="object 84"/>
            <p:cNvSpPr/>
            <p:nvPr/>
          </p:nvSpPr>
          <p:spPr>
            <a:xfrm>
              <a:off x="6997857" y="4998319"/>
              <a:ext cx="0" cy="40005"/>
            </a:xfrm>
            <a:custGeom>
              <a:avLst/>
              <a:gdLst/>
              <a:ahLst/>
              <a:cxnLst/>
              <a:rect l="l" t="t" r="r" b="b"/>
              <a:pathLst>
                <a:path h="40004">
                  <a:moveTo>
                    <a:pt x="0" y="0"/>
                  </a:moveTo>
                  <a:lnTo>
                    <a:pt x="0" y="39734"/>
                  </a:lnTo>
                </a:path>
              </a:pathLst>
            </a:custGeom>
            <a:ln w="4525">
              <a:solidFill>
                <a:srgbClr val="000000"/>
              </a:solidFill>
            </a:ln>
          </p:spPr>
          <p:txBody>
            <a:bodyPr wrap="square" lIns="0" tIns="0" rIns="0" bIns="0" rtlCol="0"/>
            <a:lstStyle/>
            <a:p>
              <a:endParaRPr/>
            </a:p>
          </p:txBody>
        </p:sp>
        <p:pic>
          <p:nvPicPr>
            <p:cNvPr id="85" name="object 85"/>
            <p:cNvPicPr/>
            <p:nvPr/>
          </p:nvPicPr>
          <p:blipFill>
            <a:blip r:embed="rId22" cstate="print"/>
            <a:stretch>
              <a:fillRect/>
            </a:stretch>
          </p:blipFill>
          <p:spPr>
            <a:xfrm>
              <a:off x="6956506" y="5075844"/>
              <a:ext cx="79766" cy="70232"/>
            </a:xfrm>
            <a:prstGeom prst="rect">
              <a:avLst/>
            </a:prstGeom>
          </p:spPr>
        </p:pic>
        <p:sp>
          <p:nvSpPr>
            <p:cNvPr id="86" name="object 86"/>
            <p:cNvSpPr/>
            <p:nvPr/>
          </p:nvSpPr>
          <p:spPr>
            <a:xfrm>
              <a:off x="8125531" y="4998319"/>
              <a:ext cx="0" cy="40005"/>
            </a:xfrm>
            <a:custGeom>
              <a:avLst/>
              <a:gdLst/>
              <a:ahLst/>
              <a:cxnLst/>
              <a:rect l="l" t="t" r="r" b="b"/>
              <a:pathLst>
                <a:path h="40004">
                  <a:moveTo>
                    <a:pt x="0" y="0"/>
                  </a:moveTo>
                  <a:lnTo>
                    <a:pt x="0" y="39734"/>
                  </a:lnTo>
                </a:path>
              </a:pathLst>
            </a:custGeom>
            <a:ln w="4525">
              <a:solidFill>
                <a:srgbClr val="000000"/>
              </a:solidFill>
            </a:ln>
          </p:spPr>
          <p:txBody>
            <a:bodyPr wrap="square" lIns="0" tIns="0" rIns="0" bIns="0" rtlCol="0"/>
            <a:lstStyle/>
            <a:p>
              <a:endParaRPr/>
            </a:p>
          </p:txBody>
        </p:sp>
        <p:pic>
          <p:nvPicPr>
            <p:cNvPr id="87" name="object 87"/>
            <p:cNvPicPr/>
            <p:nvPr/>
          </p:nvPicPr>
          <p:blipFill>
            <a:blip r:embed="rId7" cstate="print"/>
            <a:stretch>
              <a:fillRect/>
            </a:stretch>
          </p:blipFill>
          <p:spPr>
            <a:xfrm>
              <a:off x="8085018" y="5075844"/>
              <a:ext cx="78975" cy="70232"/>
            </a:xfrm>
            <a:prstGeom prst="rect">
              <a:avLst/>
            </a:prstGeom>
          </p:spPr>
        </p:pic>
        <p:sp>
          <p:nvSpPr>
            <p:cNvPr id="88" name="object 88"/>
            <p:cNvSpPr/>
            <p:nvPr/>
          </p:nvSpPr>
          <p:spPr>
            <a:xfrm>
              <a:off x="8501416" y="4998319"/>
              <a:ext cx="0" cy="40005"/>
            </a:xfrm>
            <a:custGeom>
              <a:avLst/>
              <a:gdLst/>
              <a:ahLst/>
              <a:cxnLst/>
              <a:rect l="l" t="t" r="r" b="b"/>
              <a:pathLst>
                <a:path h="40004">
                  <a:moveTo>
                    <a:pt x="0" y="0"/>
                  </a:moveTo>
                  <a:lnTo>
                    <a:pt x="0" y="39734"/>
                  </a:lnTo>
                </a:path>
              </a:pathLst>
            </a:custGeom>
            <a:ln w="4525">
              <a:solidFill>
                <a:srgbClr val="000000"/>
              </a:solidFill>
            </a:ln>
          </p:spPr>
          <p:txBody>
            <a:bodyPr wrap="square" lIns="0" tIns="0" rIns="0" bIns="0" rtlCol="0"/>
            <a:lstStyle/>
            <a:p>
              <a:endParaRPr/>
            </a:p>
          </p:txBody>
        </p:sp>
        <p:pic>
          <p:nvPicPr>
            <p:cNvPr id="89" name="object 89"/>
            <p:cNvPicPr/>
            <p:nvPr/>
          </p:nvPicPr>
          <p:blipFill>
            <a:blip r:embed="rId8" cstate="print"/>
            <a:stretch>
              <a:fillRect/>
            </a:stretch>
          </p:blipFill>
          <p:spPr>
            <a:xfrm>
              <a:off x="8444326" y="5075844"/>
              <a:ext cx="117164" cy="70232"/>
            </a:xfrm>
            <a:prstGeom prst="rect">
              <a:avLst/>
            </a:prstGeom>
          </p:spPr>
        </p:pic>
        <p:pic>
          <p:nvPicPr>
            <p:cNvPr id="90" name="object 90"/>
            <p:cNvPicPr/>
            <p:nvPr/>
          </p:nvPicPr>
          <p:blipFill>
            <a:blip r:embed="rId23" cstate="print"/>
            <a:stretch>
              <a:fillRect/>
            </a:stretch>
          </p:blipFill>
          <p:spPr>
            <a:xfrm>
              <a:off x="7264329" y="4998319"/>
              <a:ext cx="597542" cy="275618"/>
            </a:xfrm>
            <a:prstGeom prst="rect">
              <a:avLst/>
            </a:prstGeom>
          </p:spPr>
        </p:pic>
      </p:grpSp>
      <p:pic>
        <p:nvPicPr>
          <p:cNvPr id="91" name="object 91"/>
          <p:cNvPicPr/>
          <p:nvPr/>
        </p:nvPicPr>
        <p:blipFill>
          <a:blip r:embed="rId24" cstate="print"/>
          <a:stretch>
            <a:fillRect/>
          </a:stretch>
        </p:blipFill>
        <p:spPr>
          <a:xfrm>
            <a:off x="6282212" y="3177434"/>
            <a:ext cx="70389" cy="739318"/>
          </a:xfrm>
          <a:prstGeom prst="rect">
            <a:avLst/>
          </a:prstGeom>
        </p:spPr>
      </p:pic>
      <p:grpSp>
        <p:nvGrpSpPr>
          <p:cNvPr id="92" name="object 92"/>
          <p:cNvGrpSpPr/>
          <p:nvPr/>
        </p:nvGrpSpPr>
        <p:grpSpPr>
          <a:xfrm>
            <a:off x="8870130" y="2100263"/>
            <a:ext cx="2139315" cy="3173730"/>
            <a:chOff x="8870130" y="2100263"/>
            <a:chExt cx="2139315" cy="3173730"/>
          </a:xfrm>
        </p:grpSpPr>
        <p:sp>
          <p:nvSpPr>
            <p:cNvPr id="93" name="object 93"/>
            <p:cNvSpPr/>
            <p:nvPr/>
          </p:nvSpPr>
          <p:spPr>
            <a:xfrm>
              <a:off x="9019888" y="4712958"/>
              <a:ext cx="1961514" cy="0"/>
            </a:xfrm>
            <a:custGeom>
              <a:avLst/>
              <a:gdLst/>
              <a:ahLst/>
              <a:cxnLst/>
              <a:rect l="l" t="t" r="r" b="b"/>
              <a:pathLst>
                <a:path w="1961515">
                  <a:moveTo>
                    <a:pt x="0" y="0"/>
                  </a:moveTo>
                  <a:lnTo>
                    <a:pt x="1961011" y="0"/>
                  </a:lnTo>
                </a:path>
              </a:pathLst>
            </a:custGeom>
            <a:ln w="8585">
              <a:solidFill>
                <a:srgbClr val="EFEFEF"/>
              </a:solidFill>
              <a:prstDash val="sysDash"/>
            </a:ln>
          </p:spPr>
          <p:txBody>
            <a:bodyPr wrap="square" lIns="0" tIns="0" rIns="0" bIns="0" rtlCol="0"/>
            <a:lstStyle/>
            <a:p>
              <a:endParaRPr/>
            </a:p>
          </p:txBody>
        </p:sp>
        <p:sp>
          <p:nvSpPr>
            <p:cNvPr id="94" name="object 94"/>
            <p:cNvSpPr/>
            <p:nvPr/>
          </p:nvSpPr>
          <p:spPr>
            <a:xfrm>
              <a:off x="9019888" y="3863036"/>
              <a:ext cx="1961514" cy="0"/>
            </a:xfrm>
            <a:custGeom>
              <a:avLst/>
              <a:gdLst/>
              <a:ahLst/>
              <a:cxnLst/>
              <a:rect l="l" t="t" r="r" b="b"/>
              <a:pathLst>
                <a:path w="1961515">
                  <a:moveTo>
                    <a:pt x="0" y="0"/>
                  </a:moveTo>
                  <a:lnTo>
                    <a:pt x="1961011" y="0"/>
                  </a:lnTo>
                </a:path>
              </a:pathLst>
            </a:custGeom>
            <a:ln w="8585">
              <a:solidFill>
                <a:srgbClr val="EFEFEF"/>
              </a:solidFill>
              <a:prstDash val="sysDash"/>
            </a:ln>
          </p:spPr>
          <p:txBody>
            <a:bodyPr wrap="square" lIns="0" tIns="0" rIns="0" bIns="0" rtlCol="0"/>
            <a:lstStyle/>
            <a:p>
              <a:endParaRPr/>
            </a:p>
          </p:txBody>
        </p:sp>
        <p:sp>
          <p:nvSpPr>
            <p:cNvPr id="95" name="object 95"/>
            <p:cNvSpPr/>
            <p:nvPr/>
          </p:nvSpPr>
          <p:spPr>
            <a:xfrm>
              <a:off x="9019888" y="3013102"/>
              <a:ext cx="1961514" cy="0"/>
            </a:xfrm>
            <a:custGeom>
              <a:avLst/>
              <a:gdLst/>
              <a:ahLst/>
              <a:cxnLst/>
              <a:rect l="l" t="t" r="r" b="b"/>
              <a:pathLst>
                <a:path w="1961515">
                  <a:moveTo>
                    <a:pt x="0" y="0"/>
                  </a:moveTo>
                  <a:lnTo>
                    <a:pt x="1961011" y="0"/>
                  </a:lnTo>
                </a:path>
              </a:pathLst>
            </a:custGeom>
            <a:ln w="8585">
              <a:solidFill>
                <a:srgbClr val="EFEFEF"/>
              </a:solidFill>
              <a:prstDash val="sysDash"/>
            </a:ln>
          </p:spPr>
          <p:txBody>
            <a:bodyPr wrap="square" lIns="0" tIns="0" rIns="0" bIns="0" rtlCol="0"/>
            <a:lstStyle/>
            <a:p>
              <a:endParaRPr/>
            </a:p>
          </p:txBody>
        </p:sp>
        <p:sp>
          <p:nvSpPr>
            <p:cNvPr id="96" name="object 96"/>
            <p:cNvSpPr/>
            <p:nvPr/>
          </p:nvSpPr>
          <p:spPr>
            <a:xfrm>
              <a:off x="9019888" y="2163286"/>
              <a:ext cx="1961514" cy="0"/>
            </a:xfrm>
            <a:custGeom>
              <a:avLst/>
              <a:gdLst/>
              <a:ahLst/>
              <a:cxnLst/>
              <a:rect l="l" t="t" r="r" b="b"/>
              <a:pathLst>
                <a:path w="1961515">
                  <a:moveTo>
                    <a:pt x="0" y="0"/>
                  </a:moveTo>
                  <a:lnTo>
                    <a:pt x="1961011" y="0"/>
                  </a:lnTo>
                </a:path>
              </a:pathLst>
            </a:custGeom>
            <a:ln w="8585">
              <a:solidFill>
                <a:srgbClr val="EFEFEF"/>
              </a:solidFill>
              <a:prstDash val="sysDash"/>
            </a:ln>
          </p:spPr>
          <p:txBody>
            <a:bodyPr wrap="square" lIns="0" tIns="0" rIns="0" bIns="0" rtlCol="0"/>
            <a:lstStyle/>
            <a:p>
              <a:endParaRPr/>
            </a:p>
          </p:txBody>
        </p:sp>
        <p:sp>
          <p:nvSpPr>
            <p:cNvPr id="97" name="object 97"/>
            <p:cNvSpPr/>
            <p:nvPr/>
          </p:nvSpPr>
          <p:spPr>
            <a:xfrm>
              <a:off x="9069714"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98" name="object 98"/>
            <p:cNvSpPr/>
            <p:nvPr/>
          </p:nvSpPr>
          <p:spPr>
            <a:xfrm>
              <a:off x="9445600"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99" name="object 99"/>
            <p:cNvSpPr/>
            <p:nvPr/>
          </p:nvSpPr>
          <p:spPr>
            <a:xfrm>
              <a:off x="9821392"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100" name="object 100"/>
            <p:cNvSpPr/>
            <p:nvPr/>
          </p:nvSpPr>
          <p:spPr>
            <a:xfrm>
              <a:off x="10197277" y="2100263"/>
              <a:ext cx="376555" cy="2898140"/>
            </a:xfrm>
            <a:custGeom>
              <a:avLst/>
              <a:gdLst/>
              <a:ahLst/>
              <a:cxnLst/>
              <a:rect l="l" t="t" r="r" b="b"/>
              <a:pathLst>
                <a:path w="376554" h="2898140">
                  <a:moveTo>
                    <a:pt x="0" y="0"/>
                  </a:moveTo>
                  <a:lnTo>
                    <a:pt x="0" y="2898056"/>
                  </a:lnTo>
                </a:path>
                <a:path w="376554" h="2898140">
                  <a:moveTo>
                    <a:pt x="375978" y="0"/>
                  </a:moveTo>
                  <a:lnTo>
                    <a:pt x="375978" y="2898056"/>
                  </a:lnTo>
                </a:path>
              </a:pathLst>
            </a:custGeom>
            <a:ln w="6787">
              <a:solidFill>
                <a:srgbClr val="EFEFEF"/>
              </a:solidFill>
              <a:prstDash val="sysDash"/>
            </a:ln>
          </p:spPr>
          <p:txBody>
            <a:bodyPr wrap="square" lIns="0" tIns="0" rIns="0" bIns="0" rtlCol="0"/>
            <a:lstStyle/>
            <a:p>
              <a:endParaRPr/>
            </a:p>
          </p:txBody>
        </p:sp>
        <p:sp>
          <p:nvSpPr>
            <p:cNvPr id="101" name="object 101"/>
            <p:cNvSpPr/>
            <p:nvPr/>
          </p:nvSpPr>
          <p:spPr>
            <a:xfrm>
              <a:off x="10949141" y="2100263"/>
              <a:ext cx="0" cy="2898140"/>
            </a:xfrm>
            <a:custGeom>
              <a:avLst/>
              <a:gdLst/>
              <a:ahLst/>
              <a:cxnLst/>
              <a:rect l="l" t="t" r="r" b="b"/>
              <a:pathLst>
                <a:path h="2898140">
                  <a:moveTo>
                    <a:pt x="0" y="0"/>
                  </a:moveTo>
                  <a:lnTo>
                    <a:pt x="0" y="2898056"/>
                  </a:lnTo>
                </a:path>
              </a:pathLst>
            </a:custGeom>
            <a:ln w="6787">
              <a:solidFill>
                <a:srgbClr val="EFEFEF"/>
              </a:solidFill>
              <a:prstDash val="sysDash"/>
            </a:ln>
          </p:spPr>
          <p:txBody>
            <a:bodyPr wrap="square" lIns="0" tIns="0" rIns="0" bIns="0" rtlCol="0"/>
            <a:lstStyle/>
            <a:p>
              <a:endParaRPr/>
            </a:p>
          </p:txBody>
        </p:sp>
        <p:sp>
          <p:nvSpPr>
            <p:cNvPr id="102" name="object 102"/>
            <p:cNvSpPr/>
            <p:nvPr/>
          </p:nvSpPr>
          <p:spPr>
            <a:xfrm>
              <a:off x="9069621" y="2630249"/>
              <a:ext cx="1879600" cy="2305685"/>
            </a:xfrm>
            <a:custGeom>
              <a:avLst/>
              <a:gdLst/>
              <a:ahLst/>
              <a:cxnLst/>
              <a:rect l="l" t="t" r="r" b="b"/>
              <a:pathLst>
                <a:path w="1879600" h="2305685">
                  <a:moveTo>
                    <a:pt x="0" y="74450"/>
                  </a:moveTo>
                  <a:lnTo>
                    <a:pt x="18812" y="270588"/>
                  </a:lnTo>
                  <a:lnTo>
                    <a:pt x="37532" y="346570"/>
                  </a:lnTo>
                  <a:lnTo>
                    <a:pt x="56345" y="1011203"/>
                  </a:lnTo>
                  <a:lnTo>
                    <a:pt x="75251" y="1496307"/>
                  </a:lnTo>
                  <a:lnTo>
                    <a:pt x="93878" y="1121582"/>
                  </a:lnTo>
                  <a:lnTo>
                    <a:pt x="112784" y="1063506"/>
                  </a:lnTo>
                  <a:lnTo>
                    <a:pt x="131597" y="1593493"/>
                  </a:lnTo>
                  <a:lnTo>
                    <a:pt x="150317" y="1376503"/>
                  </a:lnTo>
                  <a:lnTo>
                    <a:pt x="169223" y="1621647"/>
                  </a:lnTo>
                  <a:lnTo>
                    <a:pt x="187849" y="1570639"/>
                  </a:lnTo>
                  <a:lnTo>
                    <a:pt x="206755" y="1615757"/>
                  </a:lnTo>
                  <a:lnTo>
                    <a:pt x="225568" y="2159609"/>
                  </a:lnTo>
                  <a:lnTo>
                    <a:pt x="244288" y="2016940"/>
                  </a:lnTo>
                  <a:lnTo>
                    <a:pt x="263101" y="1861337"/>
                  </a:lnTo>
                  <a:lnTo>
                    <a:pt x="281821" y="1799338"/>
                  </a:lnTo>
                  <a:lnTo>
                    <a:pt x="300727" y="1711906"/>
                  </a:lnTo>
                  <a:lnTo>
                    <a:pt x="319540" y="2087279"/>
                  </a:lnTo>
                  <a:lnTo>
                    <a:pt x="338259" y="2030840"/>
                  </a:lnTo>
                  <a:lnTo>
                    <a:pt x="357072" y="1709126"/>
                  </a:lnTo>
                  <a:lnTo>
                    <a:pt x="375792" y="1937448"/>
                  </a:lnTo>
                  <a:lnTo>
                    <a:pt x="394698" y="1975003"/>
                  </a:lnTo>
                  <a:lnTo>
                    <a:pt x="413511" y="1526111"/>
                  </a:lnTo>
                  <a:lnTo>
                    <a:pt x="432231" y="1464501"/>
                  </a:lnTo>
                  <a:lnTo>
                    <a:pt x="451043" y="1501844"/>
                  </a:lnTo>
                  <a:lnTo>
                    <a:pt x="469950" y="1483231"/>
                  </a:lnTo>
                  <a:lnTo>
                    <a:pt x="488576" y="1767544"/>
                  </a:lnTo>
                  <a:lnTo>
                    <a:pt x="507482" y="1505613"/>
                  </a:lnTo>
                  <a:lnTo>
                    <a:pt x="526202" y="1471098"/>
                  </a:lnTo>
                  <a:lnTo>
                    <a:pt x="545015" y="1613165"/>
                  </a:lnTo>
                  <a:lnTo>
                    <a:pt x="563921" y="1719257"/>
                  </a:lnTo>
                  <a:lnTo>
                    <a:pt x="582548" y="1795969"/>
                  </a:lnTo>
                  <a:lnTo>
                    <a:pt x="601454" y="1940829"/>
                  </a:lnTo>
                  <a:lnTo>
                    <a:pt x="620173" y="1859558"/>
                  </a:lnTo>
                  <a:lnTo>
                    <a:pt x="638986" y="2070587"/>
                  </a:lnTo>
                  <a:lnTo>
                    <a:pt x="657892" y="1325849"/>
                  </a:lnTo>
                  <a:lnTo>
                    <a:pt x="676519" y="1728799"/>
                  </a:lnTo>
                  <a:lnTo>
                    <a:pt x="695425" y="1142197"/>
                  </a:lnTo>
                  <a:lnTo>
                    <a:pt x="714051" y="1581006"/>
                  </a:lnTo>
                  <a:lnTo>
                    <a:pt x="732958" y="1727609"/>
                  </a:lnTo>
                  <a:lnTo>
                    <a:pt x="751770" y="1579946"/>
                  </a:lnTo>
                  <a:lnTo>
                    <a:pt x="770490" y="2263945"/>
                  </a:lnTo>
                  <a:lnTo>
                    <a:pt x="789396" y="1660875"/>
                  </a:lnTo>
                  <a:lnTo>
                    <a:pt x="808209" y="1668532"/>
                  </a:lnTo>
                  <a:lnTo>
                    <a:pt x="826929" y="2172932"/>
                  </a:lnTo>
                  <a:lnTo>
                    <a:pt x="845742" y="1779277"/>
                  </a:lnTo>
                  <a:lnTo>
                    <a:pt x="864461" y="1783246"/>
                  </a:lnTo>
                  <a:lnTo>
                    <a:pt x="883367" y="1459553"/>
                  </a:lnTo>
                  <a:lnTo>
                    <a:pt x="902180" y="1272132"/>
                  </a:lnTo>
                  <a:lnTo>
                    <a:pt x="920900" y="1798148"/>
                  </a:lnTo>
                  <a:lnTo>
                    <a:pt x="939713" y="1605626"/>
                  </a:lnTo>
                  <a:lnTo>
                    <a:pt x="958433" y="2305069"/>
                  </a:lnTo>
                  <a:lnTo>
                    <a:pt x="977246" y="2117884"/>
                  </a:lnTo>
                  <a:lnTo>
                    <a:pt x="996152" y="1464501"/>
                  </a:lnTo>
                  <a:lnTo>
                    <a:pt x="1014871" y="1828553"/>
                  </a:lnTo>
                  <a:lnTo>
                    <a:pt x="1033684" y="1266949"/>
                  </a:lnTo>
                  <a:lnTo>
                    <a:pt x="1052404" y="0"/>
                  </a:lnTo>
                  <a:lnTo>
                    <a:pt x="1071217" y="1687262"/>
                  </a:lnTo>
                  <a:lnTo>
                    <a:pt x="1090123" y="2093640"/>
                  </a:lnTo>
                  <a:lnTo>
                    <a:pt x="1108843" y="1791987"/>
                  </a:lnTo>
                  <a:lnTo>
                    <a:pt x="1127656" y="1551791"/>
                  </a:lnTo>
                  <a:lnTo>
                    <a:pt x="1146376" y="2171730"/>
                  </a:lnTo>
                  <a:lnTo>
                    <a:pt x="1165188" y="2080918"/>
                  </a:lnTo>
                  <a:lnTo>
                    <a:pt x="1184094" y="1443297"/>
                  </a:lnTo>
                  <a:lnTo>
                    <a:pt x="1202721" y="1015797"/>
                  </a:lnTo>
                  <a:lnTo>
                    <a:pt x="1221627" y="1324553"/>
                  </a:lnTo>
                  <a:lnTo>
                    <a:pt x="1240440" y="1582184"/>
                  </a:lnTo>
                  <a:lnTo>
                    <a:pt x="1259160" y="1759404"/>
                  </a:lnTo>
                  <a:lnTo>
                    <a:pt x="1278066" y="961020"/>
                  </a:lnTo>
                  <a:lnTo>
                    <a:pt x="1296692" y="1801529"/>
                  </a:lnTo>
                  <a:lnTo>
                    <a:pt x="1315598" y="926033"/>
                  </a:lnTo>
                  <a:lnTo>
                    <a:pt x="1334411" y="1677131"/>
                  </a:lnTo>
                  <a:lnTo>
                    <a:pt x="1353131" y="1358598"/>
                  </a:lnTo>
                  <a:lnTo>
                    <a:pt x="1371944" y="1381804"/>
                  </a:lnTo>
                  <a:lnTo>
                    <a:pt x="1390664" y="1955330"/>
                  </a:lnTo>
                  <a:lnTo>
                    <a:pt x="1409570" y="2104172"/>
                  </a:lnTo>
                  <a:lnTo>
                    <a:pt x="1428383" y="1631071"/>
                  </a:lnTo>
                  <a:lnTo>
                    <a:pt x="1447102" y="1585482"/>
                  </a:lnTo>
                  <a:lnTo>
                    <a:pt x="1465915" y="1663466"/>
                  </a:lnTo>
                  <a:lnTo>
                    <a:pt x="1484635" y="2082508"/>
                  </a:lnTo>
                  <a:lnTo>
                    <a:pt x="1503541" y="1881610"/>
                  </a:lnTo>
                  <a:lnTo>
                    <a:pt x="1522354" y="1363781"/>
                  </a:lnTo>
                  <a:lnTo>
                    <a:pt x="1541074" y="2262743"/>
                  </a:lnTo>
                  <a:lnTo>
                    <a:pt x="1559886" y="1506438"/>
                  </a:lnTo>
                  <a:lnTo>
                    <a:pt x="1578792" y="955954"/>
                  </a:lnTo>
                  <a:lnTo>
                    <a:pt x="1597512" y="1367079"/>
                  </a:lnTo>
                  <a:lnTo>
                    <a:pt x="1616325" y="1898703"/>
                  </a:lnTo>
                  <a:lnTo>
                    <a:pt x="1635045" y="1499488"/>
                  </a:lnTo>
                  <a:lnTo>
                    <a:pt x="1653858" y="1743701"/>
                  </a:lnTo>
                  <a:lnTo>
                    <a:pt x="1672764" y="1945399"/>
                  </a:lnTo>
                  <a:lnTo>
                    <a:pt x="1691390" y="1795168"/>
                  </a:lnTo>
                  <a:lnTo>
                    <a:pt x="1710297" y="1952951"/>
                  </a:lnTo>
                  <a:lnTo>
                    <a:pt x="1729016" y="2090259"/>
                  </a:lnTo>
                  <a:lnTo>
                    <a:pt x="1747829" y="1835703"/>
                  </a:lnTo>
                  <a:lnTo>
                    <a:pt x="1766735" y="1489121"/>
                  </a:lnTo>
                  <a:lnTo>
                    <a:pt x="1785362" y="1590077"/>
                  </a:lnTo>
                  <a:lnTo>
                    <a:pt x="1804268" y="1436346"/>
                  </a:lnTo>
                  <a:lnTo>
                    <a:pt x="1822988" y="1973224"/>
                  </a:lnTo>
                  <a:lnTo>
                    <a:pt x="1841801" y="1934868"/>
                  </a:lnTo>
                  <a:lnTo>
                    <a:pt x="1860613" y="1867898"/>
                  </a:lnTo>
                  <a:lnTo>
                    <a:pt x="1879333" y="1689265"/>
                  </a:lnTo>
                </a:path>
              </a:pathLst>
            </a:custGeom>
            <a:ln w="7505">
              <a:solidFill>
                <a:srgbClr val="1A85FF"/>
              </a:solidFill>
            </a:ln>
          </p:spPr>
          <p:txBody>
            <a:bodyPr wrap="square" lIns="0" tIns="0" rIns="0" bIns="0" rtlCol="0"/>
            <a:lstStyle/>
            <a:p>
              <a:endParaRPr/>
            </a:p>
          </p:txBody>
        </p:sp>
        <p:sp>
          <p:nvSpPr>
            <p:cNvPr id="103" name="object 103"/>
            <p:cNvSpPr/>
            <p:nvPr/>
          </p:nvSpPr>
          <p:spPr>
            <a:xfrm>
              <a:off x="8988503" y="2100263"/>
              <a:ext cx="31750" cy="2898140"/>
            </a:xfrm>
            <a:custGeom>
              <a:avLst/>
              <a:gdLst/>
              <a:ahLst/>
              <a:cxnLst/>
              <a:rect l="l" t="t" r="r" b="b"/>
              <a:pathLst>
                <a:path w="31750" h="2898140">
                  <a:moveTo>
                    <a:pt x="31385" y="2898056"/>
                  </a:moveTo>
                  <a:lnTo>
                    <a:pt x="31385" y="0"/>
                  </a:lnTo>
                </a:path>
                <a:path w="31750" h="2898140">
                  <a:moveTo>
                    <a:pt x="31385" y="2612695"/>
                  </a:moveTo>
                  <a:lnTo>
                    <a:pt x="0" y="2612695"/>
                  </a:lnTo>
                </a:path>
              </a:pathLst>
            </a:custGeom>
            <a:ln w="5124">
              <a:solidFill>
                <a:srgbClr val="000000"/>
              </a:solidFill>
            </a:ln>
          </p:spPr>
          <p:txBody>
            <a:bodyPr wrap="square" lIns="0" tIns="0" rIns="0" bIns="0" rtlCol="0"/>
            <a:lstStyle/>
            <a:p>
              <a:endParaRPr/>
            </a:p>
          </p:txBody>
        </p:sp>
        <p:pic>
          <p:nvPicPr>
            <p:cNvPr id="104" name="object 104"/>
            <p:cNvPicPr/>
            <p:nvPr/>
          </p:nvPicPr>
          <p:blipFill>
            <a:blip r:embed="rId25" cstate="print"/>
            <a:stretch>
              <a:fillRect/>
            </a:stretch>
          </p:blipFill>
          <p:spPr>
            <a:xfrm>
              <a:off x="8870131" y="4680009"/>
              <a:ext cx="97510" cy="70221"/>
            </a:xfrm>
            <a:prstGeom prst="rect">
              <a:avLst/>
            </a:prstGeom>
          </p:spPr>
        </p:pic>
        <p:sp>
          <p:nvSpPr>
            <p:cNvPr id="105" name="object 105"/>
            <p:cNvSpPr/>
            <p:nvPr/>
          </p:nvSpPr>
          <p:spPr>
            <a:xfrm>
              <a:off x="8988502" y="3863036"/>
              <a:ext cx="31750" cy="0"/>
            </a:xfrm>
            <a:custGeom>
              <a:avLst/>
              <a:gdLst/>
              <a:ahLst/>
              <a:cxnLst/>
              <a:rect l="l" t="t" r="r" b="b"/>
              <a:pathLst>
                <a:path w="31750">
                  <a:moveTo>
                    <a:pt x="31385" y="0"/>
                  </a:moveTo>
                  <a:lnTo>
                    <a:pt x="0" y="0"/>
                  </a:lnTo>
                </a:path>
              </a:pathLst>
            </a:custGeom>
            <a:ln w="5723">
              <a:solidFill>
                <a:srgbClr val="000000"/>
              </a:solidFill>
            </a:ln>
          </p:spPr>
          <p:txBody>
            <a:bodyPr wrap="square" lIns="0" tIns="0" rIns="0" bIns="0" rtlCol="0"/>
            <a:lstStyle/>
            <a:p>
              <a:endParaRPr/>
            </a:p>
          </p:txBody>
        </p:sp>
        <p:sp>
          <p:nvSpPr>
            <p:cNvPr id="106" name="object 106"/>
            <p:cNvSpPr/>
            <p:nvPr/>
          </p:nvSpPr>
          <p:spPr>
            <a:xfrm>
              <a:off x="8913717" y="3830052"/>
              <a:ext cx="43180" cy="69215"/>
            </a:xfrm>
            <a:custGeom>
              <a:avLst/>
              <a:gdLst/>
              <a:ahLst/>
              <a:cxnLst/>
              <a:rect l="l" t="t" r="r" b="b"/>
              <a:pathLst>
                <a:path w="43179" h="69214">
                  <a:moveTo>
                    <a:pt x="7636" y="59489"/>
                  </a:moveTo>
                  <a:lnTo>
                    <a:pt x="0" y="59489"/>
                  </a:lnTo>
                  <a:lnTo>
                    <a:pt x="0" y="69149"/>
                  </a:lnTo>
                  <a:lnTo>
                    <a:pt x="7636" y="69149"/>
                  </a:lnTo>
                  <a:lnTo>
                    <a:pt x="7636" y="59489"/>
                  </a:lnTo>
                  <a:close/>
                </a:path>
                <a:path w="43179" h="69214">
                  <a:moveTo>
                    <a:pt x="43120" y="15314"/>
                  </a:moveTo>
                  <a:lnTo>
                    <a:pt x="36508" y="15314"/>
                  </a:lnTo>
                  <a:lnTo>
                    <a:pt x="36508" y="69149"/>
                  </a:lnTo>
                  <a:lnTo>
                    <a:pt x="43120" y="69149"/>
                  </a:lnTo>
                  <a:lnTo>
                    <a:pt x="43120" y="15314"/>
                  </a:lnTo>
                  <a:close/>
                </a:path>
                <a:path w="43179" h="69214">
                  <a:moveTo>
                    <a:pt x="43120" y="0"/>
                  </a:moveTo>
                  <a:lnTo>
                    <a:pt x="38836" y="0"/>
                  </a:lnTo>
                  <a:lnTo>
                    <a:pt x="37718" y="3062"/>
                  </a:lnTo>
                  <a:lnTo>
                    <a:pt x="35669" y="6125"/>
                  </a:lnTo>
                  <a:lnTo>
                    <a:pt x="32875" y="9188"/>
                  </a:lnTo>
                  <a:lnTo>
                    <a:pt x="30081" y="12369"/>
                  </a:lnTo>
                  <a:lnTo>
                    <a:pt x="26822" y="15078"/>
                  </a:lnTo>
                  <a:lnTo>
                    <a:pt x="23097" y="17316"/>
                  </a:lnTo>
                  <a:lnTo>
                    <a:pt x="23097" y="25445"/>
                  </a:lnTo>
                  <a:lnTo>
                    <a:pt x="25239" y="24502"/>
                  </a:lnTo>
                  <a:lnTo>
                    <a:pt x="27567" y="23088"/>
                  </a:lnTo>
                  <a:lnTo>
                    <a:pt x="30175" y="21086"/>
                  </a:lnTo>
                  <a:lnTo>
                    <a:pt x="32782" y="19201"/>
                  </a:lnTo>
                  <a:lnTo>
                    <a:pt x="34831" y="17198"/>
                  </a:lnTo>
                  <a:lnTo>
                    <a:pt x="36508" y="15314"/>
                  </a:lnTo>
                  <a:lnTo>
                    <a:pt x="43120" y="15314"/>
                  </a:lnTo>
                  <a:lnTo>
                    <a:pt x="43120" y="0"/>
                  </a:lnTo>
                  <a:close/>
                </a:path>
              </a:pathLst>
            </a:custGeom>
            <a:solidFill>
              <a:srgbClr val="000000"/>
            </a:solidFill>
          </p:spPr>
          <p:txBody>
            <a:bodyPr wrap="square" lIns="0" tIns="0" rIns="0" bIns="0" rtlCol="0"/>
            <a:lstStyle/>
            <a:p>
              <a:endParaRPr/>
            </a:p>
          </p:txBody>
        </p:sp>
        <p:sp>
          <p:nvSpPr>
            <p:cNvPr id="107" name="object 107"/>
            <p:cNvSpPr/>
            <p:nvPr/>
          </p:nvSpPr>
          <p:spPr>
            <a:xfrm>
              <a:off x="8988502" y="3013102"/>
              <a:ext cx="31750" cy="0"/>
            </a:xfrm>
            <a:custGeom>
              <a:avLst/>
              <a:gdLst/>
              <a:ahLst/>
              <a:cxnLst/>
              <a:rect l="l" t="t" r="r" b="b"/>
              <a:pathLst>
                <a:path w="31750">
                  <a:moveTo>
                    <a:pt x="31385" y="0"/>
                  </a:moveTo>
                  <a:lnTo>
                    <a:pt x="0" y="0"/>
                  </a:lnTo>
                </a:path>
              </a:pathLst>
            </a:custGeom>
            <a:ln w="5723">
              <a:solidFill>
                <a:srgbClr val="000000"/>
              </a:solidFill>
            </a:ln>
          </p:spPr>
          <p:txBody>
            <a:bodyPr wrap="square" lIns="0" tIns="0" rIns="0" bIns="0" rtlCol="0"/>
            <a:lstStyle/>
            <a:p>
              <a:endParaRPr/>
            </a:p>
          </p:txBody>
        </p:sp>
        <p:pic>
          <p:nvPicPr>
            <p:cNvPr id="108" name="object 108"/>
            <p:cNvPicPr/>
            <p:nvPr/>
          </p:nvPicPr>
          <p:blipFill>
            <a:blip r:embed="rId26" cstate="print"/>
            <a:stretch>
              <a:fillRect/>
            </a:stretch>
          </p:blipFill>
          <p:spPr>
            <a:xfrm>
              <a:off x="8870130" y="2980236"/>
              <a:ext cx="97510" cy="70209"/>
            </a:xfrm>
            <a:prstGeom prst="rect">
              <a:avLst/>
            </a:prstGeom>
          </p:spPr>
        </p:pic>
        <p:sp>
          <p:nvSpPr>
            <p:cNvPr id="109" name="object 109"/>
            <p:cNvSpPr/>
            <p:nvPr/>
          </p:nvSpPr>
          <p:spPr>
            <a:xfrm>
              <a:off x="8988502" y="2163286"/>
              <a:ext cx="31750" cy="0"/>
            </a:xfrm>
            <a:custGeom>
              <a:avLst/>
              <a:gdLst/>
              <a:ahLst/>
              <a:cxnLst/>
              <a:rect l="l" t="t" r="r" b="b"/>
              <a:pathLst>
                <a:path w="31750">
                  <a:moveTo>
                    <a:pt x="31385" y="0"/>
                  </a:moveTo>
                  <a:lnTo>
                    <a:pt x="0" y="0"/>
                  </a:lnTo>
                </a:path>
              </a:pathLst>
            </a:custGeom>
            <a:ln w="5723">
              <a:solidFill>
                <a:srgbClr val="000000"/>
              </a:solidFill>
            </a:ln>
          </p:spPr>
          <p:txBody>
            <a:bodyPr wrap="square" lIns="0" tIns="0" rIns="0" bIns="0" rtlCol="0"/>
            <a:lstStyle/>
            <a:p>
              <a:endParaRPr/>
            </a:p>
          </p:txBody>
        </p:sp>
        <p:sp>
          <p:nvSpPr>
            <p:cNvPr id="110" name="object 110"/>
            <p:cNvSpPr/>
            <p:nvPr/>
          </p:nvSpPr>
          <p:spPr>
            <a:xfrm>
              <a:off x="8913716" y="2130302"/>
              <a:ext cx="53340" cy="69215"/>
            </a:xfrm>
            <a:custGeom>
              <a:avLst/>
              <a:gdLst/>
              <a:ahLst/>
              <a:cxnLst/>
              <a:rect l="l" t="t" r="r" b="b"/>
              <a:pathLst>
                <a:path w="53340" h="69214">
                  <a:moveTo>
                    <a:pt x="7636" y="59371"/>
                  </a:moveTo>
                  <a:lnTo>
                    <a:pt x="0" y="59371"/>
                  </a:lnTo>
                  <a:lnTo>
                    <a:pt x="0" y="69031"/>
                  </a:lnTo>
                  <a:lnTo>
                    <a:pt x="7636" y="69031"/>
                  </a:lnTo>
                  <a:lnTo>
                    <a:pt x="7636" y="59371"/>
                  </a:lnTo>
                  <a:close/>
                </a:path>
                <a:path w="53340" h="69214">
                  <a:moveTo>
                    <a:pt x="49676" y="6950"/>
                  </a:moveTo>
                  <a:lnTo>
                    <a:pt x="38929" y="6950"/>
                  </a:lnTo>
                  <a:lnTo>
                    <a:pt x="41444" y="8128"/>
                  </a:lnTo>
                  <a:lnTo>
                    <a:pt x="43404" y="10602"/>
                  </a:lnTo>
                  <a:lnTo>
                    <a:pt x="45169" y="12722"/>
                  </a:lnTo>
                  <a:lnTo>
                    <a:pt x="46194" y="15549"/>
                  </a:lnTo>
                  <a:lnTo>
                    <a:pt x="46194" y="22028"/>
                  </a:lnTo>
                  <a:lnTo>
                    <a:pt x="45076" y="25445"/>
                  </a:lnTo>
                  <a:lnTo>
                    <a:pt x="43027" y="29096"/>
                  </a:lnTo>
                  <a:lnTo>
                    <a:pt x="40978" y="32630"/>
                  </a:lnTo>
                  <a:lnTo>
                    <a:pt x="36973" y="37460"/>
                  </a:lnTo>
                  <a:lnTo>
                    <a:pt x="31013" y="43586"/>
                  </a:lnTo>
                  <a:lnTo>
                    <a:pt x="27185" y="47709"/>
                  </a:lnTo>
                  <a:lnTo>
                    <a:pt x="24307" y="51007"/>
                  </a:lnTo>
                  <a:lnTo>
                    <a:pt x="22351" y="54070"/>
                  </a:lnTo>
                  <a:lnTo>
                    <a:pt x="20303" y="57015"/>
                  </a:lnTo>
                  <a:lnTo>
                    <a:pt x="18812" y="60078"/>
                  </a:lnTo>
                  <a:lnTo>
                    <a:pt x="17974" y="63141"/>
                  </a:lnTo>
                  <a:lnTo>
                    <a:pt x="17322" y="65026"/>
                  </a:lnTo>
                  <a:lnTo>
                    <a:pt x="17136" y="67028"/>
                  </a:lnTo>
                  <a:lnTo>
                    <a:pt x="17136" y="69031"/>
                  </a:lnTo>
                  <a:lnTo>
                    <a:pt x="53085" y="69031"/>
                  </a:lnTo>
                  <a:lnTo>
                    <a:pt x="53085" y="60903"/>
                  </a:lnTo>
                  <a:lnTo>
                    <a:pt x="26449" y="60903"/>
                  </a:lnTo>
                  <a:lnTo>
                    <a:pt x="27194" y="59371"/>
                  </a:lnTo>
                  <a:lnTo>
                    <a:pt x="28126" y="57840"/>
                  </a:lnTo>
                  <a:lnTo>
                    <a:pt x="30361" y="54777"/>
                  </a:lnTo>
                  <a:lnTo>
                    <a:pt x="32969" y="51950"/>
                  </a:lnTo>
                  <a:lnTo>
                    <a:pt x="37081" y="47591"/>
                  </a:lnTo>
                  <a:lnTo>
                    <a:pt x="41723" y="42526"/>
                  </a:lnTo>
                  <a:lnTo>
                    <a:pt x="52952" y="22028"/>
                  </a:lnTo>
                  <a:lnTo>
                    <a:pt x="52914" y="13429"/>
                  </a:lnTo>
                  <a:lnTo>
                    <a:pt x="51502" y="9188"/>
                  </a:lnTo>
                  <a:lnTo>
                    <a:pt x="49676" y="6950"/>
                  </a:lnTo>
                  <a:close/>
                </a:path>
                <a:path w="53340" h="69214">
                  <a:moveTo>
                    <a:pt x="41257" y="0"/>
                  </a:moveTo>
                  <a:lnTo>
                    <a:pt x="18440" y="19908"/>
                  </a:lnTo>
                  <a:lnTo>
                    <a:pt x="25239" y="20732"/>
                  </a:lnTo>
                  <a:lnTo>
                    <a:pt x="25332" y="16492"/>
                  </a:lnTo>
                  <a:lnTo>
                    <a:pt x="26263" y="13075"/>
                  </a:lnTo>
                  <a:lnTo>
                    <a:pt x="28317" y="10484"/>
                  </a:lnTo>
                  <a:lnTo>
                    <a:pt x="30175" y="8246"/>
                  </a:lnTo>
                  <a:lnTo>
                    <a:pt x="32689" y="6950"/>
                  </a:lnTo>
                  <a:lnTo>
                    <a:pt x="49676" y="6950"/>
                  </a:lnTo>
                  <a:lnTo>
                    <a:pt x="45448" y="1767"/>
                  </a:lnTo>
                  <a:lnTo>
                    <a:pt x="41257" y="0"/>
                  </a:lnTo>
                  <a:close/>
                </a:path>
              </a:pathLst>
            </a:custGeom>
            <a:solidFill>
              <a:srgbClr val="000000"/>
            </a:solidFill>
          </p:spPr>
          <p:txBody>
            <a:bodyPr wrap="square" lIns="0" tIns="0" rIns="0" bIns="0" rtlCol="0"/>
            <a:lstStyle/>
            <a:p>
              <a:endParaRPr/>
            </a:p>
          </p:txBody>
        </p:sp>
        <p:sp>
          <p:nvSpPr>
            <p:cNvPr id="111" name="object 111"/>
            <p:cNvSpPr/>
            <p:nvPr/>
          </p:nvSpPr>
          <p:spPr>
            <a:xfrm>
              <a:off x="9019889" y="4998319"/>
              <a:ext cx="1979295" cy="40005"/>
            </a:xfrm>
            <a:custGeom>
              <a:avLst/>
              <a:gdLst/>
              <a:ahLst/>
              <a:cxnLst/>
              <a:rect l="l" t="t" r="r" b="b"/>
              <a:pathLst>
                <a:path w="1979295" h="40004">
                  <a:moveTo>
                    <a:pt x="0" y="0"/>
                  </a:moveTo>
                  <a:lnTo>
                    <a:pt x="1979078" y="0"/>
                  </a:lnTo>
                </a:path>
                <a:path w="1979295" h="40004">
                  <a:moveTo>
                    <a:pt x="49826" y="0"/>
                  </a:moveTo>
                  <a:lnTo>
                    <a:pt x="49826" y="39734"/>
                  </a:lnTo>
                </a:path>
              </a:pathLst>
            </a:custGeom>
            <a:ln w="5124">
              <a:solidFill>
                <a:srgbClr val="000000"/>
              </a:solidFill>
            </a:ln>
          </p:spPr>
          <p:txBody>
            <a:bodyPr wrap="square" lIns="0" tIns="0" rIns="0" bIns="0" rtlCol="0"/>
            <a:lstStyle/>
            <a:p>
              <a:endParaRPr/>
            </a:p>
          </p:txBody>
        </p:sp>
        <p:sp>
          <p:nvSpPr>
            <p:cNvPr id="112" name="object 112"/>
            <p:cNvSpPr/>
            <p:nvPr/>
          </p:nvSpPr>
          <p:spPr>
            <a:xfrm>
              <a:off x="9051088" y="5075844"/>
              <a:ext cx="35560" cy="70485"/>
            </a:xfrm>
            <a:custGeom>
              <a:avLst/>
              <a:gdLst/>
              <a:ahLst/>
              <a:cxnLst/>
              <a:rect l="l" t="t" r="r" b="b"/>
              <a:pathLst>
                <a:path w="35559" h="70485">
                  <a:moveTo>
                    <a:pt x="20675" y="0"/>
                  </a:moveTo>
                  <a:lnTo>
                    <a:pt x="0" y="27011"/>
                  </a:lnTo>
                  <a:lnTo>
                    <a:pt x="0" y="35140"/>
                  </a:lnTo>
                  <a:lnTo>
                    <a:pt x="21700" y="70232"/>
                  </a:lnTo>
                  <a:lnTo>
                    <a:pt x="24959" y="68878"/>
                  </a:lnTo>
                  <a:lnTo>
                    <a:pt x="30175" y="63471"/>
                  </a:lnTo>
                  <a:lnTo>
                    <a:pt x="30271" y="63282"/>
                  </a:lnTo>
                  <a:lnTo>
                    <a:pt x="14621" y="63282"/>
                  </a:lnTo>
                  <a:lnTo>
                    <a:pt x="12100" y="61409"/>
                  </a:lnTo>
                  <a:lnTo>
                    <a:pt x="9952" y="57651"/>
                  </a:lnTo>
                  <a:lnTo>
                    <a:pt x="7911" y="53905"/>
                  </a:lnTo>
                  <a:lnTo>
                    <a:pt x="6891" y="46425"/>
                  </a:lnTo>
                  <a:lnTo>
                    <a:pt x="6896" y="23819"/>
                  </a:lnTo>
                  <a:lnTo>
                    <a:pt x="8009" y="16115"/>
                  </a:lnTo>
                  <a:lnTo>
                    <a:pt x="10337" y="11921"/>
                  </a:lnTo>
                  <a:lnTo>
                    <a:pt x="12107" y="8634"/>
                  </a:lnTo>
                  <a:lnTo>
                    <a:pt x="14621" y="6997"/>
                  </a:lnTo>
                  <a:lnTo>
                    <a:pt x="29995" y="6997"/>
                  </a:lnTo>
                  <a:lnTo>
                    <a:pt x="29430" y="5866"/>
                  </a:lnTo>
                  <a:lnTo>
                    <a:pt x="27567" y="3722"/>
                  </a:lnTo>
                  <a:lnTo>
                    <a:pt x="25425" y="2238"/>
                  </a:lnTo>
                  <a:lnTo>
                    <a:pt x="23190" y="742"/>
                  </a:lnTo>
                  <a:lnTo>
                    <a:pt x="20675" y="0"/>
                  </a:lnTo>
                  <a:close/>
                </a:path>
                <a:path w="35559" h="70485">
                  <a:moveTo>
                    <a:pt x="29995" y="6997"/>
                  </a:moveTo>
                  <a:lnTo>
                    <a:pt x="20768" y="6997"/>
                  </a:lnTo>
                  <a:lnTo>
                    <a:pt x="23376" y="8858"/>
                  </a:lnTo>
                  <a:lnTo>
                    <a:pt x="25425" y="12581"/>
                  </a:lnTo>
                  <a:lnTo>
                    <a:pt x="27567" y="16303"/>
                  </a:lnTo>
                  <a:lnTo>
                    <a:pt x="28466" y="22900"/>
                  </a:lnTo>
                  <a:lnTo>
                    <a:pt x="28588" y="46425"/>
                  </a:lnTo>
                  <a:lnTo>
                    <a:pt x="27567" y="53905"/>
                  </a:lnTo>
                  <a:lnTo>
                    <a:pt x="25412" y="57675"/>
                  </a:lnTo>
                  <a:lnTo>
                    <a:pt x="23360" y="61421"/>
                  </a:lnTo>
                  <a:lnTo>
                    <a:pt x="20768" y="63282"/>
                  </a:lnTo>
                  <a:lnTo>
                    <a:pt x="30271" y="63282"/>
                  </a:lnTo>
                  <a:lnTo>
                    <a:pt x="32130" y="59630"/>
                  </a:lnTo>
                  <a:lnTo>
                    <a:pt x="33653" y="53905"/>
                  </a:lnTo>
                  <a:lnTo>
                    <a:pt x="34831" y="49723"/>
                  </a:lnTo>
                  <a:lnTo>
                    <a:pt x="35389" y="44151"/>
                  </a:lnTo>
                  <a:lnTo>
                    <a:pt x="35371" y="27011"/>
                  </a:lnTo>
                  <a:lnTo>
                    <a:pt x="35018" y="22900"/>
                  </a:lnTo>
                  <a:lnTo>
                    <a:pt x="34179" y="18883"/>
                  </a:lnTo>
                  <a:lnTo>
                    <a:pt x="33434" y="14866"/>
                  </a:lnTo>
                  <a:lnTo>
                    <a:pt x="32317" y="11462"/>
                  </a:lnTo>
                  <a:lnTo>
                    <a:pt x="30815" y="8634"/>
                  </a:lnTo>
                  <a:lnTo>
                    <a:pt x="29995" y="6997"/>
                  </a:lnTo>
                  <a:close/>
                </a:path>
              </a:pathLst>
            </a:custGeom>
            <a:solidFill>
              <a:srgbClr val="000000"/>
            </a:solidFill>
          </p:spPr>
          <p:txBody>
            <a:bodyPr wrap="square" lIns="0" tIns="0" rIns="0" bIns="0" rtlCol="0"/>
            <a:lstStyle/>
            <a:p>
              <a:endParaRPr/>
            </a:p>
          </p:txBody>
        </p:sp>
        <p:sp>
          <p:nvSpPr>
            <p:cNvPr id="113" name="object 113"/>
            <p:cNvSpPr/>
            <p:nvPr/>
          </p:nvSpPr>
          <p:spPr>
            <a:xfrm>
              <a:off x="9445600" y="4998319"/>
              <a:ext cx="0" cy="40005"/>
            </a:xfrm>
            <a:custGeom>
              <a:avLst/>
              <a:gdLst/>
              <a:ahLst/>
              <a:cxnLst/>
              <a:rect l="l" t="t" r="r" b="b"/>
              <a:pathLst>
                <a:path h="40004">
                  <a:moveTo>
                    <a:pt x="0" y="0"/>
                  </a:moveTo>
                  <a:lnTo>
                    <a:pt x="0" y="39734"/>
                  </a:lnTo>
                </a:path>
              </a:pathLst>
            </a:custGeom>
            <a:ln w="4525">
              <a:solidFill>
                <a:srgbClr val="000000"/>
              </a:solidFill>
            </a:ln>
          </p:spPr>
          <p:txBody>
            <a:bodyPr wrap="square" lIns="0" tIns="0" rIns="0" bIns="0" rtlCol="0"/>
            <a:lstStyle/>
            <a:p>
              <a:endParaRPr/>
            </a:p>
          </p:txBody>
        </p:sp>
        <p:pic>
          <p:nvPicPr>
            <p:cNvPr id="114" name="object 114"/>
            <p:cNvPicPr/>
            <p:nvPr/>
          </p:nvPicPr>
          <p:blipFill>
            <a:blip r:embed="rId27" cstate="print"/>
            <a:stretch>
              <a:fillRect/>
            </a:stretch>
          </p:blipFill>
          <p:spPr>
            <a:xfrm>
              <a:off x="9404249" y="5075844"/>
              <a:ext cx="79725" cy="70232"/>
            </a:xfrm>
            <a:prstGeom prst="rect">
              <a:avLst/>
            </a:prstGeom>
          </p:spPr>
        </p:pic>
        <p:sp>
          <p:nvSpPr>
            <p:cNvPr id="115" name="object 115"/>
            <p:cNvSpPr/>
            <p:nvPr/>
          </p:nvSpPr>
          <p:spPr>
            <a:xfrm>
              <a:off x="10573256" y="4998319"/>
              <a:ext cx="0" cy="40005"/>
            </a:xfrm>
            <a:custGeom>
              <a:avLst/>
              <a:gdLst/>
              <a:ahLst/>
              <a:cxnLst/>
              <a:rect l="l" t="t" r="r" b="b"/>
              <a:pathLst>
                <a:path h="40004">
                  <a:moveTo>
                    <a:pt x="0" y="0"/>
                  </a:moveTo>
                  <a:lnTo>
                    <a:pt x="0" y="39734"/>
                  </a:lnTo>
                </a:path>
              </a:pathLst>
            </a:custGeom>
            <a:ln w="4525">
              <a:solidFill>
                <a:srgbClr val="000000"/>
              </a:solidFill>
            </a:ln>
          </p:spPr>
          <p:txBody>
            <a:bodyPr wrap="square" lIns="0" tIns="0" rIns="0" bIns="0" rtlCol="0"/>
            <a:lstStyle/>
            <a:p>
              <a:endParaRPr/>
            </a:p>
          </p:txBody>
        </p:sp>
        <p:pic>
          <p:nvPicPr>
            <p:cNvPr id="116" name="object 116"/>
            <p:cNvPicPr/>
            <p:nvPr/>
          </p:nvPicPr>
          <p:blipFill>
            <a:blip r:embed="rId14" cstate="print"/>
            <a:stretch>
              <a:fillRect/>
            </a:stretch>
          </p:blipFill>
          <p:spPr>
            <a:xfrm>
              <a:off x="10532743" y="5075844"/>
              <a:ext cx="78975" cy="70232"/>
            </a:xfrm>
            <a:prstGeom prst="rect">
              <a:avLst/>
            </a:prstGeom>
          </p:spPr>
        </p:pic>
        <p:sp>
          <p:nvSpPr>
            <p:cNvPr id="117" name="object 117"/>
            <p:cNvSpPr/>
            <p:nvPr/>
          </p:nvSpPr>
          <p:spPr>
            <a:xfrm>
              <a:off x="10949141" y="4998319"/>
              <a:ext cx="0" cy="40005"/>
            </a:xfrm>
            <a:custGeom>
              <a:avLst/>
              <a:gdLst/>
              <a:ahLst/>
              <a:cxnLst/>
              <a:rect l="l" t="t" r="r" b="b"/>
              <a:pathLst>
                <a:path h="40004">
                  <a:moveTo>
                    <a:pt x="0" y="0"/>
                  </a:moveTo>
                  <a:lnTo>
                    <a:pt x="0" y="39734"/>
                  </a:lnTo>
                </a:path>
              </a:pathLst>
            </a:custGeom>
            <a:ln w="4525">
              <a:solidFill>
                <a:srgbClr val="000000"/>
              </a:solidFill>
            </a:ln>
          </p:spPr>
          <p:txBody>
            <a:bodyPr wrap="square" lIns="0" tIns="0" rIns="0" bIns="0" rtlCol="0"/>
            <a:lstStyle/>
            <a:p>
              <a:endParaRPr/>
            </a:p>
          </p:txBody>
        </p:sp>
        <p:pic>
          <p:nvPicPr>
            <p:cNvPr id="118" name="object 118"/>
            <p:cNvPicPr/>
            <p:nvPr/>
          </p:nvPicPr>
          <p:blipFill>
            <a:blip r:embed="rId28" cstate="print"/>
            <a:stretch>
              <a:fillRect/>
            </a:stretch>
          </p:blipFill>
          <p:spPr>
            <a:xfrm>
              <a:off x="10892051" y="5075844"/>
              <a:ext cx="117240" cy="70232"/>
            </a:xfrm>
            <a:prstGeom prst="rect">
              <a:avLst/>
            </a:prstGeom>
          </p:spPr>
        </p:pic>
        <p:pic>
          <p:nvPicPr>
            <p:cNvPr id="119" name="object 119"/>
            <p:cNvPicPr/>
            <p:nvPr/>
          </p:nvPicPr>
          <p:blipFill>
            <a:blip r:embed="rId29" cstate="print"/>
            <a:stretch>
              <a:fillRect/>
            </a:stretch>
          </p:blipFill>
          <p:spPr>
            <a:xfrm>
              <a:off x="9711868" y="4998319"/>
              <a:ext cx="597542" cy="275618"/>
            </a:xfrm>
            <a:prstGeom prst="rect">
              <a:avLst/>
            </a:prstGeom>
          </p:spPr>
        </p:pic>
      </p:grpSp>
      <p:pic>
        <p:nvPicPr>
          <p:cNvPr id="120" name="object 120"/>
          <p:cNvPicPr/>
          <p:nvPr/>
        </p:nvPicPr>
        <p:blipFill>
          <a:blip r:embed="rId30" cstate="print"/>
          <a:stretch>
            <a:fillRect/>
          </a:stretch>
        </p:blipFill>
        <p:spPr>
          <a:xfrm>
            <a:off x="8729984" y="3109699"/>
            <a:ext cx="70389" cy="877734"/>
          </a:xfrm>
          <a:prstGeom prst="rect">
            <a:avLst/>
          </a:prstGeom>
        </p:spPr>
      </p:pic>
      <p:sp>
        <p:nvSpPr>
          <p:cNvPr id="121" name="object 121"/>
          <p:cNvSpPr txBox="1"/>
          <p:nvPr/>
        </p:nvSpPr>
        <p:spPr>
          <a:xfrm>
            <a:off x="6282054" y="5508752"/>
            <a:ext cx="4862195" cy="629285"/>
          </a:xfrm>
          <a:prstGeom prst="rect">
            <a:avLst/>
          </a:prstGeom>
        </p:spPr>
        <p:txBody>
          <a:bodyPr vert="horz" wrap="square" lIns="0" tIns="40005" rIns="0" bIns="0" rtlCol="0">
            <a:spAutoFit/>
          </a:bodyPr>
          <a:lstStyle/>
          <a:p>
            <a:pPr algn="ctr">
              <a:lnSpc>
                <a:spcPct val="100000"/>
              </a:lnSpc>
              <a:spcBef>
                <a:spcPts val="315"/>
              </a:spcBef>
            </a:pPr>
            <a:r>
              <a:rPr sz="1800" spc="-15" dirty="0">
                <a:latin typeface="Franklin Gothic Medium"/>
                <a:cs typeface="Franklin Gothic Medium"/>
              </a:rPr>
              <a:t>Fig:</a:t>
            </a:r>
            <a:r>
              <a:rPr sz="1800" spc="-40" dirty="0">
                <a:latin typeface="Franklin Gothic Medium"/>
                <a:cs typeface="Franklin Gothic Medium"/>
              </a:rPr>
              <a:t> </a:t>
            </a:r>
            <a:r>
              <a:rPr sz="1800" spc="-25" dirty="0">
                <a:latin typeface="Franklin Gothic Medium"/>
                <a:cs typeface="Franklin Gothic Medium"/>
              </a:rPr>
              <a:t>Trace</a:t>
            </a:r>
            <a:r>
              <a:rPr sz="1800" spc="-35" dirty="0">
                <a:latin typeface="Franklin Gothic Medium"/>
                <a:cs typeface="Franklin Gothic Medium"/>
              </a:rPr>
              <a:t> </a:t>
            </a:r>
            <a:r>
              <a:rPr sz="1800" spc="-25" dirty="0">
                <a:latin typeface="Franklin Gothic Medium"/>
                <a:cs typeface="Franklin Gothic Medium"/>
              </a:rPr>
              <a:t>Plots</a:t>
            </a:r>
            <a:r>
              <a:rPr sz="1800" spc="-30" dirty="0">
                <a:latin typeface="Franklin Gothic Medium"/>
                <a:cs typeface="Franklin Gothic Medium"/>
              </a:rPr>
              <a:t> </a:t>
            </a:r>
            <a:r>
              <a:rPr sz="1800" spc="-20" dirty="0">
                <a:latin typeface="Franklin Gothic Medium"/>
                <a:cs typeface="Franklin Gothic Medium"/>
              </a:rPr>
              <a:t>of </a:t>
            </a:r>
            <a:r>
              <a:rPr sz="1800" spc="-30" dirty="0">
                <a:latin typeface="Franklin Gothic Medium"/>
                <a:cs typeface="Franklin Gothic Medium"/>
              </a:rPr>
              <a:t>summaries</a:t>
            </a:r>
            <a:r>
              <a:rPr sz="1800" spc="-20" dirty="0">
                <a:latin typeface="Franklin Gothic Medium"/>
                <a:cs typeface="Franklin Gothic Medium"/>
              </a:rPr>
              <a:t> of </a:t>
            </a:r>
            <a:r>
              <a:rPr sz="1800" spc="-30" dirty="0">
                <a:latin typeface="Franklin Gothic Medium"/>
                <a:cs typeface="Franklin Gothic Medium"/>
              </a:rPr>
              <a:t>imputed </a:t>
            </a:r>
            <a:r>
              <a:rPr sz="1800" spc="-5" dirty="0">
                <a:latin typeface="Franklin Gothic Medium"/>
                <a:cs typeface="Franklin Gothic Medium"/>
              </a:rPr>
              <a:t>values</a:t>
            </a:r>
            <a:r>
              <a:rPr sz="1800" spc="-40" dirty="0">
                <a:latin typeface="Franklin Gothic Medium"/>
                <a:cs typeface="Franklin Gothic Medium"/>
              </a:rPr>
              <a:t> </a:t>
            </a:r>
            <a:r>
              <a:rPr sz="1800" spc="-20" dirty="0">
                <a:latin typeface="Franklin Gothic Medium"/>
                <a:cs typeface="Franklin Gothic Medium"/>
              </a:rPr>
              <a:t>of</a:t>
            </a:r>
            <a:endParaRPr sz="1800">
              <a:latin typeface="Franklin Gothic Medium"/>
              <a:cs typeface="Franklin Gothic Medium"/>
            </a:endParaRPr>
          </a:p>
          <a:p>
            <a:pPr marL="8890" algn="ctr">
              <a:lnSpc>
                <a:spcPct val="100000"/>
              </a:lnSpc>
              <a:spcBef>
                <a:spcPts val="215"/>
              </a:spcBef>
            </a:pPr>
            <a:r>
              <a:rPr sz="1800" spc="5" dirty="0">
                <a:latin typeface="Franklin Gothic Medium"/>
                <a:cs typeface="Franklin Gothic Medium"/>
              </a:rPr>
              <a:t>“nr_creat”</a:t>
            </a:r>
            <a:endParaRPr sz="1800">
              <a:latin typeface="Franklin Gothic Medium"/>
              <a:cs typeface="Franklin Gothic Medium"/>
            </a:endParaRPr>
          </a:p>
        </p:txBody>
      </p:sp>
      <p:sp>
        <p:nvSpPr>
          <p:cNvPr id="122" name="object 122"/>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123" name="object 123"/>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124" name="object 124"/>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4881880" cy="742950"/>
          </a:xfrm>
          <a:prstGeom prst="rect">
            <a:avLst/>
          </a:prstGeom>
        </p:spPr>
        <p:txBody>
          <a:bodyPr vert="horz" wrap="square" lIns="0" tIns="13335" rIns="0" bIns="0" rtlCol="0">
            <a:spAutoFit/>
          </a:bodyPr>
          <a:lstStyle/>
          <a:p>
            <a:pPr marL="12700">
              <a:lnSpc>
                <a:spcPct val="100000"/>
              </a:lnSpc>
              <a:spcBef>
                <a:spcPts val="105"/>
              </a:spcBef>
            </a:pPr>
            <a:r>
              <a:rPr sz="4700" spc="229" dirty="0"/>
              <a:t>Stability</a:t>
            </a:r>
            <a:r>
              <a:rPr sz="4700" spc="290" dirty="0"/>
              <a:t> </a:t>
            </a:r>
            <a:r>
              <a:rPr sz="4700" spc="85" dirty="0"/>
              <a:t>of</a:t>
            </a:r>
            <a:r>
              <a:rPr sz="4700" spc="315" dirty="0"/>
              <a:t> </a:t>
            </a:r>
            <a:r>
              <a:rPr sz="4700" spc="480" dirty="0"/>
              <a:t>MICE</a:t>
            </a:r>
            <a:endParaRPr sz="4700"/>
          </a:p>
        </p:txBody>
      </p:sp>
      <p:sp>
        <p:nvSpPr>
          <p:cNvPr id="3" name="object 3"/>
          <p:cNvSpPr txBox="1"/>
          <p:nvPr/>
        </p:nvSpPr>
        <p:spPr>
          <a:xfrm>
            <a:off x="1084580" y="2164740"/>
            <a:ext cx="3377565" cy="2750820"/>
          </a:xfrm>
          <a:prstGeom prst="rect">
            <a:avLst/>
          </a:prstGeom>
        </p:spPr>
        <p:txBody>
          <a:bodyPr vert="horz" wrap="square" lIns="0" tIns="12700" rIns="0" bIns="0" rtlCol="0">
            <a:spAutoFit/>
          </a:bodyPr>
          <a:lstStyle/>
          <a:p>
            <a:pPr marL="104139" marR="5080" indent="-92075">
              <a:lnSpc>
                <a:spcPct val="110000"/>
              </a:lnSpc>
              <a:spcBef>
                <a:spcPts val="100"/>
              </a:spcBef>
              <a:buClr>
                <a:srgbClr val="EB6F16"/>
              </a:buClr>
              <a:buFont typeface="Arial MT"/>
              <a:buChar char="•"/>
              <a:tabLst>
                <a:tab pos="165735" algn="l"/>
              </a:tabLst>
            </a:pPr>
            <a:r>
              <a:rPr sz="1900" spc="-10" dirty="0">
                <a:latin typeface="Franklin Gothic Medium"/>
                <a:cs typeface="Franklin Gothic Medium"/>
              </a:rPr>
              <a:t>Three </a:t>
            </a:r>
            <a:r>
              <a:rPr sz="1900" spc="-15" dirty="0">
                <a:latin typeface="Franklin Gothic Medium"/>
                <a:cs typeface="Franklin Gothic Medium"/>
              </a:rPr>
              <a:t>independent </a:t>
            </a:r>
            <a:r>
              <a:rPr sz="1900" spc="-10" dirty="0">
                <a:latin typeface="Franklin Gothic Medium"/>
                <a:cs typeface="Franklin Gothic Medium"/>
              </a:rPr>
              <a:t>chains </a:t>
            </a:r>
            <a:r>
              <a:rPr sz="1900" spc="-30" dirty="0">
                <a:latin typeface="Franklin Gothic Medium"/>
                <a:cs typeface="Franklin Gothic Medium"/>
              </a:rPr>
              <a:t>were </a:t>
            </a:r>
            <a:r>
              <a:rPr sz="1900" spc="-459" dirty="0">
                <a:latin typeface="Franklin Gothic Medium"/>
                <a:cs typeface="Franklin Gothic Medium"/>
              </a:rPr>
              <a:t> </a:t>
            </a:r>
            <a:r>
              <a:rPr sz="1900" spc="-30" dirty="0">
                <a:latin typeface="Franklin Gothic Medium"/>
                <a:cs typeface="Franklin Gothic Medium"/>
              </a:rPr>
              <a:t>combinedly</a:t>
            </a:r>
            <a:r>
              <a:rPr sz="1900" spc="5" dirty="0">
                <a:latin typeface="Franklin Gothic Medium"/>
                <a:cs typeface="Franklin Gothic Medium"/>
              </a:rPr>
              <a:t> </a:t>
            </a:r>
            <a:r>
              <a:rPr sz="1900" spc="-30" dirty="0">
                <a:latin typeface="Franklin Gothic Medium"/>
                <a:cs typeface="Franklin Gothic Medium"/>
              </a:rPr>
              <a:t>plotted</a:t>
            </a:r>
            <a:r>
              <a:rPr sz="1900" dirty="0">
                <a:latin typeface="Franklin Gothic Medium"/>
                <a:cs typeface="Franklin Gothic Medium"/>
              </a:rPr>
              <a:t> </a:t>
            </a:r>
            <a:r>
              <a:rPr sz="1900" spc="-40" dirty="0">
                <a:latin typeface="Franklin Gothic Medium"/>
                <a:cs typeface="Franklin Gothic Medium"/>
              </a:rPr>
              <a:t>to</a:t>
            </a:r>
            <a:r>
              <a:rPr sz="1900" spc="-5" dirty="0">
                <a:latin typeface="Franklin Gothic Medium"/>
                <a:cs typeface="Franklin Gothic Medium"/>
              </a:rPr>
              <a:t> </a:t>
            </a:r>
            <a:r>
              <a:rPr sz="1900" spc="-35" dirty="0">
                <a:latin typeface="Franklin Gothic Medium"/>
                <a:cs typeface="Franklin Gothic Medium"/>
              </a:rPr>
              <a:t>look</a:t>
            </a:r>
            <a:r>
              <a:rPr sz="1900" dirty="0">
                <a:latin typeface="Franklin Gothic Medium"/>
                <a:cs typeface="Franklin Gothic Medium"/>
              </a:rPr>
              <a:t> </a:t>
            </a:r>
            <a:r>
              <a:rPr sz="1900" spc="-40" dirty="0">
                <a:latin typeface="Franklin Gothic Medium"/>
                <a:cs typeface="Franklin Gothic Medium"/>
              </a:rPr>
              <a:t>for </a:t>
            </a:r>
            <a:r>
              <a:rPr sz="1900" spc="-35" dirty="0">
                <a:latin typeface="Franklin Gothic Medium"/>
                <a:cs typeface="Franklin Gothic Medium"/>
              </a:rPr>
              <a:t> </a:t>
            </a:r>
            <a:r>
              <a:rPr sz="1900" spc="-25" dirty="0">
                <a:latin typeface="Franklin Gothic Medium"/>
                <a:cs typeface="Franklin Gothic Medium"/>
              </a:rPr>
              <a:t>whether</a:t>
            </a:r>
            <a:r>
              <a:rPr sz="1900" dirty="0">
                <a:latin typeface="Franklin Gothic Medium"/>
                <a:cs typeface="Franklin Gothic Medium"/>
              </a:rPr>
              <a:t> </a:t>
            </a:r>
            <a:r>
              <a:rPr sz="1900" spc="-35" dirty="0">
                <a:latin typeface="Franklin Gothic Medium"/>
                <a:cs typeface="Franklin Gothic Medium"/>
              </a:rPr>
              <a:t>they</a:t>
            </a:r>
            <a:r>
              <a:rPr sz="1900" spc="10" dirty="0">
                <a:latin typeface="Franklin Gothic Medium"/>
                <a:cs typeface="Franklin Gothic Medium"/>
              </a:rPr>
              <a:t> </a:t>
            </a:r>
            <a:r>
              <a:rPr sz="1900" spc="-30" dirty="0">
                <a:latin typeface="Franklin Gothic Medium"/>
                <a:cs typeface="Franklin Gothic Medium"/>
              </a:rPr>
              <a:t>were</a:t>
            </a:r>
            <a:r>
              <a:rPr sz="1900" spc="-15" dirty="0">
                <a:latin typeface="Franklin Gothic Medium"/>
                <a:cs typeface="Franklin Gothic Medium"/>
              </a:rPr>
              <a:t> </a:t>
            </a:r>
            <a:r>
              <a:rPr sz="1900" spc="-45" dirty="0">
                <a:latin typeface="Franklin Gothic Medium"/>
                <a:cs typeface="Franklin Gothic Medium"/>
              </a:rPr>
              <a:t>following </a:t>
            </a:r>
            <a:r>
              <a:rPr sz="1900" spc="-40" dirty="0">
                <a:latin typeface="Franklin Gothic Medium"/>
                <a:cs typeface="Franklin Gothic Medium"/>
              </a:rPr>
              <a:t> </a:t>
            </a:r>
            <a:r>
              <a:rPr sz="1900" spc="-35" dirty="0">
                <a:latin typeface="Franklin Gothic Medium"/>
                <a:cs typeface="Franklin Gothic Medium"/>
              </a:rPr>
              <a:t>similar</a:t>
            </a:r>
            <a:r>
              <a:rPr sz="1900" spc="10" dirty="0">
                <a:latin typeface="Franklin Gothic Medium"/>
                <a:cs typeface="Franklin Gothic Medium"/>
              </a:rPr>
              <a:t> </a:t>
            </a:r>
            <a:r>
              <a:rPr sz="1900" spc="-15" dirty="0">
                <a:latin typeface="Franklin Gothic Medium"/>
                <a:cs typeface="Franklin Gothic Medium"/>
              </a:rPr>
              <a:t>paths</a:t>
            </a:r>
            <a:r>
              <a:rPr sz="1900" spc="5" dirty="0">
                <a:latin typeface="Franklin Gothic Medium"/>
                <a:cs typeface="Franklin Gothic Medium"/>
              </a:rPr>
              <a:t> </a:t>
            </a:r>
            <a:r>
              <a:rPr sz="1900" spc="-40" dirty="0">
                <a:latin typeface="Franklin Gothic Medium"/>
                <a:cs typeface="Franklin Gothic Medium"/>
              </a:rPr>
              <a:t>with</a:t>
            </a:r>
            <a:r>
              <a:rPr sz="1900" spc="10" dirty="0">
                <a:latin typeface="Franklin Gothic Medium"/>
                <a:cs typeface="Franklin Gothic Medium"/>
              </a:rPr>
              <a:t> </a:t>
            </a:r>
            <a:r>
              <a:rPr sz="1900" spc="-25" dirty="0">
                <a:latin typeface="Franklin Gothic Medium"/>
                <a:cs typeface="Franklin Gothic Medium"/>
              </a:rPr>
              <a:t>convergent </a:t>
            </a:r>
            <a:r>
              <a:rPr sz="1900" spc="-20" dirty="0">
                <a:latin typeface="Franklin Gothic Medium"/>
                <a:cs typeface="Franklin Gothic Medium"/>
              </a:rPr>
              <a:t> </a:t>
            </a:r>
            <a:r>
              <a:rPr sz="1900" spc="-5" dirty="0">
                <a:latin typeface="Franklin Gothic Medium"/>
                <a:cs typeface="Franklin Gothic Medium"/>
              </a:rPr>
              <a:t>series.</a:t>
            </a:r>
            <a:endParaRPr sz="1900">
              <a:latin typeface="Franklin Gothic Medium"/>
              <a:cs typeface="Franklin Gothic Medium"/>
            </a:endParaRPr>
          </a:p>
          <a:p>
            <a:pPr marL="104139" marR="277495" indent="-92075">
              <a:lnSpc>
                <a:spcPct val="110000"/>
              </a:lnSpc>
              <a:spcBef>
                <a:spcPts val="1390"/>
              </a:spcBef>
              <a:buClr>
                <a:srgbClr val="EB6F16"/>
              </a:buClr>
              <a:buFont typeface="Arial MT"/>
              <a:buChar char="•"/>
              <a:tabLst>
                <a:tab pos="165735" algn="l"/>
              </a:tabLst>
            </a:pPr>
            <a:r>
              <a:rPr sz="1900" spc="-15" dirty="0">
                <a:latin typeface="Franklin Gothic Medium"/>
                <a:cs typeface="Franklin Gothic Medium"/>
              </a:rPr>
              <a:t>Chains</a:t>
            </a:r>
            <a:r>
              <a:rPr sz="1900" spc="-10" dirty="0">
                <a:latin typeface="Franklin Gothic Medium"/>
                <a:cs typeface="Franklin Gothic Medium"/>
              </a:rPr>
              <a:t> </a:t>
            </a:r>
            <a:r>
              <a:rPr sz="1900" spc="-30" dirty="0">
                <a:latin typeface="Franklin Gothic Medium"/>
                <a:cs typeface="Franklin Gothic Medium"/>
              </a:rPr>
              <a:t>were</a:t>
            </a:r>
            <a:r>
              <a:rPr sz="1900" dirty="0">
                <a:latin typeface="Franklin Gothic Medium"/>
                <a:cs typeface="Franklin Gothic Medium"/>
              </a:rPr>
              <a:t> </a:t>
            </a:r>
            <a:r>
              <a:rPr sz="1900" spc="-25" dirty="0">
                <a:latin typeface="Franklin Gothic Medium"/>
                <a:cs typeface="Franklin Gothic Medium"/>
              </a:rPr>
              <a:t>found</a:t>
            </a:r>
            <a:r>
              <a:rPr sz="1900" spc="-5" dirty="0">
                <a:latin typeface="Franklin Gothic Medium"/>
                <a:cs typeface="Franklin Gothic Medium"/>
              </a:rPr>
              <a:t> </a:t>
            </a:r>
            <a:r>
              <a:rPr sz="1900" spc="-35" dirty="0">
                <a:latin typeface="Franklin Gothic Medium"/>
                <a:cs typeface="Franklin Gothic Medium"/>
              </a:rPr>
              <a:t>to</a:t>
            </a:r>
            <a:r>
              <a:rPr sz="1900" dirty="0">
                <a:latin typeface="Franklin Gothic Medium"/>
                <a:cs typeface="Franklin Gothic Medium"/>
              </a:rPr>
              <a:t> </a:t>
            </a:r>
            <a:r>
              <a:rPr sz="1900" spc="-10" dirty="0">
                <a:latin typeface="Franklin Gothic Medium"/>
                <a:cs typeface="Franklin Gothic Medium"/>
              </a:rPr>
              <a:t>be </a:t>
            </a:r>
            <a:r>
              <a:rPr sz="1900" spc="-5" dirty="0">
                <a:latin typeface="Franklin Gothic Medium"/>
                <a:cs typeface="Franklin Gothic Medium"/>
              </a:rPr>
              <a:t> </a:t>
            </a:r>
            <a:r>
              <a:rPr sz="1900" spc="-25" dirty="0">
                <a:latin typeface="Franklin Gothic Medium"/>
                <a:cs typeface="Franklin Gothic Medium"/>
              </a:rPr>
              <a:t>satisfactorily</a:t>
            </a:r>
            <a:r>
              <a:rPr sz="1900" spc="15" dirty="0">
                <a:latin typeface="Franklin Gothic Medium"/>
                <a:cs typeface="Franklin Gothic Medium"/>
              </a:rPr>
              <a:t> </a:t>
            </a:r>
            <a:r>
              <a:rPr sz="1900" spc="-15" dirty="0">
                <a:latin typeface="Franklin Gothic Medium"/>
                <a:cs typeface="Franklin Gothic Medium"/>
              </a:rPr>
              <a:t>stable</a:t>
            </a:r>
            <a:r>
              <a:rPr sz="1900" dirty="0">
                <a:latin typeface="Franklin Gothic Medium"/>
                <a:cs typeface="Franklin Gothic Medium"/>
              </a:rPr>
              <a:t> </a:t>
            </a:r>
            <a:r>
              <a:rPr sz="1900" spc="-40" dirty="0">
                <a:latin typeface="Franklin Gothic Medium"/>
                <a:cs typeface="Franklin Gothic Medium"/>
              </a:rPr>
              <a:t>for</a:t>
            </a:r>
            <a:r>
              <a:rPr sz="1900" spc="5" dirty="0">
                <a:latin typeface="Franklin Gothic Medium"/>
                <a:cs typeface="Franklin Gothic Medium"/>
              </a:rPr>
              <a:t> </a:t>
            </a:r>
            <a:r>
              <a:rPr sz="1900" spc="-30" dirty="0">
                <a:latin typeface="Franklin Gothic Medium"/>
                <a:cs typeface="Franklin Gothic Medium"/>
              </a:rPr>
              <a:t>all</a:t>
            </a:r>
            <a:r>
              <a:rPr sz="1900" spc="-10" dirty="0">
                <a:latin typeface="Franklin Gothic Medium"/>
                <a:cs typeface="Franklin Gothic Medium"/>
              </a:rPr>
              <a:t> </a:t>
            </a:r>
            <a:r>
              <a:rPr sz="1900" spc="-20" dirty="0">
                <a:latin typeface="Franklin Gothic Medium"/>
                <a:cs typeface="Franklin Gothic Medium"/>
              </a:rPr>
              <a:t>the </a:t>
            </a:r>
            <a:r>
              <a:rPr sz="1900" spc="-459" dirty="0">
                <a:latin typeface="Franklin Gothic Medium"/>
                <a:cs typeface="Franklin Gothic Medium"/>
              </a:rPr>
              <a:t> </a:t>
            </a:r>
            <a:r>
              <a:rPr sz="1900" spc="-15" dirty="0">
                <a:latin typeface="Franklin Gothic Medium"/>
                <a:cs typeface="Franklin Gothic Medium"/>
              </a:rPr>
              <a:t>variables</a:t>
            </a:r>
            <a:r>
              <a:rPr sz="1900" dirty="0">
                <a:latin typeface="Franklin Gothic Medium"/>
                <a:cs typeface="Franklin Gothic Medium"/>
              </a:rPr>
              <a:t> </a:t>
            </a:r>
            <a:r>
              <a:rPr sz="1900" spc="-40" dirty="0">
                <a:latin typeface="Franklin Gothic Medium"/>
                <a:cs typeface="Franklin Gothic Medium"/>
              </a:rPr>
              <a:t>to</a:t>
            </a:r>
            <a:r>
              <a:rPr sz="1900" spc="-5" dirty="0">
                <a:latin typeface="Franklin Gothic Medium"/>
                <a:cs typeface="Franklin Gothic Medium"/>
              </a:rPr>
              <a:t> </a:t>
            </a:r>
            <a:r>
              <a:rPr sz="1900" spc="-10" dirty="0">
                <a:latin typeface="Franklin Gothic Medium"/>
                <a:cs typeface="Franklin Gothic Medium"/>
              </a:rPr>
              <a:t>be </a:t>
            </a:r>
            <a:r>
              <a:rPr sz="1900" spc="-30" dirty="0">
                <a:latin typeface="Franklin Gothic Medium"/>
                <a:cs typeface="Franklin Gothic Medium"/>
              </a:rPr>
              <a:t>imputed.</a:t>
            </a:r>
            <a:endParaRPr sz="1900">
              <a:latin typeface="Franklin Gothic Medium"/>
              <a:cs typeface="Franklin Gothic Medium"/>
            </a:endParaRPr>
          </a:p>
        </p:txBody>
      </p:sp>
      <p:grpSp>
        <p:nvGrpSpPr>
          <p:cNvPr id="4" name="object 4"/>
          <p:cNvGrpSpPr/>
          <p:nvPr/>
        </p:nvGrpSpPr>
        <p:grpSpPr>
          <a:xfrm>
            <a:off x="4924590" y="2042049"/>
            <a:ext cx="2844800" cy="2971165"/>
            <a:chOff x="4924590" y="2042049"/>
            <a:chExt cx="2844800" cy="2971165"/>
          </a:xfrm>
        </p:grpSpPr>
        <p:sp>
          <p:nvSpPr>
            <p:cNvPr id="5" name="object 5"/>
            <p:cNvSpPr/>
            <p:nvPr/>
          </p:nvSpPr>
          <p:spPr>
            <a:xfrm>
              <a:off x="5115851" y="4776008"/>
              <a:ext cx="2620010" cy="0"/>
            </a:xfrm>
            <a:custGeom>
              <a:avLst/>
              <a:gdLst/>
              <a:ahLst/>
              <a:cxnLst/>
              <a:rect l="l" t="t" r="r" b="b"/>
              <a:pathLst>
                <a:path w="2620009">
                  <a:moveTo>
                    <a:pt x="0" y="0"/>
                  </a:moveTo>
                  <a:lnTo>
                    <a:pt x="2619700" y="0"/>
                  </a:lnTo>
                </a:path>
              </a:pathLst>
            </a:custGeom>
            <a:ln w="9664">
              <a:solidFill>
                <a:srgbClr val="EFEFEF"/>
              </a:solidFill>
              <a:prstDash val="sysDash"/>
            </a:ln>
          </p:spPr>
          <p:txBody>
            <a:bodyPr wrap="square" lIns="0" tIns="0" rIns="0" bIns="0" rtlCol="0"/>
            <a:lstStyle/>
            <a:p>
              <a:endParaRPr/>
            </a:p>
          </p:txBody>
        </p:sp>
        <p:sp>
          <p:nvSpPr>
            <p:cNvPr id="6" name="object 6"/>
            <p:cNvSpPr/>
            <p:nvPr/>
          </p:nvSpPr>
          <p:spPr>
            <a:xfrm>
              <a:off x="5115851" y="3950912"/>
              <a:ext cx="2620010" cy="0"/>
            </a:xfrm>
            <a:custGeom>
              <a:avLst/>
              <a:gdLst/>
              <a:ahLst/>
              <a:cxnLst/>
              <a:rect l="l" t="t" r="r" b="b"/>
              <a:pathLst>
                <a:path w="2620009">
                  <a:moveTo>
                    <a:pt x="0" y="0"/>
                  </a:moveTo>
                  <a:lnTo>
                    <a:pt x="2619700" y="0"/>
                  </a:lnTo>
                </a:path>
              </a:pathLst>
            </a:custGeom>
            <a:ln w="9664">
              <a:solidFill>
                <a:srgbClr val="EFEFEF"/>
              </a:solidFill>
              <a:prstDash val="sysDash"/>
            </a:ln>
          </p:spPr>
          <p:txBody>
            <a:bodyPr wrap="square" lIns="0" tIns="0" rIns="0" bIns="0" rtlCol="0"/>
            <a:lstStyle/>
            <a:p>
              <a:endParaRPr/>
            </a:p>
          </p:txBody>
        </p:sp>
        <p:sp>
          <p:nvSpPr>
            <p:cNvPr id="7" name="object 7"/>
            <p:cNvSpPr/>
            <p:nvPr/>
          </p:nvSpPr>
          <p:spPr>
            <a:xfrm>
              <a:off x="5115851" y="3125762"/>
              <a:ext cx="2620010" cy="0"/>
            </a:xfrm>
            <a:custGeom>
              <a:avLst/>
              <a:gdLst/>
              <a:ahLst/>
              <a:cxnLst/>
              <a:rect l="l" t="t" r="r" b="b"/>
              <a:pathLst>
                <a:path w="2620009">
                  <a:moveTo>
                    <a:pt x="0" y="0"/>
                  </a:moveTo>
                  <a:lnTo>
                    <a:pt x="2619700" y="0"/>
                  </a:lnTo>
                </a:path>
              </a:pathLst>
            </a:custGeom>
            <a:ln w="9664">
              <a:solidFill>
                <a:srgbClr val="EFEFEF"/>
              </a:solidFill>
              <a:prstDash val="sysDash"/>
            </a:ln>
          </p:spPr>
          <p:txBody>
            <a:bodyPr wrap="square" lIns="0" tIns="0" rIns="0" bIns="0" rtlCol="0"/>
            <a:lstStyle/>
            <a:p>
              <a:endParaRPr/>
            </a:p>
          </p:txBody>
        </p:sp>
        <p:sp>
          <p:nvSpPr>
            <p:cNvPr id="8" name="object 8"/>
            <p:cNvSpPr/>
            <p:nvPr/>
          </p:nvSpPr>
          <p:spPr>
            <a:xfrm>
              <a:off x="5115851" y="2300613"/>
              <a:ext cx="2620010" cy="0"/>
            </a:xfrm>
            <a:custGeom>
              <a:avLst/>
              <a:gdLst/>
              <a:ahLst/>
              <a:cxnLst/>
              <a:rect l="l" t="t" r="r" b="b"/>
              <a:pathLst>
                <a:path w="2620009">
                  <a:moveTo>
                    <a:pt x="0" y="0"/>
                  </a:moveTo>
                  <a:lnTo>
                    <a:pt x="2619700" y="0"/>
                  </a:lnTo>
                </a:path>
              </a:pathLst>
            </a:custGeom>
            <a:ln w="9664">
              <a:solidFill>
                <a:srgbClr val="EFEFEF"/>
              </a:solidFill>
              <a:prstDash val="sysDash"/>
            </a:ln>
          </p:spPr>
          <p:txBody>
            <a:bodyPr wrap="square" lIns="0" tIns="0" rIns="0" bIns="0" rtlCol="0"/>
            <a:lstStyle/>
            <a:p>
              <a:endParaRPr/>
            </a:p>
          </p:txBody>
        </p:sp>
        <p:sp>
          <p:nvSpPr>
            <p:cNvPr id="9" name="object 9"/>
            <p:cNvSpPr/>
            <p:nvPr/>
          </p:nvSpPr>
          <p:spPr>
            <a:xfrm>
              <a:off x="5179454" y="2055177"/>
              <a:ext cx="631825" cy="2792095"/>
            </a:xfrm>
            <a:custGeom>
              <a:avLst/>
              <a:gdLst/>
              <a:ahLst/>
              <a:cxnLst/>
              <a:rect l="l" t="t" r="r" b="b"/>
              <a:pathLst>
                <a:path w="631825" h="2792095">
                  <a:moveTo>
                    <a:pt x="0" y="0"/>
                  </a:moveTo>
                  <a:lnTo>
                    <a:pt x="0" y="2791505"/>
                  </a:lnTo>
                </a:path>
                <a:path w="631825" h="2792095">
                  <a:moveTo>
                    <a:pt x="631439" y="0"/>
                  </a:moveTo>
                  <a:lnTo>
                    <a:pt x="631439" y="2791505"/>
                  </a:lnTo>
                </a:path>
              </a:pathLst>
            </a:custGeom>
            <a:ln w="8668">
              <a:solidFill>
                <a:srgbClr val="EFEFEF"/>
              </a:solidFill>
              <a:prstDash val="sysDash"/>
            </a:ln>
          </p:spPr>
          <p:txBody>
            <a:bodyPr wrap="square" lIns="0" tIns="0" rIns="0" bIns="0" rtlCol="0"/>
            <a:lstStyle/>
            <a:p>
              <a:endParaRPr/>
            </a:p>
          </p:txBody>
        </p:sp>
        <p:sp>
          <p:nvSpPr>
            <p:cNvPr id="10" name="object 10"/>
            <p:cNvSpPr/>
            <p:nvPr/>
          </p:nvSpPr>
          <p:spPr>
            <a:xfrm>
              <a:off x="6442321" y="2055177"/>
              <a:ext cx="0" cy="2792095"/>
            </a:xfrm>
            <a:custGeom>
              <a:avLst/>
              <a:gdLst/>
              <a:ahLst/>
              <a:cxnLst/>
              <a:rect l="l" t="t" r="r" b="b"/>
              <a:pathLst>
                <a:path h="2792095">
                  <a:moveTo>
                    <a:pt x="0" y="0"/>
                  </a:moveTo>
                  <a:lnTo>
                    <a:pt x="0" y="2791505"/>
                  </a:lnTo>
                </a:path>
              </a:pathLst>
            </a:custGeom>
            <a:ln w="8668">
              <a:solidFill>
                <a:srgbClr val="EFEFEF"/>
              </a:solidFill>
              <a:prstDash val="sysDash"/>
            </a:ln>
          </p:spPr>
          <p:txBody>
            <a:bodyPr wrap="square" lIns="0" tIns="0" rIns="0" bIns="0" rtlCol="0"/>
            <a:lstStyle/>
            <a:p>
              <a:endParaRPr/>
            </a:p>
          </p:txBody>
        </p:sp>
        <p:sp>
          <p:nvSpPr>
            <p:cNvPr id="11" name="object 11"/>
            <p:cNvSpPr/>
            <p:nvPr/>
          </p:nvSpPr>
          <p:spPr>
            <a:xfrm>
              <a:off x="7073713" y="2055177"/>
              <a:ext cx="0" cy="2792095"/>
            </a:xfrm>
            <a:custGeom>
              <a:avLst/>
              <a:gdLst/>
              <a:ahLst/>
              <a:cxnLst/>
              <a:rect l="l" t="t" r="r" b="b"/>
              <a:pathLst>
                <a:path h="2792095">
                  <a:moveTo>
                    <a:pt x="0" y="0"/>
                  </a:moveTo>
                  <a:lnTo>
                    <a:pt x="0" y="2791505"/>
                  </a:lnTo>
                </a:path>
              </a:pathLst>
            </a:custGeom>
            <a:ln w="8668">
              <a:solidFill>
                <a:srgbClr val="EFEFEF"/>
              </a:solidFill>
              <a:prstDash val="sysDash"/>
            </a:ln>
          </p:spPr>
          <p:txBody>
            <a:bodyPr wrap="square" lIns="0" tIns="0" rIns="0" bIns="0" rtlCol="0"/>
            <a:lstStyle/>
            <a:p>
              <a:endParaRPr/>
            </a:p>
          </p:txBody>
        </p:sp>
        <p:sp>
          <p:nvSpPr>
            <p:cNvPr id="12" name="object 12"/>
            <p:cNvSpPr/>
            <p:nvPr/>
          </p:nvSpPr>
          <p:spPr>
            <a:xfrm>
              <a:off x="7705224" y="2055177"/>
              <a:ext cx="0" cy="2792095"/>
            </a:xfrm>
            <a:custGeom>
              <a:avLst/>
              <a:gdLst/>
              <a:ahLst/>
              <a:cxnLst/>
              <a:rect l="l" t="t" r="r" b="b"/>
              <a:pathLst>
                <a:path h="2792095">
                  <a:moveTo>
                    <a:pt x="0" y="0"/>
                  </a:moveTo>
                  <a:lnTo>
                    <a:pt x="0" y="2791505"/>
                  </a:lnTo>
                </a:path>
              </a:pathLst>
            </a:custGeom>
            <a:ln w="8668">
              <a:solidFill>
                <a:srgbClr val="EFEFEF"/>
              </a:solidFill>
              <a:prstDash val="sysDash"/>
            </a:ln>
          </p:spPr>
          <p:txBody>
            <a:bodyPr wrap="square" lIns="0" tIns="0" rIns="0" bIns="0" rtlCol="0"/>
            <a:lstStyle/>
            <a:p>
              <a:endParaRPr/>
            </a:p>
          </p:txBody>
        </p:sp>
        <p:sp>
          <p:nvSpPr>
            <p:cNvPr id="13" name="object 13"/>
            <p:cNvSpPr/>
            <p:nvPr/>
          </p:nvSpPr>
          <p:spPr>
            <a:xfrm>
              <a:off x="5179454" y="2194138"/>
              <a:ext cx="2526030" cy="2109470"/>
            </a:xfrm>
            <a:custGeom>
              <a:avLst/>
              <a:gdLst/>
              <a:ahLst/>
              <a:cxnLst/>
              <a:rect l="l" t="t" r="r" b="b"/>
              <a:pathLst>
                <a:path w="2526029" h="2109470">
                  <a:moveTo>
                    <a:pt x="0" y="736972"/>
                  </a:moveTo>
                  <a:lnTo>
                    <a:pt x="63008" y="1414674"/>
                  </a:lnTo>
                  <a:lnTo>
                    <a:pt x="126207" y="692022"/>
                  </a:lnTo>
                  <a:lnTo>
                    <a:pt x="189417" y="910409"/>
                  </a:lnTo>
                  <a:lnTo>
                    <a:pt x="252414" y="1114077"/>
                  </a:lnTo>
                  <a:lnTo>
                    <a:pt x="315624" y="2109083"/>
                  </a:lnTo>
                  <a:lnTo>
                    <a:pt x="378823" y="1543293"/>
                  </a:lnTo>
                  <a:lnTo>
                    <a:pt x="441831" y="936795"/>
                  </a:lnTo>
                  <a:lnTo>
                    <a:pt x="505030" y="1125480"/>
                  </a:lnTo>
                  <a:lnTo>
                    <a:pt x="568240" y="1355934"/>
                  </a:lnTo>
                  <a:lnTo>
                    <a:pt x="631439" y="922873"/>
                  </a:lnTo>
                  <a:lnTo>
                    <a:pt x="694388" y="1606144"/>
                  </a:lnTo>
                  <a:lnTo>
                    <a:pt x="757658" y="1487470"/>
                  </a:lnTo>
                  <a:lnTo>
                    <a:pt x="820809" y="776751"/>
                  </a:lnTo>
                  <a:lnTo>
                    <a:pt x="883841" y="1399956"/>
                  </a:lnTo>
                  <a:lnTo>
                    <a:pt x="947111" y="1299580"/>
                  </a:lnTo>
                  <a:lnTo>
                    <a:pt x="1010262" y="1204906"/>
                  </a:lnTo>
                  <a:lnTo>
                    <a:pt x="1073295" y="1594740"/>
                  </a:lnTo>
                  <a:lnTo>
                    <a:pt x="1136446" y="1590497"/>
                  </a:lnTo>
                  <a:lnTo>
                    <a:pt x="1199716" y="1385900"/>
                  </a:lnTo>
                  <a:lnTo>
                    <a:pt x="1262867" y="932287"/>
                  </a:lnTo>
                  <a:lnTo>
                    <a:pt x="1325899" y="331226"/>
                  </a:lnTo>
                  <a:lnTo>
                    <a:pt x="1389050" y="625856"/>
                  </a:lnTo>
                  <a:lnTo>
                    <a:pt x="1452320" y="975381"/>
                  </a:lnTo>
                  <a:lnTo>
                    <a:pt x="1515352" y="1654939"/>
                  </a:lnTo>
                  <a:lnTo>
                    <a:pt x="1578503" y="955094"/>
                  </a:lnTo>
                  <a:lnTo>
                    <a:pt x="1641654" y="1529635"/>
                  </a:lnTo>
                  <a:lnTo>
                    <a:pt x="1704924" y="395270"/>
                  </a:lnTo>
                  <a:lnTo>
                    <a:pt x="1767957" y="421790"/>
                  </a:lnTo>
                  <a:lnTo>
                    <a:pt x="1831108" y="351779"/>
                  </a:lnTo>
                  <a:lnTo>
                    <a:pt x="1894259" y="0"/>
                  </a:lnTo>
                  <a:lnTo>
                    <a:pt x="1957291" y="1055337"/>
                  </a:lnTo>
                  <a:lnTo>
                    <a:pt x="2020561" y="985989"/>
                  </a:lnTo>
                  <a:lnTo>
                    <a:pt x="2083712" y="679558"/>
                  </a:lnTo>
                  <a:lnTo>
                    <a:pt x="2146744" y="967425"/>
                  </a:lnTo>
                  <a:lnTo>
                    <a:pt x="2209895" y="1260862"/>
                  </a:lnTo>
                  <a:lnTo>
                    <a:pt x="2273165" y="448442"/>
                  </a:lnTo>
                  <a:lnTo>
                    <a:pt x="2336316" y="173966"/>
                  </a:lnTo>
                  <a:lnTo>
                    <a:pt x="2399349" y="248884"/>
                  </a:lnTo>
                  <a:lnTo>
                    <a:pt x="2462500" y="545105"/>
                  </a:lnTo>
                  <a:lnTo>
                    <a:pt x="2525770" y="1624707"/>
                  </a:lnTo>
                </a:path>
              </a:pathLst>
            </a:custGeom>
            <a:ln w="9254">
              <a:solidFill>
                <a:srgbClr val="1A85FF"/>
              </a:solidFill>
            </a:ln>
          </p:spPr>
          <p:txBody>
            <a:bodyPr wrap="square" lIns="0" tIns="0" rIns="0" bIns="0" rtlCol="0"/>
            <a:lstStyle/>
            <a:p>
              <a:endParaRPr/>
            </a:p>
          </p:txBody>
        </p:sp>
        <p:sp>
          <p:nvSpPr>
            <p:cNvPr id="14" name="object 14"/>
            <p:cNvSpPr/>
            <p:nvPr/>
          </p:nvSpPr>
          <p:spPr>
            <a:xfrm>
              <a:off x="5179454" y="2112989"/>
              <a:ext cx="2526030" cy="2565400"/>
            </a:xfrm>
            <a:custGeom>
              <a:avLst/>
              <a:gdLst/>
              <a:ahLst/>
              <a:cxnLst/>
              <a:rect l="l" t="t" r="r" b="b"/>
              <a:pathLst>
                <a:path w="2526029" h="2565400">
                  <a:moveTo>
                    <a:pt x="0" y="0"/>
                  </a:moveTo>
                  <a:lnTo>
                    <a:pt x="63008" y="1620066"/>
                  </a:lnTo>
                  <a:lnTo>
                    <a:pt x="126207" y="1672972"/>
                  </a:lnTo>
                  <a:lnTo>
                    <a:pt x="189417" y="415292"/>
                  </a:lnTo>
                  <a:lnTo>
                    <a:pt x="252414" y="943823"/>
                  </a:lnTo>
                  <a:lnTo>
                    <a:pt x="315624" y="1285790"/>
                  </a:lnTo>
                  <a:lnTo>
                    <a:pt x="378823" y="1093259"/>
                  </a:lnTo>
                  <a:lnTo>
                    <a:pt x="441831" y="1783691"/>
                  </a:lnTo>
                  <a:lnTo>
                    <a:pt x="505030" y="915182"/>
                  </a:lnTo>
                  <a:lnTo>
                    <a:pt x="568240" y="689502"/>
                  </a:lnTo>
                  <a:lnTo>
                    <a:pt x="631439" y="1100685"/>
                  </a:lnTo>
                  <a:lnTo>
                    <a:pt x="694388" y="1871204"/>
                  </a:lnTo>
                  <a:lnTo>
                    <a:pt x="757658" y="1260331"/>
                  </a:lnTo>
                  <a:lnTo>
                    <a:pt x="820809" y="1273724"/>
                  </a:lnTo>
                  <a:lnTo>
                    <a:pt x="883841" y="1760221"/>
                  </a:lnTo>
                  <a:lnTo>
                    <a:pt x="947111" y="1070188"/>
                  </a:lnTo>
                  <a:lnTo>
                    <a:pt x="1010263" y="1293746"/>
                  </a:lnTo>
                  <a:lnTo>
                    <a:pt x="1073295" y="1127469"/>
                  </a:lnTo>
                  <a:lnTo>
                    <a:pt x="1136446" y="1433900"/>
                  </a:lnTo>
                  <a:lnTo>
                    <a:pt x="1199716" y="1616619"/>
                  </a:lnTo>
                  <a:lnTo>
                    <a:pt x="1262867" y="1150806"/>
                  </a:lnTo>
                  <a:lnTo>
                    <a:pt x="1325899" y="1438144"/>
                  </a:lnTo>
                  <a:lnTo>
                    <a:pt x="1389050" y="1262983"/>
                  </a:lnTo>
                  <a:lnTo>
                    <a:pt x="1452320" y="2205613"/>
                  </a:lnTo>
                  <a:lnTo>
                    <a:pt x="1515352" y="1446232"/>
                  </a:lnTo>
                  <a:lnTo>
                    <a:pt x="1578503" y="1357657"/>
                  </a:lnTo>
                  <a:lnTo>
                    <a:pt x="1641655" y="2565269"/>
                  </a:lnTo>
                  <a:lnTo>
                    <a:pt x="1704925" y="1034652"/>
                  </a:lnTo>
                  <a:lnTo>
                    <a:pt x="1767957" y="1225724"/>
                  </a:lnTo>
                  <a:lnTo>
                    <a:pt x="1831108" y="1200795"/>
                  </a:lnTo>
                  <a:lnTo>
                    <a:pt x="1894259" y="1088353"/>
                  </a:lnTo>
                  <a:lnTo>
                    <a:pt x="1957291" y="2028199"/>
                  </a:lnTo>
                  <a:lnTo>
                    <a:pt x="2020561" y="1397436"/>
                  </a:lnTo>
                  <a:lnTo>
                    <a:pt x="2083712" y="1202387"/>
                  </a:lnTo>
                  <a:lnTo>
                    <a:pt x="2146744" y="2312354"/>
                  </a:lnTo>
                  <a:lnTo>
                    <a:pt x="2209895" y="369944"/>
                  </a:lnTo>
                  <a:lnTo>
                    <a:pt x="2273165" y="966497"/>
                  </a:lnTo>
                  <a:lnTo>
                    <a:pt x="2336317" y="1362829"/>
                  </a:lnTo>
                  <a:lnTo>
                    <a:pt x="2399349" y="1024574"/>
                  </a:lnTo>
                  <a:lnTo>
                    <a:pt x="2462500" y="1686497"/>
                  </a:lnTo>
                  <a:lnTo>
                    <a:pt x="2525770" y="932420"/>
                  </a:lnTo>
                </a:path>
              </a:pathLst>
            </a:custGeom>
            <a:ln w="9158">
              <a:solidFill>
                <a:srgbClr val="D31158"/>
              </a:solidFill>
            </a:ln>
          </p:spPr>
          <p:txBody>
            <a:bodyPr wrap="square" lIns="0" tIns="0" rIns="0" bIns="0" rtlCol="0"/>
            <a:lstStyle/>
            <a:p>
              <a:endParaRPr/>
            </a:p>
          </p:txBody>
        </p:sp>
        <p:sp>
          <p:nvSpPr>
            <p:cNvPr id="15" name="object 15"/>
            <p:cNvSpPr/>
            <p:nvPr/>
          </p:nvSpPr>
          <p:spPr>
            <a:xfrm>
              <a:off x="5179454" y="2523110"/>
              <a:ext cx="2526030" cy="1877060"/>
            </a:xfrm>
            <a:custGeom>
              <a:avLst/>
              <a:gdLst/>
              <a:ahLst/>
              <a:cxnLst/>
              <a:rect l="l" t="t" r="r" b="b"/>
              <a:pathLst>
                <a:path w="2526029" h="1877060">
                  <a:moveTo>
                    <a:pt x="0" y="1074166"/>
                  </a:moveTo>
                  <a:lnTo>
                    <a:pt x="63008" y="1280353"/>
                  </a:lnTo>
                  <a:lnTo>
                    <a:pt x="126207" y="1531757"/>
                  </a:lnTo>
                  <a:lnTo>
                    <a:pt x="189417" y="1172287"/>
                  </a:lnTo>
                  <a:lnTo>
                    <a:pt x="252414" y="1876641"/>
                  </a:lnTo>
                  <a:lnTo>
                    <a:pt x="315624" y="776618"/>
                  </a:lnTo>
                  <a:lnTo>
                    <a:pt x="378823" y="345679"/>
                  </a:lnTo>
                  <a:lnTo>
                    <a:pt x="441831" y="555712"/>
                  </a:lnTo>
                  <a:lnTo>
                    <a:pt x="505030" y="221701"/>
                  </a:lnTo>
                  <a:lnTo>
                    <a:pt x="568240" y="15248"/>
                  </a:lnTo>
                  <a:lnTo>
                    <a:pt x="631439" y="815337"/>
                  </a:lnTo>
                  <a:lnTo>
                    <a:pt x="694388" y="767867"/>
                  </a:lnTo>
                  <a:lnTo>
                    <a:pt x="757658" y="147049"/>
                  </a:lnTo>
                  <a:lnTo>
                    <a:pt x="820809" y="541392"/>
                  </a:lnTo>
                  <a:lnTo>
                    <a:pt x="883841" y="856972"/>
                  </a:lnTo>
                  <a:lnTo>
                    <a:pt x="947111" y="1567823"/>
                  </a:lnTo>
                  <a:lnTo>
                    <a:pt x="1010262" y="971270"/>
                  </a:lnTo>
                  <a:lnTo>
                    <a:pt x="1073294" y="157259"/>
                  </a:lnTo>
                  <a:lnTo>
                    <a:pt x="1136446" y="1048442"/>
                  </a:lnTo>
                  <a:lnTo>
                    <a:pt x="1199716" y="1150011"/>
                  </a:lnTo>
                  <a:lnTo>
                    <a:pt x="1262867" y="336397"/>
                  </a:lnTo>
                  <a:lnTo>
                    <a:pt x="1325899" y="456397"/>
                  </a:lnTo>
                  <a:lnTo>
                    <a:pt x="1389050" y="782718"/>
                  </a:lnTo>
                  <a:lnTo>
                    <a:pt x="1452320" y="840795"/>
                  </a:lnTo>
                  <a:lnTo>
                    <a:pt x="1515352" y="1497149"/>
                  </a:lnTo>
                  <a:lnTo>
                    <a:pt x="1578503" y="1151337"/>
                  </a:lnTo>
                  <a:lnTo>
                    <a:pt x="1641654" y="1011050"/>
                  </a:lnTo>
                  <a:lnTo>
                    <a:pt x="1704924" y="329768"/>
                  </a:lnTo>
                  <a:lnTo>
                    <a:pt x="1767957" y="600397"/>
                  </a:lnTo>
                  <a:lnTo>
                    <a:pt x="1831108" y="1052022"/>
                  </a:lnTo>
                  <a:lnTo>
                    <a:pt x="1894259" y="1007867"/>
                  </a:lnTo>
                  <a:lnTo>
                    <a:pt x="1957291" y="358806"/>
                  </a:lnTo>
                  <a:lnTo>
                    <a:pt x="2020561" y="930696"/>
                  </a:lnTo>
                  <a:lnTo>
                    <a:pt x="2083712" y="0"/>
                  </a:lnTo>
                  <a:lnTo>
                    <a:pt x="2146744" y="1308994"/>
                  </a:lnTo>
                  <a:lnTo>
                    <a:pt x="2209895" y="703293"/>
                  </a:lnTo>
                  <a:lnTo>
                    <a:pt x="2273165" y="1442519"/>
                  </a:lnTo>
                  <a:lnTo>
                    <a:pt x="2336316" y="990762"/>
                  </a:lnTo>
                  <a:lnTo>
                    <a:pt x="2399349" y="343160"/>
                  </a:lnTo>
                  <a:lnTo>
                    <a:pt x="2462500" y="269171"/>
                  </a:lnTo>
                  <a:lnTo>
                    <a:pt x="2525770" y="1079337"/>
                  </a:lnTo>
                </a:path>
              </a:pathLst>
            </a:custGeom>
            <a:ln w="9309">
              <a:solidFill>
                <a:srgbClr val="00BE7E"/>
              </a:solidFill>
            </a:ln>
          </p:spPr>
          <p:txBody>
            <a:bodyPr wrap="square" lIns="0" tIns="0" rIns="0" bIns="0" rtlCol="0"/>
            <a:lstStyle/>
            <a:p>
              <a:endParaRPr/>
            </a:p>
          </p:txBody>
        </p:sp>
        <p:sp>
          <p:nvSpPr>
            <p:cNvPr id="16" name="object 16"/>
            <p:cNvSpPr/>
            <p:nvPr/>
          </p:nvSpPr>
          <p:spPr>
            <a:xfrm>
              <a:off x="5075724" y="2042049"/>
              <a:ext cx="40640" cy="2804795"/>
            </a:xfrm>
            <a:custGeom>
              <a:avLst/>
              <a:gdLst/>
              <a:ahLst/>
              <a:cxnLst/>
              <a:rect l="l" t="t" r="r" b="b"/>
              <a:pathLst>
                <a:path w="40639" h="2804795">
                  <a:moveTo>
                    <a:pt x="40126" y="2804632"/>
                  </a:moveTo>
                  <a:lnTo>
                    <a:pt x="40126" y="0"/>
                  </a:lnTo>
                </a:path>
                <a:path w="40639" h="2804795">
                  <a:moveTo>
                    <a:pt x="40126" y="2733958"/>
                  </a:moveTo>
                  <a:lnTo>
                    <a:pt x="0" y="2733958"/>
                  </a:lnTo>
                </a:path>
              </a:pathLst>
            </a:custGeom>
            <a:ln w="6110">
              <a:solidFill>
                <a:srgbClr val="000000"/>
              </a:solidFill>
            </a:ln>
          </p:spPr>
          <p:txBody>
            <a:bodyPr wrap="square" lIns="0" tIns="0" rIns="0" bIns="0" rtlCol="0"/>
            <a:lstStyle/>
            <a:p>
              <a:endParaRPr/>
            </a:p>
          </p:txBody>
        </p:sp>
        <p:pic>
          <p:nvPicPr>
            <p:cNvPr id="17" name="object 17"/>
            <p:cNvPicPr/>
            <p:nvPr/>
          </p:nvPicPr>
          <p:blipFill>
            <a:blip r:embed="rId2" cstate="print"/>
            <a:stretch>
              <a:fillRect/>
            </a:stretch>
          </p:blipFill>
          <p:spPr>
            <a:xfrm>
              <a:off x="4924590" y="4738908"/>
              <a:ext cx="124553" cy="79054"/>
            </a:xfrm>
            <a:prstGeom prst="rect">
              <a:avLst/>
            </a:prstGeom>
          </p:spPr>
        </p:pic>
        <p:sp>
          <p:nvSpPr>
            <p:cNvPr id="18" name="object 18"/>
            <p:cNvSpPr/>
            <p:nvPr/>
          </p:nvSpPr>
          <p:spPr>
            <a:xfrm>
              <a:off x="5075724" y="3950912"/>
              <a:ext cx="40640" cy="0"/>
            </a:xfrm>
            <a:custGeom>
              <a:avLst/>
              <a:gdLst/>
              <a:ahLst/>
              <a:cxnLst/>
              <a:rect l="l" t="t" r="r" b="b"/>
              <a:pathLst>
                <a:path w="40639">
                  <a:moveTo>
                    <a:pt x="40126" y="0"/>
                  </a:moveTo>
                  <a:lnTo>
                    <a:pt x="0" y="0"/>
                  </a:lnTo>
                </a:path>
              </a:pathLst>
            </a:custGeom>
            <a:ln w="6442">
              <a:solidFill>
                <a:srgbClr val="000000"/>
              </a:solidFill>
            </a:ln>
          </p:spPr>
          <p:txBody>
            <a:bodyPr wrap="square" lIns="0" tIns="0" rIns="0" bIns="0" rtlCol="0"/>
            <a:lstStyle/>
            <a:p>
              <a:endParaRPr/>
            </a:p>
          </p:txBody>
        </p:sp>
        <p:pic>
          <p:nvPicPr>
            <p:cNvPr id="19" name="object 19"/>
            <p:cNvPicPr/>
            <p:nvPr/>
          </p:nvPicPr>
          <p:blipFill>
            <a:blip r:embed="rId3" cstate="print"/>
            <a:stretch>
              <a:fillRect/>
            </a:stretch>
          </p:blipFill>
          <p:spPr>
            <a:xfrm>
              <a:off x="4980248" y="3913785"/>
              <a:ext cx="67777" cy="77701"/>
            </a:xfrm>
            <a:prstGeom prst="rect">
              <a:avLst/>
            </a:prstGeom>
          </p:spPr>
        </p:pic>
        <p:sp>
          <p:nvSpPr>
            <p:cNvPr id="20" name="object 20"/>
            <p:cNvSpPr/>
            <p:nvPr/>
          </p:nvSpPr>
          <p:spPr>
            <a:xfrm>
              <a:off x="5075724" y="3125762"/>
              <a:ext cx="40640" cy="0"/>
            </a:xfrm>
            <a:custGeom>
              <a:avLst/>
              <a:gdLst/>
              <a:ahLst/>
              <a:cxnLst/>
              <a:rect l="l" t="t" r="r" b="b"/>
              <a:pathLst>
                <a:path w="40639">
                  <a:moveTo>
                    <a:pt x="40126" y="0"/>
                  </a:moveTo>
                  <a:lnTo>
                    <a:pt x="0" y="0"/>
                  </a:lnTo>
                </a:path>
              </a:pathLst>
            </a:custGeom>
            <a:ln w="6442">
              <a:solidFill>
                <a:srgbClr val="000000"/>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4924590" y="3088635"/>
              <a:ext cx="124553" cy="79027"/>
            </a:xfrm>
            <a:prstGeom prst="rect">
              <a:avLst/>
            </a:prstGeom>
          </p:spPr>
        </p:pic>
        <p:sp>
          <p:nvSpPr>
            <p:cNvPr id="22" name="object 22"/>
            <p:cNvSpPr/>
            <p:nvPr/>
          </p:nvSpPr>
          <p:spPr>
            <a:xfrm>
              <a:off x="5075724" y="2300613"/>
              <a:ext cx="40640" cy="0"/>
            </a:xfrm>
            <a:custGeom>
              <a:avLst/>
              <a:gdLst/>
              <a:ahLst/>
              <a:cxnLst/>
              <a:rect l="l" t="t" r="r" b="b"/>
              <a:pathLst>
                <a:path w="40639">
                  <a:moveTo>
                    <a:pt x="40126" y="0"/>
                  </a:moveTo>
                  <a:lnTo>
                    <a:pt x="0" y="0"/>
                  </a:lnTo>
                </a:path>
              </a:pathLst>
            </a:custGeom>
            <a:ln w="6442">
              <a:solidFill>
                <a:srgbClr val="000000"/>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4980248" y="2263486"/>
              <a:ext cx="68479" cy="79160"/>
            </a:xfrm>
            <a:prstGeom prst="rect">
              <a:avLst/>
            </a:prstGeom>
          </p:spPr>
        </p:pic>
        <p:sp>
          <p:nvSpPr>
            <p:cNvPr id="24" name="object 24"/>
            <p:cNvSpPr/>
            <p:nvPr/>
          </p:nvSpPr>
          <p:spPr>
            <a:xfrm>
              <a:off x="5115851" y="4846682"/>
              <a:ext cx="2653030" cy="45085"/>
            </a:xfrm>
            <a:custGeom>
              <a:avLst/>
              <a:gdLst/>
              <a:ahLst/>
              <a:cxnLst/>
              <a:rect l="l" t="t" r="r" b="b"/>
              <a:pathLst>
                <a:path w="2653029" h="45085">
                  <a:moveTo>
                    <a:pt x="0" y="0"/>
                  </a:moveTo>
                  <a:lnTo>
                    <a:pt x="2653000" y="0"/>
                  </a:lnTo>
                </a:path>
                <a:path w="2653029" h="45085">
                  <a:moveTo>
                    <a:pt x="63603" y="0"/>
                  </a:moveTo>
                  <a:lnTo>
                    <a:pt x="63603" y="44738"/>
                  </a:lnTo>
                </a:path>
              </a:pathLst>
            </a:custGeom>
            <a:ln w="6110">
              <a:solidFill>
                <a:srgbClr val="000000"/>
              </a:solidFill>
            </a:ln>
          </p:spPr>
          <p:txBody>
            <a:bodyPr wrap="square" lIns="0" tIns="0" rIns="0" bIns="0" rtlCol="0"/>
            <a:lstStyle/>
            <a:p>
              <a:endParaRPr/>
            </a:p>
          </p:txBody>
        </p:sp>
        <p:sp>
          <p:nvSpPr>
            <p:cNvPr id="25" name="object 25"/>
            <p:cNvSpPr/>
            <p:nvPr/>
          </p:nvSpPr>
          <p:spPr>
            <a:xfrm>
              <a:off x="5155644" y="4933957"/>
              <a:ext cx="45720" cy="79375"/>
            </a:xfrm>
            <a:custGeom>
              <a:avLst/>
              <a:gdLst/>
              <a:ahLst/>
              <a:cxnLst/>
              <a:rect l="l" t="t" r="r" b="b"/>
              <a:pathLst>
                <a:path w="45720" h="79375">
                  <a:moveTo>
                    <a:pt x="26354" y="0"/>
                  </a:moveTo>
                  <a:lnTo>
                    <a:pt x="0" y="30391"/>
                  </a:lnTo>
                  <a:lnTo>
                    <a:pt x="0" y="39540"/>
                  </a:lnTo>
                  <a:lnTo>
                    <a:pt x="10679" y="76362"/>
                  </a:lnTo>
                  <a:lnTo>
                    <a:pt x="27710" y="79040"/>
                  </a:lnTo>
                  <a:lnTo>
                    <a:pt x="31920" y="77516"/>
                  </a:lnTo>
                  <a:lnTo>
                    <a:pt x="38580" y="71429"/>
                  </a:lnTo>
                  <a:lnTo>
                    <a:pt x="38696" y="71230"/>
                  </a:lnTo>
                  <a:lnTo>
                    <a:pt x="18719" y="71230"/>
                  </a:lnTo>
                  <a:lnTo>
                    <a:pt x="15416" y="69109"/>
                  </a:lnTo>
                  <a:lnTo>
                    <a:pt x="8753" y="39540"/>
                  </a:lnTo>
                  <a:lnTo>
                    <a:pt x="8994" y="31876"/>
                  </a:lnTo>
                  <a:lnTo>
                    <a:pt x="18624" y="7862"/>
                  </a:lnTo>
                  <a:lnTo>
                    <a:pt x="38309" y="7862"/>
                  </a:lnTo>
                  <a:lnTo>
                    <a:pt x="37569" y="6590"/>
                  </a:lnTo>
                  <a:lnTo>
                    <a:pt x="35250" y="4176"/>
                  </a:lnTo>
                  <a:lnTo>
                    <a:pt x="29625" y="835"/>
                  </a:lnTo>
                  <a:lnTo>
                    <a:pt x="26354" y="0"/>
                  </a:lnTo>
                  <a:close/>
                </a:path>
                <a:path w="45720" h="79375">
                  <a:moveTo>
                    <a:pt x="38309" y="7862"/>
                  </a:moveTo>
                  <a:lnTo>
                    <a:pt x="26521" y="7862"/>
                  </a:lnTo>
                  <a:lnTo>
                    <a:pt x="29839" y="9958"/>
                  </a:lnTo>
                  <a:lnTo>
                    <a:pt x="32503" y="14148"/>
                  </a:lnTo>
                  <a:lnTo>
                    <a:pt x="36511" y="39540"/>
                  </a:lnTo>
                  <a:lnTo>
                    <a:pt x="36261" y="48254"/>
                  </a:lnTo>
                  <a:lnTo>
                    <a:pt x="26544" y="71230"/>
                  </a:lnTo>
                  <a:lnTo>
                    <a:pt x="38696" y="71230"/>
                  </a:lnTo>
                  <a:lnTo>
                    <a:pt x="41089" y="67120"/>
                  </a:lnTo>
                  <a:lnTo>
                    <a:pt x="44431" y="55955"/>
                  </a:lnTo>
                  <a:lnTo>
                    <a:pt x="45143" y="49689"/>
                  </a:lnTo>
                  <a:lnTo>
                    <a:pt x="45139" y="30391"/>
                  </a:lnTo>
                  <a:lnTo>
                    <a:pt x="44752" y="25776"/>
                  </a:lnTo>
                  <a:lnTo>
                    <a:pt x="42659" y="16733"/>
                  </a:lnTo>
                  <a:lnTo>
                    <a:pt x="41232" y="12888"/>
                  </a:lnTo>
                  <a:lnTo>
                    <a:pt x="38309" y="7862"/>
                  </a:lnTo>
                  <a:close/>
                </a:path>
              </a:pathLst>
            </a:custGeom>
            <a:solidFill>
              <a:srgbClr val="000000"/>
            </a:solidFill>
          </p:spPr>
          <p:txBody>
            <a:bodyPr wrap="square" lIns="0" tIns="0" rIns="0" bIns="0" rtlCol="0"/>
            <a:lstStyle/>
            <a:p>
              <a:endParaRPr/>
            </a:p>
          </p:txBody>
        </p:sp>
        <p:sp>
          <p:nvSpPr>
            <p:cNvPr id="26" name="object 26"/>
            <p:cNvSpPr/>
            <p:nvPr/>
          </p:nvSpPr>
          <p:spPr>
            <a:xfrm>
              <a:off x="5810893"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27" name="object 27"/>
            <p:cNvPicPr/>
            <p:nvPr/>
          </p:nvPicPr>
          <p:blipFill>
            <a:blip r:embed="rId6" cstate="print"/>
            <a:stretch>
              <a:fillRect/>
            </a:stretch>
          </p:blipFill>
          <p:spPr>
            <a:xfrm>
              <a:off x="5765784" y="4933957"/>
              <a:ext cx="94146" cy="79040"/>
            </a:xfrm>
            <a:prstGeom prst="rect">
              <a:avLst/>
            </a:prstGeom>
          </p:spPr>
        </p:pic>
        <p:sp>
          <p:nvSpPr>
            <p:cNvPr id="28" name="object 28"/>
            <p:cNvSpPr/>
            <p:nvPr/>
          </p:nvSpPr>
          <p:spPr>
            <a:xfrm>
              <a:off x="6442321"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29" name="object 29"/>
            <p:cNvPicPr/>
            <p:nvPr/>
          </p:nvPicPr>
          <p:blipFill>
            <a:blip r:embed="rId7" cstate="print"/>
            <a:stretch>
              <a:fillRect/>
            </a:stretch>
          </p:blipFill>
          <p:spPr>
            <a:xfrm>
              <a:off x="6389517" y="4933957"/>
              <a:ext cx="101919" cy="79040"/>
            </a:xfrm>
            <a:prstGeom prst="rect">
              <a:avLst/>
            </a:prstGeom>
          </p:spPr>
        </p:pic>
        <p:sp>
          <p:nvSpPr>
            <p:cNvPr id="30" name="object 30"/>
            <p:cNvSpPr/>
            <p:nvPr/>
          </p:nvSpPr>
          <p:spPr>
            <a:xfrm>
              <a:off x="7073713"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31" name="object 31"/>
            <p:cNvPicPr/>
            <p:nvPr/>
          </p:nvPicPr>
          <p:blipFill>
            <a:blip r:embed="rId8" cstate="print"/>
            <a:stretch>
              <a:fillRect/>
            </a:stretch>
          </p:blipFill>
          <p:spPr>
            <a:xfrm>
              <a:off x="7022217" y="4933957"/>
              <a:ext cx="100616" cy="79093"/>
            </a:xfrm>
            <a:prstGeom prst="rect">
              <a:avLst/>
            </a:prstGeom>
          </p:spPr>
        </p:pic>
        <p:sp>
          <p:nvSpPr>
            <p:cNvPr id="32" name="object 32"/>
            <p:cNvSpPr/>
            <p:nvPr/>
          </p:nvSpPr>
          <p:spPr>
            <a:xfrm>
              <a:off x="7705224"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33" name="object 33"/>
            <p:cNvPicPr/>
            <p:nvPr/>
          </p:nvPicPr>
          <p:blipFill>
            <a:blip r:embed="rId9" cstate="print"/>
            <a:stretch>
              <a:fillRect/>
            </a:stretch>
          </p:blipFill>
          <p:spPr>
            <a:xfrm>
              <a:off x="7650755" y="4933957"/>
              <a:ext cx="103470" cy="79040"/>
            </a:xfrm>
            <a:prstGeom prst="rect">
              <a:avLst/>
            </a:prstGeom>
          </p:spPr>
        </p:pic>
      </p:grpSp>
      <p:pic>
        <p:nvPicPr>
          <p:cNvPr id="34" name="object 34"/>
          <p:cNvPicPr/>
          <p:nvPr/>
        </p:nvPicPr>
        <p:blipFill>
          <a:blip r:embed="rId10" cstate="print"/>
          <a:stretch>
            <a:fillRect/>
          </a:stretch>
        </p:blipFill>
        <p:spPr>
          <a:xfrm>
            <a:off x="6062463" y="5078249"/>
            <a:ext cx="763046" cy="78669"/>
          </a:xfrm>
          <a:prstGeom prst="rect">
            <a:avLst/>
          </a:prstGeom>
        </p:spPr>
      </p:pic>
      <p:sp>
        <p:nvSpPr>
          <p:cNvPr id="35" name="object 35"/>
          <p:cNvSpPr/>
          <p:nvPr/>
        </p:nvSpPr>
        <p:spPr>
          <a:xfrm>
            <a:off x="5193903" y="5347487"/>
            <a:ext cx="210185" cy="0"/>
          </a:xfrm>
          <a:custGeom>
            <a:avLst/>
            <a:gdLst/>
            <a:ahLst/>
            <a:cxnLst/>
            <a:rect l="l" t="t" r="r" b="b"/>
            <a:pathLst>
              <a:path w="210185">
                <a:moveTo>
                  <a:pt x="0" y="0"/>
                </a:moveTo>
                <a:lnTo>
                  <a:pt x="210075" y="0"/>
                </a:lnTo>
              </a:path>
            </a:pathLst>
          </a:custGeom>
          <a:ln w="9664">
            <a:solidFill>
              <a:srgbClr val="1A85FF"/>
            </a:solidFill>
          </a:ln>
        </p:spPr>
        <p:txBody>
          <a:bodyPr wrap="square" lIns="0" tIns="0" rIns="0" bIns="0" rtlCol="0"/>
          <a:lstStyle/>
          <a:p>
            <a:endParaRPr/>
          </a:p>
        </p:txBody>
      </p:sp>
      <p:sp>
        <p:nvSpPr>
          <p:cNvPr id="36" name="object 36"/>
          <p:cNvSpPr/>
          <p:nvPr/>
        </p:nvSpPr>
        <p:spPr>
          <a:xfrm>
            <a:off x="6527355" y="5347487"/>
            <a:ext cx="210185" cy="0"/>
          </a:xfrm>
          <a:custGeom>
            <a:avLst/>
            <a:gdLst/>
            <a:ahLst/>
            <a:cxnLst/>
            <a:rect l="l" t="t" r="r" b="b"/>
            <a:pathLst>
              <a:path w="210184">
                <a:moveTo>
                  <a:pt x="0" y="0"/>
                </a:moveTo>
                <a:lnTo>
                  <a:pt x="210146" y="0"/>
                </a:lnTo>
              </a:path>
            </a:pathLst>
          </a:custGeom>
          <a:ln w="9664">
            <a:solidFill>
              <a:srgbClr val="D31158"/>
            </a:solidFill>
          </a:ln>
        </p:spPr>
        <p:txBody>
          <a:bodyPr wrap="square" lIns="0" tIns="0" rIns="0" bIns="0" rtlCol="0"/>
          <a:lstStyle/>
          <a:p>
            <a:endParaRPr/>
          </a:p>
        </p:txBody>
      </p:sp>
      <p:sp>
        <p:nvSpPr>
          <p:cNvPr id="37" name="object 37"/>
          <p:cNvSpPr/>
          <p:nvPr/>
        </p:nvSpPr>
        <p:spPr>
          <a:xfrm>
            <a:off x="5193903" y="5519054"/>
            <a:ext cx="210185" cy="0"/>
          </a:xfrm>
          <a:custGeom>
            <a:avLst/>
            <a:gdLst/>
            <a:ahLst/>
            <a:cxnLst/>
            <a:rect l="l" t="t" r="r" b="b"/>
            <a:pathLst>
              <a:path w="210185">
                <a:moveTo>
                  <a:pt x="0" y="0"/>
                </a:moveTo>
                <a:lnTo>
                  <a:pt x="210075" y="0"/>
                </a:lnTo>
              </a:path>
            </a:pathLst>
          </a:custGeom>
          <a:ln w="9664">
            <a:solidFill>
              <a:srgbClr val="00BE7E"/>
            </a:solidFill>
          </a:ln>
        </p:spPr>
        <p:txBody>
          <a:bodyPr wrap="square" lIns="0" tIns="0" rIns="0" bIns="0" rtlCol="0"/>
          <a:lstStyle/>
          <a:p>
            <a:endParaRPr/>
          </a:p>
        </p:txBody>
      </p:sp>
      <p:pic>
        <p:nvPicPr>
          <p:cNvPr id="38" name="object 38"/>
          <p:cNvPicPr/>
          <p:nvPr/>
        </p:nvPicPr>
        <p:blipFill>
          <a:blip r:embed="rId11" cstate="print"/>
          <a:stretch>
            <a:fillRect/>
          </a:stretch>
        </p:blipFill>
        <p:spPr>
          <a:xfrm>
            <a:off x="5487562" y="5310400"/>
            <a:ext cx="908495" cy="99208"/>
          </a:xfrm>
          <a:prstGeom prst="rect">
            <a:avLst/>
          </a:prstGeom>
        </p:spPr>
      </p:pic>
      <p:pic>
        <p:nvPicPr>
          <p:cNvPr id="39" name="object 39"/>
          <p:cNvPicPr/>
          <p:nvPr/>
        </p:nvPicPr>
        <p:blipFill>
          <a:blip r:embed="rId12" cstate="print"/>
          <a:stretch>
            <a:fillRect/>
          </a:stretch>
        </p:blipFill>
        <p:spPr>
          <a:xfrm>
            <a:off x="6813378" y="5310400"/>
            <a:ext cx="916226" cy="99208"/>
          </a:xfrm>
          <a:prstGeom prst="rect">
            <a:avLst/>
          </a:prstGeom>
        </p:spPr>
      </p:pic>
      <p:pic>
        <p:nvPicPr>
          <p:cNvPr id="40" name="object 40"/>
          <p:cNvPicPr/>
          <p:nvPr/>
        </p:nvPicPr>
        <p:blipFill>
          <a:blip r:embed="rId13" cstate="print"/>
          <a:stretch>
            <a:fillRect/>
          </a:stretch>
        </p:blipFill>
        <p:spPr>
          <a:xfrm>
            <a:off x="5481080" y="5481953"/>
            <a:ext cx="914977" cy="99222"/>
          </a:xfrm>
          <a:prstGeom prst="rect">
            <a:avLst/>
          </a:prstGeom>
        </p:spPr>
      </p:pic>
      <p:grpSp>
        <p:nvGrpSpPr>
          <p:cNvPr id="41" name="object 41"/>
          <p:cNvGrpSpPr/>
          <p:nvPr/>
        </p:nvGrpSpPr>
        <p:grpSpPr>
          <a:xfrm>
            <a:off x="8075805" y="2042049"/>
            <a:ext cx="2818765" cy="2971165"/>
            <a:chOff x="8075805" y="2042049"/>
            <a:chExt cx="2818765" cy="2971165"/>
          </a:xfrm>
        </p:grpSpPr>
        <p:sp>
          <p:nvSpPr>
            <p:cNvPr id="42" name="object 42"/>
            <p:cNvSpPr/>
            <p:nvPr/>
          </p:nvSpPr>
          <p:spPr>
            <a:xfrm>
              <a:off x="8267042" y="4776008"/>
              <a:ext cx="2620010" cy="0"/>
            </a:xfrm>
            <a:custGeom>
              <a:avLst/>
              <a:gdLst/>
              <a:ahLst/>
              <a:cxnLst/>
              <a:rect l="l" t="t" r="r" b="b"/>
              <a:pathLst>
                <a:path w="2620009">
                  <a:moveTo>
                    <a:pt x="0" y="0"/>
                  </a:moveTo>
                  <a:lnTo>
                    <a:pt x="2619640" y="0"/>
                  </a:lnTo>
                </a:path>
              </a:pathLst>
            </a:custGeom>
            <a:ln w="9664">
              <a:solidFill>
                <a:srgbClr val="EFEFEF"/>
              </a:solidFill>
              <a:prstDash val="sysDash"/>
            </a:ln>
          </p:spPr>
          <p:txBody>
            <a:bodyPr wrap="square" lIns="0" tIns="0" rIns="0" bIns="0" rtlCol="0"/>
            <a:lstStyle/>
            <a:p>
              <a:endParaRPr/>
            </a:p>
          </p:txBody>
        </p:sp>
        <p:sp>
          <p:nvSpPr>
            <p:cNvPr id="43" name="object 43"/>
            <p:cNvSpPr/>
            <p:nvPr/>
          </p:nvSpPr>
          <p:spPr>
            <a:xfrm>
              <a:off x="8267042" y="4110161"/>
              <a:ext cx="2620010" cy="0"/>
            </a:xfrm>
            <a:custGeom>
              <a:avLst/>
              <a:gdLst/>
              <a:ahLst/>
              <a:cxnLst/>
              <a:rect l="l" t="t" r="r" b="b"/>
              <a:pathLst>
                <a:path w="2620009">
                  <a:moveTo>
                    <a:pt x="0" y="0"/>
                  </a:moveTo>
                  <a:lnTo>
                    <a:pt x="2619640" y="0"/>
                  </a:lnTo>
                </a:path>
              </a:pathLst>
            </a:custGeom>
            <a:ln w="9664">
              <a:solidFill>
                <a:srgbClr val="EFEFEF"/>
              </a:solidFill>
              <a:prstDash val="sysDash"/>
            </a:ln>
          </p:spPr>
          <p:txBody>
            <a:bodyPr wrap="square" lIns="0" tIns="0" rIns="0" bIns="0" rtlCol="0"/>
            <a:lstStyle/>
            <a:p>
              <a:endParaRPr/>
            </a:p>
          </p:txBody>
        </p:sp>
        <p:sp>
          <p:nvSpPr>
            <p:cNvPr id="44" name="object 44"/>
            <p:cNvSpPr/>
            <p:nvPr/>
          </p:nvSpPr>
          <p:spPr>
            <a:xfrm>
              <a:off x="8267042" y="3444525"/>
              <a:ext cx="2620010" cy="0"/>
            </a:xfrm>
            <a:custGeom>
              <a:avLst/>
              <a:gdLst/>
              <a:ahLst/>
              <a:cxnLst/>
              <a:rect l="l" t="t" r="r" b="b"/>
              <a:pathLst>
                <a:path w="2620009">
                  <a:moveTo>
                    <a:pt x="0" y="0"/>
                  </a:moveTo>
                  <a:lnTo>
                    <a:pt x="2619640" y="0"/>
                  </a:lnTo>
                </a:path>
              </a:pathLst>
            </a:custGeom>
            <a:ln w="9664">
              <a:solidFill>
                <a:srgbClr val="EFEFEF"/>
              </a:solidFill>
              <a:prstDash val="sysDash"/>
            </a:ln>
          </p:spPr>
          <p:txBody>
            <a:bodyPr wrap="square" lIns="0" tIns="0" rIns="0" bIns="0" rtlCol="0"/>
            <a:lstStyle/>
            <a:p>
              <a:endParaRPr/>
            </a:p>
          </p:txBody>
        </p:sp>
        <p:sp>
          <p:nvSpPr>
            <p:cNvPr id="45" name="object 45"/>
            <p:cNvSpPr/>
            <p:nvPr/>
          </p:nvSpPr>
          <p:spPr>
            <a:xfrm>
              <a:off x="8267042" y="2778624"/>
              <a:ext cx="2620010" cy="0"/>
            </a:xfrm>
            <a:custGeom>
              <a:avLst/>
              <a:gdLst/>
              <a:ahLst/>
              <a:cxnLst/>
              <a:rect l="l" t="t" r="r" b="b"/>
              <a:pathLst>
                <a:path w="2620009">
                  <a:moveTo>
                    <a:pt x="0" y="0"/>
                  </a:moveTo>
                  <a:lnTo>
                    <a:pt x="2619640" y="0"/>
                  </a:lnTo>
                </a:path>
              </a:pathLst>
            </a:custGeom>
            <a:ln w="9664">
              <a:solidFill>
                <a:srgbClr val="EFEFEF"/>
              </a:solidFill>
              <a:prstDash val="sysDash"/>
            </a:ln>
          </p:spPr>
          <p:txBody>
            <a:bodyPr wrap="square" lIns="0" tIns="0" rIns="0" bIns="0" rtlCol="0"/>
            <a:lstStyle/>
            <a:p>
              <a:endParaRPr/>
            </a:p>
          </p:txBody>
        </p:sp>
        <p:sp>
          <p:nvSpPr>
            <p:cNvPr id="46" name="object 46"/>
            <p:cNvSpPr/>
            <p:nvPr/>
          </p:nvSpPr>
          <p:spPr>
            <a:xfrm>
              <a:off x="8267042" y="2112989"/>
              <a:ext cx="2620010" cy="0"/>
            </a:xfrm>
            <a:custGeom>
              <a:avLst/>
              <a:gdLst/>
              <a:ahLst/>
              <a:cxnLst/>
              <a:rect l="l" t="t" r="r" b="b"/>
              <a:pathLst>
                <a:path w="2620009">
                  <a:moveTo>
                    <a:pt x="0" y="0"/>
                  </a:moveTo>
                  <a:lnTo>
                    <a:pt x="2619640" y="0"/>
                  </a:lnTo>
                </a:path>
              </a:pathLst>
            </a:custGeom>
            <a:ln w="9664">
              <a:solidFill>
                <a:srgbClr val="EFEFEF"/>
              </a:solidFill>
              <a:prstDash val="sysDash"/>
            </a:ln>
          </p:spPr>
          <p:txBody>
            <a:bodyPr wrap="square" lIns="0" tIns="0" rIns="0" bIns="0" rtlCol="0"/>
            <a:lstStyle/>
            <a:p>
              <a:endParaRPr/>
            </a:p>
          </p:txBody>
        </p:sp>
        <p:sp>
          <p:nvSpPr>
            <p:cNvPr id="47" name="object 47"/>
            <p:cNvSpPr/>
            <p:nvPr/>
          </p:nvSpPr>
          <p:spPr>
            <a:xfrm>
              <a:off x="8330669" y="2055177"/>
              <a:ext cx="0" cy="2792095"/>
            </a:xfrm>
            <a:custGeom>
              <a:avLst/>
              <a:gdLst/>
              <a:ahLst/>
              <a:cxnLst/>
              <a:rect l="l" t="t" r="r" b="b"/>
              <a:pathLst>
                <a:path h="2792095">
                  <a:moveTo>
                    <a:pt x="0" y="0"/>
                  </a:moveTo>
                  <a:lnTo>
                    <a:pt x="0" y="2791505"/>
                  </a:lnTo>
                </a:path>
              </a:pathLst>
            </a:custGeom>
            <a:ln w="8668">
              <a:solidFill>
                <a:srgbClr val="EFEFEF"/>
              </a:solidFill>
              <a:prstDash val="sysDash"/>
            </a:ln>
          </p:spPr>
          <p:txBody>
            <a:bodyPr wrap="square" lIns="0" tIns="0" rIns="0" bIns="0" rtlCol="0"/>
            <a:lstStyle/>
            <a:p>
              <a:endParaRPr/>
            </a:p>
          </p:txBody>
        </p:sp>
        <p:sp>
          <p:nvSpPr>
            <p:cNvPr id="48" name="object 48"/>
            <p:cNvSpPr/>
            <p:nvPr/>
          </p:nvSpPr>
          <p:spPr>
            <a:xfrm>
              <a:off x="8955639" y="2055177"/>
              <a:ext cx="0" cy="2792095"/>
            </a:xfrm>
            <a:custGeom>
              <a:avLst/>
              <a:gdLst/>
              <a:ahLst/>
              <a:cxnLst/>
              <a:rect l="l" t="t" r="r" b="b"/>
              <a:pathLst>
                <a:path h="2792095">
                  <a:moveTo>
                    <a:pt x="0" y="0"/>
                  </a:moveTo>
                  <a:lnTo>
                    <a:pt x="0" y="2791505"/>
                  </a:lnTo>
                </a:path>
              </a:pathLst>
            </a:custGeom>
            <a:ln w="8668">
              <a:solidFill>
                <a:srgbClr val="EFEFEF"/>
              </a:solidFill>
              <a:prstDash val="sysDash"/>
            </a:ln>
          </p:spPr>
          <p:txBody>
            <a:bodyPr wrap="square" lIns="0" tIns="0" rIns="0" bIns="0" rtlCol="0"/>
            <a:lstStyle/>
            <a:p>
              <a:endParaRPr/>
            </a:p>
          </p:txBody>
        </p:sp>
        <p:sp>
          <p:nvSpPr>
            <p:cNvPr id="49" name="object 49"/>
            <p:cNvSpPr/>
            <p:nvPr/>
          </p:nvSpPr>
          <p:spPr>
            <a:xfrm>
              <a:off x="9580609" y="2055177"/>
              <a:ext cx="1250315" cy="2792095"/>
            </a:xfrm>
            <a:custGeom>
              <a:avLst/>
              <a:gdLst/>
              <a:ahLst/>
              <a:cxnLst/>
              <a:rect l="l" t="t" r="r" b="b"/>
              <a:pathLst>
                <a:path w="1250315" h="2792095">
                  <a:moveTo>
                    <a:pt x="0" y="0"/>
                  </a:moveTo>
                  <a:lnTo>
                    <a:pt x="0" y="2791505"/>
                  </a:lnTo>
                </a:path>
                <a:path w="1250315" h="2792095">
                  <a:moveTo>
                    <a:pt x="625326" y="0"/>
                  </a:moveTo>
                  <a:lnTo>
                    <a:pt x="625326" y="2791505"/>
                  </a:lnTo>
                </a:path>
                <a:path w="1250315" h="2792095">
                  <a:moveTo>
                    <a:pt x="1250296" y="0"/>
                  </a:moveTo>
                  <a:lnTo>
                    <a:pt x="1250296" y="2791505"/>
                  </a:lnTo>
                </a:path>
              </a:pathLst>
            </a:custGeom>
            <a:ln w="8668">
              <a:solidFill>
                <a:srgbClr val="EFEFEF"/>
              </a:solidFill>
              <a:prstDash val="sysDash"/>
            </a:ln>
          </p:spPr>
          <p:txBody>
            <a:bodyPr wrap="square" lIns="0" tIns="0" rIns="0" bIns="0" rtlCol="0"/>
            <a:lstStyle/>
            <a:p>
              <a:endParaRPr/>
            </a:p>
          </p:txBody>
        </p:sp>
        <p:sp>
          <p:nvSpPr>
            <p:cNvPr id="50" name="object 50"/>
            <p:cNvSpPr/>
            <p:nvPr/>
          </p:nvSpPr>
          <p:spPr>
            <a:xfrm>
              <a:off x="8330431" y="2396613"/>
              <a:ext cx="2500630" cy="2214245"/>
            </a:xfrm>
            <a:custGeom>
              <a:avLst/>
              <a:gdLst/>
              <a:ahLst/>
              <a:cxnLst/>
              <a:rect l="l" t="t" r="r" b="b"/>
              <a:pathLst>
                <a:path w="2500629" h="2214245">
                  <a:moveTo>
                    <a:pt x="0" y="1055469"/>
                  </a:moveTo>
                  <a:lnTo>
                    <a:pt x="62556" y="1532552"/>
                  </a:lnTo>
                  <a:lnTo>
                    <a:pt x="124993" y="987182"/>
                  </a:lnTo>
                  <a:lnTo>
                    <a:pt x="187550" y="606762"/>
                  </a:lnTo>
                  <a:lnTo>
                    <a:pt x="249987" y="1542232"/>
                  </a:lnTo>
                  <a:lnTo>
                    <a:pt x="312544" y="2214100"/>
                  </a:lnTo>
                  <a:lnTo>
                    <a:pt x="374981" y="1422497"/>
                  </a:lnTo>
                  <a:lnTo>
                    <a:pt x="437657" y="1050298"/>
                  </a:lnTo>
                  <a:lnTo>
                    <a:pt x="499975" y="996199"/>
                  </a:lnTo>
                  <a:lnTo>
                    <a:pt x="562651" y="1327160"/>
                  </a:lnTo>
                  <a:lnTo>
                    <a:pt x="625207" y="575867"/>
                  </a:lnTo>
                  <a:lnTo>
                    <a:pt x="687645" y="1543293"/>
                  </a:lnTo>
                  <a:lnTo>
                    <a:pt x="750201" y="1471028"/>
                  </a:lnTo>
                  <a:lnTo>
                    <a:pt x="812639" y="821038"/>
                  </a:lnTo>
                  <a:lnTo>
                    <a:pt x="875195" y="874740"/>
                  </a:lnTo>
                  <a:lnTo>
                    <a:pt x="937633" y="726895"/>
                  </a:lnTo>
                  <a:lnTo>
                    <a:pt x="1000189" y="1598983"/>
                  </a:lnTo>
                  <a:lnTo>
                    <a:pt x="1062627" y="1018342"/>
                  </a:lnTo>
                  <a:lnTo>
                    <a:pt x="1125183" y="1540376"/>
                  </a:lnTo>
                  <a:lnTo>
                    <a:pt x="1187621" y="1482033"/>
                  </a:lnTo>
                  <a:lnTo>
                    <a:pt x="1250177" y="1101083"/>
                  </a:lnTo>
                  <a:lnTo>
                    <a:pt x="1312615" y="226342"/>
                  </a:lnTo>
                  <a:lnTo>
                    <a:pt x="1375290" y="255116"/>
                  </a:lnTo>
                  <a:lnTo>
                    <a:pt x="1437609" y="898475"/>
                  </a:lnTo>
                  <a:lnTo>
                    <a:pt x="1500284" y="1804508"/>
                  </a:lnTo>
                  <a:lnTo>
                    <a:pt x="1562603" y="970873"/>
                  </a:lnTo>
                  <a:lnTo>
                    <a:pt x="1625278" y="1683713"/>
                  </a:lnTo>
                  <a:lnTo>
                    <a:pt x="1687597" y="890121"/>
                  </a:lnTo>
                  <a:lnTo>
                    <a:pt x="1750272" y="417149"/>
                  </a:lnTo>
                  <a:lnTo>
                    <a:pt x="1812828" y="560751"/>
                  </a:lnTo>
                  <a:lnTo>
                    <a:pt x="1875266" y="0"/>
                  </a:lnTo>
                  <a:lnTo>
                    <a:pt x="1937822" y="1305547"/>
                  </a:lnTo>
                  <a:lnTo>
                    <a:pt x="2000260" y="1369989"/>
                  </a:lnTo>
                  <a:lnTo>
                    <a:pt x="2062816" y="1433237"/>
                  </a:lnTo>
                  <a:lnTo>
                    <a:pt x="2125254" y="1838718"/>
                  </a:lnTo>
                  <a:lnTo>
                    <a:pt x="2187810" y="1149613"/>
                  </a:lnTo>
                  <a:lnTo>
                    <a:pt x="2250248" y="1620464"/>
                  </a:lnTo>
                  <a:lnTo>
                    <a:pt x="2312804" y="825945"/>
                  </a:lnTo>
                  <a:lnTo>
                    <a:pt x="2375242" y="702232"/>
                  </a:lnTo>
                  <a:lnTo>
                    <a:pt x="2437917" y="737370"/>
                  </a:lnTo>
                  <a:lnTo>
                    <a:pt x="2500236" y="1131447"/>
                  </a:lnTo>
                </a:path>
              </a:pathLst>
            </a:custGeom>
            <a:ln w="9226">
              <a:solidFill>
                <a:srgbClr val="1A85FF"/>
              </a:solidFill>
            </a:ln>
          </p:spPr>
          <p:txBody>
            <a:bodyPr wrap="square" lIns="0" tIns="0" rIns="0" bIns="0" rtlCol="0"/>
            <a:lstStyle/>
            <a:p>
              <a:endParaRPr/>
            </a:p>
          </p:txBody>
        </p:sp>
        <p:sp>
          <p:nvSpPr>
            <p:cNvPr id="51" name="object 51"/>
            <p:cNvSpPr/>
            <p:nvPr/>
          </p:nvSpPr>
          <p:spPr>
            <a:xfrm>
              <a:off x="8330431" y="2422337"/>
              <a:ext cx="2500630" cy="1885950"/>
            </a:xfrm>
            <a:custGeom>
              <a:avLst/>
              <a:gdLst/>
              <a:ahLst/>
              <a:cxnLst/>
              <a:rect l="l" t="t" r="r" b="b"/>
              <a:pathLst>
                <a:path w="2500629" h="1885950">
                  <a:moveTo>
                    <a:pt x="0" y="0"/>
                  </a:moveTo>
                  <a:lnTo>
                    <a:pt x="62556" y="1350099"/>
                  </a:lnTo>
                  <a:lnTo>
                    <a:pt x="124994" y="1086364"/>
                  </a:lnTo>
                  <a:lnTo>
                    <a:pt x="187550" y="1214055"/>
                  </a:lnTo>
                  <a:lnTo>
                    <a:pt x="249988" y="911469"/>
                  </a:lnTo>
                  <a:lnTo>
                    <a:pt x="312544" y="1479116"/>
                  </a:lnTo>
                  <a:lnTo>
                    <a:pt x="374981" y="692685"/>
                  </a:lnTo>
                  <a:lnTo>
                    <a:pt x="437657" y="1582011"/>
                  </a:lnTo>
                  <a:lnTo>
                    <a:pt x="499975" y="609016"/>
                  </a:lnTo>
                  <a:lnTo>
                    <a:pt x="562651" y="472574"/>
                  </a:lnTo>
                  <a:lnTo>
                    <a:pt x="625207" y="1154784"/>
                  </a:lnTo>
                  <a:lnTo>
                    <a:pt x="687645" y="1653746"/>
                  </a:lnTo>
                  <a:lnTo>
                    <a:pt x="750201" y="1885790"/>
                  </a:lnTo>
                  <a:lnTo>
                    <a:pt x="812639" y="169989"/>
                  </a:lnTo>
                  <a:lnTo>
                    <a:pt x="875195" y="1634387"/>
                  </a:lnTo>
                  <a:lnTo>
                    <a:pt x="937633" y="1160619"/>
                  </a:lnTo>
                  <a:lnTo>
                    <a:pt x="1000189" y="1007602"/>
                  </a:lnTo>
                  <a:lnTo>
                    <a:pt x="1062627" y="1267226"/>
                  </a:lnTo>
                  <a:lnTo>
                    <a:pt x="1125183" y="1170033"/>
                  </a:lnTo>
                  <a:lnTo>
                    <a:pt x="1187621" y="1430586"/>
                  </a:lnTo>
                  <a:lnTo>
                    <a:pt x="1250177" y="1310851"/>
                  </a:lnTo>
                  <a:lnTo>
                    <a:pt x="1312615" y="1025237"/>
                  </a:lnTo>
                  <a:lnTo>
                    <a:pt x="1375290" y="1089282"/>
                  </a:lnTo>
                  <a:lnTo>
                    <a:pt x="1437609" y="1872796"/>
                  </a:lnTo>
                  <a:lnTo>
                    <a:pt x="1500284" y="1021525"/>
                  </a:lnTo>
                  <a:lnTo>
                    <a:pt x="1562603" y="1346254"/>
                  </a:lnTo>
                  <a:lnTo>
                    <a:pt x="1625278" y="1628022"/>
                  </a:lnTo>
                  <a:lnTo>
                    <a:pt x="1687597" y="842254"/>
                  </a:lnTo>
                  <a:lnTo>
                    <a:pt x="1750272" y="1254099"/>
                  </a:lnTo>
                  <a:lnTo>
                    <a:pt x="1812828" y="943425"/>
                  </a:lnTo>
                  <a:lnTo>
                    <a:pt x="1875266" y="822364"/>
                  </a:lnTo>
                  <a:lnTo>
                    <a:pt x="1937822" y="1500994"/>
                  </a:lnTo>
                  <a:lnTo>
                    <a:pt x="2000260" y="1086762"/>
                  </a:lnTo>
                  <a:lnTo>
                    <a:pt x="2062816" y="1218298"/>
                  </a:lnTo>
                  <a:lnTo>
                    <a:pt x="2125254" y="1437481"/>
                  </a:lnTo>
                  <a:lnTo>
                    <a:pt x="2187810" y="460773"/>
                  </a:lnTo>
                  <a:lnTo>
                    <a:pt x="2250248" y="1358718"/>
                  </a:lnTo>
                  <a:lnTo>
                    <a:pt x="2312804" y="1096574"/>
                  </a:lnTo>
                  <a:lnTo>
                    <a:pt x="2375242" y="1062630"/>
                  </a:lnTo>
                  <a:lnTo>
                    <a:pt x="2437917" y="1309127"/>
                  </a:lnTo>
                  <a:lnTo>
                    <a:pt x="2500236" y="965304"/>
                  </a:lnTo>
                </a:path>
              </a:pathLst>
            </a:custGeom>
            <a:ln w="9302">
              <a:solidFill>
                <a:srgbClr val="D31158"/>
              </a:solidFill>
            </a:ln>
          </p:spPr>
          <p:txBody>
            <a:bodyPr wrap="square" lIns="0" tIns="0" rIns="0" bIns="0" rtlCol="0"/>
            <a:lstStyle/>
            <a:p>
              <a:endParaRPr/>
            </a:p>
          </p:txBody>
        </p:sp>
        <p:sp>
          <p:nvSpPr>
            <p:cNvPr id="52" name="object 52"/>
            <p:cNvSpPr/>
            <p:nvPr/>
          </p:nvSpPr>
          <p:spPr>
            <a:xfrm>
              <a:off x="8330431" y="2641519"/>
              <a:ext cx="2500630" cy="1659889"/>
            </a:xfrm>
            <a:custGeom>
              <a:avLst/>
              <a:gdLst/>
              <a:ahLst/>
              <a:cxnLst/>
              <a:rect l="l" t="t" r="r" b="b"/>
              <a:pathLst>
                <a:path w="2500629" h="1659889">
                  <a:moveTo>
                    <a:pt x="0" y="875933"/>
                  </a:moveTo>
                  <a:lnTo>
                    <a:pt x="62556" y="1250784"/>
                  </a:lnTo>
                  <a:lnTo>
                    <a:pt x="124993" y="1163005"/>
                  </a:lnTo>
                  <a:lnTo>
                    <a:pt x="187550" y="1115403"/>
                  </a:lnTo>
                  <a:lnTo>
                    <a:pt x="249988" y="1533481"/>
                  </a:lnTo>
                  <a:lnTo>
                    <a:pt x="312544" y="578386"/>
                  </a:lnTo>
                  <a:lnTo>
                    <a:pt x="374981" y="154740"/>
                  </a:lnTo>
                  <a:lnTo>
                    <a:pt x="437657" y="815469"/>
                  </a:lnTo>
                  <a:lnTo>
                    <a:pt x="499975" y="853922"/>
                  </a:lnTo>
                  <a:lnTo>
                    <a:pt x="562651" y="271690"/>
                  </a:lnTo>
                  <a:lnTo>
                    <a:pt x="625207" y="337326"/>
                  </a:lnTo>
                  <a:lnTo>
                    <a:pt x="687645" y="485569"/>
                  </a:lnTo>
                  <a:lnTo>
                    <a:pt x="750201" y="999116"/>
                  </a:lnTo>
                  <a:lnTo>
                    <a:pt x="812639" y="617768"/>
                  </a:lnTo>
                  <a:lnTo>
                    <a:pt x="875195" y="1123757"/>
                  </a:lnTo>
                  <a:lnTo>
                    <a:pt x="937633" y="1063293"/>
                  </a:lnTo>
                  <a:lnTo>
                    <a:pt x="1000189" y="879646"/>
                  </a:lnTo>
                  <a:lnTo>
                    <a:pt x="1062627" y="575071"/>
                  </a:lnTo>
                  <a:lnTo>
                    <a:pt x="1125183" y="0"/>
                  </a:lnTo>
                  <a:lnTo>
                    <a:pt x="1187621" y="1659448"/>
                  </a:lnTo>
                  <a:lnTo>
                    <a:pt x="1250177" y="869171"/>
                  </a:lnTo>
                  <a:lnTo>
                    <a:pt x="1312615" y="431469"/>
                  </a:lnTo>
                  <a:lnTo>
                    <a:pt x="1375290" y="866652"/>
                  </a:lnTo>
                  <a:lnTo>
                    <a:pt x="1437609" y="1255160"/>
                  </a:lnTo>
                  <a:lnTo>
                    <a:pt x="1500284" y="1450873"/>
                  </a:lnTo>
                  <a:lnTo>
                    <a:pt x="1562603" y="470983"/>
                  </a:lnTo>
                  <a:lnTo>
                    <a:pt x="1625278" y="1292818"/>
                  </a:lnTo>
                  <a:lnTo>
                    <a:pt x="1687597" y="954166"/>
                  </a:lnTo>
                  <a:lnTo>
                    <a:pt x="1750272" y="701569"/>
                  </a:lnTo>
                  <a:lnTo>
                    <a:pt x="1812828" y="612994"/>
                  </a:lnTo>
                  <a:lnTo>
                    <a:pt x="1875266" y="402563"/>
                  </a:lnTo>
                  <a:lnTo>
                    <a:pt x="1937822" y="514210"/>
                  </a:lnTo>
                  <a:lnTo>
                    <a:pt x="2000260" y="1001635"/>
                  </a:lnTo>
                  <a:lnTo>
                    <a:pt x="2062816" y="1158364"/>
                  </a:lnTo>
                  <a:lnTo>
                    <a:pt x="2125254" y="1060906"/>
                  </a:lnTo>
                  <a:lnTo>
                    <a:pt x="2187810" y="1166188"/>
                  </a:lnTo>
                  <a:lnTo>
                    <a:pt x="2250248" y="1010121"/>
                  </a:lnTo>
                  <a:lnTo>
                    <a:pt x="2312804" y="675049"/>
                  </a:lnTo>
                  <a:lnTo>
                    <a:pt x="2375242" y="800884"/>
                  </a:lnTo>
                  <a:lnTo>
                    <a:pt x="2437917" y="189613"/>
                  </a:lnTo>
                  <a:lnTo>
                    <a:pt x="2500236" y="911469"/>
                  </a:lnTo>
                </a:path>
              </a:pathLst>
            </a:custGeom>
            <a:ln w="9359">
              <a:solidFill>
                <a:srgbClr val="00BE7E"/>
              </a:solidFill>
            </a:ln>
          </p:spPr>
          <p:txBody>
            <a:bodyPr wrap="square" lIns="0" tIns="0" rIns="0" bIns="0" rtlCol="0"/>
            <a:lstStyle/>
            <a:p>
              <a:endParaRPr/>
            </a:p>
          </p:txBody>
        </p:sp>
        <p:sp>
          <p:nvSpPr>
            <p:cNvPr id="53" name="object 53"/>
            <p:cNvSpPr/>
            <p:nvPr/>
          </p:nvSpPr>
          <p:spPr>
            <a:xfrm>
              <a:off x="8226844" y="2042049"/>
              <a:ext cx="40640" cy="2804795"/>
            </a:xfrm>
            <a:custGeom>
              <a:avLst/>
              <a:gdLst/>
              <a:ahLst/>
              <a:cxnLst/>
              <a:rect l="l" t="t" r="r" b="b"/>
              <a:pathLst>
                <a:path w="40640" h="2804795">
                  <a:moveTo>
                    <a:pt x="40197" y="2804632"/>
                  </a:moveTo>
                  <a:lnTo>
                    <a:pt x="40197" y="0"/>
                  </a:lnTo>
                </a:path>
                <a:path w="40640" h="2804795">
                  <a:moveTo>
                    <a:pt x="40197" y="2733958"/>
                  </a:moveTo>
                  <a:lnTo>
                    <a:pt x="0" y="2733958"/>
                  </a:lnTo>
                </a:path>
              </a:pathLst>
            </a:custGeom>
            <a:ln w="6110">
              <a:solidFill>
                <a:srgbClr val="000000"/>
              </a:solidFill>
            </a:ln>
          </p:spPr>
          <p:txBody>
            <a:bodyPr wrap="square" lIns="0" tIns="0" rIns="0" bIns="0" rtlCol="0"/>
            <a:lstStyle/>
            <a:p>
              <a:endParaRPr/>
            </a:p>
          </p:txBody>
        </p:sp>
        <p:sp>
          <p:nvSpPr>
            <p:cNvPr id="54" name="object 54"/>
            <p:cNvSpPr/>
            <p:nvPr/>
          </p:nvSpPr>
          <p:spPr>
            <a:xfrm>
              <a:off x="8131464" y="4738908"/>
              <a:ext cx="55244" cy="78105"/>
            </a:xfrm>
            <a:custGeom>
              <a:avLst/>
              <a:gdLst/>
              <a:ahLst/>
              <a:cxnLst/>
              <a:rect l="l" t="t" r="r" b="b"/>
              <a:pathLst>
                <a:path w="55245" h="78104">
                  <a:moveTo>
                    <a:pt x="9633" y="66908"/>
                  </a:moveTo>
                  <a:lnTo>
                    <a:pt x="0" y="66908"/>
                  </a:lnTo>
                  <a:lnTo>
                    <a:pt x="0" y="77728"/>
                  </a:lnTo>
                  <a:lnTo>
                    <a:pt x="9633" y="77728"/>
                  </a:lnTo>
                  <a:lnTo>
                    <a:pt x="9633" y="66908"/>
                  </a:lnTo>
                  <a:close/>
                </a:path>
                <a:path w="55245" h="78104">
                  <a:moveTo>
                    <a:pt x="55063" y="17158"/>
                  </a:moveTo>
                  <a:lnTo>
                    <a:pt x="46501" y="17158"/>
                  </a:lnTo>
                  <a:lnTo>
                    <a:pt x="46501" y="77728"/>
                  </a:lnTo>
                  <a:lnTo>
                    <a:pt x="55063" y="77728"/>
                  </a:lnTo>
                  <a:lnTo>
                    <a:pt x="55063" y="17158"/>
                  </a:lnTo>
                  <a:close/>
                </a:path>
                <a:path w="55245" h="78104">
                  <a:moveTo>
                    <a:pt x="55063" y="0"/>
                  </a:moveTo>
                  <a:lnTo>
                    <a:pt x="49593" y="0"/>
                  </a:lnTo>
                  <a:lnTo>
                    <a:pt x="48047" y="3354"/>
                  </a:lnTo>
                  <a:lnTo>
                    <a:pt x="45549" y="6802"/>
                  </a:lnTo>
                  <a:lnTo>
                    <a:pt x="38413" y="13909"/>
                  </a:lnTo>
                  <a:lnTo>
                    <a:pt x="34251" y="16932"/>
                  </a:lnTo>
                  <a:lnTo>
                    <a:pt x="29494" y="19438"/>
                  </a:lnTo>
                  <a:lnTo>
                    <a:pt x="29494" y="28627"/>
                  </a:lnTo>
                  <a:lnTo>
                    <a:pt x="46501" y="17158"/>
                  </a:lnTo>
                  <a:lnTo>
                    <a:pt x="55063" y="17158"/>
                  </a:lnTo>
                  <a:lnTo>
                    <a:pt x="55063" y="0"/>
                  </a:lnTo>
                  <a:close/>
                </a:path>
              </a:pathLst>
            </a:custGeom>
            <a:solidFill>
              <a:srgbClr val="000000"/>
            </a:solidFill>
          </p:spPr>
          <p:txBody>
            <a:bodyPr wrap="square" lIns="0" tIns="0" rIns="0" bIns="0" rtlCol="0"/>
            <a:lstStyle/>
            <a:p>
              <a:endParaRPr/>
            </a:p>
          </p:txBody>
        </p:sp>
        <p:sp>
          <p:nvSpPr>
            <p:cNvPr id="55" name="object 55"/>
            <p:cNvSpPr/>
            <p:nvPr/>
          </p:nvSpPr>
          <p:spPr>
            <a:xfrm>
              <a:off x="8226844" y="4110161"/>
              <a:ext cx="40640" cy="0"/>
            </a:xfrm>
            <a:custGeom>
              <a:avLst/>
              <a:gdLst/>
              <a:ahLst/>
              <a:cxnLst/>
              <a:rect l="l" t="t" r="r" b="b"/>
              <a:pathLst>
                <a:path w="40640">
                  <a:moveTo>
                    <a:pt x="40197" y="0"/>
                  </a:moveTo>
                  <a:lnTo>
                    <a:pt x="0" y="0"/>
                  </a:lnTo>
                </a:path>
              </a:pathLst>
            </a:custGeom>
            <a:ln w="6442">
              <a:solidFill>
                <a:srgbClr val="000000"/>
              </a:solidFill>
            </a:ln>
          </p:spPr>
          <p:txBody>
            <a:bodyPr wrap="square" lIns="0" tIns="0" rIns="0" bIns="0" rtlCol="0"/>
            <a:lstStyle/>
            <a:p>
              <a:endParaRPr/>
            </a:p>
          </p:txBody>
        </p:sp>
        <p:pic>
          <p:nvPicPr>
            <p:cNvPr id="56" name="object 56"/>
            <p:cNvPicPr/>
            <p:nvPr/>
          </p:nvPicPr>
          <p:blipFill>
            <a:blip r:embed="rId14" cstate="print"/>
            <a:stretch>
              <a:fillRect/>
            </a:stretch>
          </p:blipFill>
          <p:spPr>
            <a:xfrm>
              <a:off x="8075805" y="4073033"/>
              <a:ext cx="124518" cy="79027"/>
            </a:xfrm>
            <a:prstGeom prst="rect">
              <a:avLst/>
            </a:prstGeom>
          </p:spPr>
        </p:pic>
        <p:sp>
          <p:nvSpPr>
            <p:cNvPr id="57" name="object 57"/>
            <p:cNvSpPr/>
            <p:nvPr/>
          </p:nvSpPr>
          <p:spPr>
            <a:xfrm>
              <a:off x="8226844" y="3444525"/>
              <a:ext cx="40640" cy="0"/>
            </a:xfrm>
            <a:custGeom>
              <a:avLst/>
              <a:gdLst/>
              <a:ahLst/>
              <a:cxnLst/>
              <a:rect l="l" t="t" r="r" b="b"/>
              <a:pathLst>
                <a:path w="40640">
                  <a:moveTo>
                    <a:pt x="40197" y="0"/>
                  </a:moveTo>
                  <a:lnTo>
                    <a:pt x="0" y="0"/>
                  </a:lnTo>
                </a:path>
              </a:pathLst>
            </a:custGeom>
            <a:ln w="6442">
              <a:solidFill>
                <a:srgbClr val="000000"/>
              </a:solidFill>
            </a:ln>
          </p:spPr>
          <p:txBody>
            <a:bodyPr wrap="square" lIns="0" tIns="0" rIns="0" bIns="0" rtlCol="0"/>
            <a:lstStyle/>
            <a:p>
              <a:endParaRPr/>
            </a:p>
          </p:txBody>
        </p:sp>
        <p:pic>
          <p:nvPicPr>
            <p:cNvPr id="58" name="object 58"/>
            <p:cNvPicPr/>
            <p:nvPr/>
          </p:nvPicPr>
          <p:blipFill>
            <a:blip r:embed="rId15" cstate="print"/>
            <a:stretch>
              <a:fillRect/>
            </a:stretch>
          </p:blipFill>
          <p:spPr>
            <a:xfrm>
              <a:off x="8131464" y="3407398"/>
              <a:ext cx="67670" cy="77701"/>
            </a:xfrm>
            <a:prstGeom prst="rect">
              <a:avLst/>
            </a:prstGeom>
          </p:spPr>
        </p:pic>
        <p:sp>
          <p:nvSpPr>
            <p:cNvPr id="59" name="object 59"/>
            <p:cNvSpPr/>
            <p:nvPr/>
          </p:nvSpPr>
          <p:spPr>
            <a:xfrm>
              <a:off x="8226844" y="2778624"/>
              <a:ext cx="40640" cy="0"/>
            </a:xfrm>
            <a:custGeom>
              <a:avLst/>
              <a:gdLst/>
              <a:ahLst/>
              <a:cxnLst/>
              <a:rect l="l" t="t" r="r" b="b"/>
              <a:pathLst>
                <a:path w="40640">
                  <a:moveTo>
                    <a:pt x="40197" y="0"/>
                  </a:moveTo>
                  <a:lnTo>
                    <a:pt x="0" y="0"/>
                  </a:lnTo>
                </a:path>
              </a:pathLst>
            </a:custGeom>
            <a:ln w="6442">
              <a:solidFill>
                <a:srgbClr val="000000"/>
              </a:solidFill>
            </a:ln>
          </p:spPr>
          <p:txBody>
            <a:bodyPr wrap="square" lIns="0" tIns="0" rIns="0" bIns="0" rtlCol="0"/>
            <a:lstStyle/>
            <a:p>
              <a:endParaRPr/>
            </a:p>
          </p:txBody>
        </p:sp>
        <p:pic>
          <p:nvPicPr>
            <p:cNvPr id="60" name="object 60"/>
            <p:cNvPicPr/>
            <p:nvPr/>
          </p:nvPicPr>
          <p:blipFill>
            <a:blip r:embed="rId16" cstate="print"/>
            <a:stretch>
              <a:fillRect/>
            </a:stretch>
          </p:blipFill>
          <p:spPr>
            <a:xfrm>
              <a:off x="8075805" y="2741497"/>
              <a:ext cx="124518" cy="79027"/>
            </a:xfrm>
            <a:prstGeom prst="rect">
              <a:avLst/>
            </a:prstGeom>
          </p:spPr>
        </p:pic>
        <p:sp>
          <p:nvSpPr>
            <p:cNvPr id="61" name="object 61"/>
            <p:cNvSpPr/>
            <p:nvPr/>
          </p:nvSpPr>
          <p:spPr>
            <a:xfrm>
              <a:off x="8226844" y="2112989"/>
              <a:ext cx="40640" cy="0"/>
            </a:xfrm>
            <a:custGeom>
              <a:avLst/>
              <a:gdLst/>
              <a:ahLst/>
              <a:cxnLst/>
              <a:rect l="l" t="t" r="r" b="b"/>
              <a:pathLst>
                <a:path w="40640">
                  <a:moveTo>
                    <a:pt x="40197" y="0"/>
                  </a:moveTo>
                  <a:lnTo>
                    <a:pt x="0" y="0"/>
                  </a:lnTo>
                </a:path>
              </a:pathLst>
            </a:custGeom>
            <a:ln w="6442">
              <a:solidFill>
                <a:srgbClr val="000000"/>
              </a:solidFill>
            </a:ln>
          </p:spPr>
          <p:txBody>
            <a:bodyPr wrap="square" lIns="0" tIns="0" rIns="0" bIns="0" rtlCol="0"/>
            <a:lstStyle/>
            <a:p>
              <a:endParaRPr/>
            </a:p>
          </p:txBody>
        </p:sp>
        <p:pic>
          <p:nvPicPr>
            <p:cNvPr id="62" name="object 62"/>
            <p:cNvPicPr/>
            <p:nvPr/>
          </p:nvPicPr>
          <p:blipFill>
            <a:blip r:embed="rId17" cstate="print"/>
            <a:stretch>
              <a:fillRect/>
            </a:stretch>
          </p:blipFill>
          <p:spPr>
            <a:xfrm>
              <a:off x="8131464" y="2075862"/>
              <a:ext cx="68383" cy="79027"/>
            </a:xfrm>
            <a:prstGeom prst="rect">
              <a:avLst/>
            </a:prstGeom>
          </p:spPr>
        </p:pic>
        <p:sp>
          <p:nvSpPr>
            <p:cNvPr id="63" name="object 63"/>
            <p:cNvSpPr/>
            <p:nvPr/>
          </p:nvSpPr>
          <p:spPr>
            <a:xfrm>
              <a:off x="8267042" y="4846682"/>
              <a:ext cx="2627630" cy="45085"/>
            </a:xfrm>
            <a:custGeom>
              <a:avLst/>
              <a:gdLst/>
              <a:ahLst/>
              <a:cxnLst/>
              <a:rect l="l" t="t" r="r" b="b"/>
              <a:pathLst>
                <a:path w="2627629" h="45085">
                  <a:moveTo>
                    <a:pt x="0" y="0"/>
                  </a:moveTo>
                  <a:lnTo>
                    <a:pt x="2627489" y="0"/>
                  </a:lnTo>
                </a:path>
                <a:path w="2627629" h="45085">
                  <a:moveTo>
                    <a:pt x="63626" y="0"/>
                  </a:moveTo>
                  <a:lnTo>
                    <a:pt x="63626" y="44738"/>
                  </a:lnTo>
                </a:path>
              </a:pathLst>
            </a:custGeom>
            <a:ln w="6110">
              <a:solidFill>
                <a:srgbClr val="000000"/>
              </a:solidFill>
            </a:ln>
          </p:spPr>
          <p:txBody>
            <a:bodyPr wrap="square" lIns="0" tIns="0" rIns="0" bIns="0" rtlCol="0"/>
            <a:lstStyle/>
            <a:p>
              <a:endParaRPr/>
            </a:p>
          </p:txBody>
        </p:sp>
        <p:sp>
          <p:nvSpPr>
            <p:cNvPr id="64" name="object 64"/>
            <p:cNvSpPr/>
            <p:nvPr/>
          </p:nvSpPr>
          <p:spPr>
            <a:xfrm>
              <a:off x="8306765" y="4933957"/>
              <a:ext cx="45720" cy="79375"/>
            </a:xfrm>
            <a:custGeom>
              <a:avLst/>
              <a:gdLst/>
              <a:ahLst/>
              <a:cxnLst/>
              <a:rect l="l" t="t" r="r" b="b"/>
              <a:pathLst>
                <a:path w="45720" h="79375">
                  <a:moveTo>
                    <a:pt x="26402" y="0"/>
                  </a:moveTo>
                  <a:lnTo>
                    <a:pt x="2411" y="18091"/>
                  </a:lnTo>
                  <a:lnTo>
                    <a:pt x="832" y="23032"/>
                  </a:lnTo>
                  <a:lnTo>
                    <a:pt x="0" y="30391"/>
                  </a:lnTo>
                  <a:lnTo>
                    <a:pt x="0" y="39540"/>
                  </a:lnTo>
                  <a:lnTo>
                    <a:pt x="442" y="49689"/>
                  </a:lnTo>
                  <a:lnTo>
                    <a:pt x="27710" y="79040"/>
                  </a:lnTo>
                  <a:lnTo>
                    <a:pt x="31991" y="77516"/>
                  </a:lnTo>
                  <a:lnTo>
                    <a:pt x="38651" y="71429"/>
                  </a:lnTo>
                  <a:lnTo>
                    <a:pt x="38767" y="71230"/>
                  </a:lnTo>
                  <a:lnTo>
                    <a:pt x="18790" y="71230"/>
                  </a:lnTo>
                  <a:lnTo>
                    <a:pt x="15452" y="69109"/>
                  </a:lnTo>
                  <a:lnTo>
                    <a:pt x="8800" y="39540"/>
                  </a:lnTo>
                  <a:lnTo>
                    <a:pt x="9035" y="31876"/>
                  </a:lnTo>
                  <a:lnTo>
                    <a:pt x="18671" y="7862"/>
                  </a:lnTo>
                  <a:lnTo>
                    <a:pt x="38348" y="7862"/>
                  </a:lnTo>
                  <a:lnTo>
                    <a:pt x="37581" y="6590"/>
                  </a:lnTo>
                  <a:lnTo>
                    <a:pt x="35321" y="4176"/>
                  </a:lnTo>
                  <a:lnTo>
                    <a:pt x="29613" y="835"/>
                  </a:lnTo>
                  <a:lnTo>
                    <a:pt x="26402" y="0"/>
                  </a:lnTo>
                  <a:close/>
                </a:path>
                <a:path w="45720" h="79375">
                  <a:moveTo>
                    <a:pt x="38348" y="7862"/>
                  </a:moveTo>
                  <a:lnTo>
                    <a:pt x="26521" y="7862"/>
                  </a:lnTo>
                  <a:lnTo>
                    <a:pt x="29851" y="9958"/>
                  </a:lnTo>
                  <a:lnTo>
                    <a:pt x="32586" y="14148"/>
                  </a:lnTo>
                  <a:lnTo>
                    <a:pt x="36511" y="39540"/>
                  </a:lnTo>
                  <a:lnTo>
                    <a:pt x="36265" y="48254"/>
                  </a:lnTo>
                  <a:lnTo>
                    <a:pt x="26640" y="71230"/>
                  </a:lnTo>
                  <a:lnTo>
                    <a:pt x="38767" y="71230"/>
                  </a:lnTo>
                  <a:lnTo>
                    <a:pt x="41149" y="67120"/>
                  </a:lnTo>
                  <a:lnTo>
                    <a:pt x="44479" y="55955"/>
                  </a:lnTo>
                  <a:lnTo>
                    <a:pt x="45190" y="49689"/>
                  </a:lnTo>
                  <a:lnTo>
                    <a:pt x="45195" y="30391"/>
                  </a:lnTo>
                  <a:lnTo>
                    <a:pt x="44836" y="25776"/>
                  </a:lnTo>
                  <a:lnTo>
                    <a:pt x="42695" y="16733"/>
                  </a:lnTo>
                  <a:lnTo>
                    <a:pt x="41268" y="12888"/>
                  </a:lnTo>
                  <a:lnTo>
                    <a:pt x="39468" y="9719"/>
                  </a:lnTo>
                  <a:lnTo>
                    <a:pt x="38348" y="7862"/>
                  </a:lnTo>
                  <a:close/>
                </a:path>
              </a:pathLst>
            </a:custGeom>
            <a:solidFill>
              <a:srgbClr val="000000"/>
            </a:solidFill>
          </p:spPr>
          <p:txBody>
            <a:bodyPr wrap="square" lIns="0" tIns="0" rIns="0" bIns="0" rtlCol="0"/>
            <a:lstStyle/>
            <a:p>
              <a:endParaRPr/>
            </a:p>
          </p:txBody>
        </p:sp>
        <p:sp>
          <p:nvSpPr>
            <p:cNvPr id="65" name="object 65"/>
            <p:cNvSpPr/>
            <p:nvPr/>
          </p:nvSpPr>
          <p:spPr>
            <a:xfrm>
              <a:off x="8955639"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66" name="object 66"/>
            <p:cNvPicPr/>
            <p:nvPr/>
          </p:nvPicPr>
          <p:blipFill>
            <a:blip r:embed="rId18" cstate="print"/>
            <a:stretch>
              <a:fillRect/>
            </a:stretch>
          </p:blipFill>
          <p:spPr>
            <a:xfrm>
              <a:off x="8910565" y="4933957"/>
              <a:ext cx="94310" cy="79040"/>
            </a:xfrm>
            <a:prstGeom prst="rect">
              <a:avLst/>
            </a:prstGeom>
          </p:spPr>
        </p:pic>
        <p:sp>
          <p:nvSpPr>
            <p:cNvPr id="67" name="object 67"/>
            <p:cNvSpPr/>
            <p:nvPr/>
          </p:nvSpPr>
          <p:spPr>
            <a:xfrm>
              <a:off x="9580609"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68" name="object 68"/>
            <p:cNvPicPr/>
            <p:nvPr/>
          </p:nvPicPr>
          <p:blipFill>
            <a:blip r:embed="rId19" cstate="print"/>
            <a:stretch>
              <a:fillRect/>
            </a:stretch>
          </p:blipFill>
          <p:spPr>
            <a:xfrm>
              <a:off x="9527805" y="4933957"/>
              <a:ext cx="101924" cy="79040"/>
            </a:xfrm>
            <a:prstGeom prst="rect">
              <a:avLst/>
            </a:prstGeom>
          </p:spPr>
        </p:pic>
        <p:sp>
          <p:nvSpPr>
            <p:cNvPr id="69" name="object 69"/>
            <p:cNvSpPr/>
            <p:nvPr/>
          </p:nvSpPr>
          <p:spPr>
            <a:xfrm>
              <a:off x="10205935"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70" name="object 70"/>
            <p:cNvPicPr/>
            <p:nvPr/>
          </p:nvPicPr>
          <p:blipFill>
            <a:blip r:embed="rId20" cstate="print"/>
            <a:stretch>
              <a:fillRect/>
            </a:stretch>
          </p:blipFill>
          <p:spPr>
            <a:xfrm>
              <a:off x="10154321" y="4933957"/>
              <a:ext cx="100616" cy="79093"/>
            </a:xfrm>
            <a:prstGeom prst="rect">
              <a:avLst/>
            </a:prstGeom>
          </p:spPr>
        </p:pic>
        <p:sp>
          <p:nvSpPr>
            <p:cNvPr id="71" name="object 71"/>
            <p:cNvSpPr/>
            <p:nvPr/>
          </p:nvSpPr>
          <p:spPr>
            <a:xfrm>
              <a:off x="10830905" y="4846682"/>
              <a:ext cx="0" cy="45085"/>
            </a:xfrm>
            <a:custGeom>
              <a:avLst/>
              <a:gdLst/>
              <a:ahLst/>
              <a:cxnLst/>
              <a:rect l="l" t="t" r="r" b="b"/>
              <a:pathLst>
                <a:path h="45085">
                  <a:moveTo>
                    <a:pt x="0" y="0"/>
                  </a:moveTo>
                  <a:lnTo>
                    <a:pt x="0" y="44738"/>
                  </a:lnTo>
                </a:path>
              </a:pathLst>
            </a:custGeom>
            <a:ln w="5778">
              <a:solidFill>
                <a:srgbClr val="000000"/>
              </a:solidFill>
            </a:ln>
          </p:spPr>
          <p:txBody>
            <a:bodyPr wrap="square" lIns="0" tIns="0" rIns="0" bIns="0" rtlCol="0"/>
            <a:lstStyle/>
            <a:p>
              <a:endParaRPr/>
            </a:p>
          </p:txBody>
        </p:sp>
        <p:pic>
          <p:nvPicPr>
            <p:cNvPr id="72" name="object 72"/>
            <p:cNvPicPr/>
            <p:nvPr/>
          </p:nvPicPr>
          <p:blipFill>
            <a:blip r:embed="rId21" cstate="print"/>
            <a:stretch>
              <a:fillRect/>
            </a:stretch>
          </p:blipFill>
          <p:spPr>
            <a:xfrm>
              <a:off x="10776436" y="4933957"/>
              <a:ext cx="103470" cy="79040"/>
            </a:xfrm>
            <a:prstGeom prst="rect">
              <a:avLst/>
            </a:prstGeom>
          </p:spPr>
        </p:pic>
      </p:grpSp>
      <p:pic>
        <p:nvPicPr>
          <p:cNvPr id="73" name="object 73"/>
          <p:cNvPicPr/>
          <p:nvPr/>
        </p:nvPicPr>
        <p:blipFill>
          <a:blip r:embed="rId22" cstate="print"/>
          <a:stretch>
            <a:fillRect/>
          </a:stretch>
        </p:blipFill>
        <p:spPr>
          <a:xfrm>
            <a:off x="9200751" y="5078249"/>
            <a:ext cx="763046" cy="78669"/>
          </a:xfrm>
          <a:prstGeom prst="rect">
            <a:avLst/>
          </a:prstGeom>
        </p:spPr>
      </p:pic>
      <p:sp>
        <p:nvSpPr>
          <p:cNvPr id="74" name="object 74"/>
          <p:cNvSpPr/>
          <p:nvPr/>
        </p:nvSpPr>
        <p:spPr>
          <a:xfrm>
            <a:off x="8359331" y="5347487"/>
            <a:ext cx="231140" cy="0"/>
          </a:xfrm>
          <a:custGeom>
            <a:avLst/>
            <a:gdLst/>
            <a:ahLst/>
            <a:cxnLst/>
            <a:rect l="l" t="t" r="r" b="b"/>
            <a:pathLst>
              <a:path w="231140">
                <a:moveTo>
                  <a:pt x="0" y="0"/>
                </a:moveTo>
                <a:lnTo>
                  <a:pt x="231078" y="0"/>
                </a:lnTo>
              </a:path>
            </a:pathLst>
          </a:custGeom>
          <a:ln w="9664">
            <a:solidFill>
              <a:srgbClr val="1A85FF"/>
            </a:solidFill>
          </a:ln>
        </p:spPr>
        <p:txBody>
          <a:bodyPr wrap="square" lIns="0" tIns="0" rIns="0" bIns="0" rtlCol="0"/>
          <a:lstStyle/>
          <a:p>
            <a:endParaRPr/>
          </a:p>
        </p:txBody>
      </p:sp>
      <p:sp>
        <p:nvSpPr>
          <p:cNvPr id="75" name="object 75"/>
          <p:cNvSpPr/>
          <p:nvPr/>
        </p:nvSpPr>
        <p:spPr>
          <a:xfrm>
            <a:off x="9674325" y="5347487"/>
            <a:ext cx="231775" cy="0"/>
          </a:xfrm>
          <a:custGeom>
            <a:avLst/>
            <a:gdLst/>
            <a:ahLst/>
            <a:cxnLst/>
            <a:rect l="l" t="t" r="r" b="b"/>
            <a:pathLst>
              <a:path w="231775">
                <a:moveTo>
                  <a:pt x="0" y="0"/>
                </a:moveTo>
                <a:lnTo>
                  <a:pt x="231197" y="0"/>
                </a:lnTo>
              </a:path>
            </a:pathLst>
          </a:custGeom>
          <a:ln w="9664">
            <a:solidFill>
              <a:srgbClr val="D31158"/>
            </a:solidFill>
          </a:ln>
        </p:spPr>
        <p:txBody>
          <a:bodyPr wrap="square" lIns="0" tIns="0" rIns="0" bIns="0" rtlCol="0"/>
          <a:lstStyle/>
          <a:p>
            <a:endParaRPr/>
          </a:p>
        </p:txBody>
      </p:sp>
      <p:sp>
        <p:nvSpPr>
          <p:cNvPr id="76" name="object 76"/>
          <p:cNvSpPr/>
          <p:nvPr/>
        </p:nvSpPr>
        <p:spPr>
          <a:xfrm>
            <a:off x="8359331" y="5519054"/>
            <a:ext cx="231140" cy="0"/>
          </a:xfrm>
          <a:custGeom>
            <a:avLst/>
            <a:gdLst/>
            <a:ahLst/>
            <a:cxnLst/>
            <a:rect l="l" t="t" r="r" b="b"/>
            <a:pathLst>
              <a:path w="231140">
                <a:moveTo>
                  <a:pt x="0" y="0"/>
                </a:moveTo>
                <a:lnTo>
                  <a:pt x="231078" y="0"/>
                </a:lnTo>
              </a:path>
            </a:pathLst>
          </a:custGeom>
          <a:ln w="9664">
            <a:solidFill>
              <a:srgbClr val="00BE7E"/>
            </a:solidFill>
          </a:ln>
        </p:spPr>
        <p:txBody>
          <a:bodyPr wrap="square" lIns="0" tIns="0" rIns="0" bIns="0" rtlCol="0"/>
          <a:lstStyle/>
          <a:p>
            <a:endParaRPr/>
          </a:p>
        </p:txBody>
      </p:sp>
      <p:pic>
        <p:nvPicPr>
          <p:cNvPr id="77" name="object 77"/>
          <p:cNvPicPr/>
          <p:nvPr/>
        </p:nvPicPr>
        <p:blipFill>
          <a:blip r:embed="rId23" cstate="print"/>
          <a:stretch>
            <a:fillRect/>
          </a:stretch>
        </p:blipFill>
        <p:spPr>
          <a:xfrm>
            <a:off x="9988653" y="5310400"/>
            <a:ext cx="771489" cy="99208"/>
          </a:xfrm>
          <a:prstGeom prst="rect">
            <a:avLst/>
          </a:prstGeom>
        </p:spPr>
      </p:pic>
      <p:pic>
        <p:nvPicPr>
          <p:cNvPr id="78" name="object 78"/>
          <p:cNvPicPr/>
          <p:nvPr/>
        </p:nvPicPr>
        <p:blipFill>
          <a:blip r:embed="rId24" cstate="print"/>
          <a:stretch>
            <a:fillRect/>
          </a:stretch>
        </p:blipFill>
        <p:spPr>
          <a:xfrm>
            <a:off x="8681271" y="5310400"/>
            <a:ext cx="763878" cy="99208"/>
          </a:xfrm>
          <a:prstGeom prst="rect">
            <a:avLst/>
          </a:prstGeom>
        </p:spPr>
      </p:pic>
      <p:pic>
        <p:nvPicPr>
          <p:cNvPr id="79" name="object 79"/>
          <p:cNvPicPr/>
          <p:nvPr/>
        </p:nvPicPr>
        <p:blipFill>
          <a:blip r:embed="rId25" cstate="print"/>
          <a:stretch>
            <a:fillRect/>
          </a:stretch>
        </p:blipFill>
        <p:spPr>
          <a:xfrm>
            <a:off x="8674730" y="5481953"/>
            <a:ext cx="770419" cy="99222"/>
          </a:xfrm>
          <a:prstGeom prst="rect">
            <a:avLst/>
          </a:prstGeom>
        </p:spPr>
      </p:pic>
      <p:sp>
        <p:nvSpPr>
          <p:cNvPr id="80" name="object 80"/>
          <p:cNvSpPr txBox="1"/>
          <p:nvPr/>
        </p:nvSpPr>
        <p:spPr>
          <a:xfrm>
            <a:off x="4601336" y="5703543"/>
            <a:ext cx="6413500" cy="629920"/>
          </a:xfrm>
          <a:prstGeom prst="rect">
            <a:avLst/>
          </a:prstGeom>
        </p:spPr>
        <p:txBody>
          <a:bodyPr vert="horz" wrap="square" lIns="0" tIns="40640" rIns="0" bIns="0" rtlCol="0">
            <a:spAutoFit/>
          </a:bodyPr>
          <a:lstStyle/>
          <a:p>
            <a:pPr algn="ctr">
              <a:lnSpc>
                <a:spcPct val="100000"/>
              </a:lnSpc>
              <a:spcBef>
                <a:spcPts val="320"/>
              </a:spcBef>
            </a:pPr>
            <a:r>
              <a:rPr sz="1800" spc="-15" dirty="0">
                <a:latin typeface="Franklin Gothic Medium"/>
                <a:cs typeface="Franklin Gothic Medium"/>
              </a:rPr>
              <a:t>Fig:</a:t>
            </a:r>
            <a:r>
              <a:rPr sz="1800" spc="-35" dirty="0">
                <a:latin typeface="Franklin Gothic Medium"/>
                <a:cs typeface="Franklin Gothic Medium"/>
              </a:rPr>
              <a:t> </a:t>
            </a:r>
            <a:r>
              <a:rPr sz="1800" spc="-25" dirty="0">
                <a:latin typeface="Franklin Gothic Medium"/>
                <a:cs typeface="Franklin Gothic Medium"/>
              </a:rPr>
              <a:t>Trace</a:t>
            </a:r>
            <a:r>
              <a:rPr sz="1800" spc="-30" dirty="0">
                <a:latin typeface="Franklin Gothic Medium"/>
                <a:cs typeface="Franklin Gothic Medium"/>
              </a:rPr>
              <a:t> </a:t>
            </a:r>
            <a:r>
              <a:rPr sz="1800" spc="-25" dirty="0">
                <a:latin typeface="Franklin Gothic Medium"/>
                <a:cs typeface="Franklin Gothic Medium"/>
              </a:rPr>
              <a:t>Plots </a:t>
            </a:r>
            <a:r>
              <a:rPr sz="1800" spc="-20" dirty="0">
                <a:latin typeface="Franklin Gothic Medium"/>
                <a:cs typeface="Franklin Gothic Medium"/>
              </a:rPr>
              <a:t>of </a:t>
            </a:r>
            <a:r>
              <a:rPr sz="1800" spc="-25" dirty="0">
                <a:latin typeface="Franklin Gothic Medium"/>
                <a:cs typeface="Franklin Gothic Medium"/>
              </a:rPr>
              <a:t>summaries </a:t>
            </a:r>
            <a:r>
              <a:rPr sz="1800" spc="-20" dirty="0">
                <a:latin typeface="Franklin Gothic Medium"/>
                <a:cs typeface="Franklin Gothic Medium"/>
              </a:rPr>
              <a:t>of </a:t>
            </a:r>
            <a:r>
              <a:rPr sz="1800" spc="-30" dirty="0">
                <a:latin typeface="Franklin Gothic Medium"/>
                <a:cs typeface="Franklin Gothic Medium"/>
              </a:rPr>
              <a:t>imputed </a:t>
            </a:r>
            <a:r>
              <a:rPr sz="1800" spc="-5" dirty="0">
                <a:latin typeface="Franklin Gothic Medium"/>
                <a:cs typeface="Franklin Gothic Medium"/>
              </a:rPr>
              <a:t>values</a:t>
            </a:r>
            <a:r>
              <a:rPr sz="1800" spc="-35" dirty="0">
                <a:latin typeface="Franklin Gothic Medium"/>
                <a:cs typeface="Franklin Gothic Medium"/>
              </a:rPr>
              <a:t> </a:t>
            </a:r>
            <a:r>
              <a:rPr sz="1800" spc="-20" dirty="0">
                <a:latin typeface="Franklin Gothic Medium"/>
                <a:cs typeface="Franklin Gothic Medium"/>
              </a:rPr>
              <a:t>of</a:t>
            </a:r>
            <a:r>
              <a:rPr sz="1800" spc="-5" dirty="0">
                <a:latin typeface="Franklin Gothic Medium"/>
                <a:cs typeface="Franklin Gothic Medium"/>
              </a:rPr>
              <a:t> </a:t>
            </a:r>
            <a:r>
              <a:rPr sz="1800" dirty="0">
                <a:latin typeface="Franklin Gothic Medium"/>
                <a:cs typeface="Franklin Gothic Medium"/>
              </a:rPr>
              <a:t>“nr_neutron_a”</a:t>
            </a:r>
            <a:endParaRPr sz="1800">
              <a:latin typeface="Franklin Gothic Medium"/>
              <a:cs typeface="Franklin Gothic Medium"/>
            </a:endParaRPr>
          </a:p>
          <a:p>
            <a:pPr algn="ctr">
              <a:lnSpc>
                <a:spcPct val="100000"/>
              </a:lnSpc>
              <a:spcBef>
                <a:spcPts val="219"/>
              </a:spcBef>
            </a:pPr>
            <a:r>
              <a:rPr sz="1800" spc="-45" dirty="0">
                <a:latin typeface="Franklin Gothic Medium"/>
                <a:cs typeface="Franklin Gothic Medium"/>
              </a:rPr>
              <a:t>from</a:t>
            </a:r>
            <a:r>
              <a:rPr sz="1800" spc="-30" dirty="0">
                <a:latin typeface="Franklin Gothic Medium"/>
                <a:cs typeface="Franklin Gothic Medium"/>
              </a:rPr>
              <a:t> </a:t>
            </a:r>
            <a:r>
              <a:rPr sz="1800" dirty="0">
                <a:latin typeface="Franklin Gothic Medium"/>
                <a:cs typeface="Franklin Gothic Medium"/>
              </a:rPr>
              <a:t>3</a:t>
            </a:r>
            <a:r>
              <a:rPr sz="1800" spc="-5" dirty="0">
                <a:latin typeface="Franklin Gothic Medium"/>
                <a:cs typeface="Franklin Gothic Medium"/>
              </a:rPr>
              <a:t> </a:t>
            </a:r>
            <a:r>
              <a:rPr sz="1800" spc="-10" dirty="0">
                <a:latin typeface="Franklin Gothic Medium"/>
                <a:cs typeface="Franklin Gothic Medium"/>
              </a:rPr>
              <a:t>independent</a:t>
            </a:r>
            <a:r>
              <a:rPr sz="1800" spc="-55" dirty="0">
                <a:latin typeface="Franklin Gothic Medium"/>
                <a:cs typeface="Franklin Gothic Medium"/>
              </a:rPr>
              <a:t> </a:t>
            </a:r>
            <a:r>
              <a:rPr sz="1800" spc="-5" dirty="0">
                <a:latin typeface="Franklin Gothic Medium"/>
                <a:cs typeface="Franklin Gothic Medium"/>
              </a:rPr>
              <a:t>chains</a:t>
            </a:r>
            <a:endParaRPr sz="1800">
              <a:latin typeface="Franklin Gothic Medium"/>
              <a:cs typeface="Franklin Gothic Medium"/>
            </a:endParaRPr>
          </a:p>
        </p:txBody>
      </p:sp>
      <p:sp>
        <p:nvSpPr>
          <p:cNvPr id="81" name="object 81"/>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82" name="object 82"/>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83" name="object 83"/>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4881880" cy="742950"/>
          </a:xfrm>
          <a:prstGeom prst="rect">
            <a:avLst/>
          </a:prstGeom>
        </p:spPr>
        <p:txBody>
          <a:bodyPr vert="horz" wrap="square" lIns="0" tIns="13335" rIns="0" bIns="0" rtlCol="0">
            <a:spAutoFit/>
          </a:bodyPr>
          <a:lstStyle/>
          <a:p>
            <a:pPr marL="12700">
              <a:lnSpc>
                <a:spcPct val="100000"/>
              </a:lnSpc>
              <a:spcBef>
                <a:spcPts val="105"/>
              </a:spcBef>
            </a:pPr>
            <a:r>
              <a:rPr sz="4700" spc="229" dirty="0"/>
              <a:t>Stability</a:t>
            </a:r>
            <a:r>
              <a:rPr sz="4700" spc="290" dirty="0"/>
              <a:t> </a:t>
            </a:r>
            <a:r>
              <a:rPr sz="4700" spc="85" dirty="0"/>
              <a:t>of</a:t>
            </a:r>
            <a:r>
              <a:rPr sz="4700" spc="315" dirty="0"/>
              <a:t> </a:t>
            </a:r>
            <a:r>
              <a:rPr sz="4700" spc="480" dirty="0"/>
              <a:t>MICE</a:t>
            </a:r>
            <a:endParaRPr sz="4700"/>
          </a:p>
        </p:txBody>
      </p:sp>
      <p:grpSp>
        <p:nvGrpSpPr>
          <p:cNvPr id="3" name="object 3"/>
          <p:cNvGrpSpPr/>
          <p:nvPr/>
        </p:nvGrpSpPr>
        <p:grpSpPr>
          <a:xfrm>
            <a:off x="1328015" y="2080865"/>
            <a:ext cx="2233930" cy="2823210"/>
            <a:chOff x="1328015" y="2080865"/>
            <a:chExt cx="2233930" cy="2823210"/>
          </a:xfrm>
        </p:grpSpPr>
        <p:sp>
          <p:nvSpPr>
            <p:cNvPr id="4" name="object 4"/>
            <p:cNvSpPr/>
            <p:nvPr/>
          </p:nvSpPr>
          <p:spPr>
            <a:xfrm>
              <a:off x="1479558" y="4558454"/>
              <a:ext cx="2075814" cy="0"/>
            </a:xfrm>
            <a:custGeom>
              <a:avLst/>
              <a:gdLst/>
              <a:ahLst/>
              <a:cxnLst/>
              <a:rect l="l" t="t" r="r" b="b"/>
              <a:pathLst>
                <a:path w="2075814">
                  <a:moveTo>
                    <a:pt x="0" y="0"/>
                  </a:moveTo>
                  <a:lnTo>
                    <a:pt x="2075654" y="0"/>
                  </a:lnTo>
                </a:path>
              </a:pathLst>
            </a:custGeom>
            <a:ln w="8757">
              <a:solidFill>
                <a:srgbClr val="EFEFEF"/>
              </a:solidFill>
              <a:prstDash val="sysDash"/>
            </a:ln>
          </p:spPr>
          <p:txBody>
            <a:bodyPr wrap="square" lIns="0" tIns="0" rIns="0" bIns="0" rtlCol="0"/>
            <a:lstStyle/>
            <a:p>
              <a:endParaRPr/>
            </a:p>
          </p:txBody>
        </p:sp>
        <p:sp>
          <p:nvSpPr>
            <p:cNvPr id="5" name="object 5"/>
            <p:cNvSpPr/>
            <p:nvPr/>
          </p:nvSpPr>
          <p:spPr>
            <a:xfrm>
              <a:off x="1479558" y="3374658"/>
              <a:ext cx="2075814" cy="592455"/>
            </a:xfrm>
            <a:custGeom>
              <a:avLst/>
              <a:gdLst/>
              <a:ahLst/>
              <a:cxnLst/>
              <a:rect l="l" t="t" r="r" b="b"/>
              <a:pathLst>
                <a:path w="2075814" h="592454">
                  <a:moveTo>
                    <a:pt x="0" y="591921"/>
                  </a:moveTo>
                  <a:lnTo>
                    <a:pt x="2075654" y="591921"/>
                  </a:lnTo>
                </a:path>
                <a:path w="2075814" h="592454">
                  <a:moveTo>
                    <a:pt x="0" y="0"/>
                  </a:moveTo>
                  <a:lnTo>
                    <a:pt x="2075654" y="0"/>
                  </a:lnTo>
                </a:path>
              </a:pathLst>
            </a:custGeom>
            <a:ln w="8757">
              <a:solidFill>
                <a:srgbClr val="EFEFEF"/>
              </a:solidFill>
              <a:prstDash val="sysDash"/>
            </a:ln>
          </p:spPr>
          <p:txBody>
            <a:bodyPr wrap="square" lIns="0" tIns="0" rIns="0" bIns="0" rtlCol="0"/>
            <a:lstStyle/>
            <a:p>
              <a:endParaRPr/>
            </a:p>
          </p:txBody>
        </p:sp>
        <p:sp>
          <p:nvSpPr>
            <p:cNvPr id="6" name="object 6"/>
            <p:cNvSpPr/>
            <p:nvPr/>
          </p:nvSpPr>
          <p:spPr>
            <a:xfrm>
              <a:off x="1479558" y="2782976"/>
              <a:ext cx="2075814" cy="0"/>
            </a:xfrm>
            <a:custGeom>
              <a:avLst/>
              <a:gdLst/>
              <a:ahLst/>
              <a:cxnLst/>
              <a:rect l="l" t="t" r="r" b="b"/>
              <a:pathLst>
                <a:path w="2075814">
                  <a:moveTo>
                    <a:pt x="0" y="0"/>
                  </a:moveTo>
                  <a:lnTo>
                    <a:pt x="2075654" y="0"/>
                  </a:lnTo>
                </a:path>
              </a:pathLst>
            </a:custGeom>
            <a:ln w="8757">
              <a:solidFill>
                <a:srgbClr val="EFEFEF"/>
              </a:solidFill>
              <a:prstDash val="sysDash"/>
            </a:ln>
          </p:spPr>
          <p:txBody>
            <a:bodyPr wrap="square" lIns="0" tIns="0" rIns="0" bIns="0" rtlCol="0"/>
            <a:lstStyle/>
            <a:p>
              <a:endParaRPr/>
            </a:p>
          </p:txBody>
        </p:sp>
        <p:sp>
          <p:nvSpPr>
            <p:cNvPr id="7" name="object 7"/>
            <p:cNvSpPr/>
            <p:nvPr/>
          </p:nvSpPr>
          <p:spPr>
            <a:xfrm>
              <a:off x="1479558" y="2191174"/>
              <a:ext cx="2075814" cy="0"/>
            </a:xfrm>
            <a:custGeom>
              <a:avLst/>
              <a:gdLst/>
              <a:ahLst/>
              <a:cxnLst/>
              <a:rect l="l" t="t" r="r" b="b"/>
              <a:pathLst>
                <a:path w="2075814">
                  <a:moveTo>
                    <a:pt x="0" y="0"/>
                  </a:moveTo>
                  <a:lnTo>
                    <a:pt x="2075654" y="0"/>
                  </a:lnTo>
                </a:path>
              </a:pathLst>
            </a:custGeom>
            <a:ln w="8757">
              <a:solidFill>
                <a:srgbClr val="EFEFEF"/>
              </a:solidFill>
              <a:prstDash val="sysDash"/>
            </a:ln>
          </p:spPr>
          <p:txBody>
            <a:bodyPr wrap="square" lIns="0" tIns="0" rIns="0" bIns="0" rtlCol="0"/>
            <a:lstStyle/>
            <a:p>
              <a:endParaRPr/>
            </a:p>
          </p:txBody>
        </p:sp>
        <p:sp>
          <p:nvSpPr>
            <p:cNvPr id="8" name="object 8"/>
            <p:cNvSpPr/>
            <p:nvPr/>
          </p:nvSpPr>
          <p:spPr>
            <a:xfrm>
              <a:off x="1529953"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9" name="object 9"/>
            <p:cNvSpPr/>
            <p:nvPr/>
          </p:nvSpPr>
          <p:spPr>
            <a:xfrm>
              <a:off x="2025177"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10" name="object 10"/>
            <p:cNvSpPr/>
            <p:nvPr/>
          </p:nvSpPr>
          <p:spPr>
            <a:xfrm>
              <a:off x="2520551"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11" name="object 11"/>
            <p:cNvSpPr/>
            <p:nvPr/>
          </p:nvSpPr>
          <p:spPr>
            <a:xfrm>
              <a:off x="3015738"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12" name="object 12"/>
            <p:cNvSpPr/>
            <p:nvPr/>
          </p:nvSpPr>
          <p:spPr>
            <a:xfrm>
              <a:off x="3511018"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13" name="object 13"/>
            <p:cNvSpPr/>
            <p:nvPr/>
          </p:nvSpPr>
          <p:spPr>
            <a:xfrm>
              <a:off x="1529953" y="2346545"/>
              <a:ext cx="1981200" cy="1907539"/>
            </a:xfrm>
            <a:custGeom>
              <a:avLst/>
              <a:gdLst/>
              <a:ahLst/>
              <a:cxnLst/>
              <a:rect l="l" t="t" r="r" b="b"/>
              <a:pathLst>
                <a:path w="1981200" h="1907539">
                  <a:moveTo>
                    <a:pt x="0" y="954092"/>
                  </a:moveTo>
                  <a:lnTo>
                    <a:pt x="49443" y="1220853"/>
                  </a:lnTo>
                  <a:lnTo>
                    <a:pt x="99046" y="1076778"/>
                  </a:lnTo>
                  <a:lnTo>
                    <a:pt x="148489" y="646716"/>
                  </a:lnTo>
                  <a:lnTo>
                    <a:pt x="198093" y="509370"/>
                  </a:lnTo>
                  <a:lnTo>
                    <a:pt x="247536" y="103219"/>
                  </a:lnTo>
                  <a:lnTo>
                    <a:pt x="297130" y="954092"/>
                  </a:lnTo>
                  <a:lnTo>
                    <a:pt x="346573" y="0"/>
                  </a:lnTo>
                  <a:lnTo>
                    <a:pt x="396177" y="1177715"/>
                  </a:lnTo>
                  <a:lnTo>
                    <a:pt x="445620" y="1214004"/>
                  </a:lnTo>
                  <a:lnTo>
                    <a:pt x="495223" y="1154403"/>
                  </a:lnTo>
                  <a:lnTo>
                    <a:pt x="544695" y="1036404"/>
                  </a:lnTo>
                  <a:lnTo>
                    <a:pt x="594261" y="1208717"/>
                  </a:lnTo>
                  <a:lnTo>
                    <a:pt x="643732" y="902903"/>
                  </a:lnTo>
                  <a:lnTo>
                    <a:pt x="693298" y="1853511"/>
                  </a:lnTo>
                  <a:lnTo>
                    <a:pt x="742958" y="1640462"/>
                  </a:lnTo>
                  <a:lnTo>
                    <a:pt x="792335" y="996870"/>
                  </a:lnTo>
                  <a:lnTo>
                    <a:pt x="841995" y="1297878"/>
                  </a:lnTo>
                  <a:lnTo>
                    <a:pt x="891372" y="1218090"/>
                  </a:lnTo>
                  <a:lnTo>
                    <a:pt x="941032" y="1202228"/>
                  </a:lnTo>
                  <a:lnTo>
                    <a:pt x="990410" y="1090116"/>
                  </a:lnTo>
                  <a:lnTo>
                    <a:pt x="1040070" y="1087353"/>
                  </a:lnTo>
                  <a:lnTo>
                    <a:pt x="1089447" y="1616549"/>
                  </a:lnTo>
                  <a:lnTo>
                    <a:pt x="1139107" y="1422847"/>
                  </a:lnTo>
                  <a:lnTo>
                    <a:pt x="1188578" y="659453"/>
                  </a:lnTo>
                  <a:lnTo>
                    <a:pt x="1238144" y="1188289"/>
                  </a:lnTo>
                  <a:lnTo>
                    <a:pt x="1287616" y="1315542"/>
                  </a:lnTo>
                  <a:lnTo>
                    <a:pt x="1337181" y="998552"/>
                  </a:lnTo>
                  <a:lnTo>
                    <a:pt x="1386653" y="1147915"/>
                  </a:lnTo>
                  <a:lnTo>
                    <a:pt x="1436219" y="968151"/>
                  </a:lnTo>
                  <a:lnTo>
                    <a:pt x="1485690" y="878389"/>
                  </a:lnTo>
                  <a:lnTo>
                    <a:pt x="1535256" y="1871174"/>
                  </a:lnTo>
                  <a:lnTo>
                    <a:pt x="1584727" y="1381391"/>
                  </a:lnTo>
                  <a:lnTo>
                    <a:pt x="1634293" y="1613185"/>
                  </a:lnTo>
                  <a:lnTo>
                    <a:pt x="1683953" y="1146713"/>
                  </a:lnTo>
                  <a:lnTo>
                    <a:pt x="1733330" y="1007204"/>
                  </a:lnTo>
                  <a:lnTo>
                    <a:pt x="1782990" y="1270601"/>
                  </a:lnTo>
                  <a:lnTo>
                    <a:pt x="1832368" y="1421165"/>
                  </a:lnTo>
                  <a:lnTo>
                    <a:pt x="1882028" y="1036403"/>
                  </a:lnTo>
                  <a:lnTo>
                    <a:pt x="1931405" y="1907223"/>
                  </a:lnTo>
                  <a:lnTo>
                    <a:pt x="1981065" y="784302"/>
                  </a:lnTo>
                </a:path>
              </a:pathLst>
            </a:custGeom>
            <a:ln w="7848">
              <a:solidFill>
                <a:srgbClr val="1A85FF"/>
              </a:solidFill>
            </a:ln>
          </p:spPr>
          <p:txBody>
            <a:bodyPr wrap="square" lIns="0" tIns="0" rIns="0" bIns="0" rtlCol="0"/>
            <a:lstStyle/>
            <a:p>
              <a:endParaRPr/>
            </a:p>
          </p:txBody>
        </p:sp>
        <p:sp>
          <p:nvSpPr>
            <p:cNvPr id="14" name="object 14"/>
            <p:cNvSpPr/>
            <p:nvPr/>
          </p:nvSpPr>
          <p:spPr>
            <a:xfrm>
              <a:off x="1529953" y="2740439"/>
              <a:ext cx="1981200" cy="1530985"/>
            </a:xfrm>
            <a:custGeom>
              <a:avLst/>
              <a:gdLst/>
              <a:ahLst/>
              <a:cxnLst/>
              <a:rect l="l" t="t" r="r" b="b"/>
              <a:pathLst>
                <a:path w="1981200" h="1530985">
                  <a:moveTo>
                    <a:pt x="0" y="0"/>
                  </a:moveTo>
                  <a:lnTo>
                    <a:pt x="49443" y="787306"/>
                  </a:lnTo>
                  <a:lnTo>
                    <a:pt x="99046" y="414561"/>
                  </a:lnTo>
                  <a:lnTo>
                    <a:pt x="148489" y="656088"/>
                  </a:lnTo>
                  <a:lnTo>
                    <a:pt x="198093" y="41576"/>
                  </a:lnTo>
                  <a:lnTo>
                    <a:pt x="247536" y="568009"/>
                  </a:lnTo>
                  <a:lnTo>
                    <a:pt x="297130" y="298364"/>
                  </a:lnTo>
                  <a:lnTo>
                    <a:pt x="346573" y="1005642"/>
                  </a:lnTo>
                  <a:lnTo>
                    <a:pt x="396177" y="1121719"/>
                  </a:lnTo>
                  <a:lnTo>
                    <a:pt x="445620" y="1410230"/>
                  </a:lnTo>
                  <a:lnTo>
                    <a:pt x="495223" y="257388"/>
                  </a:lnTo>
                  <a:lnTo>
                    <a:pt x="544695" y="1341257"/>
                  </a:lnTo>
                  <a:lnTo>
                    <a:pt x="594261" y="426698"/>
                  </a:lnTo>
                  <a:lnTo>
                    <a:pt x="643732" y="1151519"/>
                  </a:lnTo>
                  <a:lnTo>
                    <a:pt x="693298" y="555632"/>
                  </a:lnTo>
                  <a:lnTo>
                    <a:pt x="742958" y="218936"/>
                  </a:lnTo>
                  <a:lnTo>
                    <a:pt x="792335" y="1189491"/>
                  </a:lnTo>
                  <a:lnTo>
                    <a:pt x="841995" y="1309654"/>
                  </a:lnTo>
                  <a:lnTo>
                    <a:pt x="891372" y="1189491"/>
                  </a:lnTo>
                  <a:lnTo>
                    <a:pt x="941032" y="775770"/>
                  </a:lnTo>
                  <a:lnTo>
                    <a:pt x="990410" y="100936"/>
                  </a:lnTo>
                  <a:lnTo>
                    <a:pt x="1040070" y="194423"/>
                  </a:lnTo>
                  <a:lnTo>
                    <a:pt x="1089447" y="466351"/>
                  </a:lnTo>
                  <a:lnTo>
                    <a:pt x="1139107" y="995668"/>
                  </a:lnTo>
                  <a:lnTo>
                    <a:pt x="1188578" y="879471"/>
                  </a:lnTo>
                  <a:lnTo>
                    <a:pt x="1238144" y="410836"/>
                  </a:lnTo>
                  <a:lnTo>
                    <a:pt x="1287616" y="778534"/>
                  </a:lnTo>
                  <a:lnTo>
                    <a:pt x="1337181" y="1342458"/>
                  </a:lnTo>
                  <a:lnTo>
                    <a:pt x="1386653" y="636862"/>
                  </a:lnTo>
                  <a:lnTo>
                    <a:pt x="1436219" y="1136379"/>
                  </a:lnTo>
                  <a:lnTo>
                    <a:pt x="1485690" y="288390"/>
                  </a:lnTo>
                  <a:lnTo>
                    <a:pt x="1535256" y="654286"/>
                  </a:lnTo>
                  <a:lnTo>
                    <a:pt x="1584727" y="1254259"/>
                  </a:lnTo>
                  <a:lnTo>
                    <a:pt x="1634293" y="1429816"/>
                  </a:lnTo>
                  <a:lnTo>
                    <a:pt x="1683953" y="1381992"/>
                  </a:lnTo>
                  <a:lnTo>
                    <a:pt x="1733330" y="814222"/>
                  </a:lnTo>
                  <a:lnTo>
                    <a:pt x="1782990" y="929218"/>
                  </a:lnTo>
                  <a:lnTo>
                    <a:pt x="1832368" y="803047"/>
                  </a:lnTo>
                  <a:lnTo>
                    <a:pt x="1882028" y="1304967"/>
                  </a:lnTo>
                  <a:lnTo>
                    <a:pt x="1931405" y="1397853"/>
                  </a:lnTo>
                  <a:lnTo>
                    <a:pt x="1981065" y="1530393"/>
                  </a:lnTo>
                </a:path>
              </a:pathLst>
            </a:custGeom>
            <a:ln w="8051">
              <a:solidFill>
                <a:srgbClr val="D31158"/>
              </a:solidFill>
            </a:ln>
          </p:spPr>
          <p:txBody>
            <a:bodyPr wrap="square" lIns="0" tIns="0" rIns="0" bIns="0" rtlCol="0"/>
            <a:lstStyle/>
            <a:p>
              <a:endParaRPr/>
            </a:p>
          </p:txBody>
        </p:sp>
        <p:sp>
          <p:nvSpPr>
            <p:cNvPr id="15" name="object 15"/>
            <p:cNvSpPr/>
            <p:nvPr/>
          </p:nvSpPr>
          <p:spPr>
            <a:xfrm>
              <a:off x="1529953" y="2145152"/>
              <a:ext cx="1981200" cy="1881505"/>
            </a:xfrm>
            <a:custGeom>
              <a:avLst/>
              <a:gdLst/>
              <a:ahLst/>
              <a:cxnLst/>
              <a:rect l="l" t="t" r="r" b="b"/>
              <a:pathLst>
                <a:path w="1981200" h="1881504">
                  <a:moveTo>
                    <a:pt x="0" y="1095524"/>
                  </a:moveTo>
                  <a:lnTo>
                    <a:pt x="49443" y="1579419"/>
                  </a:lnTo>
                  <a:lnTo>
                    <a:pt x="99046" y="1818543"/>
                  </a:lnTo>
                  <a:lnTo>
                    <a:pt x="148489" y="1497709"/>
                  </a:lnTo>
                  <a:lnTo>
                    <a:pt x="198093" y="1729382"/>
                  </a:lnTo>
                  <a:lnTo>
                    <a:pt x="247536" y="1881028"/>
                  </a:lnTo>
                  <a:lnTo>
                    <a:pt x="297130" y="516579"/>
                  </a:lnTo>
                  <a:lnTo>
                    <a:pt x="346573" y="1281055"/>
                  </a:lnTo>
                  <a:lnTo>
                    <a:pt x="396177" y="1181921"/>
                  </a:lnTo>
                  <a:lnTo>
                    <a:pt x="445620" y="827561"/>
                  </a:lnTo>
                  <a:lnTo>
                    <a:pt x="495223" y="754021"/>
                  </a:lnTo>
                  <a:lnTo>
                    <a:pt x="544695" y="1263631"/>
                  </a:lnTo>
                  <a:lnTo>
                    <a:pt x="594261" y="1362646"/>
                  </a:lnTo>
                  <a:lnTo>
                    <a:pt x="643732" y="1251375"/>
                  </a:lnTo>
                  <a:lnTo>
                    <a:pt x="693298" y="1647071"/>
                  </a:lnTo>
                  <a:lnTo>
                    <a:pt x="742958" y="1184684"/>
                  </a:lnTo>
                  <a:lnTo>
                    <a:pt x="792335" y="0"/>
                  </a:lnTo>
                  <a:lnTo>
                    <a:pt x="841995" y="1042412"/>
                  </a:lnTo>
                  <a:lnTo>
                    <a:pt x="891372" y="1244886"/>
                  </a:lnTo>
                  <a:lnTo>
                    <a:pt x="941032" y="1380309"/>
                  </a:lnTo>
                  <a:lnTo>
                    <a:pt x="990410" y="1605495"/>
                  </a:lnTo>
                  <a:lnTo>
                    <a:pt x="1040070" y="1674468"/>
                  </a:lnTo>
                  <a:lnTo>
                    <a:pt x="1089447" y="1523904"/>
                  </a:lnTo>
                  <a:lnTo>
                    <a:pt x="1139107" y="1469470"/>
                  </a:lnTo>
                  <a:lnTo>
                    <a:pt x="1188578" y="1789344"/>
                  </a:lnTo>
                  <a:lnTo>
                    <a:pt x="1238144" y="1799317"/>
                  </a:lnTo>
                  <a:lnTo>
                    <a:pt x="1287616" y="1493022"/>
                  </a:lnTo>
                  <a:lnTo>
                    <a:pt x="1337181" y="1197061"/>
                  </a:lnTo>
                  <a:lnTo>
                    <a:pt x="1386653" y="1112346"/>
                  </a:lnTo>
                  <a:lnTo>
                    <a:pt x="1436219" y="1393768"/>
                  </a:lnTo>
                  <a:lnTo>
                    <a:pt x="1485690" y="1045896"/>
                  </a:lnTo>
                  <a:lnTo>
                    <a:pt x="1535256" y="1200546"/>
                  </a:lnTo>
                  <a:lnTo>
                    <a:pt x="1584727" y="1442193"/>
                  </a:lnTo>
                  <a:lnTo>
                    <a:pt x="1634293" y="1813256"/>
                  </a:lnTo>
                  <a:lnTo>
                    <a:pt x="1683953" y="851473"/>
                  </a:lnTo>
                  <a:lnTo>
                    <a:pt x="1733330" y="1639380"/>
                  </a:lnTo>
                  <a:lnTo>
                    <a:pt x="1782990" y="1835606"/>
                  </a:lnTo>
                  <a:lnTo>
                    <a:pt x="1832368" y="1466106"/>
                  </a:lnTo>
                  <a:lnTo>
                    <a:pt x="1882028" y="1324193"/>
                  </a:lnTo>
                  <a:lnTo>
                    <a:pt x="1931405" y="1153923"/>
                  </a:lnTo>
                  <a:lnTo>
                    <a:pt x="1981065" y="1424169"/>
                  </a:lnTo>
                </a:path>
              </a:pathLst>
            </a:custGeom>
            <a:ln w="7861">
              <a:solidFill>
                <a:srgbClr val="00BE7E"/>
              </a:solidFill>
            </a:ln>
          </p:spPr>
          <p:txBody>
            <a:bodyPr wrap="square" lIns="0" tIns="0" rIns="0" bIns="0" rtlCol="0"/>
            <a:lstStyle/>
            <a:p>
              <a:endParaRPr/>
            </a:p>
          </p:txBody>
        </p:sp>
        <p:sp>
          <p:nvSpPr>
            <p:cNvPr id="16" name="object 16"/>
            <p:cNvSpPr/>
            <p:nvPr/>
          </p:nvSpPr>
          <p:spPr>
            <a:xfrm>
              <a:off x="1447764" y="2080865"/>
              <a:ext cx="32384" cy="2541905"/>
            </a:xfrm>
            <a:custGeom>
              <a:avLst/>
              <a:gdLst/>
              <a:ahLst/>
              <a:cxnLst/>
              <a:rect l="l" t="t" r="r" b="b"/>
              <a:pathLst>
                <a:path w="32384" h="2541904">
                  <a:moveTo>
                    <a:pt x="31793" y="2541635"/>
                  </a:moveTo>
                  <a:lnTo>
                    <a:pt x="31793" y="0"/>
                  </a:lnTo>
                </a:path>
                <a:path w="32384" h="2541904">
                  <a:moveTo>
                    <a:pt x="31793" y="2477588"/>
                  </a:moveTo>
                  <a:lnTo>
                    <a:pt x="0" y="2477588"/>
                  </a:lnTo>
                </a:path>
              </a:pathLst>
            </a:custGeom>
            <a:ln w="5208">
              <a:solidFill>
                <a:srgbClr val="000000"/>
              </a:solidFill>
            </a:ln>
          </p:spPr>
          <p:txBody>
            <a:bodyPr wrap="square" lIns="0" tIns="0" rIns="0" bIns="0" rtlCol="0"/>
            <a:lstStyle/>
            <a:p>
              <a:endParaRPr/>
            </a:p>
          </p:txBody>
        </p:sp>
        <p:pic>
          <p:nvPicPr>
            <p:cNvPr id="17" name="object 17"/>
            <p:cNvPicPr/>
            <p:nvPr/>
          </p:nvPicPr>
          <p:blipFill>
            <a:blip r:embed="rId2" cstate="print"/>
            <a:stretch>
              <a:fillRect/>
            </a:stretch>
          </p:blipFill>
          <p:spPr>
            <a:xfrm>
              <a:off x="1328015" y="4524832"/>
              <a:ext cx="98047" cy="70439"/>
            </a:xfrm>
            <a:prstGeom prst="rect">
              <a:avLst/>
            </a:prstGeom>
          </p:spPr>
        </p:pic>
        <p:sp>
          <p:nvSpPr>
            <p:cNvPr id="18" name="object 18"/>
            <p:cNvSpPr/>
            <p:nvPr/>
          </p:nvSpPr>
          <p:spPr>
            <a:xfrm>
              <a:off x="1447764" y="3966580"/>
              <a:ext cx="32384" cy="0"/>
            </a:xfrm>
            <a:custGeom>
              <a:avLst/>
              <a:gdLst/>
              <a:ahLst/>
              <a:cxnLst/>
              <a:rect l="l" t="t" r="r" b="b"/>
              <a:pathLst>
                <a:path w="32384">
                  <a:moveTo>
                    <a:pt x="31793" y="0"/>
                  </a:moveTo>
                  <a:lnTo>
                    <a:pt x="0" y="0"/>
                  </a:lnTo>
                </a:path>
              </a:pathLst>
            </a:custGeom>
            <a:ln w="5838">
              <a:solidFill>
                <a:srgbClr val="000000"/>
              </a:solidFill>
            </a:ln>
          </p:spPr>
          <p:txBody>
            <a:bodyPr wrap="square" lIns="0" tIns="0" rIns="0" bIns="0" rtlCol="0"/>
            <a:lstStyle/>
            <a:p>
              <a:endParaRPr/>
            </a:p>
          </p:txBody>
        </p:sp>
        <p:pic>
          <p:nvPicPr>
            <p:cNvPr id="19" name="object 19"/>
            <p:cNvPicPr/>
            <p:nvPr/>
          </p:nvPicPr>
          <p:blipFill>
            <a:blip r:embed="rId3" cstate="print"/>
            <a:stretch>
              <a:fillRect/>
            </a:stretch>
          </p:blipFill>
          <p:spPr>
            <a:xfrm>
              <a:off x="1328015" y="3932934"/>
              <a:ext cx="98236" cy="71617"/>
            </a:xfrm>
            <a:prstGeom prst="rect">
              <a:avLst/>
            </a:prstGeom>
          </p:spPr>
        </p:pic>
        <p:sp>
          <p:nvSpPr>
            <p:cNvPr id="20" name="object 20"/>
            <p:cNvSpPr/>
            <p:nvPr/>
          </p:nvSpPr>
          <p:spPr>
            <a:xfrm>
              <a:off x="1447764" y="3374658"/>
              <a:ext cx="32384" cy="0"/>
            </a:xfrm>
            <a:custGeom>
              <a:avLst/>
              <a:gdLst/>
              <a:ahLst/>
              <a:cxnLst/>
              <a:rect l="l" t="t" r="r" b="b"/>
              <a:pathLst>
                <a:path w="32384">
                  <a:moveTo>
                    <a:pt x="31793" y="0"/>
                  </a:moveTo>
                  <a:lnTo>
                    <a:pt x="0" y="0"/>
                  </a:lnTo>
                </a:path>
              </a:pathLst>
            </a:custGeom>
            <a:ln w="5838">
              <a:solidFill>
                <a:srgbClr val="000000"/>
              </a:solidFill>
            </a:ln>
          </p:spPr>
          <p:txBody>
            <a:bodyPr wrap="square" lIns="0" tIns="0" rIns="0" bIns="0" rtlCol="0"/>
            <a:lstStyle/>
            <a:p>
              <a:endParaRPr/>
            </a:p>
          </p:txBody>
        </p:sp>
        <p:pic>
          <p:nvPicPr>
            <p:cNvPr id="21" name="object 21"/>
            <p:cNvPicPr/>
            <p:nvPr/>
          </p:nvPicPr>
          <p:blipFill>
            <a:blip r:embed="rId4" cstate="print"/>
            <a:stretch>
              <a:fillRect/>
            </a:stretch>
          </p:blipFill>
          <p:spPr>
            <a:xfrm>
              <a:off x="1328015" y="3341012"/>
              <a:ext cx="98387" cy="71737"/>
            </a:xfrm>
            <a:prstGeom prst="rect">
              <a:avLst/>
            </a:prstGeom>
          </p:spPr>
        </p:pic>
        <p:sp>
          <p:nvSpPr>
            <p:cNvPr id="22" name="object 22"/>
            <p:cNvSpPr/>
            <p:nvPr/>
          </p:nvSpPr>
          <p:spPr>
            <a:xfrm>
              <a:off x="1447764" y="2782976"/>
              <a:ext cx="32384" cy="0"/>
            </a:xfrm>
            <a:custGeom>
              <a:avLst/>
              <a:gdLst/>
              <a:ahLst/>
              <a:cxnLst/>
              <a:rect l="l" t="t" r="r" b="b"/>
              <a:pathLst>
                <a:path w="32384">
                  <a:moveTo>
                    <a:pt x="31793" y="0"/>
                  </a:moveTo>
                  <a:lnTo>
                    <a:pt x="0" y="0"/>
                  </a:lnTo>
                </a:path>
              </a:pathLst>
            </a:custGeom>
            <a:ln w="5838">
              <a:solidFill>
                <a:srgbClr val="000000"/>
              </a:solidFill>
            </a:ln>
          </p:spPr>
          <p:txBody>
            <a:bodyPr wrap="square" lIns="0" tIns="0" rIns="0" bIns="0" rtlCol="0"/>
            <a:lstStyle/>
            <a:p>
              <a:endParaRPr/>
            </a:p>
          </p:txBody>
        </p:sp>
        <p:sp>
          <p:nvSpPr>
            <p:cNvPr id="23" name="object 23"/>
            <p:cNvSpPr/>
            <p:nvPr/>
          </p:nvSpPr>
          <p:spPr>
            <a:xfrm>
              <a:off x="1372115" y="2749331"/>
              <a:ext cx="53975" cy="71120"/>
            </a:xfrm>
            <a:custGeom>
              <a:avLst/>
              <a:gdLst/>
              <a:ahLst/>
              <a:cxnLst/>
              <a:rect l="l" t="t" r="r" b="b"/>
              <a:pathLst>
                <a:path w="53975" h="71119">
                  <a:moveTo>
                    <a:pt x="7689" y="60682"/>
                  </a:moveTo>
                  <a:lnTo>
                    <a:pt x="0" y="60682"/>
                  </a:lnTo>
                  <a:lnTo>
                    <a:pt x="0" y="70535"/>
                  </a:lnTo>
                  <a:lnTo>
                    <a:pt x="7689" y="70535"/>
                  </a:lnTo>
                  <a:lnTo>
                    <a:pt x="7689" y="60682"/>
                  </a:lnTo>
                  <a:close/>
                </a:path>
                <a:path w="53975" h="71119">
                  <a:moveTo>
                    <a:pt x="50295" y="7209"/>
                  </a:moveTo>
                  <a:lnTo>
                    <a:pt x="39398" y="7209"/>
                  </a:lnTo>
                  <a:lnTo>
                    <a:pt x="41895" y="8411"/>
                  </a:lnTo>
                  <a:lnTo>
                    <a:pt x="43808" y="10694"/>
                  </a:lnTo>
                  <a:lnTo>
                    <a:pt x="45721" y="13097"/>
                  </a:lnTo>
                  <a:lnTo>
                    <a:pt x="46682" y="15981"/>
                  </a:lnTo>
                  <a:lnTo>
                    <a:pt x="46682" y="22590"/>
                  </a:lnTo>
                  <a:lnTo>
                    <a:pt x="45626" y="26075"/>
                  </a:lnTo>
                  <a:lnTo>
                    <a:pt x="43525" y="29680"/>
                  </a:lnTo>
                  <a:lnTo>
                    <a:pt x="41424" y="33405"/>
                  </a:lnTo>
                  <a:lnTo>
                    <a:pt x="37381" y="38331"/>
                  </a:lnTo>
                  <a:lnTo>
                    <a:pt x="31407" y="44580"/>
                  </a:lnTo>
                  <a:lnTo>
                    <a:pt x="27553" y="48545"/>
                  </a:lnTo>
                  <a:lnTo>
                    <a:pt x="24603" y="52150"/>
                  </a:lnTo>
                  <a:lnTo>
                    <a:pt x="17282" y="68372"/>
                  </a:lnTo>
                  <a:lnTo>
                    <a:pt x="17338" y="70535"/>
                  </a:lnTo>
                  <a:lnTo>
                    <a:pt x="53693" y="70535"/>
                  </a:lnTo>
                  <a:lnTo>
                    <a:pt x="53693" y="62244"/>
                  </a:lnTo>
                  <a:lnTo>
                    <a:pt x="26714" y="62244"/>
                  </a:lnTo>
                  <a:lnTo>
                    <a:pt x="27468" y="60682"/>
                  </a:lnTo>
                  <a:lnTo>
                    <a:pt x="28420" y="59120"/>
                  </a:lnTo>
                  <a:lnTo>
                    <a:pt x="30719" y="55995"/>
                  </a:lnTo>
                  <a:lnTo>
                    <a:pt x="37485" y="48545"/>
                  </a:lnTo>
                  <a:lnTo>
                    <a:pt x="42225" y="43498"/>
                  </a:lnTo>
                  <a:lnTo>
                    <a:pt x="45692" y="39413"/>
                  </a:lnTo>
                  <a:lnTo>
                    <a:pt x="49876" y="33405"/>
                  </a:lnTo>
                  <a:lnTo>
                    <a:pt x="51365" y="30521"/>
                  </a:lnTo>
                  <a:lnTo>
                    <a:pt x="52270" y="27757"/>
                  </a:lnTo>
                  <a:lnTo>
                    <a:pt x="53165" y="25114"/>
                  </a:lnTo>
                  <a:lnTo>
                    <a:pt x="53578" y="22590"/>
                  </a:lnTo>
                  <a:lnTo>
                    <a:pt x="53499" y="13698"/>
                  </a:lnTo>
                  <a:lnTo>
                    <a:pt x="52081" y="9372"/>
                  </a:lnTo>
                  <a:lnTo>
                    <a:pt x="50295" y="7209"/>
                  </a:lnTo>
                  <a:close/>
                </a:path>
                <a:path w="53975" h="71119">
                  <a:moveTo>
                    <a:pt x="41753" y="0"/>
                  </a:moveTo>
                  <a:lnTo>
                    <a:pt x="18610" y="20307"/>
                  </a:lnTo>
                  <a:lnTo>
                    <a:pt x="25555" y="21268"/>
                  </a:lnTo>
                  <a:lnTo>
                    <a:pt x="25574" y="16822"/>
                  </a:lnTo>
                  <a:lnTo>
                    <a:pt x="26563" y="13458"/>
                  </a:lnTo>
                  <a:lnTo>
                    <a:pt x="30465" y="8411"/>
                  </a:lnTo>
                  <a:lnTo>
                    <a:pt x="33065" y="7209"/>
                  </a:lnTo>
                  <a:lnTo>
                    <a:pt x="50295" y="7209"/>
                  </a:lnTo>
                  <a:lnTo>
                    <a:pt x="45928" y="1922"/>
                  </a:lnTo>
                  <a:lnTo>
                    <a:pt x="41753" y="0"/>
                  </a:lnTo>
                  <a:close/>
                </a:path>
              </a:pathLst>
            </a:custGeom>
            <a:solidFill>
              <a:srgbClr val="000000"/>
            </a:solidFill>
          </p:spPr>
          <p:txBody>
            <a:bodyPr wrap="square" lIns="0" tIns="0" rIns="0" bIns="0" rtlCol="0"/>
            <a:lstStyle/>
            <a:p>
              <a:endParaRPr/>
            </a:p>
          </p:txBody>
        </p:sp>
        <p:sp>
          <p:nvSpPr>
            <p:cNvPr id="24" name="object 24"/>
            <p:cNvSpPr/>
            <p:nvPr/>
          </p:nvSpPr>
          <p:spPr>
            <a:xfrm>
              <a:off x="1447764" y="2191175"/>
              <a:ext cx="32384" cy="0"/>
            </a:xfrm>
            <a:custGeom>
              <a:avLst/>
              <a:gdLst/>
              <a:ahLst/>
              <a:cxnLst/>
              <a:rect l="l" t="t" r="r" b="b"/>
              <a:pathLst>
                <a:path w="32384">
                  <a:moveTo>
                    <a:pt x="31793" y="0"/>
                  </a:moveTo>
                  <a:lnTo>
                    <a:pt x="0" y="0"/>
                  </a:lnTo>
                </a:path>
              </a:pathLst>
            </a:custGeom>
            <a:ln w="5838">
              <a:solidFill>
                <a:srgbClr val="000000"/>
              </a:solidFill>
            </a:ln>
          </p:spPr>
          <p:txBody>
            <a:bodyPr wrap="square" lIns="0" tIns="0" rIns="0" bIns="0" rtlCol="0"/>
            <a:lstStyle/>
            <a:p>
              <a:endParaRPr/>
            </a:p>
          </p:txBody>
        </p:sp>
        <p:pic>
          <p:nvPicPr>
            <p:cNvPr id="25" name="object 25"/>
            <p:cNvPicPr/>
            <p:nvPr/>
          </p:nvPicPr>
          <p:blipFill>
            <a:blip r:embed="rId5" cstate="print"/>
            <a:stretch>
              <a:fillRect/>
            </a:stretch>
          </p:blipFill>
          <p:spPr>
            <a:xfrm>
              <a:off x="1328015" y="2157529"/>
              <a:ext cx="97708" cy="70415"/>
            </a:xfrm>
            <a:prstGeom prst="rect">
              <a:avLst/>
            </a:prstGeom>
          </p:spPr>
        </p:pic>
        <p:sp>
          <p:nvSpPr>
            <p:cNvPr id="26" name="object 26"/>
            <p:cNvSpPr/>
            <p:nvPr/>
          </p:nvSpPr>
          <p:spPr>
            <a:xfrm>
              <a:off x="1479558" y="4622500"/>
              <a:ext cx="2082164" cy="40640"/>
            </a:xfrm>
            <a:custGeom>
              <a:avLst/>
              <a:gdLst/>
              <a:ahLst/>
              <a:cxnLst/>
              <a:rect l="l" t="t" r="r" b="b"/>
              <a:pathLst>
                <a:path w="2082164" h="40639">
                  <a:moveTo>
                    <a:pt x="0" y="0"/>
                  </a:moveTo>
                  <a:lnTo>
                    <a:pt x="2081874" y="0"/>
                  </a:lnTo>
                </a:path>
                <a:path w="2082164" h="40639">
                  <a:moveTo>
                    <a:pt x="50394" y="0"/>
                  </a:moveTo>
                  <a:lnTo>
                    <a:pt x="50394" y="40543"/>
                  </a:lnTo>
                </a:path>
              </a:pathLst>
            </a:custGeom>
            <a:ln w="5208">
              <a:solidFill>
                <a:srgbClr val="000000"/>
              </a:solidFill>
            </a:ln>
          </p:spPr>
          <p:txBody>
            <a:bodyPr wrap="square" lIns="0" tIns="0" rIns="0" bIns="0" rtlCol="0"/>
            <a:lstStyle/>
            <a:p>
              <a:endParaRPr/>
            </a:p>
          </p:txBody>
        </p:sp>
        <p:sp>
          <p:nvSpPr>
            <p:cNvPr id="27" name="object 27"/>
            <p:cNvSpPr/>
            <p:nvPr/>
          </p:nvSpPr>
          <p:spPr>
            <a:xfrm>
              <a:off x="1511078" y="4701592"/>
              <a:ext cx="36195" cy="71755"/>
            </a:xfrm>
            <a:custGeom>
              <a:avLst/>
              <a:gdLst/>
              <a:ahLst/>
              <a:cxnLst/>
              <a:rect l="l" t="t" r="r" b="b"/>
              <a:pathLst>
                <a:path w="36194" h="71754">
                  <a:moveTo>
                    <a:pt x="20891" y="0"/>
                  </a:moveTo>
                  <a:lnTo>
                    <a:pt x="0" y="27541"/>
                  </a:lnTo>
                  <a:lnTo>
                    <a:pt x="0" y="35832"/>
                  </a:lnTo>
                  <a:lnTo>
                    <a:pt x="12636" y="71629"/>
                  </a:lnTo>
                  <a:lnTo>
                    <a:pt x="21965" y="71629"/>
                  </a:lnTo>
                  <a:lnTo>
                    <a:pt x="25301" y="70247"/>
                  </a:lnTo>
                  <a:lnTo>
                    <a:pt x="30578" y="64731"/>
                  </a:lnTo>
                  <a:lnTo>
                    <a:pt x="30669" y="64551"/>
                  </a:lnTo>
                  <a:lnTo>
                    <a:pt x="14832" y="64551"/>
                  </a:lnTo>
                  <a:lnTo>
                    <a:pt x="12224" y="62628"/>
                  </a:lnTo>
                  <a:lnTo>
                    <a:pt x="8000" y="55022"/>
                  </a:lnTo>
                  <a:lnTo>
                    <a:pt x="6944" y="47356"/>
                  </a:lnTo>
                  <a:lnTo>
                    <a:pt x="6950" y="24284"/>
                  </a:lnTo>
                  <a:lnTo>
                    <a:pt x="30354" y="7125"/>
                  </a:lnTo>
                  <a:lnTo>
                    <a:pt x="29767" y="5972"/>
                  </a:lnTo>
                  <a:lnTo>
                    <a:pt x="27930" y="3785"/>
                  </a:lnTo>
                  <a:lnTo>
                    <a:pt x="23482" y="757"/>
                  </a:lnTo>
                  <a:lnTo>
                    <a:pt x="20891" y="0"/>
                  </a:lnTo>
                  <a:close/>
                </a:path>
                <a:path w="36194" h="71754">
                  <a:moveTo>
                    <a:pt x="30354" y="7125"/>
                  </a:moveTo>
                  <a:lnTo>
                    <a:pt x="21013" y="7125"/>
                  </a:lnTo>
                  <a:lnTo>
                    <a:pt x="23652" y="9024"/>
                  </a:lnTo>
                  <a:lnTo>
                    <a:pt x="27873" y="16618"/>
                  </a:lnTo>
                  <a:lnTo>
                    <a:pt x="28801" y="23359"/>
                  </a:lnTo>
                  <a:lnTo>
                    <a:pt x="28924" y="47356"/>
                  </a:lnTo>
                  <a:lnTo>
                    <a:pt x="27873" y="54974"/>
                  </a:lnTo>
                  <a:lnTo>
                    <a:pt x="23635" y="62640"/>
                  </a:lnTo>
                  <a:lnTo>
                    <a:pt x="21041" y="64551"/>
                  </a:lnTo>
                  <a:lnTo>
                    <a:pt x="30669" y="64551"/>
                  </a:lnTo>
                  <a:lnTo>
                    <a:pt x="32556" y="60826"/>
                  </a:lnTo>
                  <a:lnTo>
                    <a:pt x="35214" y="50708"/>
                  </a:lnTo>
                  <a:lnTo>
                    <a:pt x="35778" y="45029"/>
                  </a:lnTo>
                  <a:lnTo>
                    <a:pt x="35772" y="27541"/>
                  </a:lnTo>
                  <a:lnTo>
                    <a:pt x="35459" y="23359"/>
                  </a:lnTo>
                  <a:lnTo>
                    <a:pt x="33810" y="15164"/>
                  </a:lnTo>
                  <a:lnTo>
                    <a:pt x="32670" y="11679"/>
                  </a:lnTo>
                  <a:lnTo>
                    <a:pt x="30354" y="7125"/>
                  </a:lnTo>
                  <a:close/>
                </a:path>
              </a:pathLst>
            </a:custGeom>
            <a:solidFill>
              <a:srgbClr val="000000"/>
            </a:solidFill>
          </p:spPr>
          <p:txBody>
            <a:bodyPr wrap="square" lIns="0" tIns="0" rIns="0" bIns="0" rtlCol="0"/>
            <a:lstStyle/>
            <a:p>
              <a:endParaRPr/>
            </a:p>
          </p:txBody>
        </p:sp>
        <p:sp>
          <p:nvSpPr>
            <p:cNvPr id="28" name="object 28"/>
            <p:cNvSpPr/>
            <p:nvPr/>
          </p:nvSpPr>
          <p:spPr>
            <a:xfrm>
              <a:off x="2025177" y="4622500"/>
              <a:ext cx="0" cy="40640"/>
            </a:xfrm>
            <a:custGeom>
              <a:avLst/>
              <a:gdLst/>
              <a:ahLst/>
              <a:cxnLst/>
              <a:rect l="l" t="t" r="r" b="b"/>
              <a:pathLst>
                <a:path h="40639">
                  <a:moveTo>
                    <a:pt x="0" y="0"/>
                  </a:moveTo>
                  <a:lnTo>
                    <a:pt x="0" y="40542"/>
                  </a:lnTo>
                </a:path>
              </a:pathLst>
            </a:custGeom>
            <a:ln w="4578">
              <a:solidFill>
                <a:srgbClr val="000000"/>
              </a:solidFill>
            </a:ln>
          </p:spPr>
          <p:txBody>
            <a:bodyPr wrap="square" lIns="0" tIns="0" rIns="0" bIns="0" rtlCol="0"/>
            <a:lstStyle/>
            <a:p>
              <a:endParaRPr/>
            </a:p>
          </p:txBody>
        </p:sp>
        <p:pic>
          <p:nvPicPr>
            <p:cNvPr id="29" name="object 29"/>
            <p:cNvPicPr/>
            <p:nvPr/>
          </p:nvPicPr>
          <p:blipFill>
            <a:blip r:embed="rId6" cstate="print"/>
            <a:stretch>
              <a:fillRect/>
            </a:stretch>
          </p:blipFill>
          <p:spPr>
            <a:xfrm>
              <a:off x="1989435" y="4701592"/>
              <a:ext cx="74644" cy="71629"/>
            </a:xfrm>
            <a:prstGeom prst="rect">
              <a:avLst/>
            </a:prstGeom>
          </p:spPr>
        </p:pic>
        <p:sp>
          <p:nvSpPr>
            <p:cNvPr id="30" name="object 30"/>
            <p:cNvSpPr/>
            <p:nvPr/>
          </p:nvSpPr>
          <p:spPr>
            <a:xfrm>
              <a:off x="3015738" y="4622500"/>
              <a:ext cx="0" cy="40640"/>
            </a:xfrm>
            <a:custGeom>
              <a:avLst/>
              <a:gdLst/>
              <a:ahLst/>
              <a:cxnLst/>
              <a:rect l="l" t="t" r="r" b="b"/>
              <a:pathLst>
                <a:path h="40639">
                  <a:moveTo>
                    <a:pt x="0" y="0"/>
                  </a:moveTo>
                  <a:lnTo>
                    <a:pt x="0" y="40542"/>
                  </a:lnTo>
                </a:path>
              </a:pathLst>
            </a:custGeom>
            <a:ln w="4578">
              <a:solidFill>
                <a:srgbClr val="000000"/>
              </a:solidFill>
            </a:ln>
          </p:spPr>
          <p:txBody>
            <a:bodyPr wrap="square" lIns="0" tIns="0" rIns="0" bIns="0" rtlCol="0"/>
            <a:lstStyle/>
            <a:p>
              <a:endParaRPr/>
            </a:p>
          </p:txBody>
        </p:sp>
        <p:pic>
          <p:nvPicPr>
            <p:cNvPr id="31" name="object 31"/>
            <p:cNvPicPr/>
            <p:nvPr/>
          </p:nvPicPr>
          <p:blipFill>
            <a:blip r:embed="rId7" cstate="print"/>
            <a:stretch>
              <a:fillRect/>
            </a:stretch>
          </p:blipFill>
          <p:spPr>
            <a:xfrm>
              <a:off x="2974935" y="4701591"/>
              <a:ext cx="79722" cy="71677"/>
            </a:xfrm>
            <a:prstGeom prst="rect">
              <a:avLst/>
            </a:prstGeom>
          </p:spPr>
        </p:pic>
        <p:sp>
          <p:nvSpPr>
            <p:cNvPr id="32" name="object 32"/>
            <p:cNvSpPr/>
            <p:nvPr/>
          </p:nvSpPr>
          <p:spPr>
            <a:xfrm>
              <a:off x="3511018" y="4622500"/>
              <a:ext cx="0" cy="40640"/>
            </a:xfrm>
            <a:custGeom>
              <a:avLst/>
              <a:gdLst/>
              <a:ahLst/>
              <a:cxnLst/>
              <a:rect l="l" t="t" r="r" b="b"/>
              <a:pathLst>
                <a:path h="40639">
                  <a:moveTo>
                    <a:pt x="0" y="0"/>
                  </a:moveTo>
                  <a:lnTo>
                    <a:pt x="0" y="40542"/>
                  </a:lnTo>
                </a:path>
              </a:pathLst>
            </a:custGeom>
            <a:ln w="4578">
              <a:solidFill>
                <a:srgbClr val="000000"/>
              </a:solidFill>
            </a:ln>
          </p:spPr>
          <p:txBody>
            <a:bodyPr wrap="square" lIns="0" tIns="0" rIns="0" bIns="0" rtlCol="0"/>
            <a:lstStyle/>
            <a:p>
              <a:endParaRPr/>
            </a:p>
          </p:txBody>
        </p:sp>
        <p:pic>
          <p:nvPicPr>
            <p:cNvPr id="33" name="object 33"/>
            <p:cNvPicPr/>
            <p:nvPr/>
          </p:nvPicPr>
          <p:blipFill>
            <a:blip r:embed="rId8" cstate="print"/>
            <a:stretch>
              <a:fillRect/>
            </a:stretch>
          </p:blipFill>
          <p:spPr>
            <a:xfrm>
              <a:off x="3467860" y="4701591"/>
              <a:ext cx="81983" cy="71629"/>
            </a:xfrm>
            <a:prstGeom prst="rect">
              <a:avLst/>
            </a:prstGeom>
          </p:spPr>
        </p:pic>
        <p:pic>
          <p:nvPicPr>
            <p:cNvPr id="34" name="object 34"/>
            <p:cNvPicPr/>
            <p:nvPr/>
          </p:nvPicPr>
          <p:blipFill>
            <a:blip r:embed="rId9" cstate="print"/>
            <a:stretch>
              <a:fillRect/>
            </a:stretch>
          </p:blipFill>
          <p:spPr>
            <a:xfrm>
              <a:off x="2219576" y="4622500"/>
              <a:ext cx="604588" cy="281144"/>
            </a:xfrm>
            <a:prstGeom prst="rect">
              <a:avLst/>
            </a:prstGeom>
          </p:spPr>
        </p:pic>
      </p:grpSp>
      <p:sp>
        <p:nvSpPr>
          <p:cNvPr id="35" name="object 35"/>
          <p:cNvSpPr/>
          <p:nvPr/>
        </p:nvSpPr>
        <p:spPr>
          <a:xfrm>
            <a:off x="1622318" y="5076343"/>
            <a:ext cx="183515" cy="0"/>
          </a:xfrm>
          <a:custGeom>
            <a:avLst/>
            <a:gdLst/>
            <a:ahLst/>
            <a:cxnLst/>
            <a:rect l="l" t="t" r="r" b="b"/>
            <a:pathLst>
              <a:path w="183514">
                <a:moveTo>
                  <a:pt x="0" y="0"/>
                </a:moveTo>
                <a:lnTo>
                  <a:pt x="183148" y="0"/>
                </a:lnTo>
              </a:path>
            </a:pathLst>
          </a:custGeom>
          <a:ln w="8757">
            <a:solidFill>
              <a:srgbClr val="1A85FF"/>
            </a:solidFill>
          </a:ln>
        </p:spPr>
        <p:txBody>
          <a:bodyPr wrap="square" lIns="0" tIns="0" rIns="0" bIns="0" rtlCol="0"/>
          <a:lstStyle/>
          <a:p>
            <a:endParaRPr/>
          </a:p>
        </p:txBody>
      </p:sp>
      <p:sp>
        <p:nvSpPr>
          <p:cNvPr id="36" name="object 36"/>
          <p:cNvSpPr/>
          <p:nvPr/>
        </p:nvSpPr>
        <p:spPr>
          <a:xfrm>
            <a:off x="2594617" y="5076343"/>
            <a:ext cx="183515" cy="0"/>
          </a:xfrm>
          <a:custGeom>
            <a:avLst/>
            <a:gdLst/>
            <a:ahLst/>
            <a:cxnLst/>
            <a:rect l="l" t="t" r="r" b="b"/>
            <a:pathLst>
              <a:path w="183514">
                <a:moveTo>
                  <a:pt x="0" y="0"/>
                </a:moveTo>
                <a:lnTo>
                  <a:pt x="183185" y="0"/>
                </a:lnTo>
              </a:path>
            </a:pathLst>
          </a:custGeom>
          <a:ln w="8757">
            <a:solidFill>
              <a:srgbClr val="D31158"/>
            </a:solidFill>
          </a:ln>
        </p:spPr>
        <p:txBody>
          <a:bodyPr wrap="square" lIns="0" tIns="0" rIns="0" bIns="0" rtlCol="0"/>
          <a:lstStyle/>
          <a:p>
            <a:endParaRPr/>
          </a:p>
        </p:txBody>
      </p:sp>
      <p:sp>
        <p:nvSpPr>
          <p:cNvPr id="37" name="object 37"/>
          <p:cNvSpPr/>
          <p:nvPr/>
        </p:nvSpPr>
        <p:spPr>
          <a:xfrm>
            <a:off x="1622318" y="5231822"/>
            <a:ext cx="183515" cy="0"/>
          </a:xfrm>
          <a:custGeom>
            <a:avLst/>
            <a:gdLst/>
            <a:ahLst/>
            <a:cxnLst/>
            <a:rect l="l" t="t" r="r" b="b"/>
            <a:pathLst>
              <a:path w="183514">
                <a:moveTo>
                  <a:pt x="0" y="0"/>
                </a:moveTo>
                <a:lnTo>
                  <a:pt x="183148" y="0"/>
                </a:lnTo>
              </a:path>
            </a:pathLst>
          </a:custGeom>
          <a:ln w="8757">
            <a:solidFill>
              <a:srgbClr val="00BE7E"/>
            </a:solidFill>
          </a:ln>
        </p:spPr>
        <p:txBody>
          <a:bodyPr wrap="square" lIns="0" tIns="0" rIns="0" bIns="0" rtlCol="0"/>
          <a:lstStyle/>
          <a:p>
            <a:endParaRPr/>
          </a:p>
        </p:txBody>
      </p:sp>
      <p:pic>
        <p:nvPicPr>
          <p:cNvPr id="38" name="object 38"/>
          <p:cNvPicPr/>
          <p:nvPr/>
        </p:nvPicPr>
        <p:blipFill>
          <a:blip r:embed="rId10" cstate="print"/>
          <a:stretch>
            <a:fillRect/>
          </a:stretch>
        </p:blipFill>
        <p:spPr>
          <a:xfrm>
            <a:off x="1877412" y="5042734"/>
            <a:ext cx="539484" cy="89905"/>
          </a:xfrm>
          <a:prstGeom prst="rect">
            <a:avLst/>
          </a:prstGeom>
        </p:spPr>
      </p:pic>
      <p:pic>
        <p:nvPicPr>
          <p:cNvPr id="39" name="object 39"/>
          <p:cNvPicPr/>
          <p:nvPr/>
        </p:nvPicPr>
        <p:blipFill>
          <a:blip r:embed="rId11" cstate="print"/>
          <a:stretch>
            <a:fillRect/>
          </a:stretch>
        </p:blipFill>
        <p:spPr>
          <a:xfrm>
            <a:off x="2843671" y="5042734"/>
            <a:ext cx="545505" cy="89905"/>
          </a:xfrm>
          <a:prstGeom prst="rect">
            <a:avLst/>
          </a:prstGeom>
        </p:spPr>
      </p:pic>
      <p:pic>
        <p:nvPicPr>
          <p:cNvPr id="40" name="object 40"/>
          <p:cNvPicPr/>
          <p:nvPr/>
        </p:nvPicPr>
        <p:blipFill>
          <a:blip r:embed="rId12" cstate="print"/>
          <a:stretch>
            <a:fillRect/>
          </a:stretch>
        </p:blipFill>
        <p:spPr>
          <a:xfrm>
            <a:off x="1872277" y="5198200"/>
            <a:ext cx="544620" cy="89917"/>
          </a:xfrm>
          <a:prstGeom prst="rect">
            <a:avLst/>
          </a:prstGeom>
        </p:spPr>
      </p:pic>
      <p:grpSp>
        <p:nvGrpSpPr>
          <p:cNvPr id="41" name="object 41"/>
          <p:cNvGrpSpPr/>
          <p:nvPr/>
        </p:nvGrpSpPr>
        <p:grpSpPr>
          <a:xfrm>
            <a:off x="3804643" y="2080865"/>
            <a:ext cx="2233930" cy="2823210"/>
            <a:chOff x="3804643" y="2080865"/>
            <a:chExt cx="2233930" cy="2823210"/>
          </a:xfrm>
        </p:grpSpPr>
        <p:sp>
          <p:nvSpPr>
            <p:cNvPr id="42" name="object 42"/>
            <p:cNvSpPr/>
            <p:nvPr/>
          </p:nvSpPr>
          <p:spPr>
            <a:xfrm>
              <a:off x="3956167" y="3646105"/>
              <a:ext cx="2075814" cy="751205"/>
            </a:xfrm>
            <a:custGeom>
              <a:avLst/>
              <a:gdLst/>
              <a:ahLst/>
              <a:cxnLst/>
              <a:rect l="l" t="t" r="r" b="b"/>
              <a:pathLst>
                <a:path w="2075814" h="751204">
                  <a:moveTo>
                    <a:pt x="0" y="750584"/>
                  </a:moveTo>
                  <a:lnTo>
                    <a:pt x="2075636" y="750584"/>
                  </a:lnTo>
                </a:path>
                <a:path w="2075814" h="751204">
                  <a:moveTo>
                    <a:pt x="0" y="0"/>
                  </a:moveTo>
                  <a:lnTo>
                    <a:pt x="2075636" y="0"/>
                  </a:lnTo>
                </a:path>
              </a:pathLst>
            </a:custGeom>
            <a:ln w="8757">
              <a:solidFill>
                <a:srgbClr val="EFEFEF"/>
              </a:solidFill>
              <a:prstDash val="sysDash"/>
            </a:ln>
          </p:spPr>
          <p:txBody>
            <a:bodyPr wrap="square" lIns="0" tIns="0" rIns="0" bIns="0" rtlCol="0"/>
            <a:lstStyle/>
            <a:p>
              <a:endParaRPr/>
            </a:p>
          </p:txBody>
        </p:sp>
        <p:sp>
          <p:nvSpPr>
            <p:cNvPr id="43" name="object 43"/>
            <p:cNvSpPr/>
            <p:nvPr/>
          </p:nvSpPr>
          <p:spPr>
            <a:xfrm>
              <a:off x="3956167" y="2895689"/>
              <a:ext cx="2075814" cy="0"/>
            </a:xfrm>
            <a:custGeom>
              <a:avLst/>
              <a:gdLst/>
              <a:ahLst/>
              <a:cxnLst/>
              <a:rect l="l" t="t" r="r" b="b"/>
              <a:pathLst>
                <a:path w="2075814">
                  <a:moveTo>
                    <a:pt x="0" y="0"/>
                  </a:moveTo>
                  <a:lnTo>
                    <a:pt x="2075636" y="0"/>
                  </a:lnTo>
                </a:path>
              </a:pathLst>
            </a:custGeom>
            <a:ln w="8757">
              <a:solidFill>
                <a:srgbClr val="EFEFEF"/>
              </a:solidFill>
              <a:prstDash val="sysDash"/>
            </a:ln>
          </p:spPr>
          <p:txBody>
            <a:bodyPr wrap="square" lIns="0" tIns="0" rIns="0" bIns="0" rtlCol="0"/>
            <a:lstStyle/>
            <a:p>
              <a:endParaRPr/>
            </a:p>
          </p:txBody>
        </p:sp>
        <p:sp>
          <p:nvSpPr>
            <p:cNvPr id="44" name="object 44"/>
            <p:cNvSpPr/>
            <p:nvPr/>
          </p:nvSpPr>
          <p:spPr>
            <a:xfrm>
              <a:off x="3956167" y="2145152"/>
              <a:ext cx="2075814" cy="0"/>
            </a:xfrm>
            <a:custGeom>
              <a:avLst/>
              <a:gdLst/>
              <a:ahLst/>
              <a:cxnLst/>
              <a:rect l="l" t="t" r="r" b="b"/>
              <a:pathLst>
                <a:path w="2075814">
                  <a:moveTo>
                    <a:pt x="0" y="0"/>
                  </a:moveTo>
                  <a:lnTo>
                    <a:pt x="2075636" y="0"/>
                  </a:lnTo>
                </a:path>
              </a:pathLst>
            </a:custGeom>
            <a:ln w="8757">
              <a:solidFill>
                <a:srgbClr val="EFEFEF"/>
              </a:solidFill>
              <a:prstDash val="sysDash"/>
            </a:ln>
          </p:spPr>
          <p:txBody>
            <a:bodyPr wrap="square" lIns="0" tIns="0" rIns="0" bIns="0" rtlCol="0"/>
            <a:lstStyle/>
            <a:p>
              <a:endParaRPr/>
            </a:p>
          </p:txBody>
        </p:sp>
        <p:sp>
          <p:nvSpPr>
            <p:cNvPr id="45" name="object 45"/>
            <p:cNvSpPr/>
            <p:nvPr/>
          </p:nvSpPr>
          <p:spPr>
            <a:xfrm>
              <a:off x="4006581" y="2092761"/>
              <a:ext cx="495300" cy="2529840"/>
            </a:xfrm>
            <a:custGeom>
              <a:avLst/>
              <a:gdLst/>
              <a:ahLst/>
              <a:cxnLst/>
              <a:rect l="l" t="t" r="r" b="b"/>
              <a:pathLst>
                <a:path w="495300" h="2529840">
                  <a:moveTo>
                    <a:pt x="0" y="0"/>
                  </a:moveTo>
                  <a:lnTo>
                    <a:pt x="0" y="2529739"/>
                  </a:lnTo>
                </a:path>
                <a:path w="495300" h="2529840">
                  <a:moveTo>
                    <a:pt x="495186" y="0"/>
                  </a:moveTo>
                  <a:lnTo>
                    <a:pt x="495186" y="2529739"/>
                  </a:lnTo>
                </a:path>
              </a:pathLst>
            </a:custGeom>
            <a:ln w="6867">
              <a:solidFill>
                <a:srgbClr val="EFEFEF"/>
              </a:solidFill>
              <a:prstDash val="sysDash"/>
            </a:ln>
          </p:spPr>
          <p:txBody>
            <a:bodyPr wrap="square" lIns="0" tIns="0" rIns="0" bIns="0" rtlCol="0"/>
            <a:lstStyle/>
            <a:p>
              <a:endParaRPr/>
            </a:p>
          </p:txBody>
        </p:sp>
        <p:sp>
          <p:nvSpPr>
            <p:cNvPr id="46" name="object 46"/>
            <p:cNvSpPr/>
            <p:nvPr/>
          </p:nvSpPr>
          <p:spPr>
            <a:xfrm>
              <a:off x="4996954"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47" name="object 47"/>
            <p:cNvSpPr/>
            <p:nvPr/>
          </p:nvSpPr>
          <p:spPr>
            <a:xfrm>
              <a:off x="5492423"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48" name="object 48"/>
            <p:cNvSpPr/>
            <p:nvPr/>
          </p:nvSpPr>
          <p:spPr>
            <a:xfrm>
              <a:off x="5987609" y="2092761"/>
              <a:ext cx="0" cy="2529840"/>
            </a:xfrm>
            <a:custGeom>
              <a:avLst/>
              <a:gdLst/>
              <a:ahLst/>
              <a:cxnLst/>
              <a:rect l="l" t="t" r="r" b="b"/>
              <a:pathLst>
                <a:path h="2529840">
                  <a:moveTo>
                    <a:pt x="0" y="0"/>
                  </a:moveTo>
                  <a:lnTo>
                    <a:pt x="0" y="2529739"/>
                  </a:lnTo>
                </a:path>
              </a:pathLst>
            </a:custGeom>
            <a:ln w="6867">
              <a:solidFill>
                <a:srgbClr val="EFEFEF"/>
              </a:solidFill>
              <a:prstDash val="sysDash"/>
            </a:ln>
          </p:spPr>
          <p:txBody>
            <a:bodyPr wrap="square" lIns="0" tIns="0" rIns="0" bIns="0" rtlCol="0"/>
            <a:lstStyle/>
            <a:p>
              <a:endParaRPr/>
            </a:p>
          </p:txBody>
        </p:sp>
        <p:sp>
          <p:nvSpPr>
            <p:cNvPr id="49" name="object 49"/>
            <p:cNvSpPr/>
            <p:nvPr/>
          </p:nvSpPr>
          <p:spPr>
            <a:xfrm>
              <a:off x="4006393" y="2674109"/>
              <a:ext cx="1981200" cy="1884680"/>
            </a:xfrm>
            <a:custGeom>
              <a:avLst/>
              <a:gdLst/>
              <a:ahLst/>
              <a:cxnLst/>
              <a:rect l="l" t="t" r="r" b="b"/>
              <a:pathLst>
                <a:path w="1981200" h="1884679">
                  <a:moveTo>
                    <a:pt x="0" y="320113"/>
                  </a:moveTo>
                  <a:lnTo>
                    <a:pt x="49565" y="974400"/>
                  </a:lnTo>
                  <a:lnTo>
                    <a:pt x="99037" y="1168463"/>
                  </a:lnTo>
                  <a:lnTo>
                    <a:pt x="148603" y="1132534"/>
                  </a:lnTo>
                  <a:lnTo>
                    <a:pt x="198074" y="1120998"/>
                  </a:lnTo>
                  <a:lnTo>
                    <a:pt x="247640" y="788388"/>
                  </a:lnTo>
                  <a:lnTo>
                    <a:pt x="297111" y="1364208"/>
                  </a:lnTo>
                  <a:lnTo>
                    <a:pt x="346771" y="0"/>
                  </a:lnTo>
                  <a:lnTo>
                    <a:pt x="396149" y="1192976"/>
                  </a:lnTo>
                  <a:lnTo>
                    <a:pt x="445809" y="1487615"/>
                  </a:lnTo>
                  <a:lnTo>
                    <a:pt x="495374" y="1403741"/>
                  </a:lnTo>
                  <a:lnTo>
                    <a:pt x="544846" y="1460698"/>
                  </a:lnTo>
                  <a:lnTo>
                    <a:pt x="594411" y="1507562"/>
                  </a:lnTo>
                  <a:lnTo>
                    <a:pt x="643883" y="1692589"/>
                  </a:lnTo>
                  <a:lnTo>
                    <a:pt x="693449" y="1663653"/>
                  </a:lnTo>
                  <a:lnTo>
                    <a:pt x="742920" y="1474517"/>
                  </a:lnTo>
                  <a:lnTo>
                    <a:pt x="792486" y="1345823"/>
                  </a:lnTo>
                  <a:lnTo>
                    <a:pt x="841958" y="1628926"/>
                  </a:lnTo>
                  <a:lnTo>
                    <a:pt x="891523" y="1732723"/>
                  </a:lnTo>
                  <a:lnTo>
                    <a:pt x="940995" y="1477521"/>
                  </a:lnTo>
                  <a:lnTo>
                    <a:pt x="990560" y="1449764"/>
                  </a:lnTo>
                  <a:lnTo>
                    <a:pt x="1040032" y="1405303"/>
                  </a:lnTo>
                  <a:lnTo>
                    <a:pt x="1089692" y="1499992"/>
                  </a:lnTo>
                  <a:lnTo>
                    <a:pt x="1139069" y="1576055"/>
                  </a:lnTo>
                  <a:lnTo>
                    <a:pt x="1188729" y="1343179"/>
                  </a:lnTo>
                  <a:lnTo>
                    <a:pt x="1238106" y="1033159"/>
                  </a:lnTo>
                  <a:lnTo>
                    <a:pt x="1287766" y="1270000"/>
                  </a:lnTo>
                  <a:lnTo>
                    <a:pt x="1337144" y="1088554"/>
                  </a:lnTo>
                  <a:lnTo>
                    <a:pt x="1386804" y="1536281"/>
                  </a:lnTo>
                  <a:lnTo>
                    <a:pt x="1436369" y="1328760"/>
                  </a:lnTo>
                  <a:lnTo>
                    <a:pt x="1485841" y="1516214"/>
                  </a:lnTo>
                  <a:lnTo>
                    <a:pt x="1535407" y="1668219"/>
                  </a:lnTo>
                  <a:lnTo>
                    <a:pt x="1584878" y="1423448"/>
                  </a:lnTo>
                  <a:lnTo>
                    <a:pt x="1634444" y="1555987"/>
                  </a:lnTo>
                  <a:lnTo>
                    <a:pt x="1683915" y="1624120"/>
                  </a:lnTo>
                  <a:lnTo>
                    <a:pt x="1733481" y="1395690"/>
                  </a:lnTo>
                  <a:lnTo>
                    <a:pt x="1782953" y="1549739"/>
                  </a:lnTo>
                  <a:lnTo>
                    <a:pt x="1832518" y="1675357"/>
                  </a:lnTo>
                  <a:lnTo>
                    <a:pt x="1881990" y="1573771"/>
                  </a:lnTo>
                  <a:lnTo>
                    <a:pt x="1931650" y="1884344"/>
                  </a:lnTo>
                  <a:lnTo>
                    <a:pt x="1981027" y="1402900"/>
                  </a:lnTo>
                </a:path>
              </a:pathLst>
            </a:custGeom>
            <a:ln w="7860">
              <a:solidFill>
                <a:srgbClr val="1A85FF"/>
              </a:solidFill>
            </a:ln>
          </p:spPr>
          <p:txBody>
            <a:bodyPr wrap="square" lIns="0" tIns="0" rIns="0" bIns="0" rtlCol="0"/>
            <a:lstStyle/>
            <a:p>
              <a:endParaRPr/>
            </a:p>
          </p:txBody>
        </p:sp>
        <p:sp>
          <p:nvSpPr>
            <p:cNvPr id="50" name="object 50"/>
            <p:cNvSpPr/>
            <p:nvPr/>
          </p:nvSpPr>
          <p:spPr>
            <a:xfrm>
              <a:off x="4006393" y="2425492"/>
              <a:ext cx="1981200" cy="2046605"/>
            </a:xfrm>
            <a:custGeom>
              <a:avLst/>
              <a:gdLst/>
              <a:ahLst/>
              <a:cxnLst/>
              <a:rect l="l" t="t" r="r" b="b"/>
              <a:pathLst>
                <a:path w="1981200" h="2046604">
                  <a:moveTo>
                    <a:pt x="0" y="0"/>
                  </a:moveTo>
                  <a:lnTo>
                    <a:pt x="49565" y="1192014"/>
                  </a:lnTo>
                  <a:lnTo>
                    <a:pt x="99037" y="1576535"/>
                  </a:lnTo>
                  <a:lnTo>
                    <a:pt x="148603" y="1633853"/>
                  </a:lnTo>
                  <a:lnTo>
                    <a:pt x="198074" y="1646230"/>
                  </a:lnTo>
                  <a:lnTo>
                    <a:pt x="247640" y="1516334"/>
                  </a:lnTo>
                  <a:lnTo>
                    <a:pt x="297111" y="1345703"/>
                  </a:lnTo>
                  <a:lnTo>
                    <a:pt x="346771" y="1827676"/>
                  </a:lnTo>
                  <a:lnTo>
                    <a:pt x="396149" y="1585427"/>
                  </a:lnTo>
                  <a:lnTo>
                    <a:pt x="445809" y="1696938"/>
                  </a:lnTo>
                  <a:lnTo>
                    <a:pt x="495374" y="1560554"/>
                  </a:lnTo>
                  <a:lnTo>
                    <a:pt x="544846" y="1957007"/>
                  </a:lnTo>
                  <a:lnTo>
                    <a:pt x="594412" y="1579539"/>
                  </a:lnTo>
                  <a:lnTo>
                    <a:pt x="643883" y="1917317"/>
                  </a:lnTo>
                  <a:lnTo>
                    <a:pt x="693449" y="1107900"/>
                  </a:lnTo>
                  <a:lnTo>
                    <a:pt x="742920" y="1789223"/>
                  </a:lnTo>
                  <a:lnTo>
                    <a:pt x="792486" y="1864806"/>
                  </a:lnTo>
                  <a:lnTo>
                    <a:pt x="841958" y="2046600"/>
                  </a:lnTo>
                  <a:lnTo>
                    <a:pt x="891523" y="1687205"/>
                  </a:lnTo>
                  <a:lnTo>
                    <a:pt x="940995" y="1617030"/>
                  </a:lnTo>
                  <a:lnTo>
                    <a:pt x="990560" y="1128568"/>
                  </a:lnTo>
                  <a:lnTo>
                    <a:pt x="1040032" y="1410350"/>
                  </a:lnTo>
                  <a:lnTo>
                    <a:pt x="1089692" y="1371417"/>
                  </a:lnTo>
                  <a:lnTo>
                    <a:pt x="1139069" y="1240079"/>
                  </a:lnTo>
                  <a:lnTo>
                    <a:pt x="1188729" y="1083147"/>
                  </a:lnTo>
                  <a:lnTo>
                    <a:pt x="1238107" y="1756299"/>
                  </a:lnTo>
                  <a:lnTo>
                    <a:pt x="1287766" y="1758822"/>
                  </a:lnTo>
                  <a:lnTo>
                    <a:pt x="1337144" y="1714122"/>
                  </a:lnTo>
                  <a:lnTo>
                    <a:pt x="1386804" y="2027759"/>
                  </a:lnTo>
                  <a:lnTo>
                    <a:pt x="1436369" y="1824671"/>
                  </a:lnTo>
                  <a:lnTo>
                    <a:pt x="1485841" y="1680116"/>
                  </a:lnTo>
                  <a:lnTo>
                    <a:pt x="1535407" y="1624120"/>
                  </a:lnTo>
                  <a:lnTo>
                    <a:pt x="1584878" y="1810012"/>
                  </a:lnTo>
                  <a:lnTo>
                    <a:pt x="1634444" y="1736111"/>
                  </a:lnTo>
                  <a:lnTo>
                    <a:pt x="1683916" y="1930859"/>
                  </a:lnTo>
                  <a:lnTo>
                    <a:pt x="1733481" y="1529071"/>
                  </a:lnTo>
                  <a:lnTo>
                    <a:pt x="1782953" y="1690209"/>
                  </a:lnTo>
                  <a:lnTo>
                    <a:pt x="1832518" y="1668580"/>
                  </a:lnTo>
                  <a:lnTo>
                    <a:pt x="1881990" y="1896409"/>
                  </a:lnTo>
                  <a:lnTo>
                    <a:pt x="1931650" y="1804003"/>
                  </a:lnTo>
                  <a:lnTo>
                    <a:pt x="1981027" y="1885233"/>
                  </a:lnTo>
                </a:path>
              </a:pathLst>
            </a:custGeom>
            <a:ln w="7782">
              <a:solidFill>
                <a:srgbClr val="D31158"/>
              </a:solidFill>
            </a:ln>
          </p:spPr>
          <p:txBody>
            <a:bodyPr wrap="square" lIns="0" tIns="0" rIns="0" bIns="0" rtlCol="0"/>
            <a:lstStyle/>
            <a:p>
              <a:endParaRPr/>
            </a:p>
          </p:txBody>
        </p:sp>
        <p:sp>
          <p:nvSpPr>
            <p:cNvPr id="51" name="object 51"/>
            <p:cNvSpPr/>
            <p:nvPr/>
          </p:nvSpPr>
          <p:spPr>
            <a:xfrm>
              <a:off x="4006393" y="3086627"/>
              <a:ext cx="1981200" cy="1395730"/>
            </a:xfrm>
            <a:custGeom>
              <a:avLst/>
              <a:gdLst/>
              <a:ahLst/>
              <a:cxnLst/>
              <a:rect l="l" t="t" r="r" b="b"/>
              <a:pathLst>
                <a:path w="1981200" h="1395729">
                  <a:moveTo>
                    <a:pt x="0" y="370341"/>
                  </a:moveTo>
                  <a:lnTo>
                    <a:pt x="49565" y="540612"/>
                  </a:lnTo>
                  <a:lnTo>
                    <a:pt x="99037" y="739842"/>
                  </a:lnTo>
                  <a:lnTo>
                    <a:pt x="148603" y="953732"/>
                  </a:lnTo>
                  <a:lnTo>
                    <a:pt x="198074" y="957337"/>
                  </a:lnTo>
                  <a:lnTo>
                    <a:pt x="247640" y="1018019"/>
                  </a:lnTo>
                  <a:lnTo>
                    <a:pt x="297111" y="207160"/>
                  </a:lnTo>
                  <a:lnTo>
                    <a:pt x="346771" y="12376"/>
                  </a:lnTo>
                  <a:lnTo>
                    <a:pt x="396149" y="317590"/>
                  </a:lnTo>
                  <a:lnTo>
                    <a:pt x="445808" y="826239"/>
                  </a:lnTo>
                  <a:lnTo>
                    <a:pt x="495374" y="804970"/>
                  </a:lnTo>
                  <a:lnTo>
                    <a:pt x="544846" y="879111"/>
                  </a:lnTo>
                  <a:lnTo>
                    <a:pt x="594411" y="1204632"/>
                  </a:lnTo>
                  <a:lnTo>
                    <a:pt x="643883" y="890045"/>
                  </a:lnTo>
                  <a:lnTo>
                    <a:pt x="693449" y="983292"/>
                  </a:lnTo>
                  <a:lnTo>
                    <a:pt x="742920" y="951328"/>
                  </a:lnTo>
                  <a:lnTo>
                    <a:pt x="792486" y="527274"/>
                  </a:lnTo>
                  <a:lnTo>
                    <a:pt x="841957" y="980648"/>
                  </a:lnTo>
                  <a:lnTo>
                    <a:pt x="891523" y="407472"/>
                  </a:lnTo>
                  <a:lnTo>
                    <a:pt x="940995" y="1296484"/>
                  </a:lnTo>
                  <a:lnTo>
                    <a:pt x="990560" y="924772"/>
                  </a:lnTo>
                  <a:lnTo>
                    <a:pt x="1040032" y="1024027"/>
                  </a:lnTo>
                  <a:lnTo>
                    <a:pt x="1089692" y="1322031"/>
                  </a:lnTo>
                  <a:lnTo>
                    <a:pt x="1139069" y="781658"/>
                  </a:lnTo>
                  <a:lnTo>
                    <a:pt x="1188729" y="1077019"/>
                  </a:lnTo>
                  <a:lnTo>
                    <a:pt x="1238106" y="748133"/>
                  </a:lnTo>
                  <a:lnTo>
                    <a:pt x="1287766" y="1118715"/>
                  </a:lnTo>
                  <a:lnTo>
                    <a:pt x="1337144" y="1021263"/>
                  </a:lnTo>
                  <a:lnTo>
                    <a:pt x="1386804" y="1132534"/>
                  </a:lnTo>
                  <a:lnTo>
                    <a:pt x="1436369" y="1395198"/>
                  </a:lnTo>
                  <a:lnTo>
                    <a:pt x="1485841" y="869978"/>
                  </a:lnTo>
                  <a:lnTo>
                    <a:pt x="1535407" y="812180"/>
                  </a:lnTo>
                  <a:lnTo>
                    <a:pt x="1584878" y="656209"/>
                  </a:lnTo>
                  <a:lnTo>
                    <a:pt x="1634444" y="1207035"/>
                  </a:lnTo>
                  <a:lnTo>
                    <a:pt x="1683915" y="0"/>
                  </a:lnTo>
                  <a:lnTo>
                    <a:pt x="1733481" y="968752"/>
                  </a:lnTo>
                  <a:lnTo>
                    <a:pt x="1782953" y="1379589"/>
                  </a:lnTo>
                  <a:lnTo>
                    <a:pt x="1832518" y="1089275"/>
                  </a:lnTo>
                  <a:lnTo>
                    <a:pt x="1881990" y="888243"/>
                  </a:lnTo>
                  <a:lnTo>
                    <a:pt x="1931650" y="1150318"/>
                  </a:lnTo>
                  <a:lnTo>
                    <a:pt x="1981027" y="962263"/>
                  </a:lnTo>
                </a:path>
              </a:pathLst>
            </a:custGeom>
            <a:ln w="8131">
              <a:solidFill>
                <a:srgbClr val="00BE7E"/>
              </a:solidFill>
            </a:ln>
          </p:spPr>
          <p:txBody>
            <a:bodyPr wrap="square" lIns="0" tIns="0" rIns="0" bIns="0" rtlCol="0"/>
            <a:lstStyle/>
            <a:p>
              <a:endParaRPr/>
            </a:p>
          </p:txBody>
        </p:sp>
        <p:sp>
          <p:nvSpPr>
            <p:cNvPr id="52" name="object 52"/>
            <p:cNvSpPr/>
            <p:nvPr/>
          </p:nvSpPr>
          <p:spPr>
            <a:xfrm>
              <a:off x="3924317" y="2080865"/>
              <a:ext cx="32384" cy="2541905"/>
            </a:xfrm>
            <a:custGeom>
              <a:avLst/>
              <a:gdLst/>
              <a:ahLst/>
              <a:cxnLst/>
              <a:rect l="l" t="t" r="r" b="b"/>
              <a:pathLst>
                <a:path w="32385" h="2541904">
                  <a:moveTo>
                    <a:pt x="31850" y="2541635"/>
                  </a:moveTo>
                  <a:lnTo>
                    <a:pt x="31850" y="0"/>
                  </a:lnTo>
                </a:path>
                <a:path w="32385" h="2541904">
                  <a:moveTo>
                    <a:pt x="31850" y="2315825"/>
                  </a:moveTo>
                  <a:lnTo>
                    <a:pt x="0" y="2315825"/>
                  </a:lnTo>
                </a:path>
              </a:pathLst>
            </a:custGeom>
            <a:ln w="5208">
              <a:solidFill>
                <a:srgbClr val="000000"/>
              </a:solidFill>
            </a:ln>
          </p:spPr>
          <p:txBody>
            <a:bodyPr wrap="square" lIns="0" tIns="0" rIns="0" bIns="0" rtlCol="0"/>
            <a:lstStyle/>
            <a:p>
              <a:endParaRPr/>
            </a:p>
          </p:txBody>
        </p:sp>
        <p:sp>
          <p:nvSpPr>
            <p:cNvPr id="53" name="object 53"/>
            <p:cNvSpPr/>
            <p:nvPr/>
          </p:nvSpPr>
          <p:spPr>
            <a:xfrm>
              <a:off x="3848744" y="4363081"/>
              <a:ext cx="43815" cy="70485"/>
            </a:xfrm>
            <a:custGeom>
              <a:avLst/>
              <a:gdLst/>
              <a:ahLst/>
              <a:cxnLst/>
              <a:rect l="l" t="t" r="r" b="b"/>
              <a:pathLst>
                <a:path w="43814" h="70485">
                  <a:moveTo>
                    <a:pt x="7632" y="60622"/>
                  </a:moveTo>
                  <a:lnTo>
                    <a:pt x="0" y="60622"/>
                  </a:lnTo>
                  <a:lnTo>
                    <a:pt x="0" y="70439"/>
                  </a:lnTo>
                  <a:lnTo>
                    <a:pt x="7632" y="70439"/>
                  </a:lnTo>
                  <a:lnTo>
                    <a:pt x="7632" y="60622"/>
                  </a:lnTo>
                  <a:close/>
                </a:path>
                <a:path w="43814" h="70485">
                  <a:moveTo>
                    <a:pt x="43629" y="15549"/>
                  </a:moveTo>
                  <a:lnTo>
                    <a:pt x="36844" y="15549"/>
                  </a:lnTo>
                  <a:lnTo>
                    <a:pt x="36844" y="70439"/>
                  </a:lnTo>
                  <a:lnTo>
                    <a:pt x="43629" y="70439"/>
                  </a:lnTo>
                  <a:lnTo>
                    <a:pt x="43629" y="15549"/>
                  </a:lnTo>
                  <a:close/>
                </a:path>
                <a:path w="43814" h="70485">
                  <a:moveTo>
                    <a:pt x="43629" y="0"/>
                  </a:moveTo>
                  <a:lnTo>
                    <a:pt x="39294" y="0"/>
                  </a:lnTo>
                  <a:lnTo>
                    <a:pt x="38069" y="3028"/>
                  </a:lnTo>
                  <a:lnTo>
                    <a:pt x="36090" y="6152"/>
                  </a:lnTo>
                  <a:lnTo>
                    <a:pt x="30436" y="12605"/>
                  </a:lnTo>
                  <a:lnTo>
                    <a:pt x="27138" y="15344"/>
                  </a:lnTo>
                  <a:lnTo>
                    <a:pt x="23489" y="17531"/>
                  </a:lnTo>
                  <a:lnTo>
                    <a:pt x="23369" y="25931"/>
                  </a:lnTo>
                  <a:lnTo>
                    <a:pt x="36844" y="15549"/>
                  </a:lnTo>
                  <a:lnTo>
                    <a:pt x="43629" y="15549"/>
                  </a:lnTo>
                  <a:lnTo>
                    <a:pt x="43629" y="0"/>
                  </a:lnTo>
                  <a:close/>
                </a:path>
              </a:pathLst>
            </a:custGeom>
            <a:solidFill>
              <a:srgbClr val="000000"/>
            </a:solidFill>
          </p:spPr>
          <p:txBody>
            <a:bodyPr wrap="square" lIns="0" tIns="0" rIns="0" bIns="0" rtlCol="0"/>
            <a:lstStyle/>
            <a:p>
              <a:endParaRPr/>
            </a:p>
          </p:txBody>
        </p:sp>
        <p:sp>
          <p:nvSpPr>
            <p:cNvPr id="54" name="object 54"/>
            <p:cNvSpPr/>
            <p:nvPr/>
          </p:nvSpPr>
          <p:spPr>
            <a:xfrm>
              <a:off x="3924317" y="3646105"/>
              <a:ext cx="32384" cy="0"/>
            </a:xfrm>
            <a:custGeom>
              <a:avLst/>
              <a:gdLst/>
              <a:ahLst/>
              <a:cxnLst/>
              <a:rect l="l" t="t" r="r" b="b"/>
              <a:pathLst>
                <a:path w="32385">
                  <a:moveTo>
                    <a:pt x="31850" y="0"/>
                  </a:moveTo>
                  <a:lnTo>
                    <a:pt x="0" y="0"/>
                  </a:lnTo>
                </a:path>
              </a:pathLst>
            </a:custGeom>
            <a:ln w="5838">
              <a:solidFill>
                <a:srgbClr val="000000"/>
              </a:solidFill>
            </a:ln>
          </p:spPr>
          <p:txBody>
            <a:bodyPr wrap="square" lIns="0" tIns="0" rIns="0" bIns="0" rtlCol="0"/>
            <a:lstStyle/>
            <a:p>
              <a:endParaRPr/>
            </a:p>
          </p:txBody>
        </p:sp>
        <p:pic>
          <p:nvPicPr>
            <p:cNvPr id="55" name="object 55"/>
            <p:cNvPicPr/>
            <p:nvPr/>
          </p:nvPicPr>
          <p:blipFill>
            <a:blip r:embed="rId13" cstate="print"/>
            <a:stretch>
              <a:fillRect/>
            </a:stretch>
          </p:blipFill>
          <p:spPr>
            <a:xfrm>
              <a:off x="3804643" y="3612460"/>
              <a:ext cx="98660" cy="71617"/>
            </a:xfrm>
            <a:prstGeom prst="rect">
              <a:avLst/>
            </a:prstGeom>
          </p:spPr>
        </p:pic>
        <p:sp>
          <p:nvSpPr>
            <p:cNvPr id="56" name="object 56"/>
            <p:cNvSpPr/>
            <p:nvPr/>
          </p:nvSpPr>
          <p:spPr>
            <a:xfrm>
              <a:off x="3924317" y="2895689"/>
              <a:ext cx="32384" cy="0"/>
            </a:xfrm>
            <a:custGeom>
              <a:avLst/>
              <a:gdLst/>
              <a:ahLst/>
              <a:cxnLst/>
              <a:rect l="l" t="t" r="r" b="b"/>
              <a:pathLst>
                <a:path w="32385">
                  <a:moveTo>
                    <a:pt x="31850" y="0"/>
                  </a:moveTo>
                  <a:lnTo>
                    <a:pt x="0" y="0"/>
                  </a:lnTo>
                </a:path>
              </a:pathLst>
            </a:custGeom>
            <a:ln w="5838">
              <a:solidFill>
                <a:srgbClr val="000000"/>
              </a:solidFill>
            </a:ln>
          </p:spPr>
          <p:txBody>
            <a:bodyPr wrap="square" lIns="0" tIns="0" rIns="0" bIns="0" rtlCol="0"/>
            <a:lstStyle/>
            <a:p>
              <a:endParaRPr/>
            </a:p>
          </p:txBody>
        </p:sp>
        <p:sp>
          <p:nvSpPr>
            <p:cNvPr id="57" name="object 57"/>
            <p:cNvSpPr/>
            <p:nvPr/>
          </p:nvSpPr>
          <p:spPr>
            <a:xfrm>
              <a:off x="3848744" y="2862043"/>
              <a:ext cx="53975" cy="71120"/>
            </a:xfrm>
            <a:custGeom>
              <a:avLst/>
              <a:gdLst/>
              <a:ahLst/>
              <a:cxnLst/>
              <a:rect l="l" t="t" r="r" b="b"/>
              <a:pathLst>
                <a:path w="53975" h="71119">
                  <a:moveTo>
                    <a:pt x="7632" y="60682"/>
                  </a:moveTo>
                  <a:lnTo>
                    <a:pt x="0" y="60682"/>
                  </a:lnTo>
                  <a:lnTo>
                    <a:pt x="0" y="70535"/>
                  </a:lnTo>
                  <a:lnTo>
                    <a:pt x="7632" y="70535"/>
                  </a:lnTo>
                  <a:lnTo>
                    <a:pt x="7632" y="60682"/>
                  </a:lnTo>
                  <a:close/>
                </a:path>
                <a:path w="53975" h="71119">
                  <a:moveTo>
                    <a:pt x="50264" y="7209"/>
                  </a:moveTo>
                  <a:lnTo>
                    <a:pt x="39388" y="7209"/>
                  </a:lnTo>
                  <a:lnTo>
                    <a:pt x="41838" y="8291"/>
                  </a:lnTo>
                  <a:lnTo>
                    <a:pt x="43817" y="10694"/>
                  </a:lnTo>
                  <a:lnTo>
                    <a:pt x="45702" y="13097"/>
                  </a:lnTo>
                  <a:lnTo>
                    <a:pt x="46644" y="15861"/>
                  </a:lnTo>
                  <a:lnTo>
                    <a:pt x="46644" y="22590"/>
                  </a:lnTo>
                  <a:lnTo>
                    <a:pt x="45608" y="26075"/>
                  </a:lnTo>
                  <a:lnTo>
                    <a:pt x="27515" y="48545"/>
                  </a:lnTo>
                  <a:lnTo>
                    <a:pt x="24594" y="52150"/>
                  </a:lnTo>
                  <a:lnTo>
                    <a:pt x="17244" y="68372"/>
                  </a:lnTo>
                  <a:lnTo>
                    <a:pt x="17338" y="70535"/>
                  </a:lnTo>
                  <a:lnTo>
                    <a:pt x="53617" y="70535"/>
                  </a:lnTo>
                  <a:lnTo>
                    <a:pt x="53617" y="62244"/>
                  </a:lnTo>
                  <a:lnTo>
                    <a:pt x="26667" y="62244"/>
                  </a:lnTo>
                  <a:lnTo>
                    <a:pt x="27421" y="60682"/>
                  </a:lnTo>
                  <a:lnTo>
                    <a:pt x="42215" y="43498"/>
                  </a:lnTo>
                  <a:lnTo>
                    <a:pt x="45702" y="39413"/>
                  </a:lnTo>
                  <a:lnTo>
                    <a:pt x="49848" y="33405"/>
                  </a:lnTo>
                  <a:lnTo>
                    <a:pt x="51356" y="30521"/>
                  </a:lnTo>
                  <a:lnTo>
                    <a:pt x="52204" y="27757"/>
                  </a:lnTo>
                  <a:lnTo>
                    <a:pt x="53146" y="25114"/>
                  </a:lnTo>
                  <a:lnTo>
                    <a:pt x="53576" y="22590"/>
                  </a:lnTo>
                  <a:lnTo>
                    <a:pt x="53494" y="13698"/>
                  </a:lnTo>
                  <a:lnTo>
                    <a:pt x="52015" y="9372"/>
                  </a:lnTo>
                  <a:lnTo>
                    <a:pt x="50264" y="7209"/>
                  </a:lnTo>
                  <a:close/>
                </a:path>
                <a:path w="53975" h="71119">
                  <a:moveTo>
                    <a:pt x="41744" y="0"/>
                  </a:moveTo>
                  <a:lnTo>
                    <a:pt x="31190" y="0"/>
                  </a:lnTo>
                  <a:lnTo>
                    <a:pt x="27044" y="1802"/>
                  </a:lnTo>
                  <a:lnTo>
                    <a:pt x="23934" y="5287"/>
                  </a:lnTo>
                  <a:lnTo>
                    <a:pt x="20825" y="8651"/>
                  </a:lnTo>
                  <a:lnTo>
                    <a:pt x="19034" y="13698"/>
                  </a:lnTo>
                  <a:lnTo>
                    <a:pt x="18563" y="20307"/>
                  </a:lnTo>
                  <a:lnTo>
                    <a:pt x="25536" y="21268"/>
                  </a:lnTo>
                  <a:lnTo>
                    <a:pt x="25536" y="16822"/>
                  </a:lnTo>
                  <a:lnTo>
                    <a:pt x="26573" y="13338"/>
                  </a:lnTo>
                  <a:lnTo>
                    <a:pt x="30436" y="8411"/>
                  </a:lnTo>
                  <a:lnTo>
                    <a:pt x="33075" y="7209"/>
                  </a:lnTo>
                  <a:lnTo>
                    <a:pt x="50264" y="7209"/>
                  </a:lnTo>
                  <a:lnTo>
                    <a:pt x="49000" y="5647"/>
                  </a:lnTo>
                  <a:lnTo>
                    <a:pt x="45890" y="1922"/>
                  </a:lnTo>
                  <a:lnTo>
                    <a:pt x="41744" y="0"/>
                  </a:lnTo>
                  <a:close/>
                </a:path>
              </a:pathLst>
            </a:custGeom>
            <a:solidFill>
              <a:srgbClr val="000000"/>
            </a:solidFill>
          </p:spPr>
          <p:txBody>
            <a:bodyPr wrap="square" lIns="0" tIns="0" rIns="0" bIns="0" rtlCol="0"/>
            <a:lstStyle/>
            <a:p>
              <a:endParaRPr/>
            </a:p>
          </p:txBody>
        </p:sp>
        <p:sp>
          <p:nvSpPr>
            <p:cNvPr id="58" name="object 58"/>
            <p:cNvSpPr/>
            <p:nvPr/>
          </p:nvSpPr>
          <p:spPr>
            <a:xfrm>
              <a:off x="3924317" y="2145152"/>
              <a:ext cx="32384" cy="0"/>
            </a:xfrm>
            <a:custGeom>
              <a:avLst/>
              <a:gdLst/>
              <a:ahLst/>
              <a:cxnLst/>
              <a:rect l="l" t="t" r="r" b="b"/>
              <a:pathLst>
                <a:path w="32385">
                  <a:moveTo>
                    <a:pt x="31850" y="0"/>
                  </a:moveTo>
                  <a:lnTo>
                    <a:pt x="0" y="0"/>
                  </a:lnTo>
                </a:path>
              </a:pathLst>
            </a:custGeom>
            <a:ln w="5838">
              <a:solidFill>
                <a:srgbClr val="000000"/>
              </a:solidFill>
            </a:ln>
          </p:spPr>
          <p:txBody>
            <a:bodyPr wrap="square" lIns="0" tIns="0" rIns="0" bIns="0" rtlCol="0"/>
            <a:lstStyle/>
            <a:p>
              <a:endParaRPr/>
            </a:p>
          </p:txBody>
        </p:sp>
        <p:pic>
          <p:nvPicPr>
            <p:cNvPr id="59" name="object 59"/>
            <p:cNvPicPr/>
            <p:nvPr/>
          </p:nvPicPr>
          <p:blipFill>
            <a:blip r:embed="rId14" cstate="print"/>
            <a:stretch>
              <a:fillRect/>
            </a:stretch>
          </p:blipFill>
          <p:spPr>
            <a:xfrm>
              <a:off x="3804643" y="2111506"/>
              <a:ext cx="98660" cy="71617"/>
            </a:xfrm>
            <a:prstGeom prst="rect">
              <a:avLst/>
            </a:prstGeom>
          </p:spPr>
        </p:pic>
        <p:sp>
          <p:nvSpPr>
            <p:cNvPr id="60" name="object 60"/>
            <p:cNvSpPr/>
            <p:nvPr/>
          </p:nvSpPr>
          <p:spPr>
            <a:xfrm>
              <a:off x="3956167" y="4622500"/>
              <a:ext cx="2082164" cy="40640"/>
            </a:xfrm>
            <a:custGeom>
              <a:avLst/>
              <a:gdLst/>
              <a:ahLst/>
              <a:cxnLst/>
              <a:rect l="l" t="t" r="r" b="b"/>
              <a:pathLst>
                <a:path w="2082164" h="40639">
                  <a:moveTo>
                    <a:pt x="0" y="0"/>
                  </a:moveTo>
                  <a:lnTo>
                    <a:pt x="2081855" y="0"/>
                  </a:lnTo>
                </a:path>
                <a:path w="2082164" h="40639">
                  <a:moveTo>
                    <a:pt x="50413" y="0"/>
                  </a:moveTo>
                  <a:lnTo>
                    <a:pt x="50413" y="40543"/>
                  </a:lnTo>
                </a:path>
              </a:pathLst>
            </a:custGeom>
            <a:ln w="5208">
              <a:solidFill>
                <a:srgbClr val="000000"/>
              </a:solidFill>
            </a:ln>
          </p:spPr>
          <p:txBody>
            <a:bodyPr wrap="square" lIns="0" tIns="0" rIns="0" bIns="0" rtlCol="0"/>
            <a:lstStyle/>
            <a:p>
              <a:endParaRPr/>
            </a:p>
          </p:txBody>
        </p:sp>
        <p:sp>
          <p:nvSpPr>
            <p:cNvPr id="61" name="object 61"/>
            <p:cNvSpPr/>
            <p:nvPr/>
          </p:nvSpPr>
          <p:spPr>
            <a:xfrm>
              <a:off x="3987641" y="4701591"/>
              <a:ext cx="36195" cy="71755"/>
            </a:xfrm>
            <a:custGeom>
              <a:avLst/>
              <a:gdLst/>
              <a:ahLst/>
              <a:cxnLst/>
              <a:rect l="l" t="t" r="r" b="b"/>
              <a:pathLst>
                <a:path w="36195" h="71754">
                  <a:moveTo>
                    <a:pt x="20919" y="0"/>
                  </a:moveTo>
                  <a:lnTo>
                    <a:pt x="1848" y="16618"/>
                  </a:lnTo>
                  <a:lnTo>
                    <a:pt x="659" y="20872"/>
                  </a:lnTo>
                  <a:lnTo>
                    <a:pt x="0" y="27541"/>
                  </a:lnTo>
                  <a:lnTo>
                    <a:pt x="0" y="35832"/>
                  </a:lnTo>
                  <a:lnTo>
                    <a:pt x="350" y="45029"/>
                  </a:lnTo>
                  <a:lnTo>
                    <a:pt x="12627" y="71629"/>
                  </a:lnTo>
                  <a:lnTo>
                    <a:pt x="21955" y="71629"/>
                  </a:lnTo>
                  <a:lnTo>
                    <a:pt x="25348" y="70247"/>
                  </a:lnTo>
                  <a:lnTo>
                    <a:pt x="30625" y="64731"/>
                  </a:lnTo>
                  <a:lnTo>
                    <a:pt x="30716" y="64551"/>
                  </a:lnTo>
                  <a:lnTo>
                    <a:pt x="14888" y="64551"/>
                  </a:lnTo>
                  <a:lnTo>
                    <a:pt x="12243" y="62628"/>
                  </a:lnTo>
                  <a:lnTo>
                    <a:pt x="10163" y="58807"/>
                  </a:lnTo>
                  <a:lnTo>
                    <a:pt x="8009" y="55022"/>
                  </a:lnTo>
                  <a:lnTo>
                    <a:pt x="6973" y="47356"/>
                  </a:lnTo>
                  <a:lnTo>
                    <a:pt x="12344" y="8807"/>
                  </a:lnTo>
                  <a:lnTo>
                    <a:pt x="30385" y="7125"/>
                  </a:lnTo>
                  <a:lnTo>
                    <a:pt x="29777" y="5972"/>
                  </a:lnTo>
                  <a:lnTo>
                    <a:pt x="27986" y="3785"/>
                  </a:lnTo>
                  <a:lnTo>
                    <a:pt x="23463" y="757"/>
                  </a:lnTo>
                  <a:lnTo>
                    <a:pt x="20919" y="0"/>
                  </a:lnTo>
                  <a:close/>
                </a:path>
                <a:path w="36195" h="71754">
                  <a:moveTo>
                    <a:pt x="30385" y="7125"/>
                  </a:moveTo>
                  <a:lnTo>
                    <a:pt x="21013" y="7125"/>
                  </a:lnTo>
                  <a:lnTo>
                    <a:pt x="23652" y="9024"/>
                  </a:lnTo>
                  <a:lnTo>
                    <a:pt x="25819" y="12821"/>
                  </a:lnTo>
                  <a:lnTo>
                    <a:pt x="27892" y="16618"/>
                  </a:lnTo>
                  <a:lnTo>
                    <a:pt x="28803" y="23359"/>
                  </a:lnTo>
                  <a:lnTo>
                    <a:pt x="28924" y="47356"/>
                  </a:lnTo>
                  <a:lnTo>
                    <a:pt x="27892" y="54974"/>
                  </a:lnTo>
                  <a:lnTo>
                    <a:pt x="25805" y="58831"/>
                  </a:lnTo>
                  <a:lnTo>
                    <a:pt x="23636" y="62640"/>
                  </a:lnTo>
                  <a:lnTo>
                    <a:pt x="21107" y="64551"/>
                  </a:lnTo>
                  <a:lnTo>
                    <a:pt x="30716" y="64551"/>
                  </a:lnTo>
                  <a:lnTo>
                    <a:pt x="32604" y="60826"/>
                  </a:lnTo>
                  <a:lnTo>
                    <a:pt x="35242" y="50708"/>
                  </a:lnTo>
                  <a:lnTo>
                    <a:pt x="35806" y="45029"/>
                  </a:lnTo>
                  <a:lnTo>
                    <a:pt x="35810" y="27541"/>
                  </a:lnTo>
                  <a:lnTo>
                    <a:pt x="35525" y="23359"/>
                  </a:lnTo>
                  <a:lnTo>
                    <a:pt x="33829" y="15164"/>
                  </a:lnTo>
                  <a:lnTo>
                    <a:pt x="32698" y="11679"/>
                  </a:lnTo>
                  <a:lnTo>
                    <a:pt x="31272" y="8807"/>
                  </a:lnTo>
                  <a:lnTo>
                    <a:pt x="30385" y="7125"/>
                  </a:lnTo>
                  <a:close/>
                </a:path>
              </a:pathLst>
            </a:custGeom>
            <a:solidFill>
              <a:srgbClr val="000000"/>
            </a:solidFill>
          </p:spPr>
          <p:txBody>
            <a:bodyPr wrap="square" lIns="0" tIns="0" rIns="0" bIns="0" rtlCol="0"/>
            <a:lstStyle/>
            <a:p>
              <a:endParaRPr/>
            </a:p>
          </p:txBody>
        </p:sp>
        <p:sp>
          <p:nvSpPr>
            <p:cNvPr id="62" name="object 62"/>
            <p:cNvSpPr/>
            <p:nvPr/>
          </p:nvSpPr>
          <p:spPr>
            <a:xfrm>
              <a:off x="4501768" y="4622500"/>
              <a:ext cx="0" cy="40640"/>
            </a:xfrm>
            <a:custGeom>
              <a:avLst/>
              <a:gdLst/>
              <a:ahLst/>
              <a:cxnLst/>
              <a:rect l="l" t="t" r="r" b="b"/>
              <a:pathLst>
                <a:path h="40639">
                  <a:moveTo>
                    <a:pt x="0" y="0"/>
                  </a:moveTo>
                  <a:lnTo>
                    <a:pt x="0" y="40542"/>
                  </a:lnTo>
                </a:path>
              </a:pathLst>
            </a:custGeom>
            <a:ln w="4578">
              <a:solidFill>
                <a:srgbClr val="000000"/>
              </a:solidFill>
            </a:ln>
          </p:spPr>
          <p:txBody>
            <a:bodyPr wrap="square" lIns="0" tIns="0" rIns="0" bIns="0" rtlCol="0"/>
            <a:lstStyle/>
            <a:p>
              <a:endParaRPr/>
            </a:p>
          </p:txBody>
        </p:sp>
        <p:pic>
          <p:nvPicPr>
            <p:cNvPr id="63" name="object 63"/>
            <p:cNvPicPr/>
            <p:nvPr/>
          </p:nvPicPr>
          <p:blipFill>
            <a:blip r:embed="rId15" cstate="print"/>
            <a:stretch>
              <a:fillRect/>
            </a:stretch>
          </p:blipFill>
          <p:spPr>
            <a:xfrm>
              <a:off x="4466054" y="4701591"/>
              <a:ext cx="74615" cy="71629"/>
            </a:xfrm>
            <a:prstGeom prst="rect">
              <a:avLst/>
            </a:prstGeom>
          </p:spPr>
        </p:pic>
        <p:sp>
          <p:nvSpPr>
            <p:cNvPr id="64" name="object 64"/>
            <p:cNvSpPr/>
            <p:nvPr/>
          </p:nvSpPr>
          <p:spPr>
            <a:xfrm>
              <a:off x="5492423" y="4622500"/>
              <a:ext cx="0" cy="40640"/>
            </a:xfrm>
            <a:custGeom>
              <a:avLst/>
              <a:gdLst/>
              <a:ahLst/>
              <a:cxnLst/>
              <a:rect l="l" t="t" r="r" b="b"/>
              <a:pathLst>
                <a:path h="40639">
                  <a:moveTo>
                    <a:pt x="0" y="0"/>
                  </a:moveTo>
                  <a:lnTo>
                    <a:pt x="0" y="40542"/>
                  </a:lnTo>
                </a:path>
              </a:pathLst>
            </a:custGeom>
            <a:ln w="4578">
              <a:solidFill>
                <a:srgbClr val="000000"/>
              </a:solidFill>
            </a:ln>
          </p:spPr>
          <p:txBody>
            <a:bodyPr wrap="square" lIns="0" tIns="0" rIns="0" bIns="0" rtlCol="0"/>
            <a:lstStyle/>
            <a:p>
              <a:endParaRPr/>
            </a:p>
          </p:txBody>
        </p:sp>
        <p:pic>
          <p:nvPicPr>
            <p:cNvPr id="65" name="object 65"/>
            <p:cNvPicPr/>
            <p:nvPr/>
          </p:nvPicPr>
          <p:blipFill>
            <a:blip r:embed="rId16" cstate="print"/>
            <a:stretch>
              <a:fillRect/>
            </a:stretch>
          </p:blipFill>
          <p:spPr>
            <a:xfrm>
              <a:off x="5451526" y="4701591"/>
              <a:ext cx="79722" cy="71677"/>
            </a:xfrm>
            <a:prstGeom prst="rect">
              <a:avLst/>
            </a:prstGeom>
          </p:spPr>
        </p:pic>
        <p:sp>
          <p:nvSpPr>
            <p:cNvPr id="66" name="object 66"/>
            <p:cNvSpPr/>
            <p:nvPr/>
          </p:nvSpPr>
          <p:spPr>
            <a:xfrm>
              <a:off x="5987609" y="4622500"/>
              <a:ext cx="0" cy="40640"/>
            </a:xfrm>
            <a:custGeom>
              <a:avLst/>
              <a:gdLst/>
              <a:ahLst/>
              <a:cxnLst/>
              <a:rect l="l" t="t" r="r" b="b"/>
              <a:pathLst>
                <a:path h="40639">
                  <a:moveTo>
                    <a:pt x="0" y="0"/>
                  </a:moveTo>
                  <a:lnTo>
                    <a:pt x="0" y="40542"/>
                  </a:lnTo>
                </a:path>
              </a:pathLst>
            </a:custGeom>
            <a:ln w="4578">
              <a:solidFill>
                <a:srgbClr val="000000"/>
              </a:solidFill>
            </a:ln>
          </p:spPr>
          <p:txBody>
            <a:bodyPr wrap="square" lIns="0" tIns="0" rIns="0" bIns="0" rtlCol="0"/>
            <a:lstStyle/>
            <a:p>
              <a:endParaRPr/>
            </a:p>
          </p:txBody>
        </p:sp>
        <p:pic>
          <p:nvPicPr>
            <p:cNvPr id="67" name="object 67"/>
            <p:cNvPicPr/>
            <p:nvPr/>
          </p:nvPicPr>
          <p:blipFill>
            <a:blip r:embed="rId17" cstate="print"/>
            <a:stretch>
              <a:fillRect/>
            </a:stretch>
          </p:blipFill>
          <p:spPr>
            <a:xfrm>
              <a:off x="5944451" y="4701591"/>
              <a:ext cx="81983" cy="71629"/>
            </a:xfrm>
            <a:prstGeom prst="rect">
              <a:avLst/>
            </a:prstGeom>
          </p:spPr>
        </p:pic>
        <p:pic>
          <p:nvPicPr>
            <p:cNvPr id="68" name="object 68"/>
            <p:cNvPicPr/>
            <p:nvPr/>
          </p:nvPicPr>
          <p:blipFill>
            <a:blip r:embed="rId18" cstate="print"/>
            <a:stretch>
              <a:fillRect/>
            </a:stretch>
          </p:blipFill>
          <p:spPr>
            <a:xfrm>
              <a:off x="4695979" y="4622500"/>
              <a:ext cx="604588" cy="281144"/>
            </a:xfrm>
            <a:prstGeom prst="rect">
              <a:avLst/>
            </a:prstGeom>
          </p:spPr>
        </p:pic>
      </p:grpSp>
      <p:sp>
        <p:nvSpPr>
          <p:cNvPr id="69" name="object 69"/>
          <p:cNvSpPr/>
          <p:nvPr/>
        </p:nvSpPr>
        <p:spPr>
          <a:xfrm>
            <a:off x="4219450" y="5076343"/>
            <a:ext cx="183515" cy="0"/>
          </a:xfrm>
          <a:custGeom>
            <a:avLst/>
            <a:gdLst/>
            <a:ahLst/>
            <a:cxnLst/>
            <a:rect l="l" t="t" r="r" b="b"/>
            <a:pathLst>
              <a:path w="183514">
                <a:moveTo>
                  <a:pt x="0" y="0"/>
                </a:moveTo>
                <a:lnTo>
                  <a:pt x="183091" y="0"/>
                </a:lnTo>
              </a:path>
            </a:pathLst>
          </a:custGeom>
          <a:ln w="8757">
            <a:solidFill>
              <a:srgbClr val="1A85FF"/>
            </a:solidFill>
          </a:ln>
        </p:spPr>
        <p:txBody>
          <a:bodyPr wrap="square" lIns="0" tIns="0" rIns="0" bIns="0" rtlCol="0"/>
          <a:lstStyle/>
          <a:p>
            <a:endParaRPr/>
          </a:p>
        </p:txBody>
      </p:sp>
      <p:sp>
        <p:nvSpPr>
          <p:cNvPr id="70" name="object 70"/>
          <p:cNvSpPr/>
          <p:nvPr/>
        </p:nvSpPr>
        <p:spPr>
          <a:xfrm>
            <a:off x="5071208" y="5076343"/>
            <a:ext cx="183515" cy="0"/>
          </a:xfrm>
          <a:custGeom>
            <a:avLst/>
            <a:gdLst/>
            <a:ahLst/>
            <a:cxnLst/>
            <a:rect l="l" t="t" r="r" b="b"/>
            <a:pathLst>
              <a:path w="183514">
                <a:moveTo>
                  <a:pt x="0" y="0"/>
                </a:moveTo>
                <a:lnTo>
                  <a:pt x="183185" y="0"/>
                </a:lnTo>
              </a:path>
            </a:pathLst>
          </a:custGeom>
          <a:ln w="8757">
            <a:solidFill>
              <a:srgbClr val="D31158"/>
            </a:solidFill>
          </a:ln>
        </p:spPr>
        <p:txBody>
          <a:bodyPr wrap="square" lIns="0" tIns="0" rIns="0" bIns="0" rtlCol="0"/>
          <a:lstStyle/>
          <a:p>
            <a:endParaRPr/>
          </a:p>
        </p:txBody>
      </p:sp>
      <p:sp>
        <p:nvSpPr>
          <p:cNvPr id="71" name="object 71"/>
          <p:cNvSpPr/>
          <p:nvPr/>
        </p:nvSpPr>
        <p:spPr>
          <a:xfrm>
            <a:off x="4219450" y="5231822"/>
            <a:ext cx="183515" cy="0"/>
          </a:xfrm>
          <a:custGeom>
            <a:avLst/>
            <a:gdLst/>
            <a:ahLst/>
            <a:cxnLst/>
            <a:rect l="l" t="t" r="r" b="b"/>
            <a:pathLst>
              <a:path w="183514">
                <a:moveTo>
                  <a:pt x="0" y="0"/>
                </a:moveTo>
                <a:lnTo>
                  <a:pt x="183091" y="0"/>
                </a:lnTo>
              </a:path>
            </a:pathLst>
          </a:custGeom>
          <a:ln w="8757">
            <a:solidFill>
              <a:srgbClr val="00BE7E"/>
            </a:solidFill>
          </a:ln>
        </p:spPr>
        <p:txBody>
          <a:bodyPr wrap="square" lIns="0" tIns="0" rIns="0" bIns="0" rtlCol="0"/>
          <a:lstStyle/>
          <a:p>
            <a:endParaRPr/>
          </a:p>
        </p:txBody>
      </p:sp>
      <p:sp>
        <p:nvSpPr>
          <p:cNvPr id="72" name="object 72"/>
          <p:cNvSpPr/>
          <p:nvPr/>
        </p:nvSpPr>
        <p:spPr>
          <a:xfrm>
            <a:off x="4474535" y="5042734"/>
            <a:ext cx="424815" cy="90170"/>
          </a:xfrm>
          <a:custGeom>
            <a:avLst/>
            <a:gdLst/>
            <a:ahLst/>
            <a:cxnLst/>
            <a:rect l="l" t="t" r="r" b="b"/>
            <a:pathLst>
              <a:path w="424814" h="90170">
                <a:moveTo>
                  <a:pt x="20259" y="15549"/>
                </a:moveTo>
                <a:lnTo>
                  <a:pt x="13475" y="15549"/>
                </a:lnTo>
                <a:lnTo>
                  <a:pt x="13475" y="70439"/>
                </a:lnTo>
                <a:lnTo>
                  <a:pt x="20259" y="70439"/>
                </a:lnTo>
                <a:lnTo>
                  <a:pt x="20259" y="15549"/>
                </a:lnTo>
                <a:close/>
              </a:path>
              <a:path w="424814" h="90170">
                <a:moveTo>
                  <a:pt x="20259" y="0"/>
                </a:moveTo>
                <a:lnTo>
                  <a:pt x="15925" y="0"/>
                </a:lnTo>
                <a:lnTo>
                  <a:pt x="14700" y="3028"/>
                </a:lnTo>
                <a:lnTo>
                  <a:pt x="12721" y="6152"/>
                </a:lnTo>
                <a:lnTo>
                  <a:pt x="7067" y="12605"/>
                </a:lnTo>
                <a:lnTo>
                  <a:pt x="3769" y="15344"/>
                </a:lnTo>
                <a:lnTo>
                  <a:pt x="120" y="17531"/>
                </a:lnTo>
                <a:lnTo>
                  <a:pt x="0" y="25931"/>
                </a:lnTo>
                <a:lnTo>
                  <a:pt x="13475" y="15549"/>
                </a:lnTo>
                <a:lnTo>
                  <a:pt x="20259" y="15549"/>
                </a:lnTo>
                <a:lnTo>
                  <a:pt x="20259" y="0"/>
                </a:lnTo>
                <a:close/>
              </a:path>
              <a:path w="424814" h="90170">
                <a:moveTo>
                  <a:pt x="68788" y="19622"/>
                </a:moveTo>
                <a:lnTo>
                  <a:pt x="62663" y="19622"/>
                </a:lnTo>
                <a:lnTo>
                  <a:pt x="62663" y="70439"/>
                </a:lnTo>
                <a:lnTo>
                  <a:pt x="69448" y="70439"/>
                </a:lnTo>
                <a:lnTo>
                  <a:pt x="69485" y="36012"/>
                </a:lnTo>
                <a:lnTo>
                  <a:pt x="70485" y="31759"/>
                </a:lnTo>
                <a:lnTo>
                  <a:pt x="74631" y="27096"/>
                </a:lnTo>
                <a:lnTo>
                  <a:pt x="75182" y="26844"/>
                </a:lnTo>
                <a:lnTo>
                  <a:pt x="68788" y="26844"/>
                </a:lnTo>
                <a:lnTo>
                  <a:pt x="68788" y="19622"/>
                </a:lnTo>
                <a:close/>
              </a:path>
              <a:path w="424814" h="90170">
                <a:moveTo>
                  <a:pt x="93412" y="25931"/>
                </a:moveTo>
                <a:lnTo>
                  <a:pt x="81792" y="25931"/>
                </a:lnTo>
                <a:lnTo>
                  <a:pt x="83394" y="26447"/>
                </a:lnTo>
                <a:lnTo>
                  <a:pt x="86033" y="28526"/>
                </a:lnTo>
                <a:lnTo>
                  <a:pt x="88294" y="70439"/>
                </a:lnTo>
                <a:lnTo>
                  <a:pt x="95079" y="70439"/>
                </a:lnTo>
                <a:lnTo>
                  <a:pt x="94985" y="32407"/>
                </a:lnTo>
                <a:lnTo>
                  <a:pt x="94702" y="30809"/>
                </a:lnTo>
                <a:lnTo>
                  <a:pt x="94325" y="28358"/>
                </a:lnTo>
                <a:lnTo>
                  <a:pt x="93571" y="26231"/>
                </a:lnTo>
                <a:lnTo>
                  <a:pt x="93412" y="25931"/>
                </a:lnTo>
                <a:close/>
              </a:path>
              <a:path w="424814" h="90170">
                <a:moveTo>
                  <a:pt x="83865" y="18469"/>
                </a:moveTo>
                <a:lnTo>
                  <a:pt x="75950" y="18469"/>
                </a:lnTo>
                <a:lnTo>
                  <a:pt x="71710" y="21256"/>
                </a:lnTo>
                <a:lnTo>
                  <a:pt x="68788" y="26844"/>
                </a:lnTo>
                <a:lnTo>
                  <a:pt x="75182" y="26844"/>
                </a:lnTo>
                <a:lnTo>
                  <a:pt x="77175" y="25931"/>
                </a:lnTo>
                <a:lnTo>
                  <a:pt x="93412" y="25931"/>
                </a:lnTo>
                <a:lnTo>
                  <a:pt x="86033" y="19021"/>
                </a:lnTo>
                <a:lnTo>
                  <a:pt x="83865" y="18469"/>
                </a:lnTo>
                <a:close/>
              </a:path>
              <a:path w="424814" h="90170">
                <a:moveTo>
                  <a:pt x="112700" y="19622"/>
                </a:moveTo>
                <a:lnTo>
                  <a:pt x="106575" y="19622"/>
                </a:lnTo>
                <a:lnTo>
                  <a:pt x="106575" y="70439"/>
                </a:lnTo>
                <a:lnTo>
                  <a:pt x="113360" y="70439"/>
                </a:lnTo>
                <a:lnTo>
                  <a:pt x="113360" y="40194"/>
                </a:lnTo>
                <a:lnTo>
                  <a:pt x="113737" y="36841"/>
                </a:lnTo>
                <a:lnTo>
                  <a:pt x="114491" y="33777"/>
                </a:lnTo>
                <a:lnTo>
                  <a:pt x="114962" y="31771"/>
                </a:lnTo>
                <a:lnTo>
                  <a:pt x="115810" y="30196"/>
                </a:lnTo>
                <a:lnTo>
                  <a:pt x="117035" y="29067"/>
                </a:lnTo>
                <a:lnTo>
                  <a:pt x="118166" y="27937"/>
                </a:lnTo>
                <a:lnTo>
                  <a:pt x="119485" y="27373"/>
                </a:lnTo>
                <a:lnTo>
                  <a:pt x="126514" y="27373"/>
                </a:lnTo>
                <a:lnTo>
                  <a:pt x="112700" y="27325"/>
                </a:lnTo>
                <a:lnTo>
                  <a:pt x="112700" y="19622"/>
                </a:lnTo>
                <a:close/>
              </a:path>
              <a:path w="424814" h="90170">
                <a:moveTo>
                  <a:pt x="126514" y="27373"/>
                </a:moveTo>
                <a:lnTo>
                  <a:pt x="122689" y="27373"/>
                </a:lnTo>
                <a:lnTo>
                  <a:pt x="124291" y="27985"/>
                </a:lnTo>
                <a:lnTo>
                  <a:pt x="125987" y="29235"/>
                </a:lnTo>
                <a:lnTo>
                  <a:pt x="126514" y="27373"/>
                </a:lnTo>
                <a:close/>
              </a:path>
              <a:path w="424814" h="90170">
                <a:moveTo>
                  <a:pt x="123631" y="18469"/>
                </a:moveTo>
                <a:lnTo>
                  <a:pt x="112700" y="27325"/>
                </a:lnTo>
                <a:lnTo>
                  <a:pt x="126528" y="27325"/>
                </a:lnTo>
                <a:lnTo>
                  <a:pt x="128249" y="21244"/>
                </a:lnTo>
                <a:lnTo>
                  <a:pt x="125893" y="19394"/>
                </a:lnTo>
                <a:lnTo>
                  <a:pt x="123631" y="18469"/>
                </a:lnTo>
                <a:close/>
              </a:path>
              <a:path w="424814" h="90170">
                <a:moveTo>
                  <a:pt x="171595" y="83693"/>
                </a:moveTo>
                <a:lnTo>
                  <a:pt x="126835" y="83693"/>
                </a:lnTo>
                <a:lnTo>
                  <a:pt x="126835" y="89905"/>
                </a:lnTo>
                <a:lnTo>
                  <a:pt x="171595" y="89905"/>
                </a:lnTo>
                <a:lnTo>
                  <a:pt x="171595" y="83693"/>
                </a:lnTo>
                <a:close/>
              </a:path>
              <a:path w="424814" h="90170">
                <a:moveTo>
                  <a:pt x="189608" y="64070"/>
                </a:moveTo>
                <a:lnTo>
                  <a:pt x="183280" y="64070"/>
                </a:lnTo>
                <a:lnTo>
                  <a:pt x="185918" y="69081"/>
                </a:lnTo>
                <a:lnTo>
                  <a:pt x="189687" y="71580"/>
                </a:lnTo>
                <a:lnTo>
                  <a:pt x="199111" y="71580"/>
                </a:lnTo>
                <a:lnTo>
                  <a:pt x="203163" y="69201"/>
                </a:lnTo>
                <a:lnTo>
                  <a:pt x="206520" y="64503"/>
                </a:lnTo>
                <a:lnTo>
                  <a:pt x="190159" y="64503"/>
                </a:lnTo>
                <a:lnTo>
                  <a:pt x="189608" y="64070"/>
                </a:lnTo>
                <a:close/>
              </a:path>
              <a:path w="424814" h="90170">
                <a:moveTo>
                  <a:pt x="183751" y="288"/>
                </a:moveTo>
                <a:lnTo>
                  <a:pt x="177060" y="288"/>
                </a:lnTo>
                <a:lnTo>
                  <a:pt x="177060" y="70439"/>
                </a:lnTo>
                <a:lnTo>
                  <a:pt x="183280" y="70439"/>
                </a:lnTo>
                <a:lnTo>
                  <a:pt x="183280" y="64070"/>
                </a:lnTo>
                <a:lnTo>
                  <a:pt x="189608" y="64070"/>
                </a:lnTo>
                <a:lnTo>
                  <a:pt x="187332" y="62280"/>
                </a:lnTo>
                <a:lnTo>
                  <a:pt x="183845" y="55142"/>
                </a:lnTo>
                <a:lnTo>
                  <a:pt x="183293" y="51453"/>
                </a:lnTo>
                <a:lnTo>
                  <a:pt x="183211" y="38343"/>
                </a:lnTo>
                <a:lnTo>
                  <a:pt x="184316" y="33729"/>
                </a:lnTo>
                <a:lnTo>
                  <a:pt x="186389" y="30461"/>
                </a:lnTo>
                <a:lnTo>
                  <a:pt x="188557" y="27180"/>
                </a:lnTo>
                <a:lnTo>
                  <a:pt x="191101" y="25546"/>
                </a:lnTo>
                <a:lnTo>
                  <a:pt x="206948" y="25546"/>
                </a:lnTo>
                <a:lnTo>
                  <a:pt x="206798" y="25306"/>
                </a:lnTo>
                <a:lnTo>
                  <a:pt x="183751" y="25306"/>
                </a:lnTo>
                <a:lnTo>
                  <a:pt x="183751" y="288"/>
                </a:lnTo>
                <a:close/>
              </a:path>
              <a:path w="424814" h="90170">
                <a:moveTo>
                  <a:pt x="206948" y="25546"/>
                </a:moveTo>
                <a:lnTo>
                  <a:pt x="197037" y="25546"/>
                </a:lnTo>
                <a:lnTo>
                  <a:pt x="199487" y="27132"/>
                </a:lnTo>
                <a:lnTo>
                  <a:pt x="203634" y="33441"/>
                </a:lnTo>
                <a:lnTo>
                  <a:pt x="204670" y="38343"/>
                </a:lnTo>
                <a:lnTo>
                  <a:pt x="204670" y="51453"/>
                </a:lnTo>
                <a:lnTo>
                  <a:pt x="203634" y="56332"/>
                </a:lnTo>
                <a:lnTo>
                  <a:pt x="199299" y="62869"/>
                </a:lnTo>
                <a:lnTo>
                  <a:pt x="196755" y="64503"/>
                </a:lnTo>
                <a:lnTo>
                  <a:pt x="206520" y="64503"/>
                </a:lnTo>
                <a:lnTo>
                  <a:pt x="209853" y="59696"/>
                </a:lnTo>
                <a:lnTo>
                  <a:pt x="211549" y="52967"/>
                </a:lnTo>
                <a:lnTo>
                  <a:pt x="211549" y="40590"/>
                </a:lnTo>
                <a:lnTo>
                  <a:pt x="211172" y="37142"/>
                </a:lnTo>
                <a:lnTo>
                  <a:pt x="210292" y="33441"/>
                </a:lnTo>
                <a:lnTo>
                  <a:pt x="209570" y="30701"/>
                </a:lnTo>
                <a:lnTo>
                  <a:pt x="208439" y="27949"/>
                </a:lnTo>
                <a:lnTo>
                  <a:pt x="206948" y="25546"/>
                </a:lnTo>
                <a:close/>
              </a:path>
              <a:path w="424814" h="90170">
                <a:moveTo>
                  <a:pt x="197132" y="18469"/>
                </a:moveTo>
                <a:lnTo>
                  <a:pt x="190253" y="18469"/>
                </a:lnTo>
                <a:lnTo>
                  <a:pt x="186578" y="20752"/>
                </a:lnTo>
                <a:lnTo>
                  <a:pt x="183751" y="25306"/>
                </a:lnTo>
                <a:lnTo>
                  <a:pt x="206798" y="25306"/>
                </a:lnTo>
                <a:lnTo>
                  <a:pt x="205613" y="23395"/>
                </a:lnTo>
                <a:lnTo>
                  <a:pt x="203822" y="21617"/>
                </a:lnTo>
                <a:lnTo>
                  <a:pt x="199487" y="19093"/>
                </a:lnTo>
                <a:lnTo>
                  <a:pt x="197132" y="18469"/>
                </a:lnTo>
                <a:close/>
              </a:path>
              <a:path w="424814" h="90170">
                <a:moveTo>
                  <a:pt x="227663" y="19622"/>
                </a:moveTo>
                <a:lnTo>
                  <a:pt x="220878" y="19622"/>
                </a:lnTo>
                <a:lnTo>
                  <a:pt x="220918" y="55334"/>
                </a:lnTo>
                <a:lnTo>
                  <a:pt x="221066" y="57449"/>
                </a:lnTo>
                <a:lnTo>
                  <a:pt x="221351" y="59156"/>
                </a:lnTo>
                <a:lnTo>
                  <a:pt x="221726" y="61667"/>
                </a:lnTo>
                <a:lnTo>
                  <a:pt x="222386" y="63794"/>
                </a:lnTo>
                <a:lnTo>
                  <a:pt x="223422" y="65524"/>
                </a:lnTo>
                <a:lnTo>
                  <a:pt x="224365" y="67267"/>
                </a:lnTo>
                <a:lnTo>
                  <a:pt x="225872" y="68709"/>
                </a:lnTo>
                <a:lnTo>
                  <a:pt x="230018" y="71004"/>
                </a:lnTo>
                <a:lnTo>
                  <a:pt x="232186" y="71580"/>
                </a:lnTo>
                <a:lnTo>
                  <a:pt x="239913" y="71580"/>
                </a:lnTo>
                <a:lnTo>
                  <a:pt x="244059" y="68709"/>
                </a:lnTo>
                <a:lnTo>
                  <a:pt x="246518" y="64166"/>
                </a:lnTo>
                <a:lnTo>
                  <a:pt x="233882" y="64166"/>
                </a:lnTo>
                <a:lnTo>
                  <a:pt x="232173" y="63506"/>
                </a:lnTo>
                <a:lnTo>
                  <a:pt x="230772" y="62232"/>
                </a:lnTo>
                <a:lnTo>
                  <a:pt x="229453" y="60934"/>
                </a:lnTo>
                <a:lnTo>
                  <a:pt x="228511" y="59156"/>
                </a:lnTo>
                <a:lnTo>
                  <a:pt x="228134" y="56897"/>
                </a:lnTo>
                <a:lnTo>
                  <a:pt x="227851" y="55334"/>
                </a:lnTo>
                <a:lnTo>
                  <a:pt x="227663" y="52294"/>
                </a:lnTo>
                <a:lnTo>
                  <a:pt x="227663" y="19622"/>
                </a:lnTo>
                <a:close/>
              </a:path>
              <a:path w="424814" h="90170">
                <a:moveTo>
                  <a:pt x="253199" y="62965"/>
                </a:moveTo>
                <a:lnTo>
                  <a:pt x="247169" y="62965"/>
                </a:lnTo>
                <a:lnTo>
                  <a:pt x="247169" y="70439"/>
                </a:lnTo>
                <a:lnTo>
                  <a:pt x="253199" y="70439"/>
                </a:lnTo>
                <a:lnTo>
                  <a:pt x="253199" y="62965"/>
                </a:lnTo>
                <a:close/>
              </a:path>
              <a:path w="424814" h="90170">
                <a:moveTo>
                  <a:pt x="253199" y="19622"/>
                </a:moveTo>
                <a:lnTo>
                  <a:pt x="246509" y="19622"/>
                </a:lnTo>
                <a:lnTo>
                  <a:pt x="246509" y="51177"/>
                </a:lnTo>
                <a:lnTo>
                  <a:pt x="246132" y="54493"/>
                </a:lnTo>
                <a:lnTo>
                  <a:pt x="244624" y="59059"/>
                </a:lnTo>
                <a:lnTo>
                  <a:pt x="243399" y="60862"/>
                </a:lnTo>
                <a:lnTo>
                  <a:pt x="239784" y="63518"/>
                </a:lnTo>
                <a:lnTo>
                  <a:pt x="237934" y="64166"/>
                </a:lnTo>
                <a:lnTo>
                  <a:pt x="246518" y="64166"/>
                </a:lnTo>
                <a:lnTo>
                  <a:pt x="247169" y="62965"/>
                </a:lnTo>
                <a:lnTo>
                  <a:pt x="253199" y="62965"/>
                </a:lnTo>
                <a:lnTo>
                  <a:pt x="253199" y="19622"/>
                </a:lnTo>
                <a:close/>
              </a:path>
              <a:path w="424814" h="90170">
                <a:moveTo>
                  <a:pt x="271198" y="19622"/>
                </a:moveTo>
                <a:lnTo>
                  <a:pt x="265073" y="19622"/>
                </a:lnTo>
                <a:lnTo>
                  <a:pt x="265073" y="70439"/>
                </a:lnTo>
                <a:lnTo>
                  <a:pt x="271857" y="70439"/>
                </a:lnTo>
                <a:lnTo>
                  <a:pt x="271894" y="36012"/>
                </a:lnTo>
                <a:lnTo>
                  <a:pt x="272894" y="31759"/>
                </a:lnTo>
                <a:lnTo>
                  <a:pt x="277040" y="27096"/>
                </a:lnTo>
                <a:lnTo>
                  <a:pt x="277591" y="26844"/>
                </a:lnTo>
                <a:lnTo>
                  <a:pt x="271198" y="26844"/>
                </a:lnTo>
                <a:lnTo>
                  <a:pt x="271198" y="19622"/>
                </a:lnTo>
                <a:close/>
              </a:path>
              <a:path w="424814" h="90170">
                <a:moveTo>
                  <a:pt x="295821" y="25931"/>
                </a:moveTo>
                <a:lnTo>
                  <a:pt x="284202" y="25931"/>
                </a:lnTo>
                <a:lnTo>
                  <a:pt x="285803" y="26447"/>
                </a:lnTo>
                <a:lnTo>
                  <a:pt x="288442" y="28526"/>
                </a:lnTo>
                <a:lnTo>
                  <a:pt x="290704" y="70439"/>
                </a:lnTo>
                <a:lnTo>
                  <a:pt x="297488" y="70439"/>
                </a:lnTo>
                <a:lnTo>
                  <a:pt x="297111" y="30809"/>
                </a:lnTo>
                <a:lnTo>
                  <a:pt x="295980" y="26231"/>
                </a:lnTo>
                <a:lnTo>
                  <a:pt x="295821" y="25931"/>
                </a:lnTo>
                <a:close/>
              </a:path>
              <a:path w="424814" h="90170">
                <a:moveTo>
                  <a:pt x="286275" y="18469"/>
                </a:moveTo>
                <a:lnTo>
                  <a:pt x="278359" y="18469"/>
                </a:lnTo>
                <a:lnTo>
                  <a:pt x="274119" y="21256"/>
                </a:lnTo>
                <a:lnTo>
                  <a:pt x="271198" y="26844"/>
                </a:lnTo>
                <a:lnTo>
                  <a:pt x="277591" y="26844"/>
                </a:lnTo>
                <a:lnTo>
                  <a:pt x="279584" y="25931"/>
                </a:lnTo>
                <a:lnTo>
                  <a:pt x="295821" y="25931"/>
                </a:lnTo>
                <a:lnTo>
                  <a:pt x="288442" y="19021"/>
                </a:lnTo>
                <a:lnTo>
                  <a:pt x="286275" y="18469"/>
                </a:lnTo>
                <a:close/>
              </a:path>
              <a:path w="424814" h="90170">
                <a:moveTo>
                  <a:pt x="347619" y="83693"/>
                </a:moveTo>
                <a:lnTo>
                  <a:pt x="302859" y="83693"/>
                </a:lnTo>
                <a:lnTo>
                  <a:pt x="302859" y="89905"/>
                </a:lnTo>
                <a:lnTo>
                  <a:pt x="347619" y="89905"/>
                </a:lnTo>
                <a:lnTo>
                  <a:pt x="347619" y="83693"/>
                </a:lnTo>
                <a:close/>
              </a:path>
              <a:path w="424814" h="90170">
                <a:moveTo>
                  <a:pt x="357137" y="53929"/>
                </a:moveTo>
                <a:lnTo>
                  <a:pt x="350446" y="55262"/>
                </a:lnTo>
                <a:lnTo>
                  <a:pt x="351200" y="60658"/>
                </a:lnTo>
                <a:lnTo>
                  <a:pt x="352896" y="64719"/>
                </a:lnTo>
                <a:lnTo>
                  <a:pt x="358362" y="70211"/>
                </a:lnTo>
                <a:lnTo>
                  <a:pt x="362225" y="71580"/>
                </a:lnTo>
                <a:lnTo>
                  <a:pt x="370612" y="71580"/>
                </a:lnTo>
                <a:lnTo>
                  <a:pt x="381080" y="64503"/>
                </a:lnTo>
                <a:lnTo>
                  <a:pt x="364298" y="64503"/>
                </a:lnTo>
                <a:lnTo>
                  <a:pt x="361942" y="63590"/>
                </a:lnTo>
                <a:lnTo>
                  <a:pt x="358550" y="59961"/>
                </a:lnTo>
                <a:lnTo>
                  <a:pt x="357514" y="57341"/>
                </a:lnTo>
                <a:lnTo>
                  <a:pt x="357137" y="53929"/>
                </a:lnTo>
                <a:close/>
              </a:path>
              <a:path w="424814" h="90170">
                <a:moveTo>
                  <a:pt x="369293" y="18468"/>
                </a:moveTo>
                <a:lnTo>
                  <a:pt x="356100" y="22013"/>
                </a:lnTo>
                <a:lnTo>
                  <a:pt x="354687" y="23287"/>
                </a:lnTo>
                <a:lnTo>
                  <a:pt x="353556" y="24885"/>
                </a:lnTo>
                <a:lnTo>
                  <a:pt x="352802" y="26820"/>
                </a:lnTo>
                <a:lnTo>
                  <a:pt x="351954" y="28754"/>
                </a:lnTo>
                <a:lnTo>
                  <a:pt x="351666" y="30353"/>
                </a:lnTo>
                <a:lnTo>
                  <a:pt x="351669" y="36048"/>
                </a:lnTo>
                <a:lnTo>
                  <a:pt x="352048" y="37875"/>
                </a:lnTo>
                <a:lnTo>
                  <a:pt x="352991" y="39930"/>
                </a:lnTo>
                <a:lnTo>
                  <a:pt x="354027" y="41984"/>
                </a:lnTo>
                <a:lnTo>
                  <a:pt x="355441" y="43595"/>
                </a:lnTo>
                <a:lnTo>
                  <a:pt x="357419" y="44760"/>
                </a:lnTo>
                <a:lnTo>
                  <a:pt x="359304" y="45926"/>
                </a:lnTo>
                <a:lnTo>
                  <a:pt x="362696" y="47308"/>
                </a:lnTo>
                <a:lnTo>
                  <a:pt x="371449" y="50119"/>
                </a:lnTo>
                <a:lnTo>
                  <a:pt x="373627" y="51057"/>
                </a:lnTo>
                <a:lnTo>
                  <a:pt x="375889" y="52931"/>
                </a:lnTo>
                <a:lnTo>
                  <a:pt x="376548" y="54469"/>
                </a:lnTo>
                <a:lnTo>
                  <a:pt x="376548" y="58579"/>
                </a:lnTo>
                <a:lnTo>
                  <a:pt x="375795" y="60477"/>
                </a:lnTo>
                <a:lnTo>
                  <a:pt x="372779" y="63698"/>
                </a:lnTo>
                <a:lnTo>
                  <a:pt x="370518" y="64503"/>
                </a:lnTo>
                <a:lnTo>
                  <a:pt x="381080" y="64503"/>
                </a:lnTo>
                <a:lnTo>
                  <a:pt x="382862" y="61078"/>
                </a:lnTo>
                <a:lnTo>
                  <a:pt x="383472" y="58579"/>
                </a:lnTo>
                <a:lnTo>
                  <a:pt x="383521" y="52571"/>
                </a:lnTo>
                <a:lnTo>
                  <a:pt x="382937" y="50083"/>
                </a:lnTo>
                <a:lnTo>
                  <a:pt x="364110" y="38476"/>
                </a:lnTo>
                <a:lnTo>
                  <a:pt x="362131" y="37731"/>
                </a:lnTo>
                <a:lnTo>
                  <a:pt x="361471" y="37418"/>
                </a:lnTo>
                <a:lnTo>
                  <a:pt x="360341" y="36817"/>
                </a:lnTo>
                <a:lnTo>
                  <a:pt x="359398" y="36048"/>
                </a:lnTo>
                <a:lnTo>
                  <a:pt x="358927" y="35123"/>
                </a:lnTo>
                <a:lnTo>
                  <a:pt x="358362" y="34234"/>
                </a:lnTo>
                <a:lnTo>
                  <a:pt x="358079" y="33224"/>
                </a:lnTo>
                <a:lnTo>
                  <a:pt x="358079" y="30353"/>
                </a:lnTo>
                <a:lnTo>
                  <a:pt x="358739" y="28827"/>
                </a:lnTo>
                <a:lnTo>
                  <a:pt x="361377" y="26207"/>
                </a:lnTo>
                <a:lnTo>
                  <a:pt x="363639" y="25546"/>
                </a:lnTo>
                <a:lnTo>
                  <a:pt x="380056" y="25546"/>
                </a:lnTo>
                <a:lnTo>
                  <a:pt x="378527" y="22890"/>
                </a:lnTo>
                <a:lnTo>
                  <a:pt x="376831" y="21340"/>
                </a:lnTo>
                <a:lnTo>
                  <a:pt x="372119" y="19045"/>
                </a:lnTo>
                <a:lnTo>
                  <a:pt x="369293" y="18468"/>
                </a:lnTo>
                <a:close/>
              </a:path>
              <a:path w="424814" h="90170">
                <a:moveTo>
                  <a:pt x="380056" y="25546"/>
                </a:moveTo>
                <a:lnTo>
                  <a:pt x="369293" y="25546"/>
                </a:lnTo>
                <a:lnTo>
                  <a:pt x="371366" y="26279"/>
                </a:lnTo>
                <a:lnTo>
                  <a:pt x="374193" y="29223"/>
                </a:lnTo>
                <a:lnTo>
                  <a:pt x="375135" y="31266"/>
                </a:lnTo>
                <a:lnTo>
                  <a:pt x="375418" y="33873"/>
                </a:lnTo>
                <a:lnTo>
                  <a:pt x="382014" y="32732"/>
                </a:lnTo>
                <a:lnTo>
                  <a:pt x="381543" y="29439"/>
                </a:lnTo>
                <a:lnTo>
                  <a:pt x="380789" y="26820"/>
                </a:lnTo>
                <a:lnTo>
                  <a:pt x="380056" y="25546"/>
                </a:lnTo>
                <a:close/>
              </a:path>
              <a:path w="424814" h="90170">
                <a:moveTo>
                  <a:pt x="409529" y="18468"/>
                </a:moveTo>
                <a:lnTo>
                  <a:pt x="390306" y="40002"/>
                </a:lnTo>
                <a:lnTo>
                  <a:pt x="390306" y="50276"/>
                </a:lnTo>
                <a:lnTo>
                  <a:pt x="390966" y="54878"/>
                </a:lnTo>
                <a:lnTo>
                  <a:pt x="392473" y="58879"/>
                </a:lnTo>
                <a:lnTo>
                  <a:pt x="393887" y="62881"/>
                </a:lnTo>
                <a:lnTo>
                  <a:pt x="395960" y="66005"/>
                </a:lnTo>
                <a:lnTo>
                  <a:pt x="398693" y="68228"/>
                </a:lnTo>
                <a:lnTo>
                  <a:pt x="401331" y="70463"/>
                </a:lnTo>
                <a:lnTo>
                  <a:pt x="404252" y="71580"/>
                </a:lnTo>
                <a:lnTo>
                  <a:pt x="412356" y="71580"/>
                </a:lnTo>
                <a:lnTo>
                  <a:pt x="416031" y="69057"/>
                </a:lnTo>
                <a:lnTo>
                  <a:pt x="418333" y="64503"/>
                </a:lnTo>
                <a:lnTo>
                  <a:pt x="405100" y="64503"/>
                </a:lnTo>
                <a:lnTo>
                  <a:pt x="402548" y="62881"/>
                </a:lnTo>
                <a:lnTo>
                  <a:pt x="400389" y="59672"/>
                </a:lnTo>
                <a:lnTo>
                  <a:pt x="398316" y="56452"/>
                </a:lnTo>
                <a:lnTo>
                  <a:pt x="397305" y="52102"/>
                </a:lnTo>
                <a:lnTo>
                  <a:pt x="397185" y="38343"/>
                </a:lnTo>
                <a:lnTo>
                  <a:pt x="398222" y="33417"/>
                </a:lnTo>
                <a:lnTo>
                  <a:pt x="424795" y="25594"/>
                </a:lnTo>
                <a:lnTo>
                  <a:pt x="424795" y="25450"/>
                </a:lnTo>
                <a:lnTo>
                  <a:pt x="418104" y="25450"/>
                </a:lnTo>
                <a:lnTo>
                  <a:pt x="416974" y="23383"/>
                </a:lnTo>
                <a:lnTo>
                  <a:pt x="415372" y="21701"/>
                </a:lnTo>
                <a:lnTo>
                  <a:pt x="413487" y="20403"/>
                </a:lnTo>
                <a:lnTo>
                  <a:pt x="411697" y="19117"/>
                </a:lnTo>
                <a:lnTo>
                  <a:pt x="409529" y="18468"/>
                </a:lnTo>
                <a:close/>
              </a:path>
              <a:path w="424814" h="90170">
                <a:moveTo>
                  <a:pt x="424795" y="64022"/>
                </a:moveTo>
                <a:lnTo>
                  <a:pt x="418576" y="64022"/>
                </a:lnTo>
                <a:lnTo>
                  <a:pt x="418576" y="70439"/>
                </a:lnTo>
                <a:lnTo>
                  <a:pt x="424795" y="70439"/>
                </a:lnTo>
                <a:lnTo>
                  <a:pt x="424795" y="64022"/>
                </a:lnTo>
                <a:close/>
              </a:path>
              <a:path w="424814" h="90170">
                <a:moveTo>
                  <a:pt x="424795" y="25594"/>
                </a:moveTo>
                <a:lnTo>
                  <a:pt x="410849" y="25594"/>
                </a:lnTo>
                <a:lnTo>
                  <a:pt x="413393" y="27228"/>
                </a:lnTo>
                <a:lnTo>
                  <a:pt x="415560" y="30485"/>
                </a:lnTo>
                <a:lnTo>
                  <a:pt x="417633" y="33729"/>
                </a:lnTo>
                <a:lnTo>
                  <a:pt x="418570" y="38343"/>
                </a:lnTo>
                <a:lnTo>
                  <a:pt x="418670" y="52102"/>
                </a:lnTo>
                <a:lnTo>
                  <a:pt x="417633" y="56800"/>
                </a:lnTo>
                <a:lnTo>
                  <a:pt x="413487" y="62965"/>
                </a:lnTo>
                <a:lnTo>
                  <a:pt x="411037" y="64503"/>
                </a:lnTo>
                <a:lnTo>
                  <a:pt x="418333" y="64503"/>
                </a:lnTo>
                <a:lnTo>
                  <a:pt x="418576" y="64022"/>
                </a:lnTo>
                <a:lnTo>
                  <a:pt x="424795" y="64022"/>
                </a:lnTo>
                <a:lnTo>
                  <a:pt x="424795" y="25594"/>
                </a:lnTo>
                <a:close/>
              </a:path>
              <a:path w="424814" h="90170">
                <a:moveTo>
                  <a:pt x="424795" y="288"/>
                </a:moveTo>
                <a:lnTo>
                  <a:pt x="418104" y="288"/>
                </a:lnTo>
                <a:lnTo>
                  <a:pt x="418104" y="25450"/>
                </a:lnTo>
                <a:lnTo>
                  <a:pt x="424795" y="25450"/>
                </a:lnTo>
                <a:lnTo>
                  <a:pt x="424795" y="288"/>
                </a:lnTo>
                <a:close/>
              </a:path>
            </a:pathLst>
          </a:custGeom>
          <a:solidFill>
            <a:srgbClr val="000000"/>
          </a:solidFill>
        </p:spPr>
        <p:txBody>
          <a:bodyPr wrap="square" lIns="0" tIns="0" rIns="0" bIns="0" rtlCol="0"/>
          <a:lstStyle/>
          <a:p>
            <a:endParaRPr/>
          </a:p>
        </p:txBody>
      </p:sp>
      <p:sp>
        <p:nvSpPr>
          <p:cNvPr id="73" name="object 73"/>
          <p:cNvSpPr/>
          <p:nvPr/>
        </p:nvSpPr>
        <p:spPr>
          <a:xfrm>
            <a:off x="5320262" y="5042734"/>
            <a:ext cx="431165" cy="90170"/>
          </a:xfrm>
          <a:custGeom>
            <a:avLst/>
            <a:gdLst/>
            <a:ahLst/>
            <a:cxnLst/>
            <a:rect l="l" t="t" r="r" b="b"/>
            <a:pathLst>
              <a:path w="431164" h="90170">
                <a:moveTo>
                  <a:pt x="32935" y="7125"/>
                </a:moveTo>
                <a:lnTo>
                  <a:pt x="22050" y="7125"/>
                </a:lnTo>
                <a:lnTo>
                  <a:pt x="24594" y="8303"/>
                </a:lnTo>
                <a:lnTo>
                  <a:pt x="26479" y="10646"/>
                </a:lnTo>
                <a:lnTo>
                  <a:pt x="28457" y="12989"/>
                </a:lnTo>
                <a:lnTo>
                  <a:pt x="29400" y="15873"/>
                </a:lnTo>
                <a:lnTo>
                  <a:pt x="29400" y="22542"/>
                </a:lnTo>
                <a:lnTo>
                  <a:pt x="28363" y="25991"/>
                </a:lnTo>
                <a:lnTo>
                  <a:pt x="26196" y="29644"/>
                </a:lnTo>
                <a:lnTo>
                  <a:pt x="24103" y="33321"/>
                </a:lnTo>
                <a:lnTo>
                  <a:pt x="20071" y="38247"/>
                </a:lnTo>
                <a:lnTo>
                  <a:pt x="10148" y="48665"/>
                </a:lnTo>
                <a:lnTo>
                  <a:pt x="7255" y="52054"/>
                </a:lnTo>
                <a:lnTo>
                  <a:pt x="5276" y="55118"/>
                </a:lnTo>
                <a:lnTo>
                  <a:pt x="3203" y="58182"/>
                </a:lnTo>
                <a:lnTo>
                  <a:pt x="1696" y="61295"/>
                </a:lnTo>
                <a:lnTo>
                  <a:pt x="848" y="64455"/>
                </a:lnTo>
                <a:lnTo>
                  <a:pt x="282" y="66365"/>
                </a:lnTo>
                <a:lnTo>
                  <a:pt x="0" y="68360"/>
                </a:lnTo>
                <a:lnTo>
                  <a:pt x="0" y="70439"/>
                </a:lnTo>
                <a:lnTo>
                  <a:pt x="36373" y="70439"/>
                </a:lnTo>
                <a:lnTo>
                  <a:pt x="36373" y="62160"/>
                </a:lnTo>
                <a:lnTo>
                  <a:pt x="9423" y="62160"/>
                </a:lnTo>
                <a:lnTo>
                  <a:pt x="10176" y="60598"/>
                </a:lnTo>
                <a:lnTo>
                  <a:pt x="11119" y="59035"/>
                </a:lnTo>
                <a:lnTo>
                  <a:pt x="13380" y="55947"/>
                </a:lnTo>
                <a:lnTo>
                  <a:pt x="16019" y="53003"/>
                </a:lnTo>
                <a:lnTo>
                  <a:pt x="20071" y="48665"/>
                </a:lnTo>
                <a:lnTo>
                  <a:pt x="24877" y="43426"/>
                </a:lnTo>
                <a:lnTo>
                  <a:pt x="28363" y="39317"/>
                </a:lnTo>
                <a:lnTo>
                  <a:pt x="30436" y="36313"/>
                </a:lnTo>
                <a:lnTo>
                  <a:pt x="32615" y="33297"/>
                </a:lnTo>
                <a:lnTo>
                  <a:pt x="34017" y="30461"/>
                </a:lnTo>
                <a:lnTo>
                  <a:pt x="35902" y="25041"/>
                </a:lnTo>
                <a:lnTo>
                  <a:pt x="36243" y="22542"/>
                </a:lnTo>
                <a:lnTo>
                  <a:pt x="36192" y="13686"/>
                </a:lnTo>
                <a:lnTo>
                  <a:pt x="34771" y="9324"/>
                </a:lnTo>
                <a:lnTo>
                  <a:pt x="32935" y="7125"/>
                </a:lnTo>
                <a:close/>
              </a:path>
              <a:path w="431164" h="90170">
                <a:moveTo>
                  <a:pt x="24405" y="0"/>
                </a:moveTo>
                <a:lnTo>
                  <a:pt x="1319" y="20283"/>
                </a:lnTo>
                <a:lnTo>
                  <a:pt x="8198" y="21196"/>
                </a:lnTo>
                <a:lnTo>
                  <a:pt x="8292" y="16798"/>
                </a:lnTo>
                <a:lnTo>
                  <a:pt x="9234" y="13350"/>
                </a:lnTo>
                <a:lnTo>
                  <a:pt x="13192" y="8375"/>
                </a:lnTo>
                <a:lnTo>
                  <a:pt x="15736" y="7125"/>
                </a:lnTo>
                <a:lnTo>
                  <a:pt x="32935" y="7125"/>
                </a:lnTo>
                <a:lnTo>
                  <a:pt x="31661" y="5599"/>
                </a:lnTo>
                <a:lnTo>
                  <a:pt x="28646" y="1862"/>
                </a:lnTo>
                <a:lnTo>
                  <a:pt x="24405" y="0"/>
                </a:lnTo>
                <a:close/>
              </a:path>
              <a:path w="431164" h="90170">
                <a:moveTo>
                  <a:pt x="74819" y="19622"/>
                </a:moveTo>
                <a:lnTo>
                  <a:pt x="68788" y="19622"/>
                </a:lnTo>
                <a:lnTo>
                  <a:pt x="68788" y="70439"/>
                </a:lnTo>
                <a:lnTo>
                  <a:pt x="75479" y="70439"/>
                </a:lnTo>
                <a:lnTo>
                  <a:pt x="75519" y="36012"/>
                </a:lnTo>
                <a:lnTo>
                  <a:pt x="76610" y="31759"/>
                </a:lnTo>
                <a:lnTo>
                  <a:pt x="80756" y="27096"/>
                </a:lnTo>
                <a:lnTo>
                  <a:pt x="81286" y="26844"/>
                </a:lnTo>
                <a:lnTo>
                  <a:pt x="74819" y="26844"/>
                </a:lnTo>
                <a:lnTo>
                  <a:pt x="74819" y="19622"/>
                </a:lnTo>
                <a:close/>
              </a:path>
              <a:path w="431164" h="90170">
                <a:moveTo>
                  <a:pt x="99521" y="25931"/>
                </a:moveTo>
                <a:lnTo>
                  <a:pt x="87917" y="25931"/>
                </a:lnTo>
                <a:lnTo>
                  <a:pt x="89519" y="26447"/>
                </a:lnTo>
                <a:lnTo>
                  <a:pt x="92158" y="28526"/>
                </a:lnTo>
                <a:lnTo>
                  <a:pt x="93100" y="29908"/>
                </a:lnTo>
                <a:lnTo>
                  <a:pt x="93606" y="31759"/>
                </a:lnTo>
                <a:lnTo>
                  <a:pt x="94137" y="33393"/>
                </a:lnTo>
                <a:lnTo>
                  <a:pt x="94331" y="35195"/>
                </a:lnTo>
                <a:lnTo>
                  <a:pt x="94419" y="70439"/>
                </a:lnTo>
                <a:lnTo>
                  <a:pt x="101110" y="70439"/>
                </a:lnTo>
                <a:lnTo>
                  <a:pt x="101016" y="32407"/>
                </a:lnTo>
                <a:lnTo>
                  <a:pt x="100733" y="30809"/>
                </a:lnTo>
                <a:lnTo>
                  <a:pt x="100356" y="28358"/>
                </a:lnTo>
                <a:lnTo>
                  <a:pt x="99696" y="26231"/>
                </a:lnTo>
                <a:lnTo>
                  <a:pt x="99521" y="25931"/>
                </a:lnTo>
                <a:close/>
              </a:path>
              <a:path w="431164" h="90170">
                <a:moveTo>
                  <a:pt x="89896" y="18469"/>
                </a:moveTo>
                <a:lnTo>
                  <a:pt x="81981" y="18469"/>
                </a:lnTo>
                <a:lnTo>
                  <a:pt x="77740" y="21256"/>
                </a:lnTo>
                <a:lnTo>
                  <a:pt x="74819" y="26844"/>
                </a:lnTo>
                <a:lnTo>
                  <a:pt x="81286" y="26844"/>
                </a:lnTo>
                <a:lnTo>
                  <a:pt x="83206" y="25931"/>
                </a:lnTo>
                <a:lnTo>
                  <a:pt x="99521" y="25931"/>
                </a:lnTo>
                <a:lnTo>
                  <a:pt x="98660" y="24453"/>
                </a:lnTo>
                <a:lnTo>
                  <a:pt x="97718" y="22662"/>
                </a:lnTo>
                <a:lnTo>
                  <a:pt x="96210" y="21220"/>
                </a:lnTo>
                <a:lnTo>
                  <a:pt x="94137" y="20115"/>
                </a:lnTo>
                <a:lnTo>
                  <a:pt x="92158" y="19021"/>
                </a:lnTo>
                <a:lnTo>
                  <a:pt x="89896" y="18469"/>
                </a:lnTo>
                <a:close/>
              </a:path>
              <a:path w="431164" h="90170">
                <a:moveTo>
                  <a:pt x="118825" y="19622"/>
                </a:moveTo>
                <a:lnTo>
                  <a:pt x="112700" y="19622"/>
                </a:lnTo>
                <a:lnTo>
                  <a:pt x="112700" y="70439"/>
                </a:lnTo>
                <a:lnTo>
                  <a:pt x="119485" y="70439"/>
                </a:lnTo>
                <a:lnTo>
                  <a:pt x="119485" y="40194"/>
                </a:lnTo>
                <a:lnTo>
                  <a:pt x="119862" y="36841"/>
                </a:lnTo>
                <a:lnTo>
                  <a:pt x="120616" y="33777"/>
                </a:lnTo>
                <a:lnTo>
                  <a:pt x="121087" y="31771"/>
                </a:lnTo>
                <a:lnTo>
                  <a:pt x="121935" y="30196"/>
                </a:lnTo>
                <a:lnTo>
                  <a:pt x="123066" y="29067"/>
                </a:lnTo>
                <a:lnTo>
                  <a:pt x="124291" y="27937"/>
                </a:lnTo>
                <a:lnTo>
                  <a:pt x="125610" y="27373"/>
                </a:lnTo>
                <a:lnTo>
                  <a:pt x="132567" y="27373"/>
                </a:lnTo>
                <a:lnTo>
                  <a:pt x="118825" y="27325"/>
                </a:lnTo>
                <a:lnTo>
                  <a:pt x="118825" y="19622"/>
                </a:lnTo>
                <a:close/>
              </a:path>
              <a:path w="431164" h="90170">
                <a:moveTo>
                  <a:pt x="132567" y="27373"/>
                </a:moveTo>
                <a:lnTo>
                  <a:pt x="128720" y="27373"/>
                </a:lnTo>
                <a:lnTo>
                  <a:pt x="130416" y="27985"/>
                </a:lnTo>
                <a:lnTo>
                  <a:pt x="132018" y="29235"/>
                </a:lnTo>
                <a:lnTo>
                  <a:pt x="132567" y="27373"/>
                </a:lnTo>
                <a:close/>
              </a:path>
              <a:path w="431164" h="90170">
                <a:moveTo>
                  <a:pt x="129662" y="18469"/>
                </a:moveTo>
                <a:lnTo>
                  <a:pt x="118825" y="27325"/>
                </a:lnTo>
                <a:lnTo>
                  <a:pt x="132581" y="27325"/>
                </a:lnTo>
                <a:lnTo>
                  <a:pt x="134374" y="21244"/>
                </a:lnTo>
                <a:lnTo>
                  <a:pt x="132018" y="19394"/>
                </a:lnTo>
                <a:lnTo>
                  <a:pt x="129662" y="18469"/>
                </a:lnTo>
                <a:close/>
              </a:path>
              <a:path w="431164" h="90170">
                <a:moveTo>
                  <a:pt x="177626" y="83693"/>
                </a:moveTo>
                <a:lnTo>
                  <a:pt x="132866" y="83693"/>
                </a:lnTo>
                <a:lnTo>
                  <a:pt x="132866" y="89905"/>
                </a:lnTo>
                <a:lnTo>
                  <a:pt x="177626" y="89905"/>
                </a:lnTo>
                <a:lnTo>
                  <a:pt x="177626" y="83693"/>
                </a:lnTo>
                <a:close/>
              </a:path>
              <a:path w="431164" h="90170">
                <a:moveTo>
                  <a:pt x="195715" y="64070"/>
                </a:moveTo>
                <a:lnTo>
                  <a:pt x="189405" y="64070"/>
                </a:lnTo>
                <a:lnTo>
                  <a:pt x="192043" y="69081"/>
                </a:lnTo>
                <a:lnTo>
                  <a:pt x="195718" y="71580"/>
                </a:lnTo>
                <a:lnTo>
                  <a:pt x="205141" y="71580"/>
                </a:lnTo>
                <a:lnTo>
                  <a:pt x="209193" y="69201"/>
                </a:lnTo>
                <a:lnTo>
                  <a:pt x="212547" y="64503"/>
                </a:lnTo>
                <a:lnTo>
                  <a:pt x="196284" y="64503"/>
                </a:lnTo>
                <a:lnTo>
                  <a:pt x="195715" y="64070"/>
                </a:lnTo>
                <a:close/>
              </a:path>
              <a:path w="431164" h="90170">
                <a:moveTo>
                  <a:pt x="189876" y="288"/>
                </a:moveTo>
                <a:lnTo>
                  <a:pt x="183091" y="288"/>
                </a:lnTo>
                <a:lnTo>
                  <a:pt x="183091" y="70439"/>
                </a:lnTo>
                <a:lnTo>
                  <a:pt x="189405" y="70439"/>
                </a:lnTo>
                <a:lnTo>
                  <a:pt x="189405" y="64070"/>
                </a:lnTo>
                <a:lnTo>
                  <a:pt x="195715" y="64070"/>
                </a:lnTo>
                <a:lnTo>
                  <a:pt x="193362" y="62280"/>
                </a:lnTo>
                <a:lnTo>
                  <a:pt x="191289" y="57846"/>
                </a:lnTo>
                <a:lnTo>
                  <a:pt x="189970" y="55142"/>
                </a:lnTo>
                <a:lnTo>
                  <a:pt x="189418" y="51453"/>
                </a:lnTo>
                <a:lnTo>
                  <a:pt x="189334" y="38343"/>
                </a:lnTo>
                <a:lnTo>
                  <a:pt x="190347" y="33729"/>
                </a:lnTo>
                <a:lnTo>
                  <a:pt x="194682" y="27180"/>
                </a:lnTo>
                <a:lnTo>
                  <a:pt x="197226" y="25546"/>
                </a:lnTo>
                <a:lnTo>
                  <a:pt x="213073" y="25546"/>
                </a:lnTo>
                <a:lnTo>
                  <a:pt x="212924" y="25306"/>
                </a:lnTo>
                <a:lnTo>
                  <a:pt x="189876" y="25306"/>
                </a:lnTo>
                <a:lnTo>
                  <a:pt x="189876" y="288"/>
                </a:lnTo>
                <a:close/>
              </a:path>
              <a:path w="431164" h="90170">
                <a:moveTo>
                  <a:pt x="213073" y="25546"/>
                </a:moveTo>
                <a:lnTo>
                  <a:pt x="203068" y="25546"/>
                </a:lnTo>
                <a:lnTo>
                  <a:pt x="205613" y="27132"/>
                </a:lnTo>
                <a:lnTo>
                  <a:pt x="209759" y="33441"/>
                </a:lnTo>
                <a:lnTo>
                  <a:pt x="210795" y="38343"/>
                </a:lnTo>
                <a:lnTo>
                  <a:pt x="210795" y="51453"/>
                </a:lnTo>
                <a:lnTo>
                  <a:pt x="209664" y="56332"/>
                </a:lnTo>
                <a:lnTo>
                  <a:pt x="207436" y="59696"/>
                </a:lnTo>
                <a:lnTo>
                  <a:pt x="205424" y="62869"/>
                </a:lnTo>
                <a:lnTo>
                  <a:pt x="202786" y="64503"/>
                </a:lnTo>
                <a:lnTo>
                  <a:pt x="212547" y="64503"/>
                </a:lnTo>
                <a:lnTo>
                  <a:pt x="215978" y="59696"/>
                </a:lnTo>
                <a:lnTo>
                  <a:pt x="217674" y="52967"/>
                </a:lnTo>
                <a:lnTo>
                  <a:pt x="217674" y="40590"/>
                </a:lnTo>
                <a:lnTo>
                  <a:pt x="217297" y="37142"/>
                </a:lnTo>
                <a:lnTo>
                  <a:pt x="216337" y="33441"/>
                </a:lnTo>
                <a:lnTo>
                  <a:pt x="215695" y="30701"/>
                </a:lnTo>
                <a:lnTo>
                  <a:pt x="214565" y="27949"/>
                </a:lnTo>
                <a:lnTo>
                  <a:pt x="213073" y="25546"/>
                </a:lnTo>
                <a:close/>
              </a:path>
              <a:path w="431164" h="90170">
                <a:moveTo>
                  <a:pt x="203257" y="18469"/>
                </a:moveTo>
                <a:lnTo>
                  <a:pt x="196378" y="18469"/>
                </a:lnTo>
                <a:lnTo>
                  <a:pt x="192703" y="20752"/>
                </a:lnTo>
                <a:lnTo>
                  <a:pt x="189876" y="25306"/>
                </a:lnTo>
                <a:lnTo>
                  <a:pt x="212924" y="25306"/>
                </a:lnTo>
                <a:lnTo>
                  <a:pt x="203257" y="18469"/>
                </a:lnTo>
                <a:close/>
              </a:path>
              <a:path w="431164" h="90170">
                <a:moveTo>
                  <a:pt x="233788" y="19622"/>
                </a:moveTo>
                <a:lnTo>
                  <a:pt x="227003" y="19622"/>
                </a:lnTo>
                <a:lnTo>
                  <a:pt x="227043" y="55334"/>
                </a:lnTo>
                <a:lnTo>
                  <a:pt x="227192" y="57449"/>
                </a:lnTo>
                <a:lnTo>
                  <a:pt x="227382" y="59156"/>
                </a:lnTo>
                <a:lnTo>
                  <a:pt x="227851" y="61667"/>
                </a:lnTo>
                <a:lnTo>
                  <a:pt x="228511" y="63794"/>
                </a:lnTo>
                <a:lnTo>
                  <a:pt x="229547" y="65524"/>
                </a:lnTo>
                <a:lnTo>
                  <a:pt x="230490" y="67267"/>
                </a:lnTo>
                <a:lnTo>
                  <a:pt x="231997" y="68709"/>
                </a:lnTo>
                <a:lnTo>
                  <a:pt x="234070" y="69862"/>
                </a:lnTo>
                <a:lnTo>
                  <a:pt x="236049" y="71004"/>
                </a:lnTo>
                <a:lnTo>
                  <a:pt x="238311" y="71580"/>
                </a:lnTo>
                <a:lnTo>
                  <a:pt x="245944" y="71580"/>
                </a:lnTo>
                <a:lnTo>
                  <a:pt x="250184" y="68709"/>
                </a:lnTo>
                <a:lnTo>
                  <a:pt x="252643" y="64166"/>
                </a:lnTo>
                <a:lnTo>
                  <a:pt x="239913" y="64166"/>
                </a:lnTo>
                <a:lnTo>
                  <a:pt x="238204" y="63506"/>
                </a:lnTo>
                <a:lnTo>
                  <a:pt x="236845" y="62184"/>
                </a:lnTo>
                <a:lnTo>
                  <a:pt x="235484" y="60934"/>
                </a:lnTo>
                <a:lnTo>
                  <a:pt x="234636" y="59156"/>
                </a:lnTo>
                <a:lnTo>
                  <a:pt x="234143" y="56776"/>
                </a:lnTo>
                <a:lnTo>
                  <a:pt x="233882" y="55334"/>
                </a:lnTo>
                <a:lnTo>
                  <a:pt x="233788" y="19622"/>
                </a:lnTo>
                <a:close/>
              </a:path>
              <a:path w="431164" h="90170">
                <a:moveTo>
                  <a:pt x="259324" y="62965"/>
                </a:moveTo>
                <a:lnTo>
                  <a:pt x="253294" y="62965"/>
                </a:lnTo>
                <a:lnTo>
                  <a:pt x="253294" y="70439"/>
                </a:lnTo>
                <a:lnTo>
                  <a:pt x="259324" y="70439"/>
                </a:lnTo>
                <a:lnTo>
                  <a:pt x="259324" y="62965"/>
                </a:lnTo>
                <a:close/>
              </a:path>
              <a:path w="431164" h="90170">
                <a:moveTo>
                  <a:pt x="259324" y="19622"/>
                </a:moveTo>
                <a:lnTo>
                  <a:pt x="252540" y="19622"/>
                </a:lnTo>
                <a:lnTo>
                  <a:pt x="252540" y="51177"/>
                </a:lnTo>
                <a:lnTo>
                  <a:pt x="252163" y="54493"/>
                </a:lnTo>
                <a:lnTo>
                  <a:pt x="251374" y="56897"/>
                </a:lnTo>
                <a:lnTo>
                  <a:pt x="250749" y="59059"/>
                </a:lnTo>
                <a:lnTo>
                  <a:pt x="249430" y="60862"/>
                </a:lnTo>
                <a:lnTo>
                  <a:pt x="247578" y="62232"/>
                </a:lnTo>
                <a:lnTo>
                  <a:pt x="245908" y="63518"/>
                </a:lnTo>
                <a:lnTo>
                  <a:pt x="243965" y="64166"/>
                </a:lnTo>
                <a:lnTo>
                  <a:pt x="252643" y="64166"/>
                </a:lnTo>
                <a:lnTo>
                  <a:pt x="253294" y="62965"/>
                </a:lnTo>
                <a:lnTo>
                  <a:pt x="259324" y="62965"/>
                </a:lnTo>
                <a:lnTo>
                  <a:pt x="259324" y="19622"/>
                </a:lnTo>
                <a:close/>
              </a:path>
              <a:path w="431164" h="90170">
                <a:moveTo>
                  <a:pt x="277228" y="19622"/>
                </a:moveTo>
                <a:lnTo>
                  <a:pt x="271198" y="19622"/>
                </a:lnTo>
                <a:lnTo>
                  <a:pt x="271198" y="70439"/>
                </a:lnTo>
                <a:lnTo>
                  <a:pt x="277888" y="70439"/>
                </a:lnTo>
                <a:lnTo>
                  <a:pt x="277928" y="36012"/>
                </a:lnTo>
                <a:lnTo>
                  <a:pt x="279019" y="31759"/>
                </a:lnTo>
                <a:lnTo>
                  <a:pt x="283165" y="27096"/>
                </a:lnTo>
                <a:lnTo>
                  <a:pt x="283695" y="26844"/>
                </a:lnTo>
                <a:lnTo>
                  <a:pt x="277228" y="26844"/>
                </a:lnTo>
                <a:lnTo>
                  <a:pt x="277228" y="19622"/>
                </a:lnTo>
                <a:close/>
              </a:path>
              <a:path w="431164" h="90170">
                <a:moveTo>
                  <a:pt x="301930" y="25931"/>
                </a:moveTo>
                <a:lnTo>
                  <a:pt x="290327" y="25931"/>
                </a:lnTo>
                <a:lnTo>
                  <a:pt x="291834" y="26447"/>
                </a:lnTo>
                <a:lnTo>
                  <a:pt x="293248" y="27493"/>
                </a:lnTo>
                <a:lnTo>
                  <a:pt x="294567" y="28526"/>
                </a:lnTo>
                <a:lnTo>
                  <a:pt x="295509" y="29908"/>
                </a:lnTo>
                <a:lnTo>
                  <a:pt x="296016" y="31759"/>
                </a:lnTo>
                <a:lnTo>
                  <a:pt x="296546" y="33393"/>
                </a:lnTo>
                <a:lnTo>
                  <a:pt x="296740" y="35195"/>
                </a:lnTo>
                <a:lnTo>
                  <a:pt x="296829" y="70439"/>
                </a:lnTo>
                <a:lnTo>
                  <a:pt x="303519" y="70439"/>
                </a:lnTo>
                <a:lnTo>
                  <a:pt x="303425" y="32407"/>
                </a:lnTo>
                <a:lnTo>
                  <a:pt x="303142" y="30809"/>
                </a:lnTo>
                <a:lnTo>
                  <a:pt x="302765" y="28358"/>
                </a:lnTo>
                <a:lnTo>
                  <a:pt x="302106" y="26231"/>
                </a:lnTo>
                <a:lnTo>
                  <a:pt x="301930" y="25931"/>
                </a:lnTo>
                <a:close/>
              </a:path>
              <a:path w="431164" h="90170">
                <a:moveTo>
                  <a:pt x="292305" y="18469"/>
                </a:moveTo>
                <a:lnTo>
                  <a:pt x="284390" y="18469"/>
                </a:lnTo>
                <a:lnTo>
                  <a:pt x="280150" y="21256"/>
                </a:lnTo>
                <a:lnTo>
                  <a:pt x="277228" y="26844"/>
                </a:lnTo>
                <a:lnTo>
                  <a:pt x="283695" y="26844"/>
                </a:lnTo>
                <a:lnTo>
                  <a:pt x="285615" y="25931"/>
                </a:lnTo>
                <a:lnTo>
                  <a:pt x="301930" y="25931"/>
                </a:lnTo>
                <a:lnTo>
                  <a:pt x="301069" y="24453"/>
                </a:lnTo>
                <a:lnTo>
                  <a:pt x="300127" y="22662"/>
                </a:lnTo>
                <a:lnTo>
                  <a:pt x="298619" y="21220"/>
                </a:lnTo>
                <a:lnTo>
                  <a:pt x="296546" y="20115"/>
                </a:lnTo>
                <a:lnTo>
                  <a:pt x="294567" y="19021"/>
                </a:lnTo>
                <a:lnTo>
                  <a:pt x="292305" y="18469"/>
                </a:lnTo>
                <a:close/>
              </a:path>
              <a:path w="431164" h="90170">
                <a:moveTo>
                  <a:pt x="353744" y="83693"/>
                </a:moveTo>
                <a:lnTo>
                  <a:pt x="308984" y="83693"/>
                </a:lnTo>
                <a:lnTo>
                  <a:pt x="308984" y="89905"/>
                </a:lnTo>
                <a:lnTo>
                  <a:pt x="353744" y="89905"/>
                </a:lnTo>
                <a:lnTo>
                  <a:pt x="353744" y="83693"/>
                </a:lnTo>
                <a:close/>
              </a:path>
              <a:path w="431164" h="90170">
                <a:moveTo>
                  <a:pt x="363167" y="53929"/>
                </a:moveTo>
                <a:lnTo>
                  <a:pt x="356477" y="55262"/>
                </a:lnTo>
                <a:lnTo>
                  <a:pt x="357231" y="60658"/>
                </a:lnTo>
                <a:lnTo>
                  <a:pt x="359021" y="64719"/>
                </a:lnTo>
                <a:lnTo>
                  <a:pt x="361660" y="67471"/>
                </a:lnTo>
                <a:lnTo>
                  <a:pt x="364393" y="70211"/>
                </a:lnTo>
                <a:lnTo>
                  <a:pt x="368350" y="71580"/>
                </a:lnTo>
                <a:lnTo>
                  <a:pt x="376643" y="71580"/>
                </a:lnTo>
                <a:lnTo>
                  <a:pt x="379470" y="70884"/>
                </a:lnTo>
                <a:lnTo>
                  <a:pt x="381920" y="69502"/>
                </a:lnTo>
                <a:lnTo>
                  <a:pt x="384464" y="68108"/>
                </a:lnTo>
                <a:lnTo>
                  <a:pt x="386348" y="66149"/>
                </a:lnTo>
                <a:lnTo>
                  <a:pt x="387205" y="64503"/>
                </a:lnTo>
                <a:lnTo>
                  <a:pt x="370423" y="64503"/>
                </a:lnTo>
                <a:lnTo>
                  <a:pt x="368068" y="63590"/>
                </a:lnTo>
                <a:lnTo>
                  <a:pt x="366277" y="61775"/>
                </a:lnTo>
                <a:lnTo>
                  <a:pt x="364581" y="59961"/>
                </a:lnTo>
                <a:lnTo>
                  <a:pt x="363544" y="57341"/>
                </a:lnTo>
                <a:lnTo>
                  <a:pt x="363167" y="53929"/>
                </a:lnTo>
                <a:close/>
              </a:path>
              <a:path w="431164" h="90170">
                <a:moveTo>
                  <a:pt x="375418" y="18468"/>
                </a:moveTo>
                <a:lnTo>
                  <a:pt x="357700" y="36048"/>
                </a:lnTo>
                <a:lnTo>
                  <a:pt x="358079" y="37875"/>
                </a:lnTo>
                <a:lnTo>
                  <a:pt x="359116" y="39930"/>
                </a:lnTo>
                <a:lnTo>
                  <a:pt x="360058" y="41984"/>
                </a:lnTo>
                <a:lnTo>
                  <a:pt x="361566" y="43595"/>
                </a:lnTo>
                <a:lnTo>
                  <a:pt x="365335" y="45926"/>
                </a:lnTo>
                <a:lnTo>
                  <a:pt x="368821" y="47308"/>
                </a:lnTo>
                <a:lnTo>
                  <a:pt x="377484" y="50119"/>
                </a:lnTo>
                <a:lnTo>
                  <a:pt x="379752" y="51057"/>
                </a:lnTo>
                <a:lnTo>
                  <a:pt x="382014" y="52931"/>
                </a:lnTo>
                <a:lnTo>
                  <a:pt x="382673" y="54469"/>
                </a:lnTo>
                <a:lnTo>
                  <a:pt x="382673" y="58579"/>
                </a:lnTo>
                <a:lnTo>
                  <a:pt x="381920" y="60477"/>
                </a:lnTo>
                <a:lnTo>
                  <a:pt x="378904" y="63698"/>
                </a:lnTo>
                <a:lnTo>
                  <a:pt x="376643" y="64503"/>
                </a:lnTo>
                <a:lnTo>
                  <a:pt x="387205" y="64503"/>
                </a:lnTo>
                <a:lnTo>
                  <a:pt x="388987" y="61078"/>
                </a:lnTo>
                <a:lnTo>
                  <a:pt x="389597" y="58579"/>
                </a:lnTo>
                <a:lnTo>
                  <a:pt x="389647" y="52571"/>
                </a:lnTo>
                <a:lnTo>
                  <a:pt x="389061" y="50083"/>
                </a:lnTo>
                <a:lnTo>
                  <a:pt x="387950" y="48137"/>
                </a:lnTo>
                <a:lnTo>
                  <a:pt x="386914" y="46154"/>
                </a:lnTo>
                <a:lnTo>
                  <a:pt x="385406" y="44652"/>
                </a:lnTo>
                <a:lnTo>
                  <a:pt x="381637" y="42573"/>
                </a:lnTo>
                <a:lnTo>
                  <a:pt x="378339" y="41251"/>
                </a:lnTo>
                <a:lnTo>
                  <a:pt x="370235" y="38476"/>
                </a:lnTo>
                <a:lnTo>
                  <a:pt x="368256" y="37731"/>
                </a:lnTo>
                <a:lnTo>
                  <a:pt x="364204" y="30353"/>
                </a:lnTo>
                <a:lnTo>
                  <a:pt x="364864" y="28827"/>
                </a:lnTo>
                <a:lnTo>
                  <a:pt x="367502" y="26207"/>
                </a:lnTo>
                <a:lnTo>
                  <a:pt x="369669" y="25546"/>
                </a:lnTo>
                <a:lnTo>
                  <a:pt x="386181" y="25546"/>
                </a:lnTo>
                <a:lnTo>
                  <a:pt x="384652" y="22890"/>
                </a:lnTo>
                <a:lnTo>
                  <a:pt x="382862" y="21340"/>
                </a:lnTo>
                <a:lnTo>
                  <a:pt x="378150" y="19045"/>
                </a:lnTo>
                <a:lnTo>
                  <a:pt x="375418" y="18468"/>
                </a:lnTo>
                <a:close/>
              </a:path>
              <a:path w="431164" h="90170">
                <a:moveTo>
                  <a:pt x="386181" y="25546"/>
                </a:moveTo>
                <a:lnTo>
                  <a:pt x="375418" y="25546"/>
                </a:lnTo>
                <a:lnTo>
                  <a:pt x="377491" y="26279"/>
                </a:lnTo>
                <a:lnTo>
                  <a:pt x="380318" y="29223"/>
                </a:lnTo>
                <a:lnTo>
                  <a:pt x="381166" y="31266"/>
                </a:lnTo>
                <a:lnTo>
                  <a:pt x="381448" y="33873"/>
                </a:lnTo>
                <a:lnTo>
                  <a:pt x="388139" y="32732"/>
                </a:lnTo>
                <a:lnTo>
                  <a:pt x="387668" y="29439"/>
                </a:lnTo>
                <a:lnTo>
                  <a:pt x="386914" y="26820"/>
                </a:lnTo>
                <a:lnTo>
                  <a:pt x="386181" y="25546"/>
                </a:lnTo>
                <a:close/>
              </a:path>
              <a:path w="431164" h="90170">
                <a:moveTo>
                  <a:pt x="415560" y="18468"/>
                </a:moveTo>
                <a:lnTo>
                  <a:pt x="409906" y="18468"/>
                </a:lnTo>
                <a:lnTo>
                  <a:pt x="406985" y="19574"/>
                </a:lnTo>
                <a:lnTo>
                  <a:pt x="404347" y="21773"/>
                </a:lnTo>
                <a:lnTo>
                  <a:pt x="401614" y="23972"/>
                </a:lnTo>
                <a:lnTo>
                  <a:pt x="399635" y="27132"/>
                </a:lnTo>
                <a:lnTo>
                  <a:pt x="396997" y="35399"/>
                </a:lnTo>
                <a:lnTo>
                  <a:pt x="396337" y="40002"/>
                </a:lnTo>
                <a:lnTo>
                  <a:pt x="396337" y="50276"/>
                </a:lnTo>
                <a:lnTo>
                  <a:pt x="410283" y="71580"/>
                </a:lnTo>
                <a:lnTo>
                  <a:pt x="418387" y="71580"/>
                </a:lnTo>
                <a:lnTo>
                  <a:pt x="422156" y="69057"/>
                </a:lnTo>
                <a:lnTo>
                  <a:pt x="424373" y="64503"/>
                </a:lnTo>
                <a:lnTo>
                  <a:pt x="411226" y="64503"/>
                </a:lnTo>
                <a:lnTo>
                  <a:pt x="408673" y="62881"/>
                </a:lnTo>
                <a:lnTo>
                  <a:pt x="404347" y="56452"/>
                </a:lnTo>
                <a:lnTo>
                  <a:pt x="403420" y="52102"/>
                </a:lnTo>
                <a:lnTo>
                  <a:pt x="403310" y="38343"/>
                </a:lnTo>
                <a:lnTo>
                  <a:pt x="404347" y="33417"/>
                </a:lnTo>
                <a:lnTo>
                  <a:pt x="408259" y="27228"/>
                </a:lnTo>
                <a:lnTo>
                  <a:pt x="410849" y="25594"/>
                </a:lnTo>
                <a:lnTo>
                  <a:pt x="430920" y="25594"/>
                </a:lnTo>
                <a:lnTo>
                  <a:pt x="430920" y="25450"/>
                </a:lnTo>
                <a:lnTo>
                  <a:pt x="424229" y="25450"/>
                </a:lnTo>
                <a:lnTo>
                  <a:pt x="423004" y="23383"/>
                </a:lnTo>
                <a:lnTo>
                  <a:pt x="421497" y="21701"/>
                </a:lnTo>
                <a:lnTo>
                  <a:pt x="417728" y="19117"/>
                </a:lnTo>
                <a:lnTo>
                  <a:pt x="415560" y="18468"/>
                </a:lnTo>
                <a:close/>
              </a:path>
              <a:path w="431164" h="90170">
                <a:moveTo>
                  <a:pt x="430920" y="64022"/>
                </a:moveTo>
                <a:lnTo>
                  <a:pt x="424606" y="64022"/>
                </a:lnTo>
                <a:lnTo>
                  <a:pt x="424606" y="70439"/>
                </a:lnTo>
                <a:lnTo>
                  <a:pt x="430920" y="70439"/>
                </a:lnTo>
                <a:lnTo>
                  <a:pt x="430920" y="64022"/>
                </a:lnTo>
                <a:close/>
              </a:path>
              <a:path w="431164" h="90170">
                <a:moveTo>
                  <a:pt x="430920" y="25594"/>
                </a:moveTo>
                <a:lnTo>
                  <a:pt x="416879" y="25594"/>
                </a:lnTo>
                <a:lnTo>
                  <a:pt x="419518" y="27228"/>
                </a:lnTo>
                <a:lnTo>
                  <a:pt x="423664" y="33729"/>
                </a:lnTo>
                <a:lnTo>
                  <a:pt x="424686" y="38343"/>
                </a:lnTo>
                <a:lnTo>
                  <a:pt x="424795" y="52102"/>
                </a:lnTo>
                <a:lnTo>
                  <a:pt x="423758" y="56800"/>
                </a:lnTo>
                <a:lnTo>
                  <a:pt x="419612" y="62965"/>
                </a:lnTo>
                <a:lnTo>
                  <a:pt x="417068" y="64503"/>
                </a:lnTo>
                <a:lnTo>
                  <a:pt x="424373" y="64503"/>
                </a:lnTo>
                <a:lnTo>
                  <a:pt x="424606" y="64022"/>
                </a:lnTo>
                <a:lnTo>
                  <a:pt x="430920" y="64022"/>
                </a:lnTo>
                <a:lnTo>
                  <a:pt x="430920" y="25594"/>
                </a:lnTo>
                <a:close/>
              </a:path>
              <a:path w="431164" h="90170">
                <a:moveTo>
                  <a:pt x="430920" y="288"/>
                </a:moveTo>
                <a:lnTo>
                  <a:pt x="424229" y="288"/>
                </a:lnTo>
                <a:lnTo>
                  <a:pt x="424229" y="25450"/>
                </a:lnTo>
                <a:lnTo>
                  <a:pt x="430920" y="25450"/>
                </a:lnTo>
                <a:lnTo>
                  <a:pt x="430920" y="288"/>
                </a:lnTo>
                <a:close/>
              </a:path>
            </a:pathLst>
          </a:custGeom>
          <a:solidFill>
            <a:srgbClr val="000000"/>
          </a:solidFill>
        </p:spPr>
        <p:txBody>
          <a:bodyPr wrap="square" lIns="0" tIns="0" rIns="0" bIns="0" rtlCol="0"/>
          <a:lstStyle/>
          <a:p>
            <a:endParaRPr/>
          </a:p>
        </p:txBody>
      </p:sp>
      <p:pic>
        <p:nvPicPr>
          <p:cNvPr id="74" name="object 74"/>
          <p:cNvPicPr/>
          <p:nvPr/>
        </p:nvPicPr>
        <p:blipFill>
          <a:blip r:embed="rId19" cstate="print"/>
          <a:stretch>
            <a:fillRect/>
          </a:stretch>
        </p:blipFill>
        <p:spPr>
          <a:xfrm>
            <a:off x="4469352" y="5198200"/>
            <a:ext cx="429978" cy="89917"/>
          </a:xfrm>
          <a:prstGeom prst="rect">
            <a:avLst/>
          </a:prstGeom>
        </p:spPr>
      </p:pic>
      <p:grpSp>
        <p:nvGrpSpPr>
          <p:cNvPr id="75" name="object 75"/>
          <p:cNvGrpSpPr/>
          <p:nvPr/>
        </p:nvGrpSpPr>
        <p:grpSpPr>
          <a:xfrm>
            <a:off x="6324938" y="2080865"/>
            <a:ext cx="2216150" cy="2823210"/>
            <a:chOff x="6324938" y="2080865"/>
            <a:chExt cx="2216150" cy="2823210"/>
          </a:xfrm>
        </p:grpSpPr>
        <p:sp>
          <p:nvSpPr>
            <p:cNvPr id="76" name="object 76"/>
            <p:cNvSpPr/>
            <p:nvPr/>
          </p:nvSpPr>
          <p:spPr>
            <a:xfrm>
              <a:off x="6475302" y="4303035"/>
              <a:ext cx="2059939" cy="0"/>
            </a:xfrm>
            <a:custGeom>
              <a:avLst/>
              <a:gdLst/>
              <a:ahLst/>
              <a:cxnLst/>
              <a:rect l="l" t="t" r="r" b="b"/>
              <a:pathLst>
                <a:path w="2059940">
                  <a:moveTo>
                    <a:pt x="0" y="0"/>
                  </a:moveTo>
                  <a:lnTo>
                    <a:pt x="2059501" y="0"/>
                  </a:lnTo>
                </a:path>
              </a:pathLst>
            </a:custGeom>
            <a:ln w="8757">
              <a:solidFill>
                <a:srgbClr val="EFEFEF"/>
              </a:solidFill>
              <a:prstDash val="sysDash"/>
            </a:ln>
          </p:spPr>
          <p:txBody>
            <a:bodyPr wrap="square" lIns="0" tIns="0" rIns="0" bIns="0" rtlCol="0"/>
            <a:lstStyle/>
            <a:p>
              <a:endParaRPr/>
            </a:p>
          </p:txBody>
        </p:sp>
        <p:sp>
          <p:nvSpPr>
            <p:cNvPr id="77" name="object 77"/>
            <p:cNvSpPr/>
            <p:nvPr/>
          </p:nvSpPr>
          <p:spPr>
            <a:xfrm>
              <a:off x="6475302" y="3631686"/>
              <a:ext cx="2059939" cy="0"/>
            </a:xfrm>
            <a:custGeom>
              <a:avLst/>
              <a:gdLst/>
              <a:ahLst/>
              <a:cxnLst/>
              <a:rect l="l" t="t" r="r" b="b"/>
              <a:pathLst>
                <a:path w="2059940">
                  <a:moveTo>
                    <a:pt x="0" y="0"/>
                  </a:moveTo>
                  <a:lnTo>
                    <a:pt x="2059501" y="0"/>
                  </a:lnTo>
                </a:path>
              </a:pathLst>
            </a:custGeom>
            <a:ln w="8757">
              <a:solidFill>
                <a:srgbClr val="EFEFEF"/>
              </a:solidFill>
              <a:prstDash val="sysDash"/>
            </a:ln>
          </p:spPr>
          <p:txBody>
            <a:bodyPr wrap="square" lIns="0" tIns="0" rIns="0" bIns="0" rtlCol="0"/>
            <a:lstStyle/>
            <a:p>
              <a:endParaRPr/>
            </a:p>
          </p:txBody>
        </p:sp>
        <p:sp>
          <p:nvSpPr>
            <p:cNvPr id="78" name="object 78"/>
            <p:cNvSpPr/>
            <p:nvPr/>
          </p:nvSpPr>
          <p:spPr>
            <a:xfrm>
              <a:off x="6475302" y="2960216"/>
              <a:ext cx="2059939" cy="0"/>
            </a:xfrm>
            <a:custGeom>
              <a:avLst/>
              <a:gdLst/>
              <a:ahLst/>
              <a:cxnLst/>
              <a:rect l="l" t="t" r="r" b="b"/>
              <a:pathLst>
                <a:path w="2059940">
                  <a:moveTo>
                    <a:pt x="0" y="0"/>
                  </a:moveTo>
                  <a:lnTo>
                    <a:pt x="2059501" y="0"/>
                  </a:lnTo>
                </a:path>
              </a:pathLst>
            </a:custGeom>
            <a:ln w="8757">
              <a:solidFill>
                <a:srgbClr val="EFEFEF"/>
              </a:solidFill>
              <a:prstDash val="sysDash"/>
            </a:ln>
          </p:spPr>
          <p:txBody>
            <a:bodyPr wrap="square" lIns="0" tIns="0" rIns="0" bIns="0" rtlCol="0"/>
            <a:lstStyle/>
            <a:p>
              <a:endParaRPr/>
            </a:p>
          </p:txBody>
        </p:sp>
        <p:sp>
          <p:nvSpPr>
            <p:cNvPr id="79" name="object 79"/>
            <p:cNvSpPr/>
            <p:nvPr/>
          </p:nvSpPr>
          <p:spPr>
            <a:xfrm>
              <a:off x="6475302" y="2288627"/>
              <a:ext cx="2059939" cy="0"/>
            </a:xfrm>
            <a:custGeom>
              <a:avLst/>
              <a:gdLst/>
              <a:ahLst/>
              <a:cxnLst/>
              <a:rect l="l" t="t" r="r" b="b"/>
              <a:pathLst>
                <a:path w="2059940">
                  <a:moveTo>
                    <a:pt x="0" y="0"/>
                  </a:moveTo>
                  <a:lnTo>
                    <a:pt x="2059501" y="0"/>
                  </a:lnTo>
                </a:path>
              </a:pathLst>
            </a:custGeom>
            <a:ln w="8757">
              <a:solidFill>
                <a:srgbClr val="EFEFEF"/>
              </a:solidFill>
              <a:prstDash val="sysDash"/>
            </a:ln>
          </p:spPr>
          <p:txBody>
            <a:bodyPr wrap="square" lIns="0" tIns="0" rIns="0" bIns="0" rtlCol="0"/>
            <a:lstStyle/>
            <a:p>
              <a:endParaRPr/>
            </a:p>
          </p:txBody>
        </p:sp>
        <p:sp>
          <p:nvSpPr>
            <p:cNvPr id="80" name="object 80"/>
            <p:cNvSpPr/>
            <p:nvPr/>
          </p:nvSpPr>
          <p:spPr>
            <a:xfrm>
              <a:off x="6525305" y="2092761"/>
              <a:ext cx="491490" cy="2529840"/>
            </a:xfrm>
            <a:custGeom>
              <a:avLst/>
              <a:gdLst/>
              <a:ahLst/>
              <a:cxnLst/>
              <a:rect l="l" t="t" r="r" b="b"/>
              <a:pathLst>
                <a:path w="491490" h="2529840">
                  <a:moveTo>
                    <a:pt x="0" y="0"/>
                  </a:moveTo>
                  <a:lnTo>
                    <a:pt x="0" y="2529739"/>
                  </a:lnTo>
                </a:path>
                <a:path w="491490" h="2529840">
                  <a:moveTo>
                    <a:pt x="491369" y="0"/>
                  </a:moveTo>
                  <a:lnTo>
                    <a:pt x="491369" y="2529739"/>
                  </a:lnTo>
                </a:path>
              </a:pathLst>
            </a:custGeom>
            <a:ln w="6814">
              <a:solidFill>
                <a:srgbClr val="EFEFEF"/>
              </a:solidFill>
              <a:prstDash val="sysDash"/>
            </a:ln>
          </p:spPr>
          <p:txBody>
            <a:bodyPr wrap="square" lIns="0" tIns="0" rIns="0" bIns="0" rtlCol="0"/>
            <a:lstStyle/>
            <a:p>
              <a:endParaRPr/>
            </a:p>
          </p:txBody>
        </p:sp>
        <p:sp>
          <p:nvSpPr>
            <p:cNvPr id="81" name="object 81"/>
            <p:cNvSpPr/>
            <p:nvPr/>
          </p:nvSpPr>
          <p:spPr>
            <a:xfrm>
              <a:off x="7508194" y="2092761"/>
              <a:ext cx="491490" cy="2529840"/>
            </a:xfrm>
            <a:custGeom>
              <a:avLst/>
              <a:gdLst/>
              <a:ahLst/>
              <a:cxnLst/>
              <a:rect l="l" t="t" r="r" b="b"/>
              <a:pathLst>
                <a:path w="491490" h="2529840">
                  <a:moveTo>
                    <a:pt x="0" y="0"/>
                  </a:moveTo>
                  <a:lnTo>
                    <a:pt x="0" y="2529739"/>
                  </a:lnTo>
                </a:path>
                <a:path w="491490" h="2529840">
                  <a:moveTo>
                    <a:pt x="491332" y="0"/>
                  </a:moveTo>
                  <a:lnTo>
                    <a:pt x="491332" y="2529739"/>
                  </a:lnTo>
                </a:path>
              </a:pathLst>
            </a:custGeom>
            <a:ln w="6814">
              <a:solidFill>
                <a:srgbClr val="EFEFEF"/>
              </a:solidFill>
              <a:prstDash val="sysDash"/>
            </a:ln>
          </p:spPr>
          <p:txBody>
            <a:bodyPr wrap="square" lIns="0" tIns="0" rIns="0" bIns="0" rtlCol="0"/>
            <a:lstStyle/>
            <a:p>
              <a:endParaRPr/>
            </a:p>
          </p:txBody>
        </p:sp>
        <p:sp>
          <p:nvSpPr>
            <p:cNvPr id="82" name="object 82"/>
            <p:cNvSpPr/>
            <p:nvPr/>
          </p:nvSpPr>
          <p:spPr>
            <a:xfrm>
              <a:off x="8490953" y="2092761"/>
              <a:ext cx="0" cy="2529840"/>
            </a:xfrm>
            <a:custGeom>
              <a:avLst/>
              <a:gdLst/>
              <a:ahLst/>
              <a:cxnLst/>
              <a:rect l="l" t="t" r="r" b="b"/>
              <a:pathLst>
                <a:path h="2529840">
                  <a:moveTo>
                    <a:pt x="0" y="0"/>
                  </a:moveTo>
                  <a:lnTo>
                    <a:pt x="0" y="2529739"/>
                  </a:lnTo>
                </a:path>
              </a:pathLst>
            </a:custGeom>
            <a:ln w="6814">
              <a:solidFill>
                <a:srgbClr val="EFEFEF"/>
              </a:solidFill>
              <a:prstDash val="sysDash"/>
            </a:ln>
          </p:spPr>
          <p:txBody>
            <a:bodyPr wrap="square" lIns="0" tIns="0" rIns="0" bIns="0" rtlCol="0"/>
            <a:lstStyle/>
            <a:p>
              <a:endParaRPr/>
            </a:p>
          </p:txBody>
        </p:sp>
        <p:sp>
          <p:nvSpPr>
            <p:cNvPr id="83" name="object 83"/>
            <p:cNvSpPr/>
            <p:nvPr/>
          </p:nvSpPr>
          <p:spPr>
            <a:xfrm>
              <a:off x="6525305" y="2782135"/>
              <a:ext cx="1965960" cy="1577340"/>
            </a:xfrm>
            <a:custGeom>
              <a:avLst/>
              <a:gdLst/>
              <a:ahLst/>
              <a:cxnLst/>
              <a:rect l="l" t="t" r="r" b="b"/>
              <a:pathLst>
                <a:path w="1965959" h="1577339">
                  <a:moveTo>
                    <a:pt x="0" y="671589"/>
                  </a:moveTo>
                  <a:lnTo>
                    <a:pt x="49058" y="190578"/>
                  </a:lnTo>
                  <a:lnTo>
                    <a:pt x="98275" y="684567"/>
                  </a:lnTo>
                  <a:lnTo>
                    <a:pt x="147334" y="0"/>
                  </a:lnTo>
                  <a:lnTo>
                    <a:pt x="196551" y="489543"/>
                  </a:lnTo>
                  <a:lnTo>
                    <a:pt x="245610" y="641188"/>
                  </a:lnTo>
                  <a:lnTo>
                    <a:pt x="294818" y="901100"/>
                  </a:lnTo>
                  <a:lnTo>
                    <a:pt x="343876" y="654166"/>
                  </a:lnTo>
                  <a:lnTo>
                    <a:pt x="393094" y="866373"/>
                  </a:lnTo>
                  <a:lnTo>
                    <a:pt x="442152" y="1347385"/>
                  </a:lnTo>
                  <a:lnTo>
                    <a:pt x="491370" y="1108982"/>
                  </a:lnTo>
                  <a:lnTo>
                    <a:pt x="540456" y="1000835"/>
                  </a:lnTo>
                  <a:lnTo>
                    <a:pt x="589636" y="1403741"/>
                  </a:lnTo>
                  <a:lnTo>
                    <a:pt x="638723" y="1291029"/>
                  </a:lnTo>
                  <a:lnTo>
                    <a:pt x="687903" y="1091799"/>
                  </a:lnTo>
                  <a:lnTo>
                    <a:pt x="737176" y="1169784"/>
                  </a:lnTo>
                  <a:lnTo>
                    <a:pt x="786169" y="797039"/>
                  </a:lnTo>
                  <a:lnTo>
                    <a:pt x="835443" y="1494704"/>
                  </a:lnTo>
                  <a:lnTo>
                    <a:pt x="884436" y="1416719"/>
                  </a:lnTo>
                  <a:lnTo>
                    <a:pt x="933709" y="1486053"/>
                  </a:lnTo>
                  <a:lnTo>
                    <a:pt x="982702" y="1265073"/>
                  </a:lnTo>
                  <a:lnTo>
                    <a:pt x="1031976" y="1330202"/>
                  </a:lnTo>
                  <a:lnTo>
                    <a:pt x="1080968" y="857842"/>
                  </a:lnTo>
                  <a:lnTo>
                    <a:pt x="1130242" y="1100570"/>
                  </a:lnTo>
                  <a:lnTo>
                    <a:pt x="1179328" y="563202"/>
                  </a:lnTo>
                  <a:lnTo>
                    <a:pt x="1228509" y="1269399"/>
                  </a:lnTo>
                  <a:lnTo>
                    <a:pt x="1277595" y="1473075"/>
                  </a:lnTo>
                  <a:lnTo>
                    <a:pt x="1326775" y="597809"/>
                  </a:lnTo>
                  <a:lnTo>
                    <a:pt x="1375861" y="229510"/>
                  </a:lnTo>
                  <a:lnTo>
                    <a:pt x="1425042" y="1135177"/>
                  </a:lnTo>
                  <a:lnTo>
                    <a:pt x="1474128" y="1061397"/>
                  </a:lnTo>
                  <a:lnTo>
                    <a:pt x="1523308" y="376830"/>
                  </a:lnTo>
                  <a:lnTo>
                    <a:pt x="1572395" y="1559592"/>
                  </a:lnTo>
                  <a:lnTo>
                    <a:pt x="1621575" y="1351711"/>
                  </a:lnTo>
                  <a:lnTo>
                    <a:pt x="1670848" y="1577064"/>
                  </a:lnTo>
                  <a:lnTo>
                    <a:pt x="1719841" y="1187088"/>
                  </a:lnTo>
                  <a:lnTo>
                    <a:pt x="1769115" y="1373340"/>
                  </a:lnTo>
                  <a:lnTo>
                    <a:pt x="1818107" y="454936"/>
                  </a:lnTo>
                  <a:lnTo>
                    <a:pt x="1867381" y="554431"/>
                  </a:lnTo>
                  <a:lnTo>
                    <a:pt x="1916374" y="1074375"/>
                  </a:lnTo>
                  <a:lnTo>
                    <a:pt x="1965648" y="1343179"/>
                  </a:lnTo>
                </a:path>
              </a:pathLst>
            </a:custGeom>
            <a:ln w="7996">
              <a:solidFill>
                <a:srgbClr val="1A85FF"/>
              </a:solidFill>
            </a:ln>
          </p:spPr>
          <p:txBody>
            <a:bodyPr wrap="square" lIns="0" tIns="0" rIns="0" bIns="0" rtlCol="0"/>
            <a:lstStyle/>
            <a:p>
              <a:endParaRPr/>
            </a:p>
          </p:txBody>
        </p:sp>
        <p:sp>
          <p:nvSpPr>
            <p:cNvPr id="84" name="object 84"/>
            <p:cNvSpPr/>
            <p:nvPr/>
          </p:nvSpPr>
          <p:spPr>
            <a:xfrm>
              <a:off x="6525305" y="3016092"/>
              <a:ext cx="1965960" cy="1542415"/>
            </a:xfrm>
            <a:custGeom>
              <a:avLst/>
              <a:gdLst/>
              <a:ahLst/>
              <a:cxnLst/>
              <a:rect l="l" t="t" r="r" b="b"/>
              <a:pathLst>
                <a:path w="1965959" h="1542414">
                  <a:moveTo>
                    <a:pt x="0" y="225185"/>
                  </a:moveTo>
                  <a:lnTo>
                    <a:pt x="49058" y="931381"/>
                  </a:lnTo>
                  <a:lnTo>
                    <a:pt x="98276" y="1234913"/>
                  </a:lnTo>
                  <a:lnTo>
                    <a:pt x="147334" y="450610"/>
                  </a:lnTo>
                  <a:lnTo>
                    <a:pt x="196551" y="589278"/>
                  </a:lnTo>
                  <a:lnTo>
                    <a:pt x="245610" y="1511948"/>
                  </a:lnTo>
                  <a:lnTo>
                    <a:pt x="294818" y="1382016"/>
                  </a:lnTo>
                  <a:lnTo>
                    <a:pt x="343876" y="1394993"/>
                  </a:lnTo>
                  <a:lnTo>
                    <a:pt x="393094" y="892449"/>
                  </a:lnTo>
                  <a:lnTo>
                    <a:pt x="442152" y="983532"/>
                  </a:lnTo>
                  <a:lnTo>
                    <a:pt x="491370" y="883797"/>
                  </a:lnTo>
                  <a:lnTo>
                    <a:pt x="540456" y="879471"/>
                  </a:lnTo>
                  <a:lnTo>
                    <a:pt x="589636" y="1018139"/>
                  </a:lnTo>
                  <a:lnTo>
                    <a:pt x="638723" y="810257"/>
                  </a:lnTo>
                  <a:lnTo>
                    <a:pt x="687903" y="1057072"/>
                  </a:lnTo>
                  <a:lnTo>
                    <a:pt x="737176" y="56356"/>
                  </a:lnTo>
                  <a:lnTo>
                    <a:pt x="786169" y="1031116"/>
                  </a:lnTo>
                  <a:lnTo>
                    <a:pt x="835443" y="1096245"/>
                  </a:lnTo>
                  <a:lnTo>
                    <a:pt x="884436" y="792713"/>
                  </a:lnTo>
                  <a:lnTo>
                    <a:pt x="933709" y="316268"/>
                  </a:lnTo>
                  <a:lnTo>
                    <a:pt x="982702" y="593484"/>
                  </a:lnTo>
                  <a:lnTo>
                    <a:pt x="1031975" y="0"/>
                  </a:lnTo>
                  <a:lnTo>
                    <a:pt x="1080969" y="857842"/>
                  </a:lnTo>
                  <a:lnTo>
                    <a:pt x="1130242" y="528475"/>
                  </a:lnTo>
                  <a:lnTo>
                    <a:pt x="1179329" y="857842"/>
                  </a:lnTo>
                  <a:lnTo>
                    <a:pt x="1228509" y="1503440"/>
                  </a:lnTo>
                  <a:lnTo>
                    <a:pt x="1277595" y="1403705"/>
                  </a:lnTo>
                  <a:lnTo>
                    <a:pt x="1326775" y="450610"/>
                  </a:lnTo>
                  <a:lnTo>
                    <a:pt x="1375862" y="667143"/>
                  </a:lnTo>
                  <a:lnTo>
                    <a:pt x="1425042" y="1265073"/>
                  </a:lnTo>
                  <a:lnTo>
                    <a:pt x="1474128" y="870819"/>
                  </a:lnTo>
                  <a:lnTo>
                    <a:pt x="1523308" y="225185"/>
                  </a:lnTo>
                  <a:lnTo>
                    <a:pt x="1572395" y="1343107"/>
                  </a:lnTo>
                  <a:lnTo>
                    <a:pt x="1621575" y="1191534"/>
                  </a:lnTo>
                  <a:lnTo>
                    <a:pt x="1670848" y="1542361"/>
                  </a:lnTo>
                  <a:lnTo>
                    <a:pt x="1719841" y="844864"/>
                  </a:lnTo>
                  <a:lnTo>
                    <a:pt x="1769115" y="1104776"/>
                  </a:lnTo>
                  <a:lnTo>
                    <a:pt x="1818107" y="233956"/>
                  </a:lnTo>
                  <a:lnTo>
                    <a:pt x="1867381" y="918404"/>
                  </a:lnTo>
                  <a:lnTo>
                    <a:pt x="1916374" y="1494716"/>
                  </a:lnTo>
                  <a:lnTo>
                    <a:pt x="1965648" y="1109222"/>
                  </a:lnTo>
                </a:path>
              </a:pathLst>
            </a:custGeom>
            <a:ln w="8017">
              <a:solidFill>
                <a:srgbClr val="D31158"/>
              </a:solidFill>
            </a:ln>
          </p:spPr>
          <p:txBody>
            <a:bodyPr wrap="square" lIns="0" tIns="0" rIns="0" bIns="0" rtlCol="0"/>
            <a:lstStyle/>
            <a:p>
              <a:endParaRPr/>
            </a:p>
          </p:txBody>
        </p:sp>
        <p:sp>
          <p:nvSpPr>
            <p:cNvPr id="85" name="object 85"/>
            <p:cNvSpPr/>
            <p:nvPr/>
          </p:nvSpPr>
          <p:spPr>
            <a:xfrm>
              <a:off x="6525305" y="2145152"/>
              <a:ext cx="1965960" cy="2240280"/>
            </a:xfrm>
            <a:custGeom>
              <a:avLst/>
              <a:gdLst/>
              <a:ahLst/>
              <a:cxnLst/>
              <a:rect l="l" t="t" r="r" b="b"/>
              <a:pathLst>
                <a:path w="1965959" h="2240279">
                  <a:moveTo>
                    <a:pt x="0" y="0"/>
                  </a:moveTo>
                  <a:lnTo>
                    <a:pt x="49058" y="935827"/>
                  </a:lnTo>
                  <a:lnTo>
                    <a:pt x="98276" y="1416839"/>
                  </a:lnTo>
                  <a:lnTo>
                    <a:pt x="147334" y="1594440"/>
                  </a:lnTo>
                  <a:lnTo>
                    <a:pt x="196552" y="1945435"/>
                  </a:lnTo>
                  <a:lnTo>
                    <a:pt x="245610" y="1581462"/>
                  </a:lnTo>
                  <a:lnTo>
                    <a:pt x="294818" y="870939"/>
                  </a:lnTo>
                  <a:lnTo>
                    <a:pt x="343876" y="1126526"/>
                  </a:lnTo>
                  <a:lnTo>
                    <a:pt x="393094" y="429101"/>
                  </a:lnTo>
                  <a:lnTo>
                    <a:pt x="442152" y="1659448"/>
                  </a:lnTo>
                  <a:lnTo>
                    <a:pt x="491370" y="1382112"/>
                  </a:lnTo>
                  <a:lnTo>
                    <a:pt x="540456" y="1611863"/>
                  </a:lnTo>
                  <a:lnTo>
                    <a:pt x="589636" y="1074495"/>
                  </a:lnTo>
                  <a:lnTo>
                    <a:pt x="638723" y="1377906"/>
                  </a:lnTo>
                  <a:lnTo>
                    <a:pt x="687903" y="1507802"/>
                  </a:lnTo>
                  <a:lnTo>
                    <a:pt x="737176" y="1026791"/>
                  </a:lnTo>
                  <a:lnTo>
                    <a:pt x="786169" y="896895"/>
                  </a:lnTo>
                  <a:lnTo>
                    <a:pt x="835443" y="1594440"/>
                  </a:lnTo>
                  <a:lnTo>
                    <a:pt x="884436" y="1763388"/>
                  </a:lnTo>
                  <a:lnTo>
                    <a:pt x="933709" y="1438468"/>
                  </a:lnTo>
                  <a:lnTo>
                    <a:pt x="982702" y="1828517"/>
                  </a:lnTo>
                  <a:lnTo>
                    <a:pt x="1031976" y="1902056"/>
                  </a:lnTo>
                  <a:lnTo>
                    <a:pt x="1080969" y="1732987"/>
                  </a:lnTo>
                  <a:lnTo>
                    <a:pt x="1130242" y="1850026"/>
                  </a:lnTo>
                  <a:lnTo>
                    <a:pt x="1179329" y="2136013"/>
                  </a:lnTo>
                  <a:lnTo>
                    <a:pt x="1228509" y="2140219"/>
                  </a:lnTo>
                  <a:lnTo>
                    <a:pt x="1277595" y="2239990"/>
                  </a:lnTo>
                  <a:lnTo>
                    <a:pt x="1326775" y="1936783"/>
                  </a:lnTo>
                  <a:lnTo>
                    <a:pt x="1375862" y="996630"/>
                  </a:lnTo>
                  <a:lnTo>
                    <a:pt x="1425042" y="1741759"/>
                  </a:lnTo>
                  <a:lnTo>
                    <a:pt x="1474128" y="255706"/>
                  </a:lnTo>
                  <a:lnTo>
                    <a:pt x="1523308" y="1421045"/>
                  </a:lnTo>
                  <a:lnTo>
                    <a:pt x="1572395" y="1980162"/>
                  </a:lnTo>
                  <a:lnTo>
                    <a:pt x="1621575" y="1442794"/>
                  </a:lnTo>
                  <a:lnTo>
                    <a:pt x="1670848" y="1226141"/>
                  </a:lnTo>
                  <a:lnTo>
                    <a:pt x="1719841" y="2183598"/>
                  </a:lnTo>
                  <a:lnTo>
                    <a:pt x="1769115" y="1620515"/>
                  </a:lnTo>
                  <a:lnTo>
                    <a:pt x="1818108" y="2071125"/>
                  </a:lnTo>
                  <a:lnTo>
                    <a:pt x="1867381" y="1975716"/>
                  </a:lnTo>
                  <a:lnTo>
                    <a:pt x="1916374" y="1559712"/>
                  </a:lnTo>
                  <a:lnTo>
                    <a:pt x="1965648" y="2057907"/>
                  </a:lnTo>
                </a:path>
              </a:pathLst>
            </a:custGeom>
            <a:ln w="7659">
              <a:solidFill>
                <a:srgbClr val="00BE7E"/>
              </a:solidFill>
            </a:ln>
          </p:spPr>
          <p:txBody>
            <a:bodyPr wrap="square" lIns="0" tIns="0" rIns="0" bIns="0" rtlCol="0"/>
            <a:lstStyle/>
            <a:p>
              <a:endParaRPr/>
            </a:p>
          </p:txBody>
        </p:sp>
        <p:sp>
          <p:nvSpPr>
            <p:cNvPr id="86" name="object 86"/>
            <p:cNvSpPr/>
            <p:nvPr/>
          </p:nvSpPr>
          <p:spPr>
            <a:xfrm>
              <a:off x="6443756" y="2080865"/>
              <a:ext cx="31750" cy="2541905"/>
            </a:xfrm>
            <a:custGeom>
              <a:avLst/>
              <a:gdLst/>
              <a:ahLst/>
              <a:cxnLst/>
              <a:rect l="l" t="t" r="r" b="b"/>
              <a:pathLst>
                <a:path w="31750" h="2541904">
                  <a:moveTo>
                    <a:pt x="31546" y="2541635"/>
                  </a:moveTo>
                  <a:lnTo>
                    <a:pt x="31545" y="0"/>
                  </a:lnTo>
                </a:path>
                <a:path w="31750" h="2541904">
                  <a:moveTo>
                    <a:pt x="31546" y="2222170"/>
                  </a:moveTo>
                  <a:lnTo>
                    <a:pt x="0" y="2222170"/>
                  </a:lnTo>
                </a:path>
              </a:pathLst>
            </a:custGeom>
            <a:ln w="5190">
              <a:solidFill>
                <a:srgbClr val="000000"/>
              </a:solidFill>
            </a:ln>
          </p:spPr>
          <p:txBody>
            <a:bodyPr wrap="square" lIns="0" tIns="0" rIns="0" bIns="0" rtlCol="0"/>
            <a:lstStyle/>
            <a:p>
              <a:endParaRPr/>
            </a:p>
          </p:txBody>
        </p:sp>
        <p:pic>
          <p:nvPicPr>
            <p:cNvPr id="87" name="object 87"/>
            <p:cNvPicPr/>
            <p:nvPr/>
          </p:nvPicPr>
          <p:blipFill>
            <a:blip r:embed="rId20" cstate="print"/>
            <a:stretch>
              <a:fillRect/>
            </a:stretch>
          </p:blipFill>
          <p:spPr>
            <a:xfrm>
              <a:off x="6324939" y="4269390"/>
              <a:ext cx="97621" cy="71617"/>
            </a:xfrm>
            <a:prstGeom prst="rect">
              <a:avLst/>
            </a:prstGeom>
          </p:spPr>
        </p:pic>
        <p:sp>
          <p:nvSpPr>
            <p:cNvPr id="88" name="object 88"/>
            <p:cNvSpPr/>
            <p:nvPr/>
          </p:nvSpPr>
          <p:spPr>
            <a:xfrm>
              <a:off x="6443756" y="3631686"/>
              <a:ext cx="31750" cy="0"/>
            </a:xfrm>
            <a:custGeom>
              <a:avLst/>
              <a:gdLst/>
              <a:ahLst/>
              <a:cxnLst/>
              <a:rect l="l" t="t" r="r" b="b"/>
              <a:pathLst>
                <a:path w="31750">
                  <a:moveTo>
                    <a:pt x="31546" y="0"/>
                  </a:moveTo>
                  <a:lnTo>
                    <a:pt x="0" y="0"/>
                  </a:lnTo>
                </a:path>
              </a:pathLst>
            </a:custGeom>
            <a:ln w="5838">
              <a:solidFill>
                <a:srgbClr val="000000"/>
              </a:solidFill>
            </a:ln>
          </p:spPr>
          <p:txBody>
            <a:bodyPr wrap="square" lIns="0" tIns="0" rIns="0" bIns="0" rtlCol="0"/>
            <a:lstStyle/>
            <a:p>
              <a:endParaRPr/>
            </a:p>
          </p:txBody>
        </p:sp>
        <p:sp>
          <p:nvSpPr>
            <p:cNvPr id="89" name="object 89"/>
            <p:cNvSpPr/>
            <p:nvPr/>
          </p:nvSpPr>
          <p:spPr>
            <a:xfrm>
              <a:off x="6368696" y="3598041"/>
              <a:ext cx="43815" cy="71120"/>
            </a:xfrm>
            <a:custGeom>
              <a:avLst/>
              <a:gdLst/>
              <a:ahLst/>
              <a:cxnLst/>
              <a:rect l="l" t="t" r="r" b="b"/>
              <a:pathLst>
                <a:path w="43814" h="71120">
                  <a:moveTo>
                    <a:pt x="7629" y="60682"/>
                  </a:moveTo>
                  <a:lnTo>
                    <a:pt x="0" y="60682"/>
                  </a:lnTo>
                  <a:lnTo>
                    <a:pt x="0" y="70535"/>
                  </a:lnTo>
                  <a:lnTo>
                    <a:pt x="7629" y="70535"/>
                  </a:lnTo>
                  <a:lnTo>
                    <a:pt x="7629" y="60682"/>
                  </a:lnTo>
                  <a:close/>
                </a:path>
                <a:path w="43814" h="71120">
                  <a:moveTo>
                    <a:pt x="43298" y="15621"/>
                  </a:moveTo>
                  <a:lnTo>
                    <a:pt x="36595" y="15621"/>
                  </a:lnTo>
                  <a:lnTo>
                    <a:pt x="36595" y="70535"/>
                  </a:lnTo>
                  <a:lnTo>
                    <a:pt x="43298" y="70535"/>
                  </a:lnTo>
                  <a:lnTo>
                    <a:pt x="43298" y="15621"/>
                  </a:lnTo>
                  <a:close/>
                </a:path>
                <a:path w="43814" h="71120">
                  <a:moveTo>
                    <a:pt x="43298" y="0"/>
                  </a:moveTo>
                  <a:lnTo>
                    <a:pt x="38979" y="0"/>
                  </a:lnTo>
                  <a:lnTo>
                    <a:pt x="37810" y="3124"/>
                  </a:lnTo>
                  <a:lnTo>
                    <a:pt x="35828" y="6248"/>
                  </a:lnTo>
                  <a:lnTo>
                    <a:pt x="33023" y="9372"/>
                  </a:lnTo>
                  <a:lnTo>
                    <a:pt x="30218" y="12617"/>
                  </a:lnTo>
                  <a:lnTo>
                    <a:pt x="26946" y="15380"/>
                  </a:lnTo>
                  <a:lnTo>
                    <a:pt x="23196" y="17663"/>
                  </a:lnTo>
                  <a:lnTo>
                    <a:pt x="23196" y="25955"/>
                  </a:lnTo>
                  <a:lnTo>
                    <a:pt x="25281" y="24993"/>
                  </a:lnTo>
                  <a:lnTo>
                    <a:pt x="27628" y="23551"/>
                  </a:lnTo>
                  <a:lnTo>
                    <a:pt x="30246" y="21509"/>
                  </a:lnTo>
                  <a:lnTo>
                    <a:pt x="32864" y="19586"/>
                  </a:lnTo>
                  <a:lnTo>
                    <a:pt x="34986" y="17543"/>
                  </a:lnTo>
                  <a:lnTo>
                    <a:pt x="36595" y="15621"/>
                  </a:lnTo>
                  <a:lnTo>
                    <a:pt x="43298" y="15621"/>
                  </a:lnTo>
                  <a:lnTo>
                    <a:pt x="43298" y="0"/>
                  </a:lnTo>
                  <a:close/>
                </a:path>
              </a:pathLst>
            </a:custGeom>
            <a:solidFill>
              <a:srgbClr val="000000"/>
            </a:solidFill>
          </p:spPr>
          <p:txBody>
            <a:bodyPr wrap="square" lIns="0" tIns="0" rIns="0" bIns="0" rtlCol="0"/>
            <a:lstStyle/>
            <a:p>
              <a:endParaRPr/>
            </a:p>
          </p:txBody>
        </p:sp>
        <p:sp>
          <p:nvSpPr>
            <p:cNvPr id="90" name="object 90"/>
            <p:cNvSpPr/>
            <p:nvPr/>
          </p:nvSpPr>
          <p:spPr>
            <a:xfrm>
              <a:off x="6443756" y="2960216"/>
              <a:ext cx="31750" cy="0"/>
            </a:xfrm>
            <a:custGeom>
              <a:avLst/>
              <a:gdLst/>
              <a:ahLst/>
              <a:cxnLst/>
              <a:rect l="l" t="t" r="r" b="b"/>
              <a:pathLst>
                <a:path w="31750">
                  <a:moveTo>
                    <a:pt x="31546" y="0"/>
                  </a:moveTo>
                  <a:lnTo>
                    <a:pt x="0" y="0"/>
                  </a:lnTo>
                </a:path>
              </a:pathLst>
            </a:custGeom>
            <a:ln w="5838">
              <a:solidFill>
                <a:srgbClr val="000000"/>
              </a:solidFill>
            </a:ln>
          </p:spPr>
          <p:txBody>
            <a:bodyPr wrap="square" lIns="0" tIns="0" rIns="0" bIns="0" rtlCol="0"/>
            <a:lstStyle/>
            <a:p>
              <a:endParaRPr/>
            </a:p>
          </p:txBody>
        </p:sp>
        <p:pic>
          <p:nvPicPr>
            <p:cNvPr id="91" name="object 91"/>
            <p:cNvPicPr/>
            <p:nvPr/>
          </p:nvPicPr>
          <p:blipFill>
            <a:blip r:embed="rId21" cstate="print"/>
            <a:stretch>
              <a:fillRect/>
            </a:stretch>
          </p:blipFill>
          <p:spPr>
            <a:xfrm>
              <a:off x="6324938" y="2926571"/>
              <a:ext cx="96948" cy="70415"/>
            </a:xfrm>
            <a:prstGeom prst="rect">
              <a:avLst/>
            </a:prstGeom>
          </p:spPr>
        </p:pic>
        <p:sp>
          <p:nvSpPr>
            <p:cNvPr id="92" name="object 92"/>
            <p:cNvSpPr/>
            <p:nvPr/>
          </p:nvSpPr>
          <p:spPr>
            <a:xfrm>
              <a:off x="6443756" y="2288627"/>
              <a:ext cx="31750" cy="0"/>
            </a:xfrm>
            <a:custGeom>
              <a:avLst/>
              <a:gdLst/>
              <a:ahLst/>
              <a:cxnLst/>
              <a:rect l="l" t="t" r="r" b="b"/>
              <a:pathLst>
                <a:path w="31750">
                  <a:moveTo>
                    <a:pt x="31546" y="0"/>
                  </a:moveTo>
                  <a:lnTo>
                    <a:pt x="0" y="0"/>
                  </a:lnTo>
                </a:path>
              </a:pathLst>
            </a:custGeom>
            <a:ln w="5838">
              <a:solidFill>
                <a:srgbClr val="000000"/>
              </a:solidFill>
            </a:ln>
          </p:spPr>
          <p:txBody>
            <a:bodyPr wrap="square" lIns="0" tIns="0" rIns="0" bIns="0" rtlCol="0"/>
            <a:lstStyle/>
            <a:p>
              <a:endParaRPr/>
            </a:p>
          </p:txBody>
        </p:sp>
        <p:pic>
          <p:nvPicPr>
            <p:cNvPr id="93" name="object 93"/>
            <p:cNvPicPr/>
            <p:nvPr/>
          </p:nvPicPr>
          <p:blipFill>
            <a:blip r:embed="rId22" cstate="print"/>
            <a:stretch>
              <a:fillRect/>
            </a:stretch>
          </p:blipFill>
          <p:spPr>
            <a:xfrm>
              <a:off x="6324938" y="2254981"/>
              <a:ext cx="97284" cy="70415"/>
            </a:xfrm>
            <a:prstGeom prst="rect">
              <a:avLst/>
            </a:prstGeom>
          </p:spPr>
        </p:pic>
        <p:sp>
          <p:nvSpPr>
            <p:cNvPr id="94" name="object 94"/>
            <p:cNvSpPr/>
            <p:nvPr/>
          </p:nvSpPr>
          <p:spPr>
            <a:xfrm>
              <a:off x="6475302" y="4622500"/>
              <a:ext cx="2066289" cy="40640"/>
            </a:xfrm>
            <a:custGeom>
              <a:avLst/>
              <a:gdLst/>
              <a:ahLst/>
              <a:cxnLst/>
              <a:rect l="l" t="t" r="r" b="b"/>
              <a:pathLst>
                <a:path w="2066290" h="40639">
                  <a:moveTo>
                    <a:pt x="0" y="0"/>
                  </a:moveTo>
                  <a:lnTo>
                    <a:pt x="2065672" y="0"/>
                  </a:lnTo>
                </a:path>
                <a:path w="2066290" h="40639">
                  <a:moveTo>
                    <a:pt x="50002" y="0"/>
                  </a:moveTo>
                  <a:lnTo>
                    <a:pt x="50002" y="40543"/>
                  </a:lnTo>
                </a:path>
              </a:pathLst>
            </a:custGeom>
            <a:ln w="5190">
              <a:solidFill>
                <a:srgbClr val="000000"/>
              </a:solidFill>
            </a:ln>
          </p:spPr>
          <p:txBody>
            <a:bodyPr wrap="square" lIns="0" tIns="0" rIns="0" bIns="0" rtlCol="0"/>
            <a:lstStyle/>
            <a:p>
              <a:endParaRPr/>
            </a:p>
          </p:txBody>
        </p:sp>
        <p:sp>
          <p:nvSpPr>
            <p:cNvPr id="95" name="object 95"/>
            <p:cNvSpPr/>
            <p:nvPr/>
          </p:nvSpPr>
          <p:spPr>
            <a:xfrm>
              <a:off x="6506577" y="4701592"/>
              <a:ext cx="35560" cy="71755"/>
            </a:xfrm>
            <a:custGeom>
              <a:avLst/>
              <a:gdLst/>
              <a:ahLst/>
              <a:cxnLst/>
              <a:rect l="l" t="t" r="r" b="b"/>
              <a:pathLst>
                <a:path w="35559" h="71754">
                  <a:moveTo>
                    <a:pt x="20728" y="0"/>
                  </a:moveTo>
                  <a:lnTo>
                    <a:pt x="0" y="27541"/>
                  </a:lnTo>
                  <a:lnTo>
                    <a:pt x="0" y="35832"/>
                  </a:lnTo>
                  <a:lnTo>
                    <a:pt x="12538" y="71629"/>
                  </a:lnTo>
                  <a:lnTo>
                    <a:pt x="21794" y="71629"/>
                  </a:lnTo>
                  <a:lnTo>
                    <a:pt x="25104" y="70247"/>
                  </a:lnTo>
                  <a:lnTo>
                    <a:pt x="30340" y="64731"/>
                  </a:lnTo>
                  <a:lnTo>
                    <a:pt x="30430" y="64551"/>
                  </a:lnTo>
                  <a:lnTo>
                    <a:pt x="14716" y="64551"/>
                  </a:lnTo>
                  <a:lnTo>
                    <a:pt x="12129" y="62628"/>
                  </a:lnTo>
                  <a:lnTo>
                    <a:pt x="7937" y="55022"/>
                  </a:lnTo>
                  <a:lnTo>
                    <a:pt x="6890" y="47356"/>
                  </a:lnTo>
                  <a:lnTo>
                    <a:pt x="6896" y="24284"/>
                  </a:lnTo>
                  <a:lnTo>
                    <a:pt x="30118" y="7125"/>
                  </a:lnTo>
                  <a:lnTo>
                    <a:pt x="29536" y="5972"/>
                  </a:lnTo>
                  <a:lnTo>
                    <a:pt x="27712" y="3785"/>
                  </a:lnTo>
                  <a:lnTo>
                    <a:pt x="23299" y="757"/>
                  </a:lnTo>
                  <a:lnTo>
                    <a:pt x="20728" y="0"/>
                  </a:lnTo>
                  <a:close/>
                </a:path>
                <a:path w="35559" h="71754">
                  <a:moveTo>
                    <a:pt x="30118" y="7125"/>
                  </a:moveTo>
                  <a:lnTo>
                    <a:pt x="20850" y="7125"/>
                  </a:lnTo>
                  <a:lnTo>
                    <a:pt x="23468" y="9024"/>
                  </a:lnTo>
                  <a:lnTo>
                    <a:pt x="27656" y="16618"/>
                  </a:lnTo>
                  <a:lnTo>
                    <a:pt x="28577" y="23359"/>
                  </a:lnTo>
                  <a:lnTo>
                    <a:pt x="28698" y="47356"/>
                  </a:lnTo>
                  <a:lnTo>
                    <a:pt x="27656" y="54974"/>
                  </a:lnTo>
                  <a:lnTo>
                    <a:pt x="23451" y="62640"/>
                  </a:lnTo>
                  <a:lnTo>
                    <a:pt x="20878" y="64551"/>
                  </a:lnTo>
                  <a:lnTo>
                    <a:pt x="30430" y="64551"/>
                  </a:lnTo>
                  <a:lnTo>
                    <a:pt x="32303" y="60826"/>
                  </a:lnTo>
                  <a:lnTo>
                    <a:pt x="34940" y="50708"/>
                  </a:lnTo>
                  <a:lnTo>
                    <a:pt x="35499" y="45029"/>
                  </a:lnTo>
                  <a:lnTo>
                    <a:pt x="35494" y="27541"/>
                  </a:lnTo>
                  <a:lnTo>
                    <a:pt x="35183" y="23359"/>
                  </a:lnTo>
                  <a:lnTo>
                    <a:pt x="33547" y="15164"/>
                  </a:lnTo>
                  <a:lnTo>
                    <a:pt x="32415" y="11679"/>
                  </a:lnTo>
                  <a:lnTo>
                    <a:pt x="30118" y="7125"/>
                  </a:lnTo>
                  <a:close/>
                </a:path>
              </a:pathLst>
            </a:custGeom>
            <a:solidFill>
              <a:srgbClr val="000000"/>
            </a:solidFill>
          </p:spPr>
          <p:txBody>
            <a:bodyPr wrap="square" lIns="0" tIns="0" rIns="0" bIns="0" rtlCol="0"/>
            <a:lstStyle/>
            <a:p>
              <a:endParaRPr/>
            </a:p>
          </p:txBody>
        </p:sp>
        <p:sp>
          <p:nvSpPr>
            <p:cNvPr id="96" name="object 96"/>
            <p:cNvSpPr/>
            <p:nvPr/>
          </p:nvSpPr>
          <p:spPr>
            <a:xfrm>
              <a:off x="7016675" y="4622500"/>
              <a:ext cx="0" cy="40640"/>
            </a:xfrm>
            <a:custGeom>
              <a:avLst/>
              <a:gdLst/>
              <a:ahLst/>
              <a:cxnLst/>
              <a:rect l="l" t="t" r="r" b="b"/>
              <a:pathLst>
                <a:path h="40639">
                  <a:moveTo>
                    <a:pt x="0" y="0"/>
                  </a:moveTo>
                  <a:lnTo>
                    <a:pt x="0" y="40542"/>
                  </a:lnTo>
                </a:path>
              </a:pathLst>
            </a:custGeom>
            <a:ln w="4542">
              <a:solidFill>
                <a:srgbClr val="000000"/>
              </a:solidFill>
            </a:ln>
          </p:spPr>
          <p:txBody>
            <a:bodyPr wrap="square" lIns="0" tIns="0" rIns="0" bIns="0" rtlCol="0"/>
            <a:lstStyle/>
            <a:p>
              <a:endParaRPr/>
            </a:p>
          </p:txBody>
        </p:sp>
        <p:pic>
          <p:nvPicPr>
            <p:cNvPr id="97" name="object 97"/>
            <p:cNvPicPr/>
            <p:nvPr/>
          </p:nvPicPr>
          <p:blipFill>
            <a:blip r:embed="rId6" cstate="print"/>
            <a:stretch>
              <a:fillRect/>
            </a:stretch>
          </p:blipFill>
          <p:spPr>
            <a:xfrm>
              <a:off x="6981211" y="4701592"/>
              <a:ext cx="74063" cy="71629"/>
            </a:xfrm>
            <a:prstGeom prst="rect">
              <a:avLst/>
            </a:prstGeom>
          </p:spPr>
        </p:pic>
        <p:sp>
          <p:nvSpPr>
            <p:cNvPr id="98" name="object 98"/>
            <p:cNvSpPr/>
            <p:nvPr/>
          </p:nvSpPr>
          <p:spPr>
            <a:xfrm>
              <a:off x="7999527" y="4622500"/>
              <a:ext cx="0" cy="40640"/>
            </a:xfrm>
            <a:custGeom>
              <a:avLst/>
              <a:gdLst/>
              <a:ahLst/>
              <a:cxnLst/>
              <a:rect l="l" t="t" r="r" b="b"/>
              <a:pathLst>
                <a:path h="40639">
                  <a:moveTo>
                    <a:pt x="0" y="0"/>
                  </a:moveTo>
                  <a:lnTo>
                    <a:pt x="0" y="40542"/>
                  </a:lnTo>
                </a:path>
              </a:pathLst>
            </a:custGeom>
            <a:ln w="4542">
              <a:solidFill>
                <a:srgbClr val="000000"/>
              </a:solidFill>
            </a:ln>
          </p:spPr>
          <p:txBody>
            <a:bodyPr wrap="square" lIns="0" tIns="0" rIns="0" bIns="0" rtlCol="0"/>
            <a:lstStyle/>
            <a:p>
              <a:endParaRPr/>
            </a:p>
          </p:txBody>
        </p:sp>
        <p:pic>
          <p:nvPicPr>
            <p:cNvPr id="99" name="object 99"/>
            <p:cNvPicPr/>
            <p:nvPr/>
          </p:nvPicPr>
          <p:blipFill>
            <a:blip r:embed="rId23" cstate="print"/>
            <a:stretch>
              <a:fillRect/>
            </a:stretch>
          </p:blipFill>
          <p:spPr>
            <a:xfrm>
              <a:off x="7959042" y="4701591"/>
              <a:ext cx="79101" cy="71677"/>
            </a:xfrm>
            <a:prstGeom prst="rect">
              <a:avLst/>
            </a:prstGeom>
          </p:spPr>
        </p:pic>
        <p:sp>
          <p:nvSpPr>
            <p:cNvPr id="100" name="object 100"/>
            <p:cNvSpPr/>
            <p:nvPr/>
          </p:nvSpPr>
          <p:spPr>
            <a:xfrm>
              <a:off x="8490953" y="4622500"/>
              <a:ext cx="0" cy="40640"/>
            </a:xfrm>
            <a:custGeom>
              <a:avLst/>
              <a:gdLst/>
              <a:ahLst/>
              <a:cxnLst/>
              <a:rect l="l" t="t" r="r" b="b"/>
              <a:pathLst>
                <a:path h="40639">
                  <a:moveTo>
                    <a:pt x="0" y="0"/>
                  </a:moveTo>
                  <a:lnTo>
                    <a:pt x="0" y="40542"/>
                  </a:lnTo>
                </a:path>
              </a:pathLst>
            </a:custGeom>
            <a:ln w="4542">
              <a:solidFill>
                <a:srgbClr val="000000"/>
              </a:solidFill>
            </a:ln>
          </p:spPr>
          <p:txBody>
            <a:bodyPr wrap="square" lIns="0" tIns="0" rIns="0" bIns="0" rtlCol="0"/>
            <a:lstStyle/>
            <a:p>
              <a:endParaRPr/>
            </a:p>
          </p:txBody>
        </p:sp>
        <p:pic>
          <p:nvPicPr>
            <p:cNvPr id="101" name="object 101"/>
            <p:cNvPicPr/>
            <p:nvPr/>
          </p:nvPicPr>
          <p:blipFill>
            <a:blip r:embed="rId8" cstate="print"/>
            <a:stretch>
              <a:fillRect/>
            </a:stretch>
          </p:blipFill>
          <p:spPr>
            <a:xfrm>
              <a:off x="8448131" y="4701591"/>
              <a:ext cx="81345" cy="71629"/>
            </a:xfrm>
            <a:prstGeom prst="rect">
              <a:avLst/>
            </a:prstGeom>
          </p:spPr>
        </p:pic>
        <p:pic>
          <p:nvPicPr>
            <p:cNvPr id="102" name="object 102"/>
            <p:cNvPicPr/>
            <p:nvPr/>
          </p:nvPicPr>
          <p:blipFill>
            <a:blip r:embed="rId24" cstate="print"/>
            <a:stretch>
              <a:fillRect/>
            </a:stretch>
          </p:blipFill>
          <p:spPr>
            <a:xfrm>
              <a:off x="7209562" y="4622500"/>
              <a:ext cx="599883" cy="281144"/>
            </a:xfrm>
            <a:prstGeom prst="rect">
              <a:avLst/>
            </a:prstGeom>
          </p:spPr>
        </p:pic>
      </p:grpSp>
      <p:sp>
        <p:nvSpPr>
          <p:cNvPr id="103" name="object 103"/>
          <p:cNvSpPr/>
          <p:nvPr/>
        </p:nvSpPr>
        <p:spPr>
          <a:xfrm>
            <a:off x="6566323" y="5076343"/>
            <a:ext cx="182245" cy="0"/>
          </a:xfrm>
          <a:custGeom>
            <a:avLst/>
            <a:gdLst/>
            <a:ahLst/>
            <a:cxnLst/>
            <a:rect l="l" t="t" r="r" b="b"/>
            <a:pathLst>
              <a:path w="182245">
                <a:moveTo>
                  <a:pt x="0" y="0"/>
                </a:moveTo>
                <a:lnTo>
                  <a:pt x="181713" y="0"/>
                </a:lnTo>
              </a:path>
            </a:pathLst>
          </a:custGeom>
          <a:ln w="8757">
            <a:solidFill>
              <a:srgbClr val="1A85FF"/>
            </a:solidFill>
          </a:ln>
        </p:spPr>
        <p:txBody>
          <a:bodyPr wrap="square" lIns="0" tIns="0" rIns="0" bIns="0" rtlCol="0"/>
          <a:lstStyle/>
          <a:p>
            <a:endParaRPr/>
          </a:p>
        </p:txBody>
      </p:sp>
      <p:sp>
        <p:nvSpPr>
          <p:cNvPr id="104" name="object 104"/>
          <p:cNvSpPr/>
          <p:nvPr/>
        </p:nvSpPr>
        <p:spPr>
          <a:xfrm>
            <a:off x="7581684" y="5076343"/>
            <a:ext cx="182245" cy="0"/>
          </a:xfrm>
          <a:custGeom>
            <a:avLst/>
            <a:gdLst/>
            <a:ahLst/>
            <a:cxnLst/>
            <a:rect l="l" t="t" r="r" b="b"/>
            <a:pathLst>
              <a:path w="182245">
                <a:moveTo>
                  <a:pt x="0" y="0"/>
                </a:moveTo>
                <a:lnTo>
                  <a:pt x="181760" y="0"/>
                </a:lnTo>
              </a:path>
            </a:pathLst>
          </a:custGeom>
          <a:ln w="8757">
            <a:solidFill>
              <a:srgbClr val="D31158"/>
            </a:solidFill>
          </a:ln>
        </p:spPr>
        <p:txBody>
          <a:bodyPr wrap="square" lIns="0" tIns="0" rIns="0" bIns="0" rtlCol="0"/>
          <a:lstStyle/>
          <a:p>
            <a:endParaRPr/>
          </a:p>
        </p:txBody>
      </p:sp>
      <p:sp>
        <p:nvSpPr>
          <p:cNvPr id="105" name="object 105"/>
          <p:cNvSpPr/>
          <p:nvPr/>
        </p:nvSpPr>
        <p:spPr>
          <a:xfrm>
            <a:off x="6566323" y="5231822"/>
            <a:ext cx="182245" cy="0"/>
          </a:xfrm>
          <a:custGeom>
            <a:avLst/>
            <a:gdLst/>
            <a:ahLst/>
            <a:cxnLst/>
            <a:rect l="l" t="t" r="r" b="b"/>
            <a:pathLst>
              <a:path w="182245">
                <a:moveTo>
                  <a:pt x="0" y="0"/>
                </a:moveTo>
                <a:lnTo>
                  <a:pt x="181713" y="0"/>
                </a:lnTo>
              </a:path>
            </a:pathLst>
          </a:custGeom>
          <a:ln w="8757">
            <a:solidFill>
              <a:srgbClr val="00BE7E"/>
            </a:solidFill>
          </a:ln>
        </p:spPr>
        <p:txBody>
          <a:bodyPr wrap="square" lIns="0" tIns="0" rIns="0" bIns="0" rtlCol="0"/>
          <a:lstStyle/>
          <a:p>
            <a:endParaRPr/>
          </a:p>
        </p:txBody>
      </p:sp>
      <p:pic>
        <p:nvPicPr>
          <p:cNvPr id="106" name="object 106"/>
          <p:cNvPicPr/>
          <p:nvPr/>
        </p:nvPicPr>
        <p:blipFill>
          <a:blip r:embed="rId25" cstate="print"/>
          <a:stretch>
            <a:fillRect/>
          </a:stretch>
        </p:blipFill>
        <p:spPr>
          <a:xfrm>
            <a:off x="6819422" y="5042734"/>
            <a:ext cx="578818" cy="89905"/>
          </a:xfrm>
          <a:prstGeom prst="rect">
            <a:avLst/>
          </a:prstGeom>
        </p:spPr>
      </p:pic>
      <p:pic>
        <p:nvPicPr>
          <p:cNvPr id="107" name="object 107"/>
          <p:cNvPicPr/>
          <p:nvPr/>
        </p:nvPicPr>
        <p:blipFill>
          <a:blip r:embed="rId26" cstate="print"/>
          <a:stretch>
            <a:fillRect/>
          </a:stretch>
        </p:blipFill>
        <p:spPr>
          <a:xfrm>
            <a:off x="7828800" y="5042734"/>
            <a:ext cx="584830" cy="89905"/>
          </a:xfrm>
          <a:prstGeom prst="rect">
            <a:avLst/>
          </a:prstGeom>
        </p:spPr>
      </p:pic>
      <p:pic>
        <p:nvPicPr>
          <p:cNvPr id="108" name="object 108"/>
          <p:cNvPicPr/>
          <p:nvPr/>
        </p:nvPicPr>
        <p:blipFill>
          <a:blip r:embed="rId27" cstate="print"/>
          <a:stretch>
            <a:fillRect/>
          </a:stretch>
        </p:blipFill>
        <p:spPr>
          <a:xfrm>
            <a:off x="6814327" y="5198200"/>
            <a:ext cx="583914" cy="89917"/>
          </a:xfrm>
          <a:prstGeom prst="rect">
            <a:avLst/>
          </a:prstGeom>
        </p:spPr>
      </p:pic>
      <p:grpSp>
        <p:nvGrpSpPr>
          <p:cNvPr id="109" name="object 109"/>
          <p:cNvGrpSpPr/>
          <p:nvPr/>
        </p:nvGrpSpPr>
        <p:grpSpPr>
          <a:xfrm>
            <a:off x="8782293" y="2080865"/>
            <a:ext cx="2216150" cy="2823210"/>
            <a:chOff x="8782293" y="2080865"/>
            <a:chExt cx="2216150" cy="2823210"/>
          </a:xfrm>
        </p:grpSpPr>
        <p:sp>
          <p:nvSpPr>
            <p:cNvPr id="110" name="object 110"/>
            <p:cNvSpPr/>
            <p:nvPr/>
          </p:nvSpPr>
          <p:spPr>
            <a:xfrm>
              <a:off x="8932638" y="4344972"/>
              <a:ext cx="2059939" cy="0"/>
            </a:xfrm>
            <a:custGeom>
              <a:avLst/>
              <a:gdLst/>
              <a:ahLst/>
              <a:cxnLst/>
              <a:rect l="l" t="t" r="r" b="b"/>
              <a:pathLst>
                <a:path w="2059940">
                  <a:moveTo>
                    <a:pt x="0" y="0"/>
                  </a:moveTo>
                  <a:lnTo>
                    <a:pt x="2059482" y="0"/>
                  </a:lnTo>
                </a:path>
              </a:pathLst>
            </a:custGeom>
            <a:ln w="8757">
              <a:solidFill>
                <a:srgbClr val="EFEFEF"/>
              </a:solidFill>
              <a:prstDash val="sysDash"/>
            </a:ln>
          </p:spPr>
          <p:txBody>
            <a:bodyPr wrap="square" lIns="0" tIns="0" rIns="0" bIns="0" rtlCol="0"/>
            <a:lstStyle/>
            <a:p>
              <a:endParaRPr/>
            </a:p>
          </p:txBody>
        </p:sp>
        <p:sp>
          <p:nvSpPr>
            <p:cNvPr id="111" name="object 111"/>
            <p:cNvSpPr/>
            <p:nvPr/>
          </p:nvSpPr>
          <p:spPr>
            <a:xfrm>
              <a:off x="8932638" y="3633368"/>
              <a:ext cx="2059939" cy="0"/>
            </a:xfrm>
            <a:custGeom>
              <a:avLst/>
              <a:gdLst/>
              <a:ahLst/>
              <a:cxnLst/>
              <a:rect l="l" t="t" r="r" b="b"/>
              <a:pathLst>
                <a:path w="2059940">
                  <a:moveTo>
                    <a:pt x="0" y="0"/>
                  </a:moveTo>
                  <a:lnTo>
                    <a:pt x="2059482" y="0"/>
                  </a:lnTo>
                </a:path>
              </a:pathLst>
            </a:custGeom>
            <a:ln w="8757">
              <a:solidFill>
                <a:srgbClr val="EFEFEF"/>
              </a:solidFill>
              <a:prstDash val="sysDash"/>
            </a:ln>
          </p:spPr>
          <p:txBody>
            <a:bodyPr wrap="square" lIns="0" tIns="0" rIns="0" bIns="0" rtlCol="0"/>
            <a:lstStyle/>
            <a:p>
              <a:endParaRPr/>
            </a:p>
          </p:txBody>
        </p:sp>
        <p:sp>
          <p:nvSpPr>
            <p:cNvPr id="112" name="object 112"/>
            <p:cNvSpPr/>
            <p:nvPr/>
          </p:nvSpPr>
          <p:spPr>
            <a:xfrm>
              <a:off x="8932638" y="2921884"/>
              <a:ext cx="2059939" cy="0"/>
            </a:xfrm>
            <a:custGeom>
              <a:avLst/>
              <a:gdLst/>
              <a:ahLst/>
              <a:cxnLst/>
              <a:rect l="l" t="t" r="r" b="b"/>
              <a:pathLst>
                <a:path w="2059940">
                  <a:moveTo>
                    <a:pt x="0" y="0"/>
                  </a:moveTo>
                  <a:lnTo>
                    <a:pt x="2059482" y="0"/>
                  </a:lnTo>
                </a:path>
              </a:pathLst>
            </a:custGeom>
            <a:ln w="8757">
              <a:solidFill>
                <a:srgbClr val="EFEFEF"/>
              </a:solidFill>
              <a:prstDash val="sysDash"/>
            </a:ln>
          </p:spPr>
          <p:txBody>
            <a:bodyPr wrap="square" lIns="0" tIns="0" rIns="0" bIns="0" rtlCol="0"/>
            <a:lstStyle/>
            <a:p>
              <a:endParaRPr/>
            </a:p>
          </p:txBody>
        </p:sp>
        <p:sp>
          <p:nvSpPr>
            <p:cNvPr id="113" name="object 113"/>
            <p:cNvSpPr/>
            <p:nvPr/>
          </p:nvSpPr>
          <p:spPr>
            <a:xfrm>
              <a:off x="8932638" y="2210400"/>
              <a:ext cx="2059939" cy="0"/>
            </a:xfrm>
            <a:custGeom>
              <a:avLst/>
              <a:gdLst/>
              <a:ahLst/>
              <a:cxnLst/>
              <a:rect l="l" t="t" r="r" b="b"/>
              <a:pathLst>
                <a:path w="2059940">
                  <a:moveTo>
                    <a:pt x="0" y="0"/>
                  </a:moveTo>
                  <a:lnTo>
                    <a:pt x="2059482" y="0"/>
                  </a:lnTo>
                </a:path>
              </a:pathLst>
            </a:custGeom>
            <a:ln w="8757">
              <a:solidFill>
                <a:srgbClr val="EFEFEF"/>
              </a:solidFill>
              <a:prstDash val="sysDash"/>
            </a:ln>
          </p:spPr>
          <p:txBody>
            <a:bodyPr wrap="square" lIns="0" tIns="0" rIns="0" bIns="0" rtlCol="0"/>
            <a:lstStyle/>
            <a:p>
              <a:endParaRPr/>
            </a:p>
          </p:txBody>
        </p:sp>
        <p:sp>
          <p:nvSpPr>
            <p:cNvPr id="114" name="object 114"/>
            <p:cNvSpPr/>
            <p:nvPr/>
          </p:nvSpPr>
          <p:spPr>
            <a:xfrm>
              <a:off x="8982660" y="2092761"/>
              <a:ext cx="0" cy="2529840"/>
            </a:xfrm>
            <a:custGeom>
              <a:avLst/>
              <a:gdLst/>
              <a:ahLst/>
              <a:cxnLst/>
              <a:rect l="l" t="t" r="r" b="b"/>
              <a:pathLst>
                <a:path h="2529840">
                  <a:moveTo>
                    <a:pt x="0" y="0"/>
                  </a:moveTo>
                  <a:lnTo>
                    <a:pt x="0" y="2529739"/>
                  </a:lnTo>
                </a:path>
              </a:pathLst>
            </a:custGeom>
            <a:ln w="6814">
              <a:solidFill>
                <a:srgbClr val="EFEFEF"/>
              </a:solidFill>
              <a:prstDash val="sysDash"/>
            </a:ln>
          </p:spPr>
          <p:txBody>
            <a:bodyPr wrap="square" lIns="0" tIns="0" rIns="0" bIns="0" rtlCol="0"/>
            <a:lstStyle/>
            <a:p>
              <a:endParaRPr/>
            </a:p>
          </p:txBody>
        </p:sp>
        <p:sp>
          <p:nvSpPr>
            <p:cNvPr id="115" name="object 115"/>
            <p:cNvSpPr/>
            <p:nvPr/>
          </p:nvSpPr>
          <p:spPr>
            <a:xfrm>
              <a:off x="9473992" y="2092761"/>
              <a:ext cx="0" cy="2529840"/>
            </a:xfrm>
            <a:custGeom>
              <a:avLst/>
              <a:gdLst/>
              <a:ahLst/>
              <a:cxnLst/>
              <a:rect l="l" t="t" r="r" b="b"/>
              <a:pathLst>
                <a:path h="2529840">
                  <a:moveTo>
                    <a:pt x="0" y="0"/>
                  </a:moveTo>
                  <a:lnTo>
                    <a:pt x="0" y="2529739"/>
                  </a:lnTo>
                </a:path>
              </a:pathLst>
            </a:custGeom>
            <a:ln w="6814">
              <a:solidFill>
                <a:srgbClr val="EFEFEF"/>
              </a:solidFill>
              <a:prstDash val="sysDash"/>
            </a:ln>
          </p:spPr>
          <p:txBody>
            <a:bodyPr wrap="square" lIns="0" tIns="0" rIns="0" bIns="0" rtlCol="0"/>
            <a:lstStyle/>
            <a:p>
              <a:endParaRPr/>
            </a:p>
          </p:txBody>
        </p:sp>
        <p:sp>
          <p:nvSpPr>
            <p:cNvPr id="116" name="object 116"/>
            <p:cNvSpPr/>
            <p:nvPr/>
          </p:nvSpPr>
          <p:spPr>
            <a:xfrm>
              <a:off x="9965325" y="2092761"/>
              <a:ext cx="0" cy="2529840"/>
            </a:xfrm>
            <a:custGeom>
              <a:avLst/>
              <a:gdLst/>
              <a:ahLst/>
              <a:cxnLst/>
              <a:rect l="l" t="t" r="r" b="b"/>
              <a:pathLst>
                <a:path h="2529840">
                  <a:moveTo>
                    <a:pt x="0" y="0"/>
                  </a:moveTo>
                  <a:lnTo>
                    <a:pt x="0" y="2529739"/>
                  </a:lnTo>
                </a:path>
              </a:pathLst>
            </a:custGeom>
            <a:ln w="6814">
              <a:solidFill>
                <a:srgbClr val="EFEFEF"/>
              </a:solidFill>
              <a:prstDash val="sysDash"/>
            </a:ln>
          </p:spPr>
          <p:txBody>
            <a:bodyPr wrap="square" lIns="0" tIns="0" rIns="0" bIns="0" rtlCol="0"/>
            <a:lstStyle/>
            <a:p>
              <a:endParaRPr/>
            </a:p>
          </p:txBody>
        </p:sp>
        <p:sp>
          <p:nvSpPr>
            <p:cNvPr id="117" name="object 117"/>
            <p:cNvSpPr/>
            <p:nvPr/>
          </p:nvSpPr>
          <p:spPr>
            <a:xfrm>
              <a:off x="10456938" y="2092761"/>
              <a:ext cx="0" cy="2529840"/>
            </a:xfrm>
            <a:custGeom>
              <a:avLst/>
              <a:gdLst/>
              <a:ahLst/>
              <a:cxnLst/>
              <a:rect l="l" t="t" r="r" b="b"/>
              <a:pathLst>
                <a:path h="2529840">
                  <a:moveTo>
                    <a:pt x="0" y="0"/>
                  </a:moveTo>
                  <a:lnTo>
                    <a:pt x="0" y="2529739"/>
                  </a:lnTo>
                </a:path>
              </a:pathLst>
            </a:custGeom>
            <a:ln w="6814">
              <a:solidFill>
                <a:srgbClr val="EFEFEF"/>
              </a:solidFill>
              <a:prstDash val="sysDash"/>
            </a:ln>
          </p:spPr>
          <p:txBody>
            <a:bodyPr wrap="square" lIns="0" tIns="0" rIns="0" bIns="0" rtlCol="0"/>
            <a:lstStyle/>
            <a:p>
              <a:endParaRPr/>
            </a:p>
          </p:txBody>
        </p:sp>
        <p:sp>
          <p:nvSpPr>
            <p:cNvPr id="118" name="object 118"/>
            <p:cNvSpPr/>
            <p:nvPr/>
          </p:nvSpPr>
          <p:spPr>
            <a:xfrm>
              <a:off x="10948270" y="2092761"/>
              <a:ext cx="0" cy="2529840"/>
            </a:xfrm>
            <a:custGeom>
              <a:avLst/>
              <a:gdLst/>
              <a:ahLst/>
              <a:cxnLst/>
              <a:rect l="l" t="t" r="r" b="b"/>
              <a:pathLst>
                <a:path h="2529840">
                  <a:moveTo>
                    <a:pt x="0" y="0"/>
                  </a:moveTo>
                  <a:lnTo>
                    <a:pt x="0" y="2529739"/>
                  </a:lnTo>
                </a:path>
              </a:pathLst>
            </a:custGeom>
            <a:ln w="6814">
              <a:solidFill>
                <a:srgbClr val="EFEFEF"/>
              </a:solidFill>
              <a:prstDash val="sysDash"/>
            </a:ln>
          </p:spPr>
          <p:txBody>
            <a:bodyPr wrap="square" lIns="0" tIns="0" rIns="0" bIns="0" rtlCol="0"/>
            <a:lstStyle/>
            <a:p>
              <a:endParaRPr/>
            </a:p>
          </p:txBody>
        </p:sp>
        <p:sp>
          <p:nvSpPr>
            <p:cNvPr id="119" name="object 119"/>
            <p:cNvSpPr/>
            <p:nvPr/>
          </p:nvSpPr>
          <p:spPr>
            <a:xfrm>
              <a:off x="8982472" y="2663775"/>
              <a:ext cx="1965960" cy="1745614"/>
            </a:xfrm>
            <a:custGeom>
              <a:avLst/>
              <a:gdLst/>
              <a:ahLst/>
              <a:cxnLst/>
              <a:rect l="l" t="t" r="r" b="b"/>
              <a:pathLst>
                <a:path w="1965959" h="1745614">
                  <a:moveTo>
                    <a:pt x="0" y="0"/>
                  </a:moveTo>
                  <a:lnTo>
                    <a:pt x="49180" y="164262"/>
                  </a:lnTo>
                  <a:lnTo>
                    <a:pt x="98266" y="227708"/>
                  </a:lnTo>
                  <a:lnTo>
                    <a:pt x="147446" y="784302"/>
                  </a:lnTo>
                  <a:lnTo>
                    <a:pt x="196533" y="1190332"/>
                  </a:lnTo>
                  <a:lnTo>
                    <a:pt x="245713" y="876467"/>
                  </a:lnTo>
                  <a:lnTo>
                    <a:pt x="294799" y="827921"/>
                  </a:lnTo>
                  <a:lnTo>
                    <a:pt x="344073" y="1271562"/>
                  </a:lnTo>
                  <a:lnTo>
                    <a:pt x="393066" y="1089756"/>
                  </a:lnTo>
                  <a:lnTo>
                    <a:pt x="442339" y="1295234"/>
                  </a:lnTo>
                  <a:lnTo>
                    <a:pt x="491519" y="1252336"/>
                  </a:lnTo>
                  <a:lnTo>
                    <a:pt x="540606" y="1290187"/>
                  </a:lnTo>
                  <a:lnTo>
                    <a:pt x="589786" y="1745280"/>
                  </a:lnTo>
                  <a:lnTo>
                    <a:pt x="638872" y="1626042"/>
                  </a:lnTo>
                  <a:lnTo>
                    <a:pt x="688052" y="1495786"/>
                  </a:lnTo>
                  <a:lnTo>
                    <a:pt x="737139" y="1443876"/>
                  </a:lnTo>
                  <a:lnTo>
                    <a:pt x="786319" y="1370696"/>
                  </a:lnTo>
                  <a:lnTo>
                    <a:pt x="835405" y="1684874"/>
                  </a:lnTo>
                  <a:lnTo>
                    <a:pt x="884585" y="1637698"/>
                  </a:lnTo>
                  <a:lnTo>
                    <a:pt x="933672" y="1368293"/>
                  </a:lnTo>
                  <a:lnTo>
                    <a:pt x="982852" y="1559352"/>
                  </a:lnTo>
                  <a:lnTo>
                    <a:pt x="1031938" y="1590835"/>
                  </a:lnTo>
                  <a:lnTo>
                    <a:pt x="1081212" y="1215206"/>
                  </a:lnTo>
                  <a:lnTo>
                    <a:pt x="1130205" y="1163536"/>
                  </a:lnTo>
                  <a:lnTo>
                    <a:pt x="1179478" y="1194898"/>
                  </a:lnTo>
                  <a:lnTo>
                    <a:pt x="1228471" y="1179157"/>
                  </a:lnTo>
                  <a:lnTo>
                    <a:pt x="1277745" y="1417320"/>
                  </a:lnTo>
                  <a:lnTo>
                    <a:pt x="1326738" y="1198022"/>
                  </a:lnTo>
                  <a:lnTo>
                    <a:pt x="1376011" y="1169063"/>
                  </a:lnTo>
                  <a:lnTo>
                    <a:pt x="1425191" y="1288024"/>
                  </a:lnTo>
                  <a:lnTo>
                    <a:pt x="1474278" y="1376825"/>
                  </a:lnTo>
                  <a:lnTo>
                    <a:pt x="1523458" y="1440992"/>
                  </a:lnTo>
                  <a:lnTo>
                    <a:pt x="1572544" y="1562236"/>
                  </a:lnTo>
                  <a:lnTo>
                    <a:pt x="1621724" y="1494104"/>
                  </a:lnTo>
                  <a:lnTo>
                    <a:pt x="1670811" y="1670863"/>
                  </a:lnTo>
                  <a:lnTo>
                    <a:pt x="1719991" y="1047338"/>
                  </a:lnTo>
                  <a:lnTo>
                    <a:pt x="1769077" y="1384876"/>
                  </a:lnTo>
                  <a:lnTo>
                    <a:pt x="1818257" y="893770"/>
                  </a:lnTo>
                  <a:lnTo>
                    <a:pt x="1867344" y="1260988"/>
                  </a:lnTo>
                  <a:lnTo>
                    <a:pt x="1916617" y="1383674"/>
                  </a:lnTo>
                  <a:lnTo>
                    <a:pt x="1965610" y="1260267"/>
                  </a:lnTo>
                </a:path>
              </a:pathLst>
            </a:custGeom>
            <a:ln w="7901">
              <a:solidFill>
                <a:srgbClr val="1A85FF"/>
              </a:solidFill>
            </a:ln>
          </p:spPr>
          <p:txBody>
            <a:bodyPr wrap="square" lIns="0" tIns="0" rIns="0" bIns="0" rtlCol="0"/>
            <a:lstStyle/>
            <a:p>
              <a:endParaRPr/>
            </a:p>
          </p:txBody>
        </p:sp>
        <p:sp>
          <p:nvSpPr>
            <p:cNvPr id="120" name="object 120"/>
            <p:cNvSpPr/>
            <p:nvPr/>
          </p:nvSpPr>
          <p:spPr>
            <a:xfrm>
              <a:off x="8982473" y="2886196"/>
              <a:ext cx="1965960" cy="1672589"/>
            </a:xfrm>
            <a:custGeom>
              <a:avLst/>
              <a:gdLst/>
              <a:ahLst/>
              <a:cxnLst/>
              <a:rect l="l" t="t" r="r" b="b"/>
              <a:pathLst>
                <a:path w="1965959" h="1672589">
                  <a:moveTo>
                    <a:pt x="0" y="533883"/>
                  </a:moveTo>
                  <a:lnTo>
                    <a:pt x="49180" y="998072"/>
                  </a:lnTo>
                  <a:lnTo>
                    <a:pt x="98266" y="1423568"/>
                  </a:lnTo>
                  <a:lnTo>
                    <a:pt x="147446" y="1044334"/>
                  </a:lnTo>
                  <a:lnTo>
                    <a:pt x="196533" y="1363967"/>
                  </a:lnTo>
                  <a:lnTo>
                    <a:pt x="245713" y="1474421"/>
                  </a:lnTo>
                  <a:lnTo>
                    <a:pt x="294799" y="1624216"/>
                  </a:lnTo>
                  <a:lnTo>
                    <a:pt x="344073" y="1672257"/>
                  </a:lnTo>
                  <a:lnTo>
                    <a:pt x="393066" y="1339815"/>
                  </a:lnTo>
                  <a:lnTo>
                    <a:pt x="442339" y="1271082"/>
                  </a:lnTo>
                  <a:lnTo>
                    <a:pt x="491519" y="1086872"/>
                  </a:lnTo>
                  <a:lnTo>
                    <a:pt x="540606" y="1179037"/>
                  </a:lnTo>
                  <a:lnTo>
                    <a:pt x="589786" y="1308212"/>
                  </a:lnTo>
                  <a:lnTo>
                    <a:pt x="638872" y="1140825"/>
                  </a:lnTo>
                  <a:lnTo>
                    <a:pt x="688052" y="912275"/>
                  </a:lnTo>
                  <a:lnTo>
                    <a:pt x="737139" y="924292"/>
                  </a:lnTo>
                  <a:lnTo>
                    <a:pt x="786319" y="1415878"/>
                  </a:lnTo>
                  <a:lnTo>
                    <a:pt x="835405" y="1261949"/>
                  </a:lnTo>
                  <a:lnTo>
                    <a:pt x="884585" y="1122560"/>
                  </a:lnTo>
                  <a:lnTo>
                    <a:pt x="933672" y="795117"/>
                  </a:lnTo>
                  <a:lnTo>
                    <a:pt x="982851" y="0"/>
                  </a:lnTo>
                  <a:lnTo>
                    <a:pt x="1031938" y="431744"/>
                  </a:lnTo>
                  <a:lnTo>
                    <a:pt x="1081212" y="1273725"/>
                  </a:lnTo>
                  <a:lnTo>
                    <a:pt x="1130205" y="1280695"/>
                  </a:lnTo>
                  <a:lnTo>
                    <a:pt x="1179478" y="759068"/>
                  </a:lnTo>
                  <a:lnTo>
                    <a:pt x="1228471" y="1233230"/>
                  </a:lnTo>
                  <a:lnTo>
                    <a:pt x="1277745" y="1479888"/>
                  </a:lnTo>
                  <a:lnTo>
                    <a:pt x="1326738" y="801485"/>
                  </a:lnTo>
                  <a:lnTo>
                    <a:pt x="1376011" y="1043493"/>
                  </a:lnTo>
                  <a:lnTo>
                    <a:pt x="1425191" y="1065603"/>
                  </a:lnTo>
                  <a:lnTo>
                    <a:pt x="1474278" y="1200786"/>
                  </a:lnTo>
                  <a:lnTo>
                    <a:pt x="1523458" y="782860"/>
                  </a:lnTo>
                  <a:lnTo>
                    <a:pt x="1572544" y="1639825"/>
                  </a:lnTo>
                  <a:lnTo>
                    <a:pt x="1621724" y="1432100"/>
                  </a:lnTo>
                  <a:lnTo>
                    <a:pt x="1670811" y="1371898"/>
                  </a:lnTo>
                  <a:lnTo>
                    <a:pt x="1719991" y="1040850"/>
                  </a:lnTo>
                  <a:lnTo>
                    <a:pt x="1769077" y="1444476"/>
                  </a:lnTo>
                  <a:lnTo>
                    <a:pt x="1818257" y="1046978"/>
                  </a:lnTo>
                  <a:lnTo>
                    <a:pt x="1867344" y="1496507"/>
                  </a:lnTo>
                  <a:lnTo>
                    <a:pt x="1916617" y="1373460"/>
                  </a:lnTo>
                  <a:lnTo>
                    <a:pt x="1965610" y="1205833"/>
                  </a:lnTo>
                </a:path>
              </a:pathLst>
            </a:custGeom>
            <a:ln w="7941">
              <a:solidFill>
                <a:srgbClr val="D31158"/>
              </a:solidFill>
            </a:ln>
          </p:spPr>
          <p:txBody>
            <a:bodyPr wrap="square" lIns="0" tIns="0" rIns="0" bIns="0" rtlCol="0"/>
            <a:lstStyle/>
            <a:p>
              <a:endParaRPr/>
            </a:p>
          </p:txBody>
        </p:sp>
        <p:sp>
          <p:nvSpPr>
            <p:cNvPr id="121" name="object 121"/>
            <p:cNvSpPr/>
            <p:nvPr/>
          </p:nvSpPr>
          <p:spPr>
            <a:xfrm>
              <a:off x="8982472" y="2145152"/>
              <a:ext cx="1965960" cy="2259965"/>
            </a:xfrm>
            <a:custGeom>
              <a:avLst/>
              <a:gdLst/>
              <a:ahLst/>
              <a:cxnLst/>
              <a:rect l="l" t="t" r="r" b="b"/>
              <a:pathLst>
                <a:path w="1965959" h="2259965">
                  <a:moveTo>
                    <a:pt x="0" y="227227"/>
                  </a:moveTo>
                  <a:lnTo>
                    <a:pt x="49180" y="1332725"/>
                  </a:lnTo>
                  <a:lnTo>
                    <a:pt x="98266" y="765316"/>
                  </a:lnTo>
                  <a:lnTo>
                    <a:pt x="147446" y="1704629"/>
                  </a:lnTo>
                  <a:lnTo>
                    <a:pt x="196533" y="1726739"/>
                  </a:lnTo>
                  <a:lnTo>
                    <a:pt x="245713" y="1947718"/>
                  </a:lnTo>
                  <a:lnTo>
                    <a:pt x="294799" y="1317464"/>
                  </a:lnTo>
                  <a:lnTo>
                    <a:pt x="344073" y="681082"/>
                  </a:lnTo>
                  <a:lnTo>
                    <a:pt x="393065" y="0"/>
                  </a:lnTo>
                  <a:lnTo>
                    <a:pt x="442339" y="1756539"/>
                  </a:lnTo>
                  <a:lnTo>
                    <a:pt x="491519" y="1857236"/>
                  </a:lnTo>
                  <a:lnTo>
                    <a:pt x="540606" y="1709676"/>
                  </a:lnTo>
                  <a:lnTo>
                    <a:pt x="589786" y="1588672"/>
                  </a:lnTo>
                  <a:lnTo>
                    <a:pt x="638872" y="1832722"/>
                  </a:lnTo>
                  <a:lnTo>
                    <a:pt x="688052" y="1556108"/>
                  </a:lnTo>
                  <a:lnTo>
                    <a:pt x="737139" y="1626643"/>
                  </a:lnTo>
                  <a:lnTo>
                    <a:pt x="786319" y="1556468"/>
                  </a:lnTo>
                  <a:lnTo>
                    <a:pt x="835405" y="1720010"/>
                  </a:lnTo>
                  <a:lnTo>
                    <a:pt x="884585" y="1709556"/>
                  </a:lnTo>
                  <a:lnTo>
                    <a:pt x="933672" y="1515493"/>
                  </a:lnTo>
                  <a:lnTo>
                    <a:pt x="982852" y="2046252"/>
                  </a:lnTo>
                  <a:lnTo>
                    <a:pt x="1031938" y="2042166"/>
                  </a:lnTo>
                  <a:lnTo>
                    <a:pt x="1081212" y="2056105"/>
                  </a:lnTo>
                  <a:lnTo>
                    <a:pt x="1130205" y="1994942"/>
                  </a:lnTo>
                  <a:lnTo>
                    <a:pt x="1179478" y="2078816"/>
                  </a:lnTo>
                  <a:lnTo>
                    <a:pt x="1228471" y="2127121"/>
                  </a:lnTo>
                  <a:lnTo>
                    <a:pt x="1277745" y="2093596"/>
                  </a:lnTo>
                  <a:lnTo>
                    <a:pt x="1326738" y="2027146"/>
                  </a:lnTo>
                  <a:lnTo>
                    <a:pt x="1376011" y="1320709"/>
                  </a:lnTo>
                  <a:lnTo>
                    <a:pt x="1425191" y="1866849"/>
                  </a:lnTo>
                  <a:lnTo>
                    <a:pt x="1474278" y="1210640"/>
                  </a:lnTo>
                  <a:lnTo>
                    <a:pt x="1523458" y="1649354"/>
                  </a:lnTo>
                  <a:lnTo>
                    <a:pt x="1572544" y="1984969"/>
                  </a:lnTo>
                  <a:lnTo>
                    <a:pt x="1621724" y="1870694"/>
                  </a:lnTo>
                  <a:lnTo>
                    <a:pt x="1670811" y="1388841"/>
                  </a:lnTo>
                  <a:lnTo>
                    <a:pt x="1719991" y="2259853"/>
                  </a:lnTo>
                  <a:lnTo>
                    <a:pt x="1769077" y="2211199"/>
                  </a:lnTo>
                  <a:lnTo>
                    <a:pt x="1818257" y="2074610"/>
                  </a:lnTo>
                  <a:lnTo>
                    <a:pt x="1867344" y="1965502"/>
                  </a:lnTo>
                  <a:lnTo>
                    <a:pt x="1916617" y="1935341"/>
                  </a:lnTo>
                  <a:lnTo>
                    <a:pt x="1965610" y="2076773"/>
                  </a:lnTo>
                </a:path>
              </a:pathLst>
            </a:custGeom>
            <a:ln w="7651">
              <a:solidFill>
                <a:srgbClr val="00BE7E"/>
              </a:solidFill>
            </a:ln>
          </p:spPr>
          <p:txBody>
            <a:bodyPr wrap="square" lIns="0" tIns="0" rIns="0" bIns="0" rtlCol="0"/>
            <a:lstStyle/>
            <a:p>
              <a:endParaRPr/>
            </a:p>
          </p:txBody>
        </p:sp>
        <p:sp>
          <p:nvSpPr>
            <p:cNvPr id="122" name="object 122"/>
            <p:cNvSpPr/>
            <p:nvPr/>
          </p:nvSpPr>
          <p:spPr>
            <a:xfrm>
              <a:off x="8901036" y="2080865"/>
              <a:ext cx="31750" cy="2541905"/>
            </a:xfrm>
            <a:custGeom>
              <a:avLst/>
              <a:gdLst/>
              <a:ahLst/>
              <a:cxnLst/>
              <a:rect l="l" t="t" r="r" b="b"/>
              <a:pathLst>
                <a:path w="31750" h="2541904">
                  <a:moveTo>
                    <a:pt x="31602" y="2541635"/>
                  </a:moveTo>
                  <a:lnTo>
                    <a:pt x="31601" y="0"/>
                  </a:lnTo>
                </a:path>
                <a:path w="31750" h="2541904">
                  <a:moveTo>
                    <a:pt x="31602" y="2264107"/>
                  </a:moveTo>
                  <a:lnTo>
                    <a:pt x="0" y="2264107"/>
                  </a:lnTo>
                </a:path>
              </a:pathLst>
            </a:custGeom>
            <a:ln w="5190">
              <a:solidFill>
                <a:srgbClr val="000000"/>
              </a:solidFill>
            </a:ln>
          </p:spPr>
          <p:txBody>
            <a:bodyPr wrap="square" lIns="0" tIns="0" rIns="0" bIns="0" rtlCol="0"/>
            <a:lstStyle/>
            <a:p>
              <a:endParaRPr/>
            </a:p>
          </p:txBody>
        </p:sp>
        <p:pic>
          <p:nvPicPr>
            <p:cNvPr id="123" name="object 123"/>
            <p:cNvPicPr/>
            <p:nvPr/>
          </p:nvPicPr>
          <p:blipFill>
            <a:blip r:embed="rId28" cstate="print"/>
            <a:stretch>
              <a:fillRect/>
            </a:stretch>
          </p:blipFill>
          <p:spPr>
            <a:xfrm>
              <a:off x="8782293" y="4311447"/>
              <a:ext cx="97892" cy="71580"/>
            </a:xfrm>
            <a:prstGeom prst="rect">
              <a:avLst/>
            </a:prstGeom>
          </p:spPr>
        </p:pic>
        <p:sp>
          <p:nvSpPr>
            <p:cNvPr id="124" name="object 124"/>
            <p:cNvSpPr/>
            <p:nvPr/>
          </p:nvSpPr>
          <p:spPr>
            <a:xfrm>
              <a:off x="8901036" y="3633368"/>
              <a:ext cx="31750" cy="0"/>
            </a:xfrm>
            <a:custGeom>
              <a:avLst/>
              <a:gdLst/>
              <a:ahLst/>
              <a:cxnLst/>
              <a:rect l="l" t="t" r="r" b="b"/>
              <a:pathLst>
                <a:path w="31750">
                  <a:moveTo>
                    <a:pt x="31602" y="0"/>
                  </a:moveTo>
                  <a:lnTo>
                    <a:pt x="0" y="0"/>
                  </a:lnTo>
                </a:path>
              </a:pathLst>
            </a:custGeom>
            <a:ln w="5838">
              <a:solidFill>
                <a:srgbClr val="000000"/>
              </a:solidFill>
            </a:ln>
          </p:spPr>
          <p:txBody>
            <a:bodyPr wrap="square" lIns="0" tIns="0" rIns="0" bIns="0" rtlCol="0"/>
            <a:lstStyle/>
            <a:p>
              <a:endParaRPr/>
            </a:p>
          </p:txBody>
        </p:sp>
        <p:sp>
          <p:nvSpPr>
            <p:cNvPr id="125" name="object 125"/>
            <p:cNvSpPr/>
            <p:nvPr/>
          </p:nvSpPr>
          <p:spPr>
            <a:xfrm>
              <a:off x="8826050" y="3599723"/>
              <a:ext cx="43815" cy="70485"/>
            </a:xfrm>
            <a:custGeom>
              <a:avLst/>
              <a:gdLst/>
              <a:ahLst/>
              <a:cxnLst/>
              <a:rect l="l" t="t" r="r" b="b"/>
              <a:pathLst>
                <a:path w="43815" h="70485">
                  <a:moveTo>
                    <a:pt x="7573" y="60562"/>
                  </a:moveTo>
                  <a:lnTo>
                    <a:pt x="0" y="60562"/>
                  </a:lnTo>
                  <a:lnTo>
                    <a:pt x="0" y="70415"/>
                  </a:lnTo>
                  <a:lnTo>
                    <a:pt x="7573" y="70415"/>
                  </a:lnTo>
                  <a:lnTo>
                    <a:pt x="7573" y="60562"/>
                  </a:lnTo>
                  <a:close/>
                </a:path>
                <a:path w="43815" h="70485">
                  <a:moveTo>
                    <a:pt x="43289" y="15501"/>
                  </a:moveTo>
                  <a:lnTo>
                    <a:pt x="36557" y="15501"/>
                  </a:lnTo>
                  <a:lnTo>
                    <a:pt x="36557" y="70415"/>
                  </a:lnTo>
                  <a:lnTo>
                    <a:pt x="43289" y="70415"/>
                  </a:lnTo>
                  <a:lnTo>
                    <a:pt x="43289" y="15501"/>
                  </a:lnTo>
                  <a:close/>
                </a:path>
                <a:path w="43815" h="70485">
                  <a:moveTo>
                    <a:pt x="43289" y="0"/>
                  </a:moveTo>
                  <a:lnTo>
                    <a:pt x="38988" y="0"/>
                  </a:lnTo>
                  <a:lnTo>
                    <a:pt x="37773" y="3004"/>
                  </a:lnTo>
                  <a:lnTo>
                    <a:pt x="35809" y="6128"/>
                  </a:lnTo>
                  <a:lnTo>
                    <a:pt x="30199" y="12617"/>
                  </a:lnTo>
                  <a:lnTo>
                    <a:pt x="26927" y="15380"/>
                  </a:lnTo>
                  <a:lnTo>
                    <a:pt x="23187" y="17543"/>
                  </a:lnTo>
                  <a:lnTo>
                    <a:pt x="23187" y="25955"/>
                  </a:lnTo>
                  <a:lnTo>
                    <a:pt x="36557" y="15501"/>
                  </a:lnTo>
                  <a:lnTo>
                    <a:pt x="43289" y="15501"/>
                  </a:lnTo>
                  <a:lnTo>
                    <a:pt x="43289" y="0"/>
                  </a:lnTo>
                  <a:close/>
                </a:path>
              </a:pathLst>
            </a:custGeom>
            <a:solidFill>
              <a:srgbClr val="000000"/>
            </a:solidFill>
          </p:spPr>
          <p:txBody>
            <a:bodyPr wrap="square" lIns="0" tIns="0" rIns="0" bIns="0" rtlCol="0"/>
            <a:lstStyle/>
            <a:p>
              <a:endParaRPr/>
            </a:p>
          </p:txBody>
        </p:sp>
        <p:sp>
          <p:nvSpPr>
            <p:cNvPr id="126" name="object 126"/>
            <p:cNvSpPr/>
            <p:nvPr/>
          </p:nvSpPr>
          <p:spPr>
            <a:xfrm>
              <a:off x="8901036" y="2921884"/>
              <a:ext cx="31750" cy="0"/>
            </a:xfrm>
            <a:custGeom>
              <a:avLst/>
              <a:gdLst/>
              <a:ahLst/>
              <a:cxnLst/>
              <a:rect l="l" t="t" r="r" b="b"/>
              <a:pathLst>
                <a:path w="31750">
                  <a:moveTo>
                    <a:pt x="31602" y="0"/>
                  </a:moveTo>
                  <a:lnTo>
                    <a:pt x="0" y="0"/>
                  </a:lnTo>
                </a:path>
              </a:pathLst>
            </a:custGeom>
            <a:ln w="5838">
              <a:solidFill>
                <a:srgbClr val="000000"/>
              </a:solidFill>
            </a:ln>
          </p:spPr>
          <p:txBody>
            <a:bodyPr wrap="square" lIns="0" tIns="0" rIns="0" bIns="0" rtlCol="0"/>
            <a:lstStyle/>
            <a:p>
              <a:endParaRPr/>
            </a:p>
          </p:txBody>
        </p:sp>
        <p:pic>
          <p:nvPicPr>
            <p:cNvPr id="127" name="object 127"/>
            <p:cNvPicPr/>
            <p:nvPr/>
          </p:nvPicPr>
          <p:blipFill>
            <a:blip r:embed="rId29" cstate="print"/>
            <a:stretch>
              <a:fillRect/>
            </a:stretch>
          </p:blipFill>
          <p:spPr>
            <a:xfrm>
              <a:off x="8782293" y="2888239"/>
              <a:ext cx="97892" cy="71617"/>
            </a:xfrm>
            <a:prstGeom prst="rect">
              <a:avLst/>
            </a:prstGeom>
          </p:spPr>
        </p:pic>
        <p:sp>
          <p:nvSpPr>
            <p:cNvPr id="128" name="object 128"/>
            <p:cNvSpPr/>
            <p:nvPr/>
          </p:nvSpPr>
          <p:spPr>
            <a:xfrm>
              <a:off x="8901035" y="2210400"/>
              <a:ext cx="31750" cy="0"/>
            </a:xfrm>
            <a:custGeom>
              <a:avLst/>
              <a:gdLst/>
              <a:ahLst/>
              <a:cxnLst/>
              <a:rect l="l" t="t" r="r" b="b"/>
              <a:pathLst>
                <a:path w="31750">
                  <a:moveTo>
                    <a:pt x="31602" y="0"/>
                  </a:moveTo>
                  <a:lnTo>
                    <a:pt x="0" y="0"/>
                  </a:lnTo>
                </a:path>
              </a:pathLst>
            </a:custGeom>
            <a:ln w="5838">
              <a:solidFill>
                <a:srgbClr val="000000"/>
              </a:solidFill>
            </a:ln>
          </p:spPr>
          <p:txBody>
            <a:bodyPr wrap="square" lIns="0" tIns="0" rIns="0" bIns="0" rtlCol="0"/>
            <a:lstStyle/>
            <a:p>
              <a:endParaRPr/>
            </a:p>
          </p:txBody>
        </p:sp>
        <p:sp>
          <p:nvSpPr>
            <p:cNvPr id="129" name="object 129"/>
            <p:cNvSpPr/>
            <p:nvPr/>
          </p:nvSpPr>
          <p:spPr>
            <a:xfrm>
              <a:off x="8826050" y="2176755"/>
              <a:ext cx="53340" cy="70485"/>
            </a:xfrm>
            <a:custGeom>
              <a:avLst/>
              <a:gdLst/>
              <a:ahLst/>
              <a:cxnLst/>
              <a:rect l="l" t="t" r="r" b="b"/>
              <a:pathLst>
                <a:path w="53340" h="70485">
                  <a:moveTo>
                    <a:pt x="7573" y="60682"/>
                  </a:moveTo>
                  <a:lnTo>
                    <a:pt x="0" y="60682"/>
                  </a:lnTo>
                  <a:lnTo>
                    <a:pt x="0" y="70415"/>
                  </a:lnTo>
                  <a:lnTo>
                    <a:pt x="7573" y="70415"/>
                  </a:lnTo>
                  <a:lnTo>
                    <a:pt x="7573" y="60682"/>
                  </a:lnTo>
                  <a:close/>
                </a:path>
                <a:path w="53340" h="70485">
                  <a:moveTo>
                    <a:pt x="49777" y="7089"/>
                  </a:moveTo>
                  <a:lnTo>
                    <a:pt x="39082" y="7089"/>
                  </a:lnTo>
                  <a:lnTo>
                    <a:pt x="41513" y="8291"/>
                  </a:lnTo>
                  <a:lnTo>
                    <a:pt x="45346" y="12977"/>
                  </a:lnTo>
                  <a:lnTo>
                    <a:pt x="46281" y="15861"/>
                  </a:lnTo>
                  <a:lnTo>
                    <a:pt x="46281" y="22590"/>
                  </a:lnTo>
                  <a:lnTo>
                    <a:pt x="45253" y="25955"/>
                  </a:lnTo>
                  <a:lnTo>
                    <a:pt x="43196" y="29680"/>
                  </a:lnTo>
                  <a:lnTo>
                    <a:pt x="41045" y="33285"/>
                  </a:lnTo>
                  <a:lnTo>
                    <a:pt x="37025" y="38211"/>
                  </a:lnTo>
                  <a:lnTo>
                    <a:pt x="27201" y="48665"/>
                  </a:lnTo>
                  <a:lnTo>
                    <a:pt x="24403" y="52030"/>
                  </a:lnTo>
                  <a:lnTo>
                    <a:pt x="20382" y="58158"/>
                  </a:lnTo>
                  <a:lnTo>
                    <a:pt x="18886" y="61283"/>
                  </a:lnTo>
                  <a:lnTo>
                    <a:pt x="17390" y="66329"/>
                  </a:lnTo>
                  <a:lnTo>
                    <a:pt x="17110" y="68372"/>
                  </a:lnTo>
                  <a:lnTo>
                    <a:pt x="17203" y="70415"/>
                  </a:lnTo>
                  <a:lnTo>
                    <a:pt x="53200" y="70415"/>
                  </a:lnTo>
                  <a:lnTo>
                    <a:pt x="53200" y="62124"/>
                  </a:lnTo>
                  <a:lnTo>
                    <a:pt x="26459" y="62124"/>
                  </a:lnTo>
                  <a:lnTo>
                    <a:pt x="27207" y="60562"/>
                  </a:lnTo>
                  <a:lnTo>
                    <a:pt x="41887" y="43498"/>
                  </a:lnTo>
                  <a:lnTo>
                    <a:pt x="45346" y="39293"/>
                  </a:lnTo>
                  <a:lnTo>
                    <a:pt x="49460" y="33285"/>
                  </a:lnTo>
                  <a:lnTo>
                    <a:pt x="50956" y="30521"/>
                  </a:lnTo>
                  <a:lnTo>
                    <a:pt x="51797" y="27757"/>
                  </a:lnTo>
                  <a:lnTo>
                    <a:pt x="52732" y="24993"/>
                  </a:lnTo>
                  <a:lnTo>
                    <a:pt x="53157" y="22590"/>
                  </a:lnTo>
                  <a:lnTo>
                    <a:pt x="53116" y="13698"/>
                  </a:lnTo>
                  <a:lnTo>
                    <a:pt x="51610" y="9372"/>
                  </a:lnTo>
                  <a:lnTo>
                    <a:pt x="49777" y="7089"/>
                  </a:lnTo>
                  <a:close/>
                </a:path>
                <a:path w="53340" h="70485">
                  <a:moveTo>
                    <a:pt x="41419" y="0"/>
                  </a:moveTo>
                  <a:lnTo>
                    <a:pt x="18419" y="20307"/>
                  </a:lnTo>
                  <a:lnTo>
                    <a:pt x="25337" y="21148"/>
                  </a:lnTo>
                  <a:lnTo>
                    <a:pt x="25337" y="16822"/>
                  </a:lnTo>
                  <a:lnTo>
                    <a:pt x="26366" y="13338"/>
                  </a:lnTo>
                  <a:lnTo>
                    <a:pt x="28236" y="10814"/>
                  </a:lnTo>
                  <a:lnTo>
                    <a:pt x="30199" y="8411"/>
                  </a:lnTo>
                  <a:lnTo>
                    <a:pt x="32817" y="7089"/>
                  </a:lnTo>
                  <a:lnTo>
                    <a:pt x="49777" y="7089"/>
                  </a:lnTo>
                  <a:lnTo>
                    <a:pt x="48618" y="5647"/>
                  </a:lnTo>
                  <a:lnTo>
                    <a:pt x="45533" y="1922"/>
                  </a:lnTo>
                  <a:lnTo>
                    <a:pt x="41419" y="0"/>
                  </a:lnTo>
                  <a:close/>
                </a:path>
              </a:pathLst>
            </a:custGeom>
            <a:solidFill>
              <a:srgbClr val="000000"/>
            </a:solidFill>
          </p:spPr>
          <p:txBody>
            <a:bodyPr wrap="square" lIns="0" tIns="0" rIns="0" bIns="0" rtlCol="0"/>
            <a:lstStyle/>
            <a:p>
              <a:endParaRPr/>
            </a:p>
          </p:txBody>
        </p:sp>
        <p:sp>
          <p:nvSpPr>
            <p:cNvPr id="130" name="object 130"/>
            <p:cNvSpPr/>
            <p:nvPr/>
          </p:nvSpPr>
          <p:spPr>
            <a:xfrm>
              <a:off x="8932638" y="4622500"/>
              <a:ext cx="2065655" cy="40640"/>
            </a:xfrm>
            <a:custGeom>
              <a:avLst/>
              <a:gdLst/>
              <a:ahLst/>
              <a:cxnLst/>
              <a:rect l="l" t="t" r="r" b="b"/>
              <a:pathLst>
                <a:path w="2065654" h="40639">
                  <a:moveTo>
                    <a:pt x="0" y="0"/>
                  </a:moveTo>
                  <a:lnTo>
                    <a:pt x="2065653" y="0"/>
                  </a:lnTo>
                </a:path>
                <a:path w="2065654" h="40639">
                  <a:moveTo>
                    <a:pt x="50021" y="0"/>
                  </a:moveTo>
                  <a:lnTo>
                    <a:pt x="50021" y="40543"/>
                  </a:lnTo>
                </a:path>
              </a:pathLst>
            </a:custGeom>
            <a:ln w="5190">
              <a:solidFill>
                <a:srgbClr val="000000"/>
              </a:solidFill>
            </a:ln>
          </p:spPr>
          <p:txBody>
            <a:bodyPr wrap="square" lIns="0" tIns="0" rIns="0" bIns="0" rtlCol="0"/>
            <a:lstStyle/>
            <a:p>
              <a:endParaRPr/>
            </a:p>
          </p:txBody>
        </p:sp>
        <p:sp>
          <p:nvSpPr>
            <p:cNvPr id="131" name="object 131"/>
            <p:cNvSpPr/>
            <p:nvPr/>
          </p:nvSpPr>
          <p:spPr>
            <a:xfrm>
              <a:off x="8963867" y="4701591"/>
              <a:ext cx="35560" cy="71755"/>
            </a:xfrm>
            <a:custGeom>
              <a:avLst/>
              <a:gdLst/>
              <a:ahLst/>
              <a:cxnLst/>
              <a:rect l="l" t="t" r="r" b="b"/>
              <a:pathLst>
                <a:path w="35559" h="71754">
                  <a:moveTo>
                    <a:pt x="20756" y="0"/>
                  </a:moveTo>
                  <a:lnTo>
                    <a:pt x="1833" y="16618"/>
                  </a:lnTo>
                  <a:lnTo>
                    <a:pt x="654" y="20872"/>
                  </a:lnTo>
                  <a:lnTo>
                    <a:pt x="0" y="27541"/>
                  </a:lnTo>
                  <a:lnTo>
                    <a:pt x="0" y="35832"/>
                  </a:lnTo>
                  <a:lnTo>
                    <a:pt x="347" y="45029"/>
                  </a:lnTo>
                  <a:lnTo>
                    <a:pt x="12528" y="71629"/>
                  </a:lnTo>
                  <a:lnTo>
                    <a:pt x="21785" y="71629"/>
                  </a:lnTo>
                  <a:lnTo>
                    <a:pt x="25150" y="70247"/>
                  </a:lnTo>
                  <a:lnTo>
                    <a:pt x="30386" y="64731"/>
                  </a:lnTo>
                  <a:lnTo>
                    <a:pt x="30477" y="64551"/>
                  </a:lnTo>
                  <a:lnTo>
                    <a:pt x="14772" y="64551"/>
                  </a:lnTo>
                  <a:lnTo>
                    <a:pt x="12148" y="62628"/>
                  </a:lnTo>
                  <a:lnTo>
                    <a:pt x="10084" y="58807"/>
                  </a:lnTo>
                  <a:lnTo>
                    <a:pt x="7947" y="55022"/>
                  </a:lnTo>
                  <a:lnTo>
                    <a:pt x="6918" y="47356"/>
                  </a:lnTo>
                  <a:lnTo>
                    <a:pt x="12248" y="8807"/>
                  </a:lnTo>
                  <a:lnTo>
                    <a:pt x="30148" y="7125"/>
                  </a:lnTo>
                  <a:lnTo>
                    <a:pt x="29545" y="5972"/>
                  </a:lnTo>
                  <a:lnTo>
                    <a:pt x="27768" y="3785"/>
                  </a:lnTo>
                  <a:lnTo>
                    <a:pt x="23281" y="757"/>
                  </a:lnTo>
                  <a:lnTo>
                    <a:pt x="20756" y="0"/>
                  </a:lnTo>
                  <a:close/>
                </a:path>
                <a:path w="35559" h="71754">
                  <a:moveTo>
                    <a:pt x="30148" y="7125"/>
                  </a:moveTo>
                  <a:lnTo>
                    <a:pt x="20850" y="7125"/>
                  </a:lnTo>
                  <a:lnTo>
                    <a:pt x="23468" y="9024"/>
                  </a:lnTo>
                  <a:lnTo>
                    <a:pt x="25618" y="12821"/>
                  </a:lnTo>
                  <a:lnTo>
                    <a:pt x="27675" y="16618"/>
                  </a:lnTo>
                  <a:lnTo>
                    <a:pt x="28579" y="23359"/>
                  </a:lnTo>
                  <a:lnTo>
                    <a:pt x="28699" y="47356"/>
                  </a:lnTo>
                  <a:lnTo>
                    <a:pt x="27675" y="54974"/>
                  </a:lnTo>
                  <a:lnTo>
                    <a:pt x="25604" y="58831"/>
                  </a:lnTo>
                  <a:lnTo>
                    <a:pt x="23452" y="62640"/>
                  </a:lnTo>
                  <a:lnTo>
                    <a:pt x="20943" y="64551"/>
                  </a:lnTo>
                  <a:lnTo>
                    <a:pt x="30477" y="64551"/>
                  </a:lnTo>
                  <a:lnTo>
                    <a:pt x="32350" y="60826"/>
                  </a:lnTo>
                  <a:lnTo>
                    <a:pt x="34968" y="50708"/>
                  </a:lnTo>
                  <a:lnTo>
                    <a:pt x="35527" y="45029"/>
                  </a:lnTo>
                  <a:lnTo>
                    <a:pt x="35531" y="27541"/>
                  </a:lnTo>
                  <a:lnTo>
                    <a:pt x="35248" y="23359"/>
                  </a:lnTo>
                  <a:lnTo>
                    <a:pt x="33565" y="15164"/>
                  </a:lnTo>
                  <a:lnTo>
                    <a:pt x="32443" y="11679"/>
                  </a:lnTo>
                  <a:lnTo>
                    <a:pt x="31028" y="8807"/>
                  </a:lnTo>
                  <a:lnTo>
                    <a:pt x="30148" y="7125"/>
                  </a:lnTo>
                  <a:close/>
                </a:path>
              </a:pathLst>
            </a:custGeom>
            <a:solidFill>
              <a:srgbClr val="000000"/>
            </a:solidFill>
          </p:spPr>
          <p:txBody>
            <a:bodyPr wrap="square" lIns="0" tIns="0" rIns="0" bIns="0" rtlCol="0"/>
            <a:lstStyle/>
            <a:p>
              <a:endParaRPr/>
            </a:p>
          </p:txBody>
        </p:sp>
        <p:sp>
          <p:nvSpPr>
            <p:cNvPr id="132" name="object 132"/>
            <p:cNvSpPr/>
            <p:nvPr/>
          </p:nvSpPr>
          <p:spPr>
            <a:xfrm>
              <a:off x="9473992" y="4622500"/>
              <a:ext cx="0" cy="40640"/>
            </a:xfrm>
            <a:custGeom>
              <a:avLst/>
              <a:gdLst/>
              <a:ahLst/>
              <a:cxnLst/>
              <a:rect l="l" t="t" r="r" b="b"/>
              <a:pathLst>
                <a:path h="40639">
                  <a:moveTo>
                    <a:pt x="0" y="0"/>
                  </a:moveTo>
                  <a:lnTo>
                    <a:pt x="0" y="40542"/>
                  </a:lnTo>
                </a:path>
              </a:pathLst>
            </a:custGeom>
            <a:ln w="4542">
              <a:solidFill>
                <a:srgbClr val="000000"/>
              </a:solidFill>
            </a:ln>
          </p:spPr>
          <p:txBody>
            <a:bodyPr wrap="square" lIns="0" tIns="0" rIns="0" bIns="0" rtlCol="0"/>
            <a:lstStyle/>
            <a:p>
              <a:endParaRPr/>
            </a:p>
          </p:txBody>
        </p:sp>
        <p:pic>
          <p:nvPicPr>
            <p:cNvPr id="133" name="object 133"/>
            <p:cNvPicPr/>
            <p:nvPr/>
          </p:nvPicPr>
          <p:blipFill>
            <a:blip r:embed="rId15" cstate="print"/>
            <a:stretch>
              <a:fillRect/>
            </a:stretch>
          </p:blipFill>
          <p:spPr>
            <a:xfrm>
              <a:off x="9438556" y="4701591"/>
              <a:ext cx="74035" cy="71629"/>
            </a:xfrm>
            <a:prstGeom prst="rect">
              <a:avLst/>
            </a:prstGeom>
          </p:spPr>
        </p:pic>
        <p:sp>
          <p:nvSpPr>
            <p:cNvPr id="134" name="object 134"/>
            <p:cNvSpPr/>
            <p:nvPr/>
          </p:nvSpPr>
          <p:spPr>
            <a:xfrm>
              <a:off x="10456938" y="4622500"/>
              <a:ext cx="0" cy="40640"/>
            </a:xfrm>
            <a:custGeom>
              <a:avLst/>
              <a:gdLst/>
              <a:ahLst/>
              <a:cxnLst/>
              <a:rect l="l" t="t" r="r" b="b"/>
              <a:pathLst>
                <a:path h="40639">
                  <a:moveTo>
                    <a:pt x="0" y="0"/>
                  </a:moveTo>
                  <a:lnTo>
                    <a:pt x="0" y="40542"/>
                  </a:lnTo>
                </a:path>
              </a:pathLst>
            </a:custGeom>
            <a:ln w="4542">
              <a:solidFill>
                <a:srgbClr val="000000"/>
              </a:solidFill>
            </a:ln>
          </p:spPr>
          <p:txBody>
            <a:bodyPr wrap="square" lIns="0" tIns="0" rIns="0" bIns="0" rtlCol="0"/>
            <a:lstStyle/>
            <a:p>
              <a:endParaRPr/>
            </a:p>
          </p:txBody>
        </p:sp>
        <p:pic>
          <p:nvPicPr>
            <p:cNvPr id="135" name="object 135"/>
            <p:cNvPicPr/>
            <p:nvPr/>
          </p:nvPicPr>
          <p:blipFill>
            <a:blip r:embed="rId30" cstate="print"/>
            <a:stretch>
              <a:fillRect/>
            </a:stretch>
          </p:blipFill>
          <p:spPr>
            <a:xfrm>
              <a:off x="10416359" y="4701591"/>
              <a:ext cx="79101" cy="71677"/>
            </a:xfrm>
            <a:prstGeom prst="rect">
              <a:avLst/>
            </a:prstGeom>
          </p:spPr>
        </p:pic>
        <p:sp>
          <p:nvSpPr>
            <p:cNvPr id="136" name="object 136"/>
            <p:cNvSpPr/>
            <p:nvPr/>
          </p:nvSpPr>
          <p:spPr>
            <a:xfrm>
              <a:off x="10948270" y="4622500"/>
              <a:ext cx="0" cy="40640"/>
            </a:xfrm>
            <a:custGeom>
              <a:avLst/>
              <a:gdLst/>
              <a:ahLst/>
              <a:cxnLst/>
              <a:rect l="l" t="t" r="r" b="b"/>
              <a:pathLst>
                <a:path h="40639">
                  <a:moveTo>
                    <a:pt x="0" y="0"/>
                  </a:moveTo>
                  <a:lnTo>
                    <a:pt x="0" y="40542"/>
                  </a:lnTo>
                </a:path>
              </a:pathLst>
            </a:custGeom>
            <a:ln w="4542">
              <a:solidFill>
                <a:srgbClr val="000000"/>
              </a:solidFill>
            </a:ln>
          </p:spPr>
          <p:txBody>
            <a:bodyPr wrap="square" lIns="0" tIns="0" rIns="0" bIns="0" rtlCol="0"/>
            <a:lstStyle/>
            <a:p>
              <a:endParaRPr/>
            </a:p>
          </p:txBody>
        </p:sp>
        <p:pic>
          <p:nvPicPr>
            <p:cNvPr id="137" name="object 137"/>
            <p:cNvPicPr/>
            <p:nvPr/>
          </p:nvPicPr>
          <p:blipFill>
            <a:blip r:embed="rId17" cstate="print"/>
            <a:stretch>
              <a:fillRect/>
            </a:stretch>
          </p:blipFill>
          <p:spPr>
            <a:xfrm>
              <a:off x="10905448" y="4701591"/>
              <a:ext cx="81345" cy="71629"/>
            </a:xfrm>
            <a:prstGeom prst="rect">
              <a:avLst/>
            </a:prstGeom>
          </p:spPr>
        </p:pic>
        <p:pic>
          <p:nvPicPr>
            <p:cNvPr id="138" name="object 138"/>
            <p:cNvPicPr/>
            <p:nvPr/>
          </p:nvPicPr>
          <p:blipFill>
            <a:blip r:embed="rId31" cstate="print"/>
            <a:stretch>
              <a:fillRect/>
            </a:stretch>
          </p:blipFill>
          <p:spPr>
            <a:xfrm>
              <a:off x="9666692" y="4622500"/>
              <a:ext cx="599883" cy="281144"/>
            </a:xfrm>
            <a:prstGeom prst="rect">
              <a:avLst/>
            </a:prstGeom>
          </p:spPr>
        </p:pic>
      </p:grpSp>
      <p:sp>
        <p:nvSpPr>
          <p:cNvPr id="139" name="object 139"/>
          <p:cNvSpPr/>
          <p:nvPr/>
        </p:nvSpPr>
        <p:spPr>
          <a:xfrm>
            <a:off x="9143196" y="5076343"/>
            <a:ext cx="182245" cy="0"/>
          </a:xfrm>
          <a:custGeom>
            <a:avLst/>
            <a:gdLst/>
            <a:ahLst/>
            <a:cxnLst/>
            <a:rect l="l" t="t" r="r" b="b"/>
            <a:pathLst>
              <a:path w="182245">
                <a:moveTo>
                  <a:pt x="0" y="0"/>
                </a:moveTo>
                <a:lnTo>
                  <a:pt x="181760" y="0"/>
                </a:lnTo>
              </a:path>
            </a:pathLst>
          </a:custGeom>
          <a:ln w="8757">
            <a:solidFill>
              <a:srgbClr val="1A85FF"/>
            </a:solidFill>
          </a:ln>
        </p:spPr>
        <p:txBody>
          <a:bodyPr wrap="square" lIns="0" tIns="0" rIns="0" bIns="0" rtlCol="0"/>
          <a:lstStyle/>
          <a:p>
            <a:endParaRPr/>
          </a:p>
        </p:txBody>
      </p:sp>
      <p:sp>
        <p:nvSpPr>
          <p:cNvPr id="140" name="object 140"/>
          <p:cNvSpPr/>
          <p:nvPr/>
        </p:nvSpPr>
        <p:spPr>
          <a:xfrm>
            <a:off x="10039001" y="5076343"/>
            <a:ext cx="182245" cy="0"/>
          </a:xfrm>
          <a:custGeom>
            <a:avLst/>
            <a:gdLst/>
            <a:ahLst/>
            <a:cxnLst/>
            <a:rect l="l" t="t" r="r" b="b"/>
            <a:pathLst>
              <a:path w="182245">
                <a:moveTo>
                  <a:pt x="0" y="0"/>
                </a:moveTo>
                <a:lnTo>
                  <a:pt x="181760" y="0"/>
                </a:lnTo>
              </a:path>
            </a:pathLst>
          </a:custGeom>
          <a:ln w="8757">
            <a:solidFill>
              <a:srgbClr val="D31158"/>
            </a:solidFill>
          </a:ln>
        </p:spPr>
        <p:txBody>
          <a:bodyPr wrap="square" lIns="0" tIns="0" rIns="0" bIns="0" rtlCol="0"/>
          <a:lstStyle/>
          <a:p>
            <a:endParaRPr/>
          </a:p>
        </p:txBody>
      </p:sp>
      <p:sp>
        <p:nvSpPr>
          <p:cNvPr id="141" name="object 141"/>
          <p:cNvSpPr/>
          <p:nvPr/>
        </p:nvSpPr>
        <p:spPr>
          <a:xfrm>
            <a:off x="9143196" y="5231822"/>
            <a:ext cx="182245" cy="0"/>
          </a:xfrm>
          <a:custGeom>
            <a:avLst/>
            <a:gdLst/>
            <a:ahLst/>
            <a:cxnLst/>
            <a:rect l="l" t="t" r="r" b="b"/>
            <a:pathLst>
              <a:path w="182245">
                <a:moveTo>
                  <a:pt x="0" y="0"/>
                </a:moveTo>
                <a:lnTo>
                  <a:pt x="181760" y="0"/>
                </a:lnTo>
              </a:path>
            </a:pathLst>
          </a:custGeom>
          <a:ln w="8757">
            <a:solidFill>
              <a:srgbClr val="00BE7E"/>
            </a:solidFill>
          </a:ln>
        </p:spPr>
        <p:txBody>
          <a:bodyPr wrap="square" lIns="0" tIns="0" rIns="0" bIns="0" rtlCol="0"/>
          <a:lstStyle/>
          <a:p>
            <a:endParaRPr/>
          </a:p>
        </p:txBody>
      </p:sp>
      <p:pic>
        <p:nvPicPr>
          <p:cNvPr id="142" name="object 142"/>
          <p:cNvPicPr/>
          <p:nvPr/>
        </p:nvPicPr>
        <p:blipFill>
          <a:blip r:embed="rId32" cstate="print"/>
          <a:stretch>
            <a:fillRect/>
          </a:stretch>
        </p:blipFill>
        <p:spPr>
          <a:xfrm>
            <a:off x="9396295" y="5042734"/>
            <a:ext cx="465153" cy="89905"/>
          </a:xfrm>
          <a:prstGeom prst="rect">
            <a:avLst/>
          </a:prstGeom>
        </p:spPr>
      </p:pic>
      <p:pic>
        <p:nvPicPr>
          <p:cNvPr id="143" name="object 143"/>
          <p:cNvPicPr/>
          <p:nvPr/>
        </p:nvPicPr>
        <p:blipFill>
          <a:blip r:embed="rId33" cstate="print"/>
          <a:stretch>
            <a:fillRect/>
          </a:stretch>
        </p:blipFill>
        <p:spPr>
          <a:xfrm>
            <a:off x="10286117" y="5042734"/>
            <a:ext cx="471136" cy="89905"/>
          </a:xfrm>
          <a:prstGeom prst="rect">
            <a:avLst/>
          </a:prstGeom>
        </p:spPr>
      </p:pic>
      <p:pic>
        <p:nvPicPr>
          <p:cNvPr id="144" name="object 144"/>
          <p:cNvPicPr/>
          <p:nvPr/>
        </p:nvPicPr>
        <p:blipFill>
          <a:blip r:embed="rId34" cstate="print"/>
          <a:stretch>
            <a:fillRect/>
          </a:stretch>
        </p:blipFill>
        <p:spPr>
          <a:xfrm>
            <a:off x="9391246" y="5198200"/>
            <a:ext cx="470201" cy="89917"/>
          </a:xfrm>
          <a:prstGeom prst="rect">
            <a:avLst/>
          </a:prstGeom>
        </p:spPr>
      </p:pic>
      <p:sp>
        <p:nvSpPr>
          <p:cNvPr id="145" name="object 145"/>
          <p:cNvSpPr txBox="1"/>
          <p:nvPr/>
        </p:nvSpPr>
        <p:spPr>
          <a:xfrm>
            <a:off x="6242430" y="5554167"/>
            <a:ext cx="4862195" cy="629285"/>
          </a:xfrm>
          <a:prstGeom prst="rect">
            <a:avLst/>
          </a:prstGeom>
        </p:spPr>
        <p:txBody>
          <a:bodyPr vert="horz" wrap="square" lIns="0" tIns="40005" rIns="0" bIns="0" rtlCol="0">
            <a:spAutoFit/>
          </a:bodyPr>
          <a:lstStyle/>
          <a:p>
            <a:pPr algn="ctr">
              <a:lnSpc>
                <a:spcPct val="100000"/>
              </a:lnSpc>
              <a:spcBef>
                <a:spcPts val="315"/>
              </a:spcBef>
            </a:pPr>
            <a:r>
              <a:rPr sz="1800" spc="-15" dirty="0">
                <a:latin typeface="Franklin Gothic Medium"/>
                <a:cs typeface="Franklin Gothic Medium"/>
              </a:rPr>
              <a:t>Fig:</a:t>
            </a:r>
            <a:r>
              <a:rPr sz="1800" spc="-40" dirty="0">
                <a:latin typeface="Franklin Gothic Medium"/>
                <a:cs typeface="Franklin Gothic Medium"/>
              </a:rPr>
              <a:t> </a:t>
            </a:r>
            <a:r>
              <a:rPr sz="1800" spc="-25" dirty="0">
                <a:latin typeface="Franklin Gothic Medium"/>
                <a:cs typeface="Franklin Gothic Medium"/>
              </a:rPr>
              <a:t>Trace</a:t>
            </a:r>
            <a:r>
              <a:rPr sz="1800" spc="-35" dirty="0">
                <a:latin typeface="Franklin Gothic Medium"/>
                <a:cs typeface="Franklin Gothic Medium"/>
              </a:rPr>
              <a:t> </a:t>
            </a:r>
            <a:r>
              <a:rPr sz="1800" spc="-25" dirty="0">
                <a:latin typeface="Franklin Gothic Medium"/>
                <a:cs typeface="Franklin Gothic Medium"/>
              </a:rPr>
              <a:t>Plots</a:t>
            </a:r>
            <a:r>
              <a:rPr sz="1800" spc="-30" dirty="0">
                <a:latin typeface="Franklin Gothic Medium"/>
                <a:cs typeface="Franklin Gothic Medium"/>
              </a:rPr>
              <a:t> </a:t>
            </a:r>
            <a:r>
              <a:rPr sz="1800" spc="-20" dirty="0">
                <a:latin typeface="Franklin Gothic Medium"/>
                <a:cs typeface="Franklin Gothic Medium"/>
              </a:rPr>
              <a:t>of </a:t>
            </a:r>
            <a:r>
              <a:rPr sz="1800" spc="-30" dirty="0">
                <a:latin typeface="Franklin Gothic Medium"/>
                <a:cs typeface="Franklin Gothic Medium"/>
              </a:rPr>
              <a:t>summaries</a:t>
            </a:r>
            <a:r>
              <a:rPr sz="1800" spc="-20" dirty="0">
                <a:latin typeface="Franklin Gothic Medium"/>
                <a:cs typeface="Franklin Gothic Medium"/>
              </a:rPr>
              <a:t> of </a:t>
            </a:r>
            <a:r>
              <a:rPr sz="1800" spc="-30" dirty="0">
                <a:latin typeface="Franklin Gothic Medium"/>
                <a:cs typeface="Franklin Gothic Medium"/>
              </a:rPr>
              <a:t>imputed </a:t>
            </a:r>
            <a:r>
              <a:rPr sz="1800" spc="-5" dirty="0">
                <a:latin typeface="Franklin Gothic Medium"/>
                <a:cs typeface="Franklin Gothic Medium"/>
              </a:rPr>
              <a:t>values</a:t>
            </a:r>
            <a:r>
              <a:rPr sz="1800" spc="-40" dirty="0">
                <a:latin typeface="Franklin Gothic Medium"/>
                <a:cs typeface="Franklin Gothic Medium"/>
              </a:rPr>
              <a:t> </a:t>
            </a:r>
            <a:r>
              <a:rPr sz="1800" spc="-20" dirty="0">
                <a:latin typeface="Franklin Gothic Medium"/>
                <a:cs typeface="Franklin Gothic Medium"/>
              </a:rPr>
              <a:t>of</a:t>
            </a:r>
            <a:endParaRPr sz="1800">
              <a:latin typeface="Franklin Gothic Medium"/>
              <a:cs typeface="Franklin Gothic Medium"/>
            </a:endParaRPr>
          </a:p>
          <a:p>
            <a:pPr marL="3175" algn="ctr">
              <a:lnSpc>
                <a:spcPct val="100000"/>
              </a:lnSpc>
              <a:spcBef>
                <a:spcPts val="215"/>
              </a:spcBef>
            </a:pPr>
            <a:r>
              <a:rPr sz="1800" spc="5" dirty="0">
                <a:latin typeface="Franklin Gothic Medium"/>
                <a:cs typeface="Franklin Gothic Medium"/>
              </a:rPr>
              <a:t>“nr_creat”</a:t>
            </a:r>
            <a:r>
              <a:rPr sz="1800" spc="-50" dirty="0">
                <a:latin typeface="Franklin Gothic Medium"/>
                <a:cs typeface="Franklin Gothic Medium"/>
              </a:rPr>
              <a:t> </a:t>
            </a:r>
            <a:r>
              <a:rPr sz="1800" spc="-45" dirty="0">
                <a:latin typeface="Franklin Gothic Medium"/>
                <a:cs typeface="Franklin Gothic Medium"/>
              </a:rPr>
              <a:t>from</a:t>
            </a:r>
            <a:r>
              <a:rPr sz="1800" spc="-30" dirty="0">
                <a:latin typeface="Franklin Gothic Medium"/>
                <a:cs typeface="Franklin Gothic Medium"/>
              </a:rPr>
              <a:t> </a:t>
            </a:r>
            <a:r>
              <a:rPr sz="1800" dirty="0">
                <a:latin typeface="Franklin Gothic Medium"/>
                <a:cs typeface="Franklin Gothic Medium"/>
              </a:rPr>
              <a:t>3</a:t>
            </a:r>
            <a:r>
              <a:rPr sz="1800" spc="-5" dirty="0">
                <a:latin typeface="Franklin Gothic Medium"/>
                <a:cs typeface="Franklin Gothic Medium"/>
              </a:rPr>
              <a:t> </a:t>
            </a:r>
            <a:r>
              <a:rPr sz="1800" spc="-10" dirty="0">
                <a:latin typeface="Franklin Gothic Medium"/>
                <a:cs typeface="Franklin Gothic Medium"/>
              </a:rPr>
              <a:t>independent</a:t>
            </a:r>
            <a:r>
              <a:rPr sz="1800" spc="-40" dirty="0">
                <a:latin typeface="Franklin Gothic Medium"/>
                <a:cs typeface="Franklin Gothic Medium"/>
              </a:rPr>
              <a:t> </a:t>
            </a:r>
            <a:r>
              <a:rPr sz="1800" spc="-5" dirty="0">
                <a:latin typeface="Franklin Gothic Medium"/>
                <a:cs typeface="Franklin Gothic Medium"/>
              </a:rPr>
              <a:t>chains</a:t>
            </a:r>
            <a:endParaRPr sz="1800">
              <a:latin typeface="Franklin Gothic Medium"/>
              <a:cs typeface="Franklin Gothic Medium"/>
            </a:endParaRPr>
          </a:p>
        </p:txBody>
      </p:sp>
      <p:sp>
        <p:nvSpPr>
          <p:cNvPr id="147" name="object 147"/>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148" name="object 148"/>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149" name="object 149"/>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146" name="object 146"/>
          <p:cNvSpPr txBox="1"/>
          <p:nvPr/>
        </p:nvSpPr>
        <p:spPr>
          <a:xfrm>
            <a:off x="1211986" y="5554167"/>
            <a:ext cx="4862195" cy="629285"/>
          </a:xfrm>
          <a:prstGeom prst="rect">
            <a:avLst/>
          </a:prstGeom>
        </p:spPr>
        <p:txBody>
          <a:bodyPr vert="horz" wrap="square" lIns="0" tIns="40005" rIns="0" bIns="0" rtlCol="0">
            <a:spAutoFit/>
          </a:bodyPr>
          <a:lstStyle/>
          <a:p>
            <a:pPr algn="ctr">
              <a:lnSpc>
                <a:spcPct val="100000"/>
              </a:lnSpc>
              <a:spcBef>
                <a:spcPts val="315"/>
              </a:spcBef>
            </a:pPr>
            <a:r>
              <a:rPr sz="1800" spc="-15" dirty="0">
                <a:latin typeface="Franklin Gothic Medium"/>
                <a:cs typeface="Franklin Gothic Medium"/>
              </a:rPr>
              <a:t>Fig:</a:t>
            </a:r>
            <a:r>
              <a:rPr sz="1800" spc="-40" dirty="0">
                <a:latin typeface="Franklin Gothic Medium"/>
                <a:cs typeface="Franklin Gothic Medium"/>
              </a:rPr>
              <a:t> </a:t>
            </a:r>
            <a:r>
              <a:rPr sz="1800" spc="-25" dirty="0">
                <a:latin typeface="Franklin Gothic Medium"/>
                <a:cs typeface="Franklin Gothic Medium"/>
              </a:rPr>
              <a:t>Trace</a:t>
            </a:r>
            <a:r>
              <a:rPr sz="1800" spc="-35" dirty="0">
                <a:latin typeface="Franklin Gothic Medium"/>
                <a:cs typeface="Franklin Gothic Medium"/>
              </a:rPr>
              <a:t> </a:t>
            </a:r>
            <a:r>
              <a:rPr sz="1800" spc="-25" dirty="0">
                <a:latin typeface="Franklin Gothic Medium"/>
                <a:cs typeface="Franklin Gothic Medium"/>
              </a:rPr>
              <a:t>Plots</a:t>
            </a:r>
            <a:r>
              <a:rPr sz="1800" spc="-30" dirty="0">
                <a:latin typeface="Franklin Gothic Medium"/>
                <a:cs typeface="Franklin Gothic Medium"/>
              </a:rPr>
              <a:t> </a:t>
            </a:r>
            <a:r>
              <a:rPr sz="1800" spc="-20" dirty="0">
                <a:latin typeface="Franklin Gothic Medium"/>
                <a:cs typeface="Franklin Gothic Medium"/>
              </a:rPr>
              <a:t>of </a:t>
            </a:r>
            <a:r>
              <a:rPr sz="1800" spc="-30" dirty="0">
                <a:latin typeface="Franklin Gothic Medium"/>
                <a:cs typeface="Franklin Gothic Medium"/>
              </a:rPr>
              <a:t>summaries</a:t>
            </a:r>
            <a:r>
              <a:rPr sz="1800" spc="-20" dirty="0">
                <a:latin typeface="Franklin Gothic Medium"/>
                <a:cs typeface="Franklin Gothic Medium"/>
              </a:rPr>
              <a:t> of </a:t>
            </a:r>
            <a:r>
              <a:rPr sz="1800" spc="-30" dirty="0">
                <a:latin typeface="Franklin Gothic Medium"/>
                <a:cs typeface="Franklin Gothic Medium"/>
              </a:rPr>
              <a:t>imputed </a:t>
            </a:r>
            <a:r>
              <a:rPr sz="1800" spc="-5" dirty="0">
                <a:latin typeface="Franklin Gothic Medium"/>
                <a:cs typeface="Franklin Gothic Medium"/>
              </a:rPr>
              <a:t>values</a:t>
            </a:r>
            <a:r>
              <a:rPr sz="1800" spc="-40" dirty="0">
                <a:latin typeface="Franklin Gothic Medium"/>
                <a:cs typeface="Franklin Gothic Medium"/>
              </a:rPr>
              <a:t> </a:t>
            </a:r>
            <a:r>
              <a:rPr sz="1800" spc="-20" dirty="0">
                <a:latin typeface="Franklin Gothic Medium"/>
                <a:cs typeface="Franklin Gothic Medium"/>
              </a:rPr>
              <a:t>of</a:t>
            </a:r>
            <a:endParaRPr sz="1800">
              <a:latin typeface="Franklin Gothic Medium"/>
              <a:cs typeface="Franklin Gothic Medium"/>
            </a:endParaRPr>
          </a:p>
          <a:p>
            <a:pPr marL="3175" algn="ctr">
              <a:lnSpc>
                <a:spcPct val="100000"/>
              </a:lnSpc>
              <a:spcBef>
                <a:spcPts val="215"/>
              </a:spcBef>
            </a:pPr>
            <a:r>
              <a:rPr sz="1800" spc="10" dirty="0">
                <a:latin typeface="Franklin Gothic Medium"/>
                <a:cs typeface="Franklin Gothic Medium"/>
              </a:rPr>
              <a:t>“nr_bun”</a:t>
            </a:r>
            <a:r>
              <a:rPr sz="1800" spc="-35" dirty="0">
                <a:latin typeface="Franklin Gothic Medium"/>
                <a:cs typeface="Franklin Gothic Medium"/>
              </a:rPr>
              <a:t> </a:t>
            </a:r>
            <a:r>
              <a:rPr sz="1800" spc="-45" dirty="0">
                <a:latin typeface="Franklin Gothic Medium"/>
                <a:cs typeface="Franklin Gothic Medium"/>
              </a:rPr>
              <a:t>from</a:t>
            </a:r>
            <a:r>
              <a:rPr sz="1800" spc="-25" dirty="0">
                <a:latin typeface="Franklin Gothic Medium"/>
                <a:cs typeface="Franklin Gothic Medium"/>
              </a:rPr>
              <a:t> </a:t>
            </a:r>
            <a:r>
              <a:rPr sz="1800" dirty="0">
                <a:latin typeface="Franklin Gothic Medium"/>
                <a:cs typeface="Franklin Gothic Medium"/>
              </a:rPr>
              <a:t>3</a:t>
            </a:r>
            <a:r>
              <a:rPr sz="1800" spc="5" dirty="0">
                <a:latin typeface="Franklin Gothic Medium"/>
                <a:cs typeface="Franklin Gothic Medium"/>
              </a:rPr>
              <a:t> </a:t>
            </a:r>
            <a:r>
              <a:rPr sz="1800" spc="-10" dirty="0">
                <a:latin typeface="Franklin Gothic Medium"/>
                <a:cs typeface="Franklin Gothic Medium"/>
              </a:rPr>
              <a:t>independent</a:t>
            </a:r>
            <a:r>
              <a:rPr sz="1800" spc="-45" dirty="0">
                <a:latin typeface="Franklin Gothic Medium"/>
                <a:cs typeface="Franklin Gothic Medium"/>
              </a:rPr>
              <a:t> </a:t>
            </a:r>
            <a:r>
              <a:rPr sz="1800" spc="-5" dirty="0">
                <a:latin typeface="Franklin Gothic Medium"/>
                <a:cs typeface="Franklin Gothic Medium"/>
              </a:rPr>
              <a:t>chains</a:t>
            </a:r>
            <a:endParaRPr sz="1800">
              <a:latin typeface="Franklin Gothic Medium"/>
              <a:cs typeface="Franklin Gothic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7149465" cy="742950"/>
          </a:xfrm>
          <a:prstGeom prst="rect">
            <a:avLst/>
          </a:prstGeom>
        </p:spPr>
        <p:txBody>
          <a:bodyPr vert="horz" wrap="square" lIns="0" tIns="13335" rIns="0" bIns="0" rtlCol="0">
            <a:spAutoFit/>
          </a:bodyPr>
          <a:lstStyle/>
          <a:p>
            <a:pPr marL="12700">
              <a:lnSpc>
                <a:spcPct val="100000"/>
              </a:lnSpc>
              <a:spcBef>
                <a:spcPts val="105"/>
              </a:spcBef>
            </a:pPr>
            <a:r>
              <a:rPr sz="4700" spc="265" dirty="0"/>
              <a:t>Imputing</a:t>
            </a:r>
            <a:r>
              <a:rPr sz="4700" spc="295" dirty="0"/>
              <a:t> </a:t>
            </a:r>
            <a:r>
              <a:rPr sz="4700" spc="280" dirty="0"/>
              <a:t>Missing</a:t>
            </a:r>
            <a:r>
              <a:rPr sz="4700" spc="305" dirty="0"/>
              <a:t> </a:t>
            </a:r>
            <a:r>
              <a:rPr sz="4700" spc="325" dirty="0"/>
              <a:t>Values</a:t>
            </a:r>
            <a:endParaRPr sz="4700"/>
          </a:p>
        </p:txBody>
      </p:sp>
      <p:sp>
        <p:nvSpPr>
          <p:cNvPr id="3" name="object 3"/>
          <p:cNvSpPr txBox="1"/>
          <p:nvPr/>
        </p:nvSpPr>
        <p:spPr>
          <a:xfrm>
            <a:off x="1084580" y="3756786"/>
            <a:ext cx="4113529" cy="314960"/>
          </a:xfrm>
          <a:prstGeom prst="rect">
            <a:avLst/>
          </a:prstGeom>
        </p:spPr>
        <p:txBody>
          <a:bodyPr vert="horz" wrap="square" lIns="0" tIns="12065" rIns="0" bIns="0" rtlCol="0">
            <a:spAutoFit/>
          </a:bodyPr>
          <a:lstStyle/>
          <a:p>
            <a:pPr marL="165100" indent="-153035">
              <a:lnSpc>
                <a:spcPct val="100000"/>
              </a:lnSpc>
              <a:spcBef>
                <a:spcPts val="95"/>
              </a:spcBef>
              <a:buClr>
                <a:srgbClr val="EB6F16"/>
              </a:buClr>
              <a:buFont typeface="Arial MT"/>
              <a:buChar char="•"/>
              <a:tabLst>
                <a:tab pos="165735" algn="l"/>
              </a:tabLst>
            </a:pPr>
            <a:r>
              <a:rPr sz="1900" spc="-10" dirty="0">
                <a:latin typeface="Franklin Gothic Medium"/>
                <a:cs typeface="Franklin Gothic Medium"/>
              </a:rPr>
              <a:t>Start</a:t>
            </a:r>
            <a:r>
              <a:rPr sz="1900" spc="-5" dirty="0">
                <a:latin typeface="Franklin Gothic Medium"/>
                <a:cs typeface="Franklin Gothic Medium"/>
              </a:rPr>
              <a:t> </a:t>
            </a:r>
            <a:r>
              <a:rPr sz="1900" spc="-40" dirty="0">
                <a:latin typeface="Franklin Gothic Medium"/>
                <a:cs typeface="Franklin Gothic Medium"/>
              </a:rPr>
              <a:t>small</a:t>
            </a:r>
            <a:r>
              <a:rPr sz="1900" dirty="0">
                <a:latin typeface="Franklin Gothic Medium"/>
                <a:cs typeface="Franklin Gothic Medium"/>
              </a:rPr>
              <a:t> </a:t>
            </a:r>
            <a:r>
              <a:rPr sz="1900" spc="-15" dirty="0">
                <a:latin typeface="Franklin Gothic Medium"/>
                <a:cs typeface="Franklin Gothic Medium"/>
              </a:rPr>
              <a:t>then</a:t>
            </a:r>
            <a:r>
              <a:rPr sz="1900" dirty="0">
                <a:latin typeface="Franklin Gothic Medium"/>
                <a:cs typeface="Franklin Gothic Medium"/>
              </a:rPr>
              <a:t> </a:t>
            </a:r>
            <a:r>
              <a:rPr sz="1900" spc="-10" dirty="0">
                <a:latin typeface="Franklin Gothic Medium"/>
                <a:cs typeface="Franklin Gothic Medium"/>
              </a:rPr>
              <a:t>add</a:t>
            </a:r>
            <a:r>
              <a:rPr sz="1900" dirty="0">
                <a:latin typeface="Franklin Gothic Medium"/>
                <a:cs typeface="Franklin Gothic Medium"/>
              </a:rPr>
              <a:t> </a:t>
            </a:r>
            <a:r>
              <a:rPr sz="1900" spc="-40" dirty="0">
                <a:latin typeface="Franklin Gothic Medium"/>
                <a:cs typeface="Franklin Gothic Medium"/>
              </a:rPr>
              <a:t>more</a:t>
            </a:r>
            <a:r>
              <a:rPr sz="1900" spc="-10" dirty="0">
                <a:latin typeface="Franklin Gothic Medium"/>
                <a:cs typeface="Franklin Gothic Medium"/>
              </a:rPr>
              <a:t> </a:t>
            </a:r>
            <a:r>
              <a:rPr sz="1900" spc="-5" dirty="0">
                <a:latin typeface="Franklin Gothic Medium"/>
                <a:cs typeface="Franklin Gothic Medium"/>
              </a:rPr>
              <a:t>as </a:t>
            </a:r>
            <a:r>
              <a:rPr sz="1900" spc="-10" dirty="0">
                <a:latin typeface="Franklin Gothic Medium"/>
                <a:cs typeface="Franklin Gothic Medium"/>
              </a:rPr>
              <a:t>required.</a:t>
            </a:r>
            <a:endParaRPr sz="1900">
              <a:latin typeface="Franklin Gothic Medium"/>
              <a:cs typeface="Franklin Gothic Medium"/>
            </a:endParaRPr>
          </a:p>
        </p:txBody>
      </p:sp>
      <p:pic>
        <p:nvPicPr>
          <p:cNvPr id="4" name="object 4"/>
          <p:cNvPicPr/>
          <p:nvPr/>
        </p:nvPicPr>
        <p:blipFill>
          <a:blip r:embed="rId2" cstate="print"/>
          <a:stretch>
            <a:fillRect/>
          </a:stretch>
        </p:blipFill>
        <p:spPr>
          <a:xfrm>
            <a:off x="1097280" y="1999488"/>
            <a:ext cx="9970553" cy="1318260"/>
          </a:xfrm>
          <a:prstGeom prst="rect">
            <a:avLst/>
          </a:prstGeom>
        </p:spPr>
      </p:pic>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980" rIns="0" bIns="0" rtlCol="0">
            <a:spAutoFit/>
          </a:bodyPr>
          <a:lstStyle/>
          <a:p>
            <a:pPr marL="12700" marR="5080">
              <a:lnSpc>
                <a:spcPts val="5080"/>
              </a:lnSpc>
              <a:spcBef>
                <a:spcPts val="740"/>
              </a:spcBef>
            </a:pPr>
            <a:r>
              <a:rPr sz="4700" spc="254" dirty="0"/>
              <a:t>Imputation</a:t>
            </a:r>
            <a:r>
              <a:rPr sz="4700" spc="305" dirty="0"/>
              <a:t> </a:t>
            </a:r>
            <a:r>
              <a:rPr sz="4700" spc="280" dirty="0"/>
              <a:t>Diagnostics</a:t>
            </a:r>
            <a:r>
              <a:rPr sz="4700" spc="320" dirty="0"/>
              <a:t> </a:t>
            </a:r>
            <a:r>
              <a:rPr sz="4700" spc="120" dirty="0"/>
              <a:t>before </a:t>
            </a:r>
            <a:r>
              <a:rPr sz="4700" spc="-1019" dirty="0"/>
              <a:t> </a:t>
            </a:r>
            <a:r>
              <a:rPr sz="4700" spc="280" dirty="0"/>
              <a:t>Estimation</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39772"/>
            <a:ext cx="10032365" cy="2263140"/>
          </a:xfrm>
          <a:prstGeom prst="rect">
            <a:avLst/>
          </a:prstGeom>
        </p:spPr>
        <p:txBody>
          <a:bodyPr vert="horz" wrap="square" lIns="0" tIns="12065" rIns="0" bIns="0" rtlCol="0">
            <a:spAutoFit/>
          </a:bodyPr>
          <a:lstStyle/>
          <a:p>
            <a:pPr marL="165100" indent="-153035">
              <a:lnSpc>
                <a:spcPct val="100000"/>
              </a:lnSpc>
              <a:spcBef>
                <a:spcPts val="95"/>
              </a:spcBef>
              <a:buClr>
                <a:srgbClr val="EB6F16"/>
              </a:buClr>
              <a:buFont typeface="Arial MT"/>
              <a:buChar char="•"/>
              <a:tabLst>
                <a:tab pos="165735" algn="l"/>
              </a:tabLst>
            </a:pPr>
            <a:r>
              <a:rPr sz="1900" spc="-95" dirty="0">
                <a:latin typeface="Franklin Gothic Medium"/>
                <a:cs typeface="Franklin Gothic Medium"/>
              </a:rPr>
              <a:t>We</a:t>
            </a:r>
            <a:r>
              <a:rPr sz="1900" spc="5" dirty="0">
                <a:latin typeface="Franklin Gothic Medium"/>
                <a:cs typeface="Franklin Gothic Medium"/>
              </a:rPr>
              <a:t> </a:t>
            </a:r>
            <a:r>
              <a:rPr sz="1900" dirty="0">
                <a:latin typeface="Franklin Gothic Medium"/>
                <a:cs typeface="Franklin Gothic Medium"/>
              </a:rPr>
              <a:t>used</a:t>
            </a:r>
            <a:r>
              <a:rPr sz="1900" spc="5" dirty="0">
                <a:latin typeface="Franklin Gothic Medium"/>
                <a:cs typeface="Franklin Gothic Medium"/>
              </a:rPr>
              <a:t> </a:t>
            </a:r>
            <a:r>
              <a:rPr sz="1900" spc="-15" dirty="0">
                <a:latin typeface="Franklin Gothic Medium"/>
                <a:cs typeface="Franklin Gothic Medium"/>
              </a:rPr>
              <a:t>the</a:t>
            </a:r>
            <a:r>
              <a:rPr sz="1900" spc="20" dirty="0">
                <a:latin typeface="Franklin Gothic Medium"/>
                <a:cs typeface="Franklin Gothic Medium"/>
              </a:rPr>
              <a:t> </a:t>
            </a:r>
            <a:r>
              <a:rPr sz="1900" spc="-30" dirty="0">
                <a:latin typeface="Franklin Gothic Medium"/>
                <a:cs typeface="Franklin Gothic Medium"/>
              </a:rPr>
              <a:t>package</a:t>
            </a:r>
            <a:r>
              <a:rPr sz="1900" spc="-5" dirty="0">
                <a:latin typeface="Franklin Gothic Medium"/>
                <a:cs typeface="Franklin Gothic Medium"/>
              </a:rPr>
              <a:t> </a:t>
            </a:r>
            <a:r>
              <a:rPr sz="1900" spc="5" dirty="0">
                <a:latin typeface="Franklin Gothic Medium"/>
                <a:cs typeface="Franklin Gothic Medium"/>
              </a:rPr>
              <a:t>“st0263” </a:t>
            </a:r>
            <a:r>
              <a:rPr sz="1900" spc="-35" dirty="0">
                <a:latin typeface="Franklin Gothic Medium"/>
                <a:cs typeface="Franklin Gothic Medium"/>
              </a:rPr>
              <a:t>for</a:t>
            </a:r>
            <a:r>
              <a:rPr sz="1900" spc="15" dirty="0">
                <a:latin typeface="Franklin Gothic Medium"/>
                <a:cs typeface="Franklin Gothic Medium"/>
              </a:rPr>
              <a:t> </a:t>
            </a:r>
            <a:r>
              <a:rPr sz="1900" spc="-30" dirty="0">
                <a:latin typeface="Franklin Gothic Medium"/>
                <a:cs typeface="Franklin Gothic Medium"/>
              </a:rPr>
              <a:t>investigating</a:t>
            </a:r>
            <a:r>
              <a:rPr sz="1900" spc="15"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30" dirty="0">
                <a:latin typeface="Franklin Gothic Medium"/>
                <a:cs typeface="Franklin Gothic Medium"/>
              </a:rPr>
              <a:t>imputations</a:t>
            </a:r>
            <a:r>
              <a:rPr sz="1900" spc="5" dirty="0">
                <a:latin typeface="Franklin Gothic Medium"/>
                <a:cs typeface="Franklin Gothic Medium"/>
              </a:rPr>
              <a:t> </a:t>
            </a:r>
            <a:r>
              <a:rPr sz="1900" spc="-25" dirty="0">
                <a:latin typeface="Franklin Gothic Medium"/>
                <a:cs typeface="Franklin Gothic Medium"/>
              </a:rPr>
              <a:t>before</a:t>
            </a:r>
            <a:r>
              <a:rPr sz="1900" spc="20" dirty="0">
                <a:latin typeface="Franklin Gothic Medium"/>
                <a:cs typeface="Franklin Gothic Medium"/>
              </a:rPr>
              <a:t> </a:t>
            </a:r>
            <a:r>
              <a:rPr sz="1900" spc="-30" dirty="0">
                <a:latin typeface="Franklin Gothic Medium"/>
                <a:cs typeface="Franklin Gothic Medium"/>
              </a:rPr>
              <a:t>estimating</a:t>
            </a:r>
            <a:r>
              <a:rPr sz="1900" spc="30"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35" dirty="0">
                <a:latin typeface="Franklin Gothic Medium"/>
                <a:cs typeface="Franklin Gothic Medium"/>
              </a:rPr>
              <a:t>model</a:t>
            </a:r>
            <a:r>
              <a:rPr sz="1900" spc="25" dirty="0">
                <a:latin typeface="Franklin Gothic Medium"/>
                <a:cs typeface="Franklin Gothic Medium"/>
              </a:rPr>
              <a:t> </a:t>
            </a:r>
            <a:r>
              <a:rPr sz="1900" spc="-5" dirty="0">
                <a:latin typeface="Franklin Gothic Medium"/>
                <a:cs typeface="Franklin Gothic Medium"/>
              </a:rPr>
              <a:t>[1].</a:t>
            </a:r>
            <a:endParaRPr sz="1900">
              <a:latin typeface="Franklin Gothic Medium"/>
              <a:cs typeface="Franklin Gothic Medium"/>
            </a:endParaRPr>
          </a:p>
          <a:p>
            <a:pPr marL="104139" marR="133350" indent="-92075">
              <a:lnSpc>
                <a:spcPct val="110000"/>
              </a:lnSpc>
              <a:spcBef>
                <a:spcPts val="1395"/>
              </a:spcBef>
              <a:buClr>
                <a:srgbClr val="EB6F16"/>
              </a:buClr>
              <a:buFont typeface="Arial MT"/>
              <a:buChar char="•"/>
              <a:tabLst>
                <a:tab pos="165735" algn="l"/>
              </a:tabLst>
            </a:pPr>
            <a:r>
              <a:rPr sz="1900" spc="-25" dirty="0">
                <a:latin typeface="Franklin Gothic Medium"/>
                <a:cs typeface="Franklin Gothic Medium"/>
              </a:rPr>
              <a:t>For</a:t>
            </a:r>
            <a:r>
              <a:rPr sz="1900" spc="5" dirty="0">
                <a:latin typeface="Franklin Gothic Medium"/>
                <a:cs typeface="Franklin Gothic Medium"/>
              </a:rPr>
              <a:t> </a:t>
            </a:r>
            <a:r>
              <a:rPr sz="1900" spc="-10" dirty="0">
                <a:latin typeface="Franklin Gothic Medium"/>
                <a:cs typeface="Franklin Gothic Medium"/>
              </a:rPr>
              <a:t>continuous</a:t>
            </a:r>
            <a:r>
              <a:rPr sz="1900" spc="-5" dirty="0">
                <a:latin typeface="Franklin Gothic Medium"/>
                <a:cs typeface="Franklin Gothic Medium"/>
              </a:rPr>
              <a:t> </a:t>
            </a:r>
            <a:r>
              <a:rPr sz="1900" spc="-15" dirty="0">
                <a:latin typeface="Franklin Gothic Medium"/>
                <a:cs typeface="Franklin Gothic Medium"/>
              </a:rPr>
              <a:t>variables,</a:t>
            </a:r>
            <a:r>
              <a:rPr sz="1900" spc="20" dirty="0">
                <a:latin typeface="Franklin Gothic Medium"/>
                <a:cs typeface="Franklin Gothic Medium"/>
              </a:rPr>
              <a:t> </a:t>
            </a:r>
            <a:r>
              <a:rPr sz="1900" spc="-50" dirty="0">
                <a:latin typeface="Franklin Gothic Medium"/>
                <a:cs typeface="Franklin Gothic Medium"/>
              </a:rPr>
              <a:t>we</a:t>
            </a:r>
            <a:r>
              <a:rPr sz="1900" spc="5" dirty="0">
                <a:latin typeface="Franklin Gothic Medium"/>
                <a:cs typeface="Franklin Gothic Medium"/>
              </a:rPr>
              <a:t> </a:t>
            </a:r>
            <a:r>
              <a:rPr sz="1900" spc="-10" dirty="0">
                <a:latin typeface="Franklin Gothic Medium"/>
                <a:cs typeface="Franklin Gothic Medium"/>
              </a:rPr>
              <a:t>can </a:t>
            </a:r>
            <a:r>
              <a:rPr sz="1900" spc="-15" dirty="0">
                <a:latin typeface="Franklin Gothic Medium"/>
                <a:cs typeface="Franklin Gothic Medium"/>
              </a:rPr>
              <a:t>do</a:t>
            </a:r>
            <a:r>
              <a:rPr sz="1900" spc="5" dirty="0">
                <a:latin typeface="Franklin Gothic Medium"/>
                <a:cs typeface="Franklin Gothic Medium"/>
              </a:rPr>
              <a:t> </a:t>
            </a:r>
            <a:r>
              <a:rPr sz="1900" spc="-25" dirty="0">
                <a:latin typeface="Franklin Gothic Medium"/>
                <a:cs typeface="Franklin Gothic Medium"/>
              </a:rPr>
              <a:t>cumulative</a:t>
            </a:r>
            <a:r>
              <a:rPr sz="1900" spc="-5" dirty="0">
                <a:latin typeface="Franklin Gothic Medium"/>
                <a:cs typeface="Franklin Gothic Medium"/>
              </a:rPr>
              <a:t> </a:t>
            </a:r>
            <a:r>
              <a:rPr sz="1900" spc="-15" dirty="0">
                <a:latin typeface="Franklin Gothic Medium"/>
                <a:cs typeface="Franklin Gothic Medium"/>
              </a:rPr>
              <a:t>distribution</a:t>
            </a:r>
            <a:r>
              <a:rPr sz="1900" spc="35" dirty="0">
                <a:latin typeface="Franklin Gothic Medium"/>
                <a:cs typeface="Franklin Gothic Medium"/>
              </a:rPr>
              <a:t> </a:t>
            </a:r>
            <a:r>
              <a:rPr sz="1900" spc="-10" dirty="0">
                <a:latin typeface="Franklin Gothic Medium"/>
                <a:cs typeface="Franklin Gothic Medium"/>
              </a:rPr>
              <a:t>functions,</a:t>
            </a:r>
            <a:r>
              <a:rPr sz="1900" spc="10" dirty="0">
                <a:latin typeface="Franklin Gothic Medium"/>
                <a:cs typeface="Franklin Gothic Medium"/>
              </a:rPr>
              <a:t> </a:t>
            </a:r>
            <a:r>
              <a:rPr sz="1900" spc="-30" dirty="0">
                <a:latin typeface="Franklin Gothic Medium"/>
                <a:cs typeface="Franklin Gothic Medium"/>
              </a:rPr>
              <a:t>kernel</a:t>
            </a:r>
            <a:r>
              <a:rPr sz="1900" spc="-15" dirty="0">
                <a:latin typeface="Franklin Gothic Medium"/>
                <a:cs typeface="Franklin Gothic Medium"/>
              </a:rPr>
              <a:t> </a:t>
            </a:r>
            <a:r>
              <a:rPr sz="1900" spc="-20" dirty="0">
                <a:latin typeface="Franklin Gothic Medium"/>
                <a:cs typeface="Franklin Gothic Medium"/>
              </a:rPr>
              <a:t>density</a:t>
            </a:r>
            <a:r>
              <a:rPr sz="1900" spc="20" dirty="0">
                <a:latin typeface="Franklin Gothic Medium"/>
                <a:cs typeface="Franklin Gothic Medium"/>
              </a:rPr>
              <a:t> </a:t>
            </a:r>
            <a:r>
              <a:rPr sz="1900" spc="-30" dirty="0">
                <a:latin typeface="Franklin Gothic Medium"/>
                <a:cs typeface="Franklin Gothic Medium"/>
              </a:rPr>
              <a:t>estimates </a:t>
            </a:r>
            <a:r>
              <a:rPr sz="1900" spc="-25" dirty="0">
                <a:latin typeface="Franklin Gothic Medium"/>
                <a:cs typeface="Franklin Gothic Medium"/>
              </a:rPr>
              <a:t> </a:t>
            </a:r>
            <a:r>
              <a:rPr sz="1900" spc="-10" dirty="0">
                <a:latin typeface="Franklin Gothic Medium"/>
                <a:cs typeface="Franklin Gothic Medium"/>
              </a:rPr>
              <a:t>and</a:t>
            </a:r>
            <a:r>
              <a:rPr sz="1900" spc="-5" dirty="0">
                <a:latin typeface="Franklin Gothic Medium"/>
                <a:cs typeface="Franklin Gothic Medium"/>
              </a:rPr>
              <a:t> </a:t>
            </a:r>
            <a:r>
              <a:rPr sz="1900" spc="-25" dirty="0">
                <a:latin typeface="Franklin Gothic Medium"/>
                <a:cs typeface="Franklin Gothic Medium"/>
              </a:rPr>
              <a:t>histograms;</a:t>
            </a:r>
            <a:r>
              <a:rPr sz="1900" spc="20" dirty="0">
                <a:latin typeface="Franklin Gothic Medium"/>
                <a:cs typeface="Franklin Gothic Medium"/>
              </a:rPr>
              <a:t> </a:t>
            </a:r>
            <a:r>
              <a:rPr sz="1900" spc="-40" dirty="0">
                <a:latin typeface="Franklin Gothic Medium"/>
                <a:cs typeface="Franklin Gothic Medium"/>
              </a:rPr>
              <a:t>for</a:t>
            </a:r>
            <a:r>
              <a:rPr sz="1900" spc="35" dirty="0">
                <a:latin typeface="Franklin Gothic Medium"/>
                <a:cs typeface="Franklin Gothic Medium"/>
              </a:rPr>
              <a:t> </a:t>
            </a:r>
            <a:r>
              <a:rPr sz="1900" spc="-25" dirty="0">
                <a:latin typeface="Franklin Gothic Medium"/>
                <a:cs typeface="Franklin Gothic Medium"/>
              </a:rPr>
              <a:t>categorical</a:t>
            </a:r>
            <a:r>
              <a:rPr sz="1900" spc="10" dirty="0">
                <a:latin typeface="Franklin Gothic Medium"/>
                <a:cs typeface="Franklin Gothic Medium"/>
              </a:rPr>
              <a:t> </a:t>
            </a:r>
            <a:r>
              <a:rPr sz="1900" spc="-15" dirty="0">
                <a:latin typeface="Franklin Gothic Medium"/>
                <a:cs typeface="Franklin Gothic Medium"/>
              </a:rPr>
              <a:t>variables,</a:t>
            </a:r>
            <a:r>
              <a:rPr sz="1900" spc="10" dirty="0">
                <a:latin typeface="Franklin Gothic Medium"/>
                <a:cs typeface="Franklin Gothic Medium"/>
              </a:rPr>
              <a:t> </a:t>
            </a:r>
            <a:r>
              <a:rPr sz="1900" spc="-50" dirty="0">
                <a:latin typeface="Franklin Gothic Medium"/>
                <a:cs typeface="Franklin Gothic Medium"/>
              </a:rPr>
              <a:t>we</a:t>
            </a:r>
            <a:r>
              <a:rPr sz="1900" spc="10" dirty="0">
                <a:latin typeface="Franklin Gothic Medium"/>
                <a:cs typeface="Franklin Gothic Medium"/>
              </a:rPr>
              <a:t> </a:t>
            </a:r>
            <a:r>
              <a:rPr sz="1900" spc="-10" dirty="0">
                <a:latin typeface="Franklin Gothic Medium"/>
                <a:cs typeface="Franklin Gothic Medium"/>
              </a:rPr>
              <a:t>can</a:t>
            </a:r>
            <a:r>
              <a:rPr sz="1900" spc="5" dirty="0">
                <a:latin typeface="Franklin Gothic Medium"/>
                <a:cs typeface="Franklin Gothic Medium"/>
              </a:rPr>
              <a:t> </a:t>
            </a:r>
            <a:r>
              <a:rPr sz="1900" spc="-10" dirty="0">
                <a:latin typeface="Franklin Gothic Medium"/>
                <a:cs typeface="Franklin Gothic Medium"/>
              </a:rPr>
              <a:t>conduct</a:t>
            </a:r>
            <a:r>
              <a:rPr sz="1900" spc="10" dirty="0">
                <a:latin typeface="Franklin Gothic Medium"/>
                <a:cs typeface="Franklin Gothic Medium"/>
              </a:rPr>
              <a:t> </a:t>
            </a:r>
            <a:r>
              <a:rPr sz="1900" spc="-15" dirty="0">
                <a:latin typeface="Franklin Gothic Medium"/>
                <a:cs typeface="Franklin Gothic Medium"/>
              </a:rPr>
              <a:t>proportions</a:t>
            </a:r>
            <a:r>
              <a:rPr sz="1900" spc="30" dirty="0">
                <a:latin typeface="Franklin Gothic Medium"/>
                <a:cs typeface="Franklin Gothic Medium"/>
              </a:rPr>
              <a:t> </a:t>
            </a:r>
            <a:r>
              <a:rPr sz="1900" spc="-15" dirty="0">
                <a:latin typeface="Franklin Gothic Medium"/>
                <a:cs typeface="Franklin Gothic Medium"/>
              </a:rPr>
              <a:t>or</a:t>
            </a:r>
            <a:r>
              <a:rPr sz="1900" spc="5" dirty="0">
                <a:latin typeface="Franklin Gothic Medium"/>
                <a:cs typeface="Franklin Gothic Medium"/>
              </a:rPr>
              <a:t> </a:t>
            </a:r>
            <a:r>
              <a:rPr sz="1900" spc="-15" dirty="0">
                <a:latin typeface="Franklin Gothic Medium"/>
                <a:cs typeface="Franklin Gothic Medium"/>
              </a:rPr>
              <a:t>frequencies</a:t>
            </a:r>
            <a:r>
              <a:rPr sz="1900" spc="30" dirty="0">
                <a:latin typeface="Franklin Gothic Medium"/>
                <a:cs typeface="Franklin Gothic Medium"/>
              </a:rPr>
              <a:t> </a:t>
            </a:r>
            <a:r>
              <a:rPr sz="1900" spc="-20" dirty="0">
                <a:latin typeface="Franklin Gothic Medium"/>
                <a:cs typeface="Franklin Gothic Medium"/>
              </a:rPr>
              <a:t>graphs</a:t>
            </a:r>
            <a:r>
              <a:rPr sz="1900" spc="15" dirty="0">
                <a:latin typeface="Franklin Gothic Medium"/>
                <a:cs typeface="Franklin Gothic Medium"/>
              </a:rPr>
              <a:t> </a:t>
            </a:r>
            <a:r>
              <a:rPr sz="1900" spc="-10" dirty="0">
                <a:latin typeface="Franklin Gothic Medium"/>
                <a:cs typeface="Franklin Gothic Medium"/>
              </a:rPr>
              <a:t>and </a:t>
            </a:r>
            <a:r>
              <a:rPr sz="1900" spc="-459" dirty="0">
                <a:latin typeface="Franklin Gothic Medium"/>
                <a:cs typeface="Franklin Gothic Medium"/>
              </a:rPr>
              <a:t> </a:t>
            </a:r>
            <a:r>
              <a:rPr sz="1900" spc="-15" dirty="0">
                <a:latin typeface="Franklin Gothic Medium"/>
                <a:cs typeface="Franklin Gothic Medium"/>
              </a:rPr>
              <a:t>tables.</a:t>
            </a:r>
            <a:endParaRPr sz="1900">
              <a:latin typeface="Franklin Gothic Medium"/>
              <a:cs typeface="Franklin Gothic Medium"/>
            </a:endParaRPr>
          </a:p>
          <a:p>
            <a:pPr marL="104139" marR="85725" indent="-92075">
              <a:lnSpc>
                <a:spcPct val="110000"/>
              </a:lnSpc>
              <a:spcBef>
                <a:spcPts val="1410"/>
              </a:spcBef>
              <a:buClr>
                <a:srgbClr val="EB6F16"/>
              </a:buClr>
              <a:buFont typeface="Arial MT"/>
              <a:buChar char="•"/>
              <a:tabLst>
                <a:tab pos="165735" algn="l"/>
              </a:tabLst>
            </a:pPr>
            <a:r>
              <a:rPr sz="1900" spc="-5" dirty="0">
                <a:latin typeface="Franklin Gothic Medium"/>
                <a:cs typeface="Franklin Gothic Medium"/>
              </a:rPr>
              <a:t>Here,</a:t>
            </a:r>
            <a:r>
              <a:rPr sz="1900" spc="5" dirty="0">
                <a:latin typeface="Franklin Gothic Medium"/>
                <a:cs typeface="Franklin Gothic Medium"/>
              </a:rPr>
              <a:t> </a:t>
            </a:r>
            <a:r>
              <a:rPr sz="1900" spc="-55" dirty="0">
                <a:latin typeface="Franklin Gothic Medium"/>
                <a:cs typeface="Franklin Gothic Medium"/>
              </a:rPr>
              <a:t>we</a:t>
            </a:r>
            <a:r>
              <a:rPr sz="1900" spc="5" dirty="0">
                <a:latin typeface="Franklin Gothic Medium"/>
                <a:cs typeface="Franklin Gothic Medium"/>
              </a:rPr>
              <a:t> </a:t>
            </a:r>
            <a:r>
              <a:rPr sz="1900" spc="-35" dirty="0">
                <a:latin typeface="Franklin Gothic Medium"/>
                <a:cs typeface="Franklin Gothic Medium"/>
              </a:rPr>
              <a:t>look</a:t>
            </a:r>
            <a:r>
              <a:rPr sz="1900" spc="15" dirty="0">
                <a:latin typeface="Franklin Gothic Medium"/>
                <a:cs typeface="Franklin Gothic Medium"/>
              </a:rPr>
              <a:t> </a:t>
            </a:r>
            <a:r>
              <a:rPr sz="1900" spc="-40" dirty="0">
                <a:latin typeface="Franklin Gothic Medium"/>
                <a:cs typeface="Franklin Gothic Medium"/>
              </a:rPr>
              <a:t>for</a:t>
            </a:r>
            <a:r>
              <a:rPr sz="1900" spc="30" dirty="0">
                <a:latin typeface="Franklin Gothic Medium"/>
                <a:cs typeface="Franklin Gothic Medium"/>
              </a:rPr>
              <a:t> </a:t>
            </a:r>
            <a:r>
              <a:rPr sz="1900" spc="-40" dirty="0">
                <a:latin typeface="Franklin Gothic Medium"/>
                <a:cs typeface="Franklin Gothic Medium"/>
              </a:rPr>
              <a:t>any</a:t>
            </a:r>
            <a:r>
              <a:rPr sz="1900" spc="-25" dirty="0">
                <a:latin typeface="Franklin Gothic Medium"/>
                <a:cs typeface="Franklin Gothic Medium"/>
              </a:rPr>
              <a:t> </a:t>
            </a:r>
            <a:r>
              <a:rPr sz="1900" spc="-40" dirty="0">
                <a:latin typeface="Franklin Gothic Medium"/>
                <a:cs typeface="Franklin Gothic Medium"/>
              </a:rPr>
              <a:t>major</a:t>
            </a:r>
            <a:r>
              <a:rPr sz="1900" dirty="0">
                <a:latin typeface="Franklin Gothic Medium"/>
                <a:cs typeface="Franklin Gothic Medium"/>
              </a:rPr>
              <a:t> </a:t>
            </a:r>
            <a:r>
              <a:rPr sz="1900" spc="-25" dirty="0">
                <a:latin typeface="Franklin Gothic Medium"/>
                <a:cs typeface="Franklin Gothic Medium"/>
              </a:rPr>
              <a:t>deviation</a:t>
            </a:r>
            <a:r>
              <a:rPr sz="1900" spc="10"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30" dirty="0">
                <a:latin typeface="Franklin Gothic Medium"/>
                <a:cs typeface="Franklin Gothic Medium"/>
              </a:rPr>
              <a:t>probability</a:t>
            </a:r>
            <a:r>
              <a:rPr sz="1900" spc="40" dirty="0">
                <a:latin typeface="Franklin Gothic Medium"/>
                <a:cs typeface="Franklin Gothic Medium"/>
              </a:rPr>
              <a:t> </a:t>
            </a:r>
            <a:r>
              <a:rPr sz="1900" spc="-15" dirty="0">
                <a:latin typeface="Franklin Gothic Medium"/>
                <a:cs typeface="Franklin Gothic Medium"/>
              </a:rPr>
              <a:t>distribution</a:t>
            </a:r>
            <a:r>
              <a:rPr sz="1900" spc="35" dirty="0">
                <a:latin typeface="Franklin Gothic Medium"/>
                <a:cs typeface="Franklin Gothic Medium"/>
              </a:rPr>
              <a:t> </a:t>
            </a:r>
            <a:r>
              <a:rPr sz="1900" spc="-30" dirty="0">
                <a:latin typeface="Franklin Gothic Medium"/>
                <a:cs typeface="Franklin Gothic Medium"/>
              </a:rPr>
              <a:t>of</a:t>
            </a:r>
            <a:r>
              <a:rPr sz="1900"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5" dirty="0">
                <a:latin typeface="Franklin Gothic Medium"/>
                <a:cs typeface="Franklin Gothic Medium"/>
              </a:rPr>
              <a:t>observed,</a:t>
            </a:r>
            <a:r>
              <a:rPr sz="1900" spc="20" dirty="0">
                <a:latin typeface="Franklin Gothic Medium"/>
                <a:cs typeface="Franklin Gothic Medium"/>
              </a:rPr>
              <a:t> </a:t>
            </a:r>
            <a:r>
              <a:rPr sz="1900" spc="-40" dirty="0">
                <a:latin typeface="Franklin Gothic Medium"/>
                <a:cs typeface="Franklin Gothic Medium"/>
              </a:rPr>
              <a:t>imputed</a:t>
            </a:r>
            <a:r>
              <a:rPr sz="1900" spc="10" dirty="0">
                <a:latin typeface="Franklin Gothic Medium"/>
                <a:cs typeface="Franklin Gothic Medium"/>
              </a:rPr>
              <a:t> </a:t>
            </a:r>
            <a:r>
              <a:rPr sz="1900" spc="-10" dirty="0">
                <a:latin typeface="Franklin Gothic Medium"/>
                <a:cs typeface="Franklin Gothic Medium"/>
              </a:rPr>
              <a:t>and </a:t>
            </a:r>
            <a:r>
              <a:rPr sz="1900" spc="-459" dirty="0">
                <a:latin typeface="Franklin Gothic Medium"/>
                <a:cs typeface="Franklin Gothic Medium"/>
              </a:rPr>
              <a:t> </a:t>
            </a:r>
            <a:r>
              <a:rPr sz="1900" spc="-40" dirty="0">
                <a:latin typeface="Franklin Gothic Medium"/>
                <a:cs typeface="Franklin Gothic Medium"/>
              </a:rPr>
              <a:t>complete</a:t>
            </a:r>
            <a:r>
              <a:rPr sz="1900" spc="5" dirty="0">
                <a:latin typeface="Franklin Gothic Medium"/>
                <a:cs typeface="Franklin Gothic Medium"/>
              </a:rPr>
              <a:t> </a:t>
            </a:r>
            <a:r>
              <a:rPr sz="1900" dirty="0">
                <a:latin typeface="Franklin Gothic Medium"/>
                <a:cs typeface="Franklin Gothic Medium"/>
              </a:rPr>
              <a:t>cases.</a:t>
            </a:r>
            <a:endParaRPr sz="1900">
              <a:latin typeface="Franklin Gothic Medium"/>
              <a:cs typeface="Franklin Gothic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19738" y="2803364"/>
            <a:ext cx="4648844" cy="3043659"/>
          </a:xfrm>
          <a:prstGeom prst="rect">
            <a:avLst/>
          </a:prstGeom>
        </p:spPr>
      </p:pic>
      <p:sp>
        <p:nvSpPr>
          <p:cNvPr id="3" name="object 3"/>
          <p:cNvSpPr txBox="1">
            <a:spLocks noGrp="1"/>
          </p:cNvSpPr>
          <p:nvPr>
            <p:ph type="title"/>
          </p:nvPr>
        </p:nvSpPr>
        <p:spPr>
          <a:prstGeom prst="rect">
            <a:avLst/>
          </a:prstGeom>
        </p:spPr>
        <p:txBody>
          <a:bodyPr vert="horz" wrap="square" lIns="0" tIns="93980" rIns="0" bIns="0" rtlCol="0">
            <a:spAutoFit/>
          </a:bodyPr>
          <a:lstStyle/>
          <a:p>
            <a:pPr marL="12700" marR="5080">
              <a:lnSpc>
                <a:spcPts val="5080"/>
              </a:lnSpc>
              <a:spcBef>
                <a:spcPts val="740"/>
              </a:spcBef>
            </a:pPr>
            <a:r>
              <a:rPr sz="4700" spc="254" dirty="0"/>
              <a:t>Imputation</a:t>
            </a:r>
            <a:r>
              <a:rPr sz="4700" spc="305" dirty="0"/>
              <a:t> </a:t>
            </a:r>
            <a:r>
              <a:rPr sz="4700" spc="280" dirty="0"/>
              <a:t>Diagnostics</a:t>
            </a:r>
            <a:r>
              <a:rPr sz="4700" spc="320" dirty="0"/>
              <a:t> </a:t>
            </a:r>
            <a:r>
              <a:rPr sz="4700" spc="120" dirty="0"/>
              <a:t>before </a:t>
            </a:r>
            <a:r>
              <a:rPr sz="4700" spc="-1019" dirty="0"/>
              <a:t> </a:t>
            </a:r>
            <a:r>
              <a:rPr sz="4700" spc="280" dirty="0"/>
              <a:t>Estimation</a:t>
            </a:r>
            <a:endParaRPr sz="4700"/>
          </a:p>
        </p:txBody>
      </p:sp>
      <p:pic>
        <p:nvPicPr>
          <p:cNvPr id="4" name="object 4"/>
          <p:cNvPicPr/>
          <p:nvPr/>
        </p:nvPicPr>
        <p:blipFill>
          <a:blip r:embed="rId3" cstate="print"/>
          <a:stretch>
            <a:fillRect/>
          </a:stretch>
        </p:blipFill>
        <p:spPr>
          <a:xfrm>
            <a:off x="1097280" y="1941576"/>
            <a:ext cx="7066458" cy="573024"/>
          </a:xfrm>
          <a:prstGeom prst="rect">
            <a:avLst/>
          </a:prstGeom>
        </p:spPr>
      </p:pic>
      <p:pic>
        <p:nvPicPr>
          <p:cNvPr id="5" name="object 5"/>
          <p:cNvPicPr/>
          <p:nvPr/>
        </p:nvPicPr>
        <p:blipFill>
          <a:blip r:embed="rId4" cstate="print"/>
          <a:stretch>
            <a:fillRect/>
          </a:stretch>
        </p:blipFill>
        <p:spPr>
          <a:xfrm>
            <a:off x="6402234" y="2814192"/>
            <a:ext cx="4614463" cy="3021763"/>
          </a:xfrm>
          <a:prstGeom prst="rect">
            <a:avLst/>
          </a:prstGeom>
        </p:spPr>
      </p:pic>
      <p:sp>
        <p:nvSpPr>
          <p:cNvPr id="6" name="object 6"/>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8" name="object 8"/>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980" rIns="0" bIns="0" rtlCol="0">
            <a:spAutoFit/>
          </a:bodyPr>
          <a:lstStyle/>
          <a:p>
            <a:pPr marL="12700" marR="5080">
              <a:lnSpc>
                <a:spcPts val="5080"/>
              </a:lnSpc>
              <a:spcBef>
                <a:spcPts val="740"/>
              </a:spcBef>
            </a:pPr>
            <a:r>
              <a:rPr sz="4700" spc="254" dirty="0"/>
              <a:t>Imputation</a:t>
            </a:r>
            <a:r>
              <a:rPr sz="4700" spc="305" dirty="0"/>
              <a:t> </a:t>
            </a:r>
            <a:r>
              <a:rPr sz="4700" spc="280" dirty="0"/>
              <a:t>Diagnostics</a:t>
            </a:r>
            <a:r>
              <a:rPr sz="4700" spc="320" dirty="0"/>
              <a:t> </a:t>
            </a:r>
            <a:r>
              <a:rPr sz="4700" spc="120" dirty="0"/>
              <a:t>before </a:t>
            </a:r>
            <a:r>
              <a:rPr sz="4700" spc="-1019" dirty="0"/>
              <a:t> </a:t>
            </a:r>
            <a:r>
              <a:rPr sz="4700" spc="280" dirty="0"/>
              <a:t>Estimation</a:t>
            </a:r>
            <a:endParaRPr sz="4700"/>
          </a:p>
        </p:txBody>
      </p:sp>
      <p:sp>
        <p:nvSpPr>
          <p:cNvPr id="3" name="object 3"/>
          <p:cNvSpPr txBox="1"/>
          <p:nvPr/>
        </p:nvSpPr>
        <p:spPr>
          <a:xfrm>
            <a:off x="1084580" y="5823610"/>
            <a:ext cx="4677410" cy="314960"/>
          </a:xfrm>
          <a:prstGeom prst="rect">
            <a:avLst/>
          </a:prstGeom>
        </p:spPr>
        <p:txBody>
          <a:bodyPr vert="horz" wrap="square" lIns="0" tIns="12065" rIns="0" bIns="0" rtlCol="0">
            <a:spAutoFit/>
          </a:bodyPr>
          <a:lstStyle/>
          <a:p>
            <a:pPr marL="165100" indent="-153035">
              <a:lnSpc>
                <a:spcPct val="100000"/>
              </a:lnSpc>
              <a:spcBef>
                <a:spcPts val="95"/>
              </a:spcBef>
              <a:buClr>
                <a:srgbClr val="EB6F16"/>
              </a:buClr>
              <a:buFont typeface="Arial MT"/>
              <a:buChar char="•"/>
              <a:tabLst>
                <a:tab pos="165735" algn="l"/>
              </a:tabLst>
            </a:pPr>
            <a:r>
              <a:rPr sz="1900" spc="-5" dirty="0">
                <a:latin typeface="Franklin Gothic Medium"/>
                <a:cs typeface="Franklin Gothic Medium"/>
              </a:rPr>
              <a:t>“nr_rdw”</a:t>
            </a:r>
            <a:r>
              <a:rPr sz="1900" dirty="0">
                <a:latin typeface="Franklin Gothic Medium"/>
                <a:cs typeface="Franklin Gothic Medium"/>
              </a:rPr>
              <a:t> </a:t>
            </a:r>
            <a:r>
              <a:rPr sz="1900" spc="-15" dirty="0">
                <a:latin typeface="Franklin Gothic Medium"/>
                <a:cs typeface="Franklin Gothic Medium"/>
              </a:rPr>
              <a:t>had </a:t>
            </a:r>
            <a:r>
              <a:rPr sz="1900" dirty="0">
                <a:latin typeface="Franklin Gothic Medium"/>
                <a:cs typeface="Franklin Gothic Medium"/>
              </a:rPr>
              <a:t>20</a:t>
            </a:r>
            <a:r>
              <a:rPr sz="1900" spc="-10" dirty="0">
                <a:latin typeface="Franklin Gothic Medium"/>
                <a:cs typeface="Franklin Gothic Medium"/>
              </a:rPr>
              <a:t> </a:t>
            </a:r>
            <a:r>
              <a:rPr sz="1900" spc="-55" dirty="0">
                <a:latin typeface="Franklin Gothic Medium"/>
                <a:cs typeface="Franklin Gothic Medium"/>
              </a:rPr>
              <a:t>(7.6%)</a:t>
            </a:r>
            <a:r>
              <a:rPr sz="1900" spc="-25" dirty="0">
                <a:latin typeface="Franklin Gothic Medium"/>
                <a:cs typeface="Franklin Gothic Medium"/>
              </a:rPr>
              <a:t> </a:t>
            </a:r>
            <a:r>
              <a:rPr sz="1900" spc="-30" dirty="0">
                <a:latin typeface="Franklin Gothic Medium"/>
                <a:cs typeface="Franklin Gothic Medium"/>
              </a:rPr>
              <a:t>missing</a:t>
            </a:r>
            <a:r>
              <a:rPr sz="1900" spc="25" dirty="0">
                <a:latin typeface="Franklin Gothic Medium"/>
                <a:cs typeface="Franklin Gothic Medium"/>
              </a:rPr>
              <a:t> </a:t>
            </a:r>
            <a:r>
              <a:rPr sz="1900" spc="-30" dirty="0">
                <a:latin typeface="Franklin Gothic Medium"/>
                <a:cs typeface="Franklin Gothic Medium"/>
              </a:rPr>
              <a:t>information.</a:t>
            </a:r>
            <a:endParaRPr sz="1900">
              <a:latin typeface="Franklin Gothic Medium"/>
              <a:cs typeface="Franklin Gothic Medium"/>
            </a:endParaRPr>
          </a:p>
        </p:txBody>
      </p:sp>
      <p:grpSp>
        <p:nvGrpSpPr>
          <p:cNvPr id="4" name="object 4"/>
          <p:cNvGrpSpPr/>
          <p:nvPr/>
        </p:nvGrpSpPr>
        <p:grpSpPr>
          <a:xfrm>
            <a:off x="1366888" y="2092959"/>
            <a:ext cx="1345565" cy="1198880"/>
            <a:chOff x="1366888" y="2092959"/>
            <a:chExt cx="1345565" cy="1198880"/>
          </a:xfrm>
        </p:grpSpPr>
        <p:sp>
          <p:nvSpPr>
            <p:cNvPr id="5" name="object 5"/>
            <p:cNvSpPr/>
            <p:nvPr/>
          </p:nvSpPr>
          <p:spPr>
            <a:xfrm>
              <a:off x="1446458" y="3118947"/>
              <a:ext cx="1226820" cy="0"/>
            </a:xfrm>
            <a:custGeom>
              <a:avLst/>
              <a:gdLst/>
              <a:ahLst/>
              <a:cxnLst/>
              <a:rect l="l" t="t" r="r" b="b"/>
              <a:pathLst>
                <a:path w="1226820">
                  <a:moveTo>
                    <a:pt x="0" y="0"/>
                  </a:moveTo>
                  <a:lnTo>
                    <a:pt x="1226793" y="0"/>
                  </a:lnTo>
                </a:path>
              </a:pathLst>
            </a:custGeom>
            <a:ln w="7028">
              <a:solidFill>
                <a:srgbClr val="EFEFEF"/>
              </a:solidFill>
              <a:prstDash val="sysDash"/>
            </a:ln>
          </p:spPr>
          <p:txBody>
            <a:bodyPr wrap="square" lIns="0" tIns="0" rIns="0" bIns="0" rtlCol="0"/>
            <a:lstStyle/>
            <a:p>
              <a:endParaRPr/>
            </a:p>
          </p:txBody>
        </p:sp>
        <p:sp>
          <p:nvSpPr>
            <p:cNvPr id="6" name="object 6"/>
            <p:cNvSpPr/>
            <p:nvPr/>
          </p:nvSpPr>
          <p:spPr>
            <a:xfrm>
              <a:off x="1446458" y="2905330"/>
              <a:ext cx="1266190" cy="265430"/>
            </a:xfrm>
            <a:custGeom>
              <a:avLst/>
              <a:gdLst/>
              <a:ahLst/>
              <a:cxnLst/>
              <a:rect l="l" t="t" r="r" b="b"/>
              <a:pathLst>
                <a:path w="1266189" h="265430">
                  <a:moveTo>
                    <a:pt x="1256721" y="213616"/>
                  </a:moveTo>
                  <a:lnTo>
                    <a:pt x="1265774" y="213616"/>
                  </a:lnTo>
                </a:path>
                <a:path w="1266189" h="265430">
                  <a:moveTo>
                    <a:pt x="43950" y="265257"/>
                  </a:moveTo>
                  <a:lnTo>
                    <a:pt x="43950" y="194956"/>
                  </a:lnTo>
                </a:path>
                <a:path w="1266189" h="265430">
                  <a:moveTo>
                    <a:pt x="43950" y="159805"/>
                  </a:moveTo>
                  <a:lnTo>
                    <a:pt x="43950" y="89504"/>
                  </a:lnTo>
                </a:path>
                <a:path w="1266189" h="265430">
                  <a:moveTo>
                    <a:pt x="0" y="0"/>
                  </a:moveTo>
                  <a:lnTo>
                    <a:pt x="59848" y="0"/>
                  </a:lnTo>
                </a:path>
              </a:pathLst>
            </a:custGeom>
            <a:ln w="6506">
              <a:solidFill>
                <a:srgbClr val="EFEFEF"/>
              </a:solidFill>
            </a:ln>
          </p:spPr>
          <p:txBody>
            <a:bodyPr wrap="square" lIns="0" tIns="0" rIns="0" bIns="0" rtlCol="0"/>
            <a:lstStyle/>
            <a:p>
              <a:endParaRPr/>
            </a:p>
          </p:txBody>
        </p:sp>
        <p:sp>
          <p:nvSpPr>
            <p:cNvPr id="7" name="object 7"/>
            <p:cNvSpPr/>
            <p:nvPr/>
          </p:nvSpPr>
          <p:spPr>
            <a:xfrm>
              <a:off x="1536225" y="2905330"/>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8" name="object 8"/>
            <p:cNvSpPr/>
            <p:nvPr/>
          </p:nvSpPr>
          <p:spPr>
            <a:xfrm>
              <a:off x="1446458" y="2691822"/>
              <a:ext cx="1266190" cy="267970"/>
            </a:xfrm>
            <a:custGeom>
              <a:avLst/>
              <a:gdLst/>
              <a:ahLst/>
              <a:cxnLst/>
              <a:rect l="l" t="t" r="r" b="b"/>
              <a:pathLst>
                <a:path w="1266189" h="267969">
                  <a:moveTo>
                    <a:pt x="1256721" y="213507"/>
                  </a:moveTo>
                  <a:lnTo>
                    <a:pt x="1265774" y="213507"/>
                  </a:lnTo>
                </a:path>
                <a:path w="1266189" h="267969">
                  <a:moveTo>
                    <a:pt x="43950" y="267861"/>
                  </a:moveTo>
                  <a:lnTo>
                    <a:pt x="43950" y="197668"/>
                  </a:lnTo>
                </a:path>
                <a:path w="1266189" h="267969">
                  <a:moveTo>
                    <a:pt x="43950" y="162517"/>
                  </a:moveTo>
                  <a:lnTo>
                    <a:pt x="43950" y="92216"/>
                  </a:lnTo>
                </a:path>
                <a:path w="1266189" h="267969">
                  <a:moveTo>
                    <a:pt x="0" y="0"/>
                  </a:moveTo>
                  <a:lnTo>
                    <a:pt x="59848" y="0"/>
                  </a:lnTo>
                </a:path>
              </a:pathLst>
            </a:custGeom>
            <a:ln w="6506">
              <a:solidFill>
                <a:srgbClr val="EFEFEF"/>
              </a:solidFill>
            </a:ln>
          </p:spPr>
          <p:txBody>
            <a:bodyPr wrap="square" lIns="0" tIns="0" rIns="0" bIns="0" rtlCol="0"/>
            <a:lstStyle/>
            <a:p>
              <a:endParaRPr/>
            </a:p>
          </p:txBody>
        </p:sp>
        <p:sp>
          <p:nvSpPr>
            <p:cNvPr id="9" name="object 9"/>
            <p:cNvSpPr/>
            <p:nvPr/>
          </p:nvSpPr>
          <p:spPr>
            <a:xfrm>
              <a:off x="1536225" y="2691822"/>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10" name="object 10"/>
            <p:cNvSpPr/>
            <p:nvPr/>
          </p:nvSpPr>
          <p:spPr>
            <a:xfrm>
              <a:off x="1446458" y="2478206"/>
              <a:ext cx="1266190" cy="271145"/>
            </a:xfrm>
            <a:custGeom>
              <a:avLst/>
              <a:gdLst/>
              <a:ahLst/>
              <a:cxnLst/>
              <a:rect l="l" t="t" r="r" b="b"/>
              <a:pathLst>
                <a:path w="1266189" h="271144">
                  <a:moveTo>
                    <a:pt x="1256721" y="213616"/>
                  </a:moveTo>
                  <a:lnTo>
                    <a:pt x="1265774" y="213616"/>
                  </a:lnTo>
                </a:path>
                <a:path w="1266189" h="271144">
                  <a:moveTo>
                    <a:pt x="43950" y="270682"/>
                  </a:moveTo>
                  <a:lnTo>
                    <a:pt x="43950" y="200380"/>
                  </a:lnTo>
                </a:path>
                <a:path w="1266189" h="271144">
                  <a:moveTo>
                    <a:pt x="43950" y="165229"/>
                  </a:moveTo>
                  <a:lnTo>
                    <a:pt x="43950" y="95037"/>
                  </a:lnTo>
                </a:path>
                <a:path w="1266189" h="271144">
                  <a:moveTo>
                    <a:pt x="0" y="0"/>
                  </a:moveTo>
                  <a:lnTo>
                    <a:pt x="59848" y="0"/>
                  </a:lnTo>
                </a:path>
              </a:pathLst>
            </a:custGeom>
            <a:ln w="6506">
              <a:solidFill>
                <a:srgbClr val="EFEFEF"/>
              </a:solidFill>
            </a:ln>
          </p:spPr>
          <p:txBody>
            <a:bodyPr wrap="square" lIns="0" tIns="0" rIns="0" bIns="0" rtlCol="0"/>
            <a:lstStyle/>
            <a:p>
              <a:endParaRPr/>
            </a:p>
          </p:txBody>
        </p:sp>
        <p:sp>
          <p:nvSpPr>
            <p:cNvPr id="11" name="object 11"/>
            <p:cNvSpPr/>
            <p:nvPr/>
          </p:nvSpPr>
          <p:spPr>
            <a:xfrm>
              <a:off x="1536225" y="2478206"/>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12" name="object 12"/>
            <p:cNvSpPr/>
            <p:nvPr/>
          </p:nvSpPr>
          <p:spPr>
            <a:xfrm>
              <a:off x="1446458" y="2264698"/>
              <a:ext cx="1266190" cy="273685"/>
            </a:xfrm>
            <a:custGeom>
              <a:avLst/>
              <a:gdLst/>
              <a:ahLst/>
              <a:cxnLst/>
              <a:rect l="l" t="t" r="r" b="b"/>
              <a:pathLst>
                <a:path w="1266189" h="273685">
                  <a:moveTo>
                    <a:pt x="1256721" y="213507"/>
                  </a:moveTo>
                  <a:lnTo>
                    <a:pt x="1265774" y="213507"/>
                  </a:lnTo>
                </a:path>
                <a:path w="1266189" h="273685">
                  <a:moveTo>
                    <a:pt x="43950" y="273394"/>
                  </a:moveTo>
                  <a:lnTo>
                    <a:pt x="43950" y="203092"/>
                  </a:lnTo>
                </a:path>
                <a:path w="1266189" h="273685">
                  <a:moveTo>
                    <a:pt x="43950" y="167942"/>
                  </a:moveTo>
                  <a:lnTo>
                    <a:pt x="43950" y="97640"/>
                  </a:lnTo>
                </a:path>
                <a:path w="1266189" h="273685">
                  <a:moveTo>
                    <a:pt x="0" y="0"/>
                  </a:moveTo>
                  <a:lnTo>
                    <a:pt x="59848" y="0"/>
                  </a:lnTo>
                </a:path>
              </a:pathLst>
            </a:custGeom>
            <a:ln w="6506">
              <a:solidFill>
                <a:srgbClr val="EFEFEF"/>
              </a:solidFill>
            </a:ln>
          </p:spPr>
          <p:txBody>
            <a:bodyPr wrap="square" lIns="0" tIns="0" rIns="0" bIns="0" rtlCol="0"/>
            <a:lstStyle/>
            <a:p>
              <a:endParaRPr/>
            </a:p>
          </p:txBody>
        </p:sp>
        <p:sp>
          <p:nvSpPr>
            <p:cNvPr id="13" name="object 13"/>
            <p:cNvSpPr/>
            <p:nvPr/>
          </p:nvSpPr>
          <p:spPr>
            <a:xfrm>
              <a:off x="1536225" y="2264698"/>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14" name="object 14"/>
            <p:cNvSpPr/>
            <p:nvPr/>
          </p:nvSpPr>
          <p:spPr>
            <a:xfrm>
              <a:off x="1490409" y="2256995"/>
              <a:ext cx="1222375" cy="70485"/>
            </a:xfrm>
            <a:custGeom>
              <a:avLst/>
              <a:gdLst/>
              <a:ahLst/>
              <a:cxnLst/>
              <a:rect l="l" t="t" r="r" b="b"/>
              <a:pathLst>
                <a:path w="1222375" h="70485">
                  <a:moveTo>
                    <a:pt x="1212770" y="7702"/>
                  </a:moveTo>
                  <a:lnTo>
                    <a:pt x="1221823" y="7702"/>
                  </a:lnTo>
                </a:path>
                <a:path w="1222375" h="70485">
                  <a:moveTo>
                    <a:pt x="0" y="70301"/>
                  </a:moveTo>
                  <a:lnTo>
                    <a:pt x="0" y="0"/>
                  </a:lnTo>
                </a:path>
              </a:pathLst>
            </a:custGeom>
            <a:ln w="6506">
              <a:solidFill>
                <a:srgbClr val="EFEFEF"/>
              </a:solidFill>
            </a:ln>
          </p:spPr>
          <p:txBody>
            <a:bodyPr wrap="square" lIns="0" tIns="0" rIns="0" bIns="0" rtlCol="0"/>
            <a:lstStyle/>
            <a:p>
              <a:endParaRPr/>
            </a:p>
          </p:txBody>
        </p:sp>
        <p:sp>
          <p:nvSpPr>
            <p:cNvPr id="15" name="object 15"/>
            <p:cNvSpPr/>
            <p:nvPr/>
          </p:nvSpPr>
          <p:spPr>
            <a:xfrm>
              <a:off x="1490409"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6" name="object 16"/>
            <p:cNvSpPr/>
            <p:nvPr/>
          </p:nvSpPr>
          <p:spPr>
            <a:xfrm>
              <a:off x="1725885"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7" name="object 17"/>
            <p:cNvSpPr/>
            <p:nvPr/>
          </p:nvSpPr>
          <p:spPr>
            <a:xfrm>
              <a:off x="1725885"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8" name="object 18"/>
            <p:cNvSpPr/>
            <p:nvPr/>
          </p:nvSpPr>
          <p:spPr>
            <a:xfrm>
              <a:off x="1961519"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9" name="object 19"/>
            <p:cNvSpPr/>
            <p:nvPr/>
          </p:nvSpPr>
          <p:spPr>
            <a:xfrm>
              <a:off x="1961519"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0" name="object 20"/>
            <p:cNvSpPr/>
            <p:nvPr/>
          </p:nvSpPr>
          <p:spPr>
            <a:xfrm>
              <a:off x="2197162"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1" name="object 21"/>
            <p:cNvSpPr/>
            <p:nvPr/>
          </p:nvSpPr>
          <p:spPr>
            <a:xfrm>
              <a:off x="2197162"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2" name="object 22"/>
            <p:cNvSpPr/>
            <p:nvPr/>
          </p:nvSpPr>
          <p:spPr>
            <a:xfrm>
              <a:off x="2432804"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3" name="object 23"/>
            <p:cNvSpPr/>
            <p:nvPr/>
          </p:nvSpPr>
          <p:spPr>
            <a:xfrm>
              <a:off x="2432804"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4" name="object 24"/>
            <p:cNvSpPr/>
            <p:nvPr/>
          </p:nvSpPr>
          <p:spPr>
            <a:xfrm>
              <a:off x="266844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5" name="object 25"/>
            <p:cNvSpPr/>
            <p:nvPr/>
          </p:nvSpPr>
          <p:spPr>
            <a:xfrm>
              <a:off x="266844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6" name="object 26"/>
            <p:cNvSpPr/>
            <p:nvPr/>
          </p:nvSpPr>
          <p:spPr>
            <a:xfrm>
              <a:off x="1490252" y="2441645"/>
              <a:ext cx="1178560" cy="655955"/>
            </a:xfrm>
            <a:custGeom>
              <a:avLst/>
              <a:gdLst/>
              <a:ahLst/>
              <a:cxnLst/>
              <a:rect l="l" t="t" r="r" b="b"/>
              <a:pathLst>
                <a:path w="1178560" h="655955">
                  <a:moveTo>
                    <a:pt x="0" y="640849"/>
                  </a:moveTo>
                  <a:lnTo>
                    <a:pt x="3898" y="638136"/>
                  </a:lnTo>
                  <a:lnTo>
                    <a:pt x="7944" y="635424"/>
                  </a:lnTo>
                  <a:lnTo>
                    <a:pt x="11842" y="632820"/>
                  </a:lnTo>
                  <a:lnTo>
                    <a:pt x="15740" y="630108"/>
                  </a:lnTo>
                  <a:lnTo>
                    <a:pt x="19786" y="627504"/>
                  </a:lnTo>
                  <a:lnTo>
                    <a:pt x="23684" y="625118"/>
                  </a:lnTo>
                  <a:lnTo>
                    <a:pt x="27582" y="622405"/>
                  </a:lnTo>
                  <a:lnTo>
                    <a:pt x="31480" y="619802"/>
                  </a:lnTo>
                  <a:lnTo>
                    <a:pt x="35526" y="617089"/>
                  </a:lnTo>
                  <a:lnTo>
                    <a:pt x="39424" y="612858"/>
                  </a:lnTo>
                  <a:lnTo>
                    <a:pt x="43322" y="609061"/>
                  </a:lnTo>
                  <a:lnTo>
                    <a:pt x="47377" y="604505"/>
                  </a:lnTo>
                  <a:lnTo>
                    <a:pt x="51266" y="598972"/>
                  </a:lnTo>
                  <a:lnTo>
                    <a:pt x="55164" y="593439"/>
                  </a:lnTo>
                  <a:lnTo>
                    <a:pt x="59063" y="587580"/>
                  </a:lnTo>
                  <a:lnTo>
                    <a:pt x="63118" y="581179"/>
                  </a:lnTo>
                  <a:lnTo>
                    <a:pt x="67007" y="575321"/>
                  </a:lnTo>
                  <a:lnTo>
                    <a:pt x="70905" y="569896"/>
                  </a:lnTo>
                  <a:lnTo>
                    <a:pt x="74803" y="564797"/>
                  </a:lnTo>
                  <a:lnTo>
                    <a:pt x="78858" y="559807"/>
                  </a:lnTo>
                  <a:lnTo>
                    <a:pt x="82747" y="555033"/>
                  </a:lnTo>
                  <a:lnTo>
                    <a:pt x="86645" y="547873"/>
                  </a:lnTo>
                  <a:lnTo>
                    <a:pt x="90700" y="541364"/>
                  </a:lnTo>
                  <a:lnTo>
                    <a:pt x="94598" y="534963"/>
                  </a:lnTo>
                  <a:lnTo>
                    <a:pt x="98487" y="527802"/>
                  </a:lnTo>
                  <a:lnTo>
                    <a:pt x="102385" y="521510"/>
                  </a:lnTo>
                  <a:lnTo>
                    <a:pt x="106441" y="513699"/>
                  </a:lnTo>
                  <a:lnTo>
                    <a:pt x="110339" y="502524"/>
                  </a:lnTo>
                  <a:lnTo>
                    <a:pt x="114228" y="492326"/>
                  </a:lnTo>
                  <a:lnTo>
                    <a:pt x="118283" y="481152"/>
                  </a:lnTo>
                  <a:lnTo>
                    <a:pt x="122181" y="468892"/>
                  </a:lnTo>
                  <a:lnTo>
                    <a:pt x="126079" y="457175"/>
                  </a:lnTo>
                  <a:lnTo>
                    <a:pt x="129968" y="445784"/>
                  </a:lnTo>
                  <a:lnTo>
                    <a:pt x="134023" y="433742"/>
                  </a:lnTo>
                  <a:lnTo>
                    <a:pt x="137921" y="422133"/>
                  </a:lnTo>
                  <a:lnTo>
                    <a:pt x="141819" y="410850"/>
                  </a:lnTo>
                  <a:lnTo>
                    <a:pt x="145865" y="396964"/>
                  </a:lnTo>
                  <a:lnTo>
                    <a:pt x="149763" y="383619"/>
                  </a:lnTo>
                  <a:lnTo>
                    <a:pt x="153662" y="369516"/>
                  </a:lnTo>
                  <a:lnTo>
                    <a:pt x="157560" y="352808"/>
                  </a:lnTo>
                  <a:lnTo>
                    <a:pt x="161606" y="337620"/>
                  </a:lnTo>
                  <a:lnTo>
                    <a:pt x="165504" y="322648"/>
                  </a:lnTo>
                  <a:lnTo>
                    <a:pt x="169402" y="307785"/>
                  </a:lnTo>
                  <a:lnTo>
                    <a:pt x="173457" y="294441"/>
                  </a:lnTo>
                  <a:lnTo>
                    <a:pt x="177346" y="278710"/>
                  </a:lnTo>
                  <a:lnTo>
                    <a:pt x="181244" y="262436"/>
                  </a:lnTo>
                  <a:lnTo>
                    <a:pt x="185142" y="247356"/>
                  </a:lnTo>
                  <a:lnTo>
                    <a:pt x="189197" y="231625"/>
                  </a:lnTo>
                  <a:lnTo>
                    <a:pt x="200882" y="184975"/>
                  </a:lnTo>
                  <a:lnTo>
                    <a:pt x="212725" y="146027"/>
                  </a:lnTo>
                  <a:lnTo>
                    <a:pt x="220669" y="125739"/>
                  </a:lnTo>
                  <a:lnTo>
                    <a:pt x="224567" y="113588"/>
                  </a:lnTo>
                  <a:lnTo>
                    <a:pt x="228465" y="101220"/>
                  </a:lnTo>
                  <a:lnTo>
                    <a:pt x="232520" y="90914"/>
                  </a:lnTo>
                  <a:lnTo>
                    <a:pt x="236409" y="78329"/>
                  </a:lnTo>
                  <a:lnTo>
                    <a:pt x="240307" y="66938"/>
                  </a:lnTo>
                  <a:lnTo>
                    <a:pt x="244362" y="56848"/>
                  </a:lnTo>
                  <a:lnTo>
                    <a:pt x="248260" y="46325"/>
                  </a:lnTo>
                  <a:lnTo>
                    <a:pt x="267890" y="10740"/>
                  </a:lnTo>
                  <a:lnTo>
                    <a:pt x="283630" y="0"/>
                  </a:lnTo>
                  <a:lnTo>
                    <a:pt x="287685" y="1084"/>
                  </a:lnTo>
                  <a:lnTo>
                    <a:pt x="291583" y="4556"/>
                  </a:lnTo>
                  <a:lnTo>
                    <a:pt x="295481" y="6617"/>
                  </a:lnTo>
                  <a:lnTo>
                    <a:pt x="299527" y="10631"/>
                  </a:lnTo>
                  <a:lnTo>
                    <a:pt x="303425" y="16598"/>
                  </a:lnTo>
                  <a:lnTo>
                    <a:pt x="307324" y="22131"/>
                  </a:lnTo>
                  <a:lnTo>
                    <a:pt x="311222" y="30160"/>
                  </a:lnTo>
                  <a:lnTo>
                    <a:pt x="315268" y="38622"/>
                  </a:lnTo>
                  <a:lnTo>
                    <a:pt x="319166" y="42961"/>
                  </a:lnTo>
                  <a:lnTo>
                    <a:pt x="323064" y="48820"/>
                  </a:lnTo>
                  <a:lnTo>
                    <a:pt x="327119" y="54895"/>
                  </a:lnTo>
                  <a:lnTo>
                    <a:pt x="331008" y="59669"/>
                  </a:lnTo>
                  <a:lnTo>
                    <a:pt x="334906" y="66070"/>
                  </a:lnTo>
                  <a:lnTo>
                    <a:pt x="338804" y="74315"/>
                  </a:lnTo>
                  <a:lnTo>
                    <a:pt x="342859" y="81041"/>
                  </a:lnTo>
                  <a:lnTo>
                    <a:pt x="346748" y="89504"/>
                  </a:lnTo>
                  <a:lnTo>
                    <a:pt x="350646" y="99159"/>
                  </a:lnTo>
                  <a:lnTo>
                    <a:pt x="354545" y="105018"/>
                  </a:lnTo>
                  <a:lnTo>
                    <a:pt x="358600" y="112503"/>
                  </a:lnTo>
                  <a:lnTo>
                    <a:pt x="362489" y="120206"/>
                  </a:lnTo>
                  <a:lnTo>
                    <a:pt x="366387" y="124654"/>
                  </a:lnTo>
                  <a:lnTo>
                    <a:pt x="370442" y="131598"/>
                  </a:lnTo>
                  <a:lnTo>
                    <a:pt x="374340" y="138324"/>
                  </a:lnTo>
                  <a:lnTo>
                    <a:pt x="378229" y="144725"/>
                  </a:lnTo>
                  <a:lnTo>
                    <a:pt x="382127" y="153296"/>
                  </a:lnTo>
                  <a:lnTo>
                    <a:pt x="386182" y="160890"/>
                  </a:lnTo>
                  <a:lnTo>
                    <a:pt x="390080" y="167291"/>
                  </a:lnTo>
                  <a:lnTo>
                    <a:pt x="393969" y="174885"/>
                  </a:lnTo>
                  <a:lnTo>
                    <a:pt x="398024" y="183564"/>
                  </a:lnTo>
                  <a:lnTo>
                    <a:pt x="401923" y="191809"/>
                  </a:lnTo>
                  <a:lnTo>
                    <a:pt x="405821" y="199512"/>
                  </a:lnTo>
                  <a:lnTo>
                    <a:pt x="409710" y="207540"/>
                  </a:lnTo>
                  <a:lnTo>
                    <a:pt x="413765" y="215786"/>
                  </a:lnTo>
                  <a:lnTo>
                    <a:pt x="417663" y="225984"/>
                  </a:lnTo>
                  <a:lnTo>
                    <a:pt x="421561" y="236833"/>
                  </a:lnTo>
                  <a:lnTo>
                    <a:pt x="425607" y="247573"/>
                  </a:lnTo>
                  <a:lnTo>
                    <a:pt x="429505" y="260266"/>
                  </a:lnTo>
                  <a:lnTo>
                    <a:pt x="433403" y="268620"/>
                  </a:lnTo>
                  <a:lnTo>
                    <a:pt x="437301" y="274262"/>
                  </a:lnTo>
                  <a:lnTo>
                    <a:pt x="441347" y="281639"/>
                  </a:lnTo>
                  <a:lnTo>
                    <a:pt x="445245" y="286738"/>
                  </a:lnTo>
                  <a:lnTo>
                    <a:pt x="449143" y="291837"/>
                  </a:lnTo>
                  <a:lnTo>
                    <a:pt x="453189" y="296611"/>
                  </a:lnTo>
                  <a:lnTo>
                    <a:pt x="457088" y="301601"/>
                  </a:lnTo>
                  <a:lnTo>
                    <a:pt x="460986" y="307026"/>
                  </a:lnTo>
                  <a:lnTo>
                    <a:pt x="464884" y="312233"/>
                  </a:lnTo>
                  <a:lnTo>
                    <a:pt x="468930" y="317332"/>
                  </a:lnTo>
                  <a:lnTo>
                    <a:pt x="472828" y="322106"/>
                  </a:lnTo>
                  <a:lnTo>
                    <a:pt x="476726" y="327964"/>
                  </a:lnTo>
                  <a:lnTo>
                    <a:pt x="480624" y="334148"/>
                  </a:lnTo>
                  <a:lnTo>
                    <a:pt x="484670" y="339464"/>
                  </a:lnTo>
                  <a:lnTo>
                    <a:pt x="488568" y="346190"/>
                  </a:lnTo>
                  <a:lnTo>
                    <a:pt x="492466" y="351506"/>
                  </a:lnTo>
                  <a:lnTo>
                    <a:pt x="496521" y="357039"/>
                  </a:lnTo>
                  <a:lnTo>
                    <a:pt x="500410" y="363983"/>
                  </a:lnTo>
                  <a:lnTo>
                    <a:pt x="504308" y="370926"/>
                  </a:lnTo>
                  <a:lnTo>
                    <a:pt x="508207" y="378846"/>
                  </a:lnTo>
                  <a:lnTo>
                    <a:pt x="512262" y="387742"/>
                  </a:lnTo>
                  <a:lnTo>
                    <a:pt x="516151" y="395662"/>
                  </a:lnTo>
                  <a:lnTo>
                    <a:pt x="520049" y="404015"/>
                  </a:lnTo>
                  <a:lnTo>
                    <a:pt x="524104" y="413237"/>
                  </a:lnTo>
                  <a:lnTo>
                    <a:pt x="528002" y="419963"/>
                  </a:lnTo>
                  <a:lnTo>
                    <a:pt x="531863" y="426364"/>
                  </a:lnTo>
                  <a:lnTo>
                    <a:pt x="535835" y="432765"/>
                  </a:lnTo>
                  <a:lnTo>
                    <a:pt x="539807" y="437973"/>
                  </a:lnTo>
                  <a:lnTo>
                    <a:pt x="543779" y="443072"/>
                  </a:lnTo>
                  <a:lnTo>
                    <a:pt x="547659" y="449256"/>
                  </a:lnTo>
                  <a:lnTo>
                    <a:pt x="551723" y="454355"/>
                  </a:lnTo>
                  <a:lnTo>
                    <a:pt x="555603" y="459888"/>
                  </a:lnTo>
                  <a:lnTo>
                    <a:pt x="559483" y="466072"/>
                  </a:lnTo>
                  <a:lnTo>
                    <a:pt x="563362" y="470086"/>
                  </a:lnTo>
                  <a:lnTo>
                    <a:pt x="567427" y="474859"/>
                  </a:lnTo>
                  <a:lnTo>
                    <a:pt x="571306" y="479958"/>
                  </a:lnTo>
                  <a:lnTo>
                    <a:pt x="575186" y="483321"/>
                  </a:lnTo>
                  <a:lnTo>
                    <a:pt x="579250" y="487010"/>
                  </a:lnTo>
                  <a:lnTo>
                    <a:pt x="583130" y="490048"/>
                  </a:lnTo>
                  <a:lnTo>
                    <a:pt x="587102" y="492869"/>
                  </a:lnTo>
                  <a:lnTo>
                    <a:pt x="590982" y="496340"/>
                  </a:lnTo>
                  <a:lnTo>
                    <a:pt x="595046" y="500354"/>
                  </a:lnTo>
                  <a:lnTo>
                    <a:pt x="598926" y="504694"/>
                  </a:lnTo>
                  <a:lnTo>
                    <a:pt x="602806" y="509467"/>
                  </a:lnTo>
                  <a:lnTo>
                    <a:pt x="606870" y="514458"/>
                  </a:lnTo>
                  <a:lnTo>
                    <a:pt x="610750" y="519015"/>
                  </a:lnTo>
                  <a:lnTo>
                    <a:pt x="614629" y="523354"/>
                  </a:lnTo>
                  <a:lnTo>
                    <a:pt x="618509" y="528128"/>
                  </a:lnTo>
                  <a:lnTo>
                    <a:pt x="622573" y="532684"/>
                  </a:lnTo>
                  <a:lnTo>
                    <a:pt x="626453" y="537892"/>
                  </a:lnTo>
                  <a:lnTo>
                    <a:pt x="630425" y="542991"/>
                  </a:lnTo>
                  <a:lnTo>
                    <a:pt x="634305" y="547764"/>
                  </a:lnTo>
                  <a:lnTo>
                    <a:pt x="638369" y="553189"/>
                  </a:lnTo>
                  <a:lnTo>
                    <a:pt x="642249" y="557203"/>
                  </a:lnTo>
                  <a:lnTo>
                    <a:pt x="646128" y="560349"/>
                  </a:lnTo>
                  <a:lnTo>
                    <a:pt x="650193" y="563495"/>
                  </a:lnTo>
                  <a:lnTo>
                    <a:pt x="654072" y="567076"/>
                  </a:lnTo>
                  <a:lnTo>
                    <a:pt x="657952" y="570981"/>
                  </a:lnTo>
                  <a:lnTo>
                    <a:pt x="661832" y="574670"/>
                  </a:lnTo>
                  <a:lnTo>
                    <a:pt x="665896" y="578250"/>
                  </a:lnTo>
                  <a:lnTo>
                    <a:pt x="669776" y="581722"/>
                  </a:lnTo>
                  <a:lnTo>
                    <a:pt x="673748" y="584868"/>
                  </a:lnTo>
                  <a:lnTo>
                    <a:pt x="677720" y="587580"/>
                  </a:lnTo>
                  <a:lnTo>
                    <a:pt x="681692" y="589858"/>
                  </a:lnTo>
                  <a:lnTo>
                    <a:pt x="685571" y="592354"/>
                  </a:lnTo>
                  <a:lnTo>
                    <a:pt x="689451" y="595174"/>
                  </a:lnTo>
                  <a:lnTo>
                    <a:pt x="693516" y="597670"/>
                  </a:lnTo>
                  <a:lnTo>
                    <a:pt x="697395" y="600816"/>
                  </a:lnTo>
                  <a:lnTo>
                    <a:pt x="701275" y="602986"/>
                  </a:lnTo>
                  <a:lnTo>
                    <a:pt x="705339" y="604505"/>
                  </a:lnTo>
                  <a:lnTo>
                    <a:pt x="709219" y="605915"/>
                  </a:lnTo>
                  <a:lnTo>
                    <a:pt x="713099" y="607434"/>
                  </a:lnTo>
                  <a:lnTo>
                    <a:pt x="717071" y="609387"/>
                  </a:lnTo>
                  <a:lnTo>
                    <a:pt x="721135" y="611556"/>
                  </a:lnTo>
                  <a:lnTo>
                    <a:pt x="725015" y="613618"/>
                  </a:lnTo>
                  <a:lnTo>
                    <a:pt x="728894" y="615245"/>
                  </a:lnTo>
                  <a:lnTo>
                    <a:pt x="732959" y="617306"/>
                  </a:lnTo>
                  <a:lnTo>
                    <a:pt x="736838" y="619259"/>
                  </a:lnTo>
                  <a:lnTo>
                    <a:pt x="740718" y="620886"/>
                  </a:lnTo>
                  <a:lnTo>
                    <a:pt x="744598" y="622731"/>
                  </a:lnTo>
                  <a:lnTo>
                    <a:pt x="748662" y="623816"/>
                  </a:lnTo>
                  <a:lnTo>
                    <a:pt x="768337" y="631410"/>
                  </a:lnTo>
                  <a:lnTo>
                    <a:pt x="772217" y="633146"/>
                  </a:lnTo>
                  <a:lnTo>
                    <a:pt x="776282" y="634882"/>
                  </a:lnTo>
                  <a:lnTo>
                    <a:pt x="780161" y="636834"/>
                  </a:lnTo>
                  <a:lnTo>
                    <a:pt x="784041" y="638136"/>
                  </a:lnTo>
                  <a:lnTo>
                    <a:pt x="787920" y="639221"/>
                  </a:lnTo>
                  <a:lnTo>
                    <a:pt x="791985" y="639981"/>
                  </a:lnTo>
                  <a:lnTo>
                    <a:pt x="795865" y="640740"/>
                  </a:lnTo>
                  <a:lnTo>
                    <a:pt x="799837" y="641283"/>
                  </a:lnTo>
                  <a:lnTo>
                    <a:pt x="803809" y="641825"/>
                  </a:lnTo>
                  <a:lnTo>
                    <a:pt x="807781" y="642476"/>
                  </a:lnTo>
                  <a:lnTo>
                    <a:pt x="811660" y="643452"/>
                  </a:lnTo>
                  <a:lnTo>
                    <a:pt x="815540" y="644320"/>
                  </a:lnTo>
                  <a:lnTo>
                    <a:pt x="819604" y="645622"/>
                  </a:lnTo>
                  <a:lnTo>
                    <a:pt x="823484" y="646924"/>
                  </a:lnTo>
                  <a:lnTo>
                    <a:pt x="827364" y="648334"/>
                  </a:lnTo>
                  <a:lnTo>
                    <a:pt x="831428" y="648877"/>
                  </a:lnTo>
                  <a:lnTo>
                    <a:pt x="835308" y="649636"/>
                  </a:lnTo>
                  <a:lnTo>
                    <a:pt x="839187" y="650070"/>
                  </a:lnTo>
                  <a:lnTo>
                    <a:pt x="843159" y="650396"/>
                  </a:lnTo>
                  <a:lnTo>
                    <a:pt x="847131" y="650938"/>
                  </a:lnTo>
                  <a:lnTo>
                    <a:pt x="851103" y="651481"/>
                  </a:lnTo>
                  <a:lnTo>
                    <a:pt x="854983" y="652240"/>
                  </a:lnTo>
                  <a:lnTo>
                    <a:pt x="859047" y="652782"/>
                  </a:lnTo>
                  <a:lnTo>
                    <a:pt x="862927" y="653108"/>
                  </a:lnTo>
                  <a:lnTo>
                    <a:pt x="866807" y="653108"/>
                  </a:lnTo>
                  <a:lnTo>
                    <a:pt x="870686" y="653325"/>
                  </a:lnTo>
                  <a:lnTo>
                    <a:pt x="874751" y="653542"/>
                  </a:lnTo>
                  <a:lnTo>
                    <a:pt x="878631" y="653650"/>
                  </a:lnTo>
                  <a:lnTo>
                    <a:pt x="882510" y="654193"/>
                  </a:lnTo>
                  <a:lnTo>
                    <a:pt x="886575" y="654735"/>
                  </a:lnTo>
                  <a:lnTo>
                    <a:pt x="890454" y="654735"/>
                  </a:lnTo>
                  <a:lnTo>
                    <a:pt x="894426" y="655169"/>
                  </a:lnTo>
                  <a:lnTo>
                    <a:pt x="898306" y="655386"/>
                  </a:lnTo>
                  <a:lnTo>
                    <a:pt x="902370" y="655386"/>
                  </a:lnTo>
                  <a:lnTo>
                    <a:pt x="906250" y="655386"/>
                  </a:lnTo>
                  <a:lnTo>
                    <a:pt x="925833" y="652782"/>
                  </a:lnTo>
                  <a:lnTo>
                    <a:pt x="929897" y="651806"/>
                  </a:lnTo>
                  <a:lnTo>
                    <a:pt x="933777" y="650938"/>
                  </a:lnTo>
                  <a:lnTo>
                    <a:pt x="937749" y="650070"/>
                  </a:lnTo>
                  <a:lnTo>
                    <a:pt x="941629" y="649311"/>
                  </a:lnTo>
                  <a:lnTo>
                    <a:pt x="945693" y="648768"/>
                  </a:lnTo>
                  <a:lnTo>
                    <a:pt x="949573" y="648226"/>
                  </a:lnTo>
                  <a:lnTo>
                    <a:pt x="953452" y="647792"/>
                  </a:lnTo>
                  <a:lnTo>
                    <a:pt x="957517" y="647466"/>
                  </a:lnTo>
                  <a:lnTo>
                    <a:pt x="961396" y="646707"/>
                  </a:lnTo>
                  <a:lnTo>
                    <a:pt x="985044" y="644863"/>
                  </a:lnTo>
                  <a:lnTo>
                    <a:pt x="989016" y="645080"/>
                  </a:lnTo>
                  <a:lnTo>
                    <a:pt x="992896" y="645405"/>
                  </a:lnTo>
                  <a:lnTo>
                    <a:pt x="996775" y="645839"/>
                  </a:lnTo>
                  <a:lnTo>
                    <a:pt x="1000840" y="646382"/>
                  </a:lnTo>
                  <a:lnTo>
                    <a:pt x="1004719" y="646924"/>
                  </a:lnTo>
                  <a:lnTo>
                    <a:pt x="1008599" y="647249"/>
                  </a:lnTo>
                  <a:lnTo>
                    <a:pt x="1012663" y="647683"/>
                  </a:lnTo>
                  <a:lnTo>
                    <a:pt x="1016543" y="648009"/>
                  </a:lnTo>
                  <a:lnTo>
                    <a:pt x="1020423" y="648551"/>
                  </a:lnTo>
                  <a:lnTo>
                    <a:pt x="1024395" y="649311"/>
                  </a:lnTo>
                  <a:lnTo>
                    <a:pt x="1028459" y="649853"/>
                  </a:lnTo>
                  <a:lnTo>
                    <a:pt x="1032339" y="650179"/>
                  </a:lnTo>
                  <a:lnTo>
                    <a:pt x="1036218" y="650613"/>
                  </a:lnTo>
                  <a:lnTo>
                    <a:pt x="1040283" y="650721"/>
                  </a:lnTo>
                  <a:lnTo>
                    <a:pt x="1044162" y="650938"/>
                  </a:lnTo>
                  <a:lnTo>
                    <a:pt x="1048042" y="651155"/>
                  </a:lnTo>
                  <a:lnTo>
                    <a:pt x="1051922" y="651155"/>
                  </a:lnTo>
                  <a:lnTo>
                    <a:pt x="1055986" y="651155"/>
                  </a:lnTo>
                  <a:lnTo>
                    <a:pt x="1059866" y="651155"/>
                  </a:lnTo>
                  <a:lnTo>
                    <a:pt x="1063745" y="651155"/>
                  </a:lnTo>
                  <a:lnTo>
                    <a:pt x="1067718" y="651481"/>
                  </a:lnTo>
                  <a:lnTo>
                    <a:pt x="1071782" y="651806"/>
                  </a:lnTo>
                  <a:lnTo>
                    <a:pt x="1075662" y="651264"/>
                  </a:lnTo>
                  <a:lnTo>
                    <a:pt x="1079541" y="650396"/>
                  </a:lnTo>
                  <a:lnTo>
                    <a:pt x="1083606" y="649528"/>
                  </a:lnTo>
                  <a:lnTo>
                    <a:pt x="1087485" y="648768"/>
                  </a:lnTo>
                  <a:lnTo>
                    <a:pt x="1091365" y="648226"/>
                  </a:lnTo>
                  <a:lnTo>
                    <a:pt x="1095245" y="647683"/>
                  </a:lnTo>
                  <a:lnTo>
                    <a:pt x="1099309" y="647466"/>
                  </a:lnTo>
                  <a:lnTo>
                    <a:pt x="1103189" y="647249"/>
                  </a:lnTo>
                  <a:lnTo>
                    <a:pt x="1107161" y="647249"/>
                  </a:lnTo>
                  <a:lnTo>
                    <a:pt x="1111133" y="646924"/>
                  </a:lnTo>
                  <a:lnTo>
                    <a:pt x="1115105" y="646707"/>
                  </a:lnTo>
                  <a:lnTo>
                    <a:pt x="1118984" y="646599"/>
                  </a:lnTo>
                  <a:lnTo>
                    <a:pt x="1122864" y="646599"/>
                  </a:lnTo>
                  <a:lnTo>
                    <a:pt x="1126928" y="646707"/>
                  </a:lnTo>
                  <a:lnTo>
                    <a:pt x="1130808" y="646924"/>
                  </a:lnTo>
                  <a:lnTo>
                    <a:pt x="1134688" y="646707"/>
                  </a:lnTo>
                  <a:lnTo>
                    <a:pt x="1138752" y="646599"/>
                  </a:lnTo>
                  <a:lnTo>
                    <a:pt x="1142632" y="646599"/>
                  </a:lnTo>
                  <a:lnTo>
                    <a:pt x="1146511" y="646707"/>
                  </a:lnTo>
                  <a:lnTo>
                    <a:pt x="1150483" y="646924"/>
                  </a:lnTo>
                  <a:lnTo>
                    <a:pt x="1154456" y="647249"/>
                  </a:lnTo>
                  <a:lnTo>
                    <a:pt x="1158428" y="647683"/>
                  </a:lnTo>
                  <a:lnTo>
                    <a:pt x="1162307" y="648226"/>
                  </a:lnTo>
                  <a:lnTo>
                    <a:pt x="1166372" y="648768"/>
                  </a:lnTo>
                  <a:lnTo>
                    <a:pt x="1170251" y="648877"/>
                  </a:lnTo>
                  <a:lnTo>
                    <a:pt x="1174131" y="649094"/>
                  </a:lnTo>
                  <a:lnTo>
                    <a:pt x="1178011" y="649528"/>
                  </a:lnTo>
                </a:path>
              </a:pathLst>
            </a:custGeom>
            <a:ln w="6781">
              <a:solidFill>
                <a:srgbClr val="1A85FF"/>
              </a:solidFill>
            </a:ln>
          </p:spPr>
          <p:txBody>
            <a:bodyPr wrap="square" lIns="0" tIns="0" rIns="0" bIns="0" rtlCol="0"/>
            <a:lstStyle/>
            <a:p>
              <a:endParaRPr/>
            </a:p>
          </p:txBody>
        </p:sp>
        <p:sp>
          <p:nvSpPr>
            <p:cNvPr id="27" name="object 27"/>
            <p:cNvSpPr/>
            <p:nvPr/>
          </p:nvSpPr>
          <p:spPr>
            <a:xfrm>
              <a:off x="1628792" y="2399876"/>
              <a:ext cx="433070" cy="446405"/>
            </a:xfrm>
            <a:custGeom>
              <a:avLst/>
              <a:gdLst/>
              <a:ahLst/>
              <a:cxnLst/>
              <a:rect l="l" t="t" r="r" b="b"/>
              <a:pathLst>
                <a:path w="433069" h="446405">
                  <a:moveTo>
                    <a:pt x="0" y="367888"/>
                  </a:moveTo>
                  <a:lnTo>
                    <a:pt x="1561" y="359969"/>
                  </a:lnTo>
                  <a:lnTo>
                    <a:pt x="2965" y="352266"/>
                  </a:lnTo>
                  <a:lnTo>
                    <a:pt x="4369" y="344672"/>
                  </a:lnTo>
                  <a:lnTo>
                    <a:pt x="5921" y="337077"/>
                  </a:lnTo>
                  <a:lnTo>
                    <a:pt x="7325" y="329808"/>
                  </a:lnTo>
                  <a:lnTo>
                    <a:pt x="8729" y="322648"/>
                  </a:lnTo>
                  <a:lnTo>
                    <a:pt x="10133" y="315488"/>
                  </a:lnTo>
                  <a:lnTo>
                    <a:pt x="11694" y="308544"/>
                  </a:lnTo>
                  <a:lnTo>
                    <a:pt x="13098" y="301276"/>
                  </a:lnTo>
                  <a:lnTo>
                    <a:pt x="14493" y="293356"/>
                  </a:lnTo>
                  <a:lnTo>
                    <a:pt x="16054" y="285545"/>
                  </a:lnTo>
                  <a:lnTo>
                    <a:pt x="17458" y="277842"/>
                  </a:lnTo>
                  <a:lnTo>
                    <a:pt x="18862" y="270139"/>
                  </a:lnTo>
                  <a:lnTo>
                    <a:pt x="20414" y="262870"/>
                  </a:lnTo>
                  <a:lnTo>
                    <a:pt x="21818" y="255493"/>
                  </a:lnTo>
                  <a:lnTo>
                    <a:pt x="23222" y="248333"/>
                  </a:lnTo>
                  <a:lnTo>
                    <a:pt x="24626" y="241389"/>
                  </a:lnTo>
                  <a:lnTo>
                    <a:pt x="26187" y="234446"/>
                  </a:lnTo>
                  <a:lnTo>
                    <a:pt x="27591" y="227720"/>
                  </a:lnTo>
                  <a:lnTo>
                    <a:pt x="28986" y="221102"/>
                  </a:lnTo>
                  <a:lnTo>
                    <a:pt x="30547" y="214701"/>
                  </a:lnTo>
                  <a:lnTo>
                    <a:pt x="31951" y="208517"/>
                  </a:lnTo>
                  <a:lnTo>
                    <a:pt x="33355" y="202224"/>
                  </a:lnTo>
                  <a:lnTo>
                    <a:pt x="34759" y="196258"/>
                  </a:lnTo>
                  <a:lnTo>
                    <a:pt x="36311" y="190399"/>
                  </a:lnTo>
                  <a:lnTo>
                    <a:pt x="37715" y="184649"/>
                  </a:lnTo>
                  <a:lnTo>
                    <a:pt x="39119" y="179008"/>
                  </a:lnTo>
                  <a:lnTo>
                    <a:pt x="40680" y="173475"/>
                  </a:lnTo>
                  <a:lnTo>
                    <a:pt x="42085" y="168159"/>
                  </a:lnTo>
                  <a:lnTo>
                    <a:pt x="43479" y="163060"/>
                  </a:lnTo>
                  <a:lnTo>
                    <a:pt x="44883" y="157961"/>
                  </a:lnTo>
                  <a:lnTo>
                    <a:pt x="46445" y="153187"/>
                  </a:lnTo>
                  <a:lnTo>
                    <a:pt x="47849" y="148414"/>
                  </a:lnTo>
                  <a:lnTo>
                    <a:pt x="49253" y="143640"/>
                  </a:lnTo>
                  <a:lnTo>
                    <a:pt x="50805" y="139300"/>
                  </a:lnTo>
                  <a:lnTo>
                    <a:pt x="52209" y="134852"/>
                  </a:lnTo>
                  <a:lnTo>
                    <a:pt x="53613" y="130730"/>
                  </a:lnTo>
                  <a:lnTo>
                    <a:pt x="55174" y="125522"/>
                  </a:lnTo>
                  <a:lnTo>
                    <a:pt x="56578" y="120423"/>
                  </a:lnTo>
                  <a:lnTo>
                    <a:pt x="57973" y="115324"/>
                  </a:lnTo>
                  <a:lnTo>
                    <a:pt x="59377" y="110551"/>
                  </a:lnTo>
                  <a:lnTo>
                    <a:pt x="60938" y="105777"/>
                  </a:lnTo>
                  <a:lnTo>
                    <a:pt x="62342" y="101220"/>
                  </a:lnTo>
                  <a:lnTo>
                    <a:pt x="63746" y="96881"/>
                  </a:lnTo>
                  <a:lnTo>
                    <a:pt x="65298" y="92650"/>
                  </a:lnTo>
                  <a:lnTo>
                    <a:pt x="66702" y="88419"/>
                  </a:lnTo>
                  <a:lnTo>
                    <a:pt x="68106" y="84405"/>
                  </a:lnTo>
                  <a:lnTo>
                    <a:pt x="69510" y="80716"/>
                  </a:lnTo>
                  <a:lnTo>
                    <a:pt x="71071" y="77027"/>
                  </a:lnTo>
                  <a:lnTo>
                    <a:pt x="72466" y="73556"/>
                  </a:lnTo>
                  <a:lnTo>
                    <a:pt x="73870" y="70084"/>
                  </a:lnTo>
                  <a:lnTo>
                    <a:pt x="75431" y="67046"/>
                  </a:lnTo>
                  <a:lnTo>
                    <a:pt x="76835" y="63900"/>
                  </a:lnTo>
                  <a:lnTo>
                    <a:pt x="78239" y="60971"/>
                  </a:lnTo>
                  <a:lnTo>
                    <a:pt x="79643" y="58259"/>
                  </a:lnTo>
                  <a:lnTo>
                    <a:pt x="81195" y="55655"/>
                  </a:lnTo>
                  <a:lnTo>
                    <a:pt x="82599" y="53268"/>
                  </a:lnTo>
                  <a:lnTo>
                    <a:pt x="84003" y="51098"/>
                  </a:lnTo>
                  <a:lnTo>
                    <a:pt x="85564" y="48928"/>
                  </a:lnTo>
                  <a:lnTo>
                    <a:pt x="86968" y="46867"/>
                  </a:lnTo>
                  <a:lnTo>
                    <a:pt x="88363" y="45023"/>
                  </a:lnTo>
                  <a:lnTo>
                    <a:pt x="89767" y="43395"/>
                  </a:lnTo>
                  <a:lnTo>
                    <a:pt x="91328" y="41985"/>
                  </a:lnTo>
                  <a:lnTo>
                    <a:pt x="92732" y="39707"/>
                  </a:lnTo>
                  <a:lnTo>
                    <a:pt x="94137" y="37320"/>
                  </a:lnTo>
                  <a:lnTo>
                    <a:pt x="95688" y="34933"/>
                  </a:lnTo>
                  <a:lnTo>
                    <a:pt x="97092" y="32763"/>
                  </a:lnTo>
                  <a:lnTo>
                    <a:pt x="98497" y="30811"/>
                  </a:lnTo>
                  <a:lnTo>
                    <a:pt x="100058" y="29075"/>
                  </a:lnTo>
                  <a:lnTo>
                    <a:pt x="101462" y="27447"/>
                  </a:lnTo>
                  <a:lnTo>
                    <a:pt x="102857" y="24952"/>
                  </a:lnTo>
                  <a:lnTo>
                    <a:pt x="104261" y="22348"/>
                  </a:lnTo>
                  <a:lnTo>
                    <a:pt x="105822" y="19962"/>
                  </a:lnTo>
                  <a:lnTo>
                    <a:pt x="107226" y="17792"/>
                  </a:lnTo>
                  <a:lnTo>
                    <a:pt x="108630" y="15622"/>
                  </a:lnTo>
                  <a:lnTo>
                    <a:pt x="110182" y="13778"/>
                  </a:lnTo>
                  <a:lnTo>
                    <a:pt x="123123" y="4990"/>
                  </a:lnTo>
                  <a:lnTo>
                    <a:pt x="124518" y="4231"/>
                  </a:lnTo>
                  <a:lnTo>
                    <a:pt x="126079" y="3146"/>
                  </a:lnTo>
                  <a:lnTo>
                    <a:pt x="127483" y="2061"/>
                  </a:lnTo>
                  <a:lnTo>
                    <a:pt x="128887" y="1301"/>
                  </a:lnTo>
                  <a:lnTo>
                    <a:pt x="130448" y="759"/>
                  </a:lnTo>
                  <a:lnTo>
                    <a:pt x="131843" y="433"/>
                  </a:lnTo>
                  <a:lnTo>
                    <a:pt x="133247" y="0"/>
                  </a:lnTo>
                  <a:lnTo>
                    <a:pt x="143380" y="3905"/>
                  </a:lnTo>
                  <a:lnTo>
                    <a:pt x="144942" y="5099"/>
                  </a:lnTo>
                  <a:lnTo>
                    <a:pt x="146336" y="6400"/>
                  </a:lnTo>
                  <a:lnTo>
                    <a:pt x="147740" y="6834"/>
                  </a:lnTo>
                  <a:lnTo>
                    <a:pt x="149145" y="7377"/>
                  </a:lnTo>
                  <a:lnTo>
                    <a:pt x="157874" y="14646"/>
                  </a:lnTo>
                  <a:lnTo>
                    <a:pt x="159278" y="16490"/>
                  </a:lnTo>
                  <a:lnTo>
                    <a:pt x="160830" y="18334"/>
                  </a:lnTo>
                  <a:lnTo>
                    <a:pt x="162234" y="20504"/>
                  </a:lnTo>
                  <a:lnTo>
                    <a:pt x="163638" y="22891"/>
                  </a:lnTo>
                  <a:lnTo>
                    <a:pt x="165199" y="25495"/>
                  </a:lnTo>
                  <a:lnTo>
                    <a:pt x="166603" y="28207"/>
                  </a:lnTo>
                  <a:lnTo>
                    <a:pt x="168007" y="31136"/>
                  </a:lnTo>
                  <a:lnTo>
                    <a:pt x="169559" y="34282"/>
                  </a:lnTo>
                  <a:lnTo>
                    <a:pt x="170963" y="37537"/>
                  </a:lnTo>
                  <a:lnTo>
                    <a:pt x="172367" y="40792"/>
                  </a:lnTo>
                  <a:lnTo>
                    <a:pt x="173771" y="44480"/>
                  </a:lnTo>
                  <a:lnTo>
                    <a:pt x="175332" y="48386"/>
                  </a:lnTo>
                  <a:lnTo>
                    <a:pt x="176727" y="52400"/>
                  </a:lnTo>
                  <a:lnTo>
                    <a:pt x="178131" y="56414"/>
                  </a:lnTo>
                  <a:lnTo>
                    <a:pt x="179692" y="60754"/>
                  </a:lnTo>
                  <a:lnTo>
                    <a:pt x="181096" y="65202"/>
                  </a:lnTo>
                  <a:lnTo>
                    <a:pt x="182500" y="69975"/>
                  </a:lnTo>
                  <a:lnTo>
                    <a:pt x="183895" y="74857"/>
                  </a:lnTo>
                  <a:lnTo>
                    <a:pt x="185456" y="79848"/>
                  </a:lnTo>
                  <a:lnTo>
                    <a:pt x="186860" y="85164"/>
                  </a:lnTo>
                  <a:lnTo>
                    <a:pt x="188264" y="90480"/>
                  </a:lnTo>
                  <a:lnTo>
                    <a:pt x="189825" y="96121"/>
                  </a:lnTo>
                  <a:lnTo>
                    <a:pt x="191220" y="101437"/>
                  </a:lnTo>
                  <a:lnTo>
                    <a:pt x="192624" y="106211"/>
                  </a:lnTo>
                  <a:lnTo>
                    <a:pt x="194028" y="110876"/>
                  </a:lnTo>
                  <a:lnTo>
                    <a:pt x="195590" y="114565"/>
                  </a:lnTo>
                  <a:lnTo>
                    <a:pt x="196994" y="118579"/>
                  </a:lnTo>
                  <a:lnTo>
                    <a:pt x="198388" y="122593"/>
                  </a:lnTo>
                  <a:lnTo>
                    <a:pt x="199950" y="126824"/>
                  </a:lnTo>
                  <a:lnTo>
                    <a:pt x="201354" y="131381"/>
                  </a:lnTo>
                  <a:lnTo>
                    <a:pt x="202758" y="136046"/>
                  </a:lnTo>
                  <a:lnTo>
                    <a:pt x="204162" y="140928"/>
                  </a:lnTo>
                  <a:lnTo>
                    <a:pt x="205714" y="145918"/>
                  </a:lnTo>
                  <a:lnTo>
                    <a:pt x="207118" y="151017"/>
                  </a:lnTo>
                  <a:lnTo>
                    <a:pt x="208522" y="156333"/>
                  </a:lnTo>
                  <a:lnTo>
                    <a:pt x="210083" y="161975"/>
                  </a:lnTo>
                  <a:lnTo>
                    <a:pt x="211487" y="167616"/>
                  </a:lnTo>
                  <a:lnTo>
                    <a:pt x="212882" y="173475"/>
                  </a:lnTo>
                  <a:lnTo>
                    <a:pt x="214443" y="179550"/>
                  </a:lnTo>
                  <a:lnTo>
                    <a:pt x="215847" y="185951"/>
                  </a:lnTo>
                  <a:lnTo>
                    <a:pt x="217251" y="192135"/>
                  </a:lnTo>
                  <a:lnTo>
                    <a:pt x="218655" y="196258"/>
                  </a:lnTo>
                  <a:lnTo>
                    <a:pt x="220207" y="200380"/>
                  </a:lnTo>
                  <a:lnTo>
                    <a:pt x="221611" y="204828"/>
                  </a:lnTo>
                  <a:lnTo>
                    <a:pt x="223015" y="209385"/>
                  </a:lnTo>
                  <a:lnTo>
                    <a:pt x="224576" y="214158"/>
                  </a:lnTo>
                  <a:lnTo>
                    <a:pt x="225980" y="219040"/>
                  </a:lnTo>
                  <a:lnTo>
                    <a:pt x="227384" y="224248"/>
                  </a:lnTo>
                  <a:lnTo>
                    <a:pt x="228779" y="229564"/>
                  </a:lnTo>
                  <a:lnTo>
                    <a:pt x="230340" y="233686"/>
                  </a:lnTo>
                  <a:lnTo>
                    <a:pt x="231744" y="238135"/>
                  </a:lnTo>
                  <a:lnTo>
                    <a:pt x="233148" y="242691"/>
                  </a:lnTo>
                  <a:lnTo>
                    <a:pt x="234700" y="247248"/>
                  </a:lnTo>
                  <a:lnTo>
                    <a:pt x="236104" y="251153"/>
                  </a:lnTo>
                  <a:lnTo>
                    <a:pt x="237508" y="254950"/>
                  </a:lnTo>
                  <a:lnTo>
                    <a:pt x="238912" y="258748"/>
                  </a:lnTo>
                  <a:lnTo>
                    <a:pt x="240473" y="262870"/>
                  </a:lnTo>
                  <a:lnTo>
                    <a:pt x="241878" y="265799"/>
                  </a:lnTo>
                  <a:lnTo>
                    <a:pt x="243272" y="268837"/>
                  </a:lnTo>
                  <a:lnTo>
                    <a:pt x="244833" y="271983"/>
                  </a:lnTo>
                  <a:lnTo>
                    <a:pt x="246238" y="275455"/>
                  </a:lnTo>
                  <a:lnTo>
                    <a:pt x="247642" y="278927"/>
                  </a:lnTo>
                  <a:lnTo>
                    <a:pt x="249193" y="282615"/>
                  </a:lnTo>
                  <a:lnTo>
                    <a:pt x="250597" y="286629"/>
                  </a:lnTo>
                  <a:lnTo>
                    <a:pt x="252002" y="290644"/>
                  </a:lnTo>
                  <a:lnTo>
                    <a:pt x="253406" y="292705"/>
                  </a:lnTo>
                  <a:lnTo>
                    <a:pt x="254967" y="294441"/>
                  </a:lnTo>
                  <a:lnTo>
                    <a:pt x="256371" y="296285"/>
                  </a:lnTo>
                  <a:lnTo>
                    <a:pt x="257766" y="298346"/>
                  </a:lnTo>
                  <a:lnTo>
                    <a:pt x="259327" y="300516"/>
                  </a:lnTo>
                  <a:lnTo>
                    <a:pt x="260731" y="302903"/>
                  </a:lnTo>
                  <a:lnTo>
                    <a:pt x="262135" y="305507"/>
                  </a:lnTo>
                  <a:lnTo>
                    <a:pt x="263539" y="308002"/>
                  </a:lnTo>
                  <a:lnTo>
                    <a:pt x="265091" y="309846"/>
                  </a:lnTo>
                  <a:lnTo>
                    <a:pt x="266495" y="311365"/>
                  </a:lnTo>
                  <a:lnTo>
                    <a:pt x="267899" y="313101"/>
                  </a:lnTo>
                  <a:lnTo>
                    <a:pt x="269460" y="314945"/>
                  </a:lnTo>
                  <a:lnTo>
                    <a:pt x="270864" y="317007"/>
                  </a:lnTo>
                  <a:lnTo>
                    <a:pt x="272259" y="318959"/>
                  </a:lnTo>
                  <a:lnTo>
                    <a:pt x="273663" y="321238"/>
                  </a:lnTo>
                  <a:lnTo>
                    <a:pt x="275224" y="323625"/>
                  </a:lnTo>
                  <a:lnTo>
                    <a:pt x="276628" y="325035"/>
                  </a:lnTo>
                  <a:lnTo>
                    <a:pt x="278032" y="326554"/>
                  </a:lnTo>
                  <a:lnTo>
                    <a:pt x="279584" y="327964"/>
                  </a:lnTo>
                  <a:lnTo>
                    <a:pt x="280988" y="329591"/>
                  </a:lnTo>
                  <a:lnTo>
                    <a:pt x="282392" y="331436"/>
                  </a:lnTo>
                  <a:lnTo>
                    <a:pt x="283953" y="333280"/>
                  </a:lnTo>
                  <a:lnTo>
                    <a:pt x="285357" y="333823"/>
                  </a:lnTo>
                  <a:lnTo>
                    <a:pt x="286752" y="333497"/>
                  </a:lnTo>
                  <a:lnTo>
                    <a:pt x="288156" y="332195"/>
                  </a:lnTo>
                  <a:lnTo>
                    <a:pt x="289717" y="330676"/>
                  </a:lnTo>
                  <a:lnTo>
                    <a:pt x="291121" y="329483"/>
                  </a:lnTo>
                  <a:lnTo>
                    <a:pt x="292525" y="328290"/>
                  </a:lnTo>
                  <a:lnTo>
                    <a:pt x="294077" y="327205"/>
                  </a:lnTo>
                  <a:lnTo>
                    <a:pt x="295481" y="326337"/>
                  </a:lnTo>
                  <a:lnTo>
                    <a:pt x="296885" y="325360"/>
                  </a:lnTo>
                  <a:lnTo>
                    <a:pt x="298290" y="324818"/>
                  </a:lnTo>
                  <a:lnTo>
                    <a:pt x="299851" y="324275"/>
                  </a:lnTo>
                  <a:lnTo>
                    <a:pt x="301245" y="323733"/>
                  </a:lnTo>
                  <a:lnTo>
                    <a:pt x="302650" y="323625"/>
                  </a:lnTo>
                  <a:lnTo>
                    <a:pt x="304211" y="323408"/>
                  </a:lnTo>
                  <a:lnTo>
                    <a:pt x="305615" y="322106"/>
                  </a:lnTo>
                  <a:lnTo>
                    <a:pt x="307019" y="321021"/>
                  </a:lnTo>
                  <a:lnTo>
                    <a:pt x="314344" y="316681"/>
                  </a:lnTo>
                  <a:lnTo>
                    <a:pt x="315748" y="316030"/>
                  </a:lnTo>
                  <a:lnTo>
                    <a:pt x="322916" y="315162"/>
                  </a:lnTo>
                  <a:lnTo>
                    <a:pt x="324468" y="315379"/>
                  </a:lnTo>
                  <a:lnTo>
                    <a:pt x="325872" y="315488"/>
                  </a:lnTo>
                  <a:lnTo>
                    <a:pt x="333040" y="318634"/>
                  </a:lnTo>
                  <a:lnTo>
                    <a:pt x="334601" y="319502"/>
                  </a:lnTo>
                  <a:lnTo>
                    <a:pt x="336005" y="320695"/>
                  </a:lnTo>
                  <a:lnTo>
                    <a:pt x="337409" y="321889"/>
                  </a:lnTo>
                  <a:lnTo>
                    <a:pt x="338961" y="323191"/>
                  </a:lnTo>
                  <a:lnTo>
                    <a:pt x="340365" y="324709"/>
                  </a:lnTo>
                  <a:lnTo>
                    <a:pt x="341769" y="326120"/>
                  </a:lnTo>
                  <a:lnTo>
                    <a:pt x="343173" y="327747"/>
                  </a:lnTo>
                  <a:lnTo>
                    <a:pt x="344735" y="329591"/>
                  </a:lnTo>
                  <a:lnTo>
                    <a:pt x="346129" y="330893"/>
                  </a:lnTo>
                  <a:lnTo>
                    <a:pt x="347533" y="331653"/>
                  </a:lnTo>
                  <a:lnTo>
                    <a:pt x="349095" y="332521"/>
                  </a:lnTo>
                  <a:lnTo>
                    <a:pt x="350499" y="333280"/>
                  </a:lnTo>
                  <a:lnTo>
                    <a:pt x="357667" y="339464"/>
                  </a:lnTo>
                  <a:lnTo>
                    <a:pt x="359228" y="340983"/>
                  </a:lnTo>
                  <a:lnTo>
                    <a:pt x="360623" y="342610"/>
                  </a:lnTo>
                  <a:lnTo>
                    <a:pt x="362027" y="344238"/>
                  </a:lnTo>
                  <a:lnTo>
                    <a:pt x="363588" y="346082"/>
                  </a:lnTo>
                  <a:lnTo>
                    <a:pt x="364992" y="348143"/>
                  </a:lnTo>
                  <a:lnTo>
                    <a:pt x="366396" y="350096"/>
                  </a:lnTo>
                  <a:lnTo>
                    <a:pt x="367791" y="352157"/>
                  </a:lnTo>
                  <a:lnTo>
                    <a:pt x="369352" y="354327"/>
                  </a:lnTo>
                  <a:lnTo>
                    <a:pt x="370756" y="356714"/>
                  </a:lnTo>
                  <a:lnTo>
                    <a:pt x="372160" y="359318"/>
                  </a:lnTo>
                  <a:lnTo>
                    <a:pt x="373721" y="361596"/>
                  </a:lnTo>
                  <a:lnTo>
                    <a:pt x="375116" y="364417"/>
                  </a:lnTo>
                  <a:lnTo>
                    <a:pt x="376520" y="367129"/>
                  </a:lnTo>
                  <a:lnTo>
                    <a:pt x="377924" y="369841"/>
                  </a:lnTo>
                  <a:lnTo>
                    <a:pt x="379485" y="372770"/>
                  </a:lnTo>
                  <a:lnTo>
                    <a:pt x="380889" y="375917"/>
                  </a:lnTo>
                  <a:lnTo>
                    <a:pt x="382293" y="379063"/>
                  </a:lnTo>
                  <a:lnTo>
                    <a:pt x="383845" y="382100"/>
                  </a:lnTo>
                  <a:lnTo>
                    <a:pt x="385249" y="384162"/>
                  </a:lnTo>
                  <a:lnTo>
                    <a:pt x="386653" y="386332"/>
                  </a:lnTo>
                  <a:lnTo>
                    <a:pt x="388057" y="388501"/>
                  </a:lnTo>
                  <a:lnTo>
                    <a:pt x="389609" y="390888"/>
                  </a:lnTo>
                  <a:lnTo>
                    <a:pt x="391013" y="393275"/>
                  </a:lnTo>
                  <a:lnTo>
                    <a:pt x="392399" y="395879"/>
                  </a:lnTo>
                  <a:lnTo>
                    <a:pt x="393969" y="397832"/>
                  </a:lnTo>
                  <a:lnTo>
                    <a:pt x="395355" y="399350"/>
                  </a:lnTo>
                  <a:lnTo>
                    <a:pt x="396740" y="400761"/>
                  </a:lnTo>
                  <a:lnTo>
                    <a:pt x="398218" y="402280"/>
                  </a:lnTo>
                  <a:lnTo>
                    <a:pt x="399789" y="403907"/>
                  </a:lnTo>
                  <a:lnTo>
                    <a:pt x="401174" y="405534"/>
                  </a:lnTo>
                  <a:lnTo>
                    <a:pt x="402560" y="407379"/>
                  </a:lnTo>
                  <a:lnTo>
                    <a:pt x="404130" y="409223"/>
                  </a:lnTo>
                  <a:lnTo>
                    <a:pt x="405516" y="411284"/>
                  </a:lnTo>
                  <a:lnTo>
                    <a:pt x="406901" y="413237"/>
                  </a:lnTo>
                  <a:lnTo>
                    <a:pt x="408472" y="415298"/>
                  </a:lnTo>
                  <a:lnTo>
                    <a:pt x="409857" y="417468"/>
                  </a:lnTo>
                  <a:lnTo>
                    <a:pt x="411243" y="419638"/>
                  </a:lnTo>
                  <a:lnTo>
                    <a:pt x="412721" y="422025"/>
                  </a:lnTo>
                  <a:lnTo>
                    <a:pt x="414199" y="424412"/>
                  </a:lnTo>
                  <a:lnTo>
                    <a:pt x="415677" y="426798"/>
                  </a:lnTo>
                  <a:lnTo>
                    <a:pt x="417062" y="427883"/>
                  </a:lnTo>
                  <a:lnTo>
                    <a:pt x="418633" y="429402"/>
                  </a:lnTo>
                  <a:lnTo>
                    <a:pt x="420018" y="430595"/>
                  </a:lnTo>
                  <a:lnTo>
                    <a:pt x="421404" y="432114"/>
                  </a:lnTo>
                  <a:lnTo>
                    <a:pt x="422790" y="433525"/>
                  </a:lnTo>
                  <a:lnTo>
                    <a:pt x="424360" y="435260"/>
                  </a:lnTo>
                  <a:lnTo>
                    <a:pt x="425745" y="436888"/>
                  </a:lnTo>
                  <a:lnTo>
                    <a:pt x="427131" y="438515"/>
                  </a:lnTo>
                  <a:lnTo>
                    <a:pt x="428701" y="440143"/>
                  </a:lnTo>
                  <a:lnTo>
                    <a:pt x="430087" y="441987"/>
                  </a:lnTo>
                  <a:lnTo>
                    <a:pt x="431565" y="444048"/>
                  </a:lnTo>
                  <a:lnTo>
                    <a:pt x="432951" y="445784"/>
                  </a:lnTo>
                </a:path>
              </a:pathLst>
            </a:custGeom>
            <a:ln w="6491">
              <a:solidFill>
                <a:srgbClr val="D31158"/>
              </a:solidFill>
            </a:ln>
          </p:spPr>
          <p:txBody>
            <a:bodyPr wrap="square" lIns="0" tIns="0" rIns="0" bIns="0" rtlCol="0"/>
            <a:lstStyle/>
            <a:p>
              <a:endParaRPr/>
            </a:p>
          </p:txBody>
        </p:sp>
        <p:sp>
          <p:nvSpPr>
            <p:cNvPr id="28" name="object 28"/>
            <p:cNvSpPr/>
            <p:nvPr/>
          </p:nvSpPr>
          <p:spPr>
            <a:xfrm>
              <a:off x="1490252" y="2430796"/>
              <a:ext cx="1178560" cy="668655"/>
            </a:xfrm>
            <a:custGeom>
              <a:avLst/>
              <a:gdLst/>
              <a:ahLst/>
              <a:cxnLst/>
              <a:rect l="l" t="t" r="r" b="b"/>
              <a:pathLst>
                <a:path w="1178560" h="668655">
                  <a:moveTo>
                    <a:pt x="0" y="654627"/>
                  </a:moveTo>
                  <a:lnTo>
                    <a:pt x="3898" y="652132"/>
                  </a:lnTo>
                  <a:lnTo>
                    <a:pt x="7944" y="649528"/>
                  </a:lnTo>
                  <a:lnTo>
                    <a:pt x="11842" y="647141"/>
                  </a:lnTo>
                  <a:lnTo>
                    <a:pt x="15740" y="644754"/>
                  </a:lnTo>
                  <a:lnTo>
                    <a:pt x="19786" y="642259"/>
                  </a:lnTo>
                  <a:lnTo>
                    <a:pt x="23684" y="639872"/>
                  </a:lnTo>
                  <a:lnTo>
                    <a:pt x="27582" y="637485"/>
                  </a:lnTo>
                  <a:lnTo>
                    <a:pt x="31480" y="634882"/>
                  </a:lnTo>
                  <a:lnTo>
                    <a:pt x="35526" y="632712"/>
                  </a:lnTo>
                  <a:lnTo>
                    <a:pt x="39424" y="628698"/>
                  </a:lnTo>
                  <a:lnTo>
                    <a:pt x="43322" y="624250"/>
                  </a:lnTo>
                  <a:lnTo>
                    <a:pt x="47377" y="619910"/>
                  </a:lnTo>
                  <a:lnTo>
                    <a:pt x="51266" y="614594"/>
                  </a:lnTo>
                  <a:lnTo>
                    <a:pt x="55164" y="609278"/>
                  </a:lnTo>
                  <a:lnTo>
                    <a:pt x="59063" y="603420"/>
                  </a:lnTo>
                  <a:lnTo>
                    <a:pt x="63118" y="597236"/>
                  </a:lnTo>
                  <a:lnTo>
                    <a:pt x="67007" y="590943"/>
                  </a:lnTo>
                  <a:lnTo>
                    <a:pt x="70905" y="585302"/>
                  </a:lnTo>
                  <a:lnTo>
                    <a:pt x="74803" y="580203"/>
                  </a:lnTo>
                  <a:lnTo>
                    <a:pt x="78858" y="574995"/>
                  </a:lnTo>
                  <a:lnTo>
                    <a:pt x="82747" y="570439"/>
                  </a:lnTo>
                  <a:lnTo>
                    <a:pt x="86645" y="564038"/>
                  </a:lnTo>
                  <a:lnTo>
                    <a:pt x="90700" y="556769"/>
                  </a:lnTo>
                  <a:lnTo>
                    <a:pt x="94598" y="550151"/>
                  </a:lnTo>
                  <a:lnTo>
                    <a:pt x="98487" y="542991"/>
                  </a:lnTo>
                  <a:lnTo>
                    <a:pt x="102385" y="536265"/>
                  </a:lnTo>
                  <a:lnTo>
                    <a:pt x="106441" y="528887"/>
                  </a:lnTo>
                  <a:lnTo>
                    <a:pt x="110339" y="517930"/>
                  </a:lnTo>
                  <a:lnTo>
                    <a:pt x="114228" y="506972"/>
                  </a:lnTo>
                  <a:lnTo>
                    <a:pt x="118283" y="496123"/>
                  </a:lnTo>
                  <a:lnTo>
                    <a:pt x="122181" y="483321"/>
                  </a:lnTo>
                  <a:lnTo>
                    <a:pt x="126079" y="470737"/>
                  </a:lnTo>
                  <a:lnTo>
                    <a:pt x="129968" y="458694"/>
                  </a:lnTo>
                  <a:lnTo>
                    <a:pt x="134023" y="445459"/>
                  </a:lnTo>
                  <a:lnTo>
                    <a:pt x="137921" y="432982"/>
                  </a:lnTo>
                  <a:lnTo>
                    <a:pt x="141819" y="421699"/>
                  </a:lnTo>
                  <a:lnTo>
                    <a:pt x="145865" y="406836"/>
                  </a:lnTo>
                  <a:lnTo>
                    <a:pt x="149763" y="391648"/>
                  </a:lnTo>
                  <a:lnTo>
                    <a:pt x="153662" y="377435"/>
                  </a:lnTo>
                  <a:lnTo>
                    <a:pt x="157560" y="359101"/>
                  </a:lnTo>
                  <a:lnTo>
                    <a:pt x="161606" y="342068"/>
                  </a:lnTo>
                  <a:lnTo>
                    <a:pt x="165504" y="326554"/>
                  </a:lnTo>
                  <a:lnTo>
                    <a:pt x="169402" y="310280"/>
                  </a:lnTo>
                  <a:lnTo>
                    <a:pt x="173457" y="295634"/>
                  </a:lnTo>
                  <a:lnTo>
                    <a:pt x="177346" y="279903"/>
                  </a:lnTo>
                  <a:lnTo>
                    <a:pt x="181244" y="261351"/>
                  </a:lnTo>
                  <a:lnTo>
                    <a:pt x="185142" y="244535"/>
                  </a:lnTo>
                  <a:lnTo>
                    <a:pt x="189197" y="227177"/>
                  </a:lnTo>
                  <a:lnTo>
                    <a:pt x="193086" y="210361"/>
                  </a:lnTo>
                  <a:lnTo>
                    <a:pt x="196984" y="193654"/>
                  </a:lnTo>
                  <a:lnTo>
                    <a:pt x="208827" y="148088"/>
                  </a:lnTo>
                  <a:lnTo>
                    <a:pt x="224567" y="104475"/>
                  </a:lnTo>
                  <a:lnTo>
                    <a:pt x="228465" y="92107"/>
                  </a:lnTo>
                  <a:lnTo>
                    <a:pt x="232520" y="81801"/>
                  </a:lnTo>
                  <a:lnTo>
                    <a:pt x="236409" y="71603"/>
                  </a:lnTo>
                  <a:lnTo>
                    <a:pt x="240307" y="60211"/>
                  </a:lnTo>
                  <a:lnTo>
                    <a:pt x="244362" y="49796"/>
                  </a:lnTo>
                  <a:lnTo>
                    <a:pt x="264001" y="11065"/>
                  </a:lnTo>
                  <a:lnTo>
                    <a:pt x="279741" y="0"/>
                  </a:lnTo>
                  <a:lnTo>
                    <a:pt x="283630" y="1301"/>
                  </a:lnTo>
                  <a:lnTo>
                    <a:pt x="311222" y="37754"/>
                  </a:lnTo>
                  <a:lnTo>
                    <a:pt x="315268" y="45565"/>
                  </a:lnTo>
                  <a:lnTo>
                    <a:pt x="319166" y="52509"/>
                  </a:lnTo>
                  <a:lnTo>
                    <a:pt x="323064" y="59886"/>
                  </a:lnTo>
                  <a:lnTo>
                    <a:pt x="327119" y="66070"/>
                  </a:lnTo>
                  <a:lnTo>
                    <a:pt x="346748" y="107404"/>
                  </a:lnTo>
                  <a:lnTo>
                    <a:pt x="350646" y="116843"/>
                  </a:lnTo>
                  <a:lnTo>
                    <a:pt x="354545" y="123569"/>
                  </a:lnTo>
                  <a:lnTo>
                    <a:pt x="358600" y="132140"/>
                  </a:lnTo>
                  <a:lnTo>
                    <a:pt x="362489" y="138975"/>
                  </a:lnTo>
                  <a:lnTo>
                    <a:pt x="366387" y="144616"/>
                  </a:lnTo>
                  <a:lnTo>
                    <a:pt x="370442" y="152319"/>
                  </a:lnTo>
                  <a:lnTo>
                    <a:pt x="374340" y="159479"/>
                  </a:lnTo>
                  <a:lnTo>
                    <a:pt x="378229" y="166965"/>
                  </a:lnTo>
                  <a:lnTo>
                    <a:pt x="382127" y="175210"/>
                  </a:lnTo>
                  <a:lnTo>
                    <a:pt x="386182" y="180635"/>
                  </a:lnTo>
                  <a:lnTo>
                    <a:pt x="390080" y="187253"/>
                  </a:lnTo>
                  <a:lnTo>
                    <a:pt x="393969" y="195064"/>
                  </a:lnTo>
                  <a:lnTo>
                    <a:pt x="398024" y="203526"/>
                  </a:lnTo>
                  <a:lnTo>
                    <a:pt x="401923" y="211229"/>
                  </a:lnTo>
                  <a:lnTo>
                    <a:pt x="405821" y="218172"/>
                  </a:lnTo>
                  <a:lnTo>
                    <a:pt x="409710" y="224790"/>
                  </a:lnTo>
                  <a:lnTo>
                    <a:pt x="413765" y="232819"/>
                  </a:lnTo>
                  <a:lnTo>
                    <a:pt x="417663" y="242691"/>
                  </a:lnTo>
                  <a:lnTo>
                    <a:pt x="421561" y="252998"/>
                  </a:lnTo>
                  <a:lnTo>
                    <a:pt x="425607" y="263196"/>
                  </a:lnTo>
                  <a:lnTo>
                    <a:pt x="429505" y="275455"/>
                  </a:lnTo>
                  <a:lnTo>
                    <a:pt x="433403" y="281856"/>
                  </a:lnTo>
                  <a:lnTo>
                    <a:pt x="437301" y="287714"/>
                  </a:lnTo>
                  <a:lnTo>
                    <a:pt x="441347" y="294332"/>
                  </a:lnTo>
                  <a:lnTo>
                    <a:pt x="445245" y="297804"/>
                  </a:lnTo>
                  <a:lnTo>
                    <a:pt x="449143" y="302686"/>
                  </a:lnTo>
                  <a:lnTo>
                    <a:pt x="453189" y="307460"/>
                  </a:lnTo>
                  <a:lnTo>
                    <a:pt x="457088" y="312450"/>
                  </a:lnTo>
                  <a:lnTo>
                    <a:pt x="460986" y="317549"/>
                  </a:lnTo>
                  <a:lnTo>
                    <a:pt x="464884" y="322540"/>
                  </a:lnTo>
                  <a:lnTo>
                    <a:pt x="468930" y="327639"/>
                  </a:lnTo>
                  <a:lnTo>
                    <a:pt x="472828" y="331653"/>
                  </a:lnTo>
                  <a:lnTo>
                    <a:pt x="476726" y="336969"/>
                  </a:lnTo>
                  <a:lnTo>
                    <a:pt x="480624" y="342285"/>
                  </a:lnTo>
                  <a:lnTo>
                    <a:pt x="484670" y="347167"/>
                  </a:lnTo>
                  <a:lnTo>
                    <a:pt x="488568" y="353242"/>
                  </a:lnTo>
                  <a:lnTo>
                    <a:pt x="508207" y="383077"/>
                  </a:lnTo>
                  <a:lnTo>
                    <a:pt x="512262" y="390888"/>
                  </a:lnTo>
                  <a:lnTo>
                    <a:pt x="531863" y="426256"/>
                  </a:lnTo>
                  <a:lnTo>
                    <a:pt x="543779" y="442746"/>
                  </a:lnTo>
                  <a:lnTo>
                    <a:pt x="547659" y="448605"/>
                  </a:lnTo>
                  <a:lnTo>
                    <a:pt x="551723" y="453704"/>
                  </a:lnTo>
                  <a:lnTo>
                    <a:pt x="555603" y="459562"/>
                  </a:lnTo>
                  <a:lnTo>
                    <a:pt x="559483" y="465421"/>
                  </a:lnTo>
                  <a:lnTo>
                    <a:pt x="563362" y="470411"/>
                  </a:lnTo>
                  <a:lnTo>
                    <a:pt x="567427" y="476053"/>
                  </a:lnTo>
                  <a:lnTo>
                    <a:pt x="571306" y="481152"/>
                  </a:lnTo>
                  <a:lnTo>
                    <a:pt x="575186" y="486142"/>
                  </a:lnTo>
                  <a:lnTo>
                    <a:pt x="579250" y="490699"/>
                  </a:lnTo>
                  <a:lnTo>
                    <a:pt x="583130" y="493953"/>
                  </a:lnTo>
                  <a:lnTo>
                    <a:pt x="587102" y="497642"/>
                  </a:lnTo>
                  <a:lnTo>
                    <a:pt x="590982" y="501982"/>
                  </a:lnTo>
                  <a:lnTo>
                    <a:pt x="595046" y="506755"/>
                  </a:lnTo>
                  <a:lnTo>
                    <a:pt x="598926" y="512071"/>
                  </a:lnTo>
                  <a:lnTo>
                    <a:pt x="602806" y="517930"/>
                  </a:lnTo>
                  <a:lnTo>
                    <a:pt x="606870" y="523463"/>
                  </a:lnTo>
                  <a:lnTo>
                    <a:pt x="626453" y="550694"/>
                  </a:lnTo>
                  <a:lnTo>
                    <a:pt x="630425" y="556227"/>
                  </a:lnTo>
                  <a:lnTo>
                    <a:pt x="634305" y="561543"/>
                  </a:lnTo>
                  <a:lnTo>
                    <a:pt x="638369" y="566967"/>
                  </a:lnTo>
                  <a:lnTo>
                    <a:pt x="642249" y="570873"/>
                  </a:lnTo>
                  <a:lnTo>
                    <a:pt x="646128" y="574670"/>
                  </a:lnTo>
                  <a:lnTo>
                    <a:pt x="650193" y="578901"/>
                  </a:lnTo>
                  <a:lnTo>
                    <a:pt x="654072" y="583132"/>
                  </a:lnTo>
                  <a:lnTo>
                    <a:pt x="657952" y="587689"/>
                  </a:lnTo>
                  <a:lnTo>
                    <a:pt x="661832" y="592028"/>
                  </a:lnTo>
                  <a:lnTo>
                    <a:pt x="681692" y="607434"/>
                  </a:lnTo>
                  <a:lnTo>
                    <a:pt x="685571" y="609821"/>
                  </a:lnTo>
                  <a:lnTo>
                    <a:pt x="689451" y="612424"/>
                  </a:lnTo>
                  <a:lnTo>
                    <a:pt x="693516" y="614920"/>
                  </a:lnTo>
                  <a:lnTo>
                    <a:pt x="697395" y="617632"/>
                  </a:lnTo>
                  <a:lnTo>
                    <a:pt x="701275" y="619476"/>
                  </a:lnTo>
                  <a:lnTo>
                    <a:pt x="705339" y="620995"/>
                  </a:lnTo>
                  <a:lnTo>
                    <a:pt x="709219" y="622622"/>
                  </a:lnTo>
                  <a:lnTo>
                    <a:pt x="713099" y="624141"/>
                  </a:lnTo>
                  <a:lnTo>
                    <a:pt x="717071" y="625877"/>
                  </a:lnTo>
                  <a:lnTo>
                    <a:pt x="721135" y="628155"/>
                  </a:lnTo>
                  <a:lnTo>
                    <a:pt x="725015" y="629566"/>
                  </a:lnTo>
                  <a:lnTo>
                    <a:pt x="728894" y="631193"/>
                  </a:lnTo>
                  <a:lnTo>
                    <a:pt x="732959" y="633254"/>
                  </a:lnTo>
                  <a:lnTo>
                    <a:pt x="736838" y="634882"/>
                  </a:lnTo>
                  <a:lnTo>
                    <a:pt x="740718" y="636401"/>
                  </a:lnTo>
                  <a:lnTo>
                    <a:pt x="744598" y="637811"/>
                  </a:lnTo>
                  <a:lnTo>
                    <a:pt x="748662" y="638679"/>
                  </a:lnTo>
                  <a:lnTo>
                    <a:pt x="752542" y="639872"/>
                  </a:lnTo>
                  <a:lnTo>
                    <a:pt x="756421" y="640957"/>
                  </a:lnTo>
                  <a:lnTo>
                    <a:pt x="760486" y="642367"/>
                  </a:lnTo>
                  <a:lnTo>
                    <a:pt x="764458" y="643995"/>
                  </a:lnTo>
                  <a:lnTo>
                    <a:pt x="768337" y="645839"/>
                  </a:lnTo>
                  <a:lnTo>
                    <a:pt x="772217" y="647358"/>
                  </a:lnTo>
                  <a:lnTo>
                    <a:pt x="776282" y="649202"/>
                  </a:lnTo>
                  <a:lnTo>
                    <a:pt x="780161" y="650830"/>
                  </a:lnTo>
                  <a:lnTo>
                    <a:pt x="784041" y="651698"/>
                  </a:lnTo>
                  <a:lnTo>
                    <a:pt x="787920" y="652674"/>
                  </a:lnTo>
                  <a:lnTo>
                    <a:pt x="791985" y="653325"/>
                  </a:lnTo>
                  <a:lnTo>
                    <a:pt x="795865" y="654084"/>
                  </a:lnTo>
                  <a:lnTo>
                    <a:pt x="799837" y="654844"/>
                  </a:lnTo>
                  <a:lnTo>
                    <a:pt x="803809" y="655386"/>
                  </a:lnTo>
                  <a:lnTo>
                    <a:pt x="807781" y="656146"/>
                  </a:lnTo>
                  <a:lnTo>
                    <a:pt x="811660" y="656797"/>
                  </a:lnTo>
                  <a:lnTo>
                    <a:pt x="815540" y="657990"/>
                  </a:lnTo>
                  <a:lnTo>
                    <a:pt x="819604" y="659075"/>
                  </a:lnTo>
                  <a:lnTo>
                    <a:pt x="823484" y="660377"/>
                  </a:lnTo>
                  <a:lnTo>
                    <a:pt x="827364" y="661462"/>
                  </a:lnTo>
                  <a:lnTo>
                    <a:pt x="831428" y="662330"/>
                  </a:lnTo>
                  <a:lnTo>
                    <a:pt x="835308" y="662872"/>
                  </a:lnTo>
                  <a:lnTo>
                    <a:pt x="839187" y="663089"/>
                  </a:lnTo>
                  <a:lnTo>
                    <a:pt x="843159" y="663414"/>
                  </a:lnTo>
                  <a:lnTo>
                    <a:pt x="847131" y="663957"/>
                  </a:lnTo>
                  <a:lnTo>
                    <a:pt x="851103" y="664499"/>
                  </a:lnTo>
                  <a:lnTo>
                    <a:pt x="854983" y="665259"/>
                  </a:lnTo>
                  <a:lnTo>
                    <a:pt x="859047" y="665476"/>
                  </a:lnTo>
                  <a:lnTo>
                    <a:pt x="862927" y="665801"/>
                  </a:lnTo>
                  <a:lnTo>
                    <a:pt x="866807" y="666235"/>
                  </a:lnTo>
                  <a:lnTo>
                    <a:pt x="870686" y="666235"/>
                  </a:lnTo>
                  <a:lnTo>
                    <a:pt x="874751" y="666344"/>
                  </a:lnTo>
                  <a:lnTo>
                    <a:pt x="878631" y="666778"/>
                  </a:lnTo>
                  <a:lnTo>
                    <a:pt x="882510" y="667103"/>
                  </a:lnTo>
                  <a:lnTo>
                    <a:pt x="886575" y="667429"/>
                  </a:lnTo>
                  <a:lnTo>
                    <a:pt x="890454" y="667429"/>
                  </a:lnTo>
                  <a:lnTo>
                    <a:pt x="894426" y="667863"/>
                  </a:lnTo>
                  <a:lnTo>
                    <a:pt x="898306" y="667971"/>
                  </a:lnTo>
                  <a:lnTo>
                    <a:pt x="902370" y="668188"/>
                  </a:lnTo>
                  <a:lnTo>
                    <a:pt x="906250" y="668188"/>
                  </a:lnTo>
                  <a:lnTo>
                    <a:pt x="910130" y="667971"/>
                  </a:lnTo>
                  <a:lnTo>
                    <a:pt x="914009" y="667863"/>
                  </a:lnTo>
                  <a:lnTo>
                    <a:pt x="918074" y="667103"/>
                  </a:lnTo>
                  <a:lnTo>
                    <a:pt x="921953" y="666344"/>
                  </a:lnTo>
                  <a:lnTo>
                    <a:pt x="925833" y="665584"/>
                  </a:lnTo>
                  <a:lnTo>
                    <a:pt x="929897" y="664499"/>
                  </a:lnTo>
                  <a:lnTo>
                    <a:pt x="933777" y="663631"/>
                  </a:lnTo>
                  <a:lnTo>
                    <a:pt x="937749" y="662872"/>
                  </a:lnTo>
                  <a:lnTo>
                    <a:pt x="941629" y="662113"/>
                  </a:lnTo>
                  <a:lnTo>
                    <a:pt x="945693" y="661570"/>
                  </a:lnTo>
                  <a:lnTo>
                    <a:pt x="949573" y="661028"/>
                  </a:lnTo>
                  <a:lnTo>
                    <a:pt x="953452" y="660702"/>
                  </a:lnTo>
                  <a:lnTo>
                    <a:pt x="957517" y="660485"/>
                  </a:lnTo>
                  <a:lnTo>
                    <a:pt x="961396" y="659726"/>
                  </a:lnTo>
                  <a:lnTo>
                    <a:pt x="965276" y="659183"/>
                  </a:lnTo>
                  <a:lnTo>
                    <a:pt x="985044" y="658098"/>
                  </a:lnTo>
                  <a:lnTo>
                    <a:pt x="989016" y="658315"/>
                  </a:lnTo>
                  <a:lnTo>
                    <a:pt x="992896" y="658641"/>
                  </a:lnTo>
                  <a:lnTo>
                    <a:pt x="996775" y="659075"/>
                  </a:lnTo>
                  <a:lnTo>
                    <a:pt x="1000840" y="659617"/>
                  </a:lnTo>
                  <a:lnTo>
                    <a:pt x="1004719" y="659943"/>
                  </a:lnTo>
                  <a:lnTo>
                    <a:pt x="1008599" y="660377"/>
                  </a:lnTo>
                  <a:lnTo>
                    <a:pt x="1012663" y="660485"/>
                  </a:lnTo>
                  <a:lnTo>
                    <a:pt x="1016543" y="661028"/>
                  </a:lnTo>
                  <a:lnTo>
                    <a:pt x="1020423" y="661462"/>
                  </a:lnTo>
                  <a:lnTo>
                    <a:pt x="1024395" y="662113"/>
                  </a:lnTo>
                  <a:lnTo>
                    <a:pt x="1028459" y="662872"/>
                  </a:lnTo>
                  <a:lnTo>
                    <a:pt x="1032339" y="663306"/>
                  </a:lnTo>
                  <a:lnTo>
                    <a:pt x="1036218" y="663631"/>
                  </a:lnTo>
                  <a:lnTo>
                    <a:pt x="1040283" y="663631"/>
                  </a:lnTo>
                  <a:lnTo>
                    <a:pt x="1044162" y="663631"/>
                  </a:lnTo>
                  <a:lnTo>
                    <a:pt x="1048042" y="663957"/>
                  </a:lnTo>
                  <a:lnTo>
                    <a:pt x="1051922" y="664174"/>
                  </a:lnTo>
                  <a:lnTo>
                    <a:pt x="1055986" y="664174"/>
                  </a:lnTo>
                  <a:lnTo>
                    <a:pt x="1059866" y="664174"/>
                  </a:lnTo>
                  <a:lnTo>
                    <a:pt x="1063745" y="664174"/>
                  </a:lnTo>
                  <a:lnTo>
                    <a:pt x="1067718" y="664499"/>
                  </a:lnTo>
                  <a:lnTo>
                    <a:pt x="1071782" y="664716"/>
                  </a:lnTo>
                  <a:lnTo>
                    <a:pt x="1075662" y="664499"/>
                  </a:lnTo>
                  <a:lnTo>
                    <a:pt x="1079541" y="663631"/>
                  </a:lnTo>
                  <a:lnTo>
                    <a:pt x="1083606" y="662655"/>
                  </a:lnTo>
                  <a:lnTo>
                    <a:pt x="1087485" y="662113"/>
                  </a:lnTo>
                  <a:lnTo>
                    <a:pt x="1091365" y="661462"/>
                  </a:lnTo>
                  <a:lnTo>
                    <a:pt x="1095245" y="661028"/>
                  </a:lnTo>
                  <a:lnTo>
                    <a:pt x="1099309" y="660919"/>
                  </a:lnTo>
                  <a:lnTo>
                    <a:pt x="1103189" y="660702"/>
                  </a:lnTo>
                  <a:lnTo>
                    <a:pt x="1107161" y="660485"/>
                  </a:lnTo>
                  <a:lnTo>
                    <a:pt x="1111133" y="660160"/>
                  </a:lnTo>
                  <a:lnTo>
                    <a:pt x="1115105" y="659943"/>
                  </a:lnTo>
                  <a:lnTo>
                    <a:pt x="1118984" y="659726"/>
                  </a:lnTo>
                  <a:lnTo>
                    <a:pt x="1122864" y="659726"/>
                  </a:lnTo>
                  <a:lnTo>
                    <a:pt x="1126928" y="659726"/>
                  </a:lnTo>
                  <a:lnTo>
                    <a:pt x="1130808" y="659726"/>
                  </a:lnTo>
                  <a:lnTo>
                    <a:pt x="1134688" y="659617"/>
                  </a:lnTo>
                  <a:lnTo>
                    <a:pt x="1138752" y="659617"/>
                  </a:lnTo>
                  <a:lnTo>
                    <a:pt x="1142632" y="659617"/>
                  </a:lnTo>
                  <a:lnTo>
                    <a:pt x="1146511" y="659617"/>
                  </a:lnTo>
                  <a:lnTo>
                    <a:pt x="1150483" y="659726"/>
                  </a:lnTo>
                  <a:lnTo>
                    <a:pt x="1154456" y="660160"/>
                  </a:lnTo>
                  <a:lnTo>
                    <a:pt x="1158428" y="660485"/>
                  </a:lnTo>
                  <a:lnTo>
                    <a:pt x="1162307" y="661028"/>
                  </a:lnTo>
                  <a:lnTo>
                    <a:pt x="1166372" y="661462"/>
                  </a:lnTo>
                  <a:lnTo>
                    <a:pt x="1170251" y="661570"/>
                  </a:lnTo>
                  <a:lnTo>
                    <a:pt x="1174131" y="661787"/>
                  </a:lnTo>
                  <a:lnTo>
                    <a:pt x="1178011" y="662113"/>
                  </a:lnTo>
                </a:path>
              </a:pathLst>
            </a:custGeom>
            <a:ln w="6774">
              <a:solidFill>
                <a:srgbClr val="00BE7E"/>
              </a:solidFill>
            </a:ln>
          </p:spPr>
          <p:txBody>
            <a:bodyPr wrap="square" lIns="0" tIns="0" rIns="0" bIns="0" rtlCol="0"/>
            <a:lstStyle/>
            <a:p>
              <a:endParaRPr/>
            </a:p>
          </p:txBody>
        </p:sp>
        <p:sp>
          <p:nvSpPr>
            <p:cNvPr id="29" name="object 29"/>
            <p:cNvSpPr/>
            <p:nvPr/>
          </p:nvSpPr>
          <p:spPr>
            <a:xfrm>
              <a:off x="1418718" y="2213057"/>
              <a:ext cx="27940" cy="957580"/>
            </a:xfrm>
            <a:custGeom>
              <a:avLst/>
              <a:gdLst/>
              <a:ahLst/>
              <a:cxnLst/>
              <a:rect l="l" t="t" r="r" b="b"/>
              <a:pathLst>
                <a:path w="27940" h="957580">
                  <a:moveTo>
                    <a:pt x="27739" y="957530"/>
                  </a:moveTo>
                  <a:lnTo>
                    <a:pt x="27739" y="0"/>
                  </a:lnTo>
                </a:path>
                <a:path w="27940" h="957580">
                  <a:moveTo>
                    <a:pt x="27739" y="905889"/>
                  </a:moveTo>
                  <a:lnTo>
                    <a:pt x="0" y="905889"/>
                  </a:lnTo>
                </a:path>
              </a:pathLst>
            </a:custGeom>
            <a:ln w="4337">
              <a:solidFill>
                <a:srgbClr val="000000"/>
              </a:solidFill>
            </a:ln>
          </p:spPr>
          <p:txBody>
            <a:bodyPr wrap="square" lIns="0" tIns="0" rIns="0" bIns="0" rtlCol="0"/>
            <a:lstStyle/>
            <a:p>
              <a:endParaRPr/>
            </a:p>
          </p:txBody>
        </p:sp>
        <p:sp>
          <p:nvSpPr>
            <p:cNvPr id="30" name="object 30"/>
            <p:cNvSpPr/>
            <p:nvPr/>
          </p:nvSpPr>
          <p:spPr>
            <a:xfrm>
              <a:off x="1368809" y="3091824"/>
              <a:ext cx="31750" cy="57785"/>
            </a:xfrm>
            <a:custGeom>
              <a:avLst/>
              <a:gdLst/>
              <a:ahLst/>
              <a:cxnLst/>
              <a:rect l="l" t="t" r="r" b="b"/>
              <a:pathLst>
                <a:path w="31750" h="57785">
                  <a:moveTo>
                    <a:pt x="18132" y="0"/>
                  </a:moveTo>
                  <a:lnTo>
                    <a:pt x="1557" y="13344"/>
                  </a:lnTo>
                  <a:lnTo>
                    <a:pt x="581" y="16707"/>
                  </a:lnTo>
                  <a:lnTo>
                    <a:pt x="0" y="22023"/>
                  </a:lnTo>
                  <a:lnTo>
                    <a:pt x="0" y="39164"/>
                  </a:lnTo>
                  <a:lnTo>
                    <a:pt x="1570" y="46759"/>
                  </a:lnTo>
                  <a:lnTo>
                    <a:pt x="7352" y="55329"/>
                  </a:lnTo>
                  <a:lnTo>
                    <a:pt x="10964" y="57282"/>
                  </a:lnTo>
                  <a:lnTo>
                    <a:pt x="19065" y="57282"/>
                  </a:lnTo>
                  <a:lnTo>
                    <a:pt x="21966" y="56197"/>
                  </a:lnTo>
                  <a:lnTo>
                    <a:pt x="24257" y="54027"/>
                  </a:lnTo>
                  <a:lnTo>
                    <a:pt x="26547" y="51749"/>
                  </a:lnTo>
                  <a:lnTo>
                    <a:pt x="12876" y="51641"/>
                  </a:lnTo>
                  <a:lnTo>
                    <a:pt x="10613" y="50122"/>
                  </a:lnTo>
                  <a:lnTo>
                    <a:pt x="6946" y="44046"/>
                  </a:lnTo>
                  <a:lnTo>
                    <a:pt x="6022" y="37862"/>
                  </a:lnTo>
                  <a:lnTo>
                    <a:pt x="6145" y="18660"/>
                  </a:lnTo>
                  <a:lnTo>
                    <a:pt x="7038" y="13127"/>
                  </a:lnTo>
                  <a:lnTo>
                    <a:pt x="10659" y="7051"/>
                  </a:lnTo>
                  <a:lnTo>
                    <a:pt x="12812" y="5749"/>
                  </a:lnTo>
                  <a:lnTo>
                    <a:pt x="26386" y="5749"/>
                  </a:lnTo>
                  <a:lnTo>
                    <a:pt x="25845" y="4773"/>
                  </a:lnTo>
                  <a:lnTo>
                    <a:pt x="24247" y="3037"/>
                  </a:lnTo>
                  <a:lnTo>
                    <a:pt x="20386" y="650"/>
                  </a:lnTo>
                  <a:lnTo>
                    <a:pt x="18132" y="0"/>
                  </a:lnTo>
                  <a:close/>
                </a:path>
                <a:path w="31750" h="57785">
                  <a:moveTo>
                    <a:pt x="26386" y="5749"/>
                  </a:moveTo>
                  <a:lnTo>
                    <a:pt x="18243" y="5749"/>
                  </a:lnTo>
                  <a:lnTo>
                    <a:pt x="20534" y="7268"/>
                  </a:lnTo>
                  <a:lnTo>
                    <a:pt x="24201" y="13344"/>
                  </a:lnTo>
                  <a:lnTo>
                    <a:pt x="25001" y="18660"/>
                  </a:lnTo>
                  <a:lnTo>
                    <a:pt x="25116" y="37862"/>
                  </a:lnTo>
                  <a:lnTo>
                    <a:pt x="24201" y="43938"/>
                  </a:lnTo>
                  <a:lnTo>
                    <a:pt x="22363" y="47084"/>
                  </a:lnTo>
                  <a:lnTo>
                    <a:pt x="20534" y="50122"/>
                  </a:lnTo>
                  <a:lnTo>
                    <a:pt x="18262" y="51641"/>
                  </a:lnTo>
                  <a:lnTo>
                    <a:pt x="26607" y="51641"/>
                  </a:lnTo>
                  <a:lnTo>
                    <a:pt x="28266" y="48603"/>
                  </a:lnTo>
                  <a:lnTo>
                    <a:pt x="30566" y="40575"/>
                  </a:lnTo>
                  <a:lnTo>
                    <a:pt x="31148" y="35259"/>
                  </a:lnTo>
                  <a:lnTo>
                    <a:pt x="31060" y="22023"/>
                  </a:lnTo>
                  <a:lnTo>
                    <a:pt x="30787" y="18660"/>
                  </a:lnTo>
                  <a:lnTo>
                    <a:pt x="29356" y="12150"/>
                  </a:lnTo>
                  <a:lnTo>
                    <a:pt x="28367" y="9330"/>
                  </a:lnTo>
                  <a:lnTo>
                    <a:pt x="26386" y="5749"/>
                  </a:lnTo>
                  <a:close/>
                </a:path>
              </a:pathLst>
            </a:custGeom>
            <a:solidFill>
              <a:srgbClr val="000000"/>
            </a:solidFill>
          </p:spPr>
          <p:txBody>
            <a:bodyPr wrap="square" lIns="0" tIns="0" rIns="0" bIns="0" rtlCol="0"/>
            <a:lstStyle/>
            <a:p>
              <a:endParaRPr/>
            </a:p>
          </p:txBody>
        </p:sp>
        <p:sp>
          <p:nvSpPr>
            <p:cNvPr id="31" name="object 31"/>
            <p:cNvSpPr/>
            <p:nvPr/>
          </p:nvSpPr>
          <p:spPr>
            <a:xfrm>
              <a:off x="1418718" y="2905330"/>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32" name="object 32"/>
            <p:cNvSpPr/>
            <p:nvPr/>
          </p:nvSpPr>
          <p:spPr>
            <a:xfrm>
              <a:off x="1373308" y="2878208"/>
              <a:ext cx="17780" cy="56515"/>
            </a:xfrm>
            <a:custGeom>
              <a:avLst/>
              <a:gdLst/>
              <a:ahLst/>
              <a:cxnLst/>
              <a:rect l="l" t="t" r="r" b="b"/>
              <a:pathLst>
                <a:path w="17780" h="56514">
                  <a:moveTo>
                    <a:pt x="17587" y="0"/>
                  </a:moveTo>
                  <a:lnTo>
                    <a:pt x="13809" y="0"/>
                  </a:lnTo>
                  <a:lnTo>
                    <a:pt x="12793" y="2495"/>
                  </a:lnTo>
                  <a:lnTo>
                    <a:pt x="11057" y="4990"/>
                  </a:lnTo>
                  <a:lnTo>
                    <a:pt x="6142" y="10089"/>
                  </a:lnTo>
                  <a:lnTo>
                    <a:pt x="3279" y="12367"/>
                  </a:lnTo>
                  <a:lnTo>
                    <a:pt x="0" y="14103"/>
                  </a:lnTo>
                  <a:lnTo>
                    <a:pt x="0" y="20830"/>
                  </a:lnTo>
                  <a:lnTo>
                    <a:pt x="11722" y="12476"/>
                  </a:lnTo>
                  <a:lnTo>
                    <a:pt x="11722" y="56414"/>
                  </a:lnTo>
                  <a:lnTo>
                    <a:pt x="17587" y="56414"/>
                  </a:lnTo>
                  <a:lnTo>
                    <a:pt x="17587" y="0"/>
                  </a:lnTo>
                  <a:close/>
                </a:path>
              </a:pathLst>
            </a:custGeom>
            <a:solidFill>
              <a:srgbClr val="000000"/>
            </a:solidFill>
          </p:spPr>
          <p:txBody>
            <a:bodyPr wrap="square" lIns="0" tIns="0" rIns="0" bIns="0" rtlCol="0"/>
            <a:lstStyle/>
            <a:p>
              <a:endParaRPr/>
            </a:p>
          </p:txBody>
        </p:sp>
        <p:sp>
          <p:nvSpPr>
            <p:cNvPr id="33" name="object 33"/>
            <p:cNvSpPr/>
            <p:nvPr/>
          </p:nvSpPr>
          <p:spPr>
            <a:xfrm>
              <a:off x="1418718" y="2691822"/>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34" name="object 34"/>
            <p:cNvSpPr/>
            <p:nvPr/>
          </p:nvSpPr>
          <p:spPr>
            <a:xfrm>
              <a:off x="1368015" y="2664700"/>
              <a:ext cx="31750" cy="56515"/>
            </a:xfrm>
            <a:custGeom>
              <a:avLst/>
              <a:gdLst/>
              <a:ahLst/>
              <a:cxnLst/>
              <a:rect l="l" t="t" r="r" b="b"/>
              <a:pathLst>
                <a:path w="31750" h="56514">
                  <a:moveTo>
                    <a:pt x="21245" y="0"/>
                  </a:moveTo>
                  <a:lnTo>
                    <a:pt x="1154" y="16164"/>
                  </a:lnTo>
                  <a:lnTo>
                    <a:pt x="7177" y="16924"/>
                  </a:lnTo>
                  <a:lnTo>
                    <a:pt x="7205" y="13452"/>
                  </a:lnTo>
                  <a:lnTo>
                    <a:pt x="8064" y="10631"/>
                  </a:lnTo>
                  <a:lnTo>
                    <a:pt x="11444" y="6726"/>
                  </a:lnTo>
                  <a:lnTo>
                    <a:pt x="13708" y="5641"/>
                  </a:lnTo>
                  <a:lnTo>
                    <a:pt x="19204" y="5641"/>
                  </a:lnTo>
                  <a:lnTo>
                    <a:pt x="21365" y="6617"/>
                  </a:lnTo>
                  <a:lnTo>
                    <a:pt x="24691" y="10415"/>
                  </a:lnTo>
                  <a:lnTo>
                    <a:pt x="25522" y="12693"/>
                  </a:lnTo>
                  <a:lnTo>
                    <a:pt x="25522" y="18009"/>
                  </a:lnTo>
                  <a:lnTo>
                    <a:pt x="24608" y="20721"/>
                  </a:lnTo>
                  <a:lnTo>
                    <a:pt x="20959" y="26579"/>
                  </a:lnTo>
                  <a:lnTo>
                    <a:pt x="17449" y="30594"/>
                  </a:lnTo>
                  <a:lnTo>
                    <a:pt x="8913" y="38839"/>
                  </a:lnTo>
                  <a:lnTo>
                    <a:pt x="6364" y="41660"/>
                  </a:lnTo>
                  <a:lnTo>
                    <a:pt x="2817" y="46542"/>
                  </a:lnTo>
                  <a:lnTo>
                    <a:pt x="1533" y="49037"/>
                  </a:lnTo>
                  <a:lnTo>
                    <a:pt x="230" y="53051"/>
                  </a:lnTo>
                  <a:lnTo>
                    <a:pt x="0" y="54678"/>
                  </a:lnTo>
                  <a:lnTo>
                    <a:pt x="46" y="56306"/>
                  </a:lnTo>
                  <a:lnTo>
                    <a:pt x="31619" y="56306"/>
                  </a:lnTo>
                  <a:lnTo>
                    <a:pt x="31619" y="49688"/>
                  </a:lnTo>
                  <a:lnTo>
                    <a:pt x="8193" y="49688"/>
                  </a:lnTo>
                  <a:lnTo>
                    <a:pt x="8840" y="48494"/>
                  </a:lnTo>
                  <a:lnTo>
                    <a:pt x="9671" y="47193"/>
                  </a:lnTo>
                  <a:lnTo>
                    <a:pt x="11666" y="44697"/>
                  </a:lnTo>
                  <a:lnTo>
                    <a:pt x="21652" y="34716"/>
                  </a:lnTo>
                  <a:lnTo>
                    <a:pt x="24672" y="31462"/>
                  </a:lnTo>
                  <a:lnTo>
                    <a:pt x="28293" y="26579"/>
                  </a:lnTo>
                  <a:lnTo>
                    <a:pt x="29596" y="24301"/>
                  </a:lnTo>
                  <a:lnTo>
                    <a:pt x="31157" y="19962"/>
                  </a:lnTo>
                  <a:lnTo>
                    <a:pt x="31545" y="17792"/>
                  </a:lnTo>
                  <a:lnTo>
                    <a:pt x="31545" y="11174"/>
                  </a:lnTo>
                  <a:lnTo>
                    <a:pt x="30215" y="7485"/>
                  </a:lnTo>
                  <a:lnTo>
                    <a:pt x="24866" y="1518"/>
                  </a:lnTo>
                  <a:lnTo>
                    <a:pt x="21245" y="0"/>
                  </a:lnTo>
                  <a:close/>
                </a:path>
              </a:pathLst>
            </a:custGeom>
            <a:solidFill>
              <a:srgbClr val="000000"/>
            </a:solidFill>
          </p:spPr>
          <p:txBody>
            <a:bodyPr wrap="square" lIns="0" tIns="0" rIns="0" bIns="0" rtlCol="0"/>
            <a:lstStyle/>
            <a:p>
              <a:endParaRPr/>
            </a:p>
          </p:txBody>
        </p:sp>
        <p:sp>
          <p:nvSpPr>
            <p:cNvPr id="35" name="object 35"/>
            <p:cNvSpPr/>
            <p:nvPr/>
          </p:nvSpPr>
          <p:spPr>
            <a:xfrm>
              <a:off x="1418718" y="2478206"/>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36" name="object 36"/>
            <p:cNvSpPr/>
            <p:nvPr/>
          </p:nvSpPr>
          <p:spPr>
            <a:xfrm>
              <a:off x="1368846" y="2451084"/>
              <a:ext cx="31750" cy="57785"/>
            </a:xfrm>
            <a:custGeom>
              <a:avLst/>
              <a:gdLst/>
              <a:ahLst/>
              <a:cxnLst/>
              <a:rect l="l" t="t" r="r" b="b"/>
              <a:pathLst>
                <a:path w="31750" h="57785">
                  <a:moveTo>
                    <a:pt x="17560" y="0"/>
                  </a:moveTo>
                  <a:lnTo>
                    <a:pt x="581" y="14537"/>
                  </a:lnTo>
                  <a:lnTo>
                    <a:pt x="6447" y="15839"/>
                  </a:lnTo>
                  <a:lnTo>
                    <a:pt x="6881" y="12476"/>
                  </a:lnTo>
                  <a:lnTo>
                    <a:pt x="7860" y="9872"/>
                  </a:lnTo>
                  <a:lnTo>
                    <a:pt x="10899" y="6509"/>
                  </a:lnTo>
                  <a:lnTo>
                    <a:pt x="12802" y="5749"/>
                  </a:lnTo>
                  <a:lnTo>
                    <a:pt x="17384" y="5749"/>
                  </a:lnTo>
                  <a:lnTo>
                    <a:pt x="19259" y="6509"/>
                  </a:lnTo>
                  <a:lnTo>
                    <a:pt x="22169" y="9872"/>
                  </a:lnTo>
                  <a:lnTo>
                    <a:pt x="22899" y="11933"/>
                  </a:lnTo>
                  <a:lnTo>
                    <a:pt x="22899" y="17683"/>
                  </a:lnTo>
                  <a:lnTo>
                    <a:pt x="21901" y="19962"/>
                  </a:lnTo>
                  <a:lnTo>
                    <a:pt x="17901" y="23108"/>
                  </a:lnTo>
                  <a:lnTo>
                    <a:pt x="15657" y="23867"/>
                  </a:lnTo>
                  <a:lnTo>
                    <a:pt x="13153" y="23867"/>
                  </a:lnTo>
                  <a:lnTo>
                    <a:pt x="12599" y="23759"/>
                  </a:lnTo>
                  <a:lnTo>
                    <a:pt x="12211" y="23759"/>
                  </a:lnTo>
                  <a:lnTo>
                    <a:pt x="11565" y="29834"/>
                  </a:lnTo>
                  <a:lnTo>
                    <a:pt x="13209" y="29292"/>
                  </a:lnTo>
                  <a:lnTo>
                    <a:pt x="14594" y="29075"/>
                  </a:lnTo>
                  <a:lnTo>
                    <a:pt x="25051" y="43287"/>
                  </a:lnTo>
                  <a:lnTo>
                    <a:pt x="24100" y="45999"/>
                  </a:lnTo>
                  <a:lnTo>
                    <a:pt x="20294" y="50556"/>
                  </a:lnTo>
                  <a:lnTo>
                    <a:pt x="17966" y="51641"/>
                  </a:lnTo>
                  <a:lnTo>
                    <a:pt x="12885" y="51641"/>
                  </a:lnTo>
                  <a:lnTo>
                    <a:pt x="10918" y="50773"/>
                  </a:lnTo>
                  <a:lnTo>
                    <a:pt x="7676" y="47301"/>
                  </a:lnTo>
                  <a:lnTo>
                    <a:pt x="6530" y="44589"/>
                  </a:lnTo>
                  <a:lnTo>
                    <a:pt x="5856" y="40683"/>
                  </a:lnTo>
                  <a:lnTo>
                    <a:pt x="0" y="41551"/>
                  </a:lnTo>
                  <a:lnTo>
                    <a:pt x="387" y="46216"/>
                  </a:lnTo>
                  <a:lnTo>
                    <a:pt x="1967" y="50013"/>
                  </a:lnTo>
                  <a:lnTo>
                    <a:pt x="7500" y="55872"/>
                  </a:lnTo>
                  <a:lnTo>
                    <a:pt x="10983" y="57391"/>
                  </a:lnTo>
                  <a:lnTo>
                    <a:pt x="19823" y="57391"/>
                  </a:lnTo>
                  <a:lnTo>
                    <a:pt x="23665" y="55655"/>
                  </a:lnTo>
                  <a:lnTo>
                    <a:pt x="29753" y="48820"/>
                  </a:lnTo>
                  <a:lnTo>
                    <a:pt x="31268" y="44697"/>
                  </a:lnTo>
                  <a:lnTo>
                    <a:pt x="31268" y="36127"/>
                  </a:lnTo>
                  <a:lnTo>
                    <a:pt x="30492" y="33197"/>
                  </a:lnTo>
                  <a:lnTo>
                    <a:pt x="27360" y="28315"/>
                  </a:lnTo>
                  <a:lnTo>
                    <a:pt x="25171" y="26688"/>
                  </a:lnTo>
                  <a:lnTo>
                    <a:pt x="22344" y="25929"/>
                  </a:lnTo>
                  <a:lnTo>
                    <a:pt x="24515" y="24844"/>
                  </a:lnTo>
                  <a:lnTo>
                    <a:pt x="26159" y="23216"/>
                  </a:lnTo>
                  <a:lnTo>
                    <a:pt x="28376" y="19202"/>
                  </a:lnTo>
                  <a:lnTo>
                    <a:pt x="28921" y="17032"/>
                  </a:lnTo>
                  <a:lnTo>
                    <a:pt x="28921" y="12042"/>
                  </a:lnTo>
                  <a:lnTo>
                    <a:pt x="28349" y="9655"/>
                  </a:lnTo>
                  <a:lnTo>
                    <a:pt x="26021" y="5099"/>
                  </a:lnTo>
                  <a:lnTo>
                    <a:pt x="24340" y="3363"/>
                  </a:lnTo>
                  <a:lnTo>
                    <a:pt x="19952" y="650"/>
                  </a:lnTo>
                  <a:lnTo>
                    <a:pt x="17560" y="0"/>
                  </a:lnTo>
                  <a:close/>
                </a:path>
              </a:pathLst>
            </a:custGeom>
            <a:solidFill>
              <a:srgbClr val="000000"/>
            </a:solidFill>
          </p:spPr>
          <p:txBody>
            <a:bodyPr wrap="square" lIns="0" tIns="0" rIns="0" bIns="0" rtlCol="0"/>
            <a:lstStyle/>
            <a:p>
              <a:endParaRPr/>
            </a:p>
          </p:txBody>
        </p:sp>
        <p:sp>
          <p:nvSpPr>
            <p:cNvPr id="37" name="object 37"/>
            <p:cNvSpPr/>
            <p:nvPr/>
          </p:nvSpPr>
          <p:spPr>
            <a:xfrm>
              <a:off x="1418718" y="2264698"/>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38" name="object 38"/>
            <p:cNvSpPr/>
            <p:nvPr/>
          </p:nvSpPr>
          <p:spPr>
            <a:xfrm>
              <a:off x="1366888" y="2237793"/>
              <a:ext cx="33655" cy="56515"/>
            </a:xfrm>
            <a:custGeom>
              <a:avLst/>
              <a:gdLst/>
              <a:ahLst/>
              <a:cxnLst/>
              <a:rect l="l" t="t" r="r" b="b"/>
              <a:pathLst>
                <a:path w="33655" h="56514">
                  <a:moveTo>
                    <a:pt x="26584" y="42636"/>
                  </a:moveTo>
                  <a:lnTo>
                    <a:pt x="20719" y="42636"/>
                  </a:lnTo>
                  <a:lnTo>
                    <a:pt x="20719" y="56089"/>
                  </a:lnTo>
                  <a:lnTo>
                    <a:pt x="26584" y="56089"/>
                  </a:lnTo>
                  <a:lnTo>
                    <a:pt x="26584" y="42636"/>
                  </a:lnTo>
                  <a:close/>
                </a:path>
                <a:path w="33655" h="56514">
                  <a:moveTo>
                    <a:pt x="26584" y="0"/>
                  </a:moveTo>
                  <a:lnTo>
                    <a:pt x="21790" y="0"/>
                  </a:lnTo>
                  <a:lnTo>
                    <a:pt x="0" y="36344"/>
                  </a:lnTo>
                  <a:lnTo>
                    <a:pt x="0" y="42636"/>
                  </a:lnTo>
                  <a:lnTo>
                    <a:pt x="33032" y="42636"/>
                  </a:lnTo>
                  <a:lnTo>
                    <a:pt x="33032" y="36344"/>
                  </a:lnTo>
                  <a:lnTo>
                    <a:pt x="5764" y="36344"/>
                  </a:lnTo>
                  <a:lnTo>
                    <a:pt x="20719" y="11065"/>
                  </a:lnTo>
                  <a:lnTo>
                    <a:pt x="26584" y="11065"/>
                  </a:lnTo>
                  <a:lnTo>
                    <a:pt x="26584" y="0"/>
                  </a:lnTo>
                  <a:close/>
                </a:path>
                <a:path w="33655" h="56514">
                  <a:moveTo>
                    <a:pt x="26584" y="11065"/>
                  </a:moveTo>
                  <a:lnTo>
                    <a:pt x="20719" y="11065"/>
                  </a:lnTo>
                  <a:lnTo>
                    <a:pt x="20719" y="36344"/>
                  </a:lnTo>
                  <a:lnTo>
                    <a:pt x="26584" y="36344"/>
                  </a:lnTo>
                  <a:lnTo>
                    <a:pt x="26584" y="11065"/>
                  </a:lnTo>
                  <a:close/>
                </a:path>
              </a:pathLst>
            </a:custGeom>
            <a:solidFill>
              <a:srgbClr val="000000"/>
            </a:solidFill>
          </p:spPr>
          <p:txBody>
            <a:bodyPr wrap="square" lIns="0" tIns="0" rIns="0" bIns="0" rtlCol="0"/>
            <a:lstStyle/>
            <a:p>
              <a:endParaRPr/>
            </a:p>
          </p:txBody>
        </p:sp>
        <p:sp>
          <p:nvSpPr>
            <p:cNvPr id="39" name="object 39"/>
            <p:cNvSpPr/>
            <p:nvPr/>
          </p:nvSpPr>
          <p:spPr>
            <a:xfrm>
              <a:off x="1446458" y="3170588"/>
              <a:ext cx="1266190" cy="33020"/>
            </a:xfrm>
            <a:custGeom>
              <a:avLst/>
              <a:gdLst/>
              <a:ahLst/>
              <a:cxnLst/>
              <a:rect l="l" t="t" r="r" b="b"/>
              <a:pathLst>
                <a:path w="1266189" h="33019">
                  <a:moveTo>
                    <a:pt x="0" y="0"/>
                  </a:moveTo>
                  <a:lnTo>
                    <a:pt x="1265774" y="0"/>
                  </a:lnTo>
                </a:path>
                <a:path w="1266189" h="33019">
                  <a:moveTo>
                    <a:pt x="43950" y="0"/>
                  </a:moveTo>
                  <a:lnTo>
                    <a:pt x="43950" y="32547"/>
                  </a:lnTo>
                </a:path>
              </a:pathLst>
            </a:custGeom>
            <a:ln w="4337">
              <a:solidFill>
                <a:srgbClr val="000000"/>
              </a:solidFill>
            </a:ln>
          </p:spPr>
          <p:txBody>
            <a:bodyPr wrap="square" lIns="0" tIns="0" rIns="0" bIns="0" rtlCol="0"/>
            <a:lstStyle/>
            <a:p>
              <a:endParaRPr/>
            </a:p>
          </p:txBody>
        </p:sp>
        <p:sp>
          <p:nvSpPr>
            <p:cNvPr id="40" name="object 40"/>
            <p:cNvSpPr/>
            <p:nvPr/>
          </p:nvSpPr>
          <p:spPr>
            <a:xfrm>
              <a:off x="1473763" y="3234055"/>
              <a:ext cx="31750" cy="57785"/>
            </a:xfrm>
            <a:custGeom>
              <a:avLst/>
              <a:gdLst/>
              <a:ahLst/>
              <a:cxnLst/>
              <a:rect l="l" t="t" r="r" b="b"/>
              <a:pathLst>
                <a:path w="31750" h="57785">
                  <a:moveTo>
                    <a:pt x="18142" y="0"/>
                  </a:moveTo>
                  <a:lnTo>
                    <a:pt x="0" y="22023"/>
                  </a:lnTo>
                  <a:lnTo>
                    <a:pt x="0" y="39164"/>
                  </a:lnTo>
                  <a:lnTo>
                    <a:pt x="1579" y="46759"/>
                  </a:lnTo>
                  <a:lnTo>
                    <a:pt x="7352" y="55329"/>
                  </a:lnTo>
                  <a:lnTo>
                    <a:pt x="10973" y="57282"/>
                  </a:lnTo>
                  <a:lnTo>
                    <a:pt x="19074" y="57282"/>
                  </a:lnTo>
                  <a:lnTo>
                    <a:pt x="21966" y="56197"/>
                  </a:lnTo>
                  <a:lnTo>
                    <a:pt x="24257" y="53919"/>
                  </a:lnTo>
                  <a:lnTo>
                    <a:pt x="26547" y="51749"/>
                  </a:lnTo>
                  <a:lnTo>
                    <a:pt x="12885" y="51641"/>
                  </a:lnTo>
                  <a:lnTo>
                    <a:pt x="10622" y="50122"/>
                  </a:lnTo>
                  <a:lnTo>
                    <a:pt x="8784" y="46976"/>
                  </a:lnTo>
                  <a:lnTo>
                    <a:pt x="6946" y="43938"/>
                  </a:lnTo>
                  <a:lnTo>
                    <a:pt x="6031" y="37862"/>
                  </a:lnTo>
                  <a:lnTo>
                    <a:pt x="26326" y="5641"/>
                  </a:lnTo>
                  <a:lnTo>
                    <a:pt x="25845" y="4773"/>
                  </a:lnTo>
                  <a:lnTo>
                    <a:pt x="24257" y="3037"/>
                  </a:lnTo>
                  <a:lnTo>
                    <a:pt x="22317" y="1844"/>
                  </a:lnTo>
                  <a:lnTo>
                    <a:pt x="20386" y="542"/>
                  </a:lnTo>
                  <a:lnTo>
                    <a:pt x="18142" y="0"/>
                  </a:lnTo>
                  <a:close/>
                </a:path>
                <a:path w="31750" h="57785">
                  <a:moveTo>
                    <a:pt x="26326" y="5641"/>
                  </a:moveTo>
                  <a:lnTo>
                    <a:pt x="18243" y="5641"/>
                  </a:lnTo>
                  <a:lnTo>
                    <a:pt x="20534" y="7160"/>
                  </a:lnTo>
                  <a:lnTo>
                    <a:pt x="24201" y="13235"/>
                  </a:lnTo>
                  <a:lnTo>
                    <a:pt x="25011" y="18660"/>
                  </a:lnTo>
                  <a:lnTo>
                    <a:pt x="25125" y="37862"/>
                  </a:lnTo>
                  <a:lnTo>
                    <a:pt x="24201" y="43938"/>
                  </a:lnTo>
                  <a:lnTo>
                    <a:pt x="20534" y="50013"/>
                  </a:lnTo>
                  <a:lnTo>
                    <a:pt x="18271" y="51641"/>
                  </a:lnTo>
                  <a:lnTo>
                    <a:pt x="26607" y="51641"/>
                  </a:lnTo>
                  <a:lnTo>
                    <a:pt x="28275" y="48603"/>
                  </a:lnTo>
                  <a:lnTo>
                    <a:pt x="30575" y="40575"/>
                  </a:lnTo>
                  <a:lnTo>
                    <a:pt x="31148" y="35259"/>
                  </a:lnTo>
                  <a:lnTo>
                    <a:pt x="31060" y="22023"/>
                  </a:lnTo>
                  <a:lnTo>
                    <a:pt x="30787" y="18660"/>
                  </a:lnTo>
                  <a:lnTo>
                    <a:pt x="29356" y="12150"/>
                  </a:lnTo>
                  <a:lnTo>
                    <a:pt x="28367" y="9330"/>
                  </a:lnTo>
                  <a:lnTo>
                    <a:pt x="26326" y="5641"/>
                  </a:lnTo>
                  <a:close/>
                </a:path>
              </a:pathLst>
            </a:custGeom>
            <a:solidFill>
              <a:srgbClr val="000000"/>
            </a:solidFill>
          </p:spPr>
          <p:txBody>
            <a:bodyPr wrap="square" lIns="0" tIns="0" rIns="0" bIns="0" rtlCol="0"/>
            <a:lstStyle/>
            <a:p>
              <a:endParaRPr/>
            </a:p>
          </p:txBody>
        </p:sp>
        <p:sp>
          <p:nvSpPr>
            <p:cNvPr id="41" name="object 41"/>
            <p:cNvSpPr/>
            <p:nvPr/>
          </p:nvSpPr>
          <p:spPr>
            <a:xfrm>
              <a:off x="1725885"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42" name="object 42"/>
            <p:cNvSpPr/>
            <p:nvPr/>
          </p:nvSpPr>
          <p:spPr>
            <a:xfrm>
              <a:off x="1703115" y="3234055"/>
              <a:ext cx="46990" cy="56515"/>
            </a:xfrm>
            <a:custGeom>
              <a:avLst/>
              <a:gdLst/>
              <a:ahLst/>
              <a:cxnLst/>
              <a:rect l="l" t="t" r="r" b="b"/>
              <a:pathLst>
                <a:path w="46989" h="56514">
                  <a:moveTo>
                    <a:pt x="6678" y="48494"/>
                  </a:moveTo>
                  <a:lnTo>
                    <a:pt x="0" y="48494"/>
                  </a:lnTo>
                  <a:lnTo>
                    <a:pt x="0" y="56306"/>
                  </a:lnTo>
                  <a:lnTo>
                    <a:pt x="6678" y="56306"/>
                  </a:lnTo>
                  <a:lnTo>
                    <a:pt x="6678" y="48494"/>
                  </a:lnTo>
                  <a:close/>
                </a:path>
                <a:path w="46989" h="56514">
                  <a:moveTo>
                    <a:pt x="43595" y="5641"/>
                  </a:moveTo>
                  <a:lnTo>
                    <a:pt x="34205" y="5641"/>
                  </a:lnTo>
                  <a:lnTo>
                    <a:pt x="36376" y="6617"/>
                  </a:lnTo>
                  <a:lnTo>
                    <a:pt x="38039" y="8462"/>
                  </a:lnTo>
                  <a:lnTo>
                    <a:pt x="39701" y="10415"/>
                  </a:lnTo>
                  <a:lnTo>
                    <a:pt x="40533" y="12693"/>
                  </a:lnTo>
                  <a:lnTo>
                    <a:pt x="40533" y="18009"/>
                  </a:lnTo>
                  <a:lnTo>
                    <a:pt x="39618" y="20721"/>
                  </a:lnTo>
                  <a:lnTo>
                    <a:pt x="35969" y="26579"/>
                  </a:lnTo>
                  <a:lnTo>
                    <a:pt x="32459" y="30594"/>
                  </a:lnTo>
                  <a:lnTo>
                    <a:pt x="27268" y="35584"/>
                  </a:lnTo>
                  <a:lnTo>
                    <a:pt x="23924" y="38730"/>
                  </a:lnTo>
                  <a:lnTo>
                    <a:pt x="21365" y="41660"/>
                  </a:lnTo>
                  <a:lnTo>
                    <a:pt x="15010" y="54678"/>
                  </a:lnTo>
                  <a:lnTo>
                    <a:pt x="15047" y="56306"/>
                  </a:lnTo>
                  <a:lnTo>
                    <a:pt x="46620" y="56306"/>
                  </a:lnTo>
                  <a:lnTo>
                    <a:pt x="46620" y="49688"/>
                  </a:lnTo>
                  <a:lnTo>
                    <a:pt x="23194" y="49688"/>
                  </a:lnTo>
                  <a:lnTo>
                    <a:pt x="23850" y="48386"/>
                  </a:lnTo>
                  <a:lnTo>
                    <a:pt x="24672" y="47193"/>
                  </a:lnTo>
                  <a:lnTo>
                    <a:pt x="25670" y="45999"/>
                  </a:lnTo>
                  <a:lnTo>
                    <a:pt x="26668" y="44697"/>
                  </a:lnTo>
                  <a:lnTo>
                    <a:pt x="28931" y="42311"/>
                  </a:lnTo>
                  <a:lnTo>
                    <a:pt x="36662" y="34716"/>
                  </a:lnTo>
                  <a:lnTo>
                    <a:pt x="39674" y="31462"/>
                  </a:lnTo>
                  <a:lnTo>
                    <a:pt x="41493" y="28966"/>
                  </a:lnTo>
                  <a:lnTo>
                    <a:pt x="43304" y="26579"/>
                  </a:lnTo>
                  <a:lnTo>
                    <a:pt x="44597" y="24301"/>
                  </a:lnTo>
                  <a:lnTo>
                    <a:pt x="46167" y="19962"/>
                  </a:lnTo>
                  <a:lnTo>
                    <a:pt x="46517" y="18009"/>
                  </a:lnTo>
                  <a:lnTo>
                    <a:pt x="46477" y="10957"/>
                  </a:lnTo>
                  <a:lnTo>
                    <a:pt x="45216" y="7485"/>
                  </a:lnTo>
                  <a:lnTo>
                    <a:pt x="43595" y="5641"/>
                  </a:lnTo>
                  <a:close/>
                </a:path>
                <a:path w="46989" h="56514">
                  <a:moveTo>
                    <a:pt x="36247" y="0"/>
                  </a:moveTo>
                  <a:lnTo>
                    <a:pt x="16155" y="16164"/>
                  </a:lnTo>
                  <a:lnTo>
                    <a:pt x="22187" y="16924"/>
                  </a:lnTo>
                  <a:lnTo>
                    <a:pt x="22206" y="13452"/>
                  </a:lnTo>
                  <a:lnTo>
                    <a:pt x="23065" y="10631"/>
                  </a:lnTo>
                  <a:lnTo>
                    <a:pt x="24765" y="8679"/>
                  </a:lnTo>
                  <a:lnTo>
                    <a:pt x="26455" y="6617"/>
                  </a:lnTo>
                  <a:lnTo>
                    <a:pt x="28709" y="5641"/>
                  </a:lnTo>
                  <a:lnTo>
                    <a:pt x="43595" y="5641"/>
                  </a:lnTo>
                  <a:lnTo>
                    <a:pt x="42546" y="4448"/>
                  </a:lnTo>
                  <a:lnTo>
                    <a:pt x="39877" y="1518"/>
                  </a:lnTo>
                  <a:lnTo>
                    <a:pt x="36247" y="0"/>
                  </a:lnTo>
                  <a:close/>
                </a:path>
              </a:pathLst>
            </a:custGeom>
            <a:solidFill>
              <a:srgbClr val="000000"/>
            </a:solidFill>
          </p:spPr>
          <p:txBody>
            <a:bodyPr wrap="square" lIns="0" tIns="0" rIns="0" bIns="0" rtlCol="0"/>
            <a:lstStyle/>
            <a:p>
              <a:endParaRPr/>
            </a:p>
          </p:txBody>
        </p:sp>
        <p:sp>
          <p:nvSpPr>
            <p:cNvPr id="43" name="object 43"/>
            <p:cNvSpPr/>
            <p:nvPr/>
          </p:nvSpPr>
          <p:spPr>
            <a:xfrm>
              <a:off x="1961519"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44" name="object 44"/>
            <p:cNvSpPr/>
            <p:nvPr/>
          </p:nvSpPr>
          <p:spPr>
            <a:xfrm>
              <a:off x="1938749" y="3234271"/>
              <a:ext cx="46990" cy="56515"/>
            </a:xfrm>
            <a:custGeom>
              <a:avLst/>
              <a:gdLst/>
              <a:ahLst/>
              <a:cxnLst/>
              <a:rect l="l" t="t" r="r" b="b"/>
              <a:pathLst>
                <a:path w="46989" h="56514">
                  <a:moveTo>
                    <a:pt x="6678" y="48277"/>
                  </a:moveTo>
                  <a:lnTo>
                    <a:pt x="0" y="48277"/>
                  </a:lnTo>
                  <a:lnTo>
                    <a:pt x="0" y="56089"/>
                  </a:lnTo>
                  <a:lnTo>
                    <a:pt x="6678" y="56089"/>
                  </a:lnTo>
                  <a:lnTo>
                    <a:pt x="6678" y="48277"/>
                  </a:lnTo>
                  <a:close/>
                </a:path>
                <a:path w="46989" h="56514">
                  <a:moveTo>
                    <a:pt x="40468" y="42636"/>
                  </a:moveTo>
                  <a:lnTo>
                    <a:pt x="34602" y="42636"/>
                  </a:lnTo>
                  <a:lnTo>
                    <a:pt x="34602" y="56089"/>
                  </a:lnTo>
                  <a:lnTo>
                    <a:pt x="40468" y="56089"/>
                  </a:lnTo>
                  <a:lnTo>
                    <a:pt x="40468" y="42636"/>
                  </a:lnTo>
                  <a:close/>
                </a:path>
                <a:path w="46989" h="56514">
                  <a:moveTo>
                    <a:pt x="40468" y="0"/>
                  </a:moveTo>
                  <a:lnTo>
                    <a:pt x="35674" y="0"/>
                  </a:lnTo>
                  <a:lnTo>
                    <a:pt x="13883" y="36344"/>
                  </a:lnTo>
                  <a:lnTo>
                    <a:pt x="13883" y="42636"/>
                  </a:lnTo>
                  <a:lnTo>
                    <a:pt x="46916" y="42636"/>
                  </a:lnTo>
                  <a:lnTo>
                    <a:pt x="46916" y="36344"/>
                  </a:lnTo>
                  <a:lnTo>
                    <a:pt x="19647" y="36344"/>
                  </a:lnTo>
                  <a:lnTo>
                    <a:pt x="34602" y="11065"/>
                  </a:lnTo>
                  <a:lnTo>
                    <a:pt x="40468" y="11065"/>
                  </a:lnTo>
                  <a:lnTo>
                    <a:pt x="40468" y="0"/>
                  </a:lnTo>
                  <a:close/>
                </a:path>
                <a:path w="46989" h="56514">
                  <a:moveTo>
                    <a:pt x="40468" y="11065"/>
                  </a:moveTo>
                  <a:lnTo>
                    <a:pt x="34602" y="11065"/>
                  </a:lnTo>
                  <a:lnTo>
                    <a:pt x="34602" y="36344"/>
                  </a:lnTo>
                  <a:lnTo>
                    <a:pt x="40468" y="36344"/>
                  </a:lnTo>
                  <a:lnTo>
                    <a:pt x="40468" y="11065"/>
                  </a:lnTo>
                  <a:close/>
                </a:path>
              </a:pathLst>
            </a:custGeom>
            <a:solidFill>
              <a:srgbClr val="000000"/>
            </a:solidFill>
          </p:spPr>
          <p:txBody>
            <a:bodyPr wrap="square" lIns="0" tIns="0" rIns="0" bIns="0" rtlCol="0"/>
            <a:lstStyle/>
            <a:p>
              <a:endParaRPr/>
            </a:p>
          </p:txBody>
        </p:sp>
        <p:sp>
          <p:nvSpPr>
            <p:cNvPr id="45" name="object 45"/>
            <p:cNvSpPr/>
            <p:nvPr/>
          </p:nvSpPr>
          <p:spPr>
            <a:xfrm>
              <a:off x="2197162"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46" name="object 46"/>
            <p:cNvSpPr/>
            <p:nvPr/>
          </p:nvSpPr>
          <p:spPr>
            <a:xfrm>
              <a:off x="2174346" y="3234054"/>
              <a:ext cx="47625" cy="57785"/>
            </a:xfrm>
            <a:custGeom>
              <a:avLst/>
              <a:gdLst/>
              <a:ahLst/>
              <a:cxnLst/>
              <a:rect l="l" t="t" r="r" b="b"/>
              <a:pathLst>
                <a:path w="47625" h="57785">
                  <a:moveTo>
                    <a:pt x="6743" y="48494"/>
                  </a:moveTo>
                  <a:lnTo>
                    <a:pt x="0" y="48494"/>
                  </a:lnTo>
                  <a:lnTo>
                    <a:pt x="0" y="56306"/>
                  </a:lnTo>
                  <a:lnTo>
                    <a:pt x="6743" y="56306"/>
                  </a:lnTo>
                  <a:lnTo>
                    <a:pt x="6743" y="48494"/>
                  </a:lnTo>
                  <a:close/>
                </a:path>
                <a:path w="47625" h="57785">
                  <a:moveTo>
                    <a:pt x="36487" y="0"/>
                  </a:moveTo>
                  <a:lnTo>
                    <a:pt x="27711" y="0"/>
                  </a:lnTo>
                  <a:lnTo>
                    <a:pt x="23647" y="2169"/>
                  </a:lnTo>
                  <a:lnTo>
                    <a:pt x="17273" y="11282"/>
                  </a:lnTo>
                  <a:lnTo>
                    <a:pt x="15610" y="19202"/>
                  </a:lnTo>
                  <a:lnTo>
                    <a:pt x="15610" y="39707"/>
                  </a:lnTo>
                  <a:lnTo>
                    <a:pt x="17088" y="46650"/>
                  </a:lnTo>
                  <a:lnTo>
                    <a:pt x="20307" y="50990"/>
                  </a:lnTo>
                  <a:lnTo>
                    <a:pt x="23277" y="55112"/>
                  </a:lnTo>
                  <a:lnTo>
                    <a:pt x="27249" y="57282"/>
                  </a:lnTo>
                  <a:lnTo>
                    <a:pt x="35009" y="57282"/>
                  </a:lnTo>
                  <a:lnTo>
                    <a:pt x="37595" y="56414"/>
                  </a:lnTo>
                  <a:lnTo>
                    <a:pt x="39812" y="54895"/>
                  </a:lnTo>
                  <a:lnTo>
                    <a:pt x="42121" y="53268"/>
                  </a:lnTo>
                  <a:lnTo>
                    <a:pt x="43318" y="51641"/>
                  </a:lnTo>
                  <a:lnTo>
                    <a:pt x="30390" y="51641"/>
                  </a:lnTo>
                  <a:lnTo>
                    <a:pt x="28727" y="50990"/>
                  </a:lnTo>
                  <a:lnTo>
                    <a:pt x="27249" y="49905"/>
                  </a:lnTo>
                  <a:lnTo>
                    <a:pt x="25679" y="48711"/>
                  </a:lnTo>
                  <a:lnTo>
                    <a:pt x="24478" y="47084"/>
                  </a:lnTo>
                  <a:lnTo>
                    <a:pt x="23647" y="44914"/>
                  </a:lnTo>
                  <a:lnTo>
                    <a:pt x="22723" y="42744"/>
                  </a:lnTo>
                  <a:lnTo>
                    <a:pt x="22354" y="40466"/>
                  </a:lnTo>
                  <a:lnTo>
                    <a:pt x="22354" y="34499"/>
                  </a:lnTo>
                  <a:lnTo>
                    <a:pt x="23277" y="31570"/>
                  </a:lnTo>
                  <a:lnTo>
                    <a:pt x="25125" y="29292"/>
                  </a:lnTo>
                  <a:lnTo>
                    <a:pt x="26788" y="27339"/>
                  </a:lnTo>
                  <a:lnTo>
                    <a:pt x="21430" y="27339"/>
                  </a:lnTo>
                  <a:lnTo>
                    <a:pt x="21458" y="21589"/>
                  </a:lnTo>
                  <a:lnTo>
                    <a:pt x="21984" y="17466"/>
                  </a:lnTo>
                  <a:lnTo>
                    <a:pt x="23093" y="14429"/>
                  </a:lnTo>
                  <a:lnTo>
                    <a:pt x="24109" y="11391"/>
                  </a:lnTo>
                  <a:lnTo>
                    <a:pt x="25587" y="9004"/>
                  </a:lnTo>
                  <a:lnTo>
                    <a:pt x="27434" y="7485"/>
                  </a:lnTo>
                  <a:lnTo>
                    <a:pt x="28820" y="6292"/>
                  </a:lnTo>
                  <a:lnTo>
                    <a:pt x="30483" y="5641"/>
                  </a:lnTo>
                  <a:lnTo>
                    <a:pt x="43816" y="5641"/>
                  </a:lnTo>
                  <a:lnTo>
                    <a:pt x="39535" y="1193"/>
                  </a:lnTo>
                  <a:lnTo>
                    <a:pt x="36487" y="0"/>
                  </a:lnTo>
                  <a:close/>
                </a:path>
                <a:path w="47625" h="57785">
                  <a:moveTo>
                    <a:pt x="43847" y="26037"/>
                  </a:moveTo>
                  <a:lnTo>
                    <a:pt x="34547" y="26037"/>
                  </a:lnTo>
                  <a:lnTo>
                    <a:pt x="36764" y="27122"/>
                  </a:lnTo>
                  <a:lnTo>
                    <a:pt x="38519" y="29292"/>
                  </a:lnTo>
                  <a:lnTo>
                    <a:pt x="40274" y="31570"/>
                  </a:lnTo>
                  <a:lnTo>
                    <a:pt x="41076" y="34499"/>
                  </a:lnTo>
                  <a:lnTo>
                    <a:pt x="41048" y="42744"/>
                  </a:lnTo>
                  <a:lnTo>
                    <a:pt x="40274" y="45674"/>
                  </a:lnTo>
                  <a:lnTo>
                    <a:pt x="38427" y="48060"/>
                  </a:lnTo>
                  <a:lnTo>
                    <a:pt x="36671" y="50447"/>
                  </a:lnTo>
                  <a:lnTo>
                    <a:pt x="34547" y="51641"/>
                  </a:lnTo>
                  <a:lnTo>
                    <a:pt x="43318" y="51641"/>
                  </a:lnTo>
                  <a:lnTo>
                    <a:pt x="43877" y="50881"/>
                  </a:lnTo>
                  <a:lnTo>
                    <a:pt x="45170" y="47952"/>
                  </a:lnTo>
                  <a:lnTo>
                    <a:pt x="46463" y="44914"/>
                  </a:lnTo>
                  <a:lnTo>
                    <a:pt x="47110" y="41660"/>
                  </a:lnTo>
                  <a:lnTo>
                    <a:pt x="47110" y="32763"/>
                  </a:lnTo>
                  <a:lnTo>
                    <a:pt x="45724" y="28315"/>
                  </a:lnTo>
                  <a:lnTo>
                    <a:pt x="43847" y="26037"/>
                  </a:lnTo>
                  <a:close/>
                </a:path>
                <a:path w="47625" h="57785">
                  <a:moveTo>
                    <a:pt x="36949" y="19962"/>
                  </a:moveTo>
                  <a:lnTo>
                    <a:pt x="21430" y="27339"/>
                  </a:lnTo>
                  <a:lnTo>
                    <a:pt x="26788" y="27339"/>
                  </a:lnTo>
                  <a:lnTo>
                    <a:pt x="26972" y="27122"/>
                  </a:lnTo>
                  <a:lnTo>
                    <a:pt x="29189" y="26037"/>
                  </a:lnTo>
                  <a:lnTo>
                    <a:pt x="43847" y="26037"/>
                  </a:lnTo>
                  <a:lnTo>
                    <a:pt x="42866" y="24844"/>
                  </a:lnTo>
                  <a:lnTo>
                    <a:pt x="40274" y="21589"/>
                  </a:lnTo>
                  <a:lnTo>
                    <a:pt x="36949" y="19962"/>
                  </a:lnTo>
                  <a:close/>
                </a:path>
                <a:path w="47625" h="57785">
                  <a:moveTo>
                    <a:pt x="43816" y="5641"/>
                  </a:moveTo>
                  <a:lnTo>
                    <a:pt x="34732" y="5641"/>
                  </a:lnTo>
                  <a:lnTo>
                    <a:pt x="36671" y="6617"/>
                  </a:lnTo>
                  <a:lnTo>
                    <a:pt x="38242" y="8570"/>
                  </a:lnTo>
                  <a:lnTo>
                    <a:pt x="39166" y="9764"/>
                  </a:lnTo>
                  <a:lnTo>
                    <a:pt x="39905" y="11825"/>
                  </a:lnTo>
                  <a:lnTo>
                    <a:pt x="40459" y="14429"/>
                  </a:lnTo>
                  <a:lnTo>
                    <a:pt x="46278" y="13995"/>
                  </a:lnTo>
                  <a:lnTo>
                    <a:pt x="45816" y="9547"/>
                  </a:lnTo>
                  <a:lnTo>
                    <a:pt x="44338" y="6183"/>
                  </a:lnTo>
                  <a:lnTo>
                    <a:pt x="43816" y="5641"/>
                  </a:lnTo>
                  <a:close/>
                </a:path>
              </a:pathLst>
            </a:custGeom>
            <a:solidFill>
              <a:srgbClr val="000000"/>
            </a:solidFill>
          </p:spPr>
          <p:txBody>
            <a:bodyPr wrap="square" lIns="0" tIns="0" rIns="0" bIns="0" rtlCol="0"/>
            <a:lstStyle/>
            <a:p>
              <a:endParaRPr/>
            </a:p>
          </p:txBody>
        </p:sp>
        <p:sp>
          <p:nvSpPr>
            <p:cNvPr id="47" name="object 47"/>
            <p:cNvSpPr/>
            <p:nvPr/>
          </p:nvSpPr>
          <p:spPr>
            <a:xfrm>
              <a:off x="2432804"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48" name="object 48"/>
            <p:cNvSpPr/>
            <p:nvPr/>
          </p:nvSpPr>
          <p:spPr>
            <a:xfrm>
              <a:off x="2409989" y="3234054"/>
              <a:ext cx="47625" cy="57785"/>
            </a:xfrm>
            <a:custGeom>
              <a:avLst/>
              <a:gdLst/>
              <a:ahLst/>
              <a:cxnLst/>
              <a:rect l="l" t="t" r="r" b="b"/>
              <a:pathLst>
                <a:path w="47625" h="57785">
                  <a:moveTo>
                    <a:pt x="6743" y="48494"/>
                  </a:moveTo>
                  <a:lnTo>
                    <a:pt x="0" y="48494"/>
                  </a:lnTo>
                  <a:lnTo>
                    <a:pt x="0" y="56306"/>
                  </a:lnTo>
                  <a:lnTo>
                    <a:pt x="6743" y="56306"/>
                  </a:lnTo>
                  <a:lnTo>
                    <a:pt x="6743" y="48494"/>
                  </a:lnTo>
                  <a:close/>
                </a:path>
                <a:path w="47625" h="57785">
                  <a:moveTo>
                    <a:pt x="35563" y="0"/>
                  </a:moveTo>
                  <a:lnTo>
                    <a:pt x="17761" y="17249"/>
                  </a:lnTo>
                  <a:lnTo>
                    <a:pt x="18289" y="19419"/>
                  </a:lnTo>
                  <a:lnTo>
                    <a:pt x="19490" y="21372"/>
                  </a:lnTo>
                  <a:lnTo>
                    <a:pt x="20599" y="23325"/>
                  </a:lnTo>
                  <a:lnTo>
                    <a:pt x="22446" y="24844"/>
                  </a:lnTo>
                  <a:lnTo>
                    <a:pt x="24848" y="25929"/>
                  </a:lnTo>
                  <a:lnTo>
                    <a:pt x="21984" y="26796"/>
                  </a:lnTo>
                  <a:lnTo>
                    <a:pt x="19675" y="28424"/>
                  </a:lnTo>
                  <a:lnTo>
                    <a:pt x="16534" y="33414"/>
                  </a:lnTo>
                  <a:lnTo>
                    <a:pt x="15795" y="36452"/>
                  </a:lnTo>
                  <a:lnTo>
                    <a:pt x="15795" y="45023"/>
                  </a:lnTo>
                  <a:lnTo>
                    <a:pt x="17181" y="49037"/>
                  </a:lnTo>
                  <a:lnTo>
                    <a:pt x="20229" y="52400"/>
                  </a:lnTo>
                  <a:lnTo>
                    <a:pt x="23000" y="55655"/>
                  </a:lnTo>
                  <a:lnTo>
                    <a:pt x="26788" y="57282"/>
                  </a:lnTo>
                  <a:lnTo>
                    <a:pt x="36210" y="57282"/>
                  </a:lnTo>
                  <a:lnTo>
                    <a:pt x="39997" y="55655"/>
                  </a:lnTo>
                  <a:lnTo>
                    <a:pt x="43621" y="51641"/>
                  </a:lnTo>
                  <a:lnTo>
                    <a:pt x="29744" y="51641"/>
                  </a:lnTo>
                  <a:lnTo>
                    <a:pt x="28081" y="51098"/>
                  </a:lnTo>
                  <a:lnTo>
                    <a:pt x="26510" y="50122"/>
                  </a:lnTo>
                  <a:lnTo>
                    <a:pt x="24940" y="49037"/>
                  </a:lnTo>
                  <a:lnTo>
                    <a:pt x="23739" y="47627"/>
                  </a:lnTo>
                  <a:lnTo>
                    <a:pt x="23000" y="45782"/>
                  </a:lnTo>
                  <a:lnTo>
                    <a:pt x="22169" y="43938"/>
                  </a:lnTo>
                  <a:lnTo>
                    <a:pt x="21799" y="42094"/>
                  </a:lnTo>
                  <a:lnTo>
                    <a:pt x="21836" y="36778"/>
                  </a:lnTo>
                  <a:lnTo>
                    <a:pt x="22723" y="34174"/>
                  </a:lnTo>
                  <a:lnTo>
                    <a:pt x="26326" y="29943"/>
                  </a:lnTo>
                  <a:lnTo>
                    <a:pt x="28635" y="28858"/>
                  </a:lnTo>
                  <a:lnTo>
                    <a:pt x="43415" y="28858"/>
                  </a:lnTo>
                  <a:lnTo>
                    <a:pt x="41198" y="27013"/>
                  </a:lnTo>
                  <a:lnTo>
                    <a:pt x="38242" y="25929"/>
                  </a:lnTo>
                  <a:lnTo>
                    <a:pt x="40644" y="24844"/>
                  </a:lnTo>
                  <a:lnTo>
                    <a:pt x="42399" y="23325"/>
                  </a:lnTo>
                  <a:lnTo>
                    <a:pt x="29189" y="23216"/>
                  </a:lnTo>
                  <a:lnTo>
                    <a:pt x="27342" y="22348"/>
                  </a:lnTo>
                  <a:lnTo>
                    <a:pt x="25864" y="20721"/>
                  </a:lnTo>
                  <a:lnTo>
                    <a:pt x="24386" y="18985"/>
                  </a:lnTo>
                  <a:lnTo>
                    <a:pt x="23721" y="17032"/>
                  </a:lnTo>
                  <a:lnTo>
                    <a:pt x="23647" y="11825"/>
                  </a:lnTo>
                  <a:lnTo>
                    <a:pt x="24386" y="9872"/>
                  </a:lnTo>
                  <a:lnTo>
                    <a:pt x="25864" y="8136"/>
                  </a:lnTo>
                  <a:lnTo>
                    <a:pt x="27342" y="6509"/>
                  </a:lnTo>
                  <a:lnTo>
                    <a:pt x="29282" y="5641"/>
                  </a:lnTo>
                  <a:lnTo>
                    <a:pt x="42768" y="5641"/>
                  </a:lnTo>
                  <a:lnTo>
                    <a:pt x="41379" y="4122"/>
                  </a:lnTo>
                  <a:lnTo>
                    <a:pt x="38981" y="1410"/>
                  </a:lnTo>
                  <a:lnTo>
                    <a:pt x="35563" y="0"/>
                  </a:lnTo>
                  <a:close/>
                </a:path>
                <a:path w="47625" h="57785">
                  <a:moveTo>
                    <a:pt x="43415" y="28858"/>
                  </a:moveTo>
                  <a:lnTo>
                    <a:pt x="34177" y="28858"/>
                  </a:lnTo>
                  <a:lnTo>
                    <a:pt x="36579" y="29943"/>
                  </a:lnTo>
                  <a:lnTo>
                    <a:pt x="40274" y="34282"/>
                  </a:lnTo>
                  <a:lnTo>
                    <a:pt x="41087" y="36452"/>
                  </a:lnTo>
                  <a:lnTo>
                    <a:pt x="41179" y="43938"/>
                  </a:lnTo>
                  <a:lnTo>
                    <a:pt x="40366" y="46325"/>
                  </a:lnTo>
                  <a:lnTo>
                    <a:pt x="38519" y="48386"/>
                  </a:lnTo>
                  <a:lnTo>
                    <a:pt x="36671" y="50556"/>
                  </a:lnTo>
                  <a:lnTo>
                    <a:pt x="34362" y="51641"/>
                  </a:lnTo>
                  <a:lnTo>
                    <a:pt x="43621" y="51641"/>
                  </a:lnTo>
                  <a:lnTo>
                    <a:pt x="45816" y="49145"/>
                  </a:lnTo>
                  <a:lnTo>
                    <a:pt x="47202" y="45023"/>
                  </a:lnTo>
                  <a:lnTo>
                    <a:pt x="47120" y="36452"/>
                  </a:lnTo>
                  <a:lnTo>
                    <a:pt x="46463" y="33848"/>
                  </a:lnTo>
                  <a:lnTo>
                    <a:pt x="44985" y="31353"/>
                  </a:lnTo>
                  <a:lnTo>
                    <a:pt x="43415" y="28858"/>
                  </a:lnTo>
                  <a:close/>
                </a:path>
                <a:path w="47625" h="57785">
                  <a:moveTo>
                    <a:pt x="42768" y="5641"/>
                  </a:moveTo>
                  <a:lnTo>
                    <a:pt x="33716" y="5641"/>
                  </a:lnTo>
                  <a:lnTo>
                    <a:pt x="35563" y="6509"/>
                  </a:lnTo>
                  <a:lnTo>
                    <a:pt x="38519" y="9981"/>
                  </a:lnTo>
                  <a:lnTo>
                    <a:pt x="39180" y="11825"/>
                  </a:lnTo>
                  <a:lnTo>
                    <a:pt x="39180" y="17249"/>
                  </a:lnTo>
                  <a:lnTo>
                    <a:pt x="38519" y="19094"/>
                  </a:lnTo>
                  <a:lnTo>
                    <a:pt x="35655" y="22457"/>
                  </a:lnTo>
                  <a:lnTo>
                    <a:pt x="33808" y="23216"/>
                  </a:lnTo>
                  <a:lnTo>
                    <a:pt x="42460" y="23216"/>
                  </a:lnTo>
                  <a:lnTo>
                    <a:pt x="43507" y="21372"/>
                  </a:lnTo>
                  <a:lnTo>
                    <a:pt x="44708" y="19528"/>
                  </a:lnTo>
                  <a:lnTo>
                    <a:pt x="45262" y="17249"/>
                  </a:lnTo>
                  <a:lnTo>
                    <a:pt x="45187" y="10306"/>
                  </a:lnTo>
                  <a:lnTo>
                    <a:pt x="44061" y="7051"/>
                  </a:lnTo>
                  <a:lnTo>
                    <a:pt x="42768" y="5641"/>
                  </a:lnTo>
                  <a:close/>
                </a:path>
              </a:pathLst>
            </a:custGeom>
            <a:solidFill>
              <a:srgbClr val="000000"/>
            </a:solidFill>
          </p:spPr>
          <p:txBody>
            <a:bodyPr wrap="square" lIns="0" tIns="0" rIns="0" bIns="0" rtlCol="0"/>
            <a:lstStyle/>
            <a:p>
              <a:endParaRPr/>
            </a:p>
          </p:txBody>
        </p:sp>
        <p:sp>
          <p:nvSpPr>
            <p:cNvPr id="49" name="object 49"/>
            <p:cNvSpPr/>
            <p:nvPr/>
          </p:nvSpPr>
          <p:spPr>
            <a:xfrm>
              <a:off x="266844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50" name="object 50"/>
            <p:cNvSpPr/>
            <p:nvPr/>
          </p:nvSpPr>
          <p:spPr>
            <a:xfrm>
              <a:off x="1822577" y="2092959"/>
              <a:ext cx="851535" cy="1197610"/>
            </a:xfrm>
            <a:custGeom>
              <a:avLst/>
              <a:gdLst/>
              <a:ahLst/>
              <a:cxnLst/>
              <a:rect l="l" t="t" r="r" b="b"/>
              <a:pathLst>
                <a:path w="851535" h="1197610">
                  <a:moveTo>
                    <a:pt x="8864" y="330"/>
                  </a:moveTo>
                  <a:lnTo>
                    <a:pt x="0" y="330"/>
                  </a:lnTo>
                  <a:lnTo>
                    <a:pt x="0" y="78981"/>
                  </a:lnTo>
                  <a:lnTo>
                    <a:pt x="8864" y="78981"/>
                  </a:lnTo>
                  <a:lnTo>
                    <a:pt x="8864" y="330"/>
                  </a:lnTo>
                  <a:close/>
                </a:path>
                <a:path w="851535" h="1197610">
                  <a:moveTo>
                    <a:pt x="90017" y="78981"/>
                  </a:moveTo>
                  <a:lnTo>
                    <a:pt x="89954" y="33096"/>
                  </a:lnTo>
                  <a:lnTo>
                    <a:pt x="79832" y="20726"/>
                  </a:lnTo>
                  <a:lnTo>
                    <a:pt x="68859" y="20726"/>
                  </a:lnTo>
                  <a:lnTo>
                    <a:pt x="63868" y="23977"/>
                  </a:lnTo>
                  <a:lnTo>
                    <a:pt x="60020" y="30708"/>
                  </a:lnTo>
                  <a:lnTo>
                    <a:pt x="59537" y="29083"/>
                  </a:lnTo>
                  <a:lnTo>
                    <a:pt x="59080" y="27559"/>
                  </a:lnTo>
                  <a:lnTo>
                    <a:pt x="57454" y="25069"/>
                  </a:lnTo>
                  <a:lnTo>
                    <a:pt x="52857" y="21590"/>
                  </a:lnTo>
                  <a:lnTo>
                    <a:pt x="49911" y="20726"/>
                  </a:lnTo>
                  <a:lnTo>
                    <a:pt x="43078" y="20726"/>
                  </a:lnTo>
                  <a:lnTo>
                    <a:pt x="31584" y="29946"/>
                  </a:lnTo>
                  <a:lnTo>
                    <a:pt x="31584" y="22034"/>
                  </a:lnTo>
                  <a:lnTo>
                    <a:pt x="24231" y="22034"/>
                  </a:lnTo>
                  <a:lnTo>
                    <a:pt x="24231" y="78981"/>
                  </a:lnTo>
                  <a:lnTo>
                    <a:pt x="32461" y="78981"/>
                  </a:lnTo>
                  <a:lnTo>
                    <a:pt x="32461" y="44272"/>
                  </a:lnTo>
                  <a:lnTo>
                    <a:pt x="32905" y="40259"/>
                  </a:lnTo>
                  <a:lnTo>
                    <a:pt x="34671" y="34721"/>
                  </a:lnTo>
                  <a:lnTo>
                    <a:pt x="36093" y="32664"/>
                  </a:lnTo>
                  <a:lnTo>
                    <a:pt x="39878" y="29946"/>
                  </a:lnTo>
                  <a:lnTo>
                    <a:pt x="40017" y="29845"/>
                  </a:lnTo>
                  <a:lnTo>
                    <a:pt x="42164" y="29083"/>
                  </a:lnTo>
                  <a:lnTo>
                    <a:pt x="47523" y="29083"/>
                  </a:lnTo>
                  <a:lnTo>
                    <a:pt x="49720" y="30162"/>
                  </a:lnTo>
                  <a:lnTo>
                    <a:pt x="51066" y="32334"/>
                  </a:lnTo>
                  <a:lnTo>
                    <a:pt x="52400" y="34391"/>
                  </a:lnTo>
                  <a:lnTo>
                    <a:pt x="53073" y="37655"/>
                  </a:lnTo>
                  <a:lnTo>
                    <a:pt x="53073" y="78981"/>
                  </a:lnTo>
                  <a:lnTo>
                    <a:pt x="61302" y="78981"/>
                  </a:lnTo>
                  <a:lnTo>
                    <a:pt x="61302" y="40043"/>
                  </a:lnTo>
                  <a:lnTo>
                    <a:pt x="62433" y="35699"/>
                  </a:lnTo>
                  <a:lnTo>
                    <a:pt x="64681" y="33096"/>
                  </a:lnTo>
                  <a:lnTo>
                    <a:pt x="66675" y="30708"/>
                  </a:lnTo>
                  <a:lnTo>
                    <a:pt x="66941" y="30378"/>
                  </a:lnTo>
                  <a:lnTo>
                    <a:pt x="69773" y="29083"/>
                  </a:lnTo>
                  <a:lnTo>
                    <a:pt x="75082" y="29083"/>
                  </a:lnTo>
                  <a:lnTo>
                    <a:pt x="81826" y="39281"/>
                  </a:lnTo>
                  <a:lnTo>
                    <a:pt x="81826" y="78981"/>
                  </a:lnTo>
                  <a:lnTo>
                    <a:pt x="90017" y="78981"/>
                  </a:lnTo>
                  <a:close/>
                </a:path>
                <a:path w="851535" h="1197610">
                  <a:moveTo>
                    <a:pt x="146710" y="44589"/>
                  </a:moveTo>
                  <a:lnTo>
                    <a:pt x="138290" y="25412"/>
                  </a:lnTo>
                  <a:lnTo>
                    <a:pt x="138290" y="42748"/>
                  </a:lnTo>
                  <a:lnTo>
                    <a:pt x="138163" y="58153"/>
                  </a:lnTo>
                  <a:lnTo>
                    <a:pt x="136982" y="63258"/>
                  </a:lnTo>
                  <a:lnTo>
                    <a:pt x="134302" y="67056"/>
                  </a:lnTo>
                  <a:lnTo>
                    <a:pt x="131775" y="70523"/>
                  </a:lnTo>
                  <a:lnTo>
                    <a:pt x="128651" y="72364"/>
                  </a:lnTo>
                  <a:lnTo>
                    <a:pt x="121386" y="72364"/>
                  </a:lnTo>
                  <a:lnTo>
                    <a:pt x="118325" y="70637"/>
                  </a:lnTo>
                  <a:lnTo>
                    <a:pt x="115722" y="66941"/>
                  </a:lnTo>
                  <a:lnTo>
                    <a:pt x="113271" y="63576"/>
                  </a:lnTo>
                  <a:lnTo>
                    <a:pt x="112001" y="58153"/>
                  </a:lnTo>
                  <a:lnTo>
                    <a:pt x="112001" y="43510"/>
                  </a:lnTo>
                  <a:lnTo>
                    <a:pt x="113347" y="37871"/>
                  </a:lnTo>
                  <a:lnTo>
                    <a:pt x="116039" y="34074"/>
                  </a:lnTo>
                  <a:lnTo>
                    <a:pt x="118745" y="30162"/>
                  </a:lnTo>
                  <a:lnTo>
                    <a:pt x="120015" y="29400"/>
                  </a:lnTo>
                  <a:lnTo>
                    <a:pt x="121843" y="28321"/>
                  </a:lnTo>
                  <a:lnTo>
                    <a:pt x="128879" y="28321"/>
                  </a:lnTo>
                  <a:lnTo>
                    <a:pt x="131927" y="30060"/>
                  </a:lnTo>
                  <a:lnTo>
                    <a:pt x="134480" y="33743"/>
                  </a:lnTo>
                  <a:lnTo>
                    <a:pt x="137020" y="37325"/>
                  </a:lnTo>
                  <a:lnTo>
                    <a:pt x="138290" y="42748"/>
                  </a:lnTo>
                  <a:lnTo>
                    <a:pt x="138290" y="25412"/>
                  </a:lnTo>
                  <a:lnTo>
                    <a:pt x="137096" y="24422"/>
                  </a:lnTo>
                  <a:lnTo>
                    <a:pt x="133934" y="21920"/>
                  </a:lnTo>
                  <a:lnTo>
                    <a:pt x="130276" y="20726"/>
                  </a:lnTo>
                  <a:lnTo>
                    <a:pt x="122961" y="20726"/>
                  </a:lnTo>
                  <a:lnTo>
                    <a:pt x="120256" y="21374"/>
                  </a:lnTo>
                  <a:lnTo>
                    <a:pt x="118046" y="22898"/>
                  </a:lnTo>
                  <a:lnTo>
                    <a:pt x="115811" y="24307"/>
                  </a:lnTo>
                  <a:lnTo>
                    <a:pt x="113817" y="26479"/>
                  </a:lnTo>
                  <a:lnTo>
                    <a:pt x="112052" y="29400"/>
                  </a:lnTo>
                  <a:lnTo>
                    <a:pt x="112052" y="22034"/>
                  </a:lnTo>
                  <a:lnTo>
                    <a:pt x="104559" y="22034"/>
                  </a:lnTo>
                  <a:lnTo>
                    <a:pt x="104559" y="100901"/>
                  </a:lnTo>
                  <a:lnTo>
                    <a:pt x="112776" y="100901"/>
                  </a:lnTo>
                  <a:lnTo>
                    <a:pt x="112776" y="73126"/>
                  </a:lnTo>
                  <a:lnTo>
                    <a:pt x="114185" y="75184"/>
                  </a:lnTo>
                  <a:lnTo>
                    <a:pt x="115976" y="76923"/>
                  </a:lnTo>
                  <a:lnTo>
                    <a:pt x="118148" y="78232"/>
                  </a:lnTo>
                  <a:lnTo>
                    <a:pt x="120332" y="79641"/>
                  </a:lnTo>
                  <a:lnTo>
                    <a:pt x="122783" y="80289"/>
                  </a:lnTo>
                  <a:lnTo>
                    <a:pt x="129286" y="80289"/>
                  </a:lnTo>
                  <a:lnTo>
                    <a:pt x="132854" y="79095"/>
                  </a:lnTo>
                  <a:lnTo>
                    <a:pt x="139661" y="74104"/>
                  </a:lnTo>
                  <a:lnTo>
                    <a:pt x="140360" y="73126"/>
                  </a:lnTo>
                  <a:lnTo>
                    <a:pt x="140906" y="72364"/>
                  </a:lnTo>
                  <a:lnTo>
                    <a:pt x="142240" y="70523"/>
                  </a:lnTo>
                  <a:lnTo>
                    <a:pt x="145808" y="61188"/>
                  </a:lnTo>
                  <a:lnTo>
                    <a:pt x="146710" y="55880"/>
                  </a:lnTo>
                  <a:lnTo>
                    <a:pt x="146710" y="44589"/>
                  </a:lnTo>
                  <a:close/>
                </a:path>
                <a:path w="851535" h="1197610">
                  <a:moveTo>
                    <a:pt x="197358" y="22034"/>
                  </a:moveTo>
                  <a:lnTo>
                    <a:pt x="189128" y="22034"/>
                  </a:lnTo>
                  <a:lnTo>
                    <a:pt x="189128" y="57391"/>
                  </a:lnTo>
                  <a:lnTo>
                    <a:pt x="188683" y="61087"/>
                  </a:lnTo>
                  <a:lnTo>
                    <a:pt x="186880" y="66294"/>
                  </a:lnTo>
                  <a:lnTo>
                    <a:pt x="185343" y="68249"/>
                  </a:lnTo>
                  <a:lnTo>
                    <a:pt x="181025" y="71285"/>
                  </a:lnTo>
                  <a:lnTo>
                    <a:pt x="178701" y="71932"/>
                  </a:lnTo>
                  <a:lnTo>
                    <a:pt x="173774" y="71932"/>
                  </a:lnTo>
                  <a:lnTo>
                    <a:pt x="171691" y="71285"/>
                  </a:lnTo>
                  <a:lnTo>
                    <a:pt x="170014" y="69761"/>
                  </a:lnTo>
                  <a:lnTo>
                    <a:pt x="168338" y="68351"/>
                  </a:lnTo>
                  <a:lnTo>
                    <a:pt x="167246" y="66395"/>
                  </a:lnTo>
                  <a:lnTo>
                    <a:pt x="166395" y="62064"/>
                  </a:lnTo>
                  <a:lnTo>
                    <a:pt x="166344" y="61087"/>
                  </a:lnTo>
                  <a:lnTo>
                    <a:pt x="166217" y="22034"/>
                  </a:lnTo>
                  <a:lnTo>
                    <a:pt x="157988" y="22034"/>
                  </a:lnTo>
                  <a:lnTo>
                    <a:pt x="158026" y="62064"/>
                  </a:lnTo>
                  <a:lnTo>
                    <a:pt x="158153" y="64452"/>
                  </a:lnTo>
                  <a:lnTo>
                    <a:pt x="158521" y="66395"/>
                  </a:lnTo>
                  <a:lnTo>
                    <a:pt x="158978" y="69227"/>
                  </a:lnTo>
                  <a:lnTo>
                    <a:pt x="171729" y="80289"/>
                  </a:lnTo>
                  <a:lnTo>
                    <a:pt x="181076" y="80289"/>
                  </a:lnTo>
                  <a:lnTo>
                    <a:pt x="186207" y="77038"/>
                  </a:lnTo>
                  <a:lnTo>
                    <a:pt x="189230" y="71932"/>
                  </a:lnTo>
                  <a:lnTo>
                    <a:pt x="190004" y="70637"/>
                  </a:lnTo>
                  <a:lnTo>
                    <a:pt x="190004" y="78981"/>
                  </a:lnTo>
                  <a:lnTo>
                    <a:pt x="197358" y="78981"/>
                  </a:lnTo>
                  <a:lnTo>
                    <a:pt x="197358" y="70637"/>
                  </a:lnTo>
                  <a:lnTo>
                    <a:pt x="197358" y="22034"/>
                  </a:lnTo>
                  <a:close/>
                </a:path>
                <a:path w="851535" h="1197610">
                  <a:moveTo>
                    <a:pt x="230936" y="78879"/>
                  </a:moveTo>
                  <a:lnTo>
                    <a:pt x="229781" y="70739"/>
                  </a:lnTo>
                  <a:lnTo>
                    <a:pt x="229743" y="70421"/>
                  </a:lnTo>
                  <a:lnTo>
                    <a:pt x="228257" y="70637"/>
                  </a:lnTo>
                  <a:lnTo>
                    <a:pt x="227063" y="70739"/>
                  </a:lnTo>
                  <a:lnTo>
                    <a:pt x="224929" y="70739"/>
                  </a:lnTo>
                  <a:lnTo>
                    <a:pt x="221513" y="29514"/>
                  </a:lnTo>
                  <a:lnTo>
                    <a:pt x="229743" y="29514"/>
                  </a:lnTo>
                  <a:lnTo>
                    <a:pt x="229743" y="22034"/>
                  </a:lnTo>
                  <a:lnTo>
                    <a:pt x="221513" y="22034"/>
                  </a:lnTo>
                  <a:lnTo>
                    <a:pt x="221513" y="2070"/>
                  </a:lnTo>
                  <a:lnTo>
                    <a:pt x="213296" y="7823"/>
                  </a:lnTo>
                  <a:lnTo>
                    <a:pt x="213296" y="22034"/>
                  </a:lnTo>
                  <a:lnTo>
                    <a:pt x="207289" y="22034"/>
                  </a:lnTo>
                  <a:lnTo>
                    <a:pt x="207289" y="29514"/>
                  </a:lnTo>
                  <a:lnTo>
                    <a:pt x="213296" y="29514"/>
                  </a:lnTo>
                  <a:lnTo>
                    <a:pt x="213385" y="68999"/>
                  </a:lnTo>
                  <a:lnTo>
                    <a:pt x="213664" y="71932"/>
                  </a:lnTo>
                  <a:lnTo>
                    <a:pt x="214312" y="73774"/>
                  </a:lnTo>
                  <a:lnTo>
                    <a:pt x="214960" y="75514"/>
                  </a:lnTo>
                  <a:lnTo>
                    <a:pt x="216154" y="77038"/>
                  </a:lnTo>
                  <a:lnTo>
                    <a:pt x="217817" y="78117"/>
                  </a:lnTo>
                  <a:lnTo>
                    <a:pt x="219392" y="79197"/>
                  </a:lnTo>
                  <a:lnTo>
                    <a:pt x="221792" y="79743"/>
                  </a:lnTo>
                  <a:lnTo>
                    <a:pt x="226593" y="79743"/>
                  </a:lnTo>
                  <a:lnTo>
                    <a:pt x="228625" y="79527"/>
                  </a:lnTo>
                  <a:lnTo>
                    <a:pt x="230936" y="78879"/>
                  </a:lnTo>
                  <a:close/>
                </a:path>
                <a:path w="851535" h="1197610">
                  <a:moveTo>
                    <a:pt x="280543" y="78981"/>
                  </a:moveTo>
                  <a:lnTo>
                    <a:pt x="277863" y="50342"/>
                  </a:lnTo>
                  <a:lnTo>
                    <a:pt x="277774" y="34937"/>
                  </a:lnTo>
                  <a:lnTo>
                    <a:pt x="277037" y="30708"/>
                  </a:lnTo>
                  <a:lnTo>
                    <a:pt x="276326" y="28752"/>
                  </a:lnTo>
                  <a:lnTo>
                    <a:pt x="276199" y="28435"/>
                  </a:lnTo>
                  <a:lnTo>
                    <a:pt x="274904" y="26695"/>
                  </a:lnTo>
                  <a:lnTo>
                    <a:pt x="273710" y="24955"/>
                  </a:lnTo>
                  <a:lnTo>
                    <a:pt x="271767" y="23545"/>
                  </a:lnTo>
                  <a:lnTo>
                    <a:pt x="269176" y="22466"/>
                  </a:lnTo>
                  <a:lnTo>
                    <a:pt x="266598" y="21272"/>
                  </a:lnTo>
                  <a:lnTo>
                    <a:pt x="263271" y="20726"/>
                  </a:lnTo>
                  <a:lnTo>
                    <a:pt x="254952" y="20726"/>
                  </a:lnTo>
                  <a:lnTo>
                    <a:pt x="237223" y="38303"/>
                  </a:lnTo>
                  <a:lnTo>
                    <a:pt x="245262" y="39497"/>
                  </a:lnTo>
                  <a:lnTo>
                    <a:pt x="246176" y="35483"/>
                  </a:lnTo>
                  <a:lnTo>
                    <a:pt x="247472" y="32664"/>
                  </a:lnTo>
                  <a:lnTo>
                    <a:pt x="249326" y="31140"/>
                  </a:lnTo>
                  <a:lnTo>
                    <a:pt x="251167" y="29514"/>
                  </a:lnTo>
                  <a:lnTo>
                    <a:pt x="254038" y="28752"/>
                  </a:lnTo>
                  <a:lnTo>
                    <a:pt x="262064" y="28752"/>
                  </a:lnTo>
                  <a:lnTo>
                    <a:pt x="265214" y="29845"/>
                  </a:lnTo>
                  <a:lnTo>
                    <a:pt x="267335" y="32004"/>
                  </a:lnTo>
                  <a:lnTo>
                    <a:pt x="268808" y="33642"/>
                  </a:lnTo>
                  <a:lnTo>
                    <a:pt x="269646" y="36347"/>
                  </a:lnTo>
                  <a:lnTo>
                    <a:pt x="269544" y="42862"/>
                  </a:lnTo>
                  <a:lnTo>
                    <a:pt x="269544" y="50342"/>
                  </a:lnTo>
                  <a:lnTo>
                    <a:pt x="269506" y="58585"/>
                  </a:lnTo>
                  <a:lnTo>
                    <a:pt x="269176" y="61404"/>
                  </a:lnTo>
                  <a:lnTo>
                    <a:pt x="268262" y="63576"/>
                  </a:lnTo>
                  <a:lnTo>
                    <a:pt x="267144" y="66395"/>
                  </a:lnTo>
                  <a:lnTo>
                    <a:pt x="265303" y="68681"/>
                  </a:lnTo>
                  <a:lnTo>
                    <a:pt x="260311" y="71932"/>
                  </a:lnTo>
                  <a:lnTo>
                    <a:pt x="257543" y="72694"/>
                  </a:lnTo>
                  <a:lnTo>
                    <a:pt x="251167" y="72694"/>
                  </a:lnTo>
                  <a:lnTo>
                    <a:pt x="244614" y="62064"/>
                  </a:lnTo>
                  <a:lnTo>
                    <a:pt x="244983" y="60540"/>
                  </a:lnTo>
                  <a:lnTo>
                    <a:pt x="262166" y="53060"/>
                  </a:lnTo>
                  <a:lnTo>
                    <a:pt x="266598" y="51866"/>
                  </a:lnTo>
                  <a:lnTo>
                    <a:pt x="269544" y="50342"/>
                  </a:lnTo>
                  <a:lnTo>
                    <a:pt x="269544" y="42862"/>
                  </a:lnTo>
                  <a:lnTo>
                    <a:pt x="266407" y="44157"/>
                  </a:lnTo>
                  <a:lnTo>
                    <a:pt x="261518" y="45250"/>
                  </a:lnTo>
                  <a:lnTo>
                    <a:pt x="254952" y="46113"/>
                  </a:lnTo>
                  <a:lnTo>
                    <a:pt x="251625" y="46659"/>
                  </a:lnTo>
                  <a:lnTo>
                    <a:pt x="249224" y="47091"/>
                  </a:lnTo>
                  <a:lnTo>
                    <a:pt x="247561" y="47637"/>
                  </a:lnTo>
                  <a:lnTo>
                    <a:pt x="245440" y="48285"/>
                  </a:lnTo>
                  <a:lnTo>
                    <a:pt x="235839" y="61188"/>
                  </a:lnTo>
                  <a:lnTo>
                    <a:pt x="235839" y="68783"/>
                  </a:lnTo>
                  <a:lnTo>
                    <a:pt x="237223" y="72694"/>
                  </a:lnTo>
                  <a:lnTo>
                    <a:pt x="242951" y="78765"/>
                  </a:lnTo>
                  <a:lnTo>
                    <a:pt x="247103" y="80289"/>
                  </a:lnTo>
                  <a:lnTo>
                    <a:pt x="255600" y="80289"/>
                  </a:lnTo>
                  <a:lnTo>
                    <a:pt x="270294" y="71932"/>
                  </a:lnTo>
                  <a:lnTo>
                    <a:pt x="270471" y="74536"/>
                  </a:lnTo>
                  <a:lnTo>
                    <a:pt x="270548" y="74968"/>
                  </a:lnTo>
                  <a:lnTo>
                    <a:pt x="270979" y="76822"/>
                  </a:lnTo>
                  <a:lnTo>
                    <a:pt x="271081" y="77139"/>
                  </a:lnTo>
                  <a:lnTo>
                    <a:pt x="271957" y="78981"/>
                  </a:lnTo>
                  <a:lnTo>
                    <a:pt x="280543" y="78981"/>
                  </a:lnTo>
                  <a:close/>
                </a:path>
                <a:path w="851535" h="1197610">
                  <a:moveTo>
                    <a:pt x="311391" y="78879"/>
                  </a:moveTo>
                  <a:lnTo>
                    <a:pt x="310235" y="70739"/>
                  </a:lnTo>
                  <a:lnTo>
                    <a:pt x="310197" y="70421"/>
                  </a:lnTo>
                  <a:lnTo>
                    <a:pt x="308711" y="70637"/>
                  </a:lnTo>
                  <a:lnTo>
                    <a:pt x="307517" y="70739"/>
                  </a:lnTo>
                  <a:lnTo>
                    <a:pt x="305396" y="70739"/>
                  </a:lnTo>
                  <a:lnTo>
                    <a:pt x="302348" y="68135"/>
                  </a:lnTo>
                  <a:lnTo>
                    <a:pt x="302069" y="67373"/>
                  </a:lnTo>
                  <a:lnTo>
                    <a:pt x="301879" y="65646"/>
                  </a:lnTo>
                  <a:lnTo>
                    <a:pt x="301879" y="29514"/>
                  </a:lnTo>
                  <a:lnTo>
                    <a:pt x="310197" y="29514"/>
                  </a:lnTo>
                  <a:lnTo>
                    <a:pt x="310197" y="22034"/>
                  </a:lnTo>
                  <a:lnTo>
                    <a:pt x="301879" y="22034"/>
                  </a:lnTo>
                  <a:lnTo>
                    <a:pt x="301879" y="2070"/>
                  </a:lnTo>
                  <a:lnTo>
                    <a:pt x="293751" y="7810"/>
                  </a:lnTo>
                  <a:lnTo>
                    <a:pt x="293751" y="22034"/>
                  </a:lnTo>
                  <a:lnTo>
                    <a:pt x="287655" y="22034"/>
                  </a:lnTo>
                  <a:lnTo>
                    <a:pt x="287655" y="29514"/>
                  </a:lnTo>
                  <a:lnTo>
                    <a:pt x="293751" y="29514"/>
                  </a:lnTo>
                  <a:lnTo>
                    <a:pt x="293814" y="68999"/>
                  </a:lnTo>
                  <a:lnTo>
                    <a:pt x="294030" y="71932"/>
                  </a:lnTo>
                  <a:lnTo>
                    <a:pt x="294767" y="73774"/>
                  </a:lnTo>
                  <a:lnTo>
                    <a:pt x="295414" y="75514"/>
                  </a:lnTo>
                  <a:lnTo>
                    <a:pt x="296519" y="77038"/>
                  </a:lnTo>
                  <a:lnTo>
                    <a:pt x="299847" y="79197"/>
                  </a:lnTo>
                  <a:lnTo>
                    <a:pt x="302158" y="79743"/>
                  </a:lnTo>
                  <a:lnTo>
                    <a:pt x="306959" y="79743"/>
                  </a:lnTo>
                  <a:lnTo>
                    <a:pt x="309092" y="79527"/>
                  </a:lnTo>
                  <a:lnTo>
                    <a:pt x="311391" y="78879"/>
                  </a:lnTo>
                  <a:close/>
                </a:path>
                <a:path w="851535" h="1197610">
                  <a:moveTo>
                    <a:pt x="327279" y="22034"/>
                  </a:moveTo>
                  <a:lnTo>
                    <a:pt x="319062" y="22034"/>
                  </a:lnTo>
                  <a:lnTo>
                    <a:pt x="319062" y="78981"/>
                  </a:lnTo>
                  <a:lnTo>
                    <a:pt x="327279" y="78981"/>
                  </a:lnTo>
                  <a:lnTo>
                    <a:pt x="327279" y="22034"/>
                  </a:lnTo>
                  <a:close/>
                </a:path>
                <a:path w="851535" h="1197610">
                  <a:moveTo>
                    <a:pt x="327279" y="330"/>
                  </a:moveTo>
                  <a:lnTo>
                    <a:pt x="319062" y="330"/>
                  </a:lnTo>
                  <a:lnTo>
                    <a:pt x="319062" y="11391"/>
                  </a:lnTo>
                  <a:lnTo>
                    <a:pt x="327279" y="11391"/>
                  </a:lnTo>
                  <a:lnTo>
                    <a:pt x="327279" y="330"/>
                  </a:lnTo>
                  <a:close/>
                </a:path>
                <a:path w="851535" h="1197610">
                  <a:moveTo>
                    <a:pt x="382892" y="40690"/>
                  </a:moveTo>
                  <a:lnTo>
                    <a:pt x="380771" y="33528"/>
                  </a:lnTo>
                  <a:lnTo>
                    <a:pt x="376783" y="28752"/>
                  </a:lnTo>
                  <a:lnTo>
                    <a:pt x="374396" y="25831"/>
                  </a:lnTo>
                  <a:lnTo>
                    <a:pt x="374396" y="43078"/>
                  </a:lnTo>
                  <a:lnTo>
                    <a:pt x="374345" y="57835"/>
                  </a:lnTo>
                  <a:lnTo>
                    <a:pt x="373100" y="63258"/>
                  </a:lnTo>
                  <a:lnTo>
                    <a:pt x="370166" y="67056"/>
                  </a:lnTo>
                  <a:lnTo>
                    <a:pt x="367652" y="70523"/>
                  </a:lnTo>
                  <a:lnTo>
                    <a:pt x="364236" y="72364"/>
                  </a:lnTo>
                  <a:lnTo>
                    <a:pt x="356006" y="72364"/>
                  </a:lnTo>
                  <a:lnTo>
                    <a:pt x="352590" y="70523"/>
                  </a:lnTo>
                  <a:lnTo>
                    <a:pt x="349834" y="66840"/>
                  </a:lnTo>
                  <a:lnTo>
                    <a:pt x="347230" y="63258"/>
                  </a:lnTo>
                  <a:lnTo>
                    <a:pt x="345846" y="57835"/>
                  </a:lnTo>
                  <a:lnTo>
                    <a:pt x="345884" y="43078"/>
                  </a:lnTo>
                  <a:lnTo>
                    <a:pt x="347230" y="37757"/>
                  </a:lnTo>
                  <a:lnTo>
                    <a:pt x="349910" y="34175"/>
                  </a:lnTo>
                  <a:lnTo>
                    <a:pt x="352590" y="30492"/>
                  </a:lnTo>
                  <a:lnTo>
                    <a:pt x="356006" y="28752"/>
                  </a:lnTo>
                  <a:lnTo>
                    <a:pt x="364236" y="28752"/>
                  </a:lnTo>
                  <a:lnTo>
                    <a:pt x="367563" y="30492"/>
                  </a:lnTo>
                  <a:lnTo>
                    <a:pt x="373011" y="37757"/>
                  </a:lnTo>
                  <a:lnTo>
                    <a:pt x="374396" y="43078"/>
                  </a:lnTo>
                  <a:lnTo>
                    <a:pt x="374396" y="25831"/>
                  </a:lnTo>
                  <a:lnTo>
                    <a:pt x="372275" y="23228"/>
                  </a:lnTo>
                  <a:lnTo>
                    <a:pt x="366814" y="20726"/>
                  </a:lnTo>
                  <a:lnTo>
                    <a:pt x="354164" y="20726"/>
                  </a:lnTo>
                  <a:lnTo>
                    <a:pt x="349084" y="22783"/>
                  </a:lnTo>
                  <a:lnTo>
                    <a:pt x="344932" y="27025"/>
                  </a:lnTo>
                  <a:lnTo>
                    <a:pt x="339852" y="32118"/>
                  </a:lnTo>
                  <a:lnTo>
                    <a:pt x="337350" y="39928"/>
                  </a:lnTo>
                  <a:lnTo>
                    <a:pt x="337350" y="60109"/>
                  </a:lnTo>
                  <a:lnTo>
                    <a:pt x="339471" y="67487"/>
                  </a:lnTo>
                  <a:lnTo>
                    <a:pt x="347878" y="77787"/>
                  </a:lnTo>
                  <a:lnTo>
                    <a:pt x="353339" y="80289"/>
                  </a:lnTo>
                  <a:lnTo>
                    <a:pt x="364413" y="80289"/>
                  </a:lnTo>
                  <a:lnTo>
                    <a:pt x="368300" y="79095"/>
                  </a:lnTo>
                  <a:lnTo>
                    <a:pt x="375500" y="74536"/>
                  </a:lnTo>
                  <a:lnTo>
                    <a:pt x="377228" y="72364"/>
                  </a:lnTo>
                  <a:lnTo>
                    <a:pt x="378180" y="71170"/>
                  </a:lnTo>
                  <a:lnTo>
                    <a:pt x="380123" y="66840"/>
                  </a:lnTo>
                  <a:lnTo>
                    <a:pt x="381965" y="62826"/>
                  </a:lnTo>
                  <a:lnTo>
                    <a:pt x="382765" y="57835"/>
                  </a:lnTo>
                  <a:lnTo>
                    <a:pt x="382892" y="40690"/>
                  </a:lnTo>
                  <a:close/>
                </a:path>
                <a:path w="851535" h="1197610">
                  <a:moveTo>
                    <a:pt x="433514" y="78981"/>
                  </a:moveTo>
                  <a:lnTo>
                    <a:pt x="433425" y="36347"/>
                  </a:lnTo>
                  <a:lnTo>
                    <a:pt x="433044" y="34505"/>
                  </a:lnTo>
                  <a:lnTo>
                    <a:pt x="432587" y="31788"/>
                  </a:lnTo>
                  <a:lnTo>
                    <a:pt x="431761" y="29400"/>
                  </a:lnTo>
                  <a:lnTo>
                    <a:pt x="431558" y="29083"/>
                  </a:lnTo>
                  <a:lnTo>
                    <a:pt x="429260" y="25387"/>
                  </a:lnTo>
                  <a:lnTo>
                    <a:pt x="427418" y="23761"/>
                  </a:lnTo>
                  <a:lnTo>
                    <a:pt x="425018" y="22567"/>
                  </a:lnTo>
                  <a:lnTo>
                    <a:pt x="422516" y="21272"/>
                  </a:lnTo>
                  <a:lnTo>
                    <a:pt x="419836" y="20726"/>
                  </a:lnTo>
                  <a:lnTo>
                    <a:pt x="410235" y="20726"/>
                  </a:lnTo>
                  <a:lnTo>
                    <a:pt x="405066" y="23876"/>
                  </a:lnTo>
                  <a:lnTo>
                    <a:pt x="401459" y="30060"/>
                  </a:lnTo>
                  <a:lnTo>
                    <a:pt x="401459" y="22034"/>
                  </a:lnTo>
                  <a:lnTo>
                    <a:pt x="394068" y="22034"/>
                  </a:lnTo>
                  <a:lnTo>
                    <a:pt x="394068" y="78981"/>
                  </a:lnTo>
                  <a:lnTo>
                    <a:pt x="402285" y="78981"/>
                  </a:lnTo>
                  <a:lnTo>
                    <a:pt x="402348" y="40360"/>
                  </a:lnTo>
                  <a:lnTo>
                    <a:pt x="403580" y="35585"/>
                  </a:lnTo>
                  <a:lnTo>
                    <a:pt x="406082" y="32981"/>
                  </a:lnTo>
                  <a:lnTo>
                    <a:pt x="408660" y="30378"/>
                  </a:lnTo>
                  <a:lnTo>
                    <a:pt x="409422" y="30060"/>
                  </a:lnTo>
                  <a:lnTo>
                    <a:pt x="411708" y="29083"/>
                  </a:lnTo>
                  <a:lnTo>
                    <a:pt x="417347" y="29083"/>
                  </a:lnTo>
                  <a:lnTo>
                    <a:pt x="419290" y="29629"/>
                  </a:lnTo>
                  <a:lnTo>
                    <a:pt x="425297" y="78981"/>
                  </a:lnTo>
                  <a:lnTo>
                    <a:pt x="433514" y="78981"/>
                  </a:lnTo>
                  <a:close/>
                </a:path>
                <a:path w="851535" h="1197610">
                  <a:moveTo>
                    <a:pt x="503161" y="0"/>
                  </a:moveTo>
                  <a:lnTo>
                    <a:pt x="497890" y="0"/>
                  </a:lnTo>
                  <a:lnTo>
                    <a:pt x="496506" y="3365"/>
                  </a:lnTo>
                  <a:lnTo>
                    <a:pt x="494017" y="6845"/>
                  </a:lnTo>
                  <a:lnTo>
                    <a:pt x="490601" y="10528"/>
                  </a:lnTo>
                  <a:lnTo>
                    <a:pt x="487184" y="14109"/>
                  </a:lnTo>
                  <a:lnTo>
                    <a:pt x="483120" y="17145"/>
                  </a:lnTo>
                  <a:lnTo>
                    <a:pt x="478497" y="19748"/>
                  </a:lnTo>
                  <a:lnTo>
                    <a:pt x="478497" y="29083"/>
                  </a:lnTo>
                  <a:lnTo>
                    <a:pt x="494944" y="17475"/>
                  </a:lnTo>
                  <a:lnTo>
                    <a:pt x="494944" y="78981"/>
                  </a:lnTo>
                  <a:lnTo>
                    <a:pt x="503161" y="78981"/>
                  </a:lnTo>
                  <a:lnTo>
                    <a:pt x="503161" y="17475"/>
                  </a:lnTo>
                  <a:lnTo>
                    <a:pt x="503161" y="0"/>
                  </a:lnTo>
                  <a:close/>
                </a:path>
                <a:path w="851535" h="1197610">
                  <a:moveTo>
                    <a:pt x="851319" y="1141095"/>
                  </a:moveTo>
                  <a:lnTo>
                    <a:pt x="847521" y="1141095"/>
                  </a:lnTo>
                  <a:lnTo>
                    <a:pt x="846505" y="1143482"/>
                  </a:lnTo>
                  <a:lnTo>
                    <a:pt x="844753" y="1145984"/>
                  </a:lnTo>
                  <a:lnTo>
                    <a:pt x="839863" y="1151191"/>
                  </a:lnTo>
                  <a:lnTo>
                    <a:pt x="836993" y="1153363"/>
                  </a:lnTo>
                  <a:lnTo>
                    <a:pt x="833666" y="1155204"/>
                  </a:lnTo>
                  <a:lnTo>
                    <a:pt x="833666" y="1161821"/>
                  </a:lnTo>
                  <a:lnTo>
                    <a:pt x="845400" y="1153464"/>
                  </a:lnTo>
                  <a:lnTo>
                    <a:pt x="845400" y="1197406"/>
                  </a:lnTo>
                  <a:lnTo>
                    <a:pt x="851319" y="1197406"/>
                  </a:lnTo>
                  <a:lnTo>
                    <a:pt x="851319" y="1141095"/>
                  </a:lnTo>
                  <a:close/>
                </a:path>
              </a:pathLst>
            </a:custGeom>
            <a:solidFill>
              <a:srgbClr val="000000"/>
            </a:solidFill>
          </p:spPr>
          <p:txBody>
            <a:bodyPr wrap="square" lIns="0" tIns="0" rIns="0" bIns="0" rtlCol="0"/>
            <a:lstStyle/>
            <a:p>
              <a:endParaRPr/>
            </a:p>
          </p:txBody>
        </p:sp>
      </p:grpSp>
      <p:sp>
        <p:nvSpPr>
          <p:cNvPr id="51" name="object 51"/>
          <p:cNvSpPr/>
          <p:nvPr/>
        </p:nvSpPr>
        <p:spPr>
          <a:xfrm>
            <a:off x="1252503" y="2412027"/>
            <a:ext cx="62230" cy="558165"/>
          </a:xfrm>
          <a:custGeom>
            <a:avLst/>
            <a:gdLst/>
            <a:ahLst/>
            <a:cxnLst/>
            <a:rect l="l" t="t" r="r" b="b"/>
            <a:pathLst>
              <a:path w="62230" h="558164">
                <a:moveTo>
                  <a:pt x="47756" y="550802"/>
                </a:moveTo>
                <a:lnTo>
                  <a:pt x="0" y="550802"/>
                </a:lnTo>
                <a:lnTo>
                  <a:pt x="0" y="557745"/>
                </a:lnTo>
                <a:lnTo>
                  <a:pt x="47756" y="557745"/>
                </a:lnTo>
                <a:lnTo>
                  <a:pt x="47756" y="550802"/>
                </a:lnTo>
                <a:close/>
              </a:path>
              <a:path w="62230" h="558164">
                <a:moveTo>
                  <a:pt x="13163" y="525632"/>
                </a:moveTo>
                <a:lnTo>
                  <a:pt x="13163" y="534529"/>
                </a:lnTo>
                <a:lnTo>
                  <a:pt x="27231" y="550802"/>
                </a:lnTo>
                <a:lnTo>
                  <a:pt x="34048" y="550802"/>
                </a:lnTo>
                <a:lnTo>
                  <a:pt x="30067" y="546029"/>
                </a:lnTo>
                <a:lnTo>
                  <a:pt x="36486" y="541147"/>
                </a:lnTo>
                <a:lnTo>
                  <a:pt x="25993" y="541147"/>
                </a:lnTo>
                <a:lnTo>
                  <a:pt x="13163" y="525632"/>
                </a:lnTo>
                <a:close/>
              </a:path>
              <a:path w="62230" h="558164">
                <a:moveTo>
                  <a:pt x="47756" y="524114"/>
                </a:moveTo>
                <a:lnTo>
                  <a:pt x="25993" y="541147"/>
                </a:lnTo>
                <a:lnTo>
                  <a:pt x="36486" y="541147"/>
                </a:lnTo>
                <a:lnTo>
                  <a:pt x="47756" y="532576"/>
                </a:lnTo>
                <a:lnTo>
                  <a:pt x="47756" y="524114"/>
                </a:lnTo>
                <a:close/>
              </a:path>
              <a:path w="62230" h="558164">
                <a:moveTo>
                  <a:pt x="47756" y="484623"/>
                </a:moveTo>
                <a:lnTo>
                  <a:pt x="0" y="484623"/>
                </a:lnTo>
                <a:lnTo>
                  <a:pt x="0" y="491458"/>
                </a:lnTo>
                <a:lnTo>
                  <a:pt x="17135" y="491458"/>
                </a:lnTo>
                <a:lnTo>
                  <a:pt x="15721" y="492652"/>
                </a:lnTo>
                <a:lnTo>
                  <a:pt x="14576" y="494279"/>
                </a:lnTo>
                <a:lnTo>
                  <a:pt x="13650" y="496232"/>
                </a:lnTo>
                <a:lnTo>
                  <a:pt x="12821" y="498076"/>
                </a:lnTo>
                <a:lnTo>
                  <a:pt x="12377" y="500246"/>
                </a:lnTo>
                <a:lnTo>
                  <a:pt x="12377" y="506104"/>
                </a:lnTo>
                <a:lnTo>
                  <a:pt x="13126" y="509034"/>
                </a:lnTo>
                <a:lnTo>
                  <a:pt x="16128" y="514458"/>
                </a:lnTo>
                <a:lnTo>
                  <a:pt x="18280" y="516519"/>
                </a:lnTo>
                <a:lnTo>
                  <a:pt x="21097" y="517821"/>
                </a:lnTo>
                <a:lnTo>
                  <a:pt x="23906" y="519232"/>
                </a:lnTo>
                <a:lnTo>
                  <a:pt x="27037" y="519883"/>
                </a:lnTo>
                <a:lnTo>
                  <a:pt x="34030" y="519883"/>
                </a:lnTo>
                <a:lnTo>
                  <a:pt x="37170" y="519123"/>
                </a:lnTo>
                <a:lnTo>
                  <a:pt x="39895" y="517604"/>
                </a:lnTo>
                <a:lnTo>
                  <a:pt x="42620" y="516194"/>
                </a:lnTo>
                <a:lnTo>
                  <a:pt x="44745" y="514024"/>
                </a:lnTo>
                <a:lnTo>
                  <a:pt x="45413" y="512831"/>
                </a:lnTo>
                <a:lnTo>
                  <a:pt x="25910" y="512831"/>
                </a:lnTo>
                <a:lnTo>
                  <a:pt x="22557" y="511746"/>
                </a:lnTo>
                <a:lnTo>
                  <a:pt x="20305" y="509576"/>
                </a:lnTo>
                <a:lnTo>
                  <a:pt x="18299" y="507732"/>
                </a:lnTo>
                <a:lnTo>
                  <a:pt x="17236" y="505128"/>
                </a:lnTo>
                <a:lnTo>
                  <a:pt x="17325" y="498727"/>
                </a:lnTo>
                <a:lnTo>
                  <a:pt x="18345" y="496232"/>
                </a:lnTo>
                <a:lnTo>
                  <a:pt x="20663" y="494062"/>
                </a:lnTo>
                <a:lnTo>
                  <a:pt x="22769" y="492001"/>
                </a:lnTo>
                <a:lnTo>
                  <a:pt x="26243" y="490916"/>
                </a:lnTo>
                <a:lnTo>
                  <a:pt x="47756" y="490916"/>
                </a:lnTo>
                <a:lnTo>
                  <a:pt x="47756" y="484623"/>
                </a:lnTo>
                <a:close/>
              </a:path>
              <a:path w="62230" h="558164">
                <a:moveTo>
                  <a:pt x="47756" y="490916"/>
                </a:moveTo>
                <a:lnTo>
                  <a:pt x="35286" y="490916"/>
                </a:lnTo>
                <a:lnTo>
                  <a:pt x="38482" y="492001"/>
                </a:lnTo>
                <a:lnTo>
                  <a:pt x="40789" y="494279"/>
                </a:lnTo>
                <a:lnTo>
                  <a:pt x="42676" y="496232"/>
                </a:lnTo>
                <a:lnTo>
                  <a:pt x="43720" y="498727"/>
                </a:lnTo>
                <a:lnTo>
                  <a:pt x="43720" y="504694"/>
                </a:lnTo>
                <a:lnTo>
                  <a:pt x="42620" y="507298"/>
                </a:lnTo>
                <a:lnTo>
                  <a:pt x="40321" y="509684"/>
                </a:lnTo>
                <a:lnTo>
                  <a:pt x="38233" y="511746"/>
                </a:lnTo>
                <a:lnTo>
                  <a:pt x="34926" y="512831"/>
                </a:lnTo>
                <a:lnTo>
                  <a:pt x="45413" y="512831"/>
                </a:lnTo>
                <a:lnTo>
                  <a:pt x="47784" y="508600"/>
                </a:lnTo>
                <a:lnTo>
                  <a:pt x="48429" y="506104"/>
                </a:lnTo>
                <a:lnTo>
                  <a:pt x="48541" y="497425"/>
                </a:lnTo>
                <a:lnTo>
                  <a:pt x="46823" y="493628"/>
                </a:lnTo>
                <a:lnTo>
                  <a:pt x="43396" y="491024"/>
                </a:lnTo>
                <a:lnTo>
                  <a:pt x="47756" y="491024"/>
                </a:lnTo>
                <a:close/>
              </a:path>
              <a:path w="62230" h="558164">
                <a:moveTo>
                  <a:pt x="31268" y="437322"/>
                </a:moveTo>
                <a:lnTo>
                  <a:pt x="24682" y="437322"/>
                </a:lnTo>
                <a:lnTo>
                  <a:pt x="20248" y="439058"/>
                </a:lnTo>
                <a:lnTo>
                  <a:pt x="13957" y="446001"/>
                </a:lnTo>
                <a:lnTo>
                  <a:pt x="12377" y="450449"/>
                </a:lnTo>
                <a:lnTo>
                  <a:pt x="12454" y="461624"/>
                </a:lnTo>
                <a:lnTo>
                  <a:pt x="13985" y="465963"/>
                </a:lnTo>
                <a:lnTo>
                  <a:pt x="17199" y="469543"/>
                </a:lnTo>
                <a:lnTo>
                  <a:pt x="20414" y="473015"/>
                </a:lnTo>
                <a:lnTo>
                  <a:pt x="24931" y="474859"/>
                </a:lnTo>
                <a:lnTo>
                  <a:pt x="36376" y="474859"/>
                </a:lnTo>
                <a:lnTo>
                  <a:pt x="40754" y="473123"/>
                </a:lnTo>
                <a:lnTo>
                  <a:pt x="43867" y="469543"/>
                </a:lnTo>
                <a:lnTo>
                  <a:pt x="45521" y="467699"/>
                </a:lnTo>
                <a:lnTo>
                  <a:pt x="31960" y="467699"/>
                </a:lnTo>
                <a:lnTo>
                  <a:pt x="31960" y="467265"/>
                </a:lnTo>
                <a:lnTo>
                  <a:pt x="27139" y="467265"/>
                </a:lnTo>
                <a:lnTo>
                  <a:pt x="17199" y="452293"/>
                </a:lnTo>
                <a:lnTo>
                  <a:pt x="18326" y="449473"/>
                </a:lnTo>
                <a:lnTo>
                  <a:pt x="31960" y="444591"/>
                </a:lnTo>
                <a:lnTo>
                  <a:pt x="31960" y="437430"/>
                </a:lnTo>
                <a:lnTo>
                  <a:pt x="31268" y="437322"/>
                </a:lnTo>
                <a:close/>
              </a:path>
              <a:path w="62230" h="558164">
                <a:moveTo>
                  <a:pt x="37364" y="437539"/>
                </a:moveTo>
                <a:lnTo>
                  <a:pt x="36616" y="444699"/>
                </a:lnTo>
                <a:lnTo>
                  <a:pt x="39092" y="445784"/>
                </a:lnTo>
                <a:lnTo>
                  <a:pt x="40893" y="447194"/>
                </a:lnTo>
                <a:lnTo>
                  <a:pt x="42029" y="448930"/>
                </a:lnTo>
                <a:lnTo>
                  <a:pt x="43156" y="450775"/>
                </a:lnTo>
                <a:lnTo>
                  <a:pt x="43720" y="452944"/>
                </a:lnTo>
                <a:lnTo>
                  <a:pt x="43681" y="458911"/>
                </a:lnTo>
                <a:lnTo>
                  <a:pt x="42713" y="461624"/>
                </a:lnTo>
                <a:lnTo>
                  <a:pt x="38667" y="466180"/>
                </a:lnTo>
                <a:lnTo>
                  <a:pt x="35757" y="467482"/>
                </a:lnTo>
                <a:lnTo>
                  <a:pt x="31960" y="467699"/>
                </a:lnTo>
                <a:lnTo>
                  <a:pt x="45521" y="467699"/>
                </a:lnTo>
                <a:lnTo>
                  <a:pt x="46980" y="466072"/>
                </a:lnTo>
                <a:lnTo>
                  <a:pt x="48469" y="461623"/>
                </a:lnTo>
                <a:lnTo>
                  <a:pt x="48460" y="450449"/>
                </a:lnTo>
                <a:lnTo>
                  <a:pt x="47562" y="446869"/>
                </a:lnTo>
                <a:lnTo>
                  <a:pt x="43655" y="440793"/>
                </a:lnTo>
                <a:lnTo>
                  <a:pt x="40911" y="438732"/>
                </a:lnTo>
                <a:lnTo>
                  <a:pt x="37364" y="437539"/>
                </a:lnTo>
                <a:close/>
              </a:path>
              <a:path w="62230" h="558164">
                <a:moveTo>
                  <a:pt x="31960" y="444591"/>
                </a:moveTo>
                <a:lnTo>
                  <a:pt x="27139" y="444591"/>
                </a:lnTo>
                <a:lnTo>
                  <a:pt x="27139" y="467265"/>
                </a:lnTo>
                <a:lnTo>
                  <a:pt x="31960" y="467265"/>
                </a:lnTo>
                <a:lnTo>
                  <a:pt x="31960" y="444591"/>
                </a:lnTo>
                <a:close/>
              </a:path>
              <a:path w="62230" h="558164">
                <a:moveTo>
                  <a:pt x="47756" y="394577"/>
                </a:moveTo>
                <a:lnTo>
                  <a:pt x="16451" y="397181"/>
                </a:lnTo>
                <a:lnTo>
                  <a:pt x="15232" y="398157"/>
                </a:lnTo>
                <a:lnTo>
                  <a:pt x="14253" y="399676"/>
                </a:lnTo>
                <a:lnTo>
                  <a:pt x="12756" y="403798"/>
                </a:lnTo>
                <a:lnTo>
                  <a:pt x="12377" y="406077"/>
                </a:lnTo>
                <a:lnTo>
                  <a:pt x="12377" y="414105"/>
                </a:lnTo>
                <a:lnTo>
                  <a:pt x="14280" y="418445"/>
                </a:lnTo>
                <a:lnTo>
                  <a:pt x="18077" y="421482"/>
                </a:lnTo>
                <a:lnTo>
                  <a:pt x="13163" y="421482"/>
                </a:lnTo>
                <a:lnTo>
                  <a:pt x="13163" y="427666"/>
                </a:lnTo>
                <a:lnTo>
                  <a:pt x="47756" y="427666"/>
                </a:lnTo>
                <a:lnTo>
                  <a:pt x="47756" y="420723"/>
                </a:lnTo>
                <a:lnTo>
                  <a:pt x="24432" y="420723"/>
                </a:lnTo>
                <a:lnTo>
                  <a:pt x="21421" y="419638"/>
                </a:lnTo>
                <a:lnTo>
                  <a:pt x="19841" y="417577"/>
                </a:lnTo>
                <a:lnTo>
                  <a:pt x="18252" y="415407"/>
                </a:lnTo>
                <a:lnTo>
                  <a:pt x="17458" y="412912"/>
                </a:lnTo>
                <a:lnTo>
                  <a:pt x="17458" y="408138"/>
                </a:lnTo>
                <a:lnTo>
                  <a:pt x="17818" y="406511"/>
                </a:lnTo>
                <a:lnTo>
                  <a:pt x="18520" y="405209"/>
                </a:lnTo>
                <a:lnTo>
                  <a:pt x="19222" y="403798"/>
                </a:lnTo>
                <a:lnTo>
                  <a:pt x="20174" y="402822"/>
                </a:lnTo>
                <a:lnTo>
                  <a:pt x="22538" y="401737"/>
                </a:lnTo>
                <a:lnTo>
                  <a:pt x="24321" y="401520"/>
                </a:lnTo>
                <a:lnTo>
                  <a:pt x="47756" y="401520"/>
                </a:lnTo>
                <a:lnTo>
                  <a:pt x="47756" y="394577"/>
                </a:lnTo>
                <a:close/>
              </a:path>
              <a:path w="62230" h="558164">
                <a:moveTo>
                  <a:pt x="46880" y="358884"/>
                </a:moveTo>
                <a:lnTo>
                  <a:pt x="39692" y="358884"/>
                </a:lnTo>
                <a:lnTo>
                  <a:pt x="40976" y="359643"/>
                </a:lnTo>
                <a:lnTo>
                  <a:pt x="43175" y="362681"/>
                </a:lnTo>
                <a:lnTo>
                  <a:pt x="43720" y="364959"/>
                </a:lnTo>
                <a:lnTo>
                  <a:pt x="43691" y="371468"/>
                </a:lnTo>
                <a:lnTo>
                  <a:pt x="43101" y="373747"/>
                </a:lnTo>
                <a:lnTo>
                  <a:pt x="40625" y="377218"/>
                </a:lnTo>
                <a:lnTo>
                  <a:pt x="38842" y="378303"/>
                </a:lnTo>
                <a:lnTo>
                  <a:pt x="36524" y="378737"/>
                </a:lnTo>
                <a:lnTo>
                  <a:pt x="37429" y="385464"/>
                </a:lnTo>
                <a:lnTo>
                  <a:pt x="48466" y="373747"/>
                </a:lnTo>
                <a:lnTo>
                  <a:pt x="48415" y="364200"/>
                </a:lnTo>
                <a:lnTo>
                  <a:pt x="48070" y="362138"/>
                </a:lnTo>
                <a:lnTo>
                  <a:pt x="46880" y="358884"/>
                </a:lnTo>
                <a:close/>
              </a:path>
              <a:path w="62230" h="558164">
                <a:moveTo>
                  <a:pt x="22086" y="353242"/>
                </a:moveTo>
                <a:lnTo>
                  <a:pt x="12450" y="372119"/>
                </a:lnTo>
                <a:lnTo>
                  <a:pt x="12548" y="372987"/>
                </a:lnTo>
                <a:lnTo>
                  <a:pt x="18068" y="383077"/>
                </a:lnTo>
                <a:lnTo>
                  <a:pt x="19379" y="383945"/>
                </a:lnTo>
                <a:lnTo>
                  <a:pt x="20802" y="384379"/>
                </a:lnTo>
                <a:lnTo>
                  <a:pt x="24044" y="384379"/>
                </a:lnTo>
                <a:lnTo>
                  <a:pt x="25587" y="383836"/>
                </a:lnTo>
                <a:lnTo>
                  <a:pt x="28395" y="381884"/>
                </a:lnTo>
                <a:lnTo>
                  <a:pt x="29485" y="380365"/>
                </a:lnTo>
                <a:lnTo>
                  <a:pt x="30588" y="377652"/>
                </a:lnTo>
                <a:lnTo>
                  <a:pt x="20469" y="377652"/>
                </a:lnTo>
                <a:lnTo>
                  <a:pt x="19425" y="377001"/>
                </a:lnTo>
                <a:lnTo>
                  <a:pt x="18539" y="375700"/>
                </a:lnTo>
                <a:lnTo>
                  <a:pt x="17643" y="374289"/>
                </a:lnTo>
                <a:lnTo>
                  <a:pt x="17199" y="372119"/>
                </a:lnTo>
                <a:lnTo>
                  <a:pt x="17199" y="366261"/>
                </a:lnTo>
                <a:lnTo>
                  <a:pt x="17698" y="364200"/>
                </a:lnTo>
                <a:lnTo>
                  <a:pt x="18696" y="362681"/>
                </a:lnTo>
                <a:lnTo>
                  <a:pt x="19693" y="361270"/>
                </a:lnTo>
                <a:lnTo>
                  <a:pt x="21088" y="360294"/>
                </a:lnTo>
                <a:lnTo>
                  <a:pt x="22871" y="360077"/>
                </a:lnTo>
                <a:lnTo>
                  <a:pt x="22086" y="353242"/>
                </a:lnTo>
                <a:close/>
              </a:path>
              <a:path w="62230" h="558164">
                <a:moveTo>
                  <a:pt x="39554" y="351723"/>
                </a:moveTo>
                <a:lnTo>
                  <a:pt x="35600" y="351723"/>
                </a:lnTo>
                <a:lnTo>
                  <a:pt x="33928" y="352266"/>
                </a:lnTo>
                <a:lnTo>
                  <a:pt x="32579" y="353459"/>
                </a:lnTo>
                <a:lnTo>
                  <a:pt x="31231" y="354544"/>
                </a:lnTo>
                <a:lnTo>
                  <a:pt x="30205" y="356063"/>
                </a:lnTo>
                <a:lnTo>
                  <a:pt x="28792" y="359860"/>
                </a:lnTo>
                <a:lnTo>
                  <a:pt x="27838" y="363440"/>
                </a:lnTo>
                <a:lnTo>
                  <a:pt x="26778" y="368105"/>
                </a:lnTo>
                <a:lnTo>
                  <a:pt x="25520" y="373421"/>
                </a:lnTo>
                <a:lnTo>
                  <a:pt x="24866" y="375374"/>
                </a:lnTo>
                <a:lnTo>
                  <a:pt x="24349" y="376351"/>
                </a:lnTo>
                <a:lnTo>
                  <a:pt x="23111" y="377435"/>
                </a:lnTo>
                <a:lnTo>
                  <a:pt x="22428" y="377652"/>
                </a:lnTo>
                <a:lnTo>
                  <a:pt x="30588" y="377652"/>
                </a:lnTo>
                <a:lnTo>
                  <a:pt x="31103" y="376351"/>
                </a:lnTo>
                <a:lnTo>
                  <a:pt x="32016" y="372987"/>
                </a:lnTo>
                <a:lnTo>
                  <a:pt x="33900" y="364200"/>
                </a:lnTo>
                <a:lnTo>
                  <a:pt x="34565" y="361813"/>
                </a:lnTo>
                <a:lnTo>
                  <a:pt x="35083" y="360836"/>
                </a:lnTo>
                <a:lnTo>
                  <a:pt x="35849" y="359535"/>
                </a:lnTo>
                <a:lnTo>
                  <a:pt x="36893" y="358884"/>
                </a:lnTo>
                <a:lnTo>
                  <a:pt x="46880" y="358884"/>
                </a:lnTo>
                <a:lnTo>
                  <a:pt x="46177" y="357039"/>
                </a:lnTo>
                <a:lnTo>
                  <a:pt x="44846" y="355087"/>
                </a:lnTo>
                <a:lnTo>
                  <a:pt x="41392" y="352483"/>
                </a:lnTo>
                <a:lnTo>
                  <a:pt x="39554" y="351723"/>
                </a:lnTo>
                <a:close/>
              </a:path>
              <a:path w="62230" h="558164">
                <a:moveTo>
                  <a:pt x="6743" y="335450"/>
                </a:moveTo>
                <a:lnTo>
                  <a:pt x="0" y="335450"/>
                </a:lnTo>
                <a:lnTo>
                  <a:pt x="0" y="342393"/>
                </a:lnTo>
                <a:lnTo>
                  <a:pt x="6743" y="342393"/>
                </a:lnTo>
                <a:lnTo>
                  <a:pt x="6743" y="335450"/>
                </a:lnTo>
                <a:close/>
              </a:path>
              <a:path w="62230" h="558164">
                <a:moveTo>
                  <a:pt x="47756" y="335450"/>
                </a:moveTo>
                <a:lnTo>
                  <a:pt x="13163" y="335450"/>
                </a:lnTo>
                <a:lnTo>
                  <a:pt x="13163" y="342393"/>
                </a:lnTo>
                <a:lnTo>
                  <a:pt x="47756" y="342393"/>
                </a:lnTo>
                <a:lnTo>
                  <a:pt x="47756" y="335450"/>
                </a:lnTo>
                <a:close/>
              </a:path>
              <a:path w="62230" h="558164">
                <a:moveTo>
                  <a:pt x="17726" y="323191"/>
                </a:moveTo>
                <a:lnTo>
                  <a:pt x="13163" y="323191"/>
                </a:lnTo>
                <a:lnTo>
                  <a:pt x="13163" y="328181"/>
                </a:lnTo>
                <a:lnTo>
                  <a:pt x="17726" y="328181"/>
                </a:lnTo>
                <a:lnTo>
                  <a:pt x="17726" y="323191"/>
                </a:lnTo>
                <a:close/>
              </a:path>
              <a:path w="62230" h="558164">
                <a:moveTo>
                  <a:pt x="47692" y="308436"/>
                </a:moveTo>
                <a:lnTo>
                  <a:pt x="42519" y="309412"/>
                </a:lnTo>
                <a:lnTo>
                  <a:pt x="42640" y="310389"/>
                </a:lnTo>
                <a:lnTo>
                  <a:pt x="42740" y="313426"/>
                </a:lnTo>
                <a:lnTo>
                  <a:pt x="42602" y="314186"/>
                </a:lnTo>
                <a:lnTo>
                  <a:pt x="42315" y="314728"/>
                </a:lnTo>
                <a:lnTo>
                  <a:pt x="42038" y="315379"/>
                </a:lnTo>
                <a:lnTo>
                  <a:pt x="41660" y="315705"/>
                </a:lnTo>
                <a:lnTo>
                  <a:pt x="41179" y="315922"/>
                </a:lnTo>
                <a:lnTo>
                  <a:pt x="40699" y="316247"/>
                </a:lnTo>
                <a:lnTo>
                  <a:pt x="39627" y="316356"/>
                </a:lnTo>
                <a:lnTo>
                  <a:pt x="1071" y="316356"/>
                </a:lnTo>
                <a:lnTo>
                  <a:pt x="4590" y="323191"/>
                </a:lnTo>
                <a:lnTo>
                  <a:pt x="43452" y="322865"/>
                </a:lnTo>
                <a:lnTo>
                  <a:pt x="47202" y="319393"/>
                </a:lnTo>
                <a:lnTo>
                  <a:pt x="47876" y="318092"/>
                </a:lnTo>
                <a:lnTo>
                  <a:pt x="48180" y="316356"/>
                </a:lnTo>
                <a:lnTo>
                  <a:pt x="48065" y="310606"/>
                </a:lnTo>
                <a:lnTo>
                  <a:pt x="48043" y="310389"/>
                </a:lnTo>
                <a:lnTo>
                  <a:pt x="47692" y="308436"/>
                </a:lnTo>
                <a:close/>
              </a:path>
              <a:path w="62230" h="558164">
                <a:moveTo>
                  <a:pt x="17726" y="309412"/>
                </a:moveTo>
                <a:lnTo>
                  <a:pt x="13163" y="309412"/>
                </a:lnTo>
                <a:lnTo>
                  <a:pt x="13163" y="316356"/>
                </a:lnTo>
                <a:lnTo>
                  <a:pt x="17726" y="316356"/>
                </a:lnTo>
                <a:lnTo>
                  <a:pt x="17726" y="309412"/>
                </a:lnTo>
                <a:close/>
              </a:path>
              <a:path w="62230" h="558164">
                <a:moveTo>
                  <a:pt x="13163" y="268729"/>
                </a:moveTo>
                <a:lnTo>
                  <a:pt x="13163" y="275564"/>
                </a:lnTo>
                <a:lnTo>
                  <a:pt x="35886" y="285328"/>
                </a:lnTo>
                <a:lnTo>
                  <a:pt x="38519" y="286304"/>
                </a:lnTo>
                <a:lnTo>
                  <a:pt x="41207" y="287063"/>
                </a:lnTo>
                <a:lnTo>
                  <a:pt x="38408" y="287931"/>
                </a:lnTo>
                <a:lnTo>
                  <a:pt x="35739" y="288908"/>
                </a:lnTo>
                <a:lnTo>
                  <a:pt x="13163" y="298455"/>
                </a:lnTo>
                <a:lnTo>
                  <a:pt x="13163" y="305941"/>
                </a:lnTo>
                <a:lnTo>
                  <a:pt x="47821" y="290535"/>
                </a:lnTo>
                <a:lnTo>
                  <a:pt x="59443" y="290535"/>
                </a:lnTo>
                <a:lnTo>
                  <a:pt x="58130" y="289233"/>
                </a:lnTo>
                <a:lnTo>
                  <a:pt x="56199" y="288040"/>
                </a:lnTo>
                <a:lnTo>
                  <a:pt x="54767" y="287063"/>
                </a:lnTo>
                <a:lnTo>
                  <a:pt x="52144" y="285762"/>
                </a:lnTo>
                <a:lnTo>
                  <a:pt x="13163" y="268729"/>
                </a:lnTo>
                <a:close/>
              </a:path>
              <a:path w="62230" h="558164">
                <a:moveTo>
                  <a:pt x="59443" y="290535"/>
                </a:moveTo>
                <a:lnTo>
                  <a:pt x="47821" y="290535"/>
                </a:lnTo>
                <a:lnTo>
                  <a:pt x="48458" y="290752"/>
                </a:lnTo>
                <a:lnTo>
                  <a:pt x="48929" y="290969"/>
                </a:lnTo>
                <a:lnTo>
                  <a:pt x="49262" y="291078"/>
                </a:lnTo>
                <a:lnTo>
                  <a:pt x="51580" y="292054"/>
                </a:lnTo>
                <a:lnTo>
                  <a:pt x="53040" y="292813"/>
                </a:lnTo>
                <a:lnTo>
                  <a:pt x="53622" y="293247"/>
                </a:lnTo>
                <a:lnTo>
                  <a:pt x="54407" y="293790"/>
                </a:lnTo>
                <a:lnTo>
                  <a:pt x="55017" y="294549"/>
                </a:lnTo>
                <a:lnTo>
                  <a:pt x="55559" y="295743"/>
                </a:lnTo>
                <a:lnTo>
                  <a:pt x="55885" y="296394"/>
                </a:lnTo>
                <a:lnTo>
                  <a:pt x="56097" y="297587"/>
                </a:lnTo>
                <a:lnTo>
                  <a:pt x="56042" y="300733"/>
                </a:lnTo>
                <a:lnTo>
                  <a:pt x="55931" y="301601"/>
                </a:lnTo>
                <a:lnTo>
                  <a:pt x="55580" y="303120"/>
                </a:lnTo>
                <a:lnTo>
                  <a:pt x="61086" y="302361"/>
                </a:lnTo>
                <a:lnTo>
                  <a:pt x="61566" y="300733"/>
                </a:lnTo>
                <a:lnTo>
                  <a:pt x="61806" y="299214"/>
                </a:lnTo>
                <a:lnTo>
                  <a:pt x="61756" y="295526"/>
                </a:lnTo>
                <a:lnTo>
                  <a:pt x="61353" y="293790"/>
                </a:lnTo>
                <a:lnTo>
                  <a:pt x="60329" y="292054"/>
                </a:lnTo>
                <a:lnTo>
                  <a:pt x="59552" y="290644"/>
                </a:lnTo>
                <a:close/>
              </a:path>
              <a:path w="62230" h="558164">
                <a:moveTo>
                  <a:pt x="47756" y="206239"/>
                </a:moveTo>
                <a:lnTo>
                  <a:pt x="12377" y="217630"/>
                </a:lnTo>
                <a:lnTo>
                  <a:pt x="12377" y="225767"/>
                </a:lnTo>
                <a:lnTo>
                  <a:pt x="14280" y="229998"/>
                </a:lnTo>
                <a:lnTo>
                  <a:pt x="18077" y="233036"/>
                </a:lnTo>
                <a:lnTo>
                  <a:pt x="13163" y="233036"/>
                </a:lnTo>
                <a:lnTo>
                  <a:pt x="13163" y="239219"/>
                </a:lnTo>
                <a:lnTo>
                  <a:pt x="47756" y="239219"/>
                </a:lnTo>
                <a:lnTo>
                  <a:pt x="47756" y="232385"/>
                </a:lnTo>
                <a:lnTo>
                  <a:pt x="24432" y="232385"/>
                </a:lnTo>
                <a:lnTo>
                  <a:pt x="21421" y="231300"/>
                </a:lnTo>
                <a:lnTo>
                  <a:pt x="18252" y="226960"/>
                </a:lnTo>
                <a:lnTo>
                  <a:pt x="17458" y="224465"/>
                </a:lnTo>
                <a:lnTo>
                  <a:pt x="17458" y="219691"/>
                </a:lnTo>
                <a:lnTo>
                  <a:pt x="17818" y="218064"/>
                </a:lnTo>
                <a:lnTo>
                  <a:pt x="18520" y="216762"/>
                </a:lnTo>
                <a:lnTo>
                  <a:pt x="19222" y="215352"/>
                </a:lnTo>
                <a:lnTo>
                  <a:pt x="20174" y="214375"/>
                </a:lnTo>
                <a:lnTo>
                  <a:pt x="21356" y="213941"/>
                </a:lnTo>
                <a:lnTo>
                  <a:pt x="22538" y="213399"/>
                </a:lnTo>
                <a:lnTo>
                  <a:pt x="24321" y="213073"/>
                </a:lnTo>
                <a:lnTo>
                  <a:pt x="47756" y="213073"/>
                </a:lnTo>
                <a:lnTo>
                  <a:pt x="47756" y="206239"/>
                </a:lnTo>
                <a:close/>
              </a:path>
              <a:path w="62230" h="558164">
                <a:moveTo>
                  <a:pt x="14271" y="172390"/>
                </a:moveTo>
                <a:lnTo>
                  <a:pt x="13006" y="174777"/>
                </a:lnTo>
                <a:lnTo>
                  <a:pt x="12557" y="176404"/>
                </a:lnTo>
                <a:lnTo>
                  <a:pt x="12437" y="181286"/>
                </a:lnTo>
                <a:lnTo>
                  <a:pt x="12765" y="182479"/>
                </a:lnTo>
                <a:lnTo>
                  <a:pt x="13551" y="183890"/>
                </a:lnTo>
                <a:lnTo>
                  <a:pt x="14336" y="185192"/>
                </a:lnTo>
                <a:lnTo>
                  <a:pt x="15952" y="186602"/>
                </a:lnTo>
                <a:lnTo>
                  <a:pt x="18409" y="188229"/>
                </a:lnTo>
                <a:lnTo>
                  <a:pt x="13163" y="188229"/>
                </a:lnTo>
                <a:lnTo>
                  <a:pt x="13163" y="194413"/>
                </a:lnTo>
                <a:lnTo>
                  <a:pt x="47756" y="194413"/>
                </a:lnTo>
                <a:lnTo>
                  <a:pt x="47756" y="187578"/>
                </a:lnTo>
                <a:lnTo>
                  <a:pt x="27166" y="187578"/>
                </a:lnTo>
                <a:lnTo>
                  <a:pt x="24885" y="187144"/>
                </a:lnTo>
                <a:lnTo>
                  <a:pt x="18437" y="178031"/>
                </a:lnTo>
                <a:lnTo>
                  <a:pt x="18862" y="176404"/>
                </a:lnTo>
                <a:lnTo>
                  <a:pt x="19712" y="174668"/>
                </a:lnTo>
                <a:lnTo>
                  <a:pt x="14271" y="172390"/>
                </a:lnTo>
                <a:close/>
              </a:path>
              <a:path w="62230" h="558164">
                <a:moveTo>
                  <a:pt x="61021" y="128234"/>
                </a:moveTo>
                <a:lnTo>
                  <a:pt x="56781" y="128234"/>
                </a:lnTo>
                <a:lnTo>
                  <a:pt x="56781" y="173800"/>
                </a:lnTo>
                <a:lnTo>
                  <a:pt x="61021" y="173800"/>
                </a:lnTo>
                <a:lnTo>
                  <a:pt x="61021" y="128234"/>
                </a:lnTo>
                <a:close/>
              </a:path>
              <a:path w="62230" h="558164">
                <a:moveTo>
                  <a:pt x="14271" y="100570"/>
                </a:moveTo>
                <a:lnTo>
                  <a:pt x="13006" y="102956"/>
                </a:lnTo>
                <a:lnTo>
                  <a:pt x="12549" y="104692"/>
                </a:lnTo>
                <a:lnTo>
                  <a:pt x="12461" y="109574"/>
                </a:lnTo>
                <a:lnTo>
                  <a:pt x="12765" y="110768"/>
                </a:lnTo>
                <a:lnTo>
                  <a:pt x="13551" y="112069"/>
                </a:lnTo>
                <a:lnTo>
                  <a:pt x="14336" y="113480"/>
                </a:lnTo>
                <a:lnTo>
                  <a:pt x="15952" y="114890"/>
                </a:lnTo>
                <a:lnTo>
                  <a:pt x="18409" y="116518"/>
                </a:lnTo>
                <a:lnTo>
                  <a:pt x="13163" y="116518"/>
                </a:lnTo>
                <a:lnTo>
                  <a:pt x="13163" y="122701"/>
                </a:lnTo>
                <a:lnTo>
                  <a:pt x="47756" y="122701"/>
                </a:lnTo>
                <a:lnTo>
                  <a:pt x="47756" y="115758"/>
                </a:lnTo>
                <a:lnTo>
                  <a:pt x="27166" y="115758"/>
                </a:lnTo>
                <a:lnTo>
                  <a:pt x="24885" y="115433"/>
                </a:lnTo>
                <a:lnTo>
                  <a:pt x="18437" y="106319"/>
                </a:lnTo>
                <a:lnTo>
                  <a:pt x="18862" y="104692"/>
                </a:lnTo>
                <a:lnTo>
                  <a:pt x="19712" y="102956"/>
                </a:lnTo>
                <a:lnTo>
                  <a:pt x="14271" y="100570"/>
                </a:lnTo>
                <a:close/>
              </a:path>
              <a:path w="62230" h="558164">
                <a:moveTo>
                  <a:pt x="47756" y="63032"/>
                </a:moveTo>
                <a:lnTo>
                  <a:pt x="0" y="63032"/>
                </a:lnTo>
                <a:lnTo>
                  <a:pt x="0" y="69867"/>
                </a:lnTo>
                <a:lnTo>
                  <a:pt x="17135" y="69867"/>
                </a:lnTo>
                <a:lnTo>
                  <a:pt x="15721" y="71060"/>
                </a:lnTo>
                <a:lnTo>
                  <a:pt x="14576" y="72579"/>
                </a:lnTo>
                <a:lnTo>
                  <a:pt x="13647" y="74640"/>
                </a:lnTo>
                <a:lnTo>
                  <a:pt x="12821" y="76376"/>
                </a:lnTo>
                <a:lnTo>
                  <a:pt x="12377" y="78546"/>
                </a:lnTo>
                <a:lnTo>
                  <a:pt x="12377" y="84405"/>
                </a:lnTo>
                <a:lnTo>
                  <a:pt x="13126" y="87442"/>
                </a:lnTo>
                <a:lnTo>
                  <a:pt x="27037" y="98183"/>
                </a:lnTo>
                <a:lnTo>
                  <a:pt x="34030" y="98183"/>
                </a:lnTo>
                <a:lnTo>
                  <a:pt x="45472" y="91131"/>
                </a:lnTo>
                <a:lnTo>
                  <a:pt x="25910" y="91131"/>
                </a:lnTo>
                <a:lnTo>
                  <a:pt x="22557" y="90155"/>
                </a:lnTo>
                <a:lnTo>
                  <a:pt x="18299" y="86032"/>
                </a:lnTo>
                <a:lnTo>
                  <a:pt x="17236" y="83428"/>
                </a:lnTo>
                <a:lnTo>
                  <a:pt x="17329" y="77027"/>
                </a:lnTo>
                <a:lnTo>
                  <a:pt x="18345" y="74640"/>
                </a:lnTo>
                <a:lnTo>
                  <a:pt x="22769" y="70301"/>
                </a:lnTo>
                <a:lnTo>
                  <a:pt x="26243" y="69216"/>
                </a:lnTo>
                <a:lnTo>
                  <a:pt x="47756" y="69216"/>
                </a:lnTo>
                <a:lnTo>
                  <a:pt x="47756" y="63032"/>
                </a:lnTo>
                <a:close/>
              </a:path>
              <a:path w="62230" h="558164">
                <a:moveTo>
                  <a:pt x="47756" y="69216"/>
                </a:moveTo>
                <a:lnTo>
                  <a:pt x="35286" y="69216"/>
                </a:lnTo>
                <a:lnTo>
                  <a:pt x="38482" y="70301"/>
                </a:lnTo>
                <a:lnTo>
                  <a:pt x="40579" y="72362"/>
                </a:lnTo>
                <a:lnTo>
                  <a:pt x="42676" y="74532"/>
                </a:lnTo>
                <a:lnTo>
                  <a:pt x="43720" y="77027"/>
                </a:lnTo>
                <a:lnTo>
                  <a:pt x="43720" y="83103"/>
                </a:lnTo>
                <a:lnTo>
                  <a:pt x="42620" y="85706"/>
                </a:lnTo>
                <a:lnTo>
                  <a:pt x="38233" y="90046"/>
                </a:lnTo>
                <a:lnTo>
                  <a:pt x="34926" y="91131"/>
                </a:lnTo>
                <a:lnTo>
                  <a:pt x="45472" y="91131"/>
                </a:lnTo>
                <a:lnTo>
                  <a:pt x="46260" y="89721"/>
                </a:lnTo>
                <a:lnTo>
                  <a:pt x="47784" y="86900"/>
                </a:lnTo>
                <a:lnTo>
                  <a:pt x="48429" y="84405"/>
                </a:lnTo>
                <a:lnTo>
                  <a:pt x="48541" y="75725"/>
                </a:lnTo>
                <a:lnTo>
                  <a:pt x="46823" y="71928"/>
                </a:lnTo>
                <a:lnTo>
                  <a:pt x="43396" y="69324"/>
                </a:lnTo>
                <a:lnTo>
                  <a:pt x="47756" y="69324"/>
                </a:lnTo>
                <a:close/>
              </a:path>
              <a:path w="62230" h="558164">
                <a:moveTo>
                  <a:pt x="13163" y="0"/>
                </a:moveTo>
                <a:lnTo>
                  <a:pt x="13163" y="6726"/>
                </a:lnTo>
                <a:lnTo>
                  <a:pt x="33161" y="13669"/>
                </a:lnTo>
                <a:lnTo>
                  <a:pt x="39840" y="16056"/>
                </a:lnTo>
                <a:lnTo>
                  <a:pt x="33226" y="18009"/>
                </a:lnTo>
                <a:lnTo>
                  <a:pt x="13163" y="24193"/>
                </a:lnTo>
                <a:lnTo>
                  <a:pt x="13163" y="31245"/>
                </a:lnTo>
                <a:lnTo>
                  <a:pt x="33429" y="37645"/>
                </a:lnTo>
                <a:lnTo>
                  <a:pt x="37817" y="38947"/>
                </a:lnTo>
                <a:lnTo>
                  <a:pt x="40560" y="39815"/>
                </a:lnTo>
                <a:lnTo>
                  <a:pt x="13163" y="48711"/>
                </a:lnTo>
                <a:lnTo>
                  <a:pt x="13163" y="55763"/>
                </a:lnTo>
                <a:lnTo>
                  <a:pt x="47756" y="43395"/>
                </a:lnTo>
                <a:lnTo>
                  <a:pt x="47756" y="36127"/>
                </a:lnTo>
                <a:lnTo>
                  <a:pt x="21144" y="27881"/>
                </a:lnTo>
                <a:lnTo>
                  <a:pt x="27037" y="26363"/>
                </a:lnTo>
                <a:lnTo>
                  <a:pt x="47756" y="19853"/>
                </a:lnTo>
                <a:lnTo>
                  <a:pt x="47756" y="12693"/>
                </a:lnTo>
                <a:lnTo>
                  <a:pt x="13163" y="0"/>
                </a:lnTo>
                <a:close/>
              </a:path>
            </a:pathLst>
          </a:custGeom>
          <a:solidFill>
            <a:srgbClr val="000000"/>
          </a:solidFill>
        </p:spPr>
        <p:txBody>
          <a:bodyPr wrap="square" lIns="0" tIns="0" rIns="0" bIns="0" rtlCol="0"/>
          <a:lstStyle/>
          <a:p>
            <a:endParaRPr/>
          </a:p>
        </p:txBody>
      </p:sp>
      <p:sp>
        <p:nvSpPr>
          <p:cNvPr id="52" name="object 52"/>
          <p:cNvSpPr/>
          <p:nvPr/>
        </p:nvSpPr>
        <p:spPr>
          <a:xfrm>
            <a:off x="2062667" y="3354587"/>
            <a:ext cx="32384" cy="41275"/>
          </a:xfrm>
          <a:custGeom>
            <a:avLst/>
            <a:gdLst/>
            <a:ahLst/>
            <a:cxnLst/>
            <a:rect l="l" t="t" r="r" b="b"/>
            <a:pathLst>
              <a:path w="32385" h="41275">
                <a:moveTo>
                  <a:pt x="31406" y="0"/>
                </a:moveTo>
                <a:lnTo>
                  <a:pt x="24478" y="0"/>
                </a:lnTo>
                <a:lnTo>
                  <a:pt x="18566" y="9655"/>
                </a:lnTo>
                <a:lnTo>
                  <a:pt x="15980" y="14103"/>
                </a:lnTo>
                <a:lnTo>
                  <a:pt x="14594" y="11391"/>
                </a:lnTo>
                <a:lnTo>
                  <a:pt x="8221" y="0"/>
                </a:lnTo>
                <a:lnTo>
                  <a:pt x="923" y="0"/>
                </a:lnTo>
                <a:lnTo>
                  <a:pt x="12655" y="19528"/>
                </a:lnTo>
                <a:lnTo>
                  <a:pt x="0" y="40683"/>
                </a:lnTo>
                <a:lnTo>
                  <a:pt x="7112" y="40683"/>
                </a:lnTo>
                <a:lnTo>
                  <a:pt x="16165" y="24627"/>
                </a:lnTo>
                <a:lnTo>
                  <a:pt x="18012" y="28098"/>
                </a:lnTo>
                <a:lnTo>
                  <a:pt x="25125" y="40683"/>
                </a:lnTo>
                <a:lnTo>
                  <a:pt x="32330" y="40683"/>
                </a:lnTo>
                <a:lnTo>
                  <a:pt x="19490" y="19202"/>
                </a:lnTo>
                <a:lnTo>
                  <a:pt x="31406" y="0"/>
                </a:lnTo>
                <a:close/>
              </a:path>
            </a:pathLst>
          </a:custGeom>
          <a:solidFill>
            <a:srgbClr val="000000"/>
          </a:solidFill>
        </p:spPr>
        <p:txBody>
          <a:bodyPr wrap="square" lIns="0" tIns="0" rIns="0" bIns="0" rtlCol="0"/>
          <a:lstStyle/>
          <a:p>
            <a:endParaRPr/>
          </a:p>
        </p:txBody>
      </p:sp>
      <p:grpSp>
        <p:nvGrpSpPr>
          <p:cNvPr id="53" name="object 53"/>
          <p:cNvGrpSpPr/>
          <p:nvPr/>
        </p:nvGrpSpPr>
        <p:grpSpPr>
          <a:xfrm>
            <a:off x="2986487" y="2092959"/>
            <a:ext cx="1344295" cy="1198880"/>
            <a:chOff x="2986487" y="2092959"/>
            <a:chExt cx="1344295" cy="1198880"/>
          </a:xfrm>
        </p:grpSpPr>
        <p:sp>
          <p:nvSpPr>
            <p:cNvPr id="54" name="object 54"/>
            <p:cNvSpPr/>
            <p:nvPr/>
          </p:nvSpPr>
          <p:spPr>
            <a:xfrm>
              <a:off x="3064911" y="3118947"/>
              <a:ext cx="1226820" cy="0"/>
            </a:xfrm>
            <a:custGeom>
              <a:avLst/>
              <a:gdLst/>
              <a:ahLst/>
              <a:cxnLst/>
              <a:rect l="l" t="t" r="r" b="b"/>
              <a:pathLst>
                <a:path w="1226820">
                  <a:moveTo>
                    <a:pt x="0" y="0"/>
                  </a:moveTo>
                  <a:lnTo>
                    <a:pt x="1226802" y="0"/>
                  </a:lnTo>
                </a:path>
              </a:pathLst>
            </a:custGeom>
            <a:ln w="7028">
              <a:solidFill>
                <a:srgbClr val="EFEFEF"/>
              </a:solidFill>
              <a:prstDash val="sysDash"/>
            </a:ln>
          </p:spPr>
          <p:txBody>
            <a:bodyPr wrap="square" lIns="0" tIns="0" rIns="0" bIns="0" rtlCol="0"/>
            <a:lstStyle/>
            <a:p>
              <a:endParaRPr/>
            </a:p>
          </p:txBody>
        </p:sp>
        <p:sp>
          <p:nvSpPr>
            <p:cNvPr id="55" name="object 55"/>
            <p:cNvSpPr/>
            <p:nvPr/>
          </p:nvSpPr>
          <p:spPr>
            <a:xfrm>
              <a:off x="3064911" y="2849783"/>
              <a:ext cx="1266190" cy="321310"/>
            </a:xfrm>
            <a:custGeom>
              <a:avLst/>
              <a:gdLst/>
              <a:ahLst/>
              <a:cxnLst/>
              <a:rect l="l" t="t" r="r" b="b"/>
              <a:pathLst>
                <a:path w="1266189" h="321310">
                  <a:moveTo>
                    <a:pt x="1256731" y="269163"/>
                  </a:moveTo>
                  <a:lnTo>
                    <a:pt x="1265876" y="269163"/>
                  </a:lnTo>
                </a:path>
                <a:path w="1266189" h="321310">
                  <a:moveTo>
                    <a:pt x="43969" y="320804"/>
                  </a:moveTo>
                  <a:lnTo>
                    <a:pt x="43969" y="250502"/>
                  </a:lnTo>
                </a:path>
                <a:path w="1266189" h="321310">
                  <a:moveTo>
                    <a:pt x="43969" y="215352"/>
                  </a:moveTo>
                  <a:lnTo>
                    <a:pt x="43969" y="145050"/>
                  </a:lnTo>
                </a:path>
                <a:path w="1266189" h="321310">
                  <a:moveTo>
                    <a:pt x="0" y="0"/>
                  </a:moveTo>
                  <a:lnTo>
                    <a:pt x="59857" y="0"/>
                  </a:lnTo>
                </a:path>
              </a:pathLst>
            </a:custGeom>
            <a:ln w="6506">
              <a:solidFill>
                <a:srgbClr val="EFEFEF"/>
              </a:solidFill>
            </a:ln>
          </p:spPr>
          <p:txBody>
            <a:bodyPr wrap="square" lIns="0" tIns="0" rIns="0" bIns="0" rtlCol="0"/>
            <a:lstStyle/>
            <a:p>
              <a:endParaRPr/>
            </a:p>
          </p:txBody>
        </p:sp>
        <p:sp>
          <p:nvSpPr>
            <p:cNvPr id="56" name="object 56"/>
            <p:cNvSpPr/>
            <p:nvPr/>
          </p:nvSpPr>
          <p:spPr>
            <a:xfrm>
              <a:off x="3154697" y="2849783"/>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57" name="object 57"/>
            <p:cNvSpPr/>
            <p:nvPr/>
          </p:nvSpPr>
          <p:spPr>
            <a:xfrm>
              <a:off x="3064911" y="2580295"/>
              <a:ext cx="1266190" cy="379730"/>
            </a:xfrm>
            <a:custGeom>
              <a:avLst/>
              <a:gdLst/>
              <a:ahLst/>
              <a:cxnLst/>
              <a:rect l="l" t="t" r="r" b="b"/>
              <a:pathLst>
                <a:path w="1266189" h="379730">
                  <a:moveTo>
                    <a:pt x="1256731" y="269488"/>
                  </a:moveTo>
                  <a:lnTo>
                    <a:pt x="1265876" y="269488"/>
                  </a:lnTo>
                </a:path>
                <a:path w="1266189" h="379730">
                  <a:moveTo>
                    <a:pt x="43969" y="379388"/>
                  </a:moveTo>
                  <a:lnTo>
                    <a:pt x="43969" y="309195"/>
                  </a:lnTo>
                </a:path>
                <a:path w="1266189" h="379730">
                  <a:moveTo>
                    <a:pt x="43969" y="274045"/>
                  </a:moveTo>
                  <a:lnTo>
                    <a:pt x="43969" y="203743"/>
                  </a:lnTo>
                </a:path>
                <a:path w="1266189" h="379730">
                  <a:moveTo>
                    <a:pt x="43969" y="168593"/>
                  </a:moveTo>
                  <a:lnTo>
                    <a:pt x="43969" y="98291"/>
                  </a:lnTo>
                </a:path>
                <a:path w="1266189" h="379730">
                  <a:moveTo>
                    <a:pt x="0" y="0"/>
                  </a:moveTo>
                  <a:lnTo>
                    <a:pt x="59857" y="0"/>
                  </a:lnTo>
                </a:path>
              </a:pathLst>
            </a:custGeom>
            <a:ln w="6506">
              <a:solidFill>
                <a:srgbClr val="EFEFEF"/>
              </a:solidFill>
            </a:ln>
          </p:spPr>
          <p:txBody>
            <a:bodyPr wrap="square" lIns="0" tIns="0" rIns="0" bIns="0" rtlCol="0"/>
            <a:lstStyle/>
            <a:p>
              <a:endParaRPr/>
            </a:p>
          </p:txBody>
        </p:sp>
        <p:sp>
          <p:nvSpPr>
            <p:cNvPr id="58" name="object 58"/>
            <p:cNvSpPr/>
            <p:nvPr/>
          </p:nvSpPr>
          <p:spPr>
            <a:xfrm>
              <a:off x="3154697" y="2580295"/>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59" name="object 59"/>
            <p:cNvSpPr/>
            <p:nvPr/>
          </p:nvSpPr>
          <p:spPr>
            <a:xfrm>
              <a:off x="3064911" y="2310915"/>
              <a:ext cx="1266190" cy="332740"/>
            </a:xfrm>
            <a:custGeom>
              <a:avLst/>
              <a:gdLst/>
              <a:ahLst/>
              <a:cxnLst/>
              <a:rect l="l" t="t" r="r" b="b"/>
              <a:pathLst>
                <a:path w="1266189" h="332739">
                  <a:moveTo>
                    <a:pt x="1256731" y="269380"/>
                  </a:moveTo>
                  <a:lnTo>
                    <a:pt x="1265876" y="269380"/>
                  </a:lnTo>
                </a:path>
                <a:path w="1266189" h="332739">
                  <a:moveTo>
                    <a:pt x="43969" y="332521"/>
                  </a:moveTo>
                  <a:lnTo>
                    <a:pt x="43969" y="262328"/>
                  </a:lnTo>
                </a:path>
                <a:path w="1266189" h="332739">
                  <a:moveTo>
                    <a:pt x="43969" y="227177"/>
                  </a:moveTo>
                  <a:lnTo>
                    <a:pt x="43969" y="156876"/>
                  </a:lnTo>
                </a:path>
                <a:path w="1266189" h="332739">
                  <a:moveTo>
                    <a:pt x="43969" y="121725"/>
                  </a:moveTo>
                  <a:lnTo>
                    <a:pt x="43969" y="51424"/>
                  </a:lnTo>
                </a:path>
                <a:path w="1266189" h="332739">
                  <a:moveTo>
                    <a:pt x="0" y="0"/>
                  </a:moveTo>
                  <a:lnTo>
                    <a:pt x="59857" y="0"/>
                  </a:lnTo>
                </a:path>
              </a:pathLst>
            </a:custGeom>
            <a:ln w="6506">
              <a:solidFill>
                <a:srgbClr val="EFEFEF"/>
              </a:solidFill>
            </a:ln>
          </p:spPr>
          <p:txBody>
            <a:bodyPr wrap="square" lIns="0" tIns="0" rIns="0" bIns="0" rtlCol="0"/>
            <a:lstStyle/>
            <a:p>
              <a:endParaRPr/>
            </a:p>
          </p:txBody>
        </p:sp>
        <p:sp>
          <p:nvSpPr>
            <p:cNvPr id="60" name="object 60"/>
            <p:cNvSpPr/>
            <p:nvPr/>
          </p:nvSpPr>
          <p:spPr>
            <a:xfrm>
              <a:off x="3154697" y="2310915"/>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61" name="object 61"/>
            <p:cNvSpPr/>
            <p:nvPr/>
          </p:nvSpPr>
          <p:spPr>
            <a:xfrm>
              <a:off x="3108880" y="2256995"/>
              <a:ext cx="1222375" cy="70485"/>
            </a:xfrm>
            <a:custGeom>
              <a:avLst/>
              <a:gdLst/>
              <a:ahLst/>
              <a:cxnLst/>
              <a:rect l="l" t="t" r="r" b="b"/>
              <a:pathLst>
                <a:path w="1222375" h="70485">
                  <a:moveTo>
                    <a:pt x="1212761" y="53919"/>
                  </a:moveTo>
                  <a:lnTo>
                    <a:pt x="1221906" y="53919"/>
                  </a:lnTo>
                </a:path>
                <a:path w="1222375" h="70485">
                  <a:moveTo>
                    <a:pt x="0" y="70301"/>
                  </a:moveTo>
                  <a:lnTo>
                    <a:pt x="0" y="0"/>
                  </a:lnTo>
                </a:path>
              </a:pathLst>
            </a:custGeom>
            <a:ln w="6506">
              <a:solidFill>
                <a:srgbClr val="EFEFEF"/>
              </a:solidFill>
            </a:ln>
          </p:spPr>
          <p:txBody>
            <a:bodyPr wrap="square" lIns="0" tIns="0" rIns="0" bIns="0" rtlCol="0"/>
            <a:lstStyle/>
            <a:p>
              <a:endParaRPr/>
            </a:p>
          </p:txBody>
        </p:sp>
        <p:sp>
          <p:nvSpPr>
            <p:cNvPr id="62" name="object 62"/>
            <p:cNvSpPr/>
            <p:nvPr/>
          </p:nvSpPr>
          <p:spPr>
            <a:xfrm>
              <a:off x="3108880"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63" name="object 63"/>
            <p:cNvSpPr/>
            <p:nvPr/>
          </p:nvSpPr>
          <p:spPr>
            <a:xfrm>
              <a:off x="3344523"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64" name="object 64"/>
            <p:cNvSpPr/>
            <p:nvPr/>
          </p:nvSpPr>
          <p:spPr>
            <a:xfrm>
              <a:off x="3344523"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65" name="object 65"/>
            <p:cNvSpPr/>
            <p:nvPr/>
          </p:nvSpPr>
          <p:spPr>
            <a:xfrm>
              <a:off x="3579981"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66" name="object 66"/>
            <p:cNvSpPr/>
            <p:nvPr/>
          </p:nvSpPr>
          <p:spPr>
            <a:xfrm>
              <a:off x="3579981"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67" name="object 67"/>
            <p:cNvSpPr/>
            <p:nvPr/>
          </p:nvSpPr>
          <p:spPr>
            <a:xfrm>
              <a:off x="3815624"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68" name="object 68"/>
            <p:cNvSpPr/>
            <p:nvPr/>
          </p:nvSpPr>
          <p:spPr>
            <a:xfrm>
              <a:off x="3815624"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69" name="object 69"/>
            <p:cNvSpPr/>
            <p:nvPr/>
          </p:nvSpPr>
          <p:spPr>
            <a:xfrm>
              <a:off x="405126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70" name="object 70"/>
            <p:cNvSpPr/>
            <p:nvPr/>
          </p:nvSpPr>
          <p:spPr>
            <a:xfrm>
              <a:off x="405126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71" name="object 71"/>
            <p:cNvSpPr/>
            <p:nvPr/>
          </p:nvSpPr>
          <p:spPr>
            <a:xfrm>
              <a:off x="4286910"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72" name="object 72"/>
            <p:cNvSpPr/>
            <p:nvPr/>
          </p:nvSpPr>
          <p:spPr>
            <a:xfrm>
              <a:off x="4286910"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73" name="object 73"/>
            <p:cNvSpPr/>
            <p:nvPr/>
          </p:nvSpPr>
          <p:spPr>
            <a:xfrm>
              <a:off x="3108696" y="2264698"/>
              <a:ext cx="1178560" cy="826769"/>
            </a:xfrm>
            <a:custGeom>
              <a:avLst/>
              <a:gdLst/>
              <a:ahLst/>
              <a:cxnLst/>
              <a:rect l="l" t="t" r="r" b="b"/>
              <a:pathLst>
                <a:path w="1178560" h="826769">
                  <a:moveTo>
                    <a:pt x="0" y="808140"/>
                  </a:moveTo>
                  <a:lnTo>
                    <a:pt x="3879" y="804668"/>
                  </a:lnTo>
                  <a:lnTo>
                    <a:pt x="7944" y="801305"/>
                  </a:lnTo>
                  <a:lnTo>
                    <a:pt x="11823" y="798267"/>
                  </a:lnTo>
                  <a:lnTo>
                    <a:pt x="15703" y="794796"/>
                  </a:lnTo>
                  <a:lnTo>
                    <a:pt x="19767" y="791432"/>
                  </a:lnTo>
                  <a:lnTo>
                    <a:pt x="23647" y="788395"/>
                  </a:lnTo>
                  <a:lnTo>
                    <a:pt x="27619" y="784923"/>
                  </a:lnTo>
                  <a:lnTo>
                    <a:pt x="31499" y="781777"/>
                  </a:lnTo>
                  <a:lnTo>
                    <a:pt x="35563" y="778305"/>
                  </a:lnTo>
                  <a:lnTo>
                    <a:pt x="39443" y="772989"/>
                  </a:lnTo>
                  <a:lnTo>
                    <a:pt x="43322" y="767999"/>
                  </a:lnTo>
                  <a:lnTo>
                    <a:pt x="63090" y="733065"/>
                  </a:lnTo>
                  <a:lnTo>
                    <a:pt x="66970" y="725579"/>
                  </a:lnTo>
                  <a:lnTo>
                    <a:pt x="70942" y="718853"/>
                  </a:lnTo>
                  <a:lnTo>
                    <a:pt x="74914" y="712452"/>
                  </a:lnTo>
                  <a:lnTo>
                    <a:pt x="78886" y="706051"/>
                  </a:lnTo>
                  <a:lnTo>
                    <a:pt x="82765" y="699976"/>
                  </a:lnTo>
                  <a:lnTo>
                    <a:pt x="86645" y="690971"/>
                  </a:lnTo>
                  <a:lnTo>
                    <a:pt x="90710" y="682726"/>
                  </a:lnTo>
                  <a:lnTo>
                    <a:pt x="94589" y="674480"/>
                  </a:lnTo>
                  <a:lnTo>
                    <a:pt x="98469" y="665693"/>
                  </a:lnTo>
                  <a:lnTo>
                    <a:pt x="102533" y="657665"/>
                  </a:lnTo>
                  <a:lnTo>
                    <a:pt x="106413" y="647792"/>
                  </a:lnTo>
                  <a:lnTo>
                    <a:pt x="110293" y="633905"/>
                  </a:lnTo>
                  <a:lnTo>
                    <a:pt x="114265" y="620670"/>
                  </a:lnTo>
                  <a:lnTo>
                    <a:pt x="118329" y="606674"/>
                  </a:lnTo>
                  <a:lnTo>
                    <a:pt x="122209" y="591269"/>
                  </a:lnTo>
                  <a:lnTo>
                    <a:pt x="126088" y="576623"/>
                  </a:lnTo>
                  <a:lnTo>
                    <a:pt x="129968" y="562194"/>
                  </a:lnTo>
                  <a:lnTo>
                    <a:pt x="134032" y="547005"/>
                  </a:lnTo>
                  <a:lnTo>
                    <a:pt x="137912" y="532684"/>
                  </a:lnTo>
                  <a:lnTo>
                    <a:pt x="149736" y="483864"/>
                  </a:lnTo>
                  <a:lnTo>
                    <a:pt x="157587" y="444808"/>
                  </a:lnTo>
                  <a:lnTo>
                    <a:pt x="161652" y="425822"/>
                  </a:lnTo>
                  <a:lnTo>
                    <a:pt x="165531" y="406945"/>
                  </a:lnTo>
                  <a:lnTo>
                    <a:pt x="169411" y="388284"/>
                  </a:lnTo>
                  <a:lnTo>
                    <a:pt x="173475" y="371469"/>
                  </a:lnTo>
                  <a:lnTo>
                    <a:pt x="177355" y="351723"/>
                  </a:lnTo>
                  <a:lnTo>
                    <a:pt x="181235" y="331002"/>
                  </a:lnTo>
                  <a:lnTo>
                    <a:pt x="185114" y="312125"/>
                  </a:lnTo>
                  <a:lnTo>
                    <a:pt x="189179" y="292271"/>
                  </a:lnTo>
                  <a:lnTo>
                    <a:pt x="197031" y="252672"/>
                  </a:lnTo>
                  <a:lnTo>
                    <a:pt x="204975" y="215026"/>
                  </a:lnTo>
                  <a:lnTo>
                    <a:pt x="216798" y="170003"/>
                  </a:lnTo>
                  <a:lnTo>
                    <a:pt x="220678" y="158612"/>
                  </a:lnTo>
                  <a:lnTo>
                    <a:pt x="224558" y="143423"/>
                  </a:lnTo>
                  <a:lnTo>
                    <a:pt x="228622" y="127692"/>
                  </a:lnTo>
                  <a:lnTo>
                    <a:pt x="232502" y="114890"/>
                  </a:lnTo>
                  <a:lnTo>
                    <a:pt x="236381" y="98942"/>
                  </a:lnTo>
                  <a:lnTo>
                    <a:pt x="240353" y="84730"/>
                  </a:lnTo>
                  <a:lnTo>
                    <a:pt x="244325" y="71928"/>
                  </a:lnTo>
                  <a:lnTo>
                    <a:pt x="248297" y="58475"/>
                  </a:lnTo>
                  <a:lnTo>
                    <a:pt x="252177" y="48060"/>
                  </a:lnTo>
                  <a:lnTo>
                    <a:pt x="256241" y="38405"/>
                  </a:lnTo>
                  <a:lnTo>
                    <a:pt x="260121" y="28641"/>
                  </a:lnTo>
                  <a:lnTo>
                    <a:pt x="283676" y="0"/>
                  </a:lnTo>
                  <a:lnTo>
                    <a:pt x="287648" y="1410"/>
                  </a:lnTo>
                  <a:lnTo>
                    <a:pt x="291620" y="5858"/>
                  </a:lnTo>
                  <a:lnTo>
                    <a:pt x="295500" y="8353"/>
                  </a:lnTo>
                  <a:lnTo>
                    <a:pt x="299564" y="13344"/>
                  </a:lnTo>
                  <a:lnTo>
                    <a:pt x="303444" y="21047"/>
                  </a:lnTo>
                  <a:lnTo>
                    <a:pt x="307324" y="27990"/>
                  </a:lnTo>
                  <a:lnTo>
                    <a:pt x="311203" y="37971"/>
                  </a:lnTo>
                  <a:lnTo>
                    <a:pt x="315268" y="48820"/>
                  </a:lnTo>
                  <a:lnTo>
                    <a:pt x="319147" y="54461"/>
                  </a:lnTo>
                  <a:lnTo>
                    <a:pt x="323027" y="61839"/>
                  </a:lnTo>
                  <a:lnTo>
                    <a:pt x="327091" y="69324"/>
                  </a:lnTo>
                  <a:lnTo>
                    <a:pt x="330971" y="75400"/>
                  </a:lnTo>
                  <a:lnTo>
                    <a:pt x="334943" y="83645"/>
                  </a:lnTo>
                  <a:lnTo>
                    <a:pt x="338823" y="93843"/>
                  </a:lnTo>
                  <a:lnTo>
                    <a:pt x="342887" y="102414"/>
                  </a:lnTo>
                  <a:lnTo>
                    <a:pt x="346767" y="112829"/>
                  </a:lnTo>
                  <a:lnTo>
                    <a:pt x="350646" y="125088"/>
                  </a:lnTo>
                  <a:lnTo>
                    <a:pt x="354711" y="132466"/>
                  </a:lnTo>
                  <a:lnTo>
                    <a:pt x="358590" y="142013"/>
                  </a:lnTo>
                  <a:lnTo>
                    <a:pt x="362470" y="151668"/>
                  </a:lnTo>
                  <a:lnTo>
                    <a:pt x="366350" y="157310"/>
                  </a:lnTo>
                  <a:lnTo>
                    <a:pt x="370414" y="165989"/>
                  </a:lnTo>
                  <a:lnTo>
                    <a:pt x="374294" y="174560"/>
                  </a:lnTo>
                  <a:lnTo>
                    <a:pt x="378266" y="182805"/>
                  </a:lnTo>
                  <a:lnTo>
                    <a:pt x="382238" y="193545"/>
                  </a:lnTo>
                  <a:lnTo>
                    <a:pt x="386210" y="202875"/>
                  </a:lnTo>
                  <a:lnTo>
                    <a:pt x="390090" y="211012"/>
                  </a:lnTo>
                  <a:lnTo>
                    <a:pt x="393969" y="220885"/>
                  </a:lnTo>
                  <a:lnTo>
                    <a:pt x="398034" y="231625"/>
                  </a:lnTo>
                  <a:lnTo>
                    <a:pt x="401913" y="242040"/>
                  </a:lnTo>
                  <a:lnTo>
                    <a:pt x="405793" y="251587"/>
                  </a:lnTo>
                  <a:lnTo>
                    <a:pt x="409673" y="261677"/>
                  </a:lnTo>
                  <a:lnTo>
                    <a:pt x="413737" y="272092"/>
                  </a:lnTo>
                  <a:lnTo>
                    <a:pt x="417617" y="285111"/>
                  </a:lnTo>
                  <a:lnTo>
                    <a:pt x="421589" y="298780"/>
                  </a:lnTo>
                  <a:lnTo>
                    <a:pt x="425653" y="312342"/>
                  </a:lnTo>
                  <a:lnTo>
                    <a:pt x="429533" y="328290"/>
                  </a:lnTo>
                  <a:lnTo>
                    <a:pt x="433412" y="338922"/>
                  </a:lnTo>
                  <a:lnTo>
                    <a:pt x="437292" y="345973"/>
                  </a:lnTo>
                  <a:lnTo>
                    <a:pt x="441356" y="355412"/>
                  </a:lnTo>
                  <a:lnTo>
                    <a:pt x="445236" y="361596"/>
                  </a:lnTo>
                  <a:lnTo>
                    <a:pt x="449116" y="368214"/>
                  </a:lnTo>
                  <a:lnTo>
                    <a:pt x="453180" y="374181"/>
                  </a:lnTo>
                  <a:lnTo>
                    <a:pt x="457060" y="380473"/>
                  </a:lnTo>
                  <a:lnTo>
                    <a:pt x="460939" y="387416"/>
                  </a:lnTo>
                  <a:lnTo>
                    <a:pt x="464911" y="393817"/>
                  </a:lnTo>
                  <a:lnTo>
                    <a:pt x="468976" y="400218"/>
                  </a:lnTo>
                  <a:lnTo>
                    <a:pt x="472856" y="406185"/>
                  </a:lnTo>
                  <a:lnTo>
                    <a:pt x="476735" y="413563"/>
                  </a:lnTo>
                  <a:lnTo>
                    <a:pt x="480800" y="421374"/>
                  </a:lnTo>
                  <a:lnTo>
                    <a:pt x="484679" y="428209"/>
                  </a:lnTo>
                  <a:lnTo>
                    <a:pt x="488559" y="436562"/>
                  </a:lnTo>
                  <a:lnTo>
                    <a:pt x="492439" y="443397"/>
                  </a:lnTo>
                  <a:lnTo>
                    <a:pt x="496503" y="450341"/>
                  </a:lnTo>
                  <a:lnTo>
                    <a:pt x="500383" y="459128"/>
                  </a:lnTo>
                  <a:lnTo>
                    <a:pt x="504355" y="467916"/>
                  </a:lnTo>
                  <a:lnTo>
                    <a:pt x="508327" y="477788"/>
                  </a:lnTo>
                  <a:lnTo>
                    <a:pt x="512299" y="489180"/>
                  </a:lnTo>
                  <a:lnTo>
                    <a:pt x="516178" y="499052"/>
                  </a:lnTo>
                  <a:lnTo>
                    <a:pt x="520058" y="509684"/>
                  </a:lnTo>
                  <a:lnTo>
                    <a:pt x="524122" y="521184"/>
                  </a:lnTo>
                  <a:lnTo>
                    <a:pt x="528002" y="529755"/>
                  </a:lnTo>
                  <a:lnTo>
                    <a:pt x="531882" y="537783"/>
                  </a:lnTo>
                  <a:lnTo>
                    <a:pt x="535946" y="545920"/>
                  </a:lnTo>
                  <a:lnTo>
                    <a:pt x="539826" y="552321"/>
                  </a:lnTo>
                  <a:lnTo>
                    <a:pt x="543705" y="558830"/>
                  </a:lnTo>
                  <a:lnTo>
                    <a:pt x="547677" y="566750"/>
                  </a:lnTo>
                  <a:lnTo>
                    <a:pt x="551649" y="573151"/>
                  </a:lnTo>
                  <a:lnTo>
                    <a:pt x="555622" y="579877"/>
                  </a:lnTo>
                  <a:lnTo>
                    <a:pt x="559501" y="588014"/>
                  </a:lnTo>
                  <a:lnTo>
                    <a:pt x="563381" y="592896"/>
                  </a:lnTo>
                  <a:lnTo>
                    <a:pt x="567445" y="598972"/>
                  </a:lnTo>
                  <a:lnTo>
                    <a:pt x="571325" y="605372"/>
                  </a:lnTo>
                  <a:lnTo>
                    <a:pt x="575205" y="609604"/>
                  </a:lnTo>
                  <a:lnTo>
                    <a:pt x="579269" y="614269"/>
                  </a:lnTo>
                  <a:lnTo>
                    <a:pt x="583149" y="618174"/>
                  </a:lnTo>
                  <a:lnTo>
                    <a:pt x="587028" y="621429"/>
                  </a:lnTo>
                  <a:lnTo>
                    <a:pt x="591000" y="625877"/>
                  </a:lnTo>
                  <a:lnTo>
                    <a:pt x="594972" y="631193"/>
                  </a:lnTo>
                  <a:lnTo>
                    <a:pt x="598944" y="636618"/>
                  </a:lnTo>
                  <a:lnTo>
                    <a:pt x="602824" y="642476"/>
                  </a:lnTo>
                  <a:lnTo>
                    <a:pt x="606888" y="648877"/>
                  </a:lnTo>
                  <a:lnTo>
                    <a:pt x="610768" y="654627"/>
                  </a:lnTo>
                  <a:lnTo>
                    <a:pt x="614648" y="660051"/>
                  </a:lnTo>
                  <a:lnTo>
                    <a:pt x="618527" y="666127"/>
                  </a:lnTo>
                  <a:lnTo>
                    <a:pt x="622592" y="671768"/>
                  </a:lnTo>
                  <a:lnTo>
                    <a:pt x="626471" y="678386"/>
                  </a:lnTo>
                  <a:lnTo>
                    <a:pt x="630351" y="685004"/>
                  </a:lnTo>
                  <a:lnTo>
                    <a:pt x="634415" y="690862"/>
                  </a:lnTo>
                  <a:lnTo>
                    <a:pt x="638295" y="697589"/>
                  </a:lnTo>
                  <a:lnTo>
                    <a:pt x="642267" y="702688"/>
                  </a:lnTo>
                  <a:lnTo>
                    <a:pt x="646147" y="706593"/>
                  </a:lnTo>
                  <a:lnTo>
                    <a:pt x="650211" y="710716"/>
                  </a:lnTo>
                  <a:lnTo>
                    <a:pt x="654091" y="715164"/>
                  </a:lnTo>
                  <a:lnTo>
                    <a:pt x="657971" y="720263"/>
                  </a:lnTo>
                  <a:lnTo>
                    <a:pt x="662035" y="724820"/>
                  </a:lnTo>
                  <a:lnTo>
                    <a:pt x="681618" y="743914"/>
                  </a:lnTo>
                  <a:lnTo>
                    <a:pt x="685590" y="746952"/>
                  </a:lnTo>
                  <a:lnTo>
                    <a:pt x="689654" y="750423"/>
                  </a:lnTo>
                  <a:lnTo>
                    <a:pt x="693534" y="754003"/>
                  </a:lnTo>
                  <a:lnTo>
                    <a:pt x="697414" y="757801"/>
                  </a:lnTo>
                  <a:lnTo>
                    <a:pt x="701293" y="760404"/>
                  </a:lnTo>
                  <a:lnTo>
                    <a:pt x="705358" y="762357"/>
                  </a:lnTo>
                  <a:lnTo>
                    <a:pt x="709237" y="764201"/>
                  </a:lnTo>
                  <a:lnTo>
                    <a:pt x="713117" y="766263"/>
                  </a:lnTo>
                  <a:lnTo>
                    <a:pt x="716997" y="768541"/>
                  </a:lnTo>
                  <a:lnTo>
                    <a:pt x="721061" y="771362"/>
                  </a:lnTo>
                  <a:lnTo>
                    <a:pt x="724941" y="773749"/>
                  </a:lnTo>
                  <a:lnTo>
                    <a:pt x="728913" y="775918"/>
                  </a:lnTo>
                  <a:lnTo>
                    <a:pt x="732977" y="778522"/>
                  </a:lnTo>
                  <a:lnTo>
                    <a:pt x="736857" y="781017"/>
                  </a:lnTo>
                  <a:lnTo>
                    <a:pt x="740736" y="783187"/>
                  </a:lnTo>
                  <a:lnTo>
                    <a:pt x="744616" y="785465"/>
                  </a:lnTo>
                  <a:lnTo>
                    <a:pt x="748681" y="786876"/>
                  </a:lnTo>
                  <a:lnTo>
                    <a:pt x="752560" y="788395"/>
                  </a:lnTo>
                  <a:lnTo>
                    <a:pt x="756440" y="789805"/>
                  </a:lnTo>
                  <a:lnTo>
                    <a:pt x="760504" y="791866"/>
                  </a:lnTo>
                  <a:lnTo>
                    <a:pt x="764384" y="793819"/>
                  </a:lnTo>
                  <a:lnTo>
                    <a:pt x="768264" y="796423"/>
                  </a:lnTo>
                  <a:lnTo>
                    <a:pt x="772236" y="798593"/>
                  </a:lnTo>
                  <a:lnTo>
                    <a:pt x="776300" y="800763"/>
                  </a:lnTo>
                  <a:lnTo>
                    <a:pt x="780180" y="803149"/>
                  </a:lnTo>
                  <a:lnTo>
                    <a:pt x="784059" y="804777"/>
                  </a:lnTo>
                  <a:lnTo>
                    <a:pt x="788124" y="806079"/>
                  </a:lnTo>
                  <a:lnTo>
                    <a:pt x="792003" y="807055"/>
                  </a:lnTo>
                  <a:lnTo>
                    <a:pt x="795883" y="808140"/>
                  </a:lnTo>
                  <a:lnTo>
                    <a:pt x="827382" y="817687"/>
                  </a:lnTo>
                  <a:lnTo>
                    <a:pt x="831447" y="818555"/>
                  </a:lnTo>
                  <a:lnTo>
                    <a:pt x="835326" y="819314"/>
                  </a:lnTo>
                  <a:lnTo>
                    <a:pt x="839206" y="819857"/>
                  </a:lnTo>
                  <a:lnTo>
                    <a:pt x="843085" y="820399"/>
                  </a:lnTo>
                  <a:lnTo>
                    <a:pt x="847150" y="820942"/>
                  </a:lnTo>
                  <a:lnTo>
                    <a:pt x="851030" y="821701"/>
                  </a:lnTo>
                  <a:lnTo>
                    <a:pt x="855002" y="822569"/>
                  </a:lnTo>
                  <a:lnTo>
                    <a:pt x="858974" y="823328"/>
                  </a:lnTo>
                  <a:lnTo>
                    <a:pt x="862946" y="823654"/>
                  </a:lnTo>
                  <a:lnTo>
                    <a:pt x="866825" y="823871"/>
                  </a:lnTo>
                  <a:lnTo>
                    <a:pt x="870705" y="823871"/>
                  </a:lnTo>
                  <a:lnTo>
                    <a:pt x="874769" y="824088"/>
                  </a:lnTo>
                  <a:lnTo>
                    <a:pt x="878649" y="824630"/>
                  </a:lnTo>
                  <a:lnTo>
                    <a:pt x="882529" y="825173"/>
                  </a:lnTo>
                  <a:lnTo>
                    <a:pt x="886593" y="825715"/>
                  </a:lnTo>
                  <a:lnTo>
                    <a:pt x="890473" y="825824"/>
                  </a:lnTo>
                  <a:lnTo>
                    <a:pt x="894352" y="826258"/>
                  </a:lnTo>
                  <a:lnTo>
                    <a:pt x="898324" y="826583"/>
                  </a:lnTo>
                  <a:lnTo>
                    <a:pt x="902296" y="826583"/>
                  </a:lnTo>
                  <a:lnTo>
                    <a:pt x="906268" y="826583"/>
                  </a:lnTo>
                  <a:lnTo>
                    <a:pt x="910148" y="826583"/>
                  </a:lnTo>
                  <a:lnTo>
                    <a:pt x="914212" y="826258"/>
                  </a:lnTo>
                  <a:lnTo>
                    <a:pt x="918092" y="825715"/>
                  </a:lnTo>
                  <a:lnTo>
                    <a:pt x="921972" y="824739"/>
                  </a:lnTo>
                  <a:lnTo>
                    <a:pt x="925851" y="823328"/>
                  </a:lnTo>
                  <a:lnTo>
                    <a:pt x="929916" y="822027"/>
                  </a:lnTo>
                  <a:lnTo>
                    <a:pt x="933796" y="820942"/>
                  </a:lnTo>
                  <a:lnTo>
                    <a:pt x="937675" y="819857"/>
                  </a:lnTo>
                  <a:lnTo>
                    <a:pt x="941740" y="818880"/>
                  </a:lnTo>
                  <a:lnTo>
                    <a:pt x="945619" y="818229"/>
                  </a:lnTo>
                  <a:lnTo>
                    <a:pt x="949591" y="817470"/>
                  </a:lnTo>
                  <a:lnTo>
                    <a:pt x="953471" y="817144"/>
                  </a:lnTo>
                  <a:lnTo>
                    <a:pt x="957535" y="816494"/>
                  </a:lnTo>
                  <a:lnTo>
                    <a:pt x="961415" y="815626"/>
                  </a:lnTo>
                  <a:lnTo>
                    <a:pt x="965295" y="814866"/>
                  </a:lnTo>
                  <a:lnTo>
                    <a:pt x="969359" y="814215"/>
                  </a:lnTo>
                  <a:lnTo>
                    <a:pt x="973239" y="813781"/>
                  </a:lnTo>
                  <a:lnTo>
                    <a:pt x="977118" y="813456"/>
                  </a:lnTo>
                  <a:lnTo>
                    <a:pt x="980998" y="813456"/>
                  </a:lnTo>
                  <a:lnTo>
                    <a:pt x="985062" y="813456"/>
                  </a:lnTo>
                  <a:lnTo>
                    <a:pt x="988942" y="813564"/>
                  </a:lnTo>
                  <a:lnTo>
                    <a:pt x="992914" y="813998"/>
                  </a:lnTo>
                  <a:lnTo>
                    <a:pt x="996794" y="814541"/>
                  </a:lnTo>
                  <a:lnTo>
                    <a:pt x="1000858" y="815083"/>
                  </a:lnTo>
                  <a:lnTo>
                    <a:pt x="1004738" y="815951"/>
                  </a:lnTo>
                  <a:lnTo>
                    <a:pt x="1008617" y="816385"/>
                  </a:lnTo>
                  <a:lnTo>
                    <a:pt x="1012682" y="816711"/>
                  </a:lnTo>
                  <a:lnTo>
                    <a:pt x="1016561" y="817253"/>
                  </a:lnTo>
                  <a:lnTo>
                    <a:pt x="1020441" y="818012"/>
                  </a:lnTo>
                  <a:lnTo>
                    <a:pt x="1024321" y="818880"/>
                  </a:lnTo>
                  <a:lnTo>
                    <a:pt x="1028385" y="819423"/>
                  </a:lnTo>
                  <a:lnTo>
                    <a:pt x="1032265" y="819965"/>
                  </a:lnTo>
                  <a:lnTo>
                    <a:pt x="1036237" y="820616"/>
                  </a:lnTo>
                  <a:lnTo>
                    <a:pt x="1040301" y="820725"/>
                  </a:lnTo>
                  <a:lnTo>
                    <a:pt x="1044181" y="820942"/>
                  </a:lnTo>
                  <a:lnTo>
                    <a:pt x="1048061" y="821159"/>
                  </a:lnTo>
                  <a:lnTo>
                    <a:pt x="1051940" y="821267"/>
                  </a:lnTo>
                  <a:lnTo>
                    <a:pt x="1056005" y="821159"/>
                  </a:lnTo>
                  <a:lnTo>
                    <a:pt x="1059884" y="821159"/>
                  </a:lnTo>
                  <a:lnTo>
                    <a:pt x="1063764" y="821267"/>
                  </a:lnTo>
                  <a:lnTo>
                    <a:pt x="1067828" y="821701"/>
                  </a:lnTo>
                  <a:lnTo>
                    <a:pt x="1071708" y="822244"/>
                  </a:lnTo>
                  <a:lnTo>
                    <a:pt x="1075680" y="821484"/>
                  </a:lnTo>
                  <a:lnTo>
                    <a:pt x="1107087" y="816385"/>
                  </a:lnTo>
                  <a:lnTo>
                    <a:pt x="1111151" y="815951"/>
                  </a:lnTo>
                  <a:lnTo>
                    <a:pt x="1115031" y="815626"/>
                  </a:lnTo>
                  <a:lnTo>
                    <a:pt x="1119003" y="815409"/>
                  </a:lnTo>
                  <a:lnTo>
                    <a:pt x="1122883" y="815409"/>
                  </a:lnTo>
                  <a:lnTo>
                    <a:pt x="1126947" y="815626"/>
                  </a:lnTo>
                  <a:lnTo>
                    <a:pt x="1130827" y="815843"/>
                  </a:lnTo>
                  <a:lnTo>
                    <a:pt x="1134706" y="815626"/>
                  </a:lnTo>
                  <a:lnTo>
                    <a:pt x="1138771" y="815409"/>
                  </a:lnTo>
                  <a:lnTo>
                    <a:pt x="1142650" y="815409"/>
                  </a:lnTo>
                  <a:lnTo>
                    <a:pt x="1146530" y="815626"/>
                  </a:lnTo>
                  <a:lnTo>
                    <a:pt x="1150410" y="815843"/>
                  </a:lnTo>
                  <a:lnTo>
                    <a:pt x="1154474" y="816168"/>
                  </a:lnTo>
                  <a:lnTo>
                    <a:pt x="1158354" y="816711"/>
                  </a:lnTo>
                  <a:lnTo>
                    <a:pt x="1162326" y="817470"/>
                  </a:lnTo>
                  <a:lnTo>
                    <a:pt x="1166298" y="818229"/>
                  </a:lnTo>
                  <a:lnTo>
                    <a:pt x="1170270" y="818338"/>
                  </a:lnTo>
                  <a:lnTo>
                    <a:pt x="1174149" y="818772"/>
                  </a:lnTo>
                  <a:lnTo>
                    <a:pt x="1178029" y="819097"/>
                  </a:lnTo>
                </a:path>
              </a:pathLst>
            </a:custGeom>
            <a:ln w="6684">
              <a:solidFill>
                <a:srgbClr val="1A85FF"/>
              </a:solidFill>
            </a:ln>
          </p:spPr>
          <p:txBody>
            <a:bodyPr wrap="square" lIns="0" tIns="0" rIns="0" bIns="0" rtlCol="0"/>
            <a:lstStyle/>
            <a:p>
              <a:endParaRPr/>
            </a:p>
          </p:txBody>
        </p:sp>
        <p:sp>
          <p:nvSpPr>
            <p:cNvPr id="74" name="object 74"/>
            <p:cNvSpPr/>
            <p:nvPr/>
          </p:nvSpPr>
          <p:spPr>
            <a:xfrm>
              <a:off x="3306743" y="2552847"/>
              <a:ext cx="980440" cy="535940"/>
            </a:xfrm>
            <a:custGeom>
              <a:avLst/>
              <a:gdLst/>
              <a:ahLst/>
              <a:cxnLst/>
              <a:rect l="l" t="t" r="r" b="b"/>
              <a:pathLst>
                <a:path w="980439" h="535939">
                  <a:moveTo>
                    <a:pt x="0" y="200489"/>
                  </a:moveTo>
                  <a:lnTo>
                    <a:pt x="3325" y="193437"/>
                  </a:lnTo>
                  <a:lnTo>
                    <a:pt x="6558" y="186927"/>
                  </a:lnTo>
                  <a:lnTo>
                    <a:pt x="9883" y="180310"/>
                  </a:lnTo>
                  <a:lnTo>
                    <a:pt x="13116" y="173041"/>
                  </a:lnTo>
                  <a:lnTo>
                    <a:pt x="29466" y="138432"/>
                  </a:lnTo>
                  <a:lnTo>
                    <a:pt x="49142" y="104367"/>
                  </a:lnTo>
                  <a:lnTo>
                    <a:pt x="75283" y="71928"/>
                  </a:lnTo>
                  <a:lnTo>
                    <a:pt x="78609" y="68999"/>
                  </a:lnTo>
                  <a:lnTo>
                    <a:pt x="81842" y="66070"/>
                  </a:lnTo>
                  <a:lnTo>
                    <a:pt x="85260" y="63683"/>
                  </a:lnTo>
                  <a:lnTo>
                    <a:pt x="88585" y="61405"/>
                  </a:lnTo>
                  <a:lnTo>
                    <a:pt x="91818" y="59126"/>
                  </a:lnTo>
                  <a:lnTo>
                    <a:pt x="95051" y="57282"/>
                  </a:lnTo>
                  <a:lnTo>
                    <a:pt x="98376" y="55655"/>
                  </a:lnTo>
                  <a:lnTo>
                    <a:pt x="101610" y="54244"/>
                  </a:lnTo>
                  <a:lnTo>
                    <a:pt x="104935" y="51641"/>
                  </a:lnTo>
                  <a:lnTo>
                    <a:pt x="108168" y="49471"/>
                  </a:lnTo>
                  <a:lnTo>
                    <a:pt x="111493" y="47410"/>
                  </a:lnTo>
                  <a:lnTo>
                    <a:pt x="114726" y="45565"/>
                  </a:lnTo>
                  <a:lnTo>
                    <a:pt x="117959" y="43938"/>
                  </a:lnTo>
                  <a:lnTo>
                    <a:pt x="121285" y="41009"/>
                  </a:lnTo>
                  <a:lnTo>
                    <a:pt x="124518" y="37211"/>
                  </a:lnTo>
                  <a:lnTo>
                    <a:pt x="127843" y="33740"/>
                  </a:lnTo>
                  <a:lnTo>
                    <a:pt x="131076" y="30594"/>
                  </a:lnTo>
                  <a:lnTo>
                    <a:pt x="134402" y="27664"/>
                  </a:lnTo>
                  <a:lnTo>
                    <a:pt x="137635" y="24410"/>
                  </a:lnTo>
                  <a:lnTo>
                    <a:pt x="170335" y="1193"/>
                  </a:lnTo>
                  <a:lnTo>
                    <a:pt x="180219" y="0"/>
                  </a:lnTo>
                  <a:lnTo>
                    <a:pt x="183452" y="433"/>
                  </a:lnTo>
                  <a:lnTo>
                    <a:pt x="206545" y="10848"/>
                  </a:lnTo>
                  <a:lnTo>
                    <a:pt x="209778" y="12150"/>
                  </a:lnTo>
                  <a:lnTo>
                    <a:pt x="236012" y="34608"/>
                  </a:lnTo>
                  <a:lnTo>
                    <a:pt x="239245" y="38079"/>
                  </a:lnTo>
                  <a:lnTo>
                    <a:pt x="258920" y="61947"/>
                  </a:lnTo>
                  <a:lnTo>
                    <a:pt x="262153" y="65527"/>
                  </a:lnTo>
                  <a:lnTo>
                    <a:pt x="265386" y="68131"/>
                  </a:lnTo>
                  <a:lnTo>
                    <a:pt x="268712" y="70192"/>
                  </a:lnTo>
                  <a:lnTo>
                    <a:pt x="271945" y="71820"/>
                  </a:lnTo>
                  <a:lnTo>
                    <a:pt x="275270" y="73664"/>
                  </a:lnTo>
                  <a:lnTo>
                    <a:pt x="304830" y="102197"/>
                  </a:lnTo>
                  <a:lnTo>
                    <a:pt x="308155" y="105777"/>
                  </a:lnTo>
                  <a:lnTo>
                    <a:pt x="311388" y="109140"/>
                  </a:lnTo>
                  <a:lnTo>
                    <a:pt x="314713" y="112612"/>
                  </a:lnTo>
                  <a:lnTo>
                    <a:pt x="317946" y="116301"/>
                  </a:lnTo>
                  <a:lnTo>
                    <a:pt x="321180" y="119338"/>
                  </a:lnTo>
                  <a:lnTo>
                    <a:pt x="347413" y="147329"/>
                  </a:lnTo>
                  <a:lnTo>
                    <a:pt x="350646" y="151777"/>
                  </a:lnTo>
                  <a:lnTo>
                    <a:pt x="353972" y="156333"/>
                  </a:lnTo>
                  <a:lnTo>
                    <a:pt x="357205" y="161324"/>
                  </a:lnTo>
                  <a:lnTo>
                    <a:pt x="360530" y="166423"/>
                  </a:lnTo>
                  <a:lnTo>
                    <a:pt x="363763" y="171739"/>
                  </a:lnTo>
                  <a:lnTo>
                    <a:pt x="366996" y="177163"/>
                  </a:lnTo>
                  <a:lnTo>
                    <a:pt x="370322" y="182913"/>
                  </a:lnTo>
                  <a:lnTo>
                    <a:pt x="373555" y="188772"/>
                  </a:lnTo>
                  <a:lnTo>
                    <a:pt x="376880" y="194956"/>
                  </a:lnTo>
                  <a:lnTo>
                    <a:pt x="380113" y="198753"/>
                  </a:lnTo>
                  <a:lnTo>
                    <a:pt x="383439" y="202658"/>
                  </a:lnTo>
                  <a:lnTo>
                    <a:pt x="386857" y="206456"/>
                  </a:lnTo>
                  <a:lnTo>
                    <a:pt x="390090" y="210470"/>
                  </a:lnTo>
                  <a:lnTo>
                    <a:pt x="406440" y="233578"/>
                  </a:lnTo>
                  <a:lnTo>
                    <a:pt x="409765" y="238677"/>
                  </a:lnTo>
                  <a:lnTo>
                    <a:pt x="429348" y="272960"/>
                  </a:lnTo>
                  <a:lnTo>
                    <a:pt x="449023" y="313535"/>
                  </a:lnTo>
                  <a:lnTo>
                    <a:pt x="452256" y="320912"/>
                  </a:lnTo>
                  <a:lnTo>
                    <a:pt x="455582" y="328398"/>
                  </a:lnTo>
                  <a:lnTo>
                    <a:pt x="458815" y="336101"/>
                  </a:lnTo>
                  <a:lnTo>
                    <a:pt x="462140" y="342610"/>
                  </a:lnTo>
                  <a:lnTo>
                    <a:pt x="465373" y="349011"/>
                  </a:lnTo>
                  <a:lnTo>
                    <a:pt x="468606" y="354327"/>
                  </a:lnTo>
                  <a:lnTo>
                    <a:pt x="471932" y="359318"/>
                  </a:lnTo>
                  <a:lnTo>
                    <a:pt x="475165" y="363549"/>
                  </a:lnTo>
                  <a:lnTo>
                    <a:pt x="478490" y="367888"/>
                  </a:lnTo>
                  <a:lnTo>
                    <a:pt x="481723" y="372445"/>
                  </a:lnTo>
                  <a:lnTo>
                    <a:pt x="485049" y="376676"/>
                  </a:lnTo>
                  <a:lnTo>
                    <a:pt x="488467" y="380148"/>
                  </a:lnTo>
                  <a:lnTo>
                    <a:pt x="491700" y="383402"/>
                  </a:lnTo>
                  <a:lnTo>
                    <a:pt x="495025" y="386874"/>
                  </a:lnTo>
                  <a:lnTo>
                    <a:pt x="498258" y="390563"/>
                  </a:lnTo>
                  <a:lnTo>
                    <a:pt x="501491" y="394251"/>
                  </a:lnTo>
                  <a:lnTo>
                    <a:pt x="504817" y="398048"/>
                  </a:lnTo>
                  <a:lnTo>
                    <a:pt x="508050" y="401954"/>
                  </a:lnTo>
                  <a:lnTo>
                    <a:pt x="511375" y="405968"/>
                  </a:lnTo>
                  <a:lnTo>
                    <a:pt x="514608" y="409982"/>
                  </a:lnTo>
                  <a:lnTo>
                    <a:pt x="517933" y="414213"/>
                  </a:lnTo>
                  <a:lnTo>
                    <a:pt x="521166" y="418445"/>
                  </a:lnTo>
                  <a:lnTo>
                    <a:pt x="524400" y="422784"/>
                  </a:lnTo>
                  <a:lnTo>
                    <a:pt x="527725" y="427232"/>
                  </a:lnTo>
                  <a:lnTo>
                    <a:pt x="530958" y="431789"/>
                  </a:lnTo>
                  <a:lnTo>
                    <a:pt x="534283" y="436562"/>
                  </a:lnTo>
                  <a:lnTo>
                    <a:pt x="537516" y="441227"/>
                  </a:lnTo>
                  <a:lnTo>
                    <a:pt x="540842" y="446001"/>
                  </a:lnTo>
                  <a:lnTo>
                    <a:pt x="544075" y="450991"/>
                  </a:lnTo>
                  <a:lnTo>
                    <a:pt x="547308" y="456091"/>
                  </a:lnTo>
                  <a:lnTo>
                    <a:pt x="550633" y="461190"/>
                  </a:lnTo>
                  <a:lnTo>
                    <a:pt x="553866" y="466397"/>
                  </a:lnTo>
                  <a:lnTo>
                    <a:pt x="557192" y="471713"/>
                  </a:lnTo>
                  <a:lnTo>
                    <a:pt x="560425" y="477138"/>
                  </a:lnTo>
                  <a:lnTo>
                    <a:pt x="563750" y="482671"/>
                  </a:lnTo>
                  <a:lnTo>
                    <a:pt x="566983" y="488312"/>
                  </a:lnTo>
                  <a:lnTo>
                    <a:pt x="570216" y="493953"/>
                  </a:lnTo>
                  <a:lnTo>
                    <a:pt x="573542" y="499812"/>
                  </a:lnTo>
                  <a:lnTo>
                    <a:pt x="576775" y="505128"/>
                  </a:lnTo>
                  <a:lnTo>
                    <a:pt x="580100" y="509684"/>
                  </a:lnTo>
                  <a:lnTo>
                    <a:pt x="583333" y="514458"/>
                  </a:lnTo>
                  <a:lnTo>
                    <a:pt x="586751" y="519015"/>
                  </a:lnTo>
                  <a:lnTo>
                    <a:pt x="590077" y="524005"/>
                  </a:lnTo>
                  <a:lnTo>
                    <a:pt x="593310" y="528019"/>
                  </a:lnTo>
                  <a:lnTo>
                    <a:pt x="596635" y="528996"/>
                  </a:lnTo>
                  <a:lnTo>
                    <a:pt x="599868" y="529864"/>
                  </a:lnTo>
                  <a:lnTo>
                    <a:pt x="603101" y="530731"/>
                  </a:lnTo>
                  <a:lnTo>
                    <a:pt x="606427" y="531816"/>
                  </a:lnTo>
                  <a:lnTo>
                    <a:pt x="609660" y="532793"/>
                  </a:lnTo>
                  <a:lnTo>
                    <a:pt x="612985" y="533010"/>
                  </a:lnTo>
                  <a:lnTo>
                    <a:pt x="616218" y="532793"/>
                  </a:lnTo>
                  <a:lnTo>
                    <a:pt x="619543" y="532576"/>
                  </a:lnTo>
                  <a:lnTo>
                    <a:pt x="622777" y="532467"/>
                  </a:lnTo>
                  <a:lnTo>
                    <a:pt x="626010" y="532250"/>
                  </a:lnTo>
                  <a:lnTo>
                    <a:pt x="629335" y="532033"/>
                  </a:lnTo>
                  <a:lnTo>
                    <a:pt x="632568" y="532033"/>
                  </a:lnTo>
                  <a:lnTo>
                    <a:pt x="635893" y="532033"/>
                  </a:lnTo>
                  <a:lnTo>
                    <a:pt x="639126" y="532033"/>
                  </a:lnTo>
                  <a:lnTo>
                    <a:pt x="642452" y="532033"/>
                  </a:lnTo>
                  <a:lnTo>
                    <a:pt x="645685" y="532250"/>
                  </a:lnTo>
                  <a:lnTo>
                    <a:pt x="648918" y="532467"/>
                  </a:lnTo>
                  <a:lnTo>
                    <a:pt x="652243" y="532467"/>
                  </a:lnTo>
                  <a:lnTo>
                    <a:pt x="655476" y="532793"/>
                  </a:lnTo>
                  <a:lnTo>
                    <a:pt x="658802" y="533010"/>
                  </a:lnTo>
                  <a:lnTo>
                    <a:pt x="662035" y="533335"/>
                  </a:lnTo>
                  <a:lnTo>
                    <a:pt x="665360" y="533552"/>
                  </a:lnTo>
                  <a:lnTo>
                    <a:pt x="668593" y="533878"/>
                  </a:lnTo>
                  <a:lnTo>
                    <a:pt x="671919" y="534420"/>
                  </a:lnTo>
                  <a:lnTo>
                    <a:pt x="675152" y="534746"/>
                  </a:lnTo>
                  <a:lnTo>
                    <a:pt x="678385" y="535397"/>
                  </a:lnTo>
                  <a:lnTo>
                    <a:pt x="681710" y="535397"/>
                  </a:lnTo>
                  <a:lnTo>
                    <a:pt x="684943" y="534420"/>
                  </a:lnTo>
                  <a:lnTo>
                    <a:pt x="688361" y="533552"/>
                  </a:lnTo>
                  <a:lnTo>
                    <a:pt x="704711" y="526175"/>
                  </a:lnTo>
                  <a:lnTo>
                    <a:pt x="708037" y="524222"/>
                  </a:lnTo>
                  <a:lnTo>
                    <a:pt x="711270" y="522161"/>
                  </a:lnTo>
                  <a:lnTo>
                    <a:pt x="714595" y="520208"/>
                  </a:lnTo>
                  <a:lnTo>
                    <a:pt x="717828" y="518364"/>
                  </a:lnTo>
                  <a:lnTo>
                    <a:pt x="721153" y="516519"/>
                  </a:lnTo>
                  <a:lnTo>
                    <a:pt x="724387" y="514458"/>
                  </a:lnTo>
                  <a:lnTo>
                    <a:pt x="727620" y="512831"/>
                  </a:lnTo>
                  <a:lnTo>
                    <a:pt x="730945" y="510986"/>
                  </a:lnTo>
                  <a:lnTo>
                    <a:pt x="734178" y="509142"/>
                  </a:lnTo>
                  <a:lnTo>
                    <a:pt x="737503" y="507515"/>
                  </a:lnTo>
                  <a:lnTo>
                    <a:pt x="740736" y="505887"/>
                  </a:lnTo>
                  <a:lnTo>
                    <a:pt x="744062" y="503826"/>
                  </a:lnTo>
                  <a:lnTo>
                    <a:pt x="747295" y="500788"/>
                  </a:lnTo>
                  <a:lnTo>
                    <a:pt x="750620" y="497968"/>
                  </a:lnTo>
                  <a:lnTo>
                    <a:pt x="753853" y="495038"/>
                  </a:lnTo>
                  <a:lnTo>
                    <a:pt x="757086" y="492326"/>
                  </a:lnTo>
                  <a:lnTo>
                    <a:pt x="760412" y="489614"/>
                  </a:lnTo>
                  <a:lnTo>
                    <a:pt x="763645" y="486902"/>
                  </a:lnTo>
                  <a:lnTo>
                    <a:pt x="766970" y="484298"/>
                  </a:lnTo>
                  <a:lnTo>
                    <a:pt x="770203" y="481694"/>
                  </a:lnTo>
                  <a:lnTo>
                    <a:pt x="773529" y="479307"/>
                  </a:lnTo>
                  <a:lnTo>
                    <a:pt x="776762" y="476812"/>
                  </a:lnTo>
                  <a:lnTo>
                    <a:pt x="779995" y="474425"/>
                  </a:lnTo>
                  <a:lnTo>
                    <a:pt x="783320" y="472255"/>
                  </a:lnTo>
                  <a:lnTo>
                    <a:pt x="786738" y="469869"/>
                  </a:lnTo>
                  <a:lnTo>
                    <a:pt x="789971" y="467590"/>
                  </a:lnTo>
                  <a:lnTo>
                    <a:pt x="793297" y="465421"/>
                  </a:lnTo>
                  <a:lnTo>
                    <a:pt x="796530" y="463468"/>
                  </a:lnTo>
                  <a:lnTo>
                    <a:pt x="799855" y="461407"/>
                  </a:lnTo>
                  <a:lnTo>
                    <a:pt x="803088" y="459345"/>
                  </a:lnTo>
                  <a:lnTo>
                    <a:pt x="806321" y="457609"/>
                  </a:lnTo>
                  <a:lnTo>
                    <a:pt x="809647" y="455548"/>
                  </a:lnTo>
                  <a:lnTo>
                    <a:pt x="812880" y="453921"/>
                  </a:lnTo>
                  <a:lnTo>
                    <a:pt x="816205" y="452076"/>
                  </a:lnTo>
                  <a:lnTo>
                    <a:pt x="819438" y="450449"/>
                  </a:lnTo>
                  <a:lnTo>
                    <a:pt x="822763" y="448822"/>
                  </a:lnTo>
                  <a:lnTo>
                    <a:pt x="825997" y="447086"/>
                  </a:lnTo>
                  <a:lnTo>
                    <a:pt x="829322" y="445675"/>
                  </a:lnTo>
                  <a:lnTo>
                    <a:pt x="832555" y="444157"/>
                  </a:lnTo>
                  <a:lnTo>
                    <a:pt x="835788" y="442746"/>
                  </a:lnTo>
                  <a:lnTo>
                    <a:pt x="839113" y="441444"/>
                  </a:lnTo>
                  <a:lnTo>
                    <a:pt x="842347" y="440143"/>
                  </a:lnTo>
                  <a:lnTo>
                    <a:pt x="845672" y="438949"/>
                  </a:lnTo>
                  <a:lnTo>
                    <a:pt x="848905" y="437756"/>
                  </a:lnTo>
                  <a:lnTo>
                    <a:pt x="852230" y="436671"/>
                  </a:lnTo>
                  <a:lnTo>
                    <a:pt x="855463" y="435586"/>
                  </a:lnTo>
                  <a:lnTo>
                    <a:pt x="858696" y="434718"/>
                  </a:lnTo>
                  <a:lnTo>
                    <a:pt x="862022" y="433742"/>
                  </a:lnTo>
                  <a:lnTo>
                    <a:pt x="865255" y="432874"/>
                  </a:lnTo>
                  <a:lnTo>
                    <a:pt x="868580" y="431897"/>
                  </a:lnTo>
                  <a:lnTo>
                    <a:pt x="871813" y="431246"/>
                  </a:lnTo>
                  <a:lnTo>
                    <a:pt x="875139" y="430487"/>
                  </a:lnTo>
                  <a:lnTo>
                    <a:pt x="878372" y="429944"/>
                  </a:lnTo>
                  <a:lnTo>
                    <a:pt x="881605" y="429185"/>
                  </a:lnTo>
                  <a:lnTo>
                    <a:pt x="884930" y="428643"/>
                  </a:lnTo>
                  <a:lnTo>
                    <a:pt x="888348" y="428317"/>
                  </a:lnTo>
                  <a:lnTo>
                    <a:pt x="891581" y="427775"/>
                  </a:lnTo>
                  <a:lnTo>
                    <a:pt x="894907" y="427341"/>
                  </a:lnTo>
                  <a:lnTo>
                    <a:pt x="898140" y="427232"/>
                  </a:lnTo>
                  <a:lnTo>
                    <a:pt x="901465" y="426798"/>
                  </a:lnTo>
                  <a:lnTo>
                    <a:pt x="904698" y="426690"/>
                  </a:lnTo>
                  <a:lnTo>
                    <a:pt x="907931" y="426690"/>
                  </a:lnTo>
                  <a:lnTo>
                    <a:pt x="911257" y="426473"/>
                  </a:lnTo>
                  <a:lnTo>
                    <a:pt x="914490" y="426473"/>
                  </a:lnTo>
                  <a:lnTo>
                    <a:pt x="917815" y="426473"/>
                  </a:lnTo>
                  <a:lnTo>
                    <a:pt x="921048" y="426690"/>
                  </a:lnTo>
                  <a:lnTo>
                    <a:pt x="924373" y="426798"/>
                  </a:lnTo>
                  <a:lnTo>
                    <a:pt x="927607" y="427015"/>
                  </a:lnTo>
                  <a:lnTo>
                    <a:pt x="930932" y="427232"/>
                  </a:lnTo>
                  <a:lnTo>
                    <a:pt x="934165" y="427558"/>
                  </a:lnTo>
                  <a:lnTo>
                    <a:pt x="937398" y="427883"/>
                  </a:lnTo>
                  <a:lnTo>
                    <a:pt x="940723" y="428426"/>
                  </a:lnTo>
                  <a:lnTo>
                    <a:pt x="943957" y="428860"/>
                  </a:lnTo>
                  <a:lnTo>
                    <a:pt x="947282" y="429402"/>
                  </a:lnTo>
                  <a:lnTo>
                    <a:pt x="950515" y="430161"/>
                  </a:lnTo>
                  <a:lnTo>
                    <a:pt x="953840" y="430704"/>
                  </a:lnTo>
                  <a:lnTo>
                    <a:pt x="957073" y="431355"/>
                  </a:lnTo>
                  <a:lnTo>
                    <a:pt x="960306" y="432331"/>
                  </a:lnTo>
                  <a:lnTo>
                    <a:pt x="963632" y="433091"/>
                  </a:lnTo>
                  <a:lnTo>
                    <a:pt x="966865" y="433959"/>
                  </a:lnTo>
                  <a:lnTo>
                    <a:pt x="970190" y="434826"/>
                  </a:lnTo>
                  <a:lnTo>
                    <a:pt x="973423" y="436020"/>
                  </a:lnTo>
                  <a:lnTo>
                    <a:pt x="976749" y="437105"/>
                  </a:lnTo>
                  <a:lnTo>
                    <a:pt x="979982" y="438190"/>
                  </a:lnTo>
                </a:path>
              </a:pathLst>
            </a:custGeom>
            <a:ln w="6788">
              <a:solidFill>
                <a:srgbClr val="D31158"/>
              </a:solidFill>
            </a:ln>
          </p:spPr>
          <p:txBody>
            <a:bodyPr wrap="square" lIns="0" tIns="0" rIns="0" bIns="0" rtlCol="0"/>
            <a:lstStyle/>
            <a:p>
              <a:endParaRPr/>
            </a:p>
          </p:txBody>
        </p:sp>
        <p:sp>
          <p:nvSpPr>
            <p:cNvPr id="75" name="object 75"/>
            <p:cNvSpPr/>
            <p:nvPr/>
          </p:nvSpPr>
          <p:spPr>
            <a:xfrm>
              <a:off x="3108696" y="2284769"/>
              <a:ext cx="1178560" cy="808355"/>
            </a:xfrm>
            <a:custGeom>
              <a:avLst/>
              <a:gdLst/>
              <a:ahLst/>
              <a:cxnLst/>
              <a:rect l="l" t="t" r="r" b="b"/>
              <a:pathLst>
                <a:path w="1178560" h="808355">
                  <a:moveTo>
                    <a:pt x="0" y="790999"/>
                  </a:moveTo>
                  <a:lnTo>
                    <a:pt x="3879" y="788069"/>
                  </a:lnTo>
                  <a:lnTo>
                    <a:pt x="7944" y="785140"/>
                  </a:lnTo>
                  <a:lnTo>
                    <a:pt x="11823" y="781994"/>
                  </a:lnTo>
                  <a:lnTo>
                    <a:pt x="15703" y="779065"/>
                  </a:lnTo>
                  <a:lnTo>
                    <a:pt x="19767" y="776135"/>
                  </a:lnTo>
                  <a:lnTo>
                    <a:pt x="23647" y="773206"/>
                  </a:lnTo>
                  <a:lnTo>
                    <a:pt x="51266" y="741527"/>
                  </a:lnTo>
                  <a:lnTo>
                    <a:pt x="59026" y="727640"/>
                  </a:lnTo>
                  <a:lnTo>
                    <a:pt x="63090" y="720914"/>
                  </a:lnTo>
                  <a:lnTo>
                    <a:pt x="66970" y="714513"/>
                  </a:lnTo>
                  <a:lnTo>
                    <a:pt x="70942" y="708655"/>
                  </a:lnTo>
                  <a:lnTo>
                    <a:pt x="74914" y="702579"/>
                  </a:lnTo>
                  <a:lnTo>
                    <a:pt x="78886" y="697263"/>
                  </a:lnTo>
                  <a:lnTo>
                    <a:pt x="82765" y="689778"/>
                  </a:lnTo>
                  <a:lnTo>
                    <a:pt x="86645" y="681858"/>
                  </a:lnTo>
                  <a:lnTo>
                    <a:pt x="90710" y="674806"/>
                  </a:lnTo>
                  <a:lnTo>
                    <a:pt x="94589" y="666018"/>
                  </a:lnTo>
                  <a:lnTo>
                    <a:pt x="98469" y="657773"/>
                  </a:lnTo>
                  <a:lnTo>
                    <a:pt x="102533" y="649853"/>
                  </a:lnTo>
                  <a:lnTo>
                    <a:pt x="106413" y="638028"/>
                  </a:lnTo>
                  <a:lnTo>
                    <a:pt x="110293" y="625877"/>
                  </a:lnTo>
                  <a:lnTo>
                    <a:pt x="114265" y="613292"/>
                  </a:lnTo>
                  <a:lnTo>
                    <a:pt x="118329" y="597561"/>
                  </a:lnTo>
                  <a:lnTo>
                    <a:pt x="122209" y="582156"/>
                  </a:lnTo>
                  <a:lnTo>
                    <a:pt x="126088" y="567293"/>
                  </a:lnTo>
                  <a:lnTo>
                    <a:pt x="129968" y="551236"/>
                  </a:lnTo>
                  <a:lnTo>
                    <a:pt x="134032" y="535831"/>
                  </a:lnTo>
                  <a:lnTo>
                    <a:pt x="137912" y="521401"/>
                  </a:lnTo>
                  <a:lnTo>
                    <a:pt x="141792" y="503826"/>
                  </a:lnTo>
                  <a:lnTo>
                    <a:pt x="145856" y="486468"/>
                  </a:lnTo>
                  <a:lnTo>
                    <a:pt x="149736" y="470194"/>
                  </a:lnTo>
                  <a:lnTo>
                    <a:pt x="153615" y="449907"/>
                  </a:lnTo>
                  <a:lnTo>
                    <a:pt x="157587" y="430487"/>
                  </a:lnTo>
                  <a:lnTo>
                    <a:pt x="161652" y="412152"/>
                  </a:lnTo>
                  <a:lnTo>
                    <a:pt x="165531" y="392624"/>
                  </a:lnTo>
                  <a:lnTo>
                    <a:pt x="169411" y="375049"/>
                  </a:lnTo>
                  <a:lnTo>
                    <a:pt x="173475" y="356497"/>
                  </a:lnTo>
                  <a:lnTo>
                    <a:pt x="177355" y="335450"/>
                  </a:lnTo>
                  <a:lnTo>
                    <a:pt x="181235" y="315488"/>
                  </a:lnTo>
                  <a:lnTo>
                    <a:pt x="185114" y="297045"/>
                  </a:lnTo>
                  <a:lnTo>
                    <a:pt x="189179" y="279252"/>
                  </a:lnTo>
                  <a:lnTo>
                    <a:pt x="193059" y="259182"/>
                  </a:lnTo>
                  <a:lnTo>
                    <a:pt x="201003" y="220885"/>
                  </a:lnTo>
                  <a:lnTo>
                    <a:pt x="212734" y="174451"/>
                  </a:lnTo>
                  <a:lnTo>
                    <a:pt x="216798" y="161758"/>
                  </a:lnTo>
                  <a:lnTo>
                    <a:pt x="220678" y="148631"/>
                  </a:lnTo>
                  <a:lnTo>
                    <a:pt x="224558" y="132683"/>
                  </a:lnTo>
                  <a:lnTo>
                    <a:pt x="228622" y="119013"/>
                  </a:lnTo>
                  <a:lnTo>
                    <a:pt x="232502" y="104367"/>
                  </a:lnTo>
                  <a:lnTo>
                    <a:pt x="244325" y="62273"/>
                  </a:lnTo>
                  <a:lnTo>
                    <a:pt x="256241" y="32546"/>
                  </a:lnTo>
                  <a:lnTo>
                    <a:pt x="260121" y="24193"/>
                  </a:lnTo>
                  <a:lnTo>
                    <a:pt x="283676" y="0"/>
                  </a:lnTo>
                  <a:lnTo>
                    <a:pt x="287648" y="2603"/>
                  </a:lnTo>
                  <a:lnTo>
                    <a:pt x="291620" y="6834"/>
                  </a:lnTo>
                  <a:lnTo>
                    <a:pt x="295500" y="12476"/>
                  </a:lnTo>
                  <a:lnTo>
                    <a:pt x="299564" y="18334"/>
                  </a:lnTo>
                  <a:lnTo>
                    <a:pt x="303444" y="25603"/>
                  </a:lnTo>
                  <a:lnTo>
                    <a:pt x="307324" y="34065"/>
                  </a:lnTo>
                  <a:lnTo>
                    <a:pt x="311203" y="43721"/>
                  </a:lnTo>
                  <a:lnTo>
                    <a:pt x="315268" y="53593"/>
                  </a:lnTo>
                  <a:lnTo>
                    <a:pt x="319147" y="61188"/>
                  </a:lnTo>
                  <a:lnTo>
                    <a:pt x="323027" y="67589"/>
                  </a:lnTo>
                  <a:lnTo>
                    <a:pt x="327091" y="74857"/>
                  </a:lnTo>
                  <a:lnTo>
                    <a:pt x="330971" y="81041"/>
                  </a:lnTo>
                  <a:lnTo>
                    <a:pt x="334943" y="88093"/>
                  </a:lnTo>
                  <a:lnTo>
                    <a:pt x="338823" y="95037"/>
                  </a:lnTo>
                  <a:lnTo>
                    <a:pt x="342887" y="101546"/>
                  </a:lnTo>
                  <a:lnTo>
                    <a:pt x="346767" y="109791"/>
                  </a:lnTo>
                  <a:lnTo>
                    <a:pt x="350646" y="118253"/>
                  </a:lnTo>
                  <a:lnTo>
                    <a:pt x="354711" y="126824"/>
                  </a:lnTo>
                  <a:lnTo>
                    <a:pt x="358590" y="134310"/>
                  </a:lnTo>
                  <a:lnTo>
                    <a:pt x="362470" y="142555"/>
                  </a:lnTo>
                  <a:lnTo>
                    <a:pt x="366350" y="149715"/>
                  </a:lnTo>
                  <a:lnTo>
                    <a:pt x="370414" y="156333"/>
                  </a:lnTo>
                  <a:lnTo>
                    <a:pt x="374294" y="164145"/>
                  </a:lnTo>
                  <a:lnTo>
                    <a:pt x="378266" y="171847"/>
                  </a:lnTo>
                  <a:lnTo>
                    <a:pt x="382238" y="181177"/>
                  </a:lnTo>
                  <a:lnTo>
                    <a:pt x="386210" y="192026"/>
                  </a:lnTo>
                  <a:lnTo>
                    <a:pt x="390090" y="199729"/>
                  </a:lnTo>
                  <a:lnTo>
                    <a:pt x="405793" y="235748"/>
                  </a:lnTo>
                  <a:lnTo>
                    <a:pt x="409673" y="245837"/>
                  </a:lnTo>
                  <a:lnTo>
                    <a:pt x="413737" y="255710"/>
                  </a:lnTo>
                  <a:lnTo>
                    <a:pt x="417617" y="267210"/>
                  </a:lnTo>
                  <a:lnTo>
                    <a:pt x="421589" y="279795"/>
                  </a:lnTo>
                  <a:lnTo>
                    <a:pt x="425653" y="292813"/>
                  </a:lnTo>
                  <a:lnTo>
                    <a:pt x="429533" y="306158"/>
                  </a:lnTo>
                  <a:lnTo>
                    <a:pt x="433412" y="318851"/>
                  </a:lnTo>
                  <a:lnTo>
                    <a:pt x="437292" y="326662"/>
                  </a:lnTo>
                  <a:lnTo>
                    <a:pt x="441356" y="335667"/>
                  </a:lnTo>
                  <a:lnTo>
                    <a:pt x="445236" y="345865"/>
                  </a:lnTo>
                  <a:lnTo>
                    <a:pt x="449116" y="350530"/>
                  </a:lnTo>
                  <a:lnTo>
                    <a:pt x="453180" y="355195"/>
                  </a:lnTo>
                  <a:lnTo>
                    <a:pt x="457060" y="359643"/>
                  </a:lnTo>
                  <a:lnTo>
                    <a:pt x="460939" y="363874"/>
                  </a:lnTo>
                  <a:lnTo>
                    <a:pt x="464911" y="369299"/>
                  </a:lnTo>
                  <a:lnTo>
                    <a:pt x="484679" y="397723"/>
                  </a:lnTo>
                  <a:lnTo>
                    <a:pt x="488559" y="403907"/>
                  </a:lnTo>
                  <a:lnTo>
                    <a:pt x="492439" y="410742"/>
                  </a:lnTo>
                  <a:lnTo>
                    <a:pt x="496503" y="416926"/>
                  </a:lnTo>
                  <a:lnTo>
                    <a:pt x="500383" y="424628"/>
                  </a:lnTo>
                  <a:lnTo>
                    <a:pt x="504355" y="433742"/>
                  </a:lnTo>
                  <a:lnTo>
                    <a:pt x="508327" y="442855"/>
                  </a:lnTo>
                  <a:lnTo>
                    <a:pt x="512299" y="453378"/>
                  </a:lnTo>
                  <a:lnTo>
                    <a:pt x="516178" y="463576"/>
                  </a:lnTo>
                  <a:lnTo>
                    <a:pt x="520058" y="473774"/>
                  </a:lnTo>
                  <a:lnTo>
                    <a:pt x="524122" y="485383"/>
                  </a:lnTo>
                  <a:lnTo>
                    <a:pt x="528002" y="496340"/>
                  </a:lnTo>
                  <a:lnTo>
                    <a:pt x="531882" y="504911"/>
                  </a:lnTo>
                  <a:lnTo>
                    <a:pt x="535946" y="512288"/>
                  </a:lnTo>
                  <a:lnTo>
                    <a:pt x="539826" y="518689"/>
                  </a:lnTo>
                  <a:lnTo>
                    <a:pt x="543705" y="524548"/>
                  </a:lnTo>
                  <a:lnTo>
                    <a:pt x="547677" y="530948"/>
                  </a:lnTo>
                  <a:lnTo>
                    <a:pt x="551649" y="538217"/>
                  </a:lnTo>
                  <a:lnTo>
                    <a:pt x="555622" y="544076"/>
                  </a:lnTo>
                  <a:lnTo>
                    <a:pt x="559501" y="550151"/>
                  </a:lnTo>
                  <a:lnTo>
                    <a:pt x="563381" y="556227"/>
                  </a:lnTo>
                  <a:lnTo>
                    <a:pt x="567445" y="561109"/>
                  </a:lnTo>
                  <a:lnTo>
                    <a:pt x="571325" y="566425"/>
                  </a:lnTo>
                  <a:lnTo>
                    <a:pt x="575205" y="570981"/>
                  </a:lnTo>
                  <a:lnTo>
                    <a:pt x="579269" y="574887"/>
                  </a:lnTo>
                  <a:lnTo>
                    <a:pt x="583149" y="579443"/>
                  </a:lnTo>
                  <a:lnTo>
                    <a:pt x="606888" y="611448"/>
                  </a:lnTo>
                  <a:lnTo>
                    <a:pt x="610768" y="618391"/>
                  </a:lnTo>
                  <a:lnTo>
                    <a:pt x="614648" y="624792"/>
                  </a:lnTo>
                  <a:lnTo>
                    <a:pt x="618527" y="631085"/>
                  </a:lnTo>
                  <a:lnTo>
                    <a:pt x="622592" y="637594"/>
                  </a:lnTo>
                  <a:lnTo>
                    <a:pt x="626471" y="644537"/>
                  </a:lnTo>
                  <a:lnTo>
                    <a:pt x="630351" y="651698"/>
                  </a:lnTo>
                  <a:lnTo>
                    <a:pt x="634415" y="659183"/>
                  </a:lnTo>
                  <a:lnTo>
                    <a:pt x="638295" y="666886"/>
                  </a:lnTo>
                  <a:lnTo>
                    <a:pt x="642267" y="675131"/>
                  </a:lnTo>
                  <a:lnTo>
                    <a:pt x="646147" y="680664"/>
                  </a:lnTo>
                  <a:lnTo>
                    <a:pt x="650211" y="685546"/>
                  </a:lnTo>
                  <a:lnTo>
                    <a:pt x="654091" y="690862"/>
                  </a:lnTo>
                  <a:lnTo>
                    <a:pt x="657971" y="696938"/>
                  </a:lnTo>
                  <a:lnTo>
                    <a:pt x="662035" y="703556"/>
                  </a:lnTo>
                  <a:lnTo>
                    <a:pt x="665915" y="708438"/>
                  </a:lnTo>
                  <a:lnTo>
                    <a:pt x="685590" y="727857"/>
                  </a:lnTo>
                  <a:lnTo>
                    <a:pt x="689654" y="731112"/>
                  </a:lnTo>
                  <a:lnTo>
                    <a:pt x="693534" y="734584"/>
                  </a:lnTo>
                  <a:lnTo>
                    <a:pt x="697414" y="738272"/>
                  </a:lnTo>
                  <a:lnTo>
                    <a:pt x="701293" y="741527"/>
                  </a:lnTo>
                  <a:lnTo>
                    <a:pt x="705358" y="743588"/>
                  </a:lnTo>
                  <a:lnTo>
                    <a:pt x="709237" y="745216"/>
                  </a:lnTo>
                  <a:lnTo>
                    <a:pt x="713117" y="747386"/>
                  </a:lnTo>
                  <a:lnTo>
                    <a:pt x="716997" y="749772"/>
                  </a:lnTo>
                  <a:lnTo>
                    <a:pt x="721061" y="752702"/>
                  </a:lnTo>
                  <a:lnTo>
                    <a:pt x="724941" y="755848"/>
                  </a:lnTo>
                  <a:lnTo>
                    <a:pt x="728913" y="758452"/>
                  </a:lnTo>
                  <a:lnTo>
                    <a:pt x="732977" y="761164"/>
                  </a:lnTo>
                  <a:lnTo>
                    <a:pt x="736857" y="764310"/>
                  </a:lnTo>
                  <a:lnTo>
                    <a:pt x="740736" y="767022"/>
                  </a:lnTo>
                  <a:lnTo>
                    <a:pt x="744616" y="769517"/>
                  </a:lnTo>
                  <a:lnTo>
                    <a:pt x="748681" y="772338"/>
                  </a:lnTo>
                  <a:lnTo>
                    <a:pt x="752560" y="773640"/>
                  </a:lnTo>
                  <a:lnTo>
                    <a:pt x="772236" y="782753"/>
                  </a:lnTo>
                  <a:lnTo>
                    <a:pt x="776300" y="784598"/>
                  </a:lnTo>
                  <a:lnTo>
                    <a:pt x="799763" y="792300"/>
                  </a:lnTo>
                  <a:lnTo>
                    <a:pt x="803827" y="792951"/>
                  </a:lnTo>
                  <a:lnTo>
                    <a:pt x="823502" y="798484"/>
                  </a:lnTo>
                  <a:lnTo>
                    <a:pt x="827382" y="799786"/>
                  </a:lnTo>
                  <a:lnTo>
                    <a:pt x="831447" y="800654"/>
                  </a:lnTo>
                  <a:lnTo>
                    <a:pt x="835326" y="801197"/>
                  </a:lnTo>
                  <a:lnTo>
                    <a:pt x="839206" y="802173"/>
                  </a:lnTo>
                  <a:lnTo>
                    <a:pt x="843085" y="802715"/>
                  </a:lnTo>
                  <a:lnTo>
                    <a:pt x="847150" y="803041"/>
                  </a:lnTo>
                  <a:lnTo>
                    <a:pt x="851030" y="803800"/>
                  </a:lnTo>
                  <a:lnTo>
                    <a:pt x="855002" y="804560"/>
                  </a:lnTo>
                  <a:lnTo>
                    <a:pt x="858974" y="805428"/>
                  </a:lnTo>
                  <a:lnTo>
                    <a:pt x="862946" y="805645"/>
                  </a:lnTo>
                  <a:lnTo>
                    <a:pt x="866825" y="805645"/>
                  </a:lnTo>
                  <a:lnTo>
                    <a:pt x="870705" y="805645"/>
                  </a:lnTo>
                  <a:lnTo>
                    <a:pt x="874769" y="805753"/>
                  </a:lnTo>
                  <a:lnTo>
                    <a:pt x="878649" y="806187"/>
                  </a:lnTo>
                  <a:lnTo>
                    <a:pt x="882529" y="806729"/>
                  </a:lnTo>
                  <a:lnTo>
                    <a:pt x="886593" y="807272"/>
                  </a:lnTo>
                  <a:lnTo>
                    <a:pt x="890473" y="807814"/>
                  </a:lnTo>
                  <a:lnTo>
                    <a:pt x="894352" y="808031"/>
                  </a:lnTo>
                  <a:lnTo>
                    <a:pt x="898324" y="808031"/>
                  </a:lnTo>
                  <a:lnTo>
                    <a:pt x="902296" y="808031"/>
                  </a:lnTo>
                  <a:lnTo>
                    <a:pt x="906268" y="808031"/>
                  </a:lnTo>
                  <a:lnTo>
                    <a:pt x="925851" y="804560"/>
                  </a:lnTo>
                  <a:lnTo>
                    <a:pt x="929916" y="802824"/>
                  </a:lnTo>
                  <a:lnTo>
                    <a:pt x="933796" y="801413"/>
                  </a:lnTo>
                  <a:lnTo>
                    <a:pt x="937675" y="799895"/>
                  </a:lnTo>
                  <a:lnTo>
                    <a:pt x="941740" y="798701"/>
                  </a:lnTo>
                  <a:lnTo>
                    <a:pt x="945619" y="797616"/>
                  </a:lnTo>
                  <a:lnTo>
                    <a:pt x="949591" y="796423"/>
                  </a:lnTo>
                  <a:lnTo>
                    <a:pt x="953471" y="795772"/>
                  </a:lnTo>
                  <a:lnTo>
                    <a:pt x="992914" y="789480"/>
                  </a:lnTo>
                  <a:lnTo>
                    <a:pt x="996794" y="789914"/>
                  </a:lnTo>
                  <a:lnTo>
                    <a:pt x="1000858" y="790239"/>
                  </a:lnTo>
                  <a:lnTo>
                    <a:pt x="1004738" y="790781"/>
                  </a:lnTo>
                  <a:lnTo>
                    <a:pt x="1008617" y="791541"/>
                  </a:lnTo>
                  <a:lnTo>
                    <a:pt x="1012682" y="791758"/>
                  </a:lnTo>
                  <a:lnTo>
                    <a:pt x="1016561" y="792083"/>
                  </a:lnTo>
                  <a:lnTo>
                    <a:pt x="1020441" y="792626"/>
                  </a:lnTo>
                  <a:lnTo>
                    <a:pt x="1024321" y="793385"/>
                  </a:lnTo>
                  <a:lnTo>
                    <a:pt x="1028385" y="792843"/>
                  </a:lnTo>
                  <a:lnTo>
                    <a:pt x="1032265" y="792626"/>
                  </a:lnTo>
                  <a:lnTo>
                    <a:pt x="1036237" y="792626"/>
                  </a:lnTo>
                  <a:lnTo>
                    <a:pt x="1040301" y="792843"/>
                  </a:lnTo>
                  <a:lnTo>
                    <a:pt x="1044181" y="792409"/>
                  </a:lnTo>
                  <a:lnTo>
                    <a:pt x="1048061" y="792300"/>
                  </a:lnTo>
                  <a:lnTo>
                    <a:pt x="1051940" y="791758"/>
                  </a:lnTo>
                  <a:lnTo>
                    <a:pt x="1056005" y="791215"/>
                  </a:lnTo>
                  <a:lnTo>
                    <a:pt x="1059884" y="790998"/>
                  </a:lnTo>
                  <a:lnTo>
                    <a:pt x="1063764" y="790998"/>
                  </a:lnTo>
                  <a:lnTo>
                    <a:pt x="1067828" y="790998"/>
                  </a:lnTo>
                  <a:lnTo>
                    <a:pt x="1071708" y="790998"/>
                  </a:lnTo>
                  <a:lnTo>
                    <a:pt x="1075680" y="789480"/>
                  </a:lnTo>
                  <a:lnTo>
                    <a:pt x="1079560" y="787852"/>
                  </a:lnTo>
                  <a:lnTo>
                    <a:pt x="1083624" y="786442"/>
                  </a:lnTo>
                  <a:lnTo>
                    <a:pt x="1111151" y="782428"/>
                  </a:lnTo>
                  <a:lnTo>
                    <a:pt x="1115031" y="782211"/>
                  </a:lnTo>
                  <a:lnTo>
                    <a:pt x="1119003" y="781994"/>
                  </a:lnTo>
                  <a:lnTo>
                    <a:pt x="1122883" y="782211"/>
                  </a:lnTo>
                  <a:lnTo>
                    <a:pt x="1126947" y="782536"/>
                  </a:lnTo>
                  <a:lnTo>
                    <a:pt x="1130827" y="783079"/>
                  </a:lnTo>
                  <a:lnTo>
                    <a:pt x="1134706" y="783513"/>
                  </a:lnTo>
                  <a:lnTo>
                    <a:pt x="1138771" y="783079"/>
                  </a:lnTo>
                  <a:lnTo>
                    <a:pt x="1142650" y="782970"/>
                  </a:lnTo>
                  <a:lnTo>
                    <a:pt x="1146530" y="782970"/>
                  </a:lnTo>
                  <a:lnTo>
                    <a:pt x="1150410" y="783079"/>
                  </a:lnTo>
                  <a:lnTo>
                    <a:pt x="1154474" y="783513"/>
                  </a:lnTo>
                  <a:lnTo>
                    <a:pt x="1158354" y="784055"/>
                  </a:lnTo>
                  <a:lnTo>
                    <a:pt x="1162326" y="784598"/>
                  </a:lnTo>
                  <a:lnTo>
                    <a:pt x="1166298" y="785357"/>
                  </a:lnTo>
                  <a:lnTo>
                    <a:pt x="1170270" y="786008"/>
                  </a:lnTo>
                  <a:lnTo>
                    <a:pt x="1174149" y="786550"/>
                  </a:lnTo>
                  <a:lnTo>
                    <a:pt x="1178029" y="787093"/>
                  </a:lnTo>
                </a:path>
              </a:pathLst>
            </a:custGeom>
            <a:ln w="6694">
              <a:solidFill>
                <a:srgbClr val="00BE7E"/>
              </a:solidFill>
            </a:ln>
          </p:spPr>
          <p:txBody>
            <a:bodyPr wrap="square" lIns="0" tIns="0" rIns="0" bIns="0" rtlCol="0"/>
            <a:lstStyle/>
            <a:p>
              <a:endParaRPr/>
            </a:p>
          </p:txBody>
        </p:sp>
        <p:sp>
          <p:nvSpPr>
            <p:cNvPr id="76" name="object 76"/>
            <p:cNvSpPr/>
            <p:nvPr/>
          </p:nvSpPr>
          <p:spPr>
            <a:xfrm>
              <a:off x="3037199" y="2213057"/>
              <a:ext cx="27940" cy="957580"/>
            </a:xfrm>
            <a:custGeom>
              <a:avLst/>
              <a:gdLst/>
              <a:ahLst/>
              <a:cxnLst/>
              <a:rect l="l" t="t" r="r" b="b"/>
              <a:pathLst>
                <a:path w="27939" h="957580">
                  <a:moveTo>
                    <a:pt x="27711" y="957530"/>
                  </a:moveTo>
                  <a:lnTo>
                    <a:pt x="27711" y="0"/>
                  </a:lnTo>
                </a:path>
                <a:path w="27939" h="957580">
                  <a:moveTo>
                    <a:pt x="27711" y="905889"/>
                  </a:moveTo>
                  <a:lnTo>
                    <a:pt x="0" y="905889"/>
                  </a:lnTo>
                </a:path>
              </a:pathLst>
            </a:custGeom>
            <a:ln w="4337">
              <a:solidFill>
                <a:srgbClr val="000000"/>
              </a:solidFill>
            </a:ln>
          </p:spPr>
          <p:txBody>
            <a:bodyPr wrap="square" lIns="0" tIns="0" rIns="0" bIns="0" rtlCol="0"/>
            <a:lstStyle/>
            <a:p>
              <a:endParaRPr/>
            </a:p>
          </p:txBody>
        </p:sp>
        <p:sp>
          <p:nvSpPr>
            <p:cNvPr id="77" name="object 77"/>
            <p:cNvSpPr/>
            <p:nvPr/>
          </p:nvSpPr>
          <p:spPr>
            <a:xfrm>
              <a:off x="2987226" y="3091824"/>
              <a:ext cx="31750" cy="57785"/>
            </a:xfrm>
            <a:custGeom>
              <a:avLst/>
              <a:gdLst/>
              <a:ahLst/>
              <a:cxnLst/>
              <a:rect l="l" t="t" r="r" b="b"/>
              <a:pathLst>
                <a:path w="31750" h="57785">
                  <a:moveTo>
                    <a:pt x="18197" y="0"/>
                  </a:moveTo>
                  <a:lnTo>
                    <a:pt x="0" y="22023"/>
                  </a:lnTo>
                  <a:lnTo>
                    <a:pt x="0" y="39164"/>
                  </a:lnTo>
                  <a:lnTo>
                    <a:pt x="1570" y="46759"/>
                  </a:lnTo>
                  <a:lnTo>
                    <a:pt x="4934" y="51749"/>
                  </a:lnTo>
                  <a:lnTo>
                    <a:pt x="7389" y="55329"/>
                  </a:lnTo>
                  <a:lnTo>
                    <a:pt x="10992" y="57282"/>
                  </a:lnTo>
                  <a:lnTo>
                    <a:pt x="19121" y="57282"/>
                  </a:lnTo>
                  <a:lnTo>
                    <a:pt x="21984" y="56197"/>
                  </a:lnTo>
                  <a:lnTo>
                    <a:pt x="24294" y="54027"/>
                  </a:lnTo>
                  <a:lnTo>
                    <a:pt x="26603" y="51749"/>
                  </a:lnTo>
                  <a:lnTo>
                    <a:pt x="12932" y="51641"/>
                  </a:lnTo>
                  <a:lnTo>
                    <a:pt x="10622" y="50122"/>
                  </a:lnTo>
                  <a:lnTo>
                    <a:pt x="6927" y="44046"/>
                  </a:lnTo>
                  <a:lnTo>
                    <a:pt x="6096" y="37862"/>
                  </a:lnTo>
                  <a:lnTo>
                    <a:pt x="6208" y="18660"/>
                  </a:lnTo>
                  <a:lnTo>
                    <a:pt x="7020" y="13127"/>
                  </a:lnTo>
                  <a:lnTo>
                    <a:pt x="10715" y="7051"/>
                  </a:lnTo>
                  <a:lnTo>
                    <a:pt x="12839" y="5749"/>
                  </a:lnTo>
                  <a:lnTo>
                    <a:pt x="26418" y="5749"/>
                  </a:lnTo>
                  <a:lnTo>
                    <a:pt x="25864" y="4773"/>
                  </a:lnTo>
                  <a:lnTo>
                    <a:pt x="24294" y="3037"/>
                  </a:lnTo>
                  <a:lnTo>
                    <a:pt x="20414" y="650"/>
                  </a:lnTo>
                  <a:lnTo>
                    <a:pt x="18197" y="0"/>
                  </a:lnTo>
                  <a:close/>
                </a:path>
                <a:path w="31750" h="57785">
                  <a:moveTo>
                    <a:pt x="26418" y="5749"/>
                  </a:moveTo>
                  <a:lnTo>
                    <a:pt x="18289" y="5749"/>
                  </a:lnTo>
                  <a:lnTo>
                    <a:pt x="20599" y="7268"/>
                  </a:lnTo>
                  <a:lnTo>
                    <a:pt x="22354" y="10306"/>
                  </a:lnTo>
                  <a:lnTo>
                    <a:pt x="24201" y="13344"/>
                  </a:lnTo>
                  <a:lnTo>
                    <a:pt x="25009" y="18660"/>
                  </a:lnTo>
                  <a:lnTo>
                    <a:pt x="25125" y="37862"/>
                  </a:lnTo>
                  <a:lnTo>
                    <a:pt x="24201" y="43938"/>
                  </a:lnTo>
                  <a:lnTo>
                    <a:pt x="20599" y="50122"/>
                  </a:lnTo>
                  <a:lnTo>
                    <a:pt x="18289" y="51641"/>
                  </a:lnTo>
                  <a:lnTo>
                    <a:pt x="26660" y="51641"/>
                  </a:lnTo>
                  <a:lnTo>
                    <a:pt x="28266" y="48603"/>
                  </a:lnTo>
                  <a:lnTo>
                    <a:pt x="29646" y="43938"/>
                  </a:lnTo>
                  <a:lnTo>
                    <a:pt x="30575" y="40575"/>
                  </a:lnTo>
                  <a:lnTo>
                    <a:pt x="31129" y="35259"/>
                  </a:lnTo>
                  <a:lnTo>
                    <a:pt x="31062" y="22023"/>
                  </a:lnTo>
                  <a:lnTo>
                    <a:pt x="30852" y="18660"/>
                  </a:lnTo>
                  <a:lnTo>
                    <a:pt x="29374" y="12150"/>
                  </a:lnTo>
                  <a:lnTo>
                    <a:pt x="28358" y="9330"/>
                  </a:lnTo>
                  <a:lnTo>
                    <a:pt x="27157" y="7051"/>
                  </a:lnTo>
                  <a:lnTo>
                    <a:pt x="26418" y="5749"/>
                  </a:lnTo>
                  <a:close/>
                </a:path>
              </a:pathLst>
            </a:custGeom>
            <a:solidFill>
              <a:srgbClr val="000000"/>
            </a:solidFill>
          </p:spPr>
          <p:txBody>
            <a:bodyPr wrap="square" lIns="0" tIns="0" rIns="0" bIns="0" rtlCol="0"/>
            <a:lstStyle/>
            <a:p>
              <a:endParaRPr/>
            </a:p>
          </p:txBody>
        </p:sp>
        <p:sp>
          <p:nvSpPr>
            <p:cNvPr id="78" name="object 78"/>
            <p:cNvSpPr/>
            <p:nvPr/>
          </p:nvSpPr>
          <p:spPr>
            <a:xfrm>
              <a:off x="3037199" y="2849783"/>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79" name="object 79"/>
            <p:cNvSpPr/>
            <p:nvPr/>
          </p:nvSpPr>
          <p:spPr>
            <a:xfrm>
              <a:off x="2991752" y="2822661"/>
              <a:ext cx="17780" cy="56515"/>
            </a:xfrm>
            <a:custGeom>
              <a:avLst/>
              <a:gdLst/>
              <a:ahLst/>
              <a:cxnLst/>
              <a:rect l="l" t="t" r="r" b="b"/>
              <a:pathLst>
                <a:path w="17780" h="56514">
                  <a:moveTo>
                    <a:pt x="17550" y="0"/>
                  </a:moveTo>
                  <a:lnTo>
                    <a:pt x="13855" y="0"/>
                  </a:lnTo>
                  <a:lnTo>
                    <a:pt x="12747" y="2386"/>
                  </a:lnTo>
                  <a:lnTo>
                    <a:pt x="11084" y="4882"/>
                  </a:lnTo>
                  <a:lnTo>
                    <a:pt x="6188" y="10089"/>
                  </a:lnTo>
                  <a:lnTo>
                    <a:pt x="3233" y="12259"/>
                  </a:lnTo>
                  <a:lnTo>
                    <a:pt x="0" y="13995"/>
                  </a:lnTo>
                  <a:lnTo>
                    <a:pt x="0" y="20721"/>
                  </a:lnTo>
                  <a:lnTo>
                    <a:pt x="11731" y="12367"/>
                  </a:lnTo>
                  <a:lnTo>
                    <a:pt x="11731" y="56306"/>
                  </a:lnTo>
                  <a:lnTo>
                    <a:pt x="17550" y="56306"/>
                  </a:lnTo>
                  <a:lnTo>
                    <a:pt x="17550" y="0"/>
                  </a:lnTo>
                  <a:close/>
                </a:path>
              </a:pathLst>
            </a:custGeom>
            <a:solidFill>
              <a:srgbClr val="000000"/>
            </a:solidFill>
          </p:spPr>
          <p:txBody>
            <a:bodyPr wrap="square" lIns="0" tIns="0" rIns="0" bIns="0" rtlCol="0"/>
            <a:lstStyle/>
            <a:p>
              <a:endParaRPr/>
            </a:p>
          </p:txBody>
        </p:sp>
        <p:sp>
          <p:nvSpPr>
            <p:cNvPr id="80" name="object 80"/>
            <p:cNvSpPr/>
            <p:nvPr/>
          </p:nvSpPr>
          <p:spPr>
            <a:xfrm>
              <a:off x="3037199" y="2580295"/>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81" name="object 81"/>
            <p:cNvSpPr/>
            <p:nvPr/>
          </p:nvSpPr>
          <p:spPr>
            <a:xfrm>
              <a:off x="2986487" y="2553281"/>
              <a:ext cx="31750" cy="56515"/>
            </a:xfrm>
            <a:custGeom>
              <a:avLst/>
              <a:gdLst/>
              <a:ahLst/>
              <a:cxnLst/>
              <a:rect l="l" t="t" r="r" b="b"/>
              <a:pathLst>
                <a:path w="31750" h="56514">
                  <a:moveTo>
                    <a:pt x="21245" y="0"/>
                  </a:moveTo>
                  <a:lnTo>
                    <a:pt x="12100" y="0"/>
                  </a:lnTo>
                  <a:lnTo>
                    <a:pt x="8498" y="1301"/>
                  </a:lnTo>
                  <a:lnTo>
                    <a:pt x="5819" y="4122"/>
                  </a:lnTo>
                  <a:lnTo>
                    <a:pt x="3048" y="6834"/>
                  </a:lnTo>
                  <a:lnTo>
                    <a:pt x="1570" y="10848"/>
                  </a:lnTo>
                  <a:lnTo>
                    <a:pt x="1108" y="16164"/>
                  </a:lnTo>
                  <a:lnTo>
                    <a:pt x="7112" y="16924"/>
                  </a:lnTo>
                  <a:lnTo>
                    <a:pt x="7205" y="13344"/>
                  </a:lnTo>
                  <a:lnTo>
                    <a:pt x="8036" y="10631"/>
                  </a:lnTo>
                  <a:lnTo>
                    <a:pt x="11454" y="6617"/>
                  </a:lnTo>
                  <a:lnTo>
                    <a:pt x="13671" y="5641"/>
                  </a:lnTo>
                  <a:lnTo>
                    <a:pt x="19213" y="5641"/>
                  </a:lnTo>
                  <a:lnTo>
                    <a:pt x="21338" y="6617"/>
                  </a:lnTo>
                  <a:lnTo>
                    <a:pt x="24663" y="10306"/>
                  </a:lnTo>
                  <a:lnTo>
                    <a:pt x="25494" y="12693"/>
                  </a:lnTo>
                  <a:lnTo>
                    <a:pt x="25494" y="18009"/>
                  </a:lnTo>
                  <a:lnTo>
                    <a:pt x="24571" y="20721"/>
                  </a:lnTo>
                  <a:lnTo>
                    <a:pt x="20968" y="26579"/>
                  </a:lnTo>
                  <a:lnTo>
                    <a:pt x="17458" y="30594"/>
                  </a:lnTo>
                  <a:lnTo>
                    <a:pt x="8867" y="38730"/>
                  </a:lnTo>
                  <a:lnTo>
                    <a:pt x="6373" y="41551"/>
                  </a:lnTo>
                  <a:lnTo>
                    <a:pt x="2771" y="46433"/>
                  </a:lnTo>
                  <a:lnTo>
                    <a:pt x="1477" y="48928"/>
                  </a:lnTo>
                  <a:lnTo>
                    <a:pt x="738" y="51532"/>
                  </a:lnTo>
                  <a:lnTo>
                    <a:pt x="184" y="53051"/>
                  </a:lnTo>
                  <a:lnTo>
                    <a:pt x="0" y="54570"/>
                  </a:lnTo>
                  <a:lnTo>
                    <a:pt x="0" y="56306"/>
                  </a:lnTo>
                  <a:lnTo>
                    <a:pt x="31591" y="56306"/>
                  </a:lnTo>
                  <a:lnTo>
                    <a:pt x="31591" y="49688"/>
                  </a:lnTo>
                  <a:lnTo>
                    <a:pt x="8128" y="49688"/>
                  </a:lnTo>
                  <a:lnTo>
                    <a:pt x="8775" y="48386"/>
                  </a:lnTo>
                  <a:lnTo>
                    <a:pt x="10622" y="45891"/>
                  </a:lnTo>
                  <a:lnTo>
                    <a:pt x="13855" y="42311"/>
                  </a:lnTo>
                  <a:lnTo>
                    <a:pt x="21615" y="34716"/>
                  </a:lnTo>
                  <a:lnTo>
                    <a:pt x="24663" y="31353"/>
                  </a:lnTo>
                  <a:lnTo>
                    <a:pt x="28266" y="26579"/>
                  </a:lnTo>
                  <a:lnTo>
                    <a:pt x="29559" y="24301"/>
                  </a:lnTo>
                  <a:lnTo>
                    <a:pt x="31129" y="19962"/>
                  </a:lnTo>
                  <a:lnTo>
                    <a:pt x="31499" y="17792"/>
                  </a:lnTo>
                  <a:lnTo>
                    <a:pt x="31499" y="11065"/>
                  </a:lnTo>
                  <a:lnTo>
                    <a:pt x="30205" y="7377"/>
                  </a:lnTo>
                  <a:lnTo>
                    <a:pt x="24848" y="1410"/>
                  </a:lnTo>
                  <a:lnTo>
                    <a:pt x="21245" y="0"/>
                  </a:lnTo>
                  <a:close/>
                </a:path>
              </a:pathLst>
            </a:custGeom>
            <a:solidFill>
              <a:srgbClr val="000000"/>
            </a:solidFill>
          </p:spPr>
          <p:txBody>
            <a:bodyPr wrap="square" lIns="0" tIns="0" rIns="0" bIns="0" rtlCol="0"/>
            <a:lstStyle/>
            <a:p>
              <a:endParaRPr/>
            </a:p>
          </p:txBody>
        </p:sp>
        <p:sp>
          <p:nvSpPr>
            <p:cNvPr id="82" name="object 82"/>
            <p:cNvSpPr/>
            <p:nvPr/>
          </p:nvSpPr>
          <p:spPr>
            <a:xfrm>
              <a:off x="3037199" y="2310915"/>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83" name="object 83"/>
            <p:cNvSpPr/>
            <p:nvPr/>
          </p:nvSpPr>
          <p:spPr>
            <a:xfrm>
              <a:off x="2987318" y="2283901"/>
              <a:ext cx="31750" cy="57785"/>
            </a:xfrm>
            <a:custGeom>
              <a:avLst/>
              <a:gdLst/>
              <a:ahLst/>
              <a:cxnLst/>
              <a:rect l="l" t="t" r="r" b="b"/>
              <a:pathLst>
                <a:path w="31750" h="57785">
                  <a:moveTo>
                    <a:pt x="17550" y="0"/>
                  </a:moveTo>
                  <a:lnTo>
                    <a:pt x="11177" y="0"/>
                  </a:lnTo>
                  <a:lnTo>
                    <a:pt x="7944" y="1193"/>
                  </a:lnTo>
                  <a:lnTo>
                    <a:pt x="5449" y="3797"/>
                  </a:lnTo>
                  <a:lnTo>
                    <a:pt x="2863" y="6292"/>
                  </a:lnTo>
                  <a:lnTo>
                    <a:pt x="1293" y="9872"/>
                  </a:lnTo>
                  <a:lnTo>
                    <a:pt x="554" y="14537"/>
                  </a:lnTo>
                  <a:lnTo>
                    <a:pt x="6373" y="15731"/>
                  </a:lnTo>
                  <a:lnTo>
                    <a:pt x="6835" y="12367"/>
                  </a:lnTo>
                  <a:lnTo>
                    <a:pt x="7851" y="9872"/>
                  </a:lnTo>
                  <a:lnTo>
                    <a:pt x="10899" y="6400"/>
                  </a:lnTo>
                  <a:lnTo>
                    <a:pt x="12747" y="5641"/>
                  </a:lnTo>
                  <a:lnTo>
                    <a:pt x="17366" y="5641"/>
                  </a:lnTo>
                  <a:lnTo>
                    <a:pt x="19213" y="6400"/>
                  </a:lnTo>
                  <a:lnTo>
                    <a:pt x="22169" y="9764"/>
                  </a:lnTo>
                  <a:lnTo>
                    <a:pt x="22908" y="11825"/>
                  </a:lnTo>
                  <a:lnTo>
                    <a:pt x="22908" y="17575"/>
                  </a:lnTo>
                  <a:lnTo>
                    <a:pt x="21892" y="19962"/>
                  </a:lnTo>
                  <a:lnTo>
                    <a:pt x="17920" y="22999"/>
                  </a:lnTo>
                  <a:lnTo>
                    <a:pt x="15610" y="23759"/>
                  </a:lnTo>
                  <a:lnTo>
                    <a:pt x="13116" y="23759"/>
                  </a:lnTo>
                  <a:lnTo>
                    <a:pt x="12193" y="23650"/>
                  </a:lnTo>
                  <a:lnTo>
                    <a:pt x="11546" y="29726"/>
                  </a:lnTo>
                  <a:lnTo>
                    <a:pt x="13209" y="29183"/>
                  </a:lnTo>
                  <a:lnTo>
                    <a:pt x="14594" y="28966"/>
                  </a:lnTo>
                  <a:lnTo>
                    <a:pt x="18382" y="28966"/>
                  </a:lnTo>
                  <a:lnTo>
                    <a:pt x="20599" y="29943"/>
                  </a:lnTo>
                  <a:lnTo>
                    <a:pt x="24109" y="34065"/>
                  </a:lnTo>
                  <a:lnTo>
                    <a:pt x="25033" y="36669"/>
                  </a:lnTo>
                  <a:lnTo>
                    <a:pt x="25033" y="43178"/>
                  </a:lnTo>
                  <a:lnTo>
                    <a:pt x="24109" y="45999"/>
                  </a:lnTo>
                  <a:lnTo>
                    <a:pt x="20229" y="50447"/>
                  </a:lnTo>
                  <a:lnTo>
                    <a:pt x="17920" y="51532"/>
                  </a:lnTo>
                  <a:lnTo>
                    <a:pt x="12839" y="51532"/>
                  </a:lnTo>
                  <a:lnTo>
                    <a:pt x="10899" y="50664"/>
                  </a:lnTo>
                  <a:lnTo>
                    <a:pt x="7666" y="47301"/>
                  </a:lnTo>
                  <a:lnTo>
                    <a:pt x="6466" y="44480"/>
                  </a:lnTo>
                  <a:lnTo>
                    <a:pt x="5819" y="40575"/>
                  </a:lnTo>
                  <a:lnTo>
                    <a:pt x="0" y="41443"/>
                  </a:lnTo>
                  <a:lnTo>
                    <a:pt x="369" y="46108"/>
                  </a:lnTo>
                  <a:lnTo>
                    <a:pt x="1939" y="49905"/>
                  </a:lnTo>
                  <a:lnTo>
                    <a:pt x="7482" y="55763"/>
                  </a:lnTo>
                  <a:lnTo>
                    <a:pt x="10992" y="57282"/>
                  </a:lnTo>
                  <a:lnTo>
                    <a:pt x="19767" y="57282"/>
                  </a:lnTo>
                  <a:lnTo>
                    <a:pt x="23647" y="55546"/>
                  </a:lnTo>
                  <a:lnTo>
                    <a:pt x="29744" y="48711"/>
                  </a:lnTo>
                  <a:lnTo>
                    <a:pt x="31221" y="44589"/>
                  </a:lnTo>
                  <a:lnTo>
                    <a:pt x="31221" y="36127"/>
                  </a:lnTo>
                  <a:lnTo>
                    <a:pt x="30483" y="33089"/>
                  </a:lnTo>
                  <a:lnTo>
                    <a:pt x="27342" y="28207"/>
                  </a:lnTo>
                  <a:lnTo>
                    <a:pt x="25125" y="26688"/>
                  </a:lnTo>
                  <a:lnTo>
                    <a:pt x="22354" y="25929"/>
                  </a:lnTo>
                  <a:lnTo>
                    <a:pt x="24478" y="24735"/>
                  </a:lnTo>
                  <a:lnTo>
                    <a:pt x="26141" y="23108"/>
                  </a:lnTo>
                  <a:lnTo>
                    <a:pt x="28358" y="19202"/>
                  </a:lnTo>
                  <a:lnTo>
                    <a:pt x="28912" y="16924"/>
                  </a:lnTo>
                  <a:lnTo>
                    <a:pt x="28912" y="11933"/>
                  </a:lnTo>
                  <a:lnTo>
                    <a:pt x="28358" y="9547"/>
                  </a:lnTo>
                  <a:lnTo>
                    <a:pt x="25956" y="4990"/>
                  </a:lnTo>
                  <a:lnTo>
                    <a:pt x="24294" y="3254"/>
                  </a:lnTo>
                  <a:lnTo>
                    <a:pt x="19952" y="650"/>
                  </a:lnTo>
                  <a:lnTo>
                    <a:pt x="17550" y="0"/>
                  </a:lnTo>
                  <a:close/>
                </a:path>
              </a:pathLst>
            </a:custGeom>
            <a:solidFill>
              <a:srgbClr val="000000"/>
            </a:solidFill>
          </p:spPr>
          <p:txBody>
            <a:bodyPr wrap="square" lIns="0" tIns="0" rIns="0" bIns="0" rtlCol="0"/>
            <a:lstStyle/>
            <a:p>
              <a:endParaRPr/>
            </a:p>
          </p:txBody>
        </p:sp>
        <p:sp>
          <p:nvSpPr>
            <p:cNvPr id="84" name="object 84"/>
            <p:cNvSpPr/>
            <p:nvPr/>
          </p:nvSpPr>
          <p:spPr>
            <a:xfrm>
              <a:off x="3064911" y="3170588"/>
              <a:ext cx="1266190" cy="33020"/>
            </a:xfrm>
            <a:custGeom>
              <a:avLst/>
              <a:gdLst/>
              <a:ahLst/>
              <a:cxnLst/>
              <a:rect l="l" t="t" r="r" b="b"/>
              <a:pathLst>
                <a:path w="1266189" h="33019">
                  <a:moveTo>
                    <a:pt x="0" y="0"/>
                  </a:moveTo>
                  <a:lnTo>
                    <a:pt x="1265876" y="0"/>
                  </a:lnTo>
                </a:path>
                <a:path w="1266189" h="33019">
                  <a:moveTo>
                    <a:pt x="43969" y="0"/>
                  </a:moveTo>
                  <a:lnTo>
                    <a:pt x="43969" y="32547"/>
                  </a:lnTo>
                </a:path>
              </a:pathLst>
            </a:custGeom>
            <a:ln w="4337">
              <a:solidFill>
                <a:srgbClr val="000000"/>
              </a:solidFill>
            </a:ln>
          </p:spPr>
          <p:txBody>
            <a:bodyPr wrap="square" lIns="0" tIns="0" rIns="0" bIns="0" rtlCol="0"/>
            <a:lstStyle/>
            <a:p>
              <a:endParaRPr/>
            </a:p>
          </p:txBody>
        </p:sp>
        <p:sp>
          <p:nvSpPr>
            <p:cNvPr id="85" name="object 85"/>
            <p:cNvSpPr/>
            <p:nvPr/>
          </p:nvSpPr>
          <p:spPr>
            <a:xfrm>
              <a:off x="3092253" y="3234054"/>
              <a:ext cx="31750" cy="57785"/>
            </a:xfrm>
            <a:custGeom>
              <a:avLst/>
              <a:gdLst/>
              <a:ahLst/>
              <a:cxnLst/>
              <a:rect l="l" t="t" r="r" b="b"/>
              <a:pathLst>
                <a:path w="31750" h="57785">
                  <a:moveTo>
                    <a:pt x="18105" y="0"/>
                  </a:moveTo>
                  <a:lnTo>
                    <a:pt x="0" y="22023"/>
                  </a:lnTo>
                  <a:lnTo>
                    <a:pt x="0" y="39164"/>
                  </a:lnTo>
                  <a:lnTo>
                    <a:pt x="1570" y="46759"/>
                  </a:lnTo>
                  <a:lnTo>
                    <a:pt x="4926" y="51749"/>
                  </a:lnTo>
                  <a:lnTo>
                    <a:pt x="7297" y="55329"/>
                  </a:lnTo>
                  <a:lnTo>
                    <a:pt x="10899" y="57282"/>
                  </a:lnTo>
                  <a:lnTo>
                    <a:pt x="19028" y="57282"/>
                  </a:lnTo>
                  <a:lnTo>
                    <a:pt x="21892" y="56197"/>
                  </a:lnTo>
                  <a:lnTo>
                    <a:pt x="24201" y="53919"/>
                  </a:lnTo>
                  <a:lnTo>
                    <a:pt x="26510" y="51749"/>
                  </a:lnTo>
                  <a:lnTo>
                    <a:pt x="12839" y="51641"/>
                  </a:lnTo>
                  <a:lnTo>
                    <a:pt x="10530" y="50122"/>
                  </a:lnTo>
                  <a:lnTo>
                    <a:pt x="8775" y="46976"/>
                  </a:lnTo>
                  <a:lnTo>
                    <a:pt x="6927" y="43938"/>
                  </a:lnTo>
                  <a:lnTo>
                    <a:pt x="6004" y="37862"/>
                  </a:lnTo>
                  <a:lnTo>
                    <a:pt x="26264" y="5641"/>
                  </a:lnTo>
                  <a:lnTo>
                    <a:pt x="25771" y="4773"/>
                  </a:lnTo>
                  <a:lnTo>
                    <a:pt x="24201" y="3037"/>
                  </a:lnTo>
                  <a:lnTo>
                    <a:pt x="22261" y="1844"/>
                  </a:lnTo>
                  <a:lnTo>
                    <a:pt x="20322" y="542"/>
                  </a:lnTo>
                  <a:lnTo>
                    <a:pt x="18105" y="0"/>
                  </a:lnTo>
                  <a:close/>
                </a:path>
                <a:path w="31750" h="57785">
                  <a:moveTo>
                    <a:pt x="26264" y="5641"/>
                  </a:moveTo>
                  <a:lnTo>
                    <a:pt x="18197" y="5641"/>
                  </a:lnTo>
                  <a:lnTo>
                    <a:pt x="20506" y="7160"/>
                  </a:lnTo>
                  <a:lnTo>
                    <a:pt x="24201" y="13235"/>
                  </a:lnTo>
                  <a:lnTo>
                    <a:pt x="24930" y="18660"/>
                  </a:lnTo>
                  <a:lnTo>
                    <a:pt x="25033" y="37862"/>
                  </a:lnTo>
                  <a:lnTo>
                    <a:pt x="24201" y="43938"/>
                  </a:lnTo>
                  <a:lnTo>
                    <a:pt x="20506" y="50013"/>
                  </a:lnTo>
                  <a:lnTo>
                    <a:pt x="18197" y="51641"/>
                  </a:lnTo>
                  <a:lnTo>
                    <a:pt x="26571" y="51641"/>
                  </a:lnTo>
                  <a:lnTo>
                    <a:pt x="28266" y="48603"/>
                  </a:lnTo>
                  <a:lnTo>
                    <a:pt x="30483" y="40575"/>
                  </a:lnTo>
                  <a:lnTo>
                    <a:pt x="31129" y="35259"/>
                  </a:lnTo>
                  <a:lnTo>
                    <a:pt x="31039" y="22023"/>
                  </a:lnTo>
                  <a:lnTo>
                    <a:pt x="30760" y="18660"/>
                  </a:lnTo>
                  <a:lnTo>
                    <a:pt x="29282" y="12150"/>
                  </a:lnTo>
                  <a:lnTo>
                    <a:pt x="28358" y="9330"/>
                  </a:lnTo>
                  <a:lnTo>
                    <a:pt x="26264" y="5641"/>
                  </a:lnTo>
                  <a:close/>
                </a:path>
              </a:pathLst>
            </a:custGeom>
            <a:solidFill>
              <a:srgbClr val="000000"/>
            </a:solidFill>
          </p:spPr>
          <p:txBody>
            <a:bodyPr wrap="square" lIns="0" tIns="0" rIns="0" bIns="0" rtlCol="0"/>
            <a:lstStyle/>
            <a:p>
              <a:endParaRPr/>
            </a:p>
          </p:txBody>
        </p:sp>
        <p:sp>
          <p:nvSpPr>
            <p:cNvPr id="86" name="object 86"/>
            <p:cNvSpPr/>
            <p:nvPr/>
          </p:nvSpPr>
          <p:spPr>
            <a:xfrm>
              <a:off x="3344523"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87" name="object 87"/>
            <p:cNvSpPr/>
            <p:nvPr/>
          </p:nvSpPr>
          <p:spPr>
            <a:xfrm>
              <a:off x="3321707" y="3234054"/>
              <a:ext cx="46990" cy="56515"/>
            </a:xfrm>
            <a:custGeom>
              <a:avLst/>
              <a:gdLst/>
              <a:ahLst/>
              <a:cxnLst/>
              <a:rect l="l" t="t" r="r" b="b"/>
              <a:pathLst>
                <a:path w="46989" h="56514">
                  <a:moveTo>
                    <a:pt x="6650" y="48494"/>
                  </a:moveTo>
                  <a:lnTo>
                    <a:pt x="0" y="48494"/>
                  </a:lnTo>
                  <a:lnTo>
                    <a:pt x="0" y="56306"/>
                  </a:lnTo>
                  <a:lnTo>
                    <a:pt x="6650" y="56306"/>
                  </a:lnTo>
                  <a:lnTo>
                    <a:pt x="6650" y="48494"/>
                  </a:lnTo>
                  <a:close/>
                </a:path>
                <a:path w="46989" h="56514">
                  <a:moveTo>
                    <a:pt x="43636" y="5641"/>
                  </a:moveTo>
                  <a:lnTo>
                    <a:pt x="34177" y="5641"/>
                  </a:lnTo>
                  <a:lnTo>
                    <a:pt x="36394" y="6617"/>
                  </a:lnTo>
                  <a:lnTo>
                    <a:pt x="38057" y="8462"/>
                  </a:lnTo>
                  <a:lnTo>
                    <a:pt x="39720" y="10415"/>
                  </a:lnTo>
                  <a:lnTo>
                    <a:pt x="40551" y="12693"/>
                  </a:lnTo>
                  <a:lnTo>
                    <a:pt x="40551" y="18009"/>
                  </a:lnTo>
                  <a:lnTo>
                    <a:pt x="39627" y="20721"/>
                  </a:lnTo>
                  <a:lnTo>
                    <a:pt x="35932" y="26579"/>
                  </a:lnTo>
                  <a:lnTo>
                    <a:pt x="32422" y="30594"/>
                  </a:lnTo>
                  <a:lnTo>
                    <a:pt x="27249" y="35584"/>
                  </a:lnTo>
                  <a:lnTo>
                    <a:pt x="23828" y="38839"/>
                  </a:lnTo>
                  <a:lnTo>
                    <a:pt x="21338" y="41660"/>
                  </a:lnTo>
                  <a:lnTo>
                    <a:pt x="15056" y="54678"/>
                  </a:lnTo>
                  <a:lnTo>
                    <a:pt x="15056" y="56306"/>
                  </a:lnTo>
                  <a:lnTo>
                    <a:pt x="46648" y="56306"/>
                  </a:lnTo>
                  <a:lnTo>
                    <a:pt x="46648" y="49688"/>
                  </a:lnTo>
                  <a:lnTo>
                    <a:pt x="23185" y="49688"/>
                  </a:lnTo>
                  <a:lnTo>
                    <a:pt x="23832" y="48386"/>
                  </a:lnTo>
                  <a:lnTo>
                    <a:pt x="24663" y="47193"/>
                  </a:lnTo>
                  <a:lnTo>
                    <a:pt x="25679" y="45999"/>
                  </a:lnTo>
                  <a:lnTo>
                    <a:pt x="26695" y="44697"/>
                  </a:lnTo>
                  <a:lnTo>
                    <a:pt x="28912" y="42311"/>
                  </a:lnTo>
                  <a:lnTo>
                    <a:pt x="32534" y="38730"/>
                  </a:lnTo>
                  <a:lnTo>
                    <a:pt x="36671" y="34716"/>
                  </a:lnTo>
                  <a:lnTo>
                    <a:pt x="39720" y="31462"/>
                  </a:lnTo>
                  <a:lnTo>
                    <a:pt x="41475" y="28966"/>
                  </a:lnTo>
                  <a:lnTo>
                    <a:pt x="43322" y="26579"/>
                  </a:lnTo>
                  <a:lnTo>
                    <a:pt x="44616" y="24301"/>
                  </a:lnTo>
                  <a:lnTo>
                    <a:pt x="45355" y="22131"/>
                  </a:lnTo>
                  <a:lnTo>
                    <a:pt x="46186" y="19962"/>
                  </a:lnTo>
                  <a:lnTo>
                    <a:pt x="46518" y="18009"/>
                  </a:lnTo>
                  <a:lnTo>
                    <a:pt x="46479" y="10957"/>
                  </a:lnTo>
                  <a:lnTo>
                    <a:pt x="45262" y="7485"/>
                  </a:lnTo>
                  <a:lnTo>
                    <a:pt x="43636" y="5641"/>
                  </a:lnTo>
                  <a:close/>
                </a:path>
                <a:path w="46989" h="56514">
                  <a:moveTo>
                    <a:pt x="36302" y="0"/>
                  </a:moveTo>
                  <a:lnTo>
                    <a:pt x="16165" y="16164"/>
                  </a:lnTo>
                  <a:lnTo>
                    <a:pt x="22169" y="16924"/>
                  </a:lnTo>
                  <a:lnTo>
                    <a:pt x="22261" y="13452"/>
                  </a:lnTo>
                  <a:lnTo>
                    <a:pt x="23093" y="10631"/>
                  </a:lnTo>
                  <a:lnTo>
                    <a:pt x="24755" y="8679"/>
                  </a:lnTo>
                  <a:lnTo>
                    <a:pt x="26418" y="6617"/>
                  </a:lnTo>
                  <a:lnTo>
                    <a:pt x="28727" y="5641"/>
                  </a:lnTo>
                  <a:lnTo>
                    <a:pt x="43636" y="5641"/>
                  </a:lnTo>
                  <a:lnTo>
                    <a:pt x="42583" y="4448"/>
                  </a:lnTo>
                  <a:lnTo>
                    <a:pt x="39905" y="1518"/>
                  </a:lnTo>
                  <a:lnTo>
                    <a:pt x="36302" y="0"/>
                  </a:lnTo>
                  <a:close/>
                </a:path>
              </a:pathLst>
            </a:custGeom>
            <a:solidFill>
              <a:srgbClr val="000000"/>
            </a:solidFill>
          </p:spPr>
          <p:txBody>
            <a:bodyPr wrap="square" lIns="0" tIns="0" rIns="0" bIns="0" rtlCol="0"/>
            <a:lstStyle/>
            <a:p>
              <a:endParaRPr/>
            </a:p>
          </p:txBody>
        </p:sp>
        <p:sp>
          <p:nvSpPr>
            <p:cNvPr id="88" name="object 88"/>
            <p:cNvSpPr/>
            <p:nvPr/>
          </p:nvSpPr>
          <p:spPr>
            <a:xfrm>
              <a:off x="3579981"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89" name="object 89"/>
            <p:cNvSpPr/>
            <p:nvPr/>
          </p:nvSpPr>
          <p:spPr>
            <a:xfrm>
              <a:off x="3557165" y="3234271"/>
              <a:ext cx="46990" cy="56515"/>
            </a:xfrm>
            <a:custGeom>
              <a:avLst/>
              <a:gdLst/>
              <a:ahLst/>
              <a:cxnLst/>
              <a:rect l="l" t="t" r="r" b="b"/>
              <a:pathLst>
                <a:path w="46989" h="56514">
                  <a:moveTo>
                    <a:pt x="6743" y="48277"/>
                  </a:moveTo>
                  <a:lnTo>
                    <a:pt x="0" y="48277"/>
                  </a:lnTo>
                  <a:lnTo>
                    <a:pt x="0" y="56089"/>
                  </a:lnTo>
                  <a:lnTo>
                    <a:pt x="6743" y="56089"/>
                  </a:lnTo>
                  <a:lnTo>
                    <a:pt x="6743" y="48277"/>
                  </a:lnTo>
                  <a:close/>
                </a:path>
                <a:path w="46989" h="56514">
                  <a:moveTo>
                    <a:pt x="40459" y="42636"/>
                  </a:moveTo>
                  <a:lnTo>
                    <a:pt x="34639" y="42636"/>
                  </a:lnTo>
                  <a:lnTo>
                    <a:pt x="34639" y="56089"/>
                  </a:lnTo>
                  <a:lnTo>
                    <a:pt x="40459" y="56089"/>
                  </a:lnTo>
                  <a:lnTo>
                    <a:pt x="40459" y="42636"/>
                  </a:lnTo>
                  <a:close/>
                </a:path>
                <a:path w="46989" h="56514">
                  <a:moveTo>
                    <a:pt x="40459" y="0"/>
                  </a:moveTo>
                  <a:lnTo>
                    <a:pt x="35748" y="0"/>
                  </a:lnTo>
                  <a:lnTo>
                    <a:pt x="13948" y="36344"/>
                  </a:lnTo>
                  <a:lnTo>
                    <a:pt x="13948" y="42636"/>
                  </a:lnTo>
                  <a:lnTo>
                    <a:pt x="46925" y="42636"/>
                  </a:lnTo>
                  <a:lnTo>
                    <a:pt x="46925" y="36344"/>
                  </a:lnTo>
                  <a:lnTo>
                    <a:pt x="19675" y="36344"/>
                  </a:lnTo>
                  <a:lnTo>
                    <a:pt x="34639" y="11065"/>
                  </a:lnTo>
                  <a:lnTo>
                    <a:pt x="40459" y="11065"/>
                  </a:lnTo>
                  <a:lnTo>
                    <a:pt x="40459" y="0"/>
                  </a:lnTo>
                  <a:close/>
                </a:path>
                <a:path w="46989" h="56514">
                  <a:moveTo>
                    <a:pt x="40459" y="11065"/>
                  </a:moveTo>
                  <a:lnTo>
                    <a:pt x="34639" y="11065"/>
                  </a:lnTo>
                  <a:lnTo>
                    <a:pt x="34639" y="36344"/>
                  </a:lnTo>
                  <a:lnTo>
                    <a:pt x="40459" y="36344"/>
                  </a:lnTo>
                  <a:lnTo>
                    <a:pt x="40459" y="11065"/>
                  </a:lnTo>
                  <a:close/>
                </a:path>
              </a:pathLst>
            </a:custGeom>
            <a:solidFill>
              <a:srgbClr val="000000"/>
            </a:solidFill>
          </p:spPr>
          <p:txBody>
            <a:bodyPr wrap="square" lIns="0" tIns="0" rIns="0" bIns="0" rtlCol="0"/>
            <a:lstStyle/>
            <a:p>
              <a:endParaRPr/>
            </a:p>
          </p:txBody>
        </p:sp>
        <p:sp>
          <p:nvSpPr>
            <p:cNvPr id="90" name="object 90"/>
            <p:cNvSpPr/>
            <p:nvPr/>
          </p:nvSpPr>
          <p:spPr>
            <a:xfrm>
              <a:off x="3815624"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91" name="object 91"/>
            <p:cNvSpPr/>
            <p:nvPr/>
          </p:nvSpPr>
          <p:spPr>
            <a:xfrm>
              <a:off x="3792808" y="3234054"/>
              <a:ext cx="47625" cy="57785"/>
            </a:xfrm>
            <a:custGeom>
              <a:avLst/>
              <a:gdLst/>
              <a:ahLst/>
              <a:cxnLst/>
              <a:rect l="l" t="t" r="r" b="b"/>
              <a:pathLst>
                <a:path w="47625" h="57785">
                  <a:moveTo>
                    <a:pt x="6743" y="48494"/>
                  </a:moveTo>
                  <a:lnTo>
                    <a:pt x="0" y="48494"/>
                  </a:lnTo>
                  <a:lnTo>
                    <a:pt x="0" y="56306"/>
                  </a:lnTo>
                  <a:lnTo>
                    <a:pt x="6743" y="56306"/>
                  </a:lnTo>
                  <a:lnTo>
                    <a:pt x="6743" y="48494"/>
                  </a:lnTo>
                  <a:close/>
                </a:path>
                <a:path w="47625" h="57785">
                  <a:moveTo>
                    <a:pt x="36487" y="0"/>
                  </a:moveTo>
                  <a:lnTo>
                    <a:pt x="27619" y="0"/>
                  </a:lnTo>
                  <a:lnTo>
                    <a:pt x="23647" y="2169"/>
                  </a:lnTo>
                  <a:lnTo>
                    <a:pt x="17273" y="11282"/>
                  </a:lnTo>
                  <a:lnTo>
                    <a:pt x="15518" y="19202"/>
                  </a:lnTo>
                  <a:lnTo>
                    <a:pt x="15518" y="39707"/>
                  </a:lnTo>
                  <a:lnTo>
                    <a:pt x="17088" y="46650"/>
                  </a:lnTo>
                  <a:lnTo>
                    <a:pt x="20307" y="50990"/>
                  </a:lnTo>
                  <a:lnTo>
                    <a:pt x="23277" y="55112"/>
                  </a:lnTo>
                  <a:lnTo>
                    <a:pt x="27249" y="57282"/>
                  </a:lnTo>
                  <a:lnTo>
                    <a:pt x="35009" y="57282"/>
                  </a:lnTo>
                  <a:lnTo>
                    <a:pt x="37595" y="56414"/>
                  </a:lnTo>
                  <a:lnTo>
                    <a:pt x="39812" y="54895"/>
                  </a:lnTo>
                  <a:lnTo>
                    <a:pt x="42121" y="53268"/>
                  </a:lnTo>
                  <a:lnTo>
                    <a:pt x="43318" y="51641"/>
                  </a:lnTo>
                  <a:lnTo>
                    <a:pt x="30390" y="51641"/>
                  </a:lnTo>
                  <a:lnTo>
                    <a:pt x="28727" y="50990"/>
                  </a:lnTo>
                  <a:lnTo>
                    <a:pt x="22354" y="34499"/>
                  </a:lnTo>
                  <a:lnTo>
                    <a:pt x="23185" y="31570"/>
                  </a:lnTo>
                  <a:lnTo>
                    <a:pt x="25033" y="29292"/>
                  </a:lnTo>
                  <a:lnTo>
                    <a:pt x="26695" y="27339"/>
                  </a:lnTo>
                  <a:lnTo>
                    <a:pt x="21430" y="27339"/>
                  </a:lnTo>
                  <a:lnTo>
                    <a:pt x="21458" y="21589"/>
                  </a:lnTo>
                  <a:lnTo>
                    <a:pt x="21984" y="17466"/>
                  </a:lnTo>
                  <a:lnTo>
                    <a:pt x="23093" y="14429"/>
                  </a:lnTo>
                  <a:lnTo>
                    <a:pt x="24109" y="11391"/>
                  </a:lnTo>
                  <a:lnTo>
                    <a:pt x="25587" y="9004"/>
                  </a:lnTo>
                  <a:lnTo>
                    <a:pt x="27434" y="7485"/>
                  </a:lnTo>
                  <a:lnTo>
                    <a:pt x="28820" y="6292"/>
                  </a:lnTo>
                  <a:lnTo>
                    <a:pt x="30483" y="5641"/>
                  </a:lnTo>
                  <a:lnTo>
                    <a:pt x="43816" y="5641"/>
                  </a:lnTo>
                  <a:lnTo>
                    <a:pt x="39535" y="1193"/>
                  </a:lnTo>
                  <a:lnTo>
                    <a:pt x="36487" y="0"/>
                  </a:lnTo>
                  <a:close/>
                </a:path>
                <a:path w="47625" h="57785">
                  <a:moveTo>
                    <a:pt x="43847" y="26037"/>
                  </a:moveTo>
                  <a:lnTo>
                    <a:pt x="34455" y="26037"/>
                  </a:lnTo>
                  <a:lnTo>
                    <a:pt x="36671" y="27122"/>
                  </a:lnTo>
                  <a:lnTo>
                    <a:pt x="38427" y="29292"/>
                  </a:lnTo>
                  <a:lnTo>
                    <a:pt x="40182" y="31570"/>
                  </a:lnTo>
                  <a:lnTo>
                    <a:pt x="41072" y="34499"/>
                  </a:lnTo>
                  <a:lnTo>
                    <a:pt x="41042" y="42744"/>
                  </a:lnTo>
                  <a:lnTo>
                    <a:pt x="40182" y="45674"/>
                  </a:lnTo>
                  <a:lnTo>
                    <a:pt x="36671" y="50447"/>
                  </a:lnTo>
                  <a:lnTo>
                    <a:pt x="34547" y="51641"/>
                  </a:lnTo>
                  <a:lnTo>
                    <a:pt x="43318" y="51641"/>
                  </a:lnTo>
                  <a:lnTo>
                    <a:pt x="43877" y="50881"/>
                  </a:lnTo>
                  <a:lnTo>
                    <a:pt x="45170" y="47952"/>
                  </a:lnTo>
                  <a:lnTo>
                    <a:pt x="46463" y="44914"/>
                  </a:lnTo>
                  <a:lnTo>
                    <a:pt x="47110" y="41660"/>
                  </a:lnTo>
                  <a:lnTo>
                    <a:pt x="47110" y="32763"/>
                  </a:lnTo>
                  <a:lnTo>
                    <a:pt x="45724" y="28315"/>
                  </a:lnTo>
                  <a:lnTo>
                    <a:pt x="43847" y="26037"/>
                  </a:lnTo>
                  <a:close/>
                </a:path>
                <a:path w="47625" h="57785">
                  <a:moveTo>
                    <a:pt x="36949" y="19962"/>
                  </a:moveTo>
                  <a:lnTo>
                    <a:pt x="21430" y="27339"/>
                  </a:lnTo>
                  <a:lnTo>
                    <a:pt x="26695" y="27339"/>
                  </a:lnTo>
                  <a:lnTo>
                    <a:pt x="26880" y="27122"/>
                  </a:lnTo>
                  <a:lnTo>
                    <a:pt x="29189" y="26037"/>
                  </a:lnTo>
                  <a:lnTo>
                    <a:pt x="43847" y="26037"/>
                  </a:lnTo>
                  <a:lnTo>
                    <a:pt x="42866" y="24844"/>
                  </a:lnTo>
                  <a:lnTo>
                    <a:pt x="40274" y="21589"/>
                  </a:lnTo>
                  <a:lnTo>
                    <a:pt x="36949" y="19962"/>
                  </a:lnTo>
                  <a:close/>
                </a:path>
                <a:path w="47625" h="57785">
                  <a:moveTo>
                    <a:pt x="43816" y="5641"/>
                  </a:moveTo>
                  <a:lnTo>
                    <a:pt x="34639" y="5641"/>
                  </a:lnTo>
                  <a:lnTo>
                    <a:pt x="36579" y="6617"/>
                  </a:lnTo>
                  <a:lnTo>
                    <a:pt x="38242" y="8570"/>
                  </a:lnTo>
                  <a:lnTo>
                    <a:pt x="39166" y="9764"/>
                  </a:lnTo>
                  <a:lnTo>
                    <a:pt x="39905" y="11825"/>
                  </a:lnTo>
                  <a:lnTo>
                    <a:pt x="40459" y="14429"/>
                  </a:lnTo>
                  <a:lnTo>
                    <a:pt x="46278" y="13995"/>
                  </a:lnTo>
                  <a:lnTo>
                    <a:pt x="45816" y="9547"/>
                  </a:lnTo>
                  <a:lnTo>
                    <a:pt x="44338" y="6183"/>
                  </a:lnTo>
                  <a:lnTo>
                    <a:pt x="43816" y="5641"/>
                  </a:lnTo>
                  <a:close/>
                </a:path>
              </a:pathLst>
            </a:custGeom>
            <a:solidFill>
              <a:srgbClr val="000000"/>
            </a:solidFill>
          </p:spPr>
          <p:txBody>
            <a:bodyPr wrap="square" lIns="0" tIns="0" rIns="0" bIns="0" rtlCol="0"/>
            <a:lstStyle/>
            <a:p>
              <a:endParaRPr/>
            </a:p>
          </p:txBody>
        </p:sp>
        <p:sp>
          <p:nvSpPr>
            <p:cNvPr id="92" name="object 92"/>
            <p:cNvSpPr/>
            <p:nvPr/>
          </p:nvSpPr>
          <p:spPr>
            <a:xfrm>
              <a:off x="405126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93" name="object 93"/>
            <p:cNvSpPr/>
            <p:nvPr/>
          </p:nvSpPr>
          <p:spPr>
            <a:xfrm>
              <a:off x="4028451"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5563" y="0"/>
                  </a:moveTo>
                  <a:lnTo>
                    <a:pt x="17673" y="17249"/>
                  </a:lnTo>
                  <a:lnTo>
                    <a:pt x="18289" y="19419"/>
                  </a:lnTo>
                  <a:lnTo>
                    <a:pt x="19398" y="21372"/>
                  </a:lnTo>
                  <a:lnTo>
                    <a:pt x="20599" y="23325"/>
                  </a:lnTo>
                  <a:lnTo>
                    <a:pt x="22446" y="24844"/>
                  </a:lnTo>
                  <a:lnTo>
                    <a:pt x="24848" y="25929"/>
                  </a:lnTo>
                  <a:lnTo>
                    <a:pt x="21892" y="26796"/>
                  </a:lnTo>
                  <a:lnTo>
                    <a:pt x="19675" y="28424"/>
                  </a:lnTo>
                  <a:lnTo>
                    <a:pt x="16534" y="33414"/>
                  </a:lnTo>
                  <a:lnTo>
                    <a:pt x="15795" y="36452"/>
                  </a:lnTo>
                  <a:lnTo>
                    <a:pt x="15795" y="45023"/>
                  </a:lnTo>
                  <a:lnTo>
                    <a:pt x="17181" y="49037"/>
                  </a:lnTo>
                  <a:lnTo>
                    <a:pt x="23000" y="55655"/>
                  </a:lnTo>
                  <a:lnTo>
                    <a:pt x="26788" y="57282"/>
                  </a:lnTo>
                  <a:lnTo>
                    <a:pt x="36210" y="57282"/>
                  </a:lnTo>
                  <a:lnTo>
                    <a:pt x="39997" y="55655"/>
                  </a:lnTo>
                  <a:lnTo>
                    <a:pt x="42860" y="52400"/>
                  </a:lnTo>
                  <a:lnTo>
                    <a:pt x="43550" y="51641"/>
                  </a:lnTo>
                  <a:lnTo>
                    <a:pt x="23000" y="45782"/>
                  </a:lnTo>
                  <a:lnTo>
                    <a:pt x="22169" y="43938"/>
                  </a:lnTo>
                  <a:lnTo>
                    <a:pt x="21799" y="42094"/>
                  </a:lnTo>
                  <a:lnTo>
                    <a:pt x="21836" y="36778"/>
                  </a:lnTo>
                  <a:lnTo>
                    <a:pt x="22723" y="34174"/>
                  </a:lnTo>
                  <a:lnTo>
                    <a:pt x="26326" y="29943"/>
                  </a:lnTo>
                  <a:lnTo>
                    <a:pt x="28635" y="28858"/>
                  </a:lnTo>
                  <a:lnTo>
                    <a:pt x="43415" y="28858"/>
                  </a:lnTo>
                  <a:lnTo>
                    <a:pt x="41198" y="27013"/>
                  </a:lnTo>
                  <a:lnTo>
                    <a:pt x="38242" y="25929"/>
                  </a:lnTo>
                  <a:lnTo>
                    <a:pt x="40644" y="24844"/>
                  </a:lnTo>
                  <a:lnTo>
                    <a:pt x="42399" y="23325"/>
                  </a:lnTo>
                  <a:lnTo>
                    <a:pt x="29189" y="23216"/>
                  </a:lnTo>
                  <a:lnTo>
                    <a:pt x="27342" y="22348"/>
                  </a:lnTo>
                  <a:lnTo>
                    <a:pt x="25864" y="20721"/>
                  </a:lnTo>
                  <a:lnTo>
                    <a:pt x="24386" y="18985"/>
                  </a:lnTo>
                  <a:lnTo>
                    <a:pt x="23721" y="17032"/>
                  </a:lnTo>
                  <a:lnTo>
                    <a:pt x="23647" y="11825"/>
                  </a:lnTo>
                  <a:lnTo>
                    <a:pt x="24386" y="9872"/>
                  </a:lnTo>
                  <a:lnTo>
                    <a:pt x="25864" y="8136"/>
                  </a:lnTo>
                  <a:lnTo>
                    <a:pt x="27342" y="6509"/>
                  </a:lnTo>
                  <a:lnTo>
                    <a:pt x="29189" y="5641"/>
                  </a:lnTo>
                  <a:lnTo>
                    <a:pt x="42722" y="5641"/>
                  </a:lnTo>
                  <a:lnTo>
                    <a:pt x="41375" y="4122"/>
                  </a:lnTo>
                  <a:lnTo>
                    <a:pt x="38888" y="1410"/>
                  </a:lnTo>
                  <a:lnTo>
                    <a:pt x="35563" y="0"/>
                  </a:lnTo>
                  <a:close/>
                </a:path>
                <a:path w="47625" h="57785">
                  <a:moveTo>
                    <a:pt x="43415" y="28858"/>
                  </a:moveTo>
                  <a:lnTo>
                    <a:pt x="34177" y="28858"/>
                  </a:lnTo>
                  <a:lnTo>
                    <a:pt x="36579" y="29943"/>
                  </a:lnTo>
                  <a:lnTo>
                    <a:pt x="40274" y="34282"/>
                  </a:lnTo>
                  <a:lnTo>
                    <a:pt x="41013" y="36452"/>
                  </a:lnTo>
                  <a:lnTo>
                    <a:pt x="41087" y="43938"/>
                  </a:lnTo>
                  <a:lnTo>
                    <a:pt x="40274" y="46325"/>
                  </a:lnTo>
                  <a:lnTo>
                    <a:pt x="36671" y="50556"/>
                  </a:lnTo>
                  <a:lnTo>
                    <a:pt x="34362" y="51641"/>
                  </a:lnTo>
                  <a:lnTo>
                    <a:pt x="43550" y="51641"/>
                  </a:lnTo>
                  <a:lnTo>
                    <a:pt x="45816" y="49145"/>
                  </a:lnTo>
                  <a:lnTo>
                    <a:pt x="47202" y="45023"/>
                  </a:lnTo>
                  <a:lnTo>
                    <a:pt x="47120" y="36452"/>
                  </a:lnTo>
                  <a:lnTo>
                    <a:pt x="46463" y="33848"/>
                  </a:lnTo>
                  <a:lnTo>
                    <a:pt x="44893" y="31353"/>
                  </a:lnTo>
                  <a:lnTo>
                    <a:pt x="43415" y="28858"/>
                  </a:lnTo>
                  <a:close/>
                </a:path>
                <a:path w="47625" h="57785">
                  <a:moveTo>
                    <a:pt x="42722" y="5641"/>
                  </a:moveTo>
                  <a:lnTo>
                    <a:pt x="33716" y="5641"/>
                  </a:lnTo>
                  <a:lnTo>
                    <a:pt x="35563" y="6509"/>
                  </a:lnTo>
                  <a:lnTo>
                    <a:pt x="38519" y="9981"/>
                  </a:lnTo>
                  <a:lnTo>
                    <a:pt x="39180" y="11825"/>
                  </a:lnTo>
                  <a:lnTo>
                    <a:pt x="39180" y="17249"/>
                  </a:lnTo>
                  <a:lnTo>
                    <a:pt x="38519" y="19094"/>
                  </a:lnTo>
                  <a:lnTo>
                    <a:pt x="37041" y="20721"/>
                  </a:lnTo>
                  <a:lnTo>
                    <a:pt x="35655" y="22457"/>
                  </a:lnTo>
                  <a:lnTo>
                    <a:pt x="33808" y="23216"/>
                  </a:lnTo>
                  <a:lnTo>
                    <a:pt x="42460" y="23216"/>
                  </a:lnTo>
                  <a:lnTo>
                    <a:pt x="43507" y="21372"/>
                  </a:lnTo>
                  <a:lnTo>
                    <a:pt x="44708" y="19528"/>
                  </a:lnTo>
                  <a:lnTo>
                    <a:pt x="45262" y="17249"/>
                  </a:lnTo>
                  <a:lnTo>
                    <a:pt x="45181" y="10306"/>
                  </a:lnTo>
                  <a:lnTo>
                    <a:pt x="43969" y="7051"/>
                  </a:lnTo>
                  <a:lnTo>
                    <a:pt x="42722" y="5641"/>
                  </a:lnTo>
                  <a:close/>
                </a:path>
              </a:pathLst>
            </a:custGeom>
            <a:solidFill>
              <a:srgbClr val="000000"/>
            </a:solidFill>
          </p:spPr>
          <p:txBody>
            <a:bodyPr wrap="square" lIns="0" tIns="0" rIns="0" bIns="0" rtlCol="0"/>
            <a:lstStyle/>
            <a:p>
              <a:endParaRPr/>
            </a:p>
          </p:txBody>
        </p:sp>
        <p:sp>
          <p:nvSpPr>
            <p:cNvPr id="94" name="object 94"/>
            <p:cNvSpPr/>
            <p:nvPr/>
          </p:nvSpPr>
          <p:spPr>
            <a:xfrm>
              <a:off x="4286910"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95" name="object 95"/>
            <p:cNvSpPr/>
            <p:nvPr/>
          </p:nvSpPr>
          <p:spPr>
            <a:xfrm>
              <a:off x="3441052" y="2092959"/>
              <a:ext cx="851535" cy="1197610"/>
            </a:xfrm>
            <a:custGeom>
              <a:avLst/>
              <a:gdLst/>
              <a:ahLst/>
              <a:cxnLst/>
              <a:rect l="l" t="t" r="r" b="b"/>
              <a:pathLst>
                <a:path w="851535" h="1197610">
                  <a:moveTo>
                    <a:pt x="8864" y="330"/>
                  </a:moveTo>
                  <a:lnTo>
                    <a:pt x="0" y="330"/>
                  </a:lnTo>
                  <a:lnTo>
                    <a:pt x="0" y="78981"/>
                  </a:lnTo>
                  <a:lnTo>
                    <a:pt x="8864" y="78981"/>
                  </a:lnTo>
                  <a:lnTo>
                    <a:pt x="8864" y="330"/>
                  </a:lnTo>
                  <a:close/>
                </a:path>
                <a:path w="851535" h="1197610">
                  <a:moveTo>
                    <a:pt x="89966" y="78981"/>
                  </a:moveTo>
                  <a:lnTo>
                    <a:pt x="89903" y="33096"/>
                  </a:lnTo>
                  <a:lnTo>
                    <a:pt x="79806" y="20726"/>
                  </a:lnTo>
                  <a:lnTo>
                    <a:pt x="68808" y="20726"/>
                  </a:lnTo>
                  <a:lnTo>
                    <a:pt x="63830" y="23977"/>
                  </a:lnTo>
                  <a:lnTo>
                    <a:pt x="59944" y="30708"/>
                  </a:lnTo>
                  <a:lnTo>
                    <a:pt x="59461" y="29083"/>
                  </a:lnTo>
                  <a:lnTo>
                    <a:pt x="59016" y="27559"/>
                  </a:lnTo>
                  <a:lnTo>
                    <a:pt x="57454" y="25069"/>
                  </a:lnTo>
                  <a:lnTo>
                    <a:pt x="52832" y="21590"/>
                  </a:lnTo>
                  <a:lnTo>
                    <a:pt x="49872" y="20726"/>
                  </a:lnTo>
                  <a:lnTo>
                    <a:pt x="43040" y="20726"/>
                  </a:lnTo>
                  <a:lnTo>
                    <a:pt x="31584" y="29946"/>
                  </a:lnTo>
                  <a:lnTo>
                    <a:pt x="31584" y="22034"/>
                  </a:lnTo>
                  <a:lnTo>
                    <a:pt x="24193" y="22034"/>
                  </a:lnTo>
                  <a:lnTo>
                    <a:pt x="24193" y="78981"/>
                  </a:lnTo>
                  <a:lnTo>
                    <a:pt x="32423" y="78981"/>
                  </a:lnTo>
                  <a:lnTo>
                    <a:pt x="32423" y="44272"/>
                  </a:lnTo>
                  <a:lnTo>
                    <a:pt x="32880" y="40259"/>
                  </a:lnTo>
                  <a:lnTo>
                    <a:pt x="33705" y="37541"/>
                  </a:lnTo>
                  <a:lnTo>
                    <a:pt x="34632" y="34721"/>
                  </a:lnTo>
                  <a:lnTo>
                    <a:pt x="36017" y="32664"/>
                  </a:lnTo>
                  <a:lnTo>
                    <a:pt x="38049" y="31254"/>
                  </a:lnTo>
                  <a:lnTo>
                    <a:pt x="39839" y="29946"/>
                  </a:lnTo>
                  <a:lnTo>
                    <a:pt x="39992" y="29845"/>
                  </a:lnTo>
                  <a:lnTo>
                    <a:pt x="42113" y="29083"/>
                  </a:lnTo>
                  <a:lnTo>
                    <a:pt x="47472" y="29083"/>
                  </a:lnTo>
                  <a:lnTo>
                    <a:pt x="49695" y="30162"/>
                  </a:lnTo>
                  <a:lnTo>
                    <a:pt x="50990" y="32334"/>
                  </a:lnTo>
                  <a:lnTo>
                    <a:pt x="52374" y="34391"/>
                  </a:lnTo>
                  <a:lnTo>
                    <a:pt x="52997" y="37541"/>
                  </a:lnTo>
                  <a:lnTo>
                    <a:pt x="53022" y="78981"/>
                  </a:lnTo>
                  <a:lnTo>
                    <a:pt x="61239" y="78981"/>
                  </a:lnTo>
                  <a:lnTo>
                    <a:pt x="61239" y="40043"/>
                  </a:lnTo>
                  <a:lnTo>
                    <a:pt x="62433" y="35699"/>
                  </a:lnTo>
                  <a:lnTo>
                    <a:pt x="64655" y="33096"/>
                  </a:lnTo>
                  <a:lnTo>
                    <a:pt x="66611" y="30708"/>
                  </a:lnTo>
                  <a:lnTo>
                    <a:pt x="66878" y="30378"/>
                  </a:lnTo>
                  <a:lnTo>
                    <a:pt x="69735" y="29083"/>
                  </a:lnTo>
                  <a:lnTo>
                    <a:pt x="75006" y="29083"/>
                  </a:lnTo>
                  <a:lnTo>
                    <a:pt x="81838" y="39281"/>
                  </a:lnTo>
                  <a:lnTo>
                    <a:pt x="81838" y="78981"/>
                  </a:lnTo>
                  <a:lnTo>
                    <a:pt x="89966" y="78981"/>
                  </a:lnTo>
                  <a:close/>
                </a:path>
                <a:path w="851535" h="1197610">
                  <a:moveTo>
                    <a:pt x="146685" y="44589"/>
                  </a:moveTo>
                  <a:lnTo>
                    <a:pt x="138277" y="25412"/>
                  </a:lnTo>
                  <a:lnTo>
                    <a:pt x="138277" y="42748"/>
                  </a:lnTo>
                  <a:lnTo>
                    <a:pt x="138150" y="58153"/>
                  </a:lnTo>
                  <a:lnTo>
                    <a:pt x="136982" y="63258"/>
                  </a:lnTo>
                  <a:lnTo>
                    <a:pt x="131724" y="70523"/>
                  </a:lnTo>
                  <a:lnTo>
                    <a:pt x="128574" y="72364"/>
                  </a:lnTo>
                  <a:lnTo>
                    <a:pt x="121373" y="72364"/>
                  </a:lnTo>
                  <a:lnTo>
                    <a:pt x="118325" y="70637"/>
                  </a:lnTo>
                  <a:lnTo>
                    <a:pt x="113245" y="63576"/>
                  </a:lnTo>
                  <a:lnTo>
                    <a:pt x="111950" y="58153"/>
                  </a:lnTo>
                  <a:lnTo>
                    <a:pt x="111950" y="43510"/>
                  </a:lnTo>
                  <a:lnTo>
                    <a:pt x="113334" y="37871"/>
                  </a:lnTo>
                  <a:lnTo>
                    <a:pt x="116014" y="34074"/>
                  </a:lnTo>
                  <a:lnTo>
                    <a:pt x="118694" y="30162"/>
                  </a:lnTo>
                  <a:lnTo>
                    <a:pt x="119989" y="29400"/>
                  </a:lnTo>
                  <a:lnTo>
                    <a:pt x="121831" y="28321"/>
                  </a:lnTo>
                  <a:lnTo>
                    <a:pt x="128854" y="28321"/>
                  </a:lnTo>
                  <a:lnTo>
                    <a:pt x="131902" y="30060"/>
                  </a:lnTo>
                  <a:lnTo>
                    <a:pt x="134391" y="33743"/>
                  </a:lnTo>
                  <a:lnTo>
                    <a:pt x="136982" y="37325"/>
                  </a:lnTo>
                  <a:lnTo>
                    <a:pt x="138277" y="42748"/>
                  </a:lnTo>
                  <a:lnTo>
                    <a:pt x="138277" y="25412"/>
                  </a:lnTo>
                  <a:lnTo>
                    <a:pt x="137071" y="24409"/>
                  </a:lnTo>
                  <a:lnTo>
                    <a:pt x="133934" y="21920"/>
                  </a:lnTo>
                  <a:lnTo>
                    <a:pt x="130238" y="20726"/>
                  </a:lnTo>
                  <a:lnTo>
                    <a:pt x="122948" y="20726"/>
                  </a:lnTo>
                  <a:lnTo>
                    <a:pt x="120269" y="21374"/>
                  </a:lnTo>
                  <a:lnTo>
                    <a:pt x="118046" y="22898"/>
                  </a:lnTo>
                  <a:lnTo>
                    <a:pt x="115735" y="24307"/>
                  </a:lnTo>
                  <a:lnTo>
                    <a:pt x="113792" y="26479"/>
                  </a:lnTo>
                  <a:lnTo>
                    <a:pt x="112039" y="29400"/>
                  </a:lnTo>
                  <a:lnTo>
                    <a:pt x="112039" y="22034"/>
                  </a:lnTo>
                  <a:lnTo>
                    <a:pt x="104559" y="22034"/>
                  </a:lnTo>
                  <a:lnTo>
                    <a:pt x="104559" y="100901"/>
                  </a:lnTo>
                  <a:lnTo>
                    <a:pt x="112776" y="100901"/>
                  </a:lnTo>
                  <a:lnTo>
                    <a:pt x="112776" y="73126"/>
                  </a:lnTo>
                  <a:lnTo>
                    <a:pt x="114173" y="75184"/>
                  </a:lnTo>
                  <a:lnTo>
                    <a:pt x="115925" y="76923"/>
                  </a:lnTo>
                  <a:lnTo>
                    <a:pt x="118135" y="78232"/>
                  </a:lnTo>
                  <a:lnTo>
                    <a:pt x="120269" y="79641"/>
                  </a:lnTo>
                  <a:lnTo>
                    <a:pt x="122758" y="80289"/>
                  </a:lnTo>
                  <a:lnTo>
                    <a:pt x="129222" y="80289"/>
                  </a:lnTo>
                  <a:lnTo>
                    <a:pt x="132829" y="79095"/>
                  </a:lnTo>
                  <a:lnTo>
                    <a:pt x="139661" y="74104"/>
                  </a:lnTo>
                  <a:lnTo>
                    <a:pt x="140373" y="73126"/>
                  </a:lnTo>
                  <a:lnTo>
                    <a:pt x="140919" y="72364"/>
                  </a:lnTo>
                  <a:lnTo>
                    <a:pt x="142252" y="70523"/>
                  </a:lnTo>
                  <a:lnTo>
                    <a:pt x="145757" y="61188"/>
                  </a:lnTo>
                  <a:lnTo>
                    <a:pt x="146685" y="55880"/>
                  </a:lnTo>
                  <a:lnTo>
                    <a:pt x="146685" y="44589"/>
                  </a:lnTo>
                  <a:close/>
                </a:path>
                <a:path w="851535" h="1197610">
                  <a:moveTo>
                    <a:pt x="197307" y="22034"/>
                  </a:moveTo>
                  <a:lnTo>
                    <a:pt x="189077" y="22034"/>
                  </a:lnTo>
                  <a:lnTo>
                    <a:pt x="189077" y="57391"/>
                  </a:lnTo>
                  <a:lnTo>
                    <a:pt x="188620" y="61087"/>
                  </a:lnTo>
                  <a:lnTo>
                    <a:pt x="178638" y="71932"/>
                  </a:lnTo>
                  <a:lnTo>
                    <a:pt x="173748" y="71932"/>
                  </a:lnTo>
                  <a:lnTo>
                    <a:pt x="171627" y="71285"/>
                  </a:lnTo>
                  <a:lnTo>
                    <a:pt x="169964" y="69761"/>
                  </a:lnTo>
                  <a:lnTo>
                    <a:pt x="168300" y="68351"/>
                  </a:lnTo>
                  <a:lnTo>
                    <a:pt x="167195" y="66395"/>
                  </a:lnTo>
                  <a:lnTo>
                    <a:pt x="166700" y="63690"/>
                  </a:lnTo>
                  <a:lnTo>
                    <a:pt x="166357" y="62064"/>
                  </a:lnTo>
                  <a:lnTo>
                    <a:pt x="166179" y="58699"/>
                  </a:lnTo>
                  <a:lnTo>
                    <a:pt x="166179" y="22034"/>
                  </a:lnTo>
                  <a:lnTo>
                    <a:pt x="157949" y="22034"/>
                  </a:lnTo>
                  <a:lnTo>
                    <a:pt x="157988" y="62064"/>
                  </a:lnTo>
                  <a:lnTo>
                    <a:pt x="158140" y="64452"/>
                  </a:lnTo>
                  <a:lnTo>
                    <a:pt x="158521" y="66395"/>
                  </a:lnTo>
                  <a:lnTo>
                    <a:pt x="158965" y="69227"/>
                  </a:lnTo>
                  <a:lnTo>
                    <a:pt x="171716" y="80289"/>
                  </a:lnTo>
                  <a:lnTo>
                    <a:pt x="181051" y="80289"/>
                  </a:lnTo>
                  <a:lnTo>
                    <a:pt x="186220" y="77038"/>
                  </a:lnTo>
                  <a:lnTo>
                    <a:pt x="189230" y="71932"/>
                  </a:lnTo>
                  <a:lnTo>
                    <a:pt x="190004" y="70637"/>
                  </a:lnTo>
                  <a:lnTo>
                    <a:pt x="190004" y="78981"/>
                  </a:lnTo>
                  <a:lnTo>
                    <a:pt x="197307" y="78981"/>
                  </a:lnTo>
                  <a:lnTo>
                    <a:pt x="197307" y="70637"/>
                  </a:lnTo>
                  <a:lnTo>
                    <a:pt x="197307" y="22034"/>
                  </a:lnTo>
                  <a:close/>
                </a:path>
                <a:path w="851535" h="1197610">
                  <a:moveTo>
                    <a:pt x="230924" y="78879"/>
                  </a:moveTo>
                  <a:lnTo>
                    <a:pt x="229768" y="70739"/>
                  </a:lnTo>
                  <a:lnTo>
                    <a:pt x="229730" y="70421"/>
                  </a:lnTo>
                  <a:lnTo>
                    <a:pt x="228244" y="70637"/>
                  </a:lnTo>
                  <a:lnTo>
                    <a:pt x="227050" y="70739"/>
                  </a:lnTo>
                  <a:lnTo>
                    <a:pt x="224917" y="70739"/>
                  </a:lnTo>
                  <a:lnTo>
                    <a:pt x="221869" y="68135"/>
                  </a:lnTo>
                  <a:lnTo>
                    <a:pt x="221602" y="67373"/>
                  </a:lnTo>
                  <a:lnTo>
                    <a:pt x="221500" y="29514"/>
                  </a:lnTo>
                  <a:lnTo>
                    <a:pt x="229730" y="29514"/>
                  </a:lnTo>
                  <a:lnTo>
                    <a:pt x="229730" y="22034"/>
                  </a:lnTo>
                  <a:lnTo>
                    <a:pt x="221500" y="22034"/>
                  </a:lnTo>
                  <a:lnTo>
                    <a:pt x="221500" y="2070"/>
                  </a:lnTo>
                  <a:lnTo>
                    <a:pt x="213283" y="7810"/>
                  </a:lnTo>
                  <a:lnTo>
                    <a:pt x="213283" y="22034"/>
                  </a:lnTo>
                  <a:lnTo>
                    <a:pt x="207276" y="22034"/>
                  </a:lnTo>
                  <a:lnTo>
                    <a:pt x="207276" y="29514"/>
                  </a:lnTo>
                  <a:lnTo>
                    <a:pt x="213283" y="29514"/>
                  </a:lnTo>
                  <a:lnTo>
                    <a:pt x="213372" y="68999"/>
                  </a:lnTo>
                  <a:lnTo>
                    <a:pt x="213652" y="71932"/>
                  </a:lnTo>
                  <a:lnTo>
                    <a:pt x="221691" y="79743"/>
                  </a:lnTo>
                  <a:lnTo>
                    <a:pt x="226491" y="79743"/>
                  </a:lnTo>
                  <a:lnTo>
                    <a:pt x="228612" y="79527"/>
                  </a:lnTo>
                  <a:lnTo>
                    <a:pt x="230924" y="78879"/>
                  </a:lnTo>
                  <a:close/>
                </a:path>
                <a:path w="851535" h="1197610">
                  <a:moveTo>
                    <a:pt x="280441" y="78981"/>
                  </a:moveTo>
                  <a:lnTo>
                    <a:pt x="277850" y="50342"/>
                  </a:lnTo>
                  <a:lnTo>
                    <a:pt x="277761" y="34937"/>
                  </a:lnTo>
                  <a:lnTo>
                    <a:pt x="277025" y="30708"/>
                  </a:lnTo>
                  <a:lnTo>
                    <a:pt x="276225" y="28752"/>
                  </a:lnTo>
                  <a:lnTo>
                    <a:pt x="276098" y="28435"/>
                  </a:lnTo>
                  <a:lnTo>
                    <a:pt x="273697" y="24955"/>
                  </a:lnTo>
                  <a:lnTo>
                    <a:pt x="271754" y="23545"/>
                  </a:lnTo>
                  <a:lnTo>
                    <a:pt x="269163" y="22466"/>
                  </a:lnTo>
                  <a:lnTo>
                    <a:pt x="266585" y="21272"/>
                  </a:lnTo>
                  <a:lnTo>
                    <a:pt x="263258" y="20726"/>
                  </a:lnTo>
                  <a:lnTo>
                    <a:pt x="254939" y="20726"/>
                  </a:lnTo>
                  <a:lnTo>
                    <a:pt x="237210" y="38303"/>
                  </a:lnTo>
                  <a:lnTo>
                    <a:pt x="245249" y="39497"/>
                  </a:lnTo>
                  <a:lnTo>
                    <a:pt x="246075" y="35483"/>
                  </a:lnTo>
                  <a:lnTo>
                    <a:pt x="247459" y="32664"/>
                  </a:lnTo>
                  <a:lnTo>
                    <a:pt x="249313" y="31140"/>
                  </a:lnTo>
                  <a:lnTo>
                    <a:pt x="251155" y="29514"/>
                  </a:lnTo>
                  <a:lnTo>
                    <a:pt x="254025" y="28752"/>
                  </a:lnTo>
                  <a:lnTo>
                    <a:pt x="262051" y="28752"/>
                  </a:lnTo>
                  <a:lnTo>
                    <a:pt x="265201" y="29845"/>
                  </a:lnTo>
                  <a:lnTo>
                    <a:pt x="267233" y="32004"/>
                  </a:lnTo>
                  <a:lnTo>
                    <a:pt x="268795" y="33642"/>
                  </a:lnTo>
                  <a:lnTo>
                    <a:pt x="269633" y="36347"/>
                  </a:lnTo>
                  <a:lnTo>
                    <a:pt x="269544" y="42862"/>
                  </a:lnTo>
                  <a:lnTo>
                    <a:pt x="269544" y="50342"/>
                  </a:lnTo>
                  <a:lnTo>
                    <a:pt x="257530" y="72694"/>
                  </a:lnTo>
                  <a:lnTo>
                    <a:pt x="251155" y="72694"/>
                  </a:lnTo>
                  <a:lnTo>
                    <a:pt x="244500" y="62064"/>
                  </a:lnTo>
                  <a:lnTo>
                    <a:pt x="244970" y="60540"/>
                  </a:lnTo>
                  <a:lnTo>
                    <a:pt x="262051" y="53060"/>
                  </a:lnTo>
                  <a:lnTo>
                    <a:pt x="266585" y="51866"/>
                  </a:lnTo>
                  <a:lnTo>
                    <a:pt x="269544" y="50342"/>
                  </a:lnTo>
                  <a:lnTo>
                    <a:pt x="269544" y="42862"/>
                  </a:lnTo>
                  <a:lnTo>
                    <a:pt x="266395" y="44157"/>
                  </a:lnTo>
                  <a:lnTo>
                    <a:pt x="261505" y="45250"/>
                  </a:lnTo>
                  <a:lnTo>
                    <a:pt x="254850" y="46113"/>
                  </a:lnTo>
                  <a:lnTo>
                    <a:pt x="251612" y="46659"/>
                  </a:lnTo>
                  <a:lnTo>
                    <a:pt x="249212" y="47091"/>
                  </a:lnTo>
                  <a:lnTo>
                    <a:pt x="247548" y="47637"/>
                  </a:lnTo>
                  <a:lnTo>
                    <a:pt x="245338" y="48285"/>
                  </a:lnTo>
                  <a:lnTo>
                    <a:pt x="235724" y="61188"/>
                  </a:lnTo>
                  <a:lnTo>
                    <a:pt x="235724" y="68783"/>
                  </a:lnTo>
                  <a:lnTo>
                    <a:pt x="237210" y="72694"/>
                  </a:lnTo>
                  <a:lnTo>
                    <a:pt x="242938" y="78765"/>
                  </a:lnTo>
                  <a:lnTo>
                    <a:pt x="247002" y="80289"/>
                  </a:lnTo>
                  <a:lnTo>
                    <a:pt x="255587" y="80289"/>
                  </a:lnTo>
                  <a:lnTo>
                    <a:pt x="270281" y="71932"/>
                  </a:lnTo>
                  <a:lnTo>
                    <a:pt x="270459" y="74536"/>
                  </a:lnTo>
                  <a:lnTo>
                    <a:pt x="270535" y="74968"/>
                  </a:lnTo>
                  <a:lnTo>
                    <a:pt x="270967" y="76822"/>
                  </a:lnTo>
                  <a:lnTo>
                    <a:pt x="271068" y="77139"/>
                  </a:lnTo>
                  <a:lnTo>
                    <a:pt x="271843" y="78981"/>
                  </a:lnTo>
                  <a:lnTo>
                    <a:pt x="280441" y="78981"/>
                  </a:lnTo>
                  <a:close/>
                </a:path>
                <a:path w="851535" h="1197610">
                  <a:moveTo>
                    <a:pt x="311378" y="78879"/>
                  </a:moveTo>
                  <a:lnTo>
                    <a:pt x="310222" y="70739"/>
                  </a:lnTo>
                  <a:lnTo>
                    <a:pt x="310184" y="70421"/>
                  </a:lnTo>
                  <a:lnTo>
                    <a:pt x="308698" y="70637"/>
                  </a:lnTo>
                  <a:lnTo>
                    <a:pt x="307416" y="70739"/>
                  </a:lnTo>
                  <a:lnTo>
                    <a:pt x="305282" y="70739"/>
                  </a:lnTo>
                  <a:lnTo>
                    <a:pt x="302336" y="68135"/>
                  </a:lnTo>
                  <a:lnTo>
                    <a:pt x="302056" y="67373"/>
                  </a:lnTo>
                  <a:lnTo>
                    <a:pt x="301866" y="65646"/>
                  </a:lnTo>
                  <a:lnTo>
                    <a:pt x="301866" y="29514"/>
                  </a:lnTo>
                  <a:lnTo>
                    <a:pt x="310184" y="29514"/>
                  </a:lnTo>
                  <a:lnTo>
                    <a:pt x="310184" y="22034"/>
                  </a:lnTo>
                  <a:lnTo>
                    <a:pt x="301866" y="22034"/>
                  </a:lnTo>
                  <a:lnTo>
                    <a:pt x="301866" y="2070"/>
                  </a:lnTo>
                  <a:lnTo>
                    <a:pt x="293738" y="7810"/>
                  </a:lnTo>
                  <a:lnTo>
                    <a:pt x="293738" y="22034"/>
                  </a:lnTo>
                  <a:lnTo>
                    <a:pt x="287642" y="22034"/>
                  </a:lnTo>
                  <a:lnTo>
                    <a:pt x="287642" y="29514"/>
                  </a:lnTo>
                  <a:lnTo>
                    <a:pt x="293738" y="29514"/>
                  </a:lnTo>
                  <a:lnTo>
                    <a:pt x="293801" y="68999"/>
                  </a:lnTo>
                  <a:lnTo>
                    <a:pt x="294017" y="71932"/>
                  </a:lnTo>
                  <a:lnTo>
                    <a:pt x="302145" y="79743"/>
                  </a:lnTo>
                  <a:lnTo>
                    <a:pt x="306946" y="79743"/>
                  </a:lnTo>
                  <a:lnTo>
                    <a:pt x="308978" y="79527"/>
                  </a:lnTo>
                  <a:lnTo>
                    <a:pt x="311378" y="78879"/>
                  </a:lnTo>
                  <a:close/>
                </a:path>
                <a:path w="851535" h="1197610">
                  <a:moveTo>
                    <a:pt x="327266" y="22034"/>
                  </a:moveTo>
                  <a:lnTo>
                    <a:pt x="319049" y="22034"/>
                  </a:lnTo>
                  <a:lnTo>
                    <a:pt x="319049" y="78981"/>
                  </a:lnTo>
                  <a:lnTo>
                    <a:pt x="327266" y="78981"/>
                  </a:lnTo>
                  <a:lnTo>
                    <a:pt x="327266" y="22034"/>
                  </a:lnTo>
                  <a:close/>
                </a:path>
                <a:path w="851535" h="1197610">
                  <a:moveTo>
                    <a:pt x="327266" y="330"/>
                  </a:moveTo>
                  <a:lnTo>
                    <a:pt x="319049" y="330"/>
                  </a:lnTo>
                  <a:lnTo>
                    <a:pt x="319049" y="11391"/>
                  </a:lnTo>
                  <a:lnTo>
                    <a:pt x="327266" y="11391"/>
                  </a:lnTo>
                  <a:lnTo>
                    <a:pt x="327266" y="330"/>
                  </a:lnTo>
                  <a:close/>
                </a:path>
                <a:path w="851535" h="1197610">
                  <a:moveTo>
                    <a:pt x="382879" y="40690"/>
                  </a:moveTo>
                  <a:lnTo>
                    <a:pt x="380758" y="33528"/>
                  </a:lnTo>
                  <a:lnTo>
                    <a:pt x="376783" y="28752"/>
                  </a:lnTo>
                  <a:lnTo>
                    <a:pt x="374383" y="25831"/>
                  </a:lnTo>
                  <a:lnTo>
                    <a:pt x="374383" y="43078"/>
                  </a:lnTo>
                  <a:lnTo>
                    <a:pt x="374332" y="57835"/>
                  </a:lnTo>
                  <a:lnTo>
                    <a:pt x="372999" y="63258"/>
                  </a:lnTo>
                  <a:lnTo>
                    <a:pt x="370319" y="66840"/>
                  </a:lnTo>
                  <a:lnTo>
                    <a:pt x="367639" y="70523"/>
                  </a:lnTo>
                  <a:lnTo>
                    <a:pt x="364223" y="72364"/>
                  </a:lnTo>
                  <a:lnTo>
                    <a:pt x="355993" y="72364"/>
                  </a:lnTo>
                  <a:lnTo>
                    <a:pt x="352577" y="70523"/>
                  </a:lnTo>
                  <a:lnTo>
                    <a:pt x="347129" y="63258"/>
                  </a:lnTo>
                  <a:lnTo>
                    <a:pt x="345833" y="57835"/>
                  </a:lnTo>
                  <a:lnTo>
                    <a:pt x="345859" y="43078"/>
                  </a:lnTo>
                  <a:lnTo>
                    <a:pt x="347129" y="37757"/>
                  </a:lnTo>
                  <a:lnTo>
                    <a:pt x="349897" y="34175"/>
                  </a:lnTo>
                  <a:lnTo>
                    <a:pt x="352577" y="30492"/>
                  </a:lnTo>
                  <a:lnTo>
                    <a:pt x="355993" y="28752"/>
                  </a:lnTo>
                  <a:lnTo>
                    <a:pt x="364223" y="28752"/>
                  </a:lnTo>
                  <a:lnTo>
                    <a:pt x="367550" y="30492"/>
                  </a:lnTo>
                  <a:lnTo>
                    <a:pt x="372999" y="37757"/>
                  </a:lnTo>
                  <a:lnTo>
                    <a:pt x="374383" y="43078"/>
                  </a:lnTo>
                  <a:lnTo>
                    <a:pt x="374383" y="25831"/>
                  </a:lnTo>
                  <a:lnTo>
                    <a:pt x="372262" y="23228"/>
                  </a:lnTo>
                  <a:lnTo>
                    <a:pt x="366801" y="20726"/>
                  </a:lnTo>
                  <a:lnTo>
                    <a:pt x="354152" y="20726"/>
                  </a:lnTo>
                  <a:lnTo>
                    <a:pt x="349072" y="22783"/>
                  </a:lnTo>
                  <a:lnTo>
                    <a:pt x="344817" y="27025"/>
                  </a:lnTo>
                  <a:lnTo>
                    <a:pt x="339839" y="32118"/>
                  </a:lnTo>
                  <a:lnTo>
                    <a:pt x="337337" y="39928"/>
                  </a:lnTo>
                  <a:lnTo>
                    <a:pt x="337337" y="60109"/>
                  </a:lnTo>
                  <a:lnTo>
                    <a:pt x="339471" y="67487"/>
                  </a:lnTo>
                  <a:lnTo>
                    <a:pt x="347865" y="77787"/>
                  </a:lnTo>
                  <a:lnTo>
                    <a:pt x="353326" y="80289"/>
                  </a:lnTo>
                  <a:lnTo>
                    <a:pt x="364312" y="80289"/>
                  </a:lnTo>
                  <a:lnTo>
                    <a:pt x="382778" y="57607"/>
                  </a:lnTo>
                  <a:lnTo>
                    <a:pt x="382879" y="40690"/>
                  </a:lnTo>
                  <a:close/>
                </a:path>
                <a:path w="851535" h="1197610">
                  <a:moveTo>
                    <a:pt x="433501" y="78981"/>
                  </a:moveTo>
                  <a:lnTo>
                    <a:pt x="433374" y="37439"/>
                  </a:lnTo>
                  <a:lnTo>
                    <a:pt x="431533" y="29083"/>
                  </a:lnTo>
                  <a:lnTo>
                    <a:pt x="430453" y="27457"/>
                  </a:lnTo>
                  <a:lnTo>
                    <a:pt x="429247" y="25387"/>
                  </a:lnTo>
                  <a:lnTo>
                    <a:pt x="427405" y="23761"/>
                  </a:lnTo>
                  <a:lnTo>
                    <a:pt x="425005" y="22567"/>
                  </a:lnTo>
                  <a:lnTo>
                    <a:pt x="422503" y="21272"/>
                  </a:lnTo>
                  <a:lnTo>
                    <a:pt x="419823" y="20726"/>
                  </a:lnTo>
                  <a:lnTo>
                    <a:pt x="410133" y="20726"/>
                  </a:lnTo>
                  <a:lnTo>
                    <a:pt x="405053" y="23876"/>
                  </a:lnTo>
                  <a:lnTo>
                    <a:pt x="401447" y="30060"/>
                  </a:lnTo>
                  <a:lnTo>
                    <a:pt x="401447" y="22034"/>
                  </a:lnTo>
                  <a:lnTo>
                    <a:pt x="394055" y="22034"/>
                  </a:lnTo>
                  <a:lnTo>
                    <a:pt x="394055" y="78981"/>
                  </a:lnTo>
                  <a:lnTo>
                    <a:pt x="402272" y="78981"/>
                  </a:lnTo>
                  <a:lnTo>
                    <a:pt x="402336" y="40360"/>
                  </a:lnTo>
                  <a:lnTo>
                    <a:pt x="403567" y="35585"/>
                  </a:lnTo>
                  <a:lnTo>
                    <a:pt x="406069" y="32981"/>
                  </a:lnTo>
                  <a:lnTo>
                    <a:pt x="408647" y="30378"/>
                  </a:lnTo>
                  <a:lnTo>
                    <a:pt x="409409" y="30060"/>
                  </a:lnTo>
                  <a:lnTo>
                    <a:pt x="411695" y="29083"/>
                  </a:lnTo>
                  <a:lnTo>
                    <a:pt x="417334" y="29083"/>
                  </a:lnTo>
                  <a:lnTo>
                    <a:pt x="419277" y="29629"/>
                  </a:lnTo>
                  <a:lnTo>
                    <a:pt x="420941" y="30822"/>
                  </a:lnTo>
                  <a:lnTo>
                    <a:pt x="422503" y="32004"/>
                  </a:lnTo>
                  <a:lnTo>
                    <a:pt x="423710" y="33528"/>
                  </a:lnTo>
                  <a:lnTo>
                    <a:pt x="424294" y="35585"/>
                  </a:lnTo>
                  <a:lnTo>
                    <a:pt x="424903" y="37439"/>
                  </a:lnTo>
                  <a:lnTo>
                    <a:pt x="425170" y="39497"/>
                  </a:lnTo>
                  <a:lnTo>
                    <a:pt x="425284" y="78981"/>
                  </a:lnTo>
                  <a:lnTo>
                    <a:pt x="433501" y="78981"/>
                  </a:lnTo>
                  <a:close/>
                </a:path>
                <a:path w="851535" h="1197610">
                  <a:moveTo>
                    <a:pt x="515429" y="69761"/>
                  </a:moveTo>
                  <a:lnTo>
                    <a:pt x="482549" y="69761"/>
                  </a:lnTo>
                  <a:lnTo>
                    <a:pt x="483476" y="67919"/>
                  </a:lnTo>
                  <a:lnTo>
                    <a:pt x="484581" y="66179"/>
                  </a:lnTo>
                  <a:lnTo>
                    <a:pt x="486054" y="64452"/>
                  </a:lnTo>
                  <a:lnTo>
                    <a:pt x="487451" y="62712"/>
                  </a:lnTo>
                  <a:lnTo>
                    <a:pt x="490588" y="59461"/>
                  </a:lnTo>
                  <a:lnTo>
                    <a:pt x="495681" y="54470"/>
                  </a:lnTo>
                  <a:lnTo>
                    <a:pt x="501484" y="48717"/>
                  </a:lnTo>
                  <a:lnTo>
                    <a:pt x="515289" y="25285"/>
                  </a:lnTo>
                  <a:lnTo>
                    <a:pt x="515226" y="15303"/>
                  </a:lnTo>
                  <a:lnTo>
                    <a:pt x="513499" y="10426"/>
                  </a:lnTo>
                  <a:lnTo>
                    <a:pt x="511200" y="7924"/>
                  </a:lnTo>
                  <a:lnTo>
                    <a:pt x="509701" y="6299"/>
                  </a:lnTo>
                  <a:lnTo>
                    <a:pt x="505917" y="2070"/>
                  </a:lnTo>
                  <a:lnTo>
                    <a:pt x="500837" y="0"/>
                  </a:lnTo>
                  <a:lnTo>
                    <a:pt x="488086" y="0"/>
                  </a:lnTo>
                  <a:lnTo>
                    <a:pt x="472668" y="22783"/>
                  </a:lnTo>
                  <a:lnTo>
                    <a:pt x="481164" y="23761"/>
                  </a:lnTo>
                  <a:lnTo>
                    <a:pt x="481164" y="18770"/>
                  </a:lnTo>
                  <a:lnTo>
                    <a:pt x="482371" y="14973"/>
                  </a:lnTo>
                  <a:lnTo>
                    <a:pt x="487172" y="9334"/>
                  </a:lnTo>
                  <a:lnTo>
                    <a:pt x="490308" y="7924"/>
                  </a:lnTo>
                  <a:lnTo>
                    <a:pt x="497979" y="7924"/>
                  </a:lnTo>
                  <a:lnTo>
                    <a:pt x="501027" y="9334"/>
                  </a:lnTo>
                  <a:lnTo>
                    <a:pt x="503339" y="11938"/>
                  </a:lnTo>
                  <a:lnTo>
                    <a:pt x="505739" y="14541"/>
                  </a:lnTo>
                  <a:lnTo>
                    <a:pt x="506844" y="17792"/>
                  </a:lnTo>
                  <a:lnTo>
                    <a:pt x="506844" y="25285"/>
                  </a:lnTo>
                  <a:lnTo>
                    <a:pt x="505548" y="29184"/>
                  </a:lnTo>
                  <a:lnTo>
                    <a:pt x="500468" y="37325"/>
                  </a:lnTo>
                  <a:lnTo>
                    <a:pt x="495579" y="42862"/>
                  </a:lnTo>
                  <a:lnTo>
                    <a:pt x="483463" y="54571"/>
                  </a:lnTo>
                  <a:lnTo>
                    <a:pt x="479958" y="58369"/>
                  </a:lnTo>
                  <a:lnTo>
                    <a:pt x="474980" y="65316"/>
                  </a:lnTo>
                  <a:lnTo>
                    <a:pt x="473214" y="68783"/>
                  </a:lnTo>
                  <a:lnTo>
                    <a:pt x="472109" y="72263"/>
                  </a:lnTo>
                  <a:lnTo>
                    <a:pt x="471373" y="74434"/>
                  </a:lnTo>
                  <a:lnTo>
                    <a:pt x="471093" y="76708"/>
                  </a:lnTo>
                  <a:lnTo>
                    <a:pt x="471093" y="78981"/>
                  </a:lnTo>
                  <a:lnTo>
                    <a:pt x="515429" y="78981"/>
                  </a:lnTo>
                  <a:lnTo>
                    <a:pt x="515429" y="69761"/>
                  </a:lnTo>
                  <a:close/>
                </a:path>
                <a:path w="851535" h="1197610">
                  <a:moveTo>
                    <a:pt x="851306" y="1141095"/>
                  </a:moveTo>
                  <a:lnTo>
                    <a:pt x="847509" y="1141095"/>
                  </a:lnTo>
                  <a:lnTo>
                    <a:pt x="846493" y="1143482"/>
                  </a:lnTo>
                  <a:lnTo>
                    <a:pt x="844740" y="1145984"/>
                  </a:lnTo>
                  <a:lnTo>
                    <a:pt x="839851" y="1151191"/>
                  </a:lnTo>
                  <a:lnTo>
                    <a:pt x="836980" y="1153363"/>
                  </a:lnTo>
                  <a:lnTo>
                    <a:pt x="833653" y="1155204"/>
                  </a:lnTo>
                  <a:lnTo>
                    <a:pt x="833653" y="1161821"/>
                  </a:lnTo>
                  <a:lnTo>
                    <a:pt x="845388" y="1153464"/>
                  </a:lnTo>
                  <a:lnTo>
                    <a:pt x="845388" y="1197406"/>
                  </a:lnTo>
                  <a:lnTo>
                    <a:pt x="851306" y="1197406"/>
                  </a:lnTo>
                  <a:lnTo>
                    <a:pt x="851306" y="1141095"/>
                  </a:lnTo>
                  <a:close/>
                </a:path>
              </a:pathLst>
            </a:custGeom>
            <a:solidFill>
              <a:srgbClr val="000000"/>
            </a:solidFill>
          </p:spPr>
          <p:txBody>
            <a:bodyPr wrap="square" lIns="0" tIns="0" rIns="0" bIns="0" rtlCol="0"/>
            <a:lstStyle/>
            <a:p>
              <a:endParaRPr/>
            </a:p>
          </p:txBody>
        </p:sp>
      </p:grpSp>
      <p:sp>
        <p:nvSpPr>
          <p:cNvPr id="96" name="object 96"/>
          <p:cNvSpPr/>
          <p:nvPr/>
        </p:nvSpPr>
        <p:spPr>
          <a:xfrm>
            <a:off x="2870929" y="2412027"/>
            <a:ext cx="62230" cy="558165"/>
          </a:xfrm>
          <a:custGeom>
            <a:avLst/>
            <a:gdLst/>
            <a:ahLst/>
            <a:cxnLst/>
            <a:rect l="l" t="t" r="r" b="b"/>
            <a:pathLst>
              <a:path w="62230" h="558164">
                <a:moveTo>
                  <a:pt x="47756" y="550802"/>
                </a:moveTo>
                <a:lnTo>
                  <a:pt x="0" y="550802"/>
                </a:lnTo>
                <a:lnTo>
                  <a:pt x="0" y="557745"/>
                </a:lnTo>
                <a:lnTo>
                  <a:pt x="47756" y="557745"/>
                </a:lnTo>
                <a:lnTo>
                  <a:pt x="47756" y="550802"/>
                </a:lnTo>
                <a:close/>
              </a:path>
              <a:path w="62230" h="558164">
                <a:moveTo>
                  <a:pt x="13209" y="525632"/>
                </a:moveTo>
                <a:lnTo>
                  <a:pt x="13209" y="534529"/>
                </a:lnTo>
                <a:lnTo>
                  <a:pt x="27249" y="550802"/>
                </a:lnTo>
                <a:lnTo>
                  <a:pt x="34085" y="550802"/>
                </a:lnTo>
                <a:lnTo>
                  <a:pt x="30113" y="546029"/>
                </a:lnTo>
                <a:lnTo>
                  <a:pt x="36516" y="541147"/>
                </a:lnTo>
                <a:lnTo>
                  <a:pt x="26049" y="541147"/>
                </a:lnTo>
                <a:lnTo>
                  <a:pt x="13209" y="525632"/>
                </a:lnTo>
                <a:close/>
              </a:path>
              <a:path w="62230" h="558164">
                <a:moveTo>
                  <a:pt x="47756" y="524114"/>
                </a:moveTo>
                <a:lnTo>
                  <a:pt x="26049" y="541147"/>
                </a:lnTo>
                <a:lnTo>
                  <a:pt x="36516" y="541147"/>
                </a:lnTo>
                <a:lnTo>
                  <a:pt x="47756" y="532576"/>
                </a:lnTo>
                <a:lnTo>
                  <a:pt x="47756" y="524114"/>
                </a:lnTo>
                <a:close/>
              </a:path>
              <a:path w="62230" h="558164">
                <a:moveTo>
                  <a:pt x="47756" y="484623"/>
                </a:moveTo>
                <a:lnTo>
                  <a:pt x="0" y="484623"/>
                </a:lnTo>
                <a:lnTo>
                  <a:pt x="0" y="491458"/>
                </a:lnTo>
                <a:lnTo>
                  <a:pt x="17181" y="491458"/>
                </a:lnTo>
                <a:lnTo>
                  <a:pt x="15703" y="492652"/>
                </a:lnTo>
                <a:lnTo>
                  <a:pt x="14594" y="494279"/>
                </a:lnTo>
                <a:lnTo>
                  <a:pt x="13624" y="496232"/>
                </a:lnTo>
                <a:lnTo>
                  <a:pt x="12839" y="498076"/>
                </a:lnTo>
                <a:lnTo>
                  <a:pt x="12377" y="500246"/>
                </a:lnTo>
                <a:lnTo>
                  <a:pt x="12377" y="506104"/>
                </a:lnTo>
                <a:lnTo>
                  <a:pt x="13116" y="509034"/>
                </a:lnTo>
                <a:lnTo>
                  <a:pt x="14687" y="511746"/>
                </a:lnTo>
                <a:lnTo>
                  <a:pt x="16165" y="514458"/>
                </a:lnTo>
                <a:lnTo>
                  <a:pt x="18289" y="516519"/>
                </a:lnTo>
                <a:lnTo>
                  <a:pt x="21153" y="517821"/>
                </a:lnTo>
                <a:lnTo>
                  <a:pt x="23924" y="519232"/>
                </a:lnTo>
                <a:lnTo>
                  <a:pt x="27065" y="519883"/>
                </a:lnTo>
                <a:lnTo>
                  <a:pt x="34085" y="519883"/>
                </a:lnTo>
                <a:lnTo>
                  <a:pt x="37226" y="519123"/>
                </a:lnTo>
                <a:lnTo>
                  <a:pt x="39905" y="517604"/>
                </a:lnTo>
                <a:lnTo>
                  <a:pt x="42676" y="516194"/>
                </a:lnTo>
                <a:lnTo>
                  <a:pt x="44800" y="514024"/>
                </a:lnTo>
                <a:lnTo>
                  <a:pt x="45451" y="512831"/>
                </a:lnTo>
                <a:lnTo>
                  <a:pt x="25956" y="512831"/>
                </a:lnTo>
                <a:lnTo>
                  <a:pt x="22538" y="511746"/>
                </a:lnTo>
                <a:lnTo>
                  <a:pt x="20296" y="509576"/>
                </a:lnTo>
                <a:lnTo>
                  <a:pt x="18289" y="507732"/>
                </a:lnTo>
                <a:lnTo>
                  <a:pt x="17273" y="505128"/>
                </a:lnTo>
                <a:lnTo>
                  <a:pt x="17362" y="498727"/>
                </a:lnTo>
                <a:lnTo>
                  <a:pt x="18382" y="496232"/>
                </a:lnTo>
                <a:lnTo>
                  <a:pt x="20599" y="494170"/>
                </a:lnTo>
                <a:lnTo>
                  <a:pt x="22816" y="492001"/>
                </a:lnTo>
                <a:lnTo>
                  <a:pt x="26233" y="490916"/>
                </a:lnTo>
                <a:lnTo>
                  <a:pt x="47756" y="490916"/>
                </a:lnTo>
                <a:lnTo>
                  <a:pt x="47756" y="484623"/>
                </a:lnTo>
                <a:close/>
              </a:path>
              <a:path w="62230" h="558164">
                <a:moveTo>
                  <a:pt x="47756" y="490916"/>
                </a:moveTo>
                <a:lnTo>
                  <a:pt x="35286" y="490916"/>
                </a:lnTo>
                <a:lnTo>
                  <a:pt x="38519" y="492001"/>
                </a:lnTo>
                <a:lnTo>
                  <a:pt x="42676" y="496232"/>
                </a:lnTo>
                <a:lnTo>
                  <a:pt x="43784" y="498727"/>
                </a:lnTo>
                <a:lnTo>
                  <a:pt x="43784" y="504694"/>
                </a:lnTo>
                <a:lnTo>
                  <a:pt x="42676" y="507298"/>
                </a:lnTo>
                <a:lnTo>
                  <a:pt x="40348" y="509684"/>
                </a:lnTo>
                <a:lnTo>
                  <a:pt x="38242" y="511746"/>
                </a:lnTo>
                <a:lnTo>
                  <a:pt x="34916" y="512831"/>
                </a:lnTo>
                <a:lnTo>
                  <a:pt x="45451" y="512831"/>
                </a:lnTo>
                <a:lnTo>
                  <a:pt x="47756" y="508600"/>
                </a:lnTo>
                <a:lnTo>
                  <a:pt x="48464" y="506104"/>
                </a:lnTo>
                <a:lnTo>
                  <a:pt x="48588" y="497425"/>
                </a:lnTo>
                <a:lnTo>
                  <a:pt x="46832" y="493628"/>
                </a:lnTo>
                <a:lnTo>
                  <a:pt x="43415" y="491024"/>
                </a:lnTo>
                <a:lnTo>
                  <a:pt x="47756" y="491024"/>
                </a:lnTo>
                <a:close/>
              </a:path>
              <a:path w="62230" h="558164">
                <a:moveTo>
                  <a:pt x="31314" y="437322"/>
                </a:moveTo>
                <a:lnTo>
                  <a:pt x="24663" y="437322"/>
                </a:lnTo>
                <a:lnTo>
                  <a:pt x="20229" y="439058"/>
                </a:lnTo>
                <a:lnTo>
                  <a:pt x="13948" y="446001"/>
                </a:lnTo>
                <a:lnTo>
                  <a:pt x="12377" y="450449"/>
                </a:lnTo>
                <a:lnTo>
                  <a:pt x="12457" y="461624"/>
                </a:lnTo>
                <a:lnTo>
                  <a:pt x="14040" y="465963"/>
                </a:lnTo>
                <a:lnTo>
                  <a:pt x="17181" y="469543"/>
                </a:lnTo>
                <a:lnTo>
                  <a:pt x="20414" y="473015"/>
                </a:lnTo>
                <a:lnTo>
                  <a:pt x="24940" y="474859"/>
                </a:lnTo>
                <a:lnTo>
                  <a:pt x="36394" y="474859"/>
                </a:lnTo>
                <a:lnTo>
                  <a:pt x="40736" y="473123"/>
                </a:lnTo>
                <a:lnTo>
                  <a:pt x="43877" y="469543"/>
                </a:lnTo>
                <a:lnTo>
                  <a:pt x="45545" y="467699"/>
                </a:lnTo>
                <a:lnTo>
                  <a:pt x="31960" y="467699"/>
                </a:lnTo>
                <a:lnTo>
                  <a:pt x="31960" y="467265"/>
                </a:lnTo>
                <a:lnTo>
                  <a:pt x="27157" y="467265"/>
                </a:lnTo>
                <a:lnTo>
                  <a:pt x="17181" y="452293"/>
                </a:lnTo>
                <a:lnTo>
                  <a:pt x="18382" y="449473"/>
                </a:lnTo>
                <a:lnTo>
                  <a:pt x="31960" y="444591"/>
                </a:lnTo>
                <a:lnTo>
                  <a:pt x="31960" y="437430"/>
                </a:lnTo>
                <a:lnTo>
                  <a:pt x="31314" y="437322"/>
                </a:lnTo>
                <a:close/>
              </a:path>
              <a:path w="62230" h="558164">
                <a:moveTo>
                  <a:pt x="37410" y="437539"/>
                </a:moveTo>
                <a:lnTo>
                  <a:pt x="36671" y="444699"/>
                </a:lnTo>
                <a:lnTo>
                  <a:pt x="39073" y="445784"/>
                </a:lnTo>
                <a:lnTo>
                  <a:pt x="40921" y="447194"/>
                </a:lnTo>
                <a:lnTo>
                  <a:pt x="42029" y="448930"/>
                </a:lnTo>
                <a:lnTo>
                  <a:pt x="43138" y="450775"/>
                </a:lnTo>
                <a:lnTo>
                  <a:pt x="43784" y="452944"/>
                </a:lnTo>
                <a:lnTo>
                  <a:pt x="43745" y="458911"/>
                </a:lnTo>
                <a:lnTo>
                  <a:pt x="42768" y="461624"/>
                </a:lnTo>
                <a:lnTo>
                  <a:pt x="38704" y="466180"/>
                </a:lnTo>
                <a:lnTo>
                  <a:pt x="35748" y="467482"/>
                </a:lnTo>
                <a:lnTo>
                  <a:pt x="31960" y="467699"/>
                </a:lnTo>
                <a:lnTo>
                  <a:pt x="45545" y="467699"/>
                </a:lnTo>
                <a:lnTo>
                  <a:pt x="47017" y="466072"/>
                </a:lnTo>
                <a:lnTo>
                  <a:pt x="48515" y="461623"/>
                </a:lnTo>
                <a:lnTo>
                  <a:pt x="48503" y="450449"/>
                </a:lnTo>
                <a:lnTo>
                  <a:pt x="47571" y="446869"/>
                </a:lnTo>
                <a:lnTo>
                  <a:pt x="43692" y="440793"/>
                </a:lnTo>
                <a:lnTo>
                  <a:pt x="40921" y="438732"/>
                </a:lnTo>
                <a:lnTo>
                  <a:pt x="37410" y="437539"/>
                </a:lnTo>
                <a:close/>
              </a:path>
              <a:path w="62230" h="558164">
                <a:moveTo>
                  <a:pt x="31960" y="444591"/>
                </a:moveTo>
                <a:lnTo>
                  <a:pt x="27157" y="444591"/>
                </a:lnTo>
                <a:lnTo>
                  <a:pt x="27157" y="467265"/>
                </a:lnTo>
                <a:lnTo>
                  <a:pt x="31960" y="467265"/>
                </a:lnTo>
                <a:lnTo>
                  <a:pt x="31960" y="444591"/>
                </a:lnTo>
                <a:close/>
              </a:path>
              <a:path w="62230" h="558164">
                <a:moveTo>
                  <a:pt x="47756" y="394577"/>
                </a:moveTo>
                <a:lnTo>
                  <a:pt x="16442" y="397181"/>
                </a:lnTo>
                <a:lnTo>
                  <a:pt x="15241" y="398157"/>
                </a:lnTo>
                <a:lnTo>
                  <a:pt x="14225" y="399676"/>
                </a:lnTo>
                <a:lnTo>
                  <a:pt x="12747" y="403798"/>
                </a:lnTo>
                <a:lnTo>
                  <a:pt x="12377" y="406077"/>
                </a:lnTo>
                <a:lnTo>
                  <a:pt x="12377" y="414105"/>
                </a:lnTo>
                <a:lnTo>
                  <a:pt x="14317" y="418445"/>
                </a:lnTo>
                <a:lnTo>
                  <a:pt x="18105" y="421482"/>
                </a:lnTo>
                <a:lnTo>
                  <a:pt x="13209" y="421482"/>
                </a:lnTo>
                <a:lnTo>
                  <a:pt x="13209" y="427666"/>
                </a:lnTo>
                <a:lnTo>
                  <a:pt x="47756" y="427666"/>
                </a:lnTo>
                <a:lnTo>
                  <a:pt x="47756" y="420723"/>
                </a:lnTo>
                <a:lnTo>
                  <a:pt x="24478" y="420723"/>
                </a:lnTo>
                <a:lnTo>
                  <a:pt x="21430" y="419638"/>
                </a:lnTo>
                <a:lnTo>
                  <a:pt x="19860" y="417577"/>
                </a:lnTo>
                <a:lnTo>
                  <a:pt x="18289" y="415407"/>
                </a:lnTo>
                <a:lnTo>
                  <a:pt x="17458" y="412912"/>
                </a:lnTo>
                <a:lnTo>
                  <a:pt x="17458" y="408138"/>
                </a:lnTo>
                <a:lnTo>
                  <a:pt x="17827" y="406511"/>
                </a:lnTo>
                <a:lnTo>
                  <a:pt x="18566" y="405209"/>
                </a:lnTo>
                <a:lnTo>
                  <a:pt x="19213" y="403798"/>
                </a:lnTo>
                <a:lnTo>
                  <a:pt x="47756" y="401520"/>
                </a:lnTo>
                <a:lnTo>
                  <a:pt x="47756" y="394577"/>
                </a:lnTo>
                <a:close/>
              </a:path>
              <a:path w="62230" h="558164">
                <a:moveTo>
                  <a:pt x="46869" y="358884"/>
                </a:moveTo>
                <a:lnTo>
                  <a:pt x="39720" y="358884"/>
                </a:lnTo>
                <a:lnTo>
                  <a:pt x="41013" y="359643"/>
                </a:lnTo>
                <a:lnTo>
                  <a:pt x="43230" y="362681"/>
                </a:lnTo>
                <a:lnTo>
                  <a:pt x="43784" y="364959"/>
                </a:lnTo>
                <a:lnTo>
                  <a:pt x="43755" y="371468"/>
                </a:lnTo>
                <a:lnTo>
                  <a:pt x="43138" y="373747"/>
                </a:lnTo>
                <a:lnTo>
                  <a:pt x="41844" y="375483"/>
                </a:lnTo>
                <a:lnTo>
                  <a:pt x="40644" y="377218"/>
                </a:lnTo>
                <a:lnTo>
                  <a:pt x="38888" y="378303"/>
                </a:lnTo>
                <a:lnTo>
                  <a:pt x="36579" y="378737"/>
                </a:lnTo>
                <a:lnTo>
                  <a:pt x="37410" y="385464"/>
                </a:lnTo>
                <a:lnTo>
                  <a:pt x="41105" y="384704"/>
                </a:lnTo>
                <a:lnTo>
                  <a:pt x="43877" y="382968"/>
                </a:lnTo>
                <a:lnTo>
                  <a:pt x="47664" y="377435"/>
                </a:lnTo>
                <a:lnTo>
                  <a:pt x="48513" y="373747"/>
                </a:lnTo>
                <a:lnTo>
                  <a:pt x="48463" y="364200"/>
                </a:lnTo>
                <a:lnTo>
                  <a:pt x="48126" y="362138"/>
                </a:lnTo>
                <a:lnTo>
                  <a:pt x="46869" y="358884"/>
                </a:lnTo>
                <a:close/>
              </a:path>
              <a:path w="62230" h="558164">
                <a:moveTo>
                  <a:pt x="22077" y="353242"/>
                </a:moveTo>
                <a:lnTo>
                  <a:pt x="13503" y="361270"/>
                </a:lnTo>
                <a:lnTo>
                  <a:pt x="12747" y="363440"/>
                </a:lnTo>
                <a:lnTo>
                  <a:pt x="12548" y="364959"/>
                </a:lnTo>
                <a:lnTo>
                  <a:pt x="12465" y="372119"/>
                </a:lnTo>
                <a:lnTo>
                  <a:pt x="12640" y="373421"/>
                </a:lnTo>
                <a:lnTo>
                  <a:pt x="18105" y="383077"/>
                </a:lnTo>
                <a:lnTo>
                  <a:pt x="19398" y="383945"/>
                </a:lnTo>
                <a:lnTo>
                  <a:pt x="20783" y="384379"/>
                </a:lnTo>
                <a:lnTo>
                  <a:pt x="24016" y="384379"/>
                </a:lnTo>
                <a:lnTo>
                  <a:pt x="25587" y="383836"/>
                </a:lnTo>
                <a:lnTo>
                  <a:pt x="26972" y="382860"/>
                </a:lnTo>
                <a:lnTo>
                  <a:pt x="28450" y="381884"/>
                </a:lnTo>
                <a:lnTo>
                  <a:pt x="29466" y="380365"/>
                </a:lnTo>
                <a:lnTo>
                  <a:pt x="30621" y="377652"/>
                </a:lnTo>
                <a:lnTo>
                  <a:pt x="20506" y="377652"/>
                </a:lnTo>
                <a:lnTo>
                  <a:pt x="19490" y="377001"/>
                </a:lnTo>
                <a:lnTo>
                  <a:pt x="18353" y="375374"/>
                </a:lnTo>
                <a:lnTo>
                  <a:pt x="17643" y="374289"/>
                </a:lnTo>
                <a:lnTo>
                  <a:pt x="17181" y="372119"/>
                </a:lnTo>
                <a:lnTo>
                  <a:pt x="17181" y="366261"/>
                </a:lnTo>
                <a:lnTo>
                  <a:pt x="17735" y="364200"/>
                </a:lnTo>
                <a:lnTo>
                  <a:pt x="19675" y="361270"/>
                </a:lnTo>
                <a:lnTo>
                  <a:pt x="21060" y="360294"/>
                </a:lnTo>
                <a:lnTo>
                  <a:pt x="22908" y="360077"/>
                </a:lnTo>
                <a:lnTo>
                  <a:pt x="22077" y="353242"/>
                </a:lnTo>
                <a:close/>
              </a:path>
              <a:path w="62230" h="558164">
                <a:moveTo>
                  <a:pt x="39535" y="351723"/>
                </a:moveTo>
                <a:lnTo>
                  <a:pt x="35655" y="351723"/>
                </a:lnTo>
                <a:lnTo>
                  <a:pt x="33900" y="352266"/>
                </a:lnTo>
                <a:lnTo>
                  <a:pt x="32607" y="353459"/>
                </a:lnTo>
                <a:lnTo>
                  <a:pt x="31221" y="354544"/>
                </a:lnTo>
                <a:lnTo>
                  <a:pt x="26049" y="371468"/>
                </a:lnTo>
                <a:lnTo>
                  <a:pt x="25268" y="374289"/>
                </a:lnTo>
                <a:lnTo>
                  <a:pt x="24796" y="375483"/>
                </a:lnTo>
                <a:lnTo>
                  <a:pt x="24386" y="376351"/>
                </a:lnTo>
                <a:lnTo>
                  <a:pt x="23093" y="377435"/>
                </a:lnTo>
                <a:lnTo>
                  <a:pt x="22446" y="377652"/>
                </a:lnTo>
                <a:lnTo>
                  <a:pt x="30621" y="377652"/>
                </a:lnTo>
                <a:lnTo>
                  <a:pt x="31129" y="376459"/>
                </a:lnTo>
                <a:lnTo>
                  <a:pt x="32053" y="372987"/>
                </a:lnTo>
                <a:lnTo>
                  <a:pt x="33161" y="367888"/>
                </a:lnTo>
                <a:lnTo>
                  <a:pt x="33900" y="364200"/>
                </a:lnTo>
                <a:lnTo>
                  <a:pt x="34547" y="361813"/>
                </a:lnTo>
                <a:lnTo>
                  <a:pt x="35840" y="359535"/>
                </a:lnTo>
                <a:lnTo>
                  <a:pt x="36949" y="358884"/>
                </a:lnTo>
                <a:lnTo>
                  <a:pt x="46869" y="358884"/>
                </a:lnTo>
                <a:lnTo>
                  <a:pt x="46186" y="357039"/>
                </a:lnTo>
                <a:lnTo>
                  <a:pt x="44893" y="355087"/>
                </a:lnTo>
                <a:lnTo>
                  <a:pt x="41382" y="352483"/>
                </a:lnTo>
                <a:lnTo>
                  <a:pt x="39535" y="351723"/>
                </a:lnTo>
                <a:close/>
              </a:path>
              <a:path w="62230" h="558164">
                <a:moveTo>
                  <a:pt x="6743" y="335450"/>
                </a:moveTo>
                <a:lnTo>
                  <a:pt x="0" y="335450"/>
                </a:lnTo>
                <a:lnTo>
                  <a:pt x="0" y="342393"/>
                </a:lnTo>
                <a:lnTo>
                  <a:pt x="6743" y="342393"/>
                </a:lnTo>
                <a:lnTo>
                  <a:pt x="6743" y="335450"/>
                </a:lnTo>
                <a:close/>
              </a:path>
              <a:path w="62230" h="558164">
                <a:moveTo>
                  <a:pt x="47756" y="335450"/>
                </a:moveTo>
                <a:lnTo>
                  <a:pt x="13209" y="335450"/>
                </a:lnTo>
                <a:lnTo>
                  <a:pt x="13209" y="342393"/>
                </a:lnTo>
                <a:lnTo>
                  <a:pt x="47756" y="342393"/>
                </a:lnTo>
                <a:lnTo>
                  <a:pt x="47756" y="335450"/>
                </a:lnTo>
                <a:close/>
              </a:path>
              <a:path w="62230" h="558164">
                <a:moveTo>
                  <a:pt x="17735" y="323191"/>
                </a:moveTo>
                <a:lnTo>
                  <a:pt x="13209" y="323191"/>
                </a:lnTo>
                <a:lnTo>
                  <a:pt x="13209" y="328181"/>
                </a:lnTo>
                <a:lnTo>
                  <a:pt x="17735" y="328181"/>
                </a:lnTo>
                <a:lnTo>
                  <a:pt x="17735" y="323191"/>
                </a:lnTo>
                <a:close/>
              </a:path>
              <a:path w="62230" h="558164">
                <a:moveTo>
                  <a:pt x="47756" y="308436"/>
                </a:moveTo>
                <a:lnTo>
                  <a:pt x="42491" y="309412"/>
                </a:lnTo>
                <a:lnTo>
                  <a:pt x="42642" y="310389"/>
                </a:lnTo>
                <a:lnTo>
                  <a:pt x="42768" y="313426"/>
                </a:lnTo>
                <a:lnTo>
                  <a:pt x="42583" y="314186"/>
                </a:lnTo>
                <a:lnTo>
                  <a:pt x="42306" y="314728"/>
                </a:lnTo>
                <a:lnTo>
                  <a:pt x="42029" y="315379"/>
                </a:lnTo>
                <a:lnTo>
                  <a:pt x="41660" y="315705"/>
                </a:lnTo>
                <a:lnTo>
                  <a:pt x="41198" y="315922"/>
                </a:lnTo>
                <a:lnTo>
                  <a:pt x="40736" y="316247"/>
                </a:lnTo>
                <a:lnTo>
                  <a:pt x="39627" y="316356"/>
                </a:lnTo>
                <a:lnTo>
                  <a:pt x="1108" y="316356"/>
                </a:lnTo>
                <a:lnTo>
                  <a:pt x="4618" y="323191"/>
                </a:lnTo>
                <a:lnTo>
                  <a:pt x="41198" y="323191"/>
                </a:lnTo>
                <a:lnTo>
                  <a:pt x="43507" y="322865"/>
                </a:lnTo>
                <a:lnTo>
                  <a:pt x="44523" y="322323"/>
                </a:lnTo>
                <a:lnTo>
                  <a:pt x="45632" y="321780"/>
                </a:lnTo>
                <a:lnTo>
                  <a:pt x="46555" y="320804"/>
                </a:lnTo>
                <a:lnTo>
                  <a:pt x="47202" y="319393"/>
                </a:lnTo>
                <a:lnTo>
                  <a:pt x="47941" y="318092"/>
                </a:lnTo>
                <a:lnTo>
                  <a:pt x="48187" y="316356"/>
                </a:lnTo>
                <a:lnTo>
                  <a:pt x="48172" y="311691"/>
                </a:lnTo>
                <a:lnTo>
                  <a:pt x="48033" y="310389"/>
                </a:lnTo>
                <a:lnTo>
                  <a:pt x="47756" y="308436"/>
                </a:lnTo>
                <a:close/>
              </a:path>
              <a:path w="62230" h="558164">
                <a:moveTo>
                  <a:pt x="17735" y="309412"/>
                </a:moveTo>
                <a:lnTo>
                  <a:pt x="13209" y="309412"/>
                </a:lnTo>
                <a:lnTo>
                  <a:pt x="13209" y="316356"/>
                </a:lnTo>
                <a:lnTo>
                  <a:pt x="17735" y="316356"/>
                </a:lnTo>
                <a:lnTo>
                  <a:pt x="17735" y="309412"/>
                </a:lnTo>
                <a:close/>
              </a:path>
              <a:path w="62230" h="558164">
                <a:moveTo>
                  <a:pt x="13209" y="268729"/>
                </a:moveTo>
                <a:lnTo>
                  <a:pt x="41198" y="287063"/>
                </a:lnTo>
                <a:lnTo>
                  <a:pt x="38427" y="287931"/>
                </a:lnTo>
                <a:lnTo>
                  <a:pt x="35748" y="288908"/>
                </a:lnTo>
                <a:lnTo>
                  <a:pt x="33254" y="289993"/>
                </a:lnTo>
                <a:lnTo>
                  <a:pt x="13209" y="298455"/>
                </a:lnTo>
                <a:lnTo>
                  <a:pt x="13209" y="305941"/>
                </a:lnTo>
                <a:lnTo>
                  <a:pt x="47849" y="290535"/>
                </a:lnTo>
                <a:lnTo>
                  <a:pt x="59473" y="290535"/>
                </a:lnTo>
                <a:lnTo>
                  <a:pt x="58194" y="289233"/>
                </a:lnTo>
                <a:lnTo>
                  <a:pt x="56255" y="288040"/>
                </a:lnTo>
                <a:lnTo>
                  <a:pt x="54777" y="287063"/>
                </a:lnTo>
                <a:lnTo>
                  <a:pt x="52190" y="285762"/>
                </a:lnTo>
                <a:lnTo>
                  <a:pt x="13209" y="268729"/>
                </a:lnTo>
                <a:close/>
              </a:path>
              <a:path w="62230" h="558164">
                <a:moveTo>
                  <a:pt x="59473" y="290535"/>
                </a:moveTo>
                <a:lnTo>
                  <a:pt x="47849" y="290535"/>
                </a:lnTo>
                <a:lnTo>
                  <a:pt x="48495" y="290752"/>
                </a:lnTo>
                <a:lnTo>
                  <a:pt x="48957" y="290969"/>
                </a:lnTo>
                <a:lnTo>
                  <a:pt x="55423" y="295526"/>
                </a:lnTo>
                <a:lnTo>
                  <a:pt x="55885" y="296394"/>
                </a:lnTo>
                <a:lnTo>
                  <a:pt x="56162" y="297587"/>
                </a:lnTo>
                <a:lnTo>
                  <a:pt x="56101" y="300733"/>
                </a:lnTo>
                <a:lnTo>
                  <a:pt x="55977" y="301601"/>
                </a:lnTo>
                <a:lnTo>
                  <a:pt x="55608" y="303120"/>
                </a:lnTo>
                <a:lnTo>
                  <a:pt x="61058" y="302361"/>
                </a:lnTo>
                <a:lnTo>
                  <a:pt x="61612" y="300733"/>
                </a:lnTo>
                <a:lnTo>
                  <a:pt x="61797" y="299214"/>
                </a:lnTo>
                <a:lnTo>
                  <a:pt x="61746" y="295526"/>
                </a:lnTo>
                <a:lnTo>
                  <a:pt x="61335" y="293790"/>
                </a:lnTo>
                <a:lnTo>
                  <a:pt x="59580" y="290644"/>
                </a:lnTo>
                <a:close/>
              </a:path>
              <a:path w="62230" h="558164">
                <a:moveTo>
                  <a:pt x="47756" y="206239"/>
                </a:moveTo>
                <a:lnTo>
                  <a:pt x="12377" y="217630"/>
                </a:lnTo>
                <a:lnTo>
                  <a:pt x="12377" y="225767"/>
                </a:lnTo>
                <a:lnTo>
                  <a:pt x="14317" y="229998"/>
                </a:lnTo>
                <a:lnTo>
                  <a:pt x="18105" y="233036"/>
                </a:lnTo>
                <a:lnTo>
                  <a:pt x="13209" y="233036"/>
                </a:lnTo>
                <a:lnTo>
                  <a:pt x="13209" y="239219"/>
                </a:lnTo>
                <a:lnTo>
                  <a:pt x="47756" y="239219"/>
                </a:lnTo>
                <a:lnTo>
                  <a:pt x="47756" y="232385"/>
                </a:lnTo>
                <a:lnTo>
                  <a:pt x="24478" y="232385"/>
                </a:lnTo>
                <a:lnTo>
                  <a:pt x="21430" y="231300"/>
                </a:lnTo>
                <a:lnTo>
                  <a:pt x="18289" y="226960"/>
                </a:lnTo>
                <a:lnTo>
                  <a:pt x="17458" y="224465"/>
                </a:lnTo>
                <a:lnTo>
                  <a:pt x="17458" y="219691"/>
                </a:lnTo>
                <a:lnTo>
                  <a:pt x="17827" y="218064"/>
                </a:lnTo>
                <a:lnTo>
                  <a:pt x="18566" y="216762"/>
                </a:lnTo>
                <a:lnTo>
                  <a:pt x="19213" y="215352"/>
                </a:lnTo>
                <a:lnTo>
                  <a:pt x="20229" y="214375"/>
                </a:lnTo>
                <a:lnTo>
                  <a:pt x="21338" y="213941"/>
                </a:lnTo>
                <a:lnTo>
                  <a:pt x="22538" y="213399"/>
                </a:lnTo>
                <a:lnTo>
                  <a:pt x="24386" y="213073"/>
                </a:lnTo>
                <a:lnTo>
                  <a:pt x="47756" y="213073"/>
                </a:lnTo>
                <a:lnTo>
                  <a:pt x="47756" y="206239"/>
                </a:lnTo>
                <a:close/>
              </a:path>
              <a:path w="62230" h="558164">
                <a:moveTo>
                  <a:pt x="14317" y="172390"/>
                </a:moveTo>
                <a:lnTo>
                  <a:pt x="13024" y="174777"/>
                </a:lnTo>
                <a:lnTo>
                  <a:pt x="12377" y="177055"/>
                </a:lnTo>
                <a:lnTo>
                  <a:pt x="12434" y="181286"/>
                </a:lnTo>
                <a:lnTo>
                  <a:pt x="12747" y="182479"/>
                </a:lnTo>
                <a:lnTo>
                  <a:pt x="14317" y="185192"/>
                </a:lnTo>
                <a:lnTo>
                  <a:pt x="15980" y="186602"/>
                </a:lnTo>
                <a:lnTo>
                  <a:pt x="18382" y="188229"/>
                </a:lnTo>
                <a:lnTo>
                  <a:pt x="13209" y="188229"/>
                </a:lnTo>
                <a:lnTo>
                  <a:pt x="13209" y="194413"/>
                </a:lnTo>
                <a:lnTo>
                  <a:pt x="47756" y="194413"/>
                </a:lnTo>
                <a:lnTo>
                  <a:pt x="47756" y="187578"/>
                </a:lnTo>
                <a:lnTo>
                  <a:pt x="27157" y="187578"/>
                </a:lnTo>
                <a:lnTo>
                  <a:pt x="24940" y="187144"/>
                </a:lnTo>
                <a:lnTo>
                  <a:pt x="18474" y="178031"/>
                </a:lnTo>
                <a:lnTo>
                  <a:pt x="18844" y="176404"/>
                </a:lnTo>
                <a:lnTo>
                  <a:pt x="19767" y="174668"/>
                </a:lnTo>
                <a:lnTo>
                  <a:pt x="14317" y="172390"/>
                </a:lnTo>
                <a:close/>
              </a:path>
              <a:path w="62230" h="558164">
                <a:moveTo>
                  <a:pt x="61058" y="128234"/>
                </a:moveTo>
                <a:lnTo>
                  <a:pt x="56809" y="128234"/>
                </a:lnTo>
                <a:lnTo>
                  <a:pt x="56809" y="173800"/>
                </a:lnTo>
                <a:lnTo>
                  <a:pt x="61058" y="173800"/>
                </a:lnTo>
                <a:lnTo>
                  <a:pt x="61058" y="128234"/>
                </a:lnTo>
                <a:close/>
              </a:path>
              <a:path w="62230" h="558164">
                <a:moveTo>
                  <a:pt x="14317" y="100570"/>
                </a:moveTo>
                <a:lnTo>
                  <a:pt x="13024" y="102956"/>
                </a:lnTo>
                <a:lnTo>
                  <a:pt x="12554" y="104692"/>
                </a:lnTo>
                <a:lnTo>
                  <a:pt x="12457" y="109574"/>
                </a:lnTo>
                <a:lnTo>
                  <a:pt x="12747" y="110768"/>
                </a:lnTo>
                <a:lnTo>
                  <a:pt x="13578" y="112069"/>
                </a:lnTo>
                <a:lnTo>
                  <a:pt x="14317" y="113480"/>
                </a:lnTo>
                <a:lnTo>
                  <a:pt x="15980" y="114890"/>
                </a:lnTo>
                <a:lnTo>
                  <a:pt x="18382" y="116518"/>
                </a:lnTo>
                <a:lnTo>
                  <a:pt x="13209" y="116518"/>
                </a:lnTo>
                <a:lnTo>
                  <a:pt x="13209" y="122701"/>
                </a:lnTo>
                <a:lnTo>
                  <a:pt x="47756" y="122701"/>
                </a:lnTo>
                <a:lnTo>
                  <a:pt x="47756" y="115758"/>
                </a:lnTo>
                <a:lnTo>
                  <a:pt x="27157" y="115758"/>
                </a:lnTo>
                <a:lnTo>
                  <a:pt x="24940" y="115433"/>
                </a:lnTo>
                <a:lnTo>
                  <a:pt x="18474" y="106319"/>
                </a:lnTo>
                <a:lnTo>
                  <a:pt x="18844" y="104692"/>
                </a:lnTo>
                <a:lnTo>
                  <a:pt x="19767" y="102956"/>
                </a:lnTo>
                <a:lnTo>
                  <a:pt x="14317" y="100570"/>
                </a:lnTo>
                <a:close/>
              </a:path>
              <a:path w="62230" h="558164">
                <a:moveTo>
                  <a:pt x="47756" y="63032"/>
                </a:moveTo>
                <a:lnTo>
                  <a:pt x="0" y="63032"/>
                </a:lnTo>
                <a:lnTo>
                  <a:pt x="0" y="69867"/>
                </a:lnTo>
                <a:lnTo>
                  <a:pt x="17181" y="69867"/>
                </a:lnTo>
                <a:lnTo>
                  <a:pt x="15703" y="71060"/>
                </a:lnTo>
                <a:lnTo>
                  <a:pt x="14594" y="72579"/>
                </a:lnTo>
                <a:lnTo>
                  <a:pt x="13622" y="74640"/>
                </a:lnTo>
                <a:lnTo>
                  <a:pt x="12839" y="76376"/>
                </a:lnTo>
                <a:lnTo>
                  <a:pt x="12377" y="78546"/>
                </a:lnTo>
                <a:lnTo>
                  <a:pt x="12377" y="84405"/>
                </a:lnTo>
                <a:lnTo>
                  <a:pt x="13116" y="87442"/>
                </a:lnTo>
                <a:lnTo>
                  <a:pt x="14687" y="90155"/>
                </a:lnTo>
                <a:lnTo>
                  <a:pt x="16165" y="92758"/>
                </a:lnTo>
                <a:lnTo>
                  <a:pt x="18289" y="94820"/>
                </a:lnTo>
                <a:lnTo>
                  <a:pt x="21153" y="96230"/>
                </a:lnTo>
                <a:lnTo>
                  <a:pt x="23924" y="97532"/>
                </a:lnTo>
                <a:lnTo>
                  <a:pt x="27065" y="98183"/>
                </a:lnTo>
                <a:lnTo>
                  <a:pt x="34085" y="98183"/>
                </a:lnTo>
                <a:lnTo>
                  <a:pt x="45510" y="91131"/>
                </a:lnTo>
                <a:lnTo>
                  <a:pt x="25956" y="91131"/>
                </a:lnTo>
                <a:lnTo>
                  <a:pt x="22538" y="90155"/>
                </a:lnTo>
                <a:lnTo>
                  <a:pt x="18289" y="86032"/>
                </a:lnTo>
                <a:lnTo>
                  <a:pt x="17273" y="83428"/>
                </a:lnTo>
                <a:lnTo>
                  <a:pt x="17366" y="77027"/>
                </a:lnTo>
                <a:lnTo>
                  <a:pt x="18382" y="74640"/>
                </a:lnTo>
                <a:lnTo>
                  <a:pt x="22816" y="70301"/>
                </a:lnTo>
                <a:lnTo>
                  <a:pt x="26233" y="69216"/>
                </a:lnTo>
                <a:lnTo>
                  <a:pt x="47756" y="69216"/>
                </a:lnTo>
                <a:lnTo>
                  <a:pt x="47756" y="63032"/>
                </a:lnTo>
                <a:close/>
              </a:path>
              <a:path w="62230" h="558164">
                <a:moveTo>
                  <a:pt x="47756" y="69216"/>
                </a:moveTo>
                <a:lnTo>
                  <a:pt x="35286" y="69216"/>
                </a:lnTo>
                <a:lnTo>
                  <a:pt x="38519" y="70301"/>
                </a:lnTo>
                <a:lnTo>
                  <a:pt x="42676" y="74532"/>
                </a:lnTo>
                <a:lnTo>
                  <a:pt x="43784" y="77027"/>
                </a:lnTo>
                <a:lnTo>
                  <a:pt x="43784" y="83103"/>
                </a:lnTo>
                <a:lnTo>
                  <a:pt x="42676" y="85706"/>
                </a:lnTo>
                <a:lnTo>
                  <a:pt x="38242" y="90046"/>
                </a:lnTo>
                <a:lnTo>
                  <a:pt x="34916" y="91131"/>
                </a:lnTo>
                <a:lnTo>
                  <a:pt x="45510" y="91131"/>
                </a:lnTo>
                <a:lnTo>
                  <a:pt x="46278" y="89721"/>
                </a:lnTo>
                <a:lnTo>
                  <a:pt x="47756" y="86900"/>
                </a:lnTo>
                <a:lnTo>
                  <a:pt x="48464" y="84405"/>
                </a:lnTo>
                <a:lnTo>
                  <a:pt x="48588" y="75725"/>
                </a:lnTo>
                <a:lnTo>
                  <a:pt x="46832" y="71928"/>
                </a:lnTo>
                <a:lnTo>
                  <a:pt x="43415" y="69324"/>
                </a:lnTo>
                <a:lnTo>
                  <a:pt x="47756" y="69324"/>
                </a:lnTo>
                <a:close/>
              </a:path>
              <a:path w="62230" h="558164">
                <a:moveTo>
                  <a:pt x="13209" y="0"/>
                </a:moveTo>
                <a:lnTo>
                  <a:pt x="13209" y="6726"/>
                </a:lnTo>
                <a:lnTo>
                  <a:pt x="39905" y="16056"/>
                </a:lnTo>
                <a:lnTo>
                  <a:pt x="33254" y="18009"/>
                </a:lnTo>
                <a:lnTo>
                  <a:pt x="13209" y="24193"/>
                </a:lnTo>
                <a:lnTo>
                  <a:pt x="13209" y="31245"/>
                </a:lnTo>
                <a:lnTo>
                  <a:pt x="33438" y="37645"/>
                </a:lnTo>
                <a:lnTo>
                  <a:pt x="37872" y="38947"/>
                </a:lnTo>
                <a:lnTo>
                  <a:pt x="40551" y="39815"/>
                </a:lnTo>
                <a:lnTo>
                  <a:pt x="13209" y="48711"/>
                </a:lnTo>
                <a:lnTo>
                  <a:pt x="13209" y="55763"/>
                </a:lnTo>
                <a:lnTo>
                  <a:pt x="47756" y="43395"/>
                </a:lnTo>
                <a:lnTo>
                  <a:pt x="47756" y="36127"/>
                </a:lnTo>
                <a:lnTo>
                  <a:pt x="21153" y="27881"/>
                </a:lnTo>
                <a:lnTo>
                  <a:pt x="27065" y="26363"/>
                </a:lnTo>
                <a:lnTo>
                  <a:pt x="47756" y="19853"/>
                </a:lnTo>
                <a:lnTo>
                  <a:pt x="47756" y="12693"/>
                </a:lnTo>
                <a:lnTo>
                  <a:pt x="13209" y="0"/>
                </a:lnTo>
                <a:close/>
              </a:path>
            </a:pathLst>
          </a:custGeom>
          <a:solidFill>
            <a:srgbClr val="000000"/>
          </a:solidFill>
        </p:spPr>
        <p:txBody>
          <a:bodyPr wrap="square" lIns="0" tIns="0" rIns="0" bIns="0" rtlCol="0"/>
          <a:lstStyle/>
          <a:p>
            <a:endParaRPr/>
          </a:p>
        </p:txBody>
      </p:sp>
      <p:sp>
        <p:nvSpPr>
          <p:cNvPr id="97" name="object 97"/>
          <p:cNvSpPr/>
          <p:nvPr/>
        </p:nvSpPr>
        <p:spPr>
          <a:xfrm>
            <a:off x="3681037" y="3354586"/>
            <a:ext cx="33020" cy="41275"/>
          </a:xfrm>
          <a:custGeom>
            <a:avLst/>
            <a:gdLst/>
            <a:ahLst/>
            <a:cxnLst/>
            <a:rect l="l" t="t" r="r" b="b"/>
            <a:pathLst>
              <a:path w="33020" h="41275">
                <a:moveTo>
                  <a:pt x="31499" y="0"/>
                </a:moveTo>
                <a:lnTo>
                  <a:pt x="24478" y="0"/>
                </a:lnTo>
                <a:lnTo>
                  <a:pt x="18659" y="9655"/>
                </a:lnTo>
                <a:lnTo>
                  <a:pt x="16072" y="14103"/>
                </a:lnTo>
                <a:lnTo>
                  <a:pt x="13671" y="9547"/>
                </a:lnTo>
                <a:lnTo>
                  <a:pt x="8313" y="0"/>
                </a:lnTo>
                <a:lnTo>
                  <a:pt x="1016" y="0"/>
                </a:lnTo>
                <a:lnTo>
                  <a:pt x="12655" y="19528"/>
                </a:lnTo>
                <a:lnTo>
                  <a:pt x="0" y="40683"/>
                </a:lnTo>
                <a:lnTo>
                  <a:pt x="7112" y="40683"/>
                </a:lnTo>
                <a:lnTo>
                  <a:pt x="16257" y="24627"/>
                </a:lnTo>
                <a:lnTo>
                  <a:pt x="18105" y="28098"/>
                </a:lnTo>
                <a:lnTo>
                  <a:pt x="25217" y="40683"/>
                </a:lnTo>
                <a:lnTo>
                  <a:pt x="32422" y="40683"/>
                </a:lnTo>
                <a:lnTo>
                  <a:pt x="19583" y="19202"/>
                </a:lnTo>
                <a:lnTo>
                  <a:pt x="31499" y="0"/>
                </a:lnTo>
                <a:close/>
              </a:path>
            </a:pathLst>
          </a:custGeom>
          <a:solidFill>
            <a:srgbClr val="000000"/>
          </a:solidFill>
        </p:spPr>
        <p:txBody>
          <a:bodyPr wrap="square" lIns="0" tIns="0" rIns="0" bIns="0" rtlCol="0"/>
          <a:lstStyle/>
          <a:p>
            <a:endParaRPr/>
          </a:p>
        </p:txBody>
      </p:sp>
      <p:grpSp>
        <p:nvGrpSpPr>
          <p:cNvPr id="98" name="object 98"/>
          <p:cNvGrpSpPr/>
          <p:nvPr/>
        </p:nvGrpSpPr>
        <p:grpSpPr>
          <a:xfrm>
            <a:off x="4605042" y="2092959"/>
            <a:ext cx="1344295" cy="1198880"/>
            <a:chOff x="4605042" y="2092959"/>
            <a:chExt cx="1344295" cy="1198880"/>
          </a:xfrm>
        </p:grpSpPr>
        <p:sp>
          <p:nvSpPr>
            <p:cNvPr id="99" name="object 99"/>
            <p:cNvSpPr/>
            <p:nvPr/>
          </p:nvSpPr>
          <p:spPr>
            <a:xfrm>
              <a:off x="4683374" y="3118947"/>
              <a:ext cx="1226820" cy="0"/>
            </a:xfrm>
            <a:custGeom>
              <a:avLst/>
              <a:gdLst/>
              <a:ahLst/>
              <a:cxnLst/>
              <a:rect l="l" t="t" r="r" b="b"/>
              <a:pathLst>
                <a:path w="1226820">
                  <a:moveTo>
                    <a:pt x="0" y="0"/>
                  </a:moveTo>
                  <a:lnTo>
                    <a:pt x="1226802" y="0"/>
                  </a:lnTo>
                </a:path>
              </a:pathLst>
            </a:custGeom>
            <a:ln w="7028">
              <a:solidFill>
                <a:srgbClr val="EFEFEF"/>
              </a:solidFill>
              <a:prstDash val="sysDash"/>
            </a:ln>
          </p:spPr>
          <p:txBody>
            <a:bodyPr wrap="square" lIns="0" tIns="0" rIns="0" bIns="0" rtlCol="0"/>
            <a:lstStyle/>
            <a:p>
              <a:endParaRPr/>
            </a:p>
          </p:txBody>
        </p:sp>
        <p:sp>
          <p:nvSpPr>
            <p:cNvPr id="100" name="object 100"/>
            <p:cNvSpPr/>
            <p:nvPr/>
          </p:nvSpPr>
          <p:spPr>
            <a:xfrm>
              <a:off x="4683374" y="2850109"/>
              <a:ext cx="1266190" cy="320675"/>
            </a:xfrm>
            <a:custGeom>
              <a:avLst/>
              <a:gdLst/>
              <a:ahLst/>
              <a:cxnLst/>
              <a:rect l="l" t="t" r="r" b="b"/>
              <a:pathLst>
                <a:path w="1266189" h="320675">
                  <a:moveTo>
                    <a:pt x="1256731" y="268837"/>
                  </a:moveTo>
                  <a:lnTo>
                    <a:pt x="1265876" y="268837"/>
                  </a:lnTo>
                </a:path>
                <a:path w="1266189" h="320675">
                  <a:moveTo>
                    <a:pt x="43877" y="320478"/>
                  </a:moveTo>
                  <a:lnTo>
                    <a:pt x="43877" y="250177"/>
                  </a:lnTo>
                </a:path>
                <a:path w="1266189" h="320675">
                  <a:moveTo>
                    <a:pt x="43877" y="215026"/>
                  </a:moveTo>
                  <a:lnTo>
                    <a:pt x="43877" y="144725"/>
                  </a:lnTo>
                </a:path>
                <a:path w="1266189" h="320675">
                  <a:moveTo>
                    <a:pt x="0" y="0"/>
                  </a:moveTo>
                  <a:lnTo>
                    <a:pt x="59857" y="0"/>
                  </a:lnTo>
                </a:path>
              </a:pathLst>
            </a:custGeom>
            <a:ln w="6506">
              <a:solidFill>
                <a:srgbClr val="EFEFEF"/>
              </a:solidFill>
            </a:ln>
          </p:spPr>
          <p:txBody>
            <a:bodyPr wrap="square" lIns="0" tIns="0" rIns="0" bIns="0" rtlCol="0"/>
            <a:lstStyle/>
            <a:p>
              <a:endParaRPr/>
            </a:p>
          </p:txBody>
        </p:sp>
        <p:sp>
          <p:nvSpPr>
            <p:cNvPr id="101" name="object 101"/>
            <p:cNvSpPr/>
            <p:nvPr/>
          </p:nvSpPr>
          <p:spPr>
            <a:xfrm>
              <a:off x="4773068" y="2850109"/>
              <a:ext cx="1137285" cy="0"/>
            </a:xfrm>
            <a:custGeom>
              <a:avLst/>
              <a:gdLst/>
              <a:ahLst/>
              <a:cxnLst/>
              <a:rect l="l" t="t" r="r" b="b"/>
              <a:pathLst>
                <a:path w="1137285">
                  <a:moveTo>
                    <a:pt x="0" y="0"/>
                  </a:moveTo>
                  <a:lnTo>
                    <a:pt x="1137108" y="0"/>
                  </a:lnTo>
                </a:path>
              </a:pathLst>
            </a:custGeom>
            <a:ln w="7028">
              <a:solidFill>
                <a:srgbClr val="EFEFEF"/>
              </a:solidFill>
              <a:prstDash val="sysDash"/>
            </a:ln>
          </p:spPr>
          <p:txBody>
            <a:bodyPr wrap="square" lIns="0" tIns="0" rIns="0" bIns="0" rtlCol="0"/>
            <a:lstStyle/>
            <a:p>
              <a:endParaRPr/>
            </a:p>
          </p:txBody>
        </p:sp>
        <p:sp>
          <p:nvSpPr>
            <p:cNvPr id="102" name="object 102"/>
            <p:cNvSpPr/>
            <p:nvPr/>
          </p:nvSpPr>
          <p:spPr>
            <a:xfrm>
              <a:off x="4683374" y="2581271"/>
              <a:ext cx="1266190" cy="378460"/>
            </a:xfrm>
            <a:custGeom>
              <a:avLst/>
              <a:gdLst/>
              <a:ahLst/>
              <a:cxnLst/>
              <a:rect l="l" t="t" r="r" b="b"/>
              <a:pathLst>
                <a:path w="1266189" h="378460">
                  <a:moveTo>
                    <a:pt x="1256731" y="268837"/>
                  </a:moveTo>
                  <a:lnTo>
                    <a:pt x="1265876" y="268837"/>
                  </a:lnTo>
                </a:path>
                <a:path w="1266189" h="378460">
                  <a:moveTo>
                    <a:pt x="43877" y="378412"/>
                  </a:moveTo>
                  <a:lnTo>
                    <a:pt x="43877" y="308219"/>
                  </a:lnTo>
                </a:path>
                <a:path w="1266189" h="378460">
                  <a:moveTo>
                    <a:pt x="43877" y="273068"/>
                  </a:moveTo>
                  <a:lnTo>
                    <a:pt x="43877" y="202767"/>
                  </a:lnTo>
                </a:path>
                <a:path w="1266189" h="378460">
                  <a:moveTo>
                    <a:pt x="43877" y="167616"/>
                  </a:moveTo>
                  <a:lnTo>
                    <a:pt x="43877" y="97315"/>
                  </a:lnTo>
                </a:path>
                <a:path w="1266189" h="378460">
                  <a:moveTo>
                    <a:pt x="0" y="0"/>
                  </a:moveTo>
                  <a:lnTo>
                    <a:pt x="59857" y="0"/>
                  </a:lnTo>
                </a:path>
              </a:pathLst>
            </a:custGeom>
            <a:ln w="6506">
              <a:solidFill>
                <a:srgbClr val="EFEFEF"/>
              </a:solidFill>
            </a:ln>
          </p:spPr>
          <p:txBody>
            <a:bodyPr wrap="square" lIns="0" tIns="0" rIns="0" bIns="0" rtlCol="0"/>
            <a:lstStyle/>
            <a:p>
              <a:endParaRPr/>
            </a:p>
          </p:txBody>
        </p:sp>
        <p:sp>
          <p:nvSpPr>
            <p:cNvPr id="103" name="object 103"/>
            <p:cNvSpPr/>
            <p:nvPr/>
          </p:nvSpPr>
          <p:spPr>
            <a:xfrm>
              <a:off x="4773068" y="2581271"/>
              <a:ext cx="1137285" cy="0"/>
            </a:xfrm>
            <a:custGeom>
              <a:avLst/>
              <a:gdLst/>
              <a:ahLst/>
              <a:cxnLst/>
              <a:rect l="l" t="t" r="r" b="b"/>
              <a:pathLst>
                <a:path w="1137285">
                  <a:moveTo>
                    <a:pt x="0" y="0"/>
                  </a:moveTo>
                  <a:lnTo>
                    <a:pt x="1137108" y="0"/>
                  </a:lnTo>
                </a:path>
              </a:pathLst>
            </a:custGeom>
            <a:ln w="7028">
              <a:solidFill>
                <a:srgbClr val="EFEFEF"/>
              </a:solidFill>
              <a:prstDash val="sysDash"/>
            </a:ln>
          </p:spPr>
          <p:txBody>
            <a:bodyPr wrap="square" lIns="0" tIns="0" rIns="0" bIns="0" rtlCol="0"/>
            <a:lstStyle/>
            <a:p>
              <a:endParaRPr/>
            </a:p>
          </p:txBody>
        </p:sp>
        <p:sp>
          <p:nvSpPr>
            <p:cNvPr id="104" name="object 104"/>
            <p:cNvSpPr/>
            <p:nvPr/>
          </p:nvSpPr>
          <p:spPr>
            <a:xfrm>
              <a:off x="4683374" y="2312433"/>
              <a:ext cx="1266190" cy="331470"/>
            </a:xfrm>
            <a:custGeom>
              <a:avLst/>
              <a:gdLst/>
              <a:ahLst/>
              <a:cxnLst/>
              <a:rect l="l" t="t" r="r" b="b"/>
              <a:pathLst>
                <a:path w="1266189" h="331469">
                  <a:moveTo>
                    <a:pt x="1256731" y="268837"/>
                  </a:moveTo>
                  <a:lnTo>
                    <a:pt x="1265876" y="268837"/>
                  </a:lnTo>
                </a:path>
                <a:path w="1266189" h="331469">
                  <a:moveTo>
                    <a:pt x="43877" y="331002"/>
                  </a:moveTo>
                  <a:lnTo>
                    <a:pt x="43877" y="260809"/>
                  </a:lnTo>
                </a:path>
                <a:path w="1266189" h="331469">
                  <a:moveTo>
                    <a:pt x="43877" y="225658"/>
                  </a:moveTo>
                  <a:lnTo>
                    <a:pt x="43877" y="155357"/>
                  </a:lnTo>
                </a:path>
                <a:path w="1266189" h="331469">
                  <a:moveTo>
                    <a:pt x="43877" y="120206"/>
                  </a:moveTo>
                  <a:lnTo>
                    <a:pt x="43877" y="49905"/>
                  </a:lnTo>
                </a:path>
                <a:path w="1266189" h="331469">
                  <a:moveTo>
                    <a:pt x="0" y="0"/>
                  </a:moveTo>
                  <a:lnTo>
                    <a:pt x="59857" y="0"/>
                  </a:lnTo>
                </a:path>
              </a:pathLst>
            </a:custGeom>
            <a:ln w="6506">
              <a:solidFill>
                <a:srgbClr val="EFEFEF"/>
              </a:solidFill>
            </a:ln>
          </p:spPr>
          <p:txBody>
            <a:bodyPr wrap="square" lIns="0" tIns="0" rIns="0" bIns="0" rtlCol="0"/>
            <a:lstStyle/>
            <a:p>
              <a:endParaRPr/>
            </a:p>
          </p:txBody>
        </p:sp>
        <p:sp>
          <p:nvSpPr>
            <p:cNvPr id="105" name="object 105"/>
            <p:cNvSpPr/>
            <p:nvPr/>
          </p:nvSpPr>
          <p:spPr>
            <a:xfrm>
              <a:off x="4773068" y="2312433"/>
              <a:ext cx="1137285" cy="0"/>
            </a:xfrm>
            <a:custGeom>
              <a:avLst/>
              <a:gdLst/>
              <a:ahLst/>
              <a:cxnLst/>
              <a:rect l="l" t="t" r="r" b="b"/>
              <a:pathLst>
                <a:path w="1137285">
                  <a:moveTo>
                    <a:pt x="0" y="0"/>
                  </a:moveTo>
                  <a:lnTo>
                    <a:pt x="1137108" y="0"/>
                  </a:lnTo>
                </a:path>
              </a:pathLst>
            </a:custGeom>
            <a:ln w="7028">
              <a:solidFill>
                <a:srgbClr val="EFEFEF"/>
              </a:solidFill>
              <a:prstDash val="sysDash"/>
            </a:ln>
          </p:spPr>
          <p:txBody>
            <a:bodyPr wrap="square" lIns="0" tIns="0" rIns="0" bIns="0" rtlCol="0"/>
            <a:lstStyle/>
            <a:p>
              <a:endParaRPr/>
            </a:p>
          </p:txBody>
        </p:sp>
        <p:sp>
          <p:nvSpPr>
            <p:cNvPr id="106" name="object 106"/>
            <p:cNvSpPr/>
            <p:nvPr/>
          </p:nvSpPr>
          <p:spPr>
            <a:xfrm>
              <a:off x="4727251" y="2256995"/>
              <a:ext cx="1222375" cy="70485"/>
            </a:xfrm>
            <a:custGeom>
              <a:avLst/>
              <a:gdLst/>
              <a:ahLst/>
              <a:cxnLst/>
              <a:rect l="l" t="t" r="r" b="b"/>
              <a:pathLst>
                <a:path w="1222375" h="70485">
                  <a:moveTo>
                    <a:pt x="1212854" y="55438"/>
                  </a:moveTo>
                  <a:lnTo>
                    <a:pt x="1221998" y="55438"/>
                  </a:lnTo>
                </a:path>
                <a:path w="1222375" h="70485">
                  <a:moveTo>
                    <a:pt x="0" y="70301"/>
                  </a:moveTo>
                  <a:lnTo>
                    <a:pt x="0" y="0"/>
                  </a:lnTo>
                </a:path>
              </a:pathLst>
            </a:custGeom>
            <a:ln w="6506">
              <a:solidFill>
                <a:srgbClr val="EFEFEF"/>
              </a:solidFill>
            </a:ln>
          </p:spPr>
          <p:txBody>
            <a:bodyPr wrap="square" lIns="0" tIns="0" rIns="0" bIns="0" rtlCol="0"/>
            <a:lstStyle/>
            <a:p>
              <a:endParaRPr/>
            </a:p>
          </p:txBody>
        </p:sp>
        <p:sp>
          <p:nvSpPr>
            <p:cNvPr id="107" name="object 107"/>
            <p:cNvSpPr/>
            <p:nvPr/>
          </p:nvSpPr>
          <p:spPr>
            <a:xfrm>
              <a:off x="4727251"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08" name="object 108"/>
            <p:cNvSpPr/>
            <p:nvPr/>
          </p:nvSpPr>
          <p:spPr>
            <a:xfrm>
              <a:off x="4962894"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09" name="object 109"/>
            <p:cNvSpPr/>
            <p:nvPr/>
          </p:nvSpPr>
          <p:spPr>
            <a:xfrm>
              <a:off x="4962894"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10" name="object 110"/>
            <p:cNvSpPr/>
            <p:nvPr/>
          </p:nvSpPr>
          <p:spPr>
            <a:xfrm>
              <a:off x="5198444"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11" name="object 111"/>
            <p:cNvSpPr/>
            <p:nvPr/>
          </p:nvSpPr>
          <p:spPr>
            <a:xfrm>
              <a:off x="5198444"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12" name="object 112"/>
            <p:cNvSpPr/>
            <p:nvPr/>
          </p:nvSpPr>
          <p:spPr>
            <a:xfrm>
              <a:off x="543408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13" name="object 113"/>
            <p:cNvSpPr/>
            <p:nvPr/>
          </p:nvSpPr>
          <p:spPr>
            <a:xfrm>
              <a:off x="543408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14" name="object 114"/>
            <p:cNvSpPr/>
            <p:nvPr/>
          </p:nvSpPr>
          <p:spPr>
            <a:xfrm>
              <a:off x="566963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15" name="object 115"/>
            <p:cNvSpPr/>
            <p:nvPr/>
          </p:nvSpPr>
          <p:spPr>
            <a:xfrm>
              <a:off x="566963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16" name="object 116"/>
            <p:cNvSpPr/>
            <p:nvPr/>
          </p:nvSpPr>
          <p:spPr>
            <a:xfrm>
              <a:off x="5905280"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117" name="object 117"/>
            <p:cNvSpPr/>
            <p:nvPr/>
          </p:nvSpPr>
          <p:spPr>
            <a:xfrm>
              <a:off x="5905280"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18" name="object 118"/>
            <p:cNvSpPr/>
            <p:nvPr/>
          </p:nvSpPr>
          <p:spPr>
            <a:xfrm>
              <a:off x="4727158" y="2266108"/>
              <a:ext cx="1178560" cy="825500"/>
            </a:xfrm>
            <a:custGeom>
              <a:avLst/>
              <a:gdLst/>
              <a:ahLst/>
              <a:cxnLst/>
              <a:rect l="l" t="t" r="r" b="b"/>
              <a:pathLst>
                <a:path w="1178560" h="825500">
                  <a:moveTo>
                    <a:pt x="0" y="806947"/>
                  </a:moveTo>
                  <a:lnTo>
                    <a:pt x="4064" y="803366"/>
                  </a:lnTo>
                  <a:lnTo>
                    <a:pt x="7944" y="799895"/>
                  </a:lnTo>
                  <a:lnTo>
                    <a:pt x="11823" y="796857"/>
                  </a:lnTo>
                  <a:lnTo>
                    <a:pt x="15703" y="793385"/>
                  </a:lnTo>
                  <a:lnTo>
                    <a:pt x="19767" y="790022"/>
                  </a:lnTo>
                  <a:lnTo>
                    <a:pt x="23647" y="787093"/>
                  </a:lnTo>
                  <a:lnTo>
                    <a:pt x="27527" y="783621"/>
                  </a:lnTo>
                  <a:lnTo>
                    <a:pt x="31591" y="780367"/>
                  </a:lnTo>
                  <a:lnTo>
                    <a:pt x="35471" y="777112"/>
                  </a:lnTo>
                  <a:lnTo>
                    <a:pt x="39443" y="771796"/>
                  </a:lnTo>
                  <a:lnTo>
                    <a:pt x="43322" y="766805"/>
                  </a:lnTo>
                  <a:lnTo>
                    <a:pt x="63090" y="731872"/>
                  </a:lnTo>
                  <a:lnTo>
                    <a:pt x="66970" y="724494"/>
                  </a:lnTo>
                  <a:lnTo>
                    <a:pt x="70849" y="717551"/>
                  </a:lnTo>
                  <a:lnTo>
                    <a:pt x="74914" y="711150"/>
                  </a:lnTo>
                  <a:lnTo>
                    <a:pt x="78793" y="704966"/>
                  </a:lnTo>
                  <a:lnTo>
                    <a:pt x="82765" y="698782"/>
                  </a:lnTo>
                  <a:lnTo>
                    <a:pt x="86645" y="689995"/>
                  </a:lnTo>
                  <a:lnTo>
                    <a:pt x="90710" y="681532"/>
                  </a:lnTo>
                  <a:lnTo>
                    <a:pt x="94589" y="673504"/>
                  </a:lnTo>
                  <a:lnTo>
                    <a:pt x="98469" y="664716"/>
                  </a:lnTo>
                  <a:lnTo>
                    <a:pt x="102533" y="656688"/>
                  </a:lnTo>
                  <a:lnTo>
                    <a:pt x="106413" y="646816"/>
                  </a:lnTo>
                  <a:lnTo>
                    <a:pt x="110293" y="632820"/>
                  </a:lnTo>
                  <a:lnTo>
                    <a:pt x="114172" y="619693"/>
                  </a:lnTo>
                  <a:lnTo>
                    <a:pt x="118237" y="605806"/>
                  </a:lnTo>
                  <a:lnTo>
                    <a:pt x="122116" y="590401"/>
                  </a:lnTo>
                  <a:lnTo>
                    <a:pt x="126088" y="575755"/>
                  </a:lnTo>
                  <a:lnTo>
                    <a:pt x="130153" y="561326"/>
                  </a:lnTo>
                  <a:lnTo>
                    <a:pt x="134032" y="546137"/>
                  </a:lnTo>
                  <a:lnTo>
                    <a:pt x="137912" y="531816"/>
                  </a:lnTo>
                  <a:lnTo>
                    <a:pt x="149736" y="482996"/>
                  </a:lnTo>
                  <a:lnTo>
                    <a:pt x="157680" y="444157"/>
                  </a:lnTo>
                  <a:lnTo>
                    <a:pt x="161559" y="425171"/>
                  </a:lnTo>
                  <a:lnTo>
                    <a:pt x="165439" y="406294"/>
                  </a:lnTo>
                  <a:lnTo>
                    <a:pt x="169411" y="387850"/>
                  </a:lnTo>
                  <a:lnTo>
                    <a:pt x="173475" y="370818"/>
                  </a:lnTo>
                  <a:lnTo>
                    <a:pt x="177355" y="351181"/>
                  </a:lnTo>
                  <a:lnTo>
                    <a:pt x="181235" y="330568"/>
                  </a:lnTo>
                  <a:lnTo>
                    <a:pt x="185299" y="311691"/>
                  </a:lnTo>
                  <a:lnTo>
                    <a:pt x="189179" y="291729"/>
                  </a:lnTo>
                  <a:lnTo>
                    <a:pt x="193059" y="272092"/>
                  </a:lnTo>
                  <a:lnTo>
                    <a:pt x="196938" y="252347"/>
                  </a:lnTo>
                  <a:lnTo>
                    <a:pt x="201003" y="232927"/>
                  </a:lnTo>
                  <a:lnTo>
                    <a:pt x="212734" y="183890"/>
                  </a:lnTo>
                  <a:lnTo>
                    <a:pt x="220678" y="158286"/>
                  </a:lnTo>
                  <a:lnTo>
                    <a:pt x="224558" y="143315"/>
                  </a:lnTo>
                  <a:lnTo>
                    <a:pt x="228622" y="127583"/>
                  </a:lnTo>
                  <a:lnTo>
                    <a:pt x="232502" y="114565"/>
                  </a:lnTo>
                  <a:lnTo>
                    <a:pt x="236381" y="98834"/>
                  </a:lnTo>
                  <a:lnTo>
                    <a:pt x="240261" y="84513"/>
                  </a:lnTo>
                  <a:lnTo>
                    <a:pt x="244325" y="71711"/>
                  </a:lnTo>
                  <a:lnTo>
                    <a:pt x="248205" y="58584"/>
                  </a:lnTo>
                  <a:lnTo>
                    <a:pt x="264001" y="20504"/>
                  </a:lnTo>
                  <a:lnTo>
                    <a:pt x="283769" y="0"/>
                  </a:lnTo>
                  <a:lnTo>
                    <a:pt x="287648" y="1518"/>
                  </a:lnTo>
                  <a:lnTo>
                    <a:pt x="291528" y="5858"/>
                  </a:lnTo>
                  <a:lnTo>
                    <a:pt x="295500" y="8462"/>
                  </a:lnTo>
                  <a:lnTo>
                    <a:pt x="299472" y="13344"/>
                  </a:lnTo>
                  <a:lnTo>
                    <a:pt x="303444" y="21047"/>
                  </a:lnTo>
                  <a:lnTo>
                    <a:pt x="307324" y="27990"/>
                  </a:lnTo>
                  <a:lnTo>
                    <a:pt x="311388" y="38079"/>
                  </a:lnTo>
                  <a:lnTo>
                    <a:pt x="315268" y="48820"/>
                  </a:lnTo>
                  <a:lnTo>
                    <a:pt x="319147" y="54353"/>
                  </a:lnTo>
                  <a:lnTo>
                    <a:pt x="323027" y="61730"/>
                  </a:lnTo>
                  <a:lnTo>
                    <a:pt x="327091" y="69324"/>
                  </a:lnTo>
                  <a:lnTo>
                    <a:pt x="330971" y="75400"/>
                  </a:lnTo>
                  <a:lnTo>
                    <a:pt x="334851" y="83428"/>
                  </a:lnTo>
                  <a:lnTo>
                    <a:pt x="338823" y="93735"/>
                  </a:lnTo>
                  <a:lnTo>
                    <a:pt x="342795" y="102305"/>
                  </a:lnTo>
                  <a:lnTo>
                    <a:pt x="346767" y="112720"/>
                  </a:lnTo>
                  <a:lnTo>
                    <a:pt x="350646" y="124980"/>
                  </a:lnTo>
                  <a:lnTo>
                    <a:pt x="354711" y="132357"/>
                  </a:lnTo>
                  <a:lnTo>
                    <a:pt x="358590" y="141687"/>
                  </a:lnTo>
                  <a:lnTo>
                    <a:pt x="362470" y="151560"/>
                  </a:lnTo>
                  <a:lnTo>
                    <a:pt x="366350" y="157201"/>
                  </a:lnTo>
                  <a:lnTo>
                    <a:pt x="370414" y="165772"/>
                  </a:lnTo>
                  <a:lnTo>
                    <a:pt x="374294" y="174234"/>
                  </a:lnTo>
                  <a:lnTo>
                    <a:pt x="378173" y="182479"/>
                  </a:lnTo>
                  <a:lnTo>
                    <a:pt x="382238" y="193220"/>
                  </a:lnTo>
                  <a:lnTo>
                    <a:pt x="386118" y="202550"/>
                  </a:lnTo>
                  <a:lnTo>
                    <a:pt x="390090" y="210687"/>
                  </a:lnTo>
                  <a:lnTo>
                    <a:pt x="393969" y="220559"/>
                  </a:lnTo>
                  <a:lnTo>
                    <a:pt x="398034" y="231300"/>
                  </a:lnTo>
                  <a:lnTo>
                    <a:pt x="401913" y="241606"/>
                  </a:lnTo>
                  <a:lnTo>
                    <a:pt x="405793" y="251262"/>
                  </a:lnTo>
                  <a:lnTo>
                    <a:pt x="409857" y="261351"/>
                  </a:lnTo>
                  <a:lnTo>
                    <a:pt x="413737" y="271766"/>
                  </a:lnTo>
                  <a:lnTo>
                    <a:pt x="417617" y="284568"/>
                  </a:lnTo>
                  <a:lnTo>
                    <a:pt x="421496" y="298346"/>
                  </a:lnTo>
                  <a:lnTo>
                    <a:pt x="425561" y="311908"/>
                  </a:lnTo>
                  <a:lnTo>
                    <a:pt x="429440" y="327747"/>
                  </a:lnTo>
                  <a:lnTo>
                    <a:pt x="433412" y="338162"/>
                  </a:lnTo>
                  <a:lnTo>
                    <a:pt x="437477" y="345539"/>
                  </a:lnTo>
                  <a:lnTo>
                    <a:pt x="441356" y="354653"/>
                  </a:lnTo>
                  <a:lnTo>
                    <a:pt x="445236" y="361053"/>
                  </a:lnTo>
                  <a:lnTo>
                    <a:pt x="449116" y="367454"/>
                  </a:lnTo>
                  <a:lnTo>
                    <a:pt x="453180" y="373747"/>
                  </a:lnTo>
                  <a:lnTo>
                    <a:pt x="457060" y="379714"/>
                  </a:lnTo>
                  <a:lnTo>
                    <a:pt x="460939" y="386657"/>
                  </a:lnTo>
                  <a:lnTo>
                    <a:pt x="465004" y="393275"/>
                  </a:lnTo>
                  <a:lnTo>
                    <a:pt x="468884" y="399567"/>
                  </a:lnTo>
                  <a:lnTo>
                    <a:pt x="472856" y="405751"/>
                  </a:lnTo>
                  <a:lnTo>
                    <a:pt x="476735" y="412912"/>
                  </a:lnTo>
                  <a:lnTo>
                    <a:pt x="480800" y="420940"/>
                  </a:lnTo>
                  <a:lnTo>
                    <a:pt x="484679" y="427558"/>
                  </a:lnTo>
                  <a:lnTo>
                    <a:pt x="488559" y="435911"/>
                  </a:lnTo>
                  <a:lnTo>
                    <a:pt x="492439" y="442746"/>
                  </a:lnTo>
                  <a:lnTo>
                    <a:pt x="496503" y="449690"/>
                  </a:lnTo>
                  <a:lnTo>
                    <a:pt x="500383" y="458477"/>
                  </a:lnTo>
                  <a:lnTo>
                    <a:pt x="504262" y="467048"/>
                  </a:lnTo>
                  <a:lnTo>
                    <a:pt x="508327" y="477138"/>
                  </a:lnTo>
                  <a:lnTo>
                    <a:pt x="512206" y="488420"/>
                  </a:lnTo>
                  <a:lnTo>
                    <a:pt x="516178" y="498185"/>
                  </a:lnTo>
                  <a:lnTo>
                    <a:pt x="520058" y="508817"/>
                  </a:lnTo>
                  <a:lnTo>
                    <a:pt x="524122" y="520316"/>
                  </a:lnTo>
                  <a:lnTo>
                    <a:pt x="528002" y="528887"/>
                  </a:lnTo>
                  <a:lnTo>
                    <a:pt x="531882" y="536915"/>
                  </a:lnTo>
                  <a:lnTo>
                    <a:pt x="535946" y="545052"/>
                  </a:lnTo>
                  <a:lnTo>
                    <a:pt x="539826" y="551453"/>
                  </a:lnTo>
                  <a:lnTo>
                    <a:pt x="543705" y="557962"/>
                  </a:lnTo>
                  <a:lnTo>
                    <a:pt x="547585" y="565665"/>
                  </a:lnTo>
                  <a:lnTo>
                    <a:pt x="551649" y="572283"/>
                  </a:lnTo>
                  <a:lnTo>
                    <a:pt x="555529" y="579009"/>
                  </a:lnTo>
                  <a:lnTo>
                    <a:pt x="559501" y="586929"/>
                  </a:lnTo>
                  <a:lnTo>
                    <a:pt x="563473" y="592028"/>
                  </a:lnTo>
                  <a:lnTo>
                    <a:pt x="567445" y="597887"/>
                  </a:lnTo>
                  <a:lnTo>
                    <a:pt x="571325" y="604288"/>
                  </a:lnTo>
                  <a:lnTo>
                    <a:pt x="575205" y="608519"/>
                  </a:lnTo>
                  <a:lnTo>
                    <a:pt x="579269" y="613292"/>
                  </a:lnTo>
                  <a:lnTo>
                    <a:pt x="583149" y="617089"/>
                  </a:lnTo>
                  <a:lnTo>
                    <a:pt x="587028" y="620453"/>
                  </a:lnTo>
                  <a:lnTo>
                    <a:pt x="591093" y="624792"/>
                  </a:lnTo>
                  <a:lnTo>
                    <a:pt x="594972" y="630108"/>
                  </a:lnTo>
                  <a:lnTo>
                    <a:pt x="598852" y="635641"/>
                  </a:lnTo>
                  <a:lnTo>
                    <a:pt x="602824" y="641500"/>
                  </a:lnTo>
                  <a:lnTo>
                    <a:pt x="606796" y="647900"/>
                  </a:lnTo>
                  <a:lnTo>
                    <a:pt x="610768" y="653542"/>
                  </a:lnTo>
                  <a:lnTo>
                    <a:pt x="614648" y="659075"/>
                  </a:lnTo>
                  <a:lnTo>
                    <a:pt x="618527" y="665042"/>
                  </a:lnTo>
                  <a:lnTo>
                    <a:pt x="622592" y="670683"/>
                  </a:lnTo>
                  <a:lnTo>
                    <a:pt x="626471" y="677301"/>
                  </a:lnTo>
                  <a:lnTo>
                    <a:pt x="630351" y="683702"/>
                  </a:lnTo>
                  <a:lnTo>
                    <a:pt x="634415" y="689778"/>
                  </a:lnTo>
                  <a:lnTo>
                    <a:pt x="638295" y="696504"/>
                  </a:lnTo>
                  <a:lnTo>
                    <a:pt x="642175" y="701711"/>
                  </a:lnTo>
                  <a:lnTo>
                    <a:pt x="646147" y="705509"/>
                  </a:lnTo>
                  <a:lnTo>
                    <a:pt x="650119" y="709523"/>
                  </a:lnTo>
                  <a:lnTo>
                    <a:pt x="654091" y="713971"/>
                  </a:lnTo>
                  <a:lnTo>
                    <a:pt x="657971" y="719070"/>
                  </a:lnTo>
                  <a:lnTo>
                    <a:pt x="662035" y="723626"/>
                  </a:lnTo>
                  <a:lnTo>
                    <a:pt x="681618" y="742612"/>
                  </a:lnTo>
                  <a:lnTo>
                    <a:pt x="685498" y="745758"/>
                  </a:lnTo>
                  <a:lnTo>
                    <a:pt x="689562" y="749230"/>
                  </a:lnTo>
                  <a:lnTo>
                    <a:pt x="693442" y="752593"/>
                  </a:lnTo>
                  <a:lnTo>
                    <a:pt x="697414" y="756390"/>
                  </a:lnTo>
                  <a:lnTo>
                    <a:pt x="701293" y="759102"/>
                  </a:lnTo>
                  <a:lnTo>
                    <a:pt x="705358" y="760947"/>
                  </a:lnTo>
                  <a:lnTo>
                    <a:pt x="709237" y="763008"/>
                  </a:lnTo>
                  <a:lnTo>
                    <a:pt x="713117" y="764852"/>
                  </a:lnTo>
                  <a:lnTo>
                    <a:pt x="717181" y="767348"/>
                  </a:lnTo>
                  <a:lnTo>
                    <a:pt x="721061" y="770060"/>
                  </a:lnTo>
                  <a:lnTo>
                    <a:pt x="724941" y="772447"/>
                  </a:lnTo>
                  <a:lnTo>
                    <a:pt x="728820" y="774725"/>
                  </a:lnTo>
                  <a:lnTo>
                    <a:pt x="732885" y="777220"/>
                  </a:lnTo>
                  <a:lnTo>
                    <a:pt x="736764" y="779824"/>
                  </a:lnTo>
                  <a:lnTo>
                    <a:pt x="740736" y="781777"/>
                  </a:lnTo>
                  <a:lnTo>
                    <a:pt x="744801" y="784055"/>
                  </a:lnTo>
                  <a:lnTo>
                    <a:pt x="748681" y="785682"/>
                  </a:lnTo>
                  <a:lnTo>
                    <a:pt x="752560" y="786984"/>
                  </a:lnTo>
                  <a:lnTo>
                    <a:pt x="756440" y="788612"/>
                  </a:lnTo>
                  <a:lnTo>
                    <a:pt x="760504" y="790456"/>
                  </a:lnTo>
                  <a:lnTo>
                    <a:pt x="764384" y="792626"/>
                  </a:lnTo>
                  <a:lnTo>
                    <a:pt x="768264" y="795013"/>
                  </a:lnTo>
                  <a:lnTo>
                    <a:pt x="772143" y="797182"/>
                  </a:lnTo>
                  <a:lnTo>
                    <a:pt x="776208" y="799352"/>
                  </a:lnTo>
                  <a:lnTo>
                    <a:pt x="780180" y="801956"/>
                  </a:lnTo>
                  <a:lnTo>
                    <a:pt x="784059" y="803366"/>
                  </a:lnTo>
                  <a:lnTo>
                    <a:pt x="788124" y="804885"/>
                  </a:lnTo>
                  <a:lnTo>
                    <a:pt x="792003" y="805753"/>
                  </a:lnTo>
                  <a:lnTo>
                    <a:pt x="795883" y="806729"/>
                  </a:lnTo>
                  <a:lnTo>
                    <a:pt x="799763" y="807489"/>
                  </a:lnTo>
                  <a:lnTo>
                    <a:pt x="803827" y="808140"/>
                  </a:lnTo>
                  <a:lnTo>
                    <a:pt x="807707" y="809116"/>
                  </a:lnTo>
                  <a:lnTo>
                    <a:pt x="827382" y="816385"/>
                  </a:lnTo>
                  <a:lnTo>
                    <a:pt x="831447" y="817145"/>
                  </a:lnTo>
                  <a:lnTo>
                    <a:pt x="835326" y="817904"/>
                  </a:lnTo>
                  <a:lnTo>
                    <a:pt x="839206" y="818555"/>
                  </a:lnTo>
                  <a:lnTo>
                    <a:pt x="843270" y="818989"/>
                  </a:lnTo>
                  <a:lnTo>
                    <a:pt x="847150" y="819531"/>
                  </a:lnTo>
                  <a:lnTo>
                    <a:pt x="851030" y="820291"/>
                  </a:lnTo>
                  <a:lnTo>
                    <a:pt x="854909" y="821159"/>
                  </a:lnTo>
                  <a:lnTo>
                    <a:pt x="858974" y="821918"/>
                  </a:lnTo>
                  <a:lnTo>
                    <a:pt x="862853" y="822460"/>
                  </a:lnTo>
                  <a:lnTo>
                    <a:pt x="866825" y="822460"/>
                  </a:lnTo>
                  <a:lnTo>
                    <a:pt x="870797" y="822460"/>
                  </a:lnTo>
                  <a:lnTo>
                    <a:pt x="874769" y="822786"/>
                  </a:lnTo>
                  <a:lnTo>
                    <a:pt x="878649" y="823220"/>
                  </a:lnTo>
                  <a:lnTo>
                    <a:pt x="882529" y="823762"/>
                  </a:lnTo>
                  <a:lnTo>
                    <a:pt x="886593" y="824305"/>
                  </a:lnTo>
                  <a:lnTo>
                    <a:pt x="890473" y="824413"/>
                  </a:lnTo>
                  <a:lnTo>
                    <a:pt x="894352" y="824847"/>
                  </a:lnTo>
                  <a:lnTo>
                    <a:pt x="898417" y="825173"/>
                  </a:lnTo>
                  <a:lnTo>
                    <a:pt x="902296" y="825173"/>
                  </a:lnTo>
                  <a:lnTo>
                    <a:pt x="906176" y="825173"/>
                  </a:lnTo>
                  <a:lnTo>
                    <a:pt x="910148" y="825173"/>
                  </a:lnTo>
                  <a:lnTo>
                    <a:pt x="914120" y="824847"/>
                  </a:lnTo>
                  <a:lnTo>
                    <a:pt x="918092" y="824305"/>
                  </a:lnTo>
                  <a:lnTo>
                    <a:pt x="921972" y="823328"/>
                  </a:lnTo>
                  <a:lnTo>
                    <a:pt x="925851" y="821918"/>
                  </a:lnTo>
                  <a:lnTo>
                    <a:pt x="929916" y="820616"/>
                  </a:lnTo>
                  <a:lnTo>
                    <a:pt x="933796" y="819531"/>
                  </a:lnTo>
                  <a:lnTo>
                    <a:pt x="937675" y="818446"/>
                  </a:lnTo>
                  <a:lnTo>
                    <a:pt x="941740" y="817470"/>
                  </a:lnTo>
                  <a:lnTo>
                    <a:pt x="945619" y="816819"/>
                  </a:lnTo>
                  <a:lnTo>
                    <a:pt x="949499" y="816277"/>
                  </a:lnTo>
                  <a:lnTo>
                    <a:pt x="953471" y="815734"/>
                  </a:lnTo>
                  <a:lnTo>
                    <a:pt x="957443" y="815083"/>
                  </a:lnTo>
                  <a:lnTo>
                    <a:pt x="961415" y="814215"/>
                  </a:lnTo>
                  <a:lnTo>
                    <a:pt x="965295" y="813456"/>
                  </a:lnTo>
                  <a:lnTo>
                    <a:pt x="969359" y="812913"/>
                  </a:lnTo>
                  <a:lnTo>
                    <a:pt x="973239" y="812371"/>
                  </a:lnTo>
                  <a:lnTo>
                    <a:pt x="977118" y="812154"/>
                  </a:lnTo>
                  <a:lnTo>
                    <a:pt x="980998" y="812045"/>
                  </a:lnTo>
                  <a:lnTo>
                    <a:pt x="985062" y="812045"/>
                  </a:lnTo>
                  <a:lnTo>
                    <a:pt x="988942" y="812154"/>
                  </a:lnTo>
                  <a:lnTo>
                    <a:pt x="992822" y="812588"/>
                  </a:lnTo>
                  <a:lnTo>
                    <a:pt x="996886" y="813130"/>
                  </a:lnTo>
                  <a:lnTo>
                    <a:pt x="1000766" y="813890"/>
                  </a:lnTo>
                  <a:lnTo>
                    <a:pt x="1004738" y="814541"/>
                  </a:lnTo>
                  <a:lnTo>
                    <a:pt x="1008617" y="815083"/>
                  </a:lnTo>
                  <a:lnTo>
                    <a:pt x="1012682" y="815517"/>
                  </a:lnTo>
                  <a:lnTo>
                    <a:pt x="1016561" y="816060"/>
                  </a:lnTo>
                  <a:lnTo>
                    <a:pt x="1020441" y="816819"/>
                  </a:lnTo>
                  <a:lnTo>
                    <a:pt x="1024506" y="817470"/>
                  </a:lnTo>
                  <a:lnTo>
                    <a:pt x="1028385" y="818229"/>
                  </a:lnTo>
                  <a:lnTo>
                    <a:pt x="1032265" y="818555"/>
                  </a:lnTo>
                  <a:lnTo>
                    <a:pt x="1036145" y="819206"/>
                  </a:lnTo>
                  <a:lnTo>
                    <a:pt x="1040209" y="819314"/>
                  </a:lnTo>
                  <a:lnTo>
                    <a:pt x="1044181" y="819531"/>
                  </a:lnTo>
                  <a:lnTo>
                    <a:pt x="1048061" y="819857"/>
                  </a:lnTo>
                  <a:lnTo>
                    <a:pt x="1051940" y="819857"/>
                  </a:lnTo>
                  <a:lnTo>
                    <a:pt x="1056005" y="819748"/>
                  </a:lnTo>
                  <a:lnTo>
                    <a:pt x="1059884" y="819748"/>
                  </a:lnTo>
                  <a:lnTo>
                    <a:pt x="1063764" y="819857"/>
                  </a:lnTo>
                  <a:lnTo>
                    <a:pt x="1067828" y="820291"/>
                  </a:lnTo>
                  <a:lnTo>
                    <a:pt x="1071708" y="820833"/>
                  </a:lnTo>
                  <a:lnTo>
                    <a:pt x="1075588" y="820074"/>
                  </a:lnTo>
                  <a:lnTo>
                    <a:pt x="1103207" y="815083"/>
                  </a:lnTo>
                  <a:lnTo>
                    <a:pt x="1107087" y="815083"/>
                  </a:lnTo>
                  <a:lnTo>
                    <a:pt x="1111151" y="814541"/>
                  </a:lnTo>
                  <a:lnTo>
                    <a:pt x="1115031" y="814215"/>
                  </a:lnTo>
                  <a:lnTo>
                    <a:pt x="1118910" y="813998"/>
                  </a:lnTo>
                  <a:lnTo>
                    <a:pt x="1122975" y="813998"/>
                  </a:lnTo>
                  <a:lnTo>
                    <a:pt x="1126855" y="814215"/>
                  </a:lnTo>
                  <a:lnTo>
                    <a:pt x="1130827" y="814541"/>
                  </a:lnTo>
                  <a:lnTo>
                    <a:pt x="1134706" y="814215"/>
                  </a:lnTo>
                  <a:lnTo>
                    <a:pt x="1138771" y="813998"/>
                  </a:lnTo>
                  <a:lnTo>
                    <a:pt x="1142650" y="813998"/>
                  </a:lnTo>
                  <a:lnTo>
                    <a:pt x="1146530" y="814215"/>
                  </a:lnTo>
                  <a:lnTo>
                    <a:pt x="1150594" y="814541"/>
                  </a:lnTo>
                  <a:lnTo>
                    <a:pt x="1154474" y="814975"/>
                  </a:lnTo>
                  <a:lnTo>
                    <a:pt x="1158354" y="815517"/>
                  </a:lnTo>
                  <a:lnTo>
                    <a:pt x="1162233" y="816060"/>
                  </a:lnTo>
                  <a:lnTo>
                    <a:pt x="1166298" y="816819"/>
                  </a:lnTo>
                  <a:lnTo>
                    <a:pt x="1170177" y="816927"/>
                  </a:lnTo>
                  <a:lnTo>
                    <a:pt x="1174149" y="817361"/>
                  </a:lnTo>
                  <a:lnTo>
                    <a:pt x="1178121" y="817687"/>
                  </a:lnTo>
                </a:path>
              </a:pathLst>
            </a:custGeom>
            <a:ln w="6684">
              <a:solidFill>
                <a:srgbClr val="1A85FF"/>
              </a:solidFill>
            </a:ln>
          </p:spPr>
          <p:txBody>
            <a:bodyPr wrap="square" lIns="0" tIns="0" rIns="0" bIns="0" rtlCol="0"/>
            <a:lstStyle/>
            <a:p>
              <a:endParaRPr/>
            </a:p>
          </p:txBody>
        </p:sp>
        <p:sp>
          <p:nvSpPr>
            <p:cNvPr id="119" name="object 119"/>
            <p:cNvSpPr/>
            <p:nvPr/>
          </p:nvSpPr>
          <p:spPr>
            <a:xfrm>
              <a:off x="4808816" y="2484824"/>
              <a:ext cx="1096645" cy="622935"/>
            </a:xfrm>
            <a:custGeom>
              <a:avLst/>
              <a:gdLst/>
              <a:ahLst/>
              <a:cxnLst/>
              <a:rect l="l" t="t" r="r" b="b"/>
              <a:pathLst>
                <a:path w="1096645" h="622935">
                  <a:moveTo>
                    <a:pt x="0" y="355629"/>
                  </a:moveTo>
                  <a:lnTo>
                    <a:pt x="3694" y="344238"/>
                  </a:lnTo>
                  <a:lnTo>
                    <a:pt x="7297" y="333280"/>
                  </a:lnTo>
                  <a:lnTo>
                    <a:pt x="11084" y="322431"/>
                  </a:lnTo>
                  <a:lnTo>
                    <a:pt x="14594" y="310931"/>
                  </a:lnTo>
                  <a:lnTo>
                    <a:pt x="18382" y="298889"/>
                  </a:lnTo>
                  <a:lnTo>
                    <a:pt x="21984" y="287172"/>
                  </a:lnTo>
                  <a:lnTo>
                    <a:pt x="25679" y="275998"/>
                  </a:lnTo>
                  <a:lnTo>
                    <a:pt x="29282" y="265040"/>
                  </a:lnTo>
                  <a:lnTo>
                    <a:pt x="32977" y="254408"/>
                  </a:lnTo>
                  <a:lnTo>
                    <a:pt x="36579" y="244319"/>
                  </a:lnTo>
                  <a:lnTo>
                    <a:pt x="40366" y="234554"/>
                  </a:lnTo>
                  <a:lnTo>
                    <a:pt x="44061" y="222946"/>
                  </a:lnTo>
                  <a:lnTo>
                    <a:pt x="47664" y="209710"/>
                  </a:lnTo>
                  <a:lnTo>
                    <a:pt x="51451" y="197125"/>
                  </a:lnTo>
                  <a:lnTo>
                    <a:pt x="54961" y="184866"/>
                  </a:lnTo>
                  <a:lnTo>
                    <a:pt x="69649" y="140385"/>
                  </a:lnTo>
                  <a:lnTo>
                    <a:pt x="80733" y="111961"/>
                  </a:lnTo>
                  <a:lnTo>
                    <a:pt x="84336" y="103390"/>
                  </a:lnTo>
                  <a:lnTo>
                    <a:pt x="102718" y="67480"/>
                  </a:lnTo>
                  <a:lnTo>
                    <a:pt x="128398" y="36452"/>
                  </a:lnTo>
                  <a:lnTo>
                    <a:pt x="135695" y="31462"/>
                  </a:lnTo>
                  <a:lnTo>
                    <a:pt x="139298" y="27773"/>
                  </a:lnTo>
                  <a:lnTo>
                    <a:pt x="161282" y="15188"/>
                  </a:lnTo>
                  <a:lnTo>
                    <a:pt x="164977" y="12801"/>
                  </a:lnTo>
                  <a:lnTo>
                    <a:pt x="168764" y="10957"/>
                  </a:lnTo>
                  <a:lnTo>
                    <a:pt x="172367" y="8570"/>
                  </a:lnTo>
                  <a:lnTo>
                    <a:pt x="176062" y="5641"/>
                  </a:lnTo>
                  <a:lnTo>
                    <a:pt x="179664" y="3471"/>
                  </a:lnTo>
                  <a:lnTo>
                    <a:pt x="183452" y="1627"/>
                  </a:lnTo>
                  <a:lnTo>
                    <a:pt x="186962" y="542"/>
                  </a:lnTo>
                  <a:lnTo>
                    <a:pt x="190749" y="0"/>
                  </a:lnTo>
                  <a:lnTo>
                    <a:pt x="194352" y="0"/>
                  </a:lnTo>
                  <a:lnTo>
                    <a:pt x="198047" y="542"/>
                  </a:lnTo>
                  <a:lnTo>
                    <a:pt x="201649" y="1627"/>
                  </a:lnTo>
                  <a:lnTo>
                    <a:pt x="205344" y="1952"/>
                  </a:lnTo>
                  <a:lnTo>
                    <a:pt x="238414" y="22457"/>
                  </a:lnTo>
                  <a:lnTo>
                    <a:pt x="249314" y="39164"/>
                  </a:lnTo>
                  <a:lnTo>
                    <a:pt x="253101" y="43938"/>
                  </a:lnTo>
                  <a:lnTo>
                    <a:pt x="256703" y="49037"/>
                  </a:lnTo>
                  <a:lnTo>
                    <a:pt x="260398" y="54570"/>
                  </a:lnTo>
                  <a:lnTo>
                    <a:pt x="264001" y="60754"/>
                  </a:lnTo>
                  <a:lnTo>
                    <a:pt x="267696" y="67480"/>
                  </a:lnTo>
                  <a:lnTo>
                    <a:pt x="271298" y="73881"/>
                  </a:lnTo>
                  <a:lnTo>
                    <a:pt x="275086" y="78546"/>
                  </a:lnTo>
                  <a:lnTo>
                    <a:pt x="278596" y="82560"/>
                  </a:lnTo>
                  <a:lnTo>
                    <a:pt x="282383" y="87334"/>
                  </a:lnTo>
                  <a:lnTo>
                    <a:pt x="285985" y="91456"/>
                  </a:lnTo>
                  <a:lnTo>
                    <a:pt x="289680" y="94928"/>
                  </a:lnTo>
                  <a:lnTo>
                    <a:pt x="293468" y="98834"/>
                  </a:lnTo>
                  <a:lnTo>
                    <a:pt x="311665" y="124654"/>
                  </a:lnTo>
                  <a:lnTo>
                    <a:pt x="315452" y="129211"/>
                  </a:lnTo>
                  <a:lnTo>
                    <a:pt x="337345" y="167291"/>
                  </a:lnTo>
                  <a:lnTo>
                    <a:pt x="348337" y="193111"/>
                  </a:lnTo>
                  <a:lnTo>
                    <a:pt x="352032" y="202550"/>
                  </a:lnTo>
                  <a:lnTo>
                    <a:pt x="355819" y="212639"/>
                  </a:lnTo>
                  <a:lnTo>
                    <a:pt x="359329" y="222946"/>
                  </a:lnTo>
                  <a:lnTo>
                    <a:pt x="363117" y="231842"/>
                  </a:lnTo>
                  <a:lnTo>
                    <a:pt x="366719" y="241172"/>
                  </a:lnTo>
                  <a:lnTo>
                    <a:pt x="370414" y="251045"/>
                  </a:lnTo>
                  <a:lnTo>
                    <a:pt x="374017" y="261351"/>
                  </a:lnTo>
                  <a:lnTo>
                    <a:pt x="377712" y="272092"/>
                  </a:lnTo>
                  <a:lnTo>
                    <a:pt x="381314" y="279578"/>
                  </a:lnTo>
                  <a:lnTo>
                    <a:pt x="385101" y="287172"/>
                  </a:lnTo>
                  <a:lnTo>
                    <a:pt x="388704" y="294658"/>
                  </a:lnTo>
                  <a:lnTo>
                    <a:pt x="392399" y="300516"/>
                  </a:lnTo>
                  <a:lnTo>
                    <a:pt x="396001" y="304747"/>
                  </a:lnTo>
                  <a:lnTo>
                    <a:pt x="399696" y="308544"/>
                  </a:lnTo>
                  <a:lnTo>
                    <a:pt x="403299" y="311257"/>
                  </a:lnTo>
                  <a:lnTo>
                    <a:pt x="407086" y="314620"/>
                  </a:lnTo>
                  <a:lnTo>
                    <a:pt x="410596" y="318092"/>
                  </a:lnTo>
                  <a:lnTo>
                    <a:pt x="414384" y="321889"/>
                  </a:lnTo>
                  <a:lnTo>
                    <a:pt x="418079" y="326120"/>
                  </a:lnTo>
                  <a:lnTo>
                    <a:pt x="421681" y="328724"/>
                  </a:lnTo>
                  <a:lnTo>
                    <a:pt x="425468" y="331436"/>
                  </a:lnTo>
                  <a:lnTo>
                    <a:pt x="428978" y="334582"/>
                  </a:lnTo>
                  <a:lnTo>
                    <a:pt x="432766" y="337837"/>
                  </a:lnTo>
                  <a:lnTo>
                    <a:pt x="436368" y="341525"/>
                  </a:lnTo>
                  <a:lnTo>
                    <a:pt x="440063" y="345539"/>
                  </a:lnTo>
                  <a:lnTo>
                    <a:pt x="443666" y="349771"/>
                  </a:lnTo>
                  <a:lnTo>
                    <a:pt x="447453" y="354327"/>
                  </a:lnTo>
                  <a:lnTo>
                    <a:pt x="450963" y="355412"/>
                  </a:lnTo>
                  <a:lnTo>
                    <a:pt x="484033" y="371360"/>
                  </a:lnTo>
                  <a:lnTo>
                    <a:pt x="487820" y="374289"/>
                  </a:lnTo>
                  <a:lnTo>
                    <a:pt x="517102" y="405751"/>
                  </a:lnTo>
                  <a:lnTo>
                    <a:pt x="539087" y="439058"/>
                  </a:lnTo>
                  <a:lnTo>
                    <a:pt x="542782" y="444482"/>
                  </a:lnTo>
                  <a:lnTo>
                    <a:pt x="546384" y="448930"/>
                  </a:lnTo>
                  <a:lnTo>
                    <a:pt x="550079" y="453487"/>
                  </a:lnTo>
                  <a:lnTo>
                    <a:pt x="553682" y="458260"/>
                  </a:lnTo>
                  <a:lnTo>
                    <a:pt x="557469" y="463359"/>
                  </a:lnTo>
                  <a:lnTo>
                    <a:pt x="560979" y="468458"/>
                  </a:lnTo>
                  <a:lnTo>
                    <a:pt x="564766" y="473991"/>
                  </a:lnTo>
                  <a:lnTo>
                    <a:pt x="568369" y="478548"/>
                  </a:lnTo>
                  <a:lnTo>
                    <a:pt x="572064" y="482237"/>
                  </a:lnTo>
                  <a:lnTo>
                    <a:pt x="575666" y="485925"/>
                  </a:lnTo>
                  <a:lnTo>
                    <a:pt x="579454" y="487878"/>
                  </a:lnTo>
                  <a:lnTo>
                    <a:pt x="582964" y="489939"/>
                  </a:lnTo>
                  <a:lnTo>
                    <a:pt x="586751" y="491892"/>
                  </a:lnTo>
                  <a:lnTo>
                    <a:pt x="590354" y="494062"/>
                  </a:lnTo>
                  <a:lnTo>
                    <a:pt x="594049" y="496340"/>
                  </a:lnTo>
                  <a:lnTo>
                    <a:pt x="597651" y="498727"/>
                  </a:lnTo>
                  <a:lnTo>
                    <a:pt x="601346" y="501114"/>
                  </a:lnTo>
                  <a:lnTo>
                    <a:pt x="605133" y="503609"/>
                  </a:lnTo>
                  <a:lnTo>
                    <a:pt x="608736" y="506430"/>
                  </a:lnTo>
                  <a:lnTo>
                    <a:pt x="612431" y="509251"/>
                  </a:lnTo>
                  <a:lnTo>
                    <a:pt x="616033" y="512180"/>
                  </a:lnTo>
                  <a:lnTo>
                    <a:pt x="619821" y="515109"/>
                  </a:lnTo>
                  <a:lnTo>
                    <a:pt x="623331" y="518472"/>
                  </a:lnTo>
                  <a:lnTo>
                    <a:pt x="641713" y="536047"/>
                  </a:lnTo>
                  <a:lnTo>
                    <a:pt x="645315" y="539845"/>
                  </a:lnTo>
                  <a:lnTo>
                    <a:pt x="649103" y="543750"/>
                  </a:lnTo>
                  <a:lnTo>
                    <a:pt x="652613" y="547873"/>
                  </a:lnTo>
                  <a:lnTo>
                    <a:pt x="656400" y="551778"/>
                  </a:lnTo>
                  <a:lnTo>
                    <a:pt x="660003" y="553948"/>
                  </a:lnTo>
                  <a:lnTo>
                    <a:pt x="663698" y="556118"/>
                  </a:lnTo>
                  <a:lnTo>
                    <a:pt x="667485" y="558505"/>
                  </a:lnTo>
                  <a:lnTo>
                    <a:pt x="671087" y="560892"/>
                  </a:lnTo>
                  <a:lnTo>
                    <a:pt x="674782" y="563278"/>
                  </a:lnTo>
                  <a:lnTo>
                    <a:pt x="678385" y="565882"/>
                  </a:lnTo>
                  <a:lnTo>
                    <a:pt x="682080" y="568594"/>
                  </a:lnTo>
                  <a:lnTo>
                    <a:pt x="685682" y="571307"/>
                  </a:lnTo>
                  <a:lnTo>
                    <a:pt x="689470" y="574127"/>
                  </a:lnTo>
                  <a:lnTo>
                    <a:pt x="692980" y="576840"/>
                  </a:lnTo>
                  <a:lnTo>
                    <a:pt x="696767" y="579769"/>
                  </a:lnTo>
                  <a:lnTo>
                    <a:pt x="700370" y="582915"/>
                  </a:lnTo>
                  <a:lnTo>
                    <a:pt x="704065" y="585953"/>
                  </a:lnTo>
                  <a:lnTo>
                    <a:pt x="707667" y="589099"/>
                  </a:lnTo>
                  <a:lnTo>
                    <a:pt x="711454" y="592354"/>
                  </a:lnTo>
                  <a:lnTo>
                    <a:pt x="714964" y="595717"/>
                  </a:lnTo>
                  <a:lnTo>
                    <a:pt x="718752" y="597561"/>
                  </a:lnTo>
                  <a:lnTo>
                    <a:pt x="722354" y="598755"/>
                  </a:lnTo>
                  <a:lnTo>
                    <a:pt x="726049" y="600273"/>
                  </a:lnTo>
                  <a:lnTo>
                    <a:pt x="729837" y="601575"/>
                  </a:lnTo>
                  <a:lnTo>
                    <a:pt x="733347" y="602986"/>
                  </a:lnTo>
                  <a:lnTo>
                    <a:pt x="737134" y="604505"/>
                  </a:lnTo>
                  <a:lnTo>
                    <a:pt x="740736" y="605915"/>
                  </a:lnTo>
                  <a:lnTo>
                    <a:pt x="744431" y="607542"/>
                  </a:lnTo>
                  <a:lnTo>
                    <a:pt x="748034" y="609061"/>
                  </a:lnTo>
                  <a:lnTo>
                    <a:pt x="751821" y="610688"/>
                  </a:lnTo>
                  <a:lnTo>
                    <a:pt x="755331" y="612316"/>
                  </a:lnTo>
                  <a:lnTo>
                    <a:pt x="759119" y="614160"/>
                  </a:lnTo>
                  <a:lnTo>
                    <a:pt x="762721" y="615787"/>
                  </a:lnTo>
                  <a:lnTo>
                    <a:pt x="766416" y="617632"/>
                  </a:lnTo>
                  <a:lnTo>
                    <a:pt x="770019" y="619476"/>
                  </a:lnTo>
                  <a:lnTo>
                    <a:pt x="773714" y="621320"/>
                  </a:lnTo>
                  <a:lnTo>
                    <a:pt x="777316" y="622731"/>
                  </a:lnTo>
                  <a:lnTo>
                    <a:pt x="781103" y="622622"/>
                  </a:lnTo>
                  <a:lnTo>
                    <a:pt x="784614" y="622622"/>
                  </a:lnTo>
                  <a:lnTo>
                    <a:pt x="788401" y="622622"/>
                  </a:lnTo>
                  <a:lnTo>
                    <a:pt x="792096" y="622622"/>
                  </a:lnTo>
                  <a:lnTo>
                    <a:pt x="795698" y="622731"/>
                  </a:lnTo>
                  <a:lnTo>
                    <a:pt x="799486" y="622080"/>
                  </a:lnTo>
                  <a:lnTo>
                    <a:pt x="803088" y="620236"/>
                  </a:lnTo>
                  <a:lnTo>
                    <a:pt x="806783" y="618391"/>
                  </a:lnTo>
                  <a:lnTo>
                    <a:pt x="810386" y="616547"/>
                  </a:lnTo>
                  <a:lnTo>
                    <a:pt x="814080" y="614703"/>
                  </a:lnTo>
                  <a:lnTo>
                    <a:pt x="817683" y="613075"/>
                  </a:lnTo>
                  <a:lnTo>
                    <a:pt x="821470" y="611448"/>
                  </a:lnTo>
                  <a:lnTo>
                    <a:pt x="824980" y="609821"/>
                  </a:lnTo>
                  <a:lnTo>
                    <a:pt x="828768" y="608085"/>
                  </a:lnTo>
                  <a:lnTo>
                    <a:pt x="832370" y="606674"/>
                  </a:lnTo>
                  <a:lnTo>
                    <a:pt x="836065" y="605155"/>
                  </a:lnTo>
                  <a:lnTo>
                    <a:pt x="839668" y="603528"/>
                  </a:lnTo>
                  <a:lnTo>
                    <a:pt x="843455" y="602226"/>
                  </a:lnTo>
                  <a:lnTo>
                    <a:pt x="846965" y="600816"/>
                  </a:lnTo>
                  <a:lnTo>
                    <a:pt x="850752" y="599297"/>
                  </a:lnTo>
                  <a:lnTo>
                    <a:pt x="854447" y="598104"/>
                  </a:lnTo>
                  <a:lnTo>
                    <a:pt x="858050" y="596802"/>
                  </a:lnTo>
                  <a:lnTo>
                    <a:pt x="861837" y="595500"/>
                  </a:lnTo>
                  <a:lnTo>
                    <a:pt x="865347" y="594415"/>
                  </a:lnTo>
                  <a:lnTo>
                    <a:pt x="869135" y="593113"/>
                  </a:lnTo>
                  <a:lnTo>
                    <a:pt x="872737" y="592028"/>
                  </a:lnTo>
                  <a:lnTo>
                    <a:pt x="876432" y="590943"/>
                  </a:lnTo>
                  <a:lnTo>
                    <a:pt x="880035" y="589858"/>
                  </a:lnTo>
                  <a:lnTo>
                    <a:pt x="883822" y="588882"/>
                  </a:lnTo>
                  <a:lnTo>
                    <a:pt x="887332" y="587797"/>
                  </a:lnTo>
                  <a:lnTo>
                    <a:pt x="891119" y="586929"/>
                  </a:lnTo>
                  <a:lnTo>
                    <a:pt x="894722" y="585302"/>
                  </a:lnTo>
                  <a:lnTo>
                    <a:pt x="898417" y="582373"/>
                  </a:lnTo>
                  <a:lnTo>
                    <a:pt x="902019" y="579552"/>
                  </a:lnTo>
                  <a:lnTo>
                    <a:pt x="905714" y="576623"/>
                  </a:lnTo>
                  <a:lnTo>
                    <a:pt x="909317" y="573910"/>
                  </a:lnTo>
                  <a:lnTo>
                    <a:pt x="913104" y="571307"/>
                  </a:lnTo>
                  <a:lnTo>
                    <a:pt x="916799" y="568811"/>
                  </a:lnTo>
                  <a:lnTo>
                    <a:pt x="920401" y="566208"/>
                  </a:lnTo>
                  <a:lnTo>
                    <a:pt x="924096" y="563821"/>
                  </a:lnTo>
                  <a:lnTo>
                    <a:pt x="927699" y="561434"/>
                  </a:lnTo>
                  <a:lnTo>
                    <a:pt x="931486" y="559264"/>
                  </a:lnTo>
                  <a:lnTo>
                    <a:pt x="935089" y="557094"/>
                  </a:lnTo>
                  <a:lnTo>
                    <a:pt x="938784" y="554925"/>
                  </a:lnTo>
                  <a:lnTo>
                    <a:pt x="942386" y="552863"/>
                  </a:lnTo>
                  <a:lnTo>
                    <a:pt x="946081" y="551019"/>
                  </a:lnTo>
                  <a:lnTo>
                    <a:pt x="949684" y="549066"/>
                  </a:lnTo>
                  <a:lnTo>
                    <a:pt x="953471" y="547330"/>
                  </a:lnTo>
                  <a:lnTo>
                    <a:pt x="956981" y="545486"/>
                  </a:lnTo>
                  <a:lnTo>
                    <a:pt x="960768" y="543859"/>
                  </a:lnTo>
                  <a:lnTo>
                    <a:pt x="964371" y="542231"/>
                  </a:lnTo>
                  <a:lnTo>
                    <a:pt x="968066" y="540821"/>
                  </a:lnTo>
                  <a:lnTo>
                    <a:pt x="971853" y="539302"/>
                  </a:lnTo>
                  <a:lnTo>
                    <a:pt x="975456" y="538000"/>
                  </a:lnTo>
                  <a:lnTo>
                    <a:pt x="979151" y="536807"/>
                  </a:lnTo>
                  <a:lnTo>
                    <a:pt x="982753" y="535613"/>
                  </a:lnTo>
                  <a:lnTo>
                    <a:pt x="986448" y="534529"/>
                  </a:lnTo>
                  <a:lnTo>
                    <a:pt x="990051" y="533444"/>
                  </a:lnTo>
                  <a:lnTo>
                    <a:pt x="993838" y="532576"/>
                  </a:lnTo>
                  <a:lnTo>
                    <a:pt x="997348" y="531599"/>
                  </a:lnTo>
                  <a:lnTo>
                    <a:pt x="1001135" y="530731"/>
                  </a:lnTo>
                  <a:lnTo>
                    <a:pt x="1004738" y="529972"/>
                  </a:lnTo>
                  <a:lnTo>
                    <a:pt x="1008433" y="529430"/>
                  </a:lnTo>
                  <a:lnTo>
                    <a:pt x="1012035" y="528887"/>
                  </a:lnTo>
                  <a:lnTo>
                    <a:pt x="1015823" y="528345"/>
                  </a:lnTo>
                  <a:lnTo>
                    <a:pt x="1019333" y="528019"/>
                  </a:lnTo>
                  <a:lnTo>
                    <a:pt x="1023120" y="527585"/>
                  </a:lnTo>
                  <a:lnTo>
                    <a:pt x="1026722" y="527260"/>
                  </a:lnTo>
                  <a:lnTo>
                    <a:pt x="1030417" y="527043"/>
                  </a:lnTo>
                  <a:lnTo>
                    <a:pt x="1034205" y="526826"/>
                  </a:lnTo>
                  <a:lnTo>
                    <a:pt x="1037715" y="526826"/>
                  </a:lnTo>
                  <a:lnTo>
                    <a:pt x="1041502" y="526826"/>
                  </a:lnTo>
                  <a:lnTo>
                    <a:pt x="1045105" y="527043"/>
                  </a:lnTo>
                  <a:lnTo>
                    <a:pt x="1048800" y="527260"/>
                  </a:lnTo>
                  <a:lnTo>
                    <a:pt x="1052402" y="527368"/>
                  </a:lnTo>
                  <a:lnTo>
                    <a:pt x="1056097" y="527802"/>
                  </a:lnTo>
                  <a:lnTo>
                    <a:pt x="1074387" y="530731"/>
                  </a:lnTo>
                  <a:lnTo>
                    <a:pt x="1078082" y="531491"/>
                  </a:lnTo>
                  <a:lnTo>
                    <a:pt x="1081684" y="532359"/>
                  </a:lnTo>
                  <a:lnTo>
                    <a:pt x="1085472" y="533227"/>
                  </a:lnTo>
                  <a:lnTo>
                    <a:pt x="1088982" y="534203"/>
                  </a:lnTo>
                  <a:lnTo>
                    <a:pt x="1092769" y="535288"/>
                  </a:lnTo>
                  <a:lnTo>
                    <a:pt x="1096464" y="536590"/>
                  </a:lnTo>
                </a:path>
              </a:pathLst>
            </a:custGeom>
            <a:ln w="6773">
              <a:solidFill>
                <a:srgbClr val="D31158"/>
              </a:solidFill>
            </a:ln>
          </p:spPr>
          <p:txBody>
            <a:bodyPr wrap="square" lIns="0" tIns="0" rIns="0" bIns="0" rtlCol="0"/>
            <a:lstStyle/>
            <a:p>
              <a:endParaRPr/>
            </a:p>
          </p:txBody>
        </p:sp>
        <p:sp>
          <p:nvSpPr>
            <p:cNvPr id="120" name="object 120"/>
            <p:cNvSpPr/>
            <p:nvPr/>
          </p:nvSpPr>
          <p:spPr>
            <a:xfrm>
              <a:off x="4727158" y="2264698"/>
              <a:ext cx="1178560" cy="829310"/>
            </a:xfrm>
            <a:custGeom>
              <a:avLst/>
              <a:gdLst/>
              <a:ahLst/>
              <a:cxnLst/>
              <a:rect l="l" t="t" r="r" b="b"/>
              <a:pathLst>
                <a:path w="1178560" h="829310">
                  <a:moveTo>
                    <a:pt x="0" y="808682"/>
                  </a:moveTo>
                  <a:lnTo>
                    <a:pt x="4064" y="805211"/>
                  </a:lnTo>
                  <a:lnTo>
                    <a:pt x="7944" y="801305"/>
                  </a:lnTo>
                  <a:lnTo>
                    <a:pt x="11823" y="797833"/>
                  </a:lnTo>
                  <a:lnTo>
                    <a:pt x="15703" y="794362"/>
                  </a:lnTo>
                  <a:lnTo>
                    <a:pt x="19767" y="790782"/>
                  </a:lnTo>
                  <a:lnTo>
                    <a:pt x="23647" y="787310"/>
                  </a:lnTo>
                  <a:lnTo>
                    <a:pt x="27527" y="783947"/>
                  </a:lnTo>
                  <a:lnTo>
                    <a:pt x="31591" y="780475"/>
                  </a:lnTo>
                  <a:lnTo>
                    <a:pt x="35471" y="777329"/>
                  </a:lnTo>
                  <a:lnTo>
                    <a:pt x="39443" y="772664"/>
                  </a:lnTo>
                  <a:lnTo>
                    <a:pt x="43322" y="767456"/>
                  </a:lnTo>
                  <a:lnTo>
                    <a:pt x="47387" y="762032"/>
                  </a:lnTo>
                  <a:lnTo>
                    <a:pt x="51266" y="754654"/>
                  </a:lnTo>
                  <a:lnTo>
                    <a:pt x="55146" y="746952"/>
                  </a:lnTo>
                  <a:lnTo>
                    <a:pt x="59026" y="738815"/>
                  </a:lnTo>
                  <a:lnTo>
                    <a:pt x="63090" y="729593"/>
                  </a:lnTo>
                  <a:lnTo>
                    <a:pt x="66970" y="720697"/>
                  </a:lnTo>
                  <a:lnTo>
                    <a:pt x="70849" y="712235"/>
                  </a:lnTo>
                  <a:lnTo>
                    <a:pt x="74914" y="704532"/>
                  </a:lnTo>
                  <a:lnTo>
                    <a:pt x="78793" y="696829"/>
                  </a:lnTo>
                  <a:lnTo>
                    <a:pt x="82765" y="690103"/>
                  </a:lnTo>
                  <a:lnTo>
                    <a:pt x="86645" y="681315"/>
                  </a:lnTo>
                  <a:lnTo>
                    <a:pt x="90710" y="671985"/>
                  </a:lnTo>
                  <a:lnTo>
                    <a:pt x="94589" y="663523"/>
                  </a:lnTo>
                  <a:lnTo>
                    <a:pt x="98469" y="654193"/>
                  </a:lnTo>
                  <a:lnTo>
                    <a:pt x="102533" y="645622"/>
                  </a:lnTo>
                  <a:lnTo>
                    <a:pt x="106413" y="636292"/>
                  </a:lnTo>
                  <a:lnTo>
                    <a:pt x="110293" y="622948"/>
                  </a:lnTo>
                  <a:lnTo>
                    <a:pt x="114172" y="609929"/>
                  </a:lnTo>
                  <a:lnTo>
                    <a:pt x="118237" y="596910"/>
                  </a:lnTo>
                  <a:lnTo>
                    <a:pt x="122116" y="582156"/>
                  </a:lnTo>
                  <a:lnTo>
                    <a:pt x="126088" y="567835"/>
                  </a:lnTo>
                  <a:lnTo>
                    <a:pt x="130153" y="554708"/>
                  </a:lnTo>
                  <a:lnTo>
                    <a:pt x="134032" y="540170"/>
                  </a:lnTo>
                  <a:lnTo>
                    <a:pt x="137912" y="525958"/>
                  </a:lnTo>
                  <a:lnTo>
                    <a:pt x="141792" y="512939"/>
                  </a:lnTo>
                  <a:lnTo>
                    <a:pt x="145856" y="496774"/>
                  </a:lnTo>
                  <a:lnTo>
                    <a:pt x="149736" y="480392"/>
                  </a:lnTo>
                  <a:lnTo>
                    <a:pt x="153615" y="464770"/>
                  </a:lnTo>
                  <a:lnTo>
                    <a:pt x="157680" y="443940"/>
                  </a:lnTo>
                  <a:lnTo>
                    <a:pt x="161559" y="424303"/>
                  </a:lnTo>
                  <a:lnTo>
                    <a:pt x="165439" y="406185"/>
                  </a:lnTo>
                  <a:lnTo>
                    <a:pt x="169411" y="386874"/>
                  </a:lnTo>
                  <a:lnTo>
                    <a:pt x="173475" y="369407"/>
                  </a:lnTo>
                  <a:lnTo>
                    <a:pt x="177355" y="351289"/>
                  </a:lnTo>
                  <a:lnTo>
                    <a:pt x="181235" y="329917"/>
                  </a:lnTo>
                  <a:lnTo>
                    <a:pt x="185299" y="310172"/>
                  </a:lnTo>
                  <a:lnTo>
                    <a:pt x="189179" y="289342"/>
                  </a:lnTo>
                  <a:lnTo>
                    <a:pt x="193059" y="268946"/>
                  </a:lnTo>
                  <a:lnTo>
                    <a:pt x="196938" y="248875"/>
                  </a:lnTo>
                  <a:lnTo>
                    <a:pt x="201003" y="229781"/>
                  </a:lnTo>
                  <a:lnTo>
                    <a:pt x="204882" y="210578"/>
                  </a:lnTo>
                  <a:lnTo>
                    <a:pt x="216798" y="164795"/>
                  </a:lnTo>
                  <a:lnTo>
                    <a:pt x="224558" y="141470"/>
                  </a:lnTo>
                  <a:lnTo>
                    <a:pt x="228622" y="124763"/>
                  </a:lnTo>
                  <a:lnTo>
                    <a:pt x="232502" y="111093"/>
                  </a:lnTo>
                  <a:lnTo>
                    <a:pt x="236381" y="97315"/>
                  </a:lnTo>
                  <a:lnTo>
                    <a:pt x="240261" y="82994"/>
                  </a:lnTo>
                  <a:lnTo>
                    <a:pt x="244325" y="70084"/>
                  </a:lnTo>
                  <a:lnTo>
                    <a:pt x="248205" y="57391"/>
                  </a:lnTo>
                  <a:lnTo>
                    <a:pt x="252177" y="47410"/>
                  </a:lnTo>
                  <a:lnTo>
                    <a:pt x="256149" y="37103"/>
                  </a:lnTo>
                  <a:lnTo>
                    <a:pt x="275824" y="1952"/>
                  </a:lnTo>
                  <a:lnTo>
                    <a:pt x="279704" y="0"/>
                  </a:lnTo>
                  <a:lnTo>
                    <a:pt x="283769" y="108"/>
                  </a:lnTo>
                  <a:lnTo>
                    <a:pt x="287648" y="1735"/>
                  </a:lnTo>
                  <a:lnTo>
                    <a:pt x="291528" y="5315"/>
                  </a:lnTo>
                  <a:lnTo>
                    <a:pt x="295500" y="8787"/>
                  </a:lnTo>
                  <a:lnTo>
                    <a:pt x="299472" y="14646"/>
                  </a:lnTo>
                  <a:lnTo>
                    <a:pt x="303444" y="22457"/>
                  </a:lnTo>
                  <a:lnTo>
                    <a:pt x="307324" y="31245"/>
                  </a:lnTo>
                  <a:lnTo>
                    <a:pt x="311388" y="42419"/>
                  </a:lnTo>
                  <a:lnTo>
                    <a:pt x="315268" y="52509"/>
                  </a:lnTo>
                  <a:lnTo>
                    <a:pt x="319147" y="61079"/>
                  </a:lnTo>
                  <a:lnTo>
                    <a:pt x="323027" y="69867"/>
                  </a:lnTo>
                  <a:lnTo>
                    <a:pt x="327091" y="77570"/>
                  </a:lnTo>
                  <a:lnTo>
                    <a:pt x="330971" y="86140"/>
                  </a:lnTo>
                  <a:lnTo>
                    <a:pt x="334851" y="96230"/>
                  </a:lnTo>
                  <a:lnTo>
                    <a:pt x="338823" y="107404"/>
                  </a:lnTo>
                  <a:lnTo>
                    <a:pt x="342795" y="119121"/>
                  </a:lnTo>
                  <a:lnTo>
                    <a:pt x="346767" y="130838"/>
                  </a:lnTo>
                  <a:lnTo>
                    <a:pt x="350646" y="142664"/>
                  </a:lnTo>
                  <a:lnTo>
                    <a:pt x="354711" y="151451"/>
                  </a:lnTo>
                  <a:lnTo>
                    <a:pt x="358590" y="162300"/>
                  </a:lnTo>
                  <a:lnTo>
                    <a:pt x="362470" y="170328"/>
                  </a:lnTo>
                  <a:lnTo>
                    <a:pt x="366350" y="176946"/>
                  </a:lnTo>
                  <a:lnTo>
                    <a:pt x="370414" y="186059"/>
                  </a:lnTo>
                  <a:lnTo>
                    <a:pt x="374294" y="194088"/>
                  </a:lnTo>
                  <a:lnTo>
                    <a:pt x="378173" y="202875"/>
                  </a:lnTo>
                  <a:lnTo>
                    <a:pt x="382238" y="212965"/>
                  </a:lnTo>
                  <a:lnTo>
                    <a:pt x="386118" y="220125"/>
                  </a:lnTo>
                  <a:lnTo>
                    <a:pt x="390090" y="228587"/>
                  </a:lnTo>
                  <a:lnTo>
                    <a:pt x="393969" y="238569"/>
                  </a:lnTo>
                  <a:lnTo>
                    <a:pt x="398034" y="248984"/>
                  </a:lnTo>
                  <a:lnTo>
                    <a:pt x="401913" y="259290"/>
                  </a:lnTo>
                  <a:lnTo>
                    <a:pt x="405793" y="268946"/>
                  </a:lnTo>
                  <a:lnTo>
                    <a:pt x="409857" y="277950"/>
                  </a:lnTo>
                  <a:lnTo>
                    <a:pt x="413737" y="288582"/>
                  </a:lnTo>
                  <a:lnTo>
                    <a:pt x="417617" y="301710"/>
                  </a:lnTo>
                  <a:lnTo>
                    <a:pt x="421496" y="315054"/>
                  </a:lnTo>
                  <a:lnTo>
                    <a:pt x="425561" y="329374"/>
                  </a:lnTo>
                  <a:lnTo>
                    <a:pt x="429440" y="345865"/>
                  </a:lnTo>
                  <a:lnTo>
                    <a:pt x="433412" y="353568"/>
                  </a:lnTo>
                  <a:lnTo>
                    <a:pt x="437477" y="359752"/>
                  </a:lnTo>
                  <a:lnTo>
                    <a:pt x="441356" y="367020"/>
                  </a:lnTo>
                  <a:lnTo>
                    <a:pt x="445236" y="370926"/>
                  </a:lnTo>
                  <a:lnTo>
                    <a:pt x="449116" y="376785"/>
                  </a:lnTo>
                  <a:lnTo>
                    <a:pt x="453180" y="382101"/>
                  </a:lnTo>
                  <a:lnTo>
                    <a:pt x="457060" y="387742"/>
                  </a:lnTo>
                  <a:lnTo>
                    <a:pt x="460939" y="394143"/>
                  </a:lnTo>
                  <a:lnTo>
                    <a:pt x="465004" y="400327"/>
                  </a:lnTo>
                  <a:lnTo>
                    <a:pt x="468884" y="406619"/>
                  </a:lnTo>
                  <a:lnTo>
                    <a:pt x="472856" y="412044"/>
                  </a:lnTo>
                  <a:lnTo>
                    <a:pt x="476735" y="419204"/>
                  </a:lnTo>
                  <a:lnTo>
                    <a:pt x="480800" y="426147"/>
                  </a:lnTo>
                  <a:lnTo>
                    <a:pt x="484679" y="433308"/>
                  </a:lnTo>
                  <a:lnTo>
                    <a:pt x="488559" y="441770"/>
                  </a:lnTo>
                  <a:lnTo>
                    <a:pt x="492439" y="449039"/>
                  </a:lnTo>
                  <a:lnTo>
                    <a:pt x="512206" y="493520"/>
                  </a:lnTo>
                  <a:lnTo>
                    <a:pt x="516178" y="504152"/>
                  </a:lnTo>
                  <a:lnTo>
                    <a:pt x="531882" y="542231"/>
                  </a:lnTo>
                  <a:lnTo>
                    <a:pt x="539826" y="557203"/>
                  </a:lnTo>
                  <a:lnTo>
                    <a:pt x="543705" y="564363"/>
                  </a:lnTo>
                  <a:lnTo>
                    <a:pt x="547585" y="572175"/>
                  </a:lnTo>
                  <a:lnTo>
                    <a:pt x="551649" y="578467"/>
                  </a:lnTo>
                  <a:lnTo>
                    <a:pt x="555529" y="585410"/>
                  </a:lnTo>
                  <a:lnTo>
                    <a:pt x="559501" y="592028"/>
                  </a:lnTo>
                  <a:lnTo>
                    <a:pt x="563473" y="597127"/>
                  </a:lnTo>
                  <a:lnTo>
                    <a:pt x="567445" y="602986"/>
                  </a:lnTo>
                  <a:lnTo>
                    <a:pt x="571325" y="608085"/>
                  </a:lnTo>
                  <a:lnTo>
                    <a:pt x="575205" y="612533"/>
                  </a:lnTo>
                  <a:lnTo>
                    <a:pt x="579269" y="616330"/>
                  </a:lnTo>
                  <a:lnTo>
                    <a:pt x="583149" y="619042"/>
                  </a:lnTo>
                  <a:lnTo>
                    <a:pt x="587028" y="621971"/>
                  </a:lnTo>
                  <a:lnTo>
                    <a:pt x="606796" y="646924"/>
                  </a:lnTo>
                  <a:lnTo>
                    <a:pt x="610768" y="651806"/>
                  </a:lnTo>
                  <a:lnTo>
                    <a:pt x="614648" y="657339"/>
                  </a:lnTo>
                  <a:lnTo>
                    <a:pt x="618527" y="663414"/>
                  </a:lnTo>
                  <a:lnTo>
                    <a:pt x="622592" y="669381"/>
                  </a:lnTo>
                  <a:lnTo>
                    <a:pt x="626471" y="676216"/>
                  </a:lnTo>
                  <a:lnTo>
                    <a:pt x="630351" y="682726"/>
                  </a:lnTo>
                  <a:lnTo>
                    <a:pt x="634415" y="689127"/>
                  </a:lnTo>
                  <a:lnTo>
                    <a:pt x="638295" y="695744"/>
                  </a:lnTo>
                  <a:lnTo>
                    <a:pt x="642175" y="699650"/>
                  </a:lnTo>
                  <a:lnTo>
                    <a:pt x="646147" y="703447"/>
                  </a:lnTo>
                  <a:lnTo>
                    <a:pt x="650119" y="707787"/>
                  </a:lnTo>
                  <a:lnTo>
                    <a:pt x="654091" y="712235"/>
                  </a:lnTo>
                  <a:lnTo>
                    <a:pt x="657971" y="717117"/>
                  </a:lnTo>
                  <a:lnTo>
                    <a:pt x="662035" y="721565"/>
                  </a:lnTo>
                  <a:lnTo>
                    <a:pt x="665915" y="726122"/>
                  </a:lnTo>
                  <a:lnTo>
                    <a:pt x="669794" y="730136"/>
                  </a:lnTo>
                  <a:lnTo>
                    <a:pt x="673674" y="734367"/>
                  </a:lnTo>
                  <a:lnTo>
                    <a:pt x="677738" y="738055"/>
                  </a:lnTo>
                  <a:lnTo>
                    <a:pt x="681618" y="741310"/>
                  </a:lnTo>
                  <a:lnTo>
                    <a:pt x="685498" y="744999"/>
                  </a:lnTo>
                  <a:lnTo>
                    <a:pt x="689562" y="748687"/>
                  </a:lnTo>
                  <a:lnTo>
                    <a:pt x="693442" y="752702"/>
                  </a:lnTo>
                  <a:lnTo>
                    <a:pt x="697414" y="757041"/>
                  </a:lnTo>
                  <a:lnTo>
                    <a:pt x="701293" y="759428"/>
                  </a:lnTo>
                  <a:lnTo>
                    <a:pt x="705358" y="761489"/>
                  </a:lnTo>
                  <a:lnTo>
                    <a:pt x="709237" y="763876"/>
                  </a:lnTo>
                  <a:lnTo>
                    <a:pt x="713117" y="765829"/>
                  </a:lnTo>
                  <a:lnTo>
                    <a:pt x="717181" y="768433"/>
                  </a:lnTo>
                  <a:lnTo>
                    <a:pt x="721061" y="771470"/>
                  </a:lnTo>
                  <a:lnTo>
                    <a:pt x="724941" y="773532"/>
                  </a:lnTo>
                  <a:lnTo>
                    <a:pt x="728820" y="776135"/>
                  </a:lnTo>
                  <a:lnTo>
                    <a:pt x="732885" y="778848"/>
                  </a:lnTo>
                  <a:lnTo>
                    <a:pt x="736764" y="781451"/>
                  </a:lnTo>
                  <a:lnTo>
                    <a:pt x="740736" y="783621"/>
                  </a:lnTo>
                  <a:lnTo>
                    <a:pt x="744801" y="786008"/>
                  </a:lnTo>
                  <a:lnTo>
                    <a:pt x="748681" y="787418"/>
                  </a:lnTo>
                  <a:lnTo>
                    <a:pt x="752560" y="789263"/>
                  </a:lnTo>
                  <a:lnTo>
                    <a:pt x="756440" y="791432"/>
                  </a:lnTo>
                  <a:lnTo>
                    <a:pt x="760504" y="793711"/>
                  </a:lnTo>
                  <a:lnTo>
                    <a:pt x="764384" y="796423"/>
                  </a:lnTo>
                  <a:lnTo>
                    <a:pt x="768264" y="799135"/>
                  </a:lnTo>
                  <a:lnTo>
                    <a:pt x="772143" y="801739"/>
                  </a:lnTo>
                  <a:lnTo>
                    <a:pt x="776208" y="804451"/>
                  </a:lnTo>
                  <a:lnTo>
                    <a:pt x="780180" y="807163"/>
                  </a:lnTo>
                  <a:lnTo>
                    <a:pt x="784059" y="808357"/>
                  </a:lnTo>
                  <a:lnTo>
                    <a:pt x="788124" y="809442"/>
                  </a:lnTo>
                  <a:lnTo>
                    <a:pt x="792003" y="810310"/>
                  </a:lnTo>
                  <a:lnTo>
                    <a:pt x="795883" y="811395"/>
                  </a:lnTo>
                  <a:lnTo>
                    <a:pt x="799763" y="812371"/>
                  </a:lnTo>
                  <a:lnTo>
                    <a:pt x="803827" y="812913"/>
                  </a:lnTo>
                  <a:lnTo>
                    <a:pt x="807707" y="813781"/>
                  </a:lnTo>
                  <a:lnTo>
                    <a:pt x="811586" y="814866"/>
                  </a:lnTo>
                  <a:lnTo>
                    <a:pt x="815651" y="816168"/>
                  </a:lnTo>
                  <a:lnTo>
                    <a:pt x="819530" y="817470"/>
                  </a:lnTo>
                  <a:lnTo>
                    <a:pt x="823502" y="819097"/>
                  </a:lnTo>
                  <a:lnTo>
                    <a:pt x="827382" y="820616"/>
                  </a:lnTo>
                  <a:lnTo>
                    <a:pt x="831447" y="821701"/>
                  </a:lnTo>
                  <a:lnTo>
                    <a:pt x="835326" y="822352"/>
                  </a:lnTo>
                  <a:lnTo>
                    <a:pt x="839206" y="822786"/>
                  </a:lnTo>
                  <a:lnTo>
                    <a:pt x="843270" y="823111"/>
                  </a:lnTo>
                  <a:lnTo>
                    <a:pt x="847150" y="823654"/>
                  </a:lnTo>
                  <a:lnTo>
                    <a:pt x="851030" y="824413"/>
                  </a:lnTo>
                  <a:lnTo>
                    <a:pt x="854909" y="825281"/>
                  </a:lnTo>
                  <a:lnTo>
                    <a:pt x="858974" y="825715"/>
                  </a:lnTo>
                  <a:lnTo>
                    <a:pt x="862853" y="826258"/>
                  </a:lnTo>
                  <a:lnTo>
                    <a:pt x="866825" y="826475"/>
                  </a:lnTo>
                  <a:lnTo>
                    <a:pt x="870797" y="826583"/>
                  </a:lnTo>
                  <a:lnTo>
                    <a:pt x="874769" y="826800"/>
                  </a:lnTo>
                  <a:lnTo>
                    <a:pt x="878649" y="827126"/>
                  </a:lnTo>
                  <a:lnTo>
                    <a:pt x="882529" y="827668"/>
                  </a:lnTo>
                  <a:lnTo>
                    <a:pt x="886593" y="828102"/>
                  </a:lnTo>
                  <a:lnTo>
                    <a:pt x="890473" y="828210"/>
                  </a:lnTo>
                  <a:lnTo>
                    <a:pt x="894352" y="828644"/>
                  </a:lnTo>
                  <a:lnTo>
                    <a:pt x="898417" y="828970"/>
                  </a:lnTo>
                  <a:lnTo>
                    <a:pt x="902296" y="829187"/>
                  </a:lnTo>
                  <a:lnTo>
                    <a:pt x="906176" y="829187"/>
                  </a:lnTo>
                  <a:lnTo>
                    <a:pt x="910148" y="828970"/>
                  </a:lnTo>
                  <a:lnTo>
                    <a:pt x="914120" y="828644"/>
                  </a:lnTo>
                  <a:lnTo>
                    <a:pt x="918092" y="827668"/>
                  </a:lnTo>
                  <a:lnTo>
                    <a:pt x="921972" y="827017"/>
                  </a:lnTo>
                  <a:lnTo>
                    <a:pt x="925851" y="825715"/>
                  </a:lnTo>
                  <a:lnTo>
                    <a:pt x="929916" y="824630"/>
                  </a:lnTo>
                  <a:lnTo>
                    <a:pt x="933796" y="823328"/>
                  </a:lnTo>
                  <a:lnTo>
                    <a:pt x="957443" y="819314"/>
                  </a:lnTo>
                  <a:lnTo>
                    <a:pt x="961415" y="818229"/>
                  </a:lnTo>
                  <a:lnTo>
                    <a:pt x="965295" y="816711"/>
                  </a:lnTo>
                  <a:lnTo>
                    <a:pt x="969359" y="815626"/>
                  </a:lnTo>
                  <a:lnTo>
                    <a:pt x="973239" y="814541"/>
                  </a:lnTo>
                  <a:lnTo>
                    <a:pt x="992822" y="812154"/>
                  </a:lnTo>
                  <a:lnTo>
                    <a:pt x="996886" y="812154"/>
                  </a:lnTo>
                  <a:lnTo>
                    <a:pt x="1000766" y="812371"/>
                  </a:lnTo>
                  <a:lnTo>
                    <a:pt x="1004738" y="812696"/>
                  </a:lnTo>
                  <a:lnTo>
                    <a:pt x="1008617" y="812479"/>
                  </a:lnTo>
                  <a:lnTo>
                    <a:pt x="1028385" y="814541"/>
                  </a:lnTo>
                  <a:lnTo>
                    <a:pt x="1032265" y="814758"/>
                  </a:lnTo>
                  <a:lnTo>
                    <a:pt x="1036145" y="815083"/>
                  </a:lnTo>
                  <a:lnTo>
                    <a:pt x="1040209" y="814866"/>
                  </a:lnTo>
                  <a:lnTo>
                    <a:pt x="1044181" y="814866"/>
                  </a:lnTo>
                  <a:lnTo>
                    <a:pt x="1048061" y="815083"/>
                  </a:lnTo>
                  <a:lnTo>
                    <a:pt x="1051940" y="815300"/>
                  </a:lnTo>
                  <a:lnTo>
                    <a:pt x="1056005" y="815083"/>
                  </a:lnTo>
                  <a:lnTo>
                    <a:pt x="1059884" y="815083"/>
                  </a:lnTo>
                  <a:lnTo>
                    <a:pt x="1063764" y="815300"/>
                  </a:lnTo>
                  <a:lnTo>
                    <a:pt x="1067828" y="815626"/>
                  </a:lnTo>
                  <a:lnTo>
                    <a:pt x="1071708" y="815951"/>
                  </a:lnTo>
                  <a:lnTo>
                    <a:pt x="1075588" y="815843"/>
                  </a:lnTo>
                  <a:lnTo>
                    <a:pt x="1079467" y="813998"/>
                  </a:lnTo>
                  <a:lnTo>
                    <a:pt x="1083532" y="812479"/>
                  </a:lnTo>
                  <a:lnTo>
                    <a:pt x="1087504" y="811286"/>
                  </a:lnTo>
                  <a:lnTo>
                    <a:pt x="1091383" y="810093"/>
                  </a:lnTo>
                  <a:lnTo>
                    <a:pt x="1095448" y="809225"/>
                  </a:lnTo>
                  <a:lnTo>
                    <a:pt x="1099327" y="808465"/>
                  </a:lnTo>
                  <a:lnTo>
                    <a:pt x="1103207" y="808140"/>
                  </a:lnTo>
                  <a:lnTo>
                    <a:pt x="1107087" y="807706"/>
                  </a:lnTo>
                  <a:lnTo>
                    <a:pt x="1111151" y="807163"/>
                  </a:lnTo>
                  <a:lnTo>
                    <a:pt x="1115031" y="806621"/>
                  </a:lnTo>
                  <a:lnTo>
                    <a:pt x="1118910" y="806512"/>
                  </a:lnTo>
                  <a:lnTo>
                    <a:pt x="1122975" y="806512"/>
                  </a:lnTo>
                  <a:lnTo>
                    <a:pt x="1126855" y="806621"/>
                  </a:lnTo>
                  <a:lnTo>
                    <a:pt x="1130827" y="806838"/>
                  </a:lnTo>
                  <a:lnTo>
                    <a:pt x="1134706" y="806621"/>
                  </a:lnTo>
                  <a:lnTo>
                    <a:pt x="1138771" y="806838"/>
                  </a:lnTo>
                  <a:lnTo>
                    <a:pt x="1142650" y="807055"/>
                  </a:lnTo>
                  <a:lnTo>
                    <a:pt x="1146530" y="807597"/>
                  </a:lnTo>
                  <a:lnTo>
                    <a:pt x="1150594" y="808140"/>
                  </a:lnTo>
                  <a:lnTo>
                    <a:pt x="1154474" y="809008"/>
                  </a:lnTo>
                  <a:lnTo>
                    <a:pt x="1158354" y="809984"/>
                  </a:lnTo>
                  <a:lnTo>
                    <a:pt x="1162233" y="811069"/>
                  </a:lnTo>
                  <a:lnTo>
                    <a:pt x="1166298" y="811828"/>
                  </a:lnTo>
                  <a:lnTo>
                    <a:pt x="1170177" y="811937"/>
                  </a:lnTo>
                  <a:lnTo>
                    <a:pt x="1174149" y="812154"/>
                  </a:lnTo>
                  <a:lnTo>
                    <a:pt x="1178121" y="812479"/>
                  </a:lnTo>
                </a:path>
              </a:pathLst>
            </a:custGeom>
            <a:ln w="6682">
              <a:solidFill>
                <a:srgbClr val="00BE7E"/>
              </a:solidFill>
            </a:ln>
          </p:spPr>
          <p:txBody>
            <a:bodyPr wrap="square" lIns="0" tIns="0" rIns="0" bIns="0" rtlCol="0"/>
            <a:lstStyle/>
            <a:p>
              <a:endParaRPr/>
            </a:p>
          </p:txBody>
        </p:sp>
        <p:sp>
          <p:nvSpPr>
            <p:cNvPr id="121" name="object 121"/>
            <p:cNvSpPr/>
            <p:nvPr/>
          </p:nvSpPr>
          <p:spPr>
            <a:xfrm>
              <a:off x="4655570" y="2213057"/>
              <a:ext cx="27940" cy="957580"/>
            </a:xfrm>
            <a:custGeom>
              <a:avLst/>
              <a:gdLst/>
              <a:ahLst/>
              <a:cxnLst/>
              <a:rect l="l" t="t" r="r" b="b"/>
              <a:pathLst>
                <a:path w="27939" h="957580">
                  <a:moveTo>
                    <a:pt x="27804" y="957530"/>
                  </a:moveTo>
                  <a:lnTo>
                    <a:pt x="27804" y="0"/>
                  </a:lnTo>
                </a:path>
                <a:path w="27939" h="957580">
                  <a:moveTo>
                    <a:pt x="27804" y="905889"/>
                  </a:moveTo>
                  <a:lnTo>
                    <a:pt x="0" y="905889"/>
                  </a:lnTo>
                </a:path>
              </a:pathLst>
            </a:custGeom>
            <a:ln w="4337">
              <a:solidFill>
                <a:srgbClr val="000000"/>
              </a:solidFill>
            </a:ln>
          </p:spPr>
          <p:txBody>
            <a:bodyPr wrap="square" lIns="0" tIns="0" rIns="0" bIns="0" rtlCol="0"/>
            <a:lstStyle/>
            <a:p>
              <a:endParaRPr/>
            </a:p>
          </p:txBody>
        </p:sp>
        <p:sp>
          <p:nvSpPr>
            <p:cNvPr id="122" name="object 122"/>
            <p:cNvSpPr/>
            <p:nvPr/>
          </p:nvSpPr>
          <p:spPr>
            <a:xfrm>
              <a:off x="4605873" y="3091824"/>
              <a:ext cx="31750" cy="57785"/>
            </a:xfrm>
            <a:custGeom>
              <a:avLst/>
              <a:gdLst/>
              <a:ahLst/>
              <a:cxnLst/>
              <a:rect l="l" t="t" r="r" b="b"/>
              <a:pathLst>
                <a:path w="31750" h="57785">
                  <a:moveTo>
                    <a:pt x="18105" y="0"/>
                  </a:moveTo>
                  <a:lnTo>
                    <a:pt x="1560" y="13344"/>
                  </a:lnTo>
                  <a:lnTo>
                    <a:pt x="554" y="16707"/>
                  </a:lnTo>
                  <a:lnTo>
                    <a:pt x="0" y="22023"/>
                  </a:lnTo>
                  <a:lnTo>
                    <a:pt x="0" y="39164"/>
                  </a:lnTo>
                  <a:lnTo>
                    <a:pt x="1570" y="46759"/>
                  </a:lnTo>
                  <a:lnTo>
                    <a:pt x="4926" y="51749"/>
                  </a:lnTo>
                  <a:lnTo>
                    <a:pt x="7297" y="55329"/>
                  </a:lnTo>
                  <a:lnTo>
                    <a:pt x="10992" y="57282"/>
                  </a:lnTo>
                  <a:lnTo>
                    <a:pt x="19028" y="57282"/>
                  </a:lnTo>
                  <a:lnTo>
                    <a:pt x="21984" y="56197"/>
                  </a:lnTo>
                  <a:lnTo>
                    <a:pt x="26510" y="51749"/>
                  </a:lnTo>
                  <a:lnTo>
                    <a:pt x="12839" y="51641"/>
                  </a:lnTo>
                  <a:lnTo>
                    <a:pt x="10622" y="50122"/>
                  </a:lnTo>
                  <a:lnTo>
                    <a:pt x="6927" y="44046"/>
                  </a:lnTo>
                  <a:lnTo>
                    <a:pt x="6004" y="37862"/>
                  </a:lnTo>
                  <a:lnTo>
                    <a:pt x="6126" y="18660"/>
                  </a:lnTo>
                  <a:lnTo>
                    <a:pt x="7020" y="13127"/>
                  </a:lnTo>
                  <a:lnTo>
                    <a:pt x="9052" y="9764"/>
                  </a:lnTo>
                  <a:lnTo>
                    <a:pt x="10622" y="7051"/>
                  </a:lnTo>
                  <a:lnTo>
                    <a:pt x="12839" y="5749"/>
                  </a:lnTo>
                  <a:lnTo>
                    <a:pt x="26379" y="5749"/>
                  </a:lnTo>
                  <a:lnTo>
                    <a:pt x="25864" y="4773"/>
                  </a:lnTo>
                  <a:lnTo>
                    <a:pt x="24201" y="3037"/>
                  </a:lnTo>
                  <a:lnTo>
                    <a:pt x="20322" y="650"/>
                  </a:lnTo>
                  <a:lnTo>
                    <a:pt x="18105" y="0"/>
                  </a:lnTo>
                  <a:close/>
                </a:path>
                <a:path w="31750" h="57785">
                  <a:moveTo>
                    <a:pt x="26379" y="5749"/>
                  </a:moveTo>
                  <a:lnTo>
                    <a:pt x="18197" y="5749"/>
                  </a:lnTo>
                  <a:lnTo>
                    <a:pt x="20506" y="7268"/>
                  </a:lnTo>
                  <a:lnTo>
                    <a:pt x="24201" y="13344"/>
                  </a:lnTo>
                  <a:lnTo>
                    <a:pt x="25009" y="18660"/>
                  </a:lnTo>
                  <a:lnTo>
                    <a:pt x="25125" y="37862"/>
                  </a:lnTo>
                  <a:lnTo>
                    <a:pt x="24201" y="43938"/>
                  </a:lnTo>
                  <a:lnTo>
                    <a:pt x="22354" y="47084"/>
                  </a:lnTo>
                  <a:lnTo>
                    <a:pt x="20506" y="50122"/>
                  </a:lnTo>
                  <a:lnTo>
                    <a:pt x="18289" y="51641"/>
                  </a:lnTo>
                  <a:lnTo>
                    <a:pt x="26571" y="51641"/>
                  </a:lnTo>
                  <a:lnTo>
                    <a:pt x="28266" y="48603"/>
                  </a:lnTo>
                  <a:lnTo>
                    <a:pt x="29569" y="43938"/>
                  </a:lnTo>
                  <a:lnTo>
                    <a:pt x="30575" y="40575"/>
                  </a:lnTo>
                  <a:lnTo>
                    <a:pt x="31129" y="35259"/>
                  </a:lnTo>
                  <a:lnTo>
                    <a:pt x="31039" y="22023"/>
                  </a:lnTo>
                  <a:lnTo>
                    <a:pt x="30760" y="18660"/>
                  </a:lnTo>
                  <a:lnTo>
                    <a:pt x="30021" y="15405"/>
                  </a:lnTo>
                  <a:lnTo>
                    <a:pt x="29374" y="12150"/>
                  </a:lnTo>
                  <a:lnTo>
                    <a:pt x="28358" y="9330"/>
                  </a:lnTo>
                  <a:lnTo>
                    <a:pt x="27065" y="7051"/>
                  </a:lnTo>
                  <a:lnTo>
                    <a:pt x="26379" y="5749"/>
                  </a:lnTo>
                  <a:close/>
                </a:path>
              </a:pathLst>
            </a:custGeom>
            <a:solidFill>
              <a:srgbClr val="000000"/>
            </a:solidFill>
          </p:spPr>
          <p:txBody>
            <a:bodyPr wrap="square" lIns="0" tIns="0" rIns="0" bIns="0" rtlCol="0"/>
            <a:lstStyle/>
            <a:p>
              <a:endParaRPr/>
            </a:p>
          </p:txBody>
        </p:sp>
        <p:sp>
          <p:nvSpPr>
            <p:cNvPr id="123" name="object 123"/>
            <p:cNvSpPr/>
            <p:nvPr/>
          </p:nvSpPr>
          <p:spPr>
            <a:xfrm>
              <a:off x="4655570" y="2850109"/>
              <a:ext cx="27940" cy="0"/>
            </a:xfrm>
            <a:custGeom>
              <a:avLst/>
              <a:gdLst/>
              <a:ahLst/>
              <a:cxnLst/>
              <a:rect l="l" t="t" r="r" b="b"/>
              <a:pathLst>
                <a:path w="27939">
                  <a:moveTo>
                    <a:pt x="27804" y="0"/>
                  </a:moveTo>
                  <a:lnTo>
                    <a:pt x="0" y="0"/>
                  </a:lnTo>
                </a:path>
              </a:pathLst>
            </a:custGeom>
            <a:ln w="4685">
              <a:solidFill>
                <a:srgbClr val="000000"/>
              </a:solidFill>
            </a:ln>
          </p:spPr>
          <p:txBody>
            <a:bodyPr wrap="square" lIns="0" tIns="0" rIns="0" bIns="0" rtlCol="0"/>
            <a:lstStyle/>
            <a:p>
              <a:endParaRPr/>
            </a:p>
          </p:txBody>
        </p:sp>
        <p:sp>
          <p:nvSpPr>
            <p:cNvPr id="124" name="object 124"/>
            <p:cNvSpPr/>
            <p:nvPr/>
          </p:nvSpPr>
          <p:spPr>
            <a:xfrm>
              <a:off x="4610307" y="2822986"/>
              <a:ext cx="17780" cy="56515"/>
            </a:xfrm>
            <a:custGeom>
              <a:avLst/>
              <a:gdLst/>
              <a:ahLst/>
              <a:cxnLst/>
              <a:rect l="l" t="t" r="r" b="b"/>
              <a:pathLst>
                <a:path w="17779" h="56514">
                  <a:moveTo>
                    <a:pt x="17643" y="0"/>
                  </a:moveTo>
                  <a:lnTo>
                    <a:pt x="13855" y="0"/>
                  </a:lnTo>
                  <a:lnTo>
                    <a:pt x="12839" y="2386"/>
                  </a:lnTo>
                  <a:lnTo>
                    <a:pt x="11084" y="4882"/>
                  </a:lnTo>
                  <a:lnTo>
                    <a:pt x="6188" y="10089"/>
                  </a:lnTo>
                  <a:lnTo>
                    <a:pt x="3325" y="12259"/>
                  </a:lnTo>
                  <a:lnTo>
                    <a:pt x="0" y="14103"/>
                  </a:lnTo>
                  <a:lnTo>
                    <a:pt x="0" y="20721"/>
                  </a:lnTo>
                  <a:lnTo>
                    <a:pt x="11731" y="12476"/>
                  </a:lnTo>
                  <a:lnTo>
                    <a:pt x="11731" y="56306"/>
                  </a:lnTo>
                  <a:lnTo>
                    <a:pt x="17643" y="56306"/>
                  </a:lnTo>
                  <a:lnTo>
                    <a:pt x="17643" y="0"/>
                  </a:lnTo>
                  <a:close/>
                </a:path>
              </a:pathLst>
            </a:custGeom>
            <a:solidFill>
              <a:srgbClr val="000000"/>
            </a:solidFill>
          </p:spPr>
          <p:txBody>
            <a:bodyPr wrap="square" lIns="0" tIns="0" rIns="0" bIns="0" rtlCol="0"/>
            <a:lstStyle/>
            <a:p>
              <a:endParaRPr/>
            </a:p>
          </p:txBody>
        </p:sp>
        <p:sp>
          <p:nvSpPr>
            <p:cNvPr id="125" name="object 125"/>
            <p:cNvSpPr/>
            <p:nvPr/>
          </p:nvSpPr>
          <p:spPr>
            <a:xfrm>
              <a:off x="4655570" y="2581271"/>
              <a:ext cx="27940" cy="0"/>
            </a:xfrm>
            <a:custGeom>
              <a:avLst/>
              <a:gdLst/>
              <a:ahLst/>
              <a:cxnLst/>
              <a:rect l="l" t="t" r="r" b="b"/>
              <a:pathLst>
                <a:path w="27939">
                  <a:moveTo>
                    <a:pt x="27804" y="0"/>
                  </a:moveTo>
                  <a:lnTo>
                    <a:pt x="0" y="0"/>
                  </a:lnTo>
                </a:path>
              </a:pathLst>
            </a:custGeom>
            <a:ln w="4685">
              <a:solidFill>
                <a:srgbClr val="000000"/>
              </a:solidFill>
            </a:ln>
          </p:spPr>
          <p:txBody>
            <a:bodyPr wrap="square" lIns="0" tIns="0" rIns="0" bIns="0" rtlCol="0"/>
            <a:lstStyle/>
            <a:p>
              <a:endParaRPr/>
            </a:p>
          </p:txBody>
        </p:sp>
        <p:sp>
          <p:nvSpPr>
            <p:cNvPr id="126" name="object 126"/>
            <p:cNvSpPr/>
            <p:nvPr/>
          </p:nvSpPr>
          <p:spPr>
            <a:xfrm>
              <a:off x="4605042" y="2554149"/>
              <a:ext cx="31750" cy="56515"/>
            </a:xfrm>
            <a:custGeom>
              <a:avLst/>
              <a:gdLst/>
              <a:ahLst/>
              <a:cxnLst/>
              <a:rect l="l" t="t" r="r" b="b"/>
              <a:pathLst>
                <a:path w="31750" h="56514">
                  <a:moveTo>
                    <a:pt x="21245" y="0"/>
                  </a:moveTo>
                  <a:lnTo>
                    <a:pt x="1200" y="16273"/>
                  </a:lnTo>
                  <a:lnTo>
                    <a:pt x="7205" y="16924"/>
                  </a:lnTo>
                  <a:lnTo>
                    <a:pt x="7205" y="13452"/>
                  </a:lnTo>
                  <a:lnTo>
                    <a:pt x="8036" y="10631"/>
                  </a:lnTo>
                  <a:lnTo>
                    <a:pt x="11454" y="6726"/>
                  </a:lnTo>
                  <a:lnTo>
                    <a:pt x="13763" y="5749"/>
                  </a:lnTo>
                  <a:lnTo>
                    <a:pt x="19213" y="5749"/>
                  </a:lnTo>
                  <a:lnTo>
                    <a:pt x="21338" y="6617"/>
                  </a:lnTo>
                  <a:lnTo>
                    <a:pt x="24663" y="10415"/>
                  </a:lnTo>
                  <a:lnTo>
                    <a:pt x="25494" y="12693"/>
                  </a:lnTo>
                  <a:lnTo>
                    <a:pt x="25494" y="18009"/>
                  </a:lnTo>
                  <a:lnTo>
                    <a:pt x="24663" y="20830"/>
                  </a:lnTo>
                  <a:lnTo>
                    <a:pt x="20968" y="26579"/>
                  </a:lnTo>
                  <a:lnTo>
                    <a:pt x="17458" y="30594"/>
                  </a:lnTo>
                  <a:lnTo>
                    <a:pt x="8960" y="38839"/>
                  </a:lnTo>
                  <a:lnTo>
                    <a:pt x="6373" y="41660"/>
                  </a:lnTo>
                  <a:lnTo>
                    <a:pt x="2863" y="46542"/>
                  </a:lnTo>
                  <a:lnTo>
                    <a:pt x="1570" y="49037"/>
                  </a:lnTo>
                  <a:lnTo>
                    <a:pt x="277" y="53051"/>
                  </a:lnTo>
                  <a:lnTo>
                    <a:pt x="0" y="54678"/>
                  </a:lnTo>
                  <a:lnTo>
                    <a:pt x="92" y="56306"/>
                  </a:lnTo>
                  <a:lnTo>
                    <a:pt x="31591" y="56306"/>
                  </a:lnTo>
                  <a:lnTo>
                    <a:pt x="31591" y="49688"/>
                  </a:lnTo>
                  <a:lnTo>
                    <a:pt x="8221" y="49688"/>
                  </a:lnTo>
                  <a:lnTo>
                    <a:pt x="8867" y="48494"/>
                  </a:lnTo>
                  <a:lnTo>
                    <a:pt x="9699" y="47193"/>
                  </a:lnTo>
                  <a:lnTo>
                    <a:pt x="10715" y="45999"/>
                  </a:lnTo>
                  <a:lnTo>
                    <a:pt x="11638" y="44697"/>
                  </a:lnTo>
                  <a:lnTo>
                    <a:pt x="31591" y="17792"/>
                  </a:lnTo>
                  <a:lnTo>
                    <a:pt x="31591" y="11174"/>
                  </a:lnTo>
                  <a:lnTo>
                    <a:pt x="30205" y="7485"/>
                  </a:lnTo>
                  <a:lnTo>
                    <a:pt x="24848" y="1518"/>
                  </a:lnTo>
                  <a:lnTo>
                    <a:pt x="21245" y="0"/>
                  </a:lnTo>
                  <a:close/>
                </a:path>
              </a:pathLst>
            </a:custGeom>
            <a:solidFill>
              <a:srgbClr val="000000"/>
            </a:solidFill>
          </p:spPr>
          <p:txBody>
            <a:bodyPr wrap="square" lIns="0" tIns="0" rIns="0" bIns="0" rtlCol="0"/>
            <a:lstStyle/>
            <a:p>
              <a:endParaRPr/>
            </a:p>
          </p:txBody>
        </p:sp>
        <p:sp>
          <p:nvSpPr>
            <p:cNvPr id="127" name="object 127"/>
            <p:cNvSpPr/>
            <p:nvPr/>
          </p:nvSpPr>
          <p:spPr>
            <a:xfrm>
              <a:off x="4655570" y="2312433"/>
              <a:ext cx="27940" cy="0"/>
            </a:xfrm>
            <a:custGeom>
              <a:avLst/>
              <a:gdLst/>
              <a:ahLst/>
              <a:cxnLst/>
              <a:rect l="l" t="t" r="r" b="b"/>
              <a:pathLst>
                <a:path w="27939">
                  <a:moveTo>
                    <a:pt x="27804" y="0"/>
                  </a:moveTo>
                  <a:lnTo>
                    <a:pt x="0" y="0"/>
                  </a:lnTo>
                </a:path>
              </a:pathLst>
            </a:custGeom>
            <a:ln w="4685">
              <a:solidFill>
                <a:srgbClr val="000000"/>
              </a:solidFill>
            </a:ln>
          </p:spPr>
          <p:txBody>
            <a:bodyPr wrap="square" lIns="0" tIns="0" rIns="0" bIns="0" rtlCol="0"/>
            <a:lstStyle/>
            <a:p>
              <a:endParaRPr/>
            </a:p>
          </p:txBody>
        </p:sp>
        <p:sp>
          <p:nvSpPr>
            <p:cNvPr id="128" name="object 128"/>
            <p:cNvSpPr/>
            <p:nvPr/>
          </p:nvSpPr>
          <p:spPr>
            <a:xfrm>
              <a:off x="4605873" y="2285311"/>
              <a:ext cx="31750" cy="57785"/>
            </a:xfrm>
            <a:custGeom>
              <a:avLst/>
              <a:gdLst/>
              <a:ahLst/>
              <a:cxnLst/>
              <a:rect l="l" t="t" r="r" b="b"/>
              <a:pathLst>
                <a:path w="31750" h="57785">
                  <a:moveTo>
                    <a:pt x="17550" y="0"/>
                  </a:moveTo>
                  <a:lnTo>
                    <a:pt x="554" y="14537"/>
                  </a:lnTo>
                  <a:lnTo>
                    <a:pt x="6466" y="15731"/>
                  </a:lnTo>
                  <a:lnTo>
                    <a:pt x="6927" y="12367"/>
                  </a:lnTo>
                  <a:lnTo>
                    <a:pt x="7851" y="9872"/>
                  </a:lnTo>
                  <a:lnTo>
                    <a:pt x="10899" y="6509"/>
                  </a:lnTo>
                  <a:lnTo>
                    <a:pt x="12839" y="5641"/>
                  </a:lnTo>
                  <a:lnTo>
                    <a:pt x="17366" y="5641"/>
                  </a:lnTo>
                  <a:lnTo>
                    <a:pt x="19305" y="6509"/>
                  </a:lnTo>
                  <a:lnTo>
                    <a:pt x="22169" y="9764"/>
                  </a:lnTo>
                  <a:lnTo>
                    <a:pt x="22908" y="11933"/>
                  </a:lnTo>
                  <a:lnTo>
                    <a:pt x="22908" y="17575"/>
                  </a:lnTo>
                  <a:lnTo>
                    <a:pt x="21892" y="19962"/>
                  </a:lnTo>
                  <a:lnTo>
                    <a:pt x="17920" y="22999"/>
                  </a:lnTo>
                  <a:lnTo>
                    <a:pt x="15703" y="23759"/>
                  </a:lnTo>
                  <a:lnTo>
                    <a:pt x="12193" y="23759"/>
                  </a:lnTo>
                  <a:lnTo>
                    <a:pt x="11546" y="29726"/>
                  </a:lnTo>
                  <a:lnTo>
                    <a:pt x="14594" y="28966"/>
                  </a:lnTo>
                  <a:lnTo>
                    <a:pt x="18474" y="28966"/>
                  </a:lnTo>
                  <a:lnTo>
                    <a:pt x="20691" y="30051"/>
                  </a:lnTo>
                  <a:lnTo>
                    <a:pt x="24201" y="34174"/>
                  </a:lnTo>
                  <a:lnTo>
                    <a:pt x="25033" y="36778"/>
                  </a:lnTo>
                  <a:lnTo>
                    <a:pt x="25033" y="43178"/>
                  </a:lnTo>
                  <a:lnTo>
                    <a:pt x="24109" y="45999"/>
                  </a:lnTo>
                  <a:lnTo>
                    <a:pt x="20322" y="50447"/>
                  </a:lnTo>
                  <a:lnTo>
                    <a:pt x="18012" y="51641"/>
                  </a:lnTo>
                  <a:lnTo>
                    <a:pt x="12932" y="51641"/>
                  </a:lnTo>
                  <a:lnTo>
                    <a:pt x="10899" y="50773"/>
                  </a:lnTo>
                  <a:lnTo>
                    <a:pt x="7666" y="47301"/>
                  </a:lnTo>
                  <a:lnTo>
                    <a:pt x="6558" y="44480"/>
                  </a:lnTo>
                  <a:lnTo>
                    <a:pt x="5911" y="40575"/>
                  </a:lnTo>
                  <a:lnTo>
                    <a:pt x="0" y="41551"/>
                  </a:lnTo>
                  <a:lnTo>
                    <a:pt x="369" y="46216"/>
                  </a:lnTo>
                  <a:lnTo>
                    <a:pt x="1939" y="50013"/>
                  </a:lnTo>
                  <a:lnTo>
                    <a:pt x="7482" y="55872"/>
                  </a:lnTo>
                  <a:lnTo>
                    <a:pt x="10992" y="57282"/>
                  </a:lnTo>
                  <a:lnTo>
                    <a:pt x="19860" y="57282"/>
                  </a:lnTo>
                  <a:lnTo>
                    <a:pt x="23647" y="55655"/>
                  </a:lnTo>
                  <a:lnTo>
                    <a:pt x="29744" y="48820"/>
                  </a:lnTo>
                  <a:lnTo>
                    <a:pt x="31314" y="44697"/>
                  </a:lnTo>
                  <a:lnTo>
                    <a:pt x="31314" y="36127"/>
                  </a:lnTo>
                  <a:lnTo>
                    <a:pt x="30483" y="33089"/>
                  </a:lnTo>
                  <a:lnTo>
                    <a:pt x="27342" y="28315"/>
                  </a:lnTo>
                  <a:lnTo>
                    <a:pt x="25217" y="26688"/>
                  </a:lnTo>
                  <a:lnTo>
                    <a:pt x="22354" y="25929"/>
                  </a:lnTo>
                  <a:lnTo>
                    <a:pt x="24571" y="24735"/>
                  </a:lnTo>
                  <a:lnTo>
                    <a:pt x="26141" y="23216"/>
                  </a:lnTo>
                  <a:lnTo>
                    <a:pt x="28358" y="19202"/>
                  </a:lnTo>
                  <a:lnTo>
                    <a:pt x="28912" y="17032"/>
                  </a:lnTo>
                  <a:lnTo>
                    <a:pt x="28912" y="12042"/>
                  </a:lnTo>
                  <a:lnTo>
                    <a:pt x="28358" y="9655"/>
                  </a:lnTo>
                  <a:lnTo>
                    <a:pt x="26049" y="5099"/>
                  </a:lnTo>
                  <a:lnTo>
                    <a:pt x="24386" y="3254"/>
                  </a:lnTo>
                  <a:lnTo>
                    <a:pt x="19952" y="650"/>
                  </a:lnTo>
                  <a:lnTo>
                    <a:pt x="17550" y="0"/>
                  </a:lnTo>
                  <a:close/>
                </a:path>
              </a:pathLst>
            </a:custGeom>
            <a:solidFill>
              <a:srgbClr val="000000"/>
            </a:solidFill>
          </p:spPr>
          <p:txBody>
            <a:bodyPr wrap="square" lIns="0" tIns="0" rIns="0" bIns="0" rtlCol="0"/>
            <a:lstStyle/>
            <a:p>
              <a:endParaRPr/>
            </a:p>
          </p:txBody>
        </p:sp>
        <p:sp>
          <p:nvSpPr>
            <p:cNvPr id="129" name="object 129"/>
            <p:cNvSpPr/>
            <p:nvPr/>
          </p:nvSpPr>
          <p:spPr>
            <a:xfrm>
              <a:off x="4683374" y="3170588"/>
              <a:ext cx="1266190" cy="33020"/>
            </a:xfrm>
            <a:custGeom>
              <a:avLst/>
              <a:gdLst/>
              <a:ahLst/>
              <a:cxnLst/>
              <a:rect l="l" t="t" r="r" b="b"/>
              <a:pathLst>
                <a:path w="1266189" h="33019">
                  <a:moveTo>
                    <a:pt x="0" y="0"/>
                  </a:moveTo>
                  <a:lnTo>
                    <a:pt x="1265876" y="0"/>
                  </a:lnTo>
                </a:path>
                <a:path w="1266189" h="33019">
                  <a:moveTo>
                    <a:pt x="43877" y="0"/>
                  </a:moveTo>
                  <a:lnTo>
                    <a:pt x="43877" y="32547"/>
                  </a:lnTo>
                </a:path>
              </a:pathLst>
            </a:custGeom>
            <a:ln w="4337">
              <a:solidFill>
                <a:srgbClr val="000000"/>
              </a:solidFill>
            </a:ln>
          </p:spPr>
          <p:txBody>
            <a:bodyPr wrap="square" lIns="0" tIns="0" rIns="0" bIns="0" rtlCol="0"/>
            <a:lstStyle/>
            <a:p>
              <a:endParaRPr/>
            </a:p>
          </p:txBody>
        </p:sp>
        <p:sp>
          <p:nvSpPr>
            <p:cNvPr id="130" name="object 130"/>
            <p:cNvSpPr/>
            <p:nvPr/>
          </p:nvSpPr>
          <p:spPr>
            <a:xfrm>
              <a:off x="4710624" y="3234054"/>
              <a:ext cx="31750" cy="57785"/>
            </a:xfrm>
            <a:custGeom>
              <a:avLst/>
              <a:gdLst/>
              <a:ahLst/>
              <a:cxnLst/>
              <a:rect l="l" t="t" r="r" b="b"/>
              <a:pathLst>
                <a:path w="31750" h="57785">
                  <a:moveTo>
                    <a:pt x="18197" y="0"/>
                  </a:moveTo>
                  <a:lnTo>
                    <a:pt x="0" y="22023"/>
                  </a:lnTo>
                  <a:lnTo>
                    <a:pt x="0" y="39164"/>
                  </a:lnTo>
                  <a:lnTo>
                    <a:pt x="1570" y="46759"/>
                  </a:lnTo>
                  <a:lnTo>
                    <a:pt x="4934" y="51749"/>
                  </a:lnTo>
                  <a:lnTo>
                    <a:pt x="7389" y="55329"/>
                  </a:lnTo>
                  <a:lnTo>
                    <a:pt x="10992" y="57282"/>
                  </a:lnTo>
                  <a:lnTo>
                    <a:pt x="19121" y="57282"/>
                  </a:lnTo>
                  <a:lnTo>
                    <a:pt x="21984" y="56197"/>
                  </a:lnTo>
                  <a:lnTo>
                    <a:pt x="24294" y="53919"/>
                  </a:lnTo>
                  <a:lnTo>
                    <a:pt x="26603" y="51749"/>
                  </a:lnTo>
                  <a:lnTo>
                    <a:pt x="12932" y="51641"/>
                  </a:lnTo>
                  <a:lnTo>
                    <a:pt x="10622" y="50122"/>
                  </a:lnTo>
                  <a:lnTo>
                    <a:pt x="8775" y="46976"/>
                  </a:lnTo>
                  <a:lnTo>
                    <a:pt x="6927" y="43938"/>
                  </a:lnTo>
                  <a:lnTo>
                    <a:pt x="6096" y="37862"/>
                  </a:lnTo>
                  <a:lnTo>
                    <a:pt x="26357" y="5641"/>
                  </a:lnTo>
                  <a:lnTo>
                    <a:pt x="25864" y="4773"/>
                  </a:lnTo>
                  <a:lnTo>
                    <a:pt x="24294" y="3037"/>
                  </a:lnTo>
                  <a:lnTo>
                    <a:pt x="22354" y="1844"/>
                  </a:lnTo>
                  <a:lnTo>
                    <a:pt x="20414" y="542"/>
                  </a:lnTo>
                  <a:lnTo>
                    <a:pt x="18197" y="0"/>
                  </a:lnTo>
                  <a:close/>
                </a:path>
                <a:path w="31750" h="57785">
                  <a:moveTo>
                    <a:pt x="26357" y="5641"/>
                  </a:moveTo>
                  <a:lnTo>
                    <a:pt x="18289" y="5641"/>
                  </a:lnTo>
                  <a:lnTo>
                    <a:pt x="20599" y="7160"/>
                  </a:lnTo>
                  <a:lnTo>
                    <a:pt x="22354" y="10198"/>
                  </a:lnTo>
                  <a:lnTo>
                    <a:pt x="24201" y="13235"/>
                  </a:lnTo>
                  <a:lnTo>
                    <a:pt x="25011" y="18660"/>
                  </a:lnTo>
                  <a:lnTo>
                    <a:pt x="25125" y="37862"/>
                  </a:lnTo>
                  <a:lnTo>
                    <a:pt x="24201" y="43938"/>
                  </a:lnTo>
                  <a:lnTo>
                    <a:pt x="22354" y="46976"/>
                  </a:lnTo>
                  <a:lnTo>
                    <a:pt x="20599" y="50013"/>
                  </a:lnTo>
                  <a:lnTo>
                    <a:pt x="18289" y="51641"/>
                  </a:lnTo>
                  <a:lnTo>
                    <a:pt x="26660" y="51641"/>
                  </a:lnTo>
                  <a:lnTo>
                    <a:pt x="28266" y="48603"/>
                  </a:lnTo>
                  <a:lnTo>
                    <a:pt x="29466" y="44589"/>
                  </a:lnTo>
                  <a:lnTo>
                    <a:pt x="30575" y="40575"/>
                  </a:lnTo>
                  <a:lnTo>
                    <a:pt x="31129" y="35259"/>
                  </a:lnTo>
                  <a:lnTo>
                    <a:pt x="31062" y="22023"/>
                  </a:lnTo>
                  <a:lnTo>
                    <a:pt x="30852" y="18660"/>
                  </a:lnTo>
                  <a:lnTo>
                    <a:pt x="29374" y="12150"/>
                  </a:lnTo>
                  <a:lnTo>
                    <a:pt x="28358" y="9330"/>
                  </a:lnTo>
                  <a:lnTo>
                    <a:pt x="27157" y="7051"/>
                  </a:lnTo>
                  <a:lnTo>
                    <a:pt x="26357" y="5641"/>
                  </a:lnTo>
                  <a:close/>
                </a:path>
              </a:pathLst>
            </a:custGeom>
            <a:solidFill>
              <a:srgbClr val="000000"/>
            </a:solidFill>
          </p:spPr>
          <p:txBody>
            <a:bodyPr wrap="square" lIns="0" tIns="0" rIns="0" bIns="0" rtlCol="0"/>
            <a:lstStyle/>
            <a:p>
              <a:endParaRPr/>
            </a:p>
          </p:txBody>
        </p:sp>
        <p:sp>
          <p:nvSpPr>
            <p:cNvPr id="131" name="object 131"/>
            <p:cNvSpPr/>
            <p:nvPr/>
          </p:nvSpPr>
          <p:spPr>
            <a:xfrm>
              <a:off x="4962894"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132" name="object 132"/>
            <p:cNvSpPr/>
            <p:nvPr/>
          </p:nvSpPr>
          <p:spPr>
            <a:xfrm>
              <a:off x="4940170" y="3234054"/>
              <a:ext cx="46990" cy="56515"/>
            </a:xfrm>
            <a:custGeom>
              <a:avLst/>
              <a:gdLst/>
              <a:ahLst/>
              <a:cxnLst/>
              <a:rect l="l" t="t" r="r" b="b"/>
              <a:pathLst>
                <a:path w="46989" h="56514">
                  <a:moveTo>
                    <a:pt x="6650" y="48494"/>
                  </a:moveTo>
                  <a:lnTo>
                    <a:pt x="0" y="48494"/>
                  </a:lnTo>
                  <a:lnTo>
                    <a:pt x="0" y="56306"/>
                  </a:lnTo>
                  <a:lnTo>
                    <a:pt x="6650" y="56306"/>
                  </a:lnTo>
                  <a:lnTo>
                    <a:pt x="6650" y="48494"/>
                  </a:lnTo>
                  <a:close/>
                </a:path>
                <a:path w="46989" h="56514">
                  <a:moveTo>
                    <a:pt x="43542" y="5641"/>
                  </a:moveTo>
                  <a:lnTo>
                    <a:pt x="34177" y="5641"/>
                  </a:lnTo>
                  <a:lnTo>
                    <a:pt x="36394" y="6617"/>
                  </a:lnTo>
                  <a:lnTo>
                    <a:pt x="38057" y="8462"/>
                  </a:lnTo>
                  <a:lnTo>
                    <a:pt x="39720" y="10415"/>
                  </a:lnTo>
                  <a:lnTo>
                    <a:pt x="40551" y="12693"/>
                  </a:lnTo>
                  <a:lnTo>
                    <a:pt x="40551" y="18009"/>
                  </a:lnTo>
                  <a:lnTo>
                    <a:pt x="39627" y="20721"/>
                  </a:lnTo>
                  <a:lnTo>
                    <a:pt x="35932" y="26579"/>
                  </a:lnTo>
                  <a:lnTo>
                    <a:pt x="32422" y="30594"/>
                  </a:lnTo>
                  <a:lnTo>
                    <a:pt x="27249" y="35584"/>
                  </a:lnTo>
                  <a:lnTo>
                    <a:pt x="23828" y="38839"/>
                  </a:lnTo>
                  <a:lnTo>
                    <a:pt x="21338" y="41660"/>
                  </a:lnTo>
                  <a:lnTo>
                    <a:pt x="14964" y="54678"/>
                  </a:lnTo>
                  <a:lnTo>
                    <a:pt x="15056" y="56306"/>
                  </a:lnTo>
                  <a:lnTo>
                    <a:pt x="46648" y="56306"/>
                  </a:lnTo>
                  <a:lnTo>
                    <a:pt x="46648" y="49688"/>
                  </a:lnTo>
                  <a:lnTo>
                    <a:pt x="23185" y="49688"/>
                  </a:lnTo>
                  <a:lnTo>
                    <a:pt x="23832" y="48386"/>
                  </a:lnTo>
                  <a:lnTo>
                    <a:pt x="24663" y="47193"/>
                  </a:lnTo>
                  <a:lnTo>
                    <a:pt x="25679" y="45999"/>
                  </a:lnTo>
                  <a:lnTo>
                    <a:pt x="26695" y="44697"/>
                  </a:lnTo>
                  <a:lnTo>
                    <a:pt x="28912" y="42311"/>
                  </a:lnTo>
                  <a:lnTo>
                    <a:pt x="32534" y="38730"/>
                  </a:lnTo>
                  <a:lnTo>
                    <a:pt x="36671" y="34716"/>
                  </a:lnTo>
                  <a:lnTo>
                    <a:pt x="39627" y="31462"/>
                  </a:lnTo>
                  <a:lnTo>
                    <a:pt x="41475" y="28966"/>
                  </a:lnTo>
                  <a:lnTo>
                    <a:pt x="43322" y="26579"/>
                  </a:lnTo>
                  <a:lnTo>
                    <a:pt x="44616" y="24301"/>
                  </a:lnTo>
                  <a:lnTo>
                    <a:pt x="45355" y="22131"/>
                  </a:lnTo>
                  <a:lnTo>
                    <a:pt x="46186" y="19962"/>
                  </a:lnTo>
                  <a:lnTo>
                    <a:pt x="46518" y="18009"/>
                  </a:lnTo>
                  <a:lnTo>
                    <a:pt x="46474" y="10957"/>
                  </a:lnTo>
                  <a:lnTo>
                    <a:pt x="45170" y="7485"/>
                  </a:lnTo>
                  <a:lnTo>
                    <a:pt x="43542" y="5641"/>
                  </a:lnTo>
                  <a:close/>
                </a:path>
                <a:path w="46989" h="56514">
                  <a:moveTo>
                    <a:pt x="36210" y="0"/>
                  </a:moveTo>
                  <a:lnTo>
                    <a:pt x="16165" y="16164"/>
                  </a:lnTo>
                  <a:lnTo>
                    <a:pt x="22169" y="16924"/>
                  </a:lnTo>
                  <a:lnTo>
                    <a:pt x="22169" y="13452"/>
                  </a:lnTo>
                  <a:lnTo>
                    <a:pt x="23093" y="10631"/>
                  </a:lnTo>
                  <a:lnTo>
                    <a:pt x="24755" y="8679"/>
                  </a:lnTo>
                  <a:lnTo>
                    <a:pt x="26418" y="6617"/>
                  </a:lnTo>
                  <a:lnTo>
                    <a:pt x="28727" y="5641"/>
                  </a:lnTo>
                  <a:lnTo>
                    <a:pt x="43542" y="5641"/>
                  </a:lnTo>
                  <a:lnTo>
                    <a:pt x="39905" y="1518"/>
                  </a:lnTo>
                  <a:lnTo>
                    <a:pt x="36210" y="0"/>
                  </a:lnTo>
                  <a:close/>
                </a:path>
              </a:pathLst>
            </a:custGeom>
            <a:solidFill>
              <a:srgbClr val="000000"/>
            </a:solidFill>
          </p:spPr>
          <p:txBody>
            <a:bodyPr wrap="square" lIns="0" tIns="0" rIns="0" bIns="0" rtlCol="0"/>
            <a:lstStyle/>
            <a:p>
              <a:endParaRPr/>
            </a:p>
          </p:txBody>
        </p:sp>
        <p:sp>
          <p:nvSpPr>
            <p:cNvPr id="133" name="object 133"/>
            <p:cNvSpPr/>
            <p:nvPr/>
          </p:nvSpPr>
          <p:spPr>
            <a:xfrm>
              <a:off x="5198444"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134" name="object 134"/>
            <p:cNvSpPr/>
            <p:nvPr/>
          </p:nvSpPr>
          <p:spPr>
            <a:xfrm>
              <a:off x="5175628" y="3234271"/>
              <a:ext cx="46990" cy="56515"/>
            </a:xfrm>
            <a:custGeom>
              <a:avLst/>
              <a:gdLst/>
              <a:ahLst/>
              <a:cxnLst/>
              <a:rect l="l" t="t" r="r" b="b"/>
              <a:pathLst>
                <a:path w="46989" h="56514">
                  <a:moveTo>
                    <a:pt x="6650" y="48277"/>
                  </a:moveTo>
                  <a:lnTo>
                    <a:pt x="0" y="48277"/>
                  </a:lnTo>
                  <a:lnTo>
                    <a:pt x="0" y="56089"/>
                  </a:lnTo>
                  <a:lnTo>
                    <a:pt x="6650" y="56089"/>
                  </a:lnTo>
                  <a:lnTo>
                    <a:pt x="6650" y="48277"/>
                  </a:lnTo>
                  <a:close/>
                </a:path>
                <a:path w="46989" h="56514">
                  <a:moveTo>
                    <a:pt x="40459" y="42636"/>
                  </a:moveTo>
                  <a:lnTo>
                    <a:pt x="34639" y="42636"/>
                  </a:lnTo>
                  <a:lnTo>
                    <a:pt x="34639" y="56089"/>
                  </a:lnTo>
                  <a:lnTo>
                    <a:pt x="40459" y="56089"/>
                  </a:lnTo>
                  <a:lnTo>
                    <a:pt x="40459" y="42636"/>
                  </a:lnTo>
                  <a:close/>
                </a:path>
                <a:path w="46989" h="56514">
                  <a:moveTo>
                    <a:pt x="40459" y="0"/>
                  </a:moveTo>
                  <a:lnTo>
                    <a:pt x="35655" y="0"/>
                  </a:lnTo>
                  <a:lnTo>
                    <a:pt x="13855" y="36344"/>
                  </a:lnTo>
                  <a:lnTo>
                    <a:pt x="13855" y="42636"/>
                  </a:lnTo>
                  <a:lnTo>
                    <a:pt x="46925" y="42636"/>
                  </a:lnTo>
                  <a:lnTo>
                    <a:pt x="46925" y="36344"/>
                  </a:lnTo>
                  <a:lnTo>
                    <a:pt x="19675" y="36344"/>
                  </a:lnTo>
                  <a:lnTo>
                    <a:pt x="34639" y="11065"/>
                  </a:lnTo>
                  <a:lnTo>
                    <a:pt x="40459" y="11065"/>
                  </a:lnTo>
                  <a:lnTo>
                    <a:pt x="40459" y="0"/>
                  </a:lnTo>
                  <a:close/>
                </a:path>
                <a:path w="46989" h="56514">
                  <a:moveTo>
                    <a:pt x="40459" y="11065"/>
                  </a:moveTo>
                  <a:lnTo>
                    <a:pt x="34639" y="11065"/>
                  </a:lnTo>
                  <a:lnTo>
                    <a:pt x="34639" y="36344"/>
                  </a:lnTo>
                  <a:lnTo>
                    <a:pt x="40459" y="36344"/>
                  </a:lnTo>
                  <a:lnTo>
                    <a:pt x="40459" y="11065"/>
                  </a:lnTo>
                  <a:close/>
                </a:path>
              </a:pathLst>
            </a:custGeom>
            <a:solidFill>
              <a:srgbClr val="000000"/>
            </a:solidFill>
          </p:spPr>
          <p:txBody>
            <a:bodyPr wrap="square" lIns="0" tIns="0" rIns="0" bIns="0" rtlCol="0"/>
            <a:lstStyle/>
            <a:p>
              <a:endParaRPr/>
            </a:p>
          </p:txBody>
        </p:sp>
        <p:sp>
          <p:nvSpPr>
            <p:cNvPr id="135" name="object 135"/>
            <p:cNvSpPr/>
            <p:nvPr/>
          </p:nvSpPr>
          <p:spPr>
            <a:xfrm>
              <a:off x="543408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136" name="object 136"/>
            <p:cNvSpPr/>
            <p:nvPr/>
          </p:nvSpPr>
          <p:spPr>
            <a:xfrm>
              <a:off x="5411271"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6394" y="0"/>
                  </a:moveTo>
                  <a:lnTo>
                    <a:pt x="27619" y="0"/>
                  </a:lnTo>
                  <a:lnTo>
                    <a:pt x="23647" y="2169"/>
                  </a:lnTo>
                  <a:lnTo>
                    <a:pt x="17273" y="11282"/>
                  </a:lnTo>
                  <a:lnTo>
                    <a:pt x="15518" y="19202"/>
                  </a:lnTo>
                  <a:lnTo>
                    <a:pt x="15518" y="39707"/>
                  </a:lnTo>
                  <a:lnTo>
                    <a:pt x="17088" y="46650"/>
                  </a:lnTo>
                  <a:lnTo>
                    <a:pt x="20217" y="50990"/>
                  </a:lnTo>
                  <a:lnTo>
                    <a:pt x="23277" y="55112"/>
                  </a:lnTo>
                  <a:lnTo>
                    <a:pt x="27249" y="57282"/>
                  </a:lnTo>
                  <a:lnTo>
                    <a:pt x="35009" y="57282"/>
                  </a:lnTo>
                  <a:lnTo>
                    <a:pt x="37595" y="56414"/>
                  </a:lnTo>
                  <a:lnTo>
                    <a:pt x="39812" y="54895"/>
                  </a:lnTo>
                  <a:lnTo>
                    <a:pt x="42121" y="53268"/>
                  </a:lnTo>
                  <a:lnTo>
                    <a:pt x="43318" y="51641"/>
                  </a:lnTo>
                  <a:lnTo>
                    <a:pt x="30298" y="51641"/>
                  </a:lnTo>
                  <a:lnTo>
                    <a:pt x="28727" y="50990"/>
                  </a:lnTo>
                  <a:lnTo>
                    <a:pt x="22261" y="34499"/>
                  </a:lnTo>
                  <a:lnTo>
                    <a:pt x="23185" y="31570"/>
                  </a:lnTo>
                  <a:lnTo>
                    <a:pt x="25033" y="29292"/>
                  </a:lnTo>
                  <a:lnTo>
                    <a:pt x="26695" y="27339"/>
                  </a:lnTo>
                  <a:lnTo>
                    <a:pt x="21338" y="27339"/>
                  </a:lnTo>
                  <a:lnTo>
                    <a:pt x="27434" y="7485"/>
                  </a:lnTo>
                  <a:lnTo>
                    <a:pt x="28820" y="6292"/>
                  </a:lnTo>
                  <a:lnTo>
                    <a:pt x="30483" y="5641"/>
                  </a:lnTo>
                  <a:lnTo>
                    <a:pt x="43816" y="5641"/>
                  </a:lnTo>
                  <a:lnTo>
                    <a:pt x="39535" y="1193"/>
                  </a:lnTo>
                  <a:lnTo>
                    <a:pt x="36394" y="0"/>
                  </a:lnTo>
                  <a:close/>
                </a:path>
                <a:path w="47625" h="57785">
                  <a:moveTo>
                    <a:pt x="43847" y="26037"/>
                  </a:moveTo>
                  <a:lnTo>
                    <a:pt x="34455" y="26037"/>
                  </a:lnTo>
                  <a:lnTo>
                    <a:pt x="36671" y="27122"/>
                  </a:lnTo>
                  <a:lnTo>
                    <a:pt x="38427" y="29292"/>
                  </a:lnTo>
                  <a:lnTo>
                    <a:pt x="40182" y="31570"/>
                  </a:lnTo>
                  <a:lnTo>
                    <a:pt x="41072" y="34499"/>
                  </a:lnTo>
                  <a:lnTo>
                    <a:pt x="41042" y="42744"/>
                  </a:lnTo>
                  <a:lnTo>
                    <a:pt x="40182" y="45674"/>
                  </a:lnTo>
                  <a:lnTo>
                    <a:pt x="36671" y="50447"/>
                  </a:lnTo>
                  <a:lnTo>
                    <a:pt x="34547" y="51641"/>
                  </a:lnTo>
                  <a:lnTo>
                    <a:pt x="43318" y="51641"/>
                  </a:lnTo>
                  <a:lnTo>
                    <a:pt x="43877" y="50881"/>
                  </a:lnTo>
                  <a:lnTo>
                    <a:pt x="45170" y="47952"/>
                  </a:lnTo>
                  <a:lnTo>
                    <a:pt x="46463" y="44914"/>
                  </a:lnTo>
                  <a:lnTo>
                    <a:pt x="47110" y="41660"/>
                  </a:lnTo>
                  <a:lnTo>
                    <a:pt x="47110" y="32763"/>
                  </a:lnTo>
                  <a:lnTo>
                    <a:pt x="45724" y="28315"/>
                  </a:lnTo>
                  <a:lnTo>
                    <a:pt x="43847" y="26037"/>
                  </a:lnTo>
                  <a:close/>
                </a:path>
                <a:path w="47625" h="57785">
                  <a:moveTo>
                    <a:pt x="36856" y="19962"/>
                  </a:moveTo>
                  <a:lnTo>
                    <a:pt x="21338" y="27339"/>
                  </a:lnTo>
                  <a:lnTo>
                    <a:pt x="26695" y="27339"/>
                  </a:lnTo>
                  <a:lnTo>
                    <a:pt x="26880" y="27122"/>
                  </a:lnTo>
                  <a:lnTo>
                    <a:pt x="29189" y="26037"/>
                  </a:lnTo>
                  <a:lnTo>
                    <a:pt x="43847" y="26037"/>
                  </a:lnTo>
                  <a:lnTo>
                    <a:pt x="40182" y="21589"/>
                  </a:lnTo>
                  <a:lnTo>
                    <a:pt x="36856" y="19962"/>
                  </a:lnTo>
                  <a:close/>
                </a:path>
                <a:path w="47625" h="57785">
                  <a:moveTo>
                    <a:pt x="43816" y="5641"/>
                  </a:moveTo>
                  <a:lnTo>
                    <a:pt x="34639" y="5641"/>
                  </a:lnTo>
                  <a:lnTo>
                    <a:pt x="36579" y="6617"/>
                  </a:lnTo>
                  <a:lnTo>
                    <a:pt x="38149" y="8570"/>
                  </a:lnTo>
                  <a:lnTo>
                    <a:pt x="39166" y="9764"/>
                  </a:lnTo>
                  <a:lnTo>
                    <a:pt x="39905" y="11825"/>
                  </a:lnTo>
                  <a:lnTo>
                    <a:pt x="40366" y="14429"/>
                  </a:lnTo>
                  <a:lnTo>
                    <a:pt x="46278" y="13995"/>
                  </a:lnTo>
                  <a:lnTo>
                    <a:pt x="45724" y="9547"/>
                  </a:lnTo>
                  <a:lnTo>
                    <a:pt x="44338" y="6183"/>
                  </a:lnTo>
                  <a:lnTo>
                    <a:pt x="43816" y="5641"/>
                  </a:lnTo>
                  <a:close/>
                </a:path>
              </a:pathLst>
            </a:custGeom>
            <a:solidFill>
              <a:srgbClr val="000000"/>
            </a:solidFill>
          </p:spPr>
          <p:txBody>
            <a:bodyPr wrap="square" lIns="0" tIns="0" rIns="0" bIns="0" rtlCol="0"/>
            <a:lstStyle/>
            <a:p>
              <a:endParaRPr/>
            </a:p>
          </p:txBody>
        </p:sp>
        <p:sp>
          <p:nvSpPr>
            <p:cNvPr id="137" name="object 137"/>
            <p:cNvSpPr/>
            <p:nvPr/>
          </p:nvSpPr>
          <p:spPr>
            <a:xfrm>
              <a:off x="566963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138" name="object 138"/>
            <p:cNvSpPr/>
            <p:nvPr/>
          </p:nvSpPr>
          <p:spPr>
            <a:xfrm>
              <a:off x="5646914"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5563" y="0"/>
                  </a:moveTo>
                  <a:lnTo>
                    <a:pt x="17669" y="17249"/>
                  </a:lnTo>
                  <a:lnTo>
                    <a:pt x="18197" y="19419"/>
                  </a:lnTo>
                  <a:lnTo>
                    <a:pt x="20599" y="23325"/>
                  </a:lnTo>
                  <a:lnTo>
                    <a:pt x="22354" y="24844"/>
                  </a:lnTo>
                  <a:lnTo>
                    <a:pt x="24848" y="25929"/>
                  </a:lnTo>
                  <a:lnTo>
                    <a:pt x="21892" y="26796"/>
                  </a:lnTo>
                  <a:lnTo>
                    <a:pt x="19675" y="28424"/>
                  </a:lnTo>
                  <a:lnTo>
                    <a:pt x="16534" y="33414"/>
                  </a:lnTo>
                  <a:lnTo>
                    <a:pt x="15703" y="36452"/>
                  </a:lnTo>
                  <a:lnTo>
                    <a:pt x="15703" y="45023"/>
                  </a:lnTo>
                  <a:lnTo>
                    <a:pt x="17181" y="49037"/>
                  </a:lnTo>
                  <a:lnTo>
                    <a:pt x="23000" y="55655"/>
                  </a:lnTo>
                  <a:lnTo>
                    <a:pt x="26788" y="57282"/>
                  </a:lnTo>
                  <a:lnTo>
                    <a:pt x="36210" y="57282"/>
                  </a:lnTo>
                  <a:lnTo>
                    <a:pt x="39997" y="55655"/>
                  </a:lnTo>
                  <a:lnTo>
                    <a:pt x="43529" y="51641"/>
                  </a:lnTo>
                  <a:lnTo>
                    <a:pt x="29744" y="51641"/>
                  </a:lnTo>
                  <a:lnTo>
                    <a:pt x="28081" y="51098"/>
                  </a:lnTo>
                  <a:lnTo>
                    <a:pt x="21799" y="42094"/>
                  </a:lnTo>
                  <a:lnTo>
                    <a:pt x="21833" y="36778"/>
                  </a:lnTo>
                  <a:lnTo>
                    <a:pt x="22631" y="34174"/>
                  </a:lnTo>
                  <a:lnTo>
                    <a:pt x="24478" y="32112"/>
                  </a:lnTo>
                  <a:lnTo>
                    <a:pt x="26326" y="29943"/>
                  </a:lnTo>
                  <a:lnTo>
                    <a:pt x="28543" y="28858"/>
                  </a:lnTo>
                  <a:lnTo>
                    <a:pt x="43415" y="28858"/>
                  </a:lnTo>
                  <a:lnTo>
                    <a:pt x="41105" y="27013"/>
                  </a:lnTo>
                  <a:lnTo>
                    <a:pt x="38242" y="25929"/>
                  </a:lnTo>
                  <a:lnTo>
                    <a:pt x="40551" y="24844"/>
                  </a:lnTo>
                  <a:lnTo>
                    <a:pt x="42306" y="23325"/>
                  </a:lnTo>
                  <a:lnTo>
                    <a:pt x="29189" y="23216"/>
                  </a:lnTo>
                  <a:lnTo>
                    <a:pt x="27249" y="22348"/>
                  </a:lnTo>
                  <a:lnTo>
                    <a:pt x="24386" y="18985"/>
                  </a:lnTo>
                  <a:lnTo>
                    <a:pt x="23721" y="17032"/>
                  </a:lnTo>
                  <a:lnTo>
                    <a:pt x="23647" y="11825"/>
                  </a:lnTo>
                  <a:lnTo>
                    <a:pt x="24386" y="9872"/>
                  </a:lnTo>
                  <a:lnTo>
                    <a:pt x="25864" y="8136"/>
                  </a:lnTo>
                  <a:lnTo>
                    <a:pt x="27342" y="6509"/>
                  </a:lnTo>
                  <a:lnTo>
                    <a:pt x="29189" y="5641"/>
                  </a:lnTo>
                  <a:lnTo>
                    <a:pt x="42722" y="5641"/>
                  </a:lnTo>
                  <a:lnTo>
                    <a:pt x="41375" y="4122"/>
                  </a:lnTo>
                  <a:lnTo>
                    <a:pt x="38888" y="1410"/>
                  </a:lnTo>
                  <a:lnTo>
                    <a:pt x="35563" y="0"/>
                  </a:lnTo>
                  <a:close/>
                </a:path>
                <a:path w="47625" h="57785">
                  <a:moveTo>
                    <a:pt x="43415" y="28858"/>
                  </a:moveTo>
                  <a:lnTo>
                    <a:pt x="34177" y="28858"/>
                  </a:lnTo>
                  <a:lnTo>
                    <a:pt x="36487" y="29943"/>
                  </a:lnTo>
                  <a:lnTo>
                    <a:pt x="38427" y="32112"/>
                  </a:lnTo>
                  <a:lnTo>
                    <a:pt x="40274" y="34282"/>
                  </a:lnTo>
                  <a:lnTo>
                    <a:pt x="41013" y="36452"/>
                  </a:lnTo>
                  <a:lnTo>
                    <a:pt x="41087" y="43938"/>
                  </a:lnTo>
                  <a:lnTo>
                    <a:pt x="40274" y="46325"/>
                  </a:lnTo>
                  <a:lnTo>
                    <a:pt x="36671" y="50556"/>
                  </a:lnTo>
                  <a:lnTo>
                    <a:pt x="34362" y="51641"/>
                  </a:lnTo>
                  <a:lnTo>
                    <a:pt x="43529" y="51641"/>
                  </a:lnTo>
                  <a:lnTo>
                    <a:pt x="45724" y="49145"/>
                  </a:lnTo>
                  <a:lnTo>
                    <a:pt x="47202" y="45023"/>
                  </a:lnTo>
                  <a:lnTo>
                    <a:pt x="47120" y="36452"/>
                  </a:lnTo>
                  <a:lnTo>
                    <a:pt x="46463" y="33848"/>
                  </a:lnTo>
                  <a:lnTo>
                    <a:pt x="44893" y="31353"/>
                  </a:lnTo>
                  <a:lnTo>
                    <a:pt x="43415" y="28858"/>
                  </a:lnTo>
                  <a:close/>
                </a:path>
                <a:path w="47625" h="57785">
                  <a:moveTo>
                    <a:pt x="42722" y="5641"/>
                  </a:moveTo>
                  <a:lnTo>
                    <a:pt x="33623" y="5641"/>
                  </a:lnTo>
                  <a:lnTo>
                    <a:pt x="35471" y="6509"/>
                  </a:lnTo>
                  <a:lnTo>
                    <a:pt x="36949" y="8245"/>
                  </a:lnTo>
                  <a:lnTo>
                    <a:pt x="38519" y="9981"/>
                  </a:lnTo>
                  <a:lnTo>
                    <a:pt x="39180" y="11825"/>
                  </a:lnTo>
                  <a:lnTo>
                    <a:pt x="39180" y="17249"/>
                  </a:lnTo>
                  <a:lnTo>
                    <a:pt x="38519" y="19094"/>
                  </a:lnTo>
                  <a:lnTo>
                    <a:pt x="37041" y="20721"/>
                  </a:lnTo>
                  <a:lnTo>
                    <a:pt x="35655" y="22457"/>
                  </a:lnTo>
                  <a:lnTo>
                    <a:pt x="33716" y="23216"/>
                  </a:lnTo>
                  <a:lnTo>
                    <a:pt x="42373" y="23216"/>
                  </a:lnTo>
                  <a:lnTo>
                    <a:pt x="43507" y="21372"/>
                  </a:lnTo>
                  <a:lnTo>
                    <a:pt x="44708" y="19528"/>
                  </a:lnTo>
                  <a:lnTo>
                    <a:pt x="45262" y="17249"/>
                  </a:lnTo>
                  <a:lnTo>
                    <a:pt x="45181" y="10306"/>
                  </a:lnTo>
                  <a:lnTo>
                    <a:pt x="43969" y="7051"/>
                  </a:lnTo>
                  <a:lnTo>
                    <a:pt x="42722" y="5641"/>
                  </a:lnTo>
                  <a:close/>
                </a:path>
              </a:pathLst>
            </a:custGeom>
            <a:solidFill>
              <a:srgbClr val="000000"/>
            </a:solidFill>
          </p:spPr>
          <p:txBody>
            <a:bodyPr wrap="square" lIns="0" tIns="0" rIns="0" bIns="0" rtlCol="0"/>
            <a:lstStyle/>
            <a:p>
              <a:endParaRPr/>
            </a:p>
          </p:txBody>
        </p:sp>
        <p:sp>
          <p:nvSpPr>
            <p:cNvPr id="139" name="object 139"/>
            <p:cNvSpPr/>
            <p:nvPr/>
          </p:nvSpPr>
          <p:spPr>
            <a:xfrm>
              <a:off x="5905280"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140" name="object 140"/>
            <p:cNvSpPr/>
            <p:nvPr/>
          </p:nvSpPr>
          <p:spPr>
            <a:xfrm>
              <a:off x="5059413" y="2092959"/>
              <a:ext cx="851535" cy="1197610"/>
            </a:xfrm>
            <a:custGeom>
              <a:avLst/>
              <a:gdLst/>
              <a:ahLst/>
              <a:cxnLst/>
              <a:rect l="l" t="t" r="r" b="b"/>
              <a:pathLst>
                <a:path w="851535" h="1197610">
                  <a:moveTo>
                    <a:pt x="8877" y="330"/>
                  </a:moveTo>
                  <a:lnTo>
                    <a:pt x="0" y="330"/>
                  </a:lnTo>
                  <a:lnTo>
                    <a:pt x="0" y="78981"/>
                  </a:lnTo>
                  <a:lnTo>
                    <a:pt x="8877" y="78981"/>
                  </a:lnTo>
                  <a:lnTo>
                    <a:pt x="8877" y="330"/>
                  </a:lnTo>
                  <a:close/>
                </a:path>
                <a:path w="851535" h="1197610">
                  <a:moveTo>
                    <a:pt x="90068" y="78981"/>
                  </a:moveTo>
                  <a:lnTo>
                    <a:pt x="90004" y="33096"/>
                  </a:lnTo>
                  <a:lnTo>
                    <a:pt x="79908" y="20726"/>
                  </a:lnTo>
                  <a:lnTo>
                    <a:pt x="68910" y="20726"/>
                  </a:lnTo>
                  <a:lnTo>
                    <a:pt x="63931" y="23977"/>
                  </a:lnTo>
                  <a:lnTo>
                    <a:pt x="60045" y="30708"/>
                  </a:lnTo>
                  <a:lnTo>
                    <a:pt x="59563" y="29083"/>
                  </a:lnTo>
                  <a:lnTo>
                    <a:pt x="49974" y="20726"/>
                  </a:lnTo>
                  <a:lnTo>
                    <a:pt x="43141" y="20726"/>
                  </a:lnTo>
                  <a:lnTo>
                    <a:pt x="31597" y="29946"/>
                  </a:lnTo>
                  <a:lnTo>
                    <a:pt x="31597" y="22034"/>
                  </a:lnTo>
                  <a:lnTo>
                    <a:pt x="24295" y="22034"/>
                  </a:lnTo>
                  <a:lnTo>
                    <a:pt x="24295" y="78981"/>
                  </a:lnTo>
                  <a:lnTo>
                    <a:pt x="32524" y="78981"/>
                  </a:lnTo>
                  <a:lnTo>
                    <a:pt x="32524" y="44272"/>
                  </a:lnTo>
                  <a:lnTo>
                    <a:pt x="32981" y="40259"/>
                  </a:lnTo>
                  <a:lnTo>
                    <a:pt x="42214" y="29083"/>
                  </a:lnTo>
                  <a:lnTo>
                    <a:pt x="47574" y="29083"/>
                  </a:lnTo>
                  <a:lnTo>
                    <a:pt x="49796" y="30162"/>
                  </a:lnTo>
                  <a:lnTo>
                    <a:pt x="51092" y="32334"/>
                  </a:lnTo>
                  <a:lnTo>
                    <a:pt x="52476" y="34391"/>
                  </a:lnTo>
                  <a:lnTo>
                    <a:pt x="53098" y="37541"/>
                  </a:lnTo>
                  <a:lnTo>
                    <a:pt x="53124" y="78981"/>
                  </a:lnTo>
                  <a:lnTo>
                    <a:pt x="61341" y="78981"/>
                  </a:lnTo>
                  <a:lnTo>
                    <a:pt x="61341" y="40043"/>
                  </a:lnTo>
                  <a:lnTo>
                    <a:pt x="62445" y="35699"/>
                  </a:lnTo>
                  <a:lnTo>
                    <a:pt x="64757" y="33096"/>
                  </a:lnTo>
                  <a:lnTo>
                    <a:pt x="66713" y="30708"/>
                  </a:lnTo>
                  <a:lnTo>
                    <a:pt x="66979" y="30378"/>
                  </a:lnTo>
                  <a:lnTo>
                    <a:pt x="69837" y="29083"/>
                  </a:lnTo>
                  <a:lnTo>
                    <a:pt x="75107" y="29083"/>
                  </a:lnTo>
                  <a:lnTo>
                    <a:pt x="81851" y="39281"/>
                  </a:lnTo>
                  <a:lnTo>
                    <a:pt x="81851" y="78981"/>
                  </a:lnTo>
                  <a:lnTo>
                    <a:pt x="90068" y="78981"/>
                  </a:lnTo>
                  <a:close/>
                </a:path>
                <a:path w="851535" h="1197610">
                  <a:moveTo>
                    <a:pt x="146786" y="44589"/>
                  </a:moveTo>
                  <a:lnTo>
                    <a:pt x="145948" y="39598"/>
                  </a:lnTo>
                  <a:lnTo>
                    <a:pt x="144284" y="35052"/>
                  </a:lnTo>
                  <a:lnTo>
                    <a:pt x="142722" y="30492"/>
                  </a:lnTo>
                  <a:lnTo>
                    <a:pt x="141224" y="28321"/>
                  </a:lnTo>
                  <a:lnTo>
                    <a:pt x="140322" y="27025"/>
                  </a:lnTo>
                  <a:lnTo>
                    <a:pt x="138379" y="25412"/>
                  </a:lnTo>
                  <a:lnTo>
                    <a:pt x="138379" y="42748"/>
                  </a:lnTo>
                  <a:lnTo>
                    <a:pt x="138379" y="57607"/>
                  </a:lnTo>
                  <a:lnTo>
                    <a:pt x="136994" y="63258"/>
                  </a:lnTo>
                  <a:lnTo>
                    <a:pt x="134327" y="67056"/>
                  </a:lnTo>
                  <a:lnTo>
                    <a:pt x="131826" y="70523"/>
                  </a:lnTo>
                  <a:lnTo>
                    <a:pt x="128676" y="72364"/>
                  </a:lnTo>
                  <a:lnTo>
                    <a:pt x="121475" y="72364"/>
                  </a:lnTo>
                  <a:lnTo>
                    <a:pt x="118338" y="70637"/>
                  </a:lnTo>
                  <a:lnTo>
                    <a:pt x="115760" y="66941"/>
                  </a:lnTo>
                  <a:lnTo>
                    <a:pt x="113347" y="63576"/>
                  </a:lnTo>
                  <a:lnTo>
                    <a:pt x="112052" y="58153"/>
                  </a:lnTo>
                  <a:lnTo>
                    <a:pt x="112052" y="43510"/>
                  </a:lnTo>
                  <a:lnTo>
                    <a:pt x="113436" y="37871"/>
                  </a:lnTo>
                  <a:lnTo>
                    <a:pt x="116116" y="34074"/>
                  </a:lnTo>
                  <a:lnTo>
                    <a:pt x="118795" y="30162"/>
                  </a:lnTo>
                  <a:lnTo>
                    <a:pt x="120091" y="29400"/>
                  </a:lnTo>
                  <a:lnTo>
                    <a:pt x="121932" y="28321"/>
                  </a:lnTo>
                  <a:lnTo>
                    <a:pt x="128955" y="28321"/>
                  </a:lnTo>
                  <a:lnTo>
                    <a:pt x="132003" y="30060"/>
                  </a:lnTo>
                  <a:lnTo>
                    <a:pt x="134493" y="33743"/>
                  </a:lnTo>
                  <a:lnTo>
                    <a:pt x="137083" y="37325"/>
                  </a:lnTo>
                  <a:lnTo>
                    <a:pt x="138379" y="42748"/>
                  </a:lnTo>
                  <a:lnTo>
                    <a:pt x="138379" y="25412"/>
                  </a:lnTo>
                  <a:lnTo>
                    <a:pt x="137172" y="24409"/>
                  </a:lnTo>
                  <a:lnTo>
                    <a:pt x="133946" y="21920"/>
                  </a:lnTo>
                  <a:lnTo>
                    <a:pt x="130340" y="20726"/>
                  </a:lnTo>
                  <a:lnTo>
                    <a:pt x="123050" y="20726"/>
                  </a:lnTo>
                  <a:lnTo>
                    <a:pt x="120269" y="21374"/>
                  </a:lnTo>
                  <a:lnTo>
                    <a:pt x="118059" y="22898"/>
                  </a:lnTo>
                  <a:lnTo>
                    <a:pt x="115836" y="24307"/>
                  </a:lnTo>
                  <a:lnTo>
                    <a:pt x="113906" y="26479"/>
                  </a:lnTo>
                  <a:lnTo>
                    <a:pt x="112141" y="29400"/>
                  </a:lnTo>
                  <a:lnTo>
                    <a:pt x="112141" y="22034"/>
                  </a:lnTo>
                  <a:lnTo>
                    <a:pt x="104571" y="22034"/>
                  </a:lnTo>
                  <a:lnTo>
                    <a:pt x="104571" y="100901"/>
                  </a:lnTo>
                  <a:lnTo>
                    <a:pt x="112788" y="100901"/>
                  </a:lnTo>
                  <a:lnTo>
                    <a:pt x="112788" y="73126"/>
                  </a:lnTo>
                  <a:lnTo>
                    <a:pt x="114274" y="75184"/>
                  </a:lnTo>
                  <a:lnTo>
                    <a:pt x="116027" y="76923"/>
                  </a:lnTo>
                  <a:lnTo>
                    <a:pt x="118237" y="78232"/>
                  </a:lnTo>
                  <a:lnTo>
                    <a:pt x="120370" y="79641"/>
                  </a:lnTo>
                  <a:lnTo>
                    <a:pt x="122859" y="80289"/>
                  </a:lnTo>
                  <a:lnTo>
                    <a:pt x="129324" y="80289"/>
                  </a:lnTo>
                  <a:lnTo>
                    <a:pt x="132930" y="79095"/>
                  </a:lnTo>
                  <a:lnTo>
                    <a:pt x="136347" y="76593"/>
                  </a:lnTo>
                  <a:lnTo>
                    <a:pt x="139674" y="74104"/>
                  </a:lnTo>
                  <a:lnTo>
                    <a:pt x="140373" y="73126"/>
                  </a:lnTo>
                  <a:lnTo>
                    <a:pt x="140931" y="72364"/>
                  </a:lnTo>
                  <a:lnTo>
                    <a:pt x="142252" y="70523"/>
                  </a:lnTo>
                  <a:lnTo>
                    <a:pt x="144106" y="65862"/>
                  </a:lnTo>
                  <a:lnTo>
                    <a:pt x="145859" y="61188"/>
                  </a:lnTo>
                  <a:lnTo>
                    <a:pt x="146786" y="55880"/>
                  </a:lnTo>
                  <a:lnTo>
                    <a:pt x="146786" y="44589"/>
                  </a:lnTo>
                  <a:close/>
                </a:path>
                <a:path w="851535" h="1197610">
                  <a:moveTo>
                    <a:pt x="197408" y="22034"/>
                  </a:moveTo>
                  <a:lnTo>
                    <a:pt x="189179" y="22034"/>
                  </a:lnTo>
                  <a:lnTo>
                    <a:pt x="189179" y="57391"/>
                  </a:lnTo>
                  <a:lnTo>
                    <a:pt x="188722" y="61087"/>
                  </a:lnTo>
                  <a:lnTo>
                    <a:pt x="187769" y="63792"/>
                  </a:lnTo>
                  <a:lnTo>
                    <a:pt x="186969" y="66294"/>
                  </a:lnTo>
                  <a:lnTo>
                    <a:pt x="185394" y="68249"/>
                  </a:lnTo>
                  <a:lnTo>
                    <a:pt x="183273" y="69761"/>
                  </a:lnTo>
                  <a:lnTo>
                    <a:pt x="181051" y="71285"/>
                  </a:lnTo>
                  <a:lnTo>
                    <a:pt x="178739" y="71932"/>
                  </a:lnTo>
                  <a:lnTo>
                    <a:pt x="173850" y="71932"/>
                  </a:lnTo>
                  <a:lnTo>
                    <a:pt x="171729" y="71285"/>
                  </a:lnTo>
                  <a:lnTo>
                    <a:pt x="170065" y="69761"/>
                  </a:lnTo>
                  <a:lnTo>
                    <a:pt x="168402" y="68351"/>
                  </a:lnTo>
                  <a:lnTo>
                    <a:pt x="167297" y="66395"/>
                  </a:lnTo>
                  <a:lnTo>
                    <a:pt x="166725" y="63690"/>
                  </a:lnTo>
                  <a:lnTo>
                    <a:pt x="166458" y="62064"/>
                  </a:lnTo>
                  <a:lnTo>
                    <a:pt x="166281" y="58699"/>
                  </a:lnTo>
                  <a:lnTo>
                    <a:pt x="166281" y="22034"/>
                  </a:lnTo>
                  <a:lnTo>
                    <a:pt x="158051" y="22034"/>
                  </a:lnTo>
                  <a:lnTo>
                    <a:pt x="158089" y="62064"/>
                  </a:lnTo>
                  <a:lnTo>
                    <a:pt x="171818" y="80289"/>
                  </a:lnTo>
                  <a:lnTo>
                    <a:pt x="181152" y="80289"/>
                  </a:lnTo>
                  <a:lnTo>
                    <a:pt x="186232" y="77038"/>
                  </a:lnTo>
                  <a:lnTo>
                    <a:pt x="189242" y="71932"/>
                  </a:lnTo>
                  <a:lnTo>
                    <a:pt x="190017" y="70637"/>
                  </a:lnTo>
                  <a:lnTo>
                    <a:pt x="190017" y="78981"/>
                  </a:lnTo>
                  <a:lnTo>
                    <a:pt x="197408" y="78981"/>
                  </a:lnTo>
                  <a:lnTo>
                    <a:pt x="197408" y="70637"/>
                  </a:lnTo>
                  <a:lnTo>
                    <a:pt x="197408" y="22034"/>
                  </a:lnTo>
                  <a:close/>
                </a:path>
                <a:path w="851535" h="1197610">
                  <a:moveTo>
                    <a:pt x="231025" y="78879"/>
                  </a:moveTo>
                  <a:lnTo>
                    <a:pt x="229870" y="70739"/>
                  </a:lnTo>
                  <a:lnTo>
                    <a:pt x="229831" y="70421"/>
                  </a:lnTo>
                  <a:lnTo>
                    <a:pt x="228346" y="70637"/>
                  </a:lnTo>
                  <a:lnTo>
                    <a:pt x="227152" y="70739"/>
                  </a:lnTo>
                  <a:lnTo>
                    <a:pt x="225018" y="70739"/>
                  </a:lnTo>
                  <a:lnTo>
                    <a:pt x="221970" y="68135"/>
                  </a:lnTo>
                  <a:lnTo>
                    <a:pt x="221703" y="67373"/>
                  </a:lnTo>
                  <a:lnTo>
                    <a:pt x="221513" y="65646"/>
                  </a:lnTo>
                  <a:lnTo>
                    <a:pt x="221513" y="29514"/>
                  </a:lnTo>
                  <a:lnTo>
                    <a:pt x="229831" y="29514"/>
                  </a:lnTo>
                  <a:lnTo>
                    <a:pt x="229831" y="22034"/>
                  </a:lnTo>
                  <a:lnTo>
                    <a:pt x="221513" y="22034"/>
                  </a:lnTo>
                  <a:lnTo>
                    <a:pt x="221513" y="2070"/>
                  </a:lnTo>
                  <a:lnTo>
                    <a:pt x="213385" y="7810"/>
                  </a:lnTo>
                  <a:lnTo>
                    <a:pt x="213385" y="22034"/>
                  </a:lnTo>
                  <a:lnTo>
                    <a:pt x="207289" y="22034"/>
                  </a:lnTo>
                  <a:lnTo>
                    <a:pt x="207289" y="29514"/>
                  </a:lnTo>
                  <a:lnTo>
                    <a:pt x="213385" y="29514"/>
                  </a:lnTo>
                  <a:lnTo>
                    <a:pt x="213448" y="68999"/>
                  </a:lnTo>
                  <a:lnTo>
                    <a:pt x="213664" y="71932"/>
                  </a:lnTo>
                  <a:lnTo>
                    <a:pt x="214401" y="73774"/>
                  </a:lnTo>
                  <a:lnTo>
                    <a:pt x="215049" y="75514"/>
                  </a:lnTo>
                  <a:lnTo>
                    <a:pt x="216154" y="77038"/>
                  </a:lnTo>
                  <a:lnTo>
                    <a:pt x="219481" y="79197"/>
                  </a:lnTo>
                  <a:lnTo>
                    <a:pt x="221792" y="79743"/>
                  </a:lnTo>
                  <a:lnTo>
                    <a:pt x="226593" y="79743"/>
                  </a:lnTo>
                  <a:lnTo>
                    <a:pt x="228714" y="79527"/>
                  </a:lnTo>
                  <a:lnTo>
                    <a:pt x="231025" y="78879"/>
                  </a:lnTo>
                  <a:close/>
                </a:path>
                <a:path w="851535" h="1197610">
                  <a:moveTo>
                    <a:pt x="280543" y="78981"/>
                  </a:moveTo>
                  <a:lnTo>
                    <a:pt x="279527" y="76822"/>
                  </a:lnTo>
                  <a:lnTo>
                    <a:pt x="278879" y="74536"/>
                  </a:lnTo>
                  <a:lnTo>
                    <a:pt x="278472" y="71932"/>
                  </a:lnTo>
                  <a:lnTo>
                    <a:pt x="278218" y="70307"/>
                  </a:lnTo>
                  <a:lnTo>
                    <a:pt x="278091" y="68465"/>
                  </a:lnTo>
                  <a:lnTo>
                    <a:pt x="278028" y="66294"/>
                  </a:lnTo>
                  <a:lnTo>
                    <a:pt x="277952" y="50342"/>
                  </a:lnTo>
                  <a:lnTo>
                    <a:pt x="277863" y="34937"/>
                  </a:lnTo>
                  <a:lnTo>
                    <a:pt x="277583" y="33312"/>
                  </a:lnTo>
                  <a:lnTo>
                    <a:pt x="277025" y="30708"/>
                  </a:lnTo>
                  <a:lnTo>
                    <a:pt x="276313" y="28752"/>
                  </a:lnTo>
                  <a:lnTo>
                    <a:pt x="276199" y="28435"/>
                  </a:lnTo>
                  <a:lnTo>
                    <a:pt x="273799" y="24955"/>
                  </a:lnTo>
                  <a:lnTo>
                    <a:pt x="271856" y="23545"/>
                  </a:lnTo>
                  <a:lnTo>
                    <a:pt x="269265" y="22466"/>
                  </a:lnTo>
                  <a:lnTo>
                    <a:pt x="266687" y="21272"/>
                  </a:lnTo>
                  <a:lnTo>
                    <a:pt x="263359" y="20726"/>
                  </a:lnTo>
                  <a:lnTo>
                    <a:pt x="254952" y="20726"/>
                  </a:lnTo>
                  <a:lnTo>
                    <a:pt x="237312" y="38303"/>
                  </a:lnTo>
                  <a:lnTo>
                    <a:pt x="245351" y="39497"/>
                  </a:lnTo>
                  <a:lnTo>
                    <a:pt x="246176" y="35483"/>
                  </a:lnTo>
                  <a:lnTo>
                    <a:pt x="247561" y="32664"/>
                  </a:lnTo>
                  <a:lnTo>
                    <a:pt x="249415" y="31140"/>
                  </a:lnTo>
                  <a:lnTo>
                    <a:pt x="251256" y="29514"/>
                  </a:lnTo>
                  <a:lnTo>
                    <a:pt x="254127" y="28752"/>
                  </a:lnTo>
                  <a:lnTo>
                    <a:pt x="262153" y="28752"/>
                  </a:lnTo>
                  <a:lnTo>
                    <a:pt x="265201" y="29845"/>
                  </a:lnTo>
                  <a:lnTo>
                    <a:pt x="268897" y="33642"/>
                  </a:lnTo>
                  <a:lnTo>
                    <a:pt x="269646" y="36347"/>
                  </a:lnTo>
                  <a:lnTo>
                    <a:pt x="269646" y="42862"/>
                  </a:lnTo>
                  <a:lnTo>
                    <a:pt x="269646" y="50342"/>
                  </a:lnTo>
                  <a:lnTo>
                    <a:pt x="257632" y="72694"/>
                  </a:lnTo>
                  <a:lnTo>
                    <a:pt x="251256" y="72694"/>
                  </a:lnTo>
                  <a:lnTo>
                    <a:pt x="244602" y="62064"/>
                  </a:lnTo>
                  <a:lnTo>
                    <a:pt x="244983" y="60540"/>
                  </a:lnTo>
                  <a:lnTo>
                    <a:pt x="245808" y="59131"/>
                  </a:lnTo>
                  <a:lnTo>
                    <a:pt x="246545" y="57721"/>
                  </a:lnTo>
                  <a:lnTo>
                    <a:pt x="247650" y="56743"/>
                  </a:lnTo>
                  <a:lnTo>
                    <a:pt x="250431" y="55232"/>
                  </a:lnTo>
                  <a:lnTo>
                    <a:pt x="252831" y="54571"/>
                  </a:lnTo>
                  <a:lnTo>
                    <a:pt x="262153" y="53060"/>
                  </a:lnTo>
                  <a:lnTo>
                    <a:pt x="266687" y="51866"/>
                  </a:lnTo>
                  <a:lnTo>
                    <a:pt x="269646" y="50342"/>
                  </a:lnTo>
                  <a:lnTo>
                    <a:pt x="269646" y="42862"/>
                  </a:lnTo>
                  <a:lnTo>
                    <a:pt x="266496" y="44157"/>
                  </a:lnTo>
                  <a:lnTo>
                    <a:pt x="261607" y="45250"/>
                  </a:lnTo>
                  <a:lnTo>
                    <a:pt x="254952" y="46113"/>
                  </a:lnTo>
                  <a:lnTo>
                    <a:pt x="249224" y="47091"/>
                  </a:lnTo>
                  <a:lnTo>
                    <a:pt x="247650" y="47637"/>
                  </a:lnTo>
                  <a:lnTo>
                    <a:pt x="245440" y="48285"/>
                  </a:lnTo>
                  <a:lnTo>
                    <a:pt x="235826" y="61188"/>
                  </a:lnTo>
                  <a:lnTo>
                    <a:pt x="235826" y="68783"/>
                  </a:lnTo>
                  <a:lnTo>
                    <a:pt x="237312" y="72694"/>
                  </a:lnTo>
                  <a:lnTo>
                    <a:pt x="243039" y="78765"/>
                  </a:lnTo>
                  <a:lnTo>
                    <a:pt x="247103" y="80289"/>
                  </a:lnTo>
                  <a:lnTo>
                    <a:pt x="255689" y="80289"/>
                  </a:lnTo>
                  <a:lnTo>
                    <a:pt x="270281" y="71932"/>
                  </a:lnTo>
                  <a:lnTo>
                    <a:pt x="270548" y="74536"/>
                  </a:lnTo>
                  <a:lnTo>
                    <a:pt x="271068" y="76822"/>
                  </a:lnTo>
                  <a:lnTo>
                    <a:pt x="271170" y="77139"/>
                  </a:lnTo>
                  <a:lnTo>
                    <a:pt x="271945" y="78981"/>
                  </a:lnTo>
                  <a:lnTo>
                    <a:pt x="280543" y="78981"/>
                  </a:lnTo>
                  <a:close/>
                </a:path>
                <a:path w="851535" h="1197610">
                  <a:moveTo>
                    <a:pt x="311391" y="78879"/>
                  </a:moveTo>
                  <a:lnTo>
                    <a:pt x="310235" y="70739"/>
                  </a:lnTo>
                  <a:lnTo>
                    <a:pt x="310197" y="70421"/>
                  </a:lnTo>
                  <a:lnTo>
                    <a:pt x="308711" y="70637"/>
                  </a:lnTo>
                  <a:lnTo>
                    <a:pt x="307517" y="70739"/>
                  </a:lnTo>
                  <a:lnTo>
                    <a:pt x="305384" y="70739"/>
                  </a:lnTo>
                  <a:lnTo>
                    <a:pt x="302437" y="68135"/>
                  </a:lnTo>
                  <a:lnTo>
                    <a:pt x="302069" y="67373"/>
                  </a:lnTo>
                  <a:lnTo>
                    <a:pt x="301967" y="29514"/>
                  </a:lnTo>
                  <a:lnTo>
                    <a:pt x="310197" y="29514"/>
                  </a:lnTo>
                  <a:lnTo>
                    <a:pt x="310197" y="22034"/>
                  </a:lnTo>
                  <a:lnTo>
                    <a:pt x="301967" y="22034"/>
                  </a:lnTo>
                  <a:lnTo>
                    <a:pt x="301967" y="2070"/>
                  </a:lnTo>
                  <a:lnTo>
                    <a:pt x="293751" y="7810"/>
                  </a:lnTo>
                  <a:lnTo>
                    <a:pt x="293751" y="22034"/>
                  </a:lnTo>
                  <a:lnTo>
                    <a:pt x="287743" y="22034"/>
                  </a:lnTo>
                  <a:lnTo>
                    <a:pt x="287743" y="29514"/>
                  </a:lnTo>
                  <a:lnTo>
                    <a:pt x="293751" y="29514"/>
                  </a:lnTo>
                  <a:lnTo>
                    <a:pt x="293839" y="68999"/>
                  </a:lnTo>
                  <a:lnTo>
                    <a:pt x="294119" y="71932"/>
                  </a:lnTo>
                  <a:lnTo>
                    <a:pt x="302247" y="79743"/>
                  </a:lnTo>
                  <a:lnTo>
                    <a:pt x="307047" y="79743"/>
                  </a:lnTo>
                  <a:lnTo>
                    <a:pt x="309079" y="79527"/>
                  </a:lnTo>
                  <a:lnTo>
                    <a:pt x="311391" y="78879"/>
                  </a:lnTo>
                  <a:close/>
                </a:path>
                <a:path w="851535" h="1197610">
                  <a:moveTo>
                    <a:pt x="327367" y="22034"/>
                  </a:moveTo>
                  <a:lnTo>
                    <a:pt x="319062" y="22034"/>
                  </a:lnTo>
                  <a:lnTo>
                    <a:pt x="319062" y="78981"/>
                  </a:lnTo>
                  <a:lnTo>
                    <a:pt x="327367" y="78981"/>
                  </a:lnTo>
                  <a:lnTo>
                    <a:pt x="327367" y="22034"/>
                  </a:lnTo>
                  <a:close/>
                </a:path>
                <a:path w="851535" h="1197610">
                  <a:moveTo>
                    <a:pt x="327367" y="330"/>
                  </a:moveTo>
                  <a:lnTo>
                    <a:pt x="319062" y="330"/>
                  </a:lnTo>
                  <a:lnTo>
                    <a:pt x="319062" y="11391"/>
                  </a:lnTo>
                  <a:lnTo>
                    <a:pt x="327367" y="11391"/>
                  </a:lnTo>
                  <a:lnTo>
                    <a:pt x="327367" y="330"/>
                  </a:lnTo>
                  <a:close/>
                </a:path>
                <a:path w="851535" h="1197610">
                  <a:moveTo>
                    <a:pt x="382892" y="40690"/>
                  </a:moveTo>
                  <a:lnTo>
                    <a:pt x="380758" y="33528"/>
                  </a:lnTo>
                  <a:lnTo>
                    <a:pt x="376872" y="28752"/>
                  </a:lnTo>
                  <a:lnTo>
                    <a:pt x="374484" y="25831"/>
                  </a:lnTo>
                  <a:lnTo>
                    <a:pt x="374484" y="43078"/>
                  </a:lnTo>
                  <a:lnTo>
                    <a:pt x="374434" y="57835"/>
                  </a:lnTo>
                  <a:lnTo>
                    <a:pt x="373100" y="63258"/>
                  </a:lnTo>
                  <a:lnTo>
                    <a:pt x="367652" y="70523"/>
                  </a:lnTo>
                  <a:lnTo>
                    <a:pt x="364324" y="72364"/>
                  </a:lnTo>
                  <a:lnTo>
                    <a:pt x="356095" y="72364"/>
                  </a:lnTo>
                  <a:lnTo>
                    <a:pt x="352679" y="70523"/>
                  </a:lnTo>
                  <a:lnTo>
                    <a:pt x="347230" y="63258"/>
                  </a:lnTo>
                  <a:lnTo>
                    <a:pt x="345935" y="57835"/>
                  </a:lnTo>
                  <a:lnTo>
                    <a:pt x="345960" y="43078"/>
                  </a:lnTo>
                  <a:lnTo>
                    <a:pt x="347230" y="37757"/>
                  </a:lnTo>
                  <a:lnTo>
                    <a:pt x="349999" y="34175"/>
                  </a:lnTo>
                  <a:lnTo>
                    <a:pt x="352679" y="30492"/>
                  </a:lnTo>
                  <a:lnTo>
                    <a:pt x="356095" y="28752"/>
                  </a:lnTo>
                  <a:lnTo>
                    <a:pt x="364236" y="28752"/>
                  </a:lnTo>
                  <a:lnTo>
                    <a:pt x="367652" y="30492"/>
                  </a:lnTo>
                  <a:lnTo>
                    <a:pt x="373100" y="37757"/>
                  </a:lnTo>
                  <a:lnTo>
                    <a:pt x="374484" y="43078"/>
                  </a:lnTo>
                  <a:lnTo>
                    <a:pt x="374484" y="25831"/>
                  </a:lnTo>
                  <a:lnTo>
                    <a:pt x="372364" y="23228"/>
                  </a:lnTo>
                  <a:lnTo>
                    <a:pt x="366903" y="20726"/>
                  </a:lnTo>
                  <a:lnTo>
                    <a:pt x="354164" y="20726"/>
                  </a:lnTo>
                  <a:lnTo>
                    <a:pt x="349084" y="22783"/>
                  </a:lnTo>
                  <a:lnTo>
                    <a:pt x="339940" y="32118"/>
                  </a:lnTo>
                  <a:lnTo>
                    <a:pt x="337439" y="39928"/>
                  </a:lnTo>
                  <a:lnTo>
                    <a:pt x="337439" y="60109"/>
                  </a:lnTo>
                  <a:lnTo>
                    <a:pt x="339572" y="67487"/>
                  </a:lnTo>
                  <a:lnTo>
                    <a:pt x="343725" y="72580"/>
                  </a:lnTo>
                  <a:lnTo>
                    <a:pt x="347878" y="77787"/>
                  </a:lnTo>
                  <a:lnTo>
                    <a:pt x="353428" y="80289"/>
                  </a:lnTo>
                  <a:lnTo>
                    <a:pt x="364413" y="80289"/>
                  </a:lnTo>
                  <a:lnTo>
                    <a:pt x="368388" y="79095"/>
                  </a:lnTo>
                  <a:lnTo>
                    <a:pt x="371894" y="76822"/>
                  </a:lnTo>
                  <a:lnTo>
                    <a:pt x="375500" y="74536"/>
                  </a:lnTo>
                  <a:lnTo>
                    <a:pt x="382765" y="57835"/>
                  </a:lnTo>
                  <a:lnTo>
                    <a:pt x="382892" y="40690"/>
                  </a:lnTo>
                  <a:close/>
                </a:path>
                <a:path w="851535" h="1197610">
                  <a:moveTo>
                    <a:pt x="433603" y="78981"/>
                  </a:moveTo>
                  <a:lnTo>
                    <a:pt x="433476" y="37439"/>
                  </a:lnTo>
                  <a:lnTo>
                    <a:pt x="430555" y="27457"/>
                  </a:lnTo>
                  <a:lnTo>
                    <a:pt x="429348" y="25387"/>
                  </a:lnTo>
                  <a:lnTo>
                    <a:pt x="427507" y="23761"/>
                  </a:lnTo>
                  <a:lnTo>
                    <a:pt x="425005" y="22567"/>
                  </a:lnTo>
                  <a:lnTo>
                    <a:pt x="422605" y="21272"/>
                  </a:lnTo>
                  <a:lnTo>
                    <a:pt x="419925" y="20726"/>
                  </a:lnTo>
                  <a:lnTo>
                    <a:pt x="410235" y="20726"/>
                  </a:lnTo>
                  <a:lnTo>
                    <a:pt x="405053" y="23876"/>
                  </a:lnTo>
                  <a:lnTo>
                    <a:pt x="401548" y="30060"/>
                  </a:lnTo>
                  <a:lnTo>
                    <a:pt x="401548" y="22034"/>
                  </a:lnTo>
                  <a:lnTo>
                    <a:pt x="394157" y="22034"/>
                  </a:lnTo>
                  <a:lnTo>
                    <a:pt x="394157" y="78981"/>
                  </a:lnTo>
                  <a:lnTo>
                    <a:pt x="402374" y="78981"/>
                  </a:lnTo>
                  <a:lnTo>
                    <a:pt x="402437" y="40360"/>
                  </a:lnTo>
                  <a:lnTo>
                    <a:pt x="403669" y="35585"/>
                  </a:lnTo>
                  <a:lnTo>
                    <a:pt x="406171" y="32981"/>
                  </a:lnTo>
                  <a:lnTo>
                    <a:pt x="408749" y="30378"/>
                  </a:lnTo>
                  <a:lnTo>
                    <a:pt x="409498" y="30060"/>
                  </a:lnTo>
                  <a:lnTo>
                    <a:pt x="411708" y="29083"/>
                  </a:lnTo>
                  <a:lnTo>
                    <a:pt x="417436" y="29083"/>
                  </a:lnTo>
                  <a:lnTo>
                    <a:pt x="419379" y="29629"/>
                  </a:lnTo>
                  <a:lnTo>
                    <a:pt x="420941" y="30810"/>
                  </a:lnTo>
                  <a:lnTo>
                    <a:pt x="422605" y="32004"/>
                  </a:lnTo>
                  <a:lnTo>
                    <a:pt x="423722" y="33528"/>
                  </a:lnTo>
                  <a:lnTo>
                    <a:pt x="425005" y="37439"/>
                  </a:lnTo>
                  <a:lnTo>
                    <a:pt x="425272" y="39497"/>
                  </a:lnTo>
                  <a:lnTo>
                    <a:pt x="425386" y="78981"/>
                  </a:lnTo>
                  <a:lnTo>
                    <a:pt x="433603" y="78981"/>
                  </a:lnTo>
                  <a:close/>
                </a:path>
                <a:path w="851535" h="1197610">
                  <a:moveTo>
                    <a:pt x="516178" y="50673"/>
                  </a:moveTo>
                  <a:lnTo>
                    <a:pt x="515073" y="46443"/>
                  </a:lnTo>
                  <a:lnTo>
                    <a:pt x="512864" y="43078"/>
                  </a:lnTo>
                  <a:lnTo>
                    <a:pt x="511352" y="40690"/>
                  </a:lnTo>
                  <a:lnTo>
                    <a:pt x="510730" y="39712"/>
                  </a:lnTo>
                  <a:lnTo>
                    <a:pt x="507593" y="37439"/>
                  </a:lnTo>
                  <a:lnTo>
                    <a:pt x="503618" y="36347"/>
                  </a:lnTo>
                  <a:lnTo>
                    <a:pt x="506666" y="34721"/>
                  </a:lnTo>
                  <a:lnTo>
                    <a:pt x="508050" y="33426"/>
                  </a:lnTo>
                  <a:lnTo>
                    <a:pt x="508977" y="32550"/>
                  </a:lnTo>
                  <a:lnTo>
                    <a:pt x="512114" y="26911"/>
                  </a:lnTo>
                  <a:lnTo>
                    <a:pt x="512864" y="23876"/>
                  </a:lnTo>
                  <a:lnTo>
                    <a:pt x="512838" y="16713"/>
                  </a:lnTo>
                  <a:lnTo>
                    <a:pt x="512114" y="13462"/>
                  </a:lnTo>
                  <a:lnTo>
                    <a:pt x="510451" y="10312"/>
                  </a:lnTo>
                  <a:lnTo>
                    <a:pt x="509231" y="7924"/>
                  </a:lnTo>
                  <a:lnTo>
                    <a:pt x="496963" y="0"/>
                  </a:lnTo>
                  <a:lnTo>
                    <a:pt x="488010" y="0"/>
                  </a:lnTo>
                  <a:lnTo>
                    <a:pt x="473138" y="20396"/>
                  </a:lnTo>
                  <a:lnTo>
                    <a:pt x="481355" y="22136"/>
                  </a:lnTo>
                  <a:lnTo>
                    <a:pt x="482003" y="17360"/>
                  </a:lnTo>
                  <a:lnTo>
                    <a:pt x="483298" y="13779"/>
                  </a:lnTo>
                  <a:lnTo>
                    <a:pt x="487641" y="9118"/>
                  </a:lnTo>
                  <a:lnTo>
                    <a:pt x="490232" y="7924"/>
                  </a:lnTo>
                  <a:lnTo>
                    <a:pt x="496697" y="7924"/>
                  </a:lnTo>
                  <a:lnTo>
                    <a:pt x="499376" y="9118"/>
                  </a:lnTo>
                  <a:lnTo>
                    <a:pt x="501408" y="11391"/>
                  </a:lnTo>
                  <a:lnTo>
                    <a:pt x="503440" y="13779"/>
                  </a:lnTo>
                  <a:lnTo>
                    <a:pt x="504456" y="16713"/>
                  </a:lnTo>
                  <a:lnTo>
                    <a:pt x="504456" y="24739"/>
                  </a:lnTo>
                  <a:lnTo>
                    <a:pt x="503072" y="27990"/>
                  </a:lnTo>
                  <a:lnTo>
                    <a:pt x="500202" y="30162"/>
                  </a:lnTo>
                  <a:lnTo>
                    <a:pt x="497433" y="32334"/>
                  </a:lnTo>
                  <a:lnTo>
                    <a:pt x="494296" y="33426"/>
                  </a:lnTo>
                  <a:lnTo>
                    <a:pt x="490410" y="33426"/>
                  </a:lnTo>
                  <a:lnTo>
                    <a:pt x="489953" y="33312"/>
                  </a:lnTo>
                  <a:lnTo>
                    <a:pt x="489483" y="33312"/>
                  </a:lnTo>
                  <a:lnTo>
                    <a:pt x="488569" y="41770"/>
                  </a:lnTo>
                  <a:lnTo>
                    <a:pt x="490867" y="41008"/>
                  </a:lnTo>
                  <a:lnTo>
                    <a:pt x="492810" y="40690"/>
                  </a:lnTo>
                  <a:lnTo>
                    <a:pt x="498170" y="40690"/>
                  </a:lnTo>
                  <a:lnTo>
                    <a:pt x="501307" y="42100"/>
                  </a:lnTo>
                  <a:lnTo>
                    <a:pt x="503707" y="45034"/>
                  </a:lnTo>
                  <a:lnTo>
                    <a:pt x="506209" y="47853"/>
                  </a:lnTo>
                  <a:lnTo>
                    <a:pt x="507504" y="51536"/>
                  </a:lnTo>
                  <a:lnTo>
                    <a:pt x="507504" y="60655"/>
                  </a:lnTo>
                  <a:lnTo>
                    <a:pt x="506120" y="64554"/>
                  </a:lnTo>
                  <a:lnTo>
                    <a:pt x="500761" y="70853"/>
                  </a:lnTo>
                  <a:lnTo>
                    <a:pt x="497522" y="72364"/>
                  </a:lnTo>
                  <a:lnTo>
                    <a:pt x="490410" y="72364"/>
                  </a:lnTo>
                  <a:lnTo>
                    <a:pt x="480529" y="56959"/>
                  </a:lnTo>
                  <a:lnTo>
                    <a:pt x="472300" y="58267"/>
                  </a:lnTo>
                  <a:lnTo>
                    <a:pt x="472859" y="64770"/>
                  </a:lnTo>
                  <a:lnTo>
                    <a:pt x="475081" y="70091"/>
                  </a:lnTo>
                  <a:lnTo>
                    <a:pt x="482841" y="78333"/>
                  </a:lnTo>
                  <a:lnTo>
                    <a:pt x="487730" y="80391"/>
                  </a:lnTo>
                  <a:lnTo>
                    <a:pt x="500113" y="80391"/>
                  </a:lnTo>
                  <a:lnTo>
                    <a:pt x="505561" y="78003"/>
                  </a:lnTo>
                  <a:lnTo>
                    <a:pt x="510578" y="72364"/>
                  </a:lnTo>
                  <a:lnTo>
                    <a:pt x="514057" y="68465"/>
                  </a:lnTo>
                  <a:lnTo>
                    <a:pt x="516178" y="62598"/>
                  </a:lnTo>
                  <a:lnTo>
                    <a:pt x="516178" y="50673"/>
                  </a:lnTo>
                  <a:close/>
                </a:path>
                <a:path w="851535" h="1197610">
                  <a:moveTo>
                    <a:pt x="851306" y="1141095"/>
                  </a:moveTo>
                  <a:lnTo>
                    <a:pt x="847610" y="1141095"/>
                  </a:lnTo>
                  <a:lnTo>
                    <a:pt x="846505" y="1143482"/>
                  </a:lnTo>
                  <a:lnTo>
                    <a:pt x="844842" y="1145984"/>
                  </a:lnTo>
                  <a:lnTo>
                    <a:pt x="839952" y="1151191"/>
                  </a:lnTo>
                  <a:lnTo>
                    <a:pt x="836993" y="1153363"/>
                  </a:lnTo>
                  <a:lnTo>
                    <a:pt x="833755" y="1155204"/>
                  </a:lnTo>
                  <a:lnTo>
                    <a:pt x="833755" y="1161821"/>
                  </a:lnTo>
                  <a:lnTo>
                    <a:pt x="845489" y="1153464"/>
                  </a:lnTo>
                  <a:lnTo>
                    <a:pt x="845489" y="1197406"/>
                  </a:lnTo>
                  <a:lnTo>
                    <a:pt x="851306" y="1197406"/>
                  </a:lnTo>
                  <a:lnTo>
                    <a:pt x="851306" y="1141095"/>
                  </a:lnTo>
                  <a:close/>
                </a:path>
              </a:pathLst>
            </a:custGeom>
            <a:solidFill>
              <a:srgbClr val="000000"/>
            </a:solidFill>
          </p:spPr>
          <p:txBody>
            <a:bodyPr wrap="square" lIns="0" tIns="0" rIns="0" bIns="0" rtlCol="0"/>
            <a:lstStyle/>
            <a:p>
              <a:endParaRPr/>
            </a:p>
          </p:txBody>
        </p:sp>
      </p:grpSp>
      <p:sp>
        <p:nvSpPr>
          <p:cNvPr id="141" name="object 141"/>
          <p:cNvSpPr/>
          <p:nvPr/>
        </p:nvSpPr>
        <p:spPr>
          <a:xfrm>
            <a:off x="4489391" y="2412027"/>
            <a:ext cx="62230" cy="558165"/>
          </a:xfrm>
          <a:custGeom>
            <a:avLst/>
            <a:gdLst/>
            <a:ahLst/>
            <a:cxnLst/>
            <a:rect l="l" t="t" r="r" b="b"/>
            <a:pathLst>
              <a:path w="62229" h="558164">
                <a:moveTo>
                  <a:pt x="47756" y="550802"/>
                </a:moveTo>
                <a:lnTo>
                  <a:pt x="0" y="550802"/>
                </a:lnTo>
                <a:lnTo>
                  <a:pt x="0" y="557745"/>
                </a:lnTo>
                <a:lnTo>
                  <a:pt x="47756" y="557745"/>
                </a:lnTo>
                <a:lnTo>
                  <a:pt x="47756" y="550802"/>
                </a:lnTo>
                <a:close/>
              </a:path>
              <a:path w="62229" h="558164">
                <a:moveTo>
                  <a:pt x="13116" y="525632"/>
                </a:moveTo>
                <a:lnTo>
                  <a:pt x="13116" y="534529"/>
                </a:lnTo>
                <a:lnTo>
                  <a:pt x="27249" y="550802"/>
                </a:lnTo>
                <a:lnTo>
                  <a:pt x="34085" y="550802"/>
                </a:lnTo>
                <a:lnTo>
                  <a:pt x="30113" y="546029"/>
                </a:lnTo>
                <a:lnTo>
                  <a:pt x="36516" y="541147"/>
                </a:lnTo>
                <a:lnTo>
                  <a:pt x="25956" y="541147"/>
                </a:lnTo>
                <a:lnTo>
                  <a:pt x="13116" y="525632"/>
                </a:lnTo>
                <a:close/>
              </a:path>
              <a:path w="62229" h="558164">
                <a:moveTo>
                  <a:pt x="47756" y="524114"/>
                </a:moveTo>
                <a:lnTo>
                  <a:pt x="25956" y="541147"/>
                </a:lnTo>
                <a:lnTo>
                  <a:pt x="36516" y="541147"/>
                </a:lnTo>
                <a:lnTo>
                  <a:pt x="47756" y="532576"/>
                </a:lnTo>
                <a:lnTo>
                  <a:pt x="47756" y="524114"/>
                </a:lnTo>
                <a:close/>
              </a:path>
              <a:path w="62229" h="558164">
                <a:moveTo>
                  <a:pt x="47756" y="484623"/>
                </a:moveTo>
                <a:lnTo>
                  <a:pt x="0" y="484623"/>
                </a:lnTo>
                <a:lnTo>
                  <a:pt x="0" y="491458"/>
                </a:lnTo>
                <a:lnTo>
                  <a:pt x="17088" y="491458"/>
                </a:lnTo>
                <a:lnTo>
                  <a:pt x="15703" y="492652"/>
                </a:lnTo>
                <a:lnTo>
                  <a:pt x="14594" y="494279"/>
                </a:lnTo>
                <a:lnTo>
                  <a:pt x="13624" y="496232"/>
                </a:lnTo>
                <a:lnTo>
                  <a:pt x="12839" y="498076"/>
                </a:lnTo>
                <a:lnTo>
                  <a:pt x="12377" y="500246"/>
                </a:lnTo>
                <a:lnTo>
                  <a:pt x="12377" y="506104"/>
                </a:lnTo>
                <a:lnTo>
                  <a:pt x="21060" y="517821"/>
                </a:lnTo>
                <a:lnTo>
                  <a:pt x="23924" y="519232"/>
                </a:lnTo>
                <a:lnTo>
                  <a:pt x="27065" y="519883"/>
                </a:lnTo>
                <a:lnTo>
                  <a:pt x="33993" y="519883"/>
                </a:lnTo>
                <a:lnTo>
                  <a:pt x="37133" y="519123"/>
                </a:lnTo>
                <a:lnTo>
                  <a:pt x="39905" y="517604"/>
                </a:lnTo>
                <a:lnTo>
                  <a:pt x="42583" y="516194"/>
                </a:lnTo>
                <a:lnTo>
                  <a:pt x="44708" y="514024"/>
                </a:lnTo>
                <a:lnTo>
                  <a:pt x="45399" y="512831"/>
                </a:lnTo>
                <a:lnTo>
                  <a:pt x="25864" y="512831"/>
                </a:lnTo>
                <a:lnTo>
                  <a:pt x="22538" y="511746"/>
                </a:lnTo>
                <a:lnTo>
                  <a:pt x="20296" y="509576"/>
                </a:lnTo>
                <a:lnTo>
                  <a:pt x="18289" y="507732"/>
                </a:lnTo>
                <a:lnTo>
                  <a:pt x="17273" y="505128"/>
                </a:lnTo>
                <a:lnTo>
                  <a:pt x="17362" y="498727"/>
                </a:lnTo>
                <a:lnTo>
                  <a:pt x="18382" y="496232"/>
                </a:lnTo>
                <a:lnTo>
                  <a:pt x="20599" y="494170"/>
                </a:lnTo>
                <a:lnTo>
                  <a:pt x="22816" y="492001"/>
                </a:lnTo>
                <a:lnTo>
                  <a:pt x="26233" y="490916"/>
                </a:lnTo>
                <a:lnTo>
                  <a:pt x="47756" y="490916"/>
                </a:lnTo>
                <a:lnTo>
                  <a:pt x="47756" y="484623"/>
                </a:lnTo>
                <a:close/>
              </a:path>
              <a:path w="62229" h="558164">
                <a:moveTo>
                  <a:pt x="47756" y="490916"/>
                </a:moveTo>
                <a:lnTo>
                  <a:pt x="35286" y="490916"/>
                </a:lnTo>
                <a:lnTo>
                  <a:pt x="38519" y="492001"/>
                </a:lnTo>
                <a:lnTo>
                  <a:pt x="42676" y="496232"/>
                </a:lnTo>
                <a:lnTo>
                  <a:pt x="43692" y="498727"/>
                </a:lnTo>
                <a:lnTo>
                  <a:pt x="43692" y="504694"/>
                </a:lnTo>
                <a:lnTo>
                  <a:pt x="42583" y="507298"/>
                </a:lnTo>
                <a:lnTo>
                  <a:pt x="40348" y="509684"/>
                </a:lnTo>
                <a:lnTo>
                  <a:pt x="38242" y="511746"/>
                </a:lnTo>
                <a:lnTo>
                  <a:pt x="34916" y="512831"/>
                </a:lnTo>
                <a:lnTo>
                  <a:pt x="45399" y="512831"/>
                </a:lnTo>
                <a:lnTo>
                  <a:pt x="46278" y="511312"/>
                </a:lnTo>
                <a:lnTo>
                  <a:pt x="47756" y="508600"/>
                </a:lnTo>
                <a:lnTo>
                  <a:pt x="48386" y="506104"/>
                </a:lnTo>
                <a:lnTo>
                  <a:pt x="48495" y="497425"/>
                </a:lnTo>
                <a:lnTo>
                  <a:pt x="46832" y="493628"/>
                </a:lnTo>
                <a:lnTo>
                  <a:pt x="43415" y="491024"/>
                </a:lnTo>
                <a:lnTo>
                  <a:pt x="47756" y="491024"/>
                </a:lnTo>
                <a:close/>
              </a:path>
              <a:path w="62229" h="558164">
                <a:moveTo>
                  <a:pt x="31221" y="437322"/>
                </a:moveTo>
                <a:lnTo>
                  <a:pt x="24663" y="437322"/>
                </a:lnTo>
                <a:lnTo>
                  <a:pt x="20229" y="439058"/>
                </a:lnTo>
                <a:lnTo>
                  <a:pt x="13948" y="446001"/>
                </a:lnTo>
                <a:lnTo>
                  <a:pt x="12377" y="450449"/>
                </a:lnTo>
                <a:lnTo>
                  <a:pt x="12452" y="461624"/>
                </a:lnTo>
                <a:lnTo>
                  <a:pt x="13948" y="465963"/>
                </a:lnTo>
                <a:lnTo>
                  <a:pt x="17181" y="469543"/>
                </a:lnTo>
                <a:lnTo>
                  <a:pt x="20414" y="473015"/>
                </a:lnTo>
                <a:lnTo>
                  <a:pt x="24940" y="474859"/>
                </a:lnTo>
                <a:lnTo>
                  <a:pt x="36394" y="474859"/>
                </a:lnTo>
                <a:lnTo>
                  <a:pt x="40736" y="473123"/>
                </a:lnTo>
                <a:lnTo>
                  <a:pt x="43877" y="469543"/>
                </a:lnTo>
                <a:lnTo>
                  <a:pt x="45545" y="467699"/>
                </a:lnTo>
                <a:lnTo>
                  <a:pt x="31960" y="467699"/>
                </a:lnTo>
                <a:lnTo>
                  <a:pt x="31960" y="467265"/>
                </a:lnTo>
                <a:lnTo>
                  <a:pt x="27157" y="467265"/>
                </a:lnTo>
                <a:lnTo>
                  <a:pt x="17181" y="452293"/>
                </a:lnTo>
                <a:lnTo>
                  <a:pt x="18289" y="449473"/>
                </a:lnTo>
                <a:lnTo>
                  <a:pt x="31960" y="444591"/>
                </a:lnTo>
                <a:lnTo>
                  <a:pt x="31960" y="437430"/>
                </a:lnTo>
                <a:lnTo>
                  <a:pt x="31221" y="437322"/>
                </a:lnTo>
                <a:close/>
              </a:path>
              <a:path w="62229" h="558164">
                <a:moveTo>
                  <a:pt x="37410" y="437539"/>
                </a:moveTo>
                <a:lnTo>
                  <a:pt x="36579" y="444699"/>
                </a:lnTo>
                <a:lnTo>
                  <a:pt x="39073" y="445784"/>
                </a:lnTo>
                <a:lnTo>
                  <a:pt x="40921" y="447194"/>
                </a:lnTo>
                <a:lnTo>
                  <a:pt x="42029" y="448930"/>
                </a:lnTo>
                <a:lnTo>
                  <a:pt x="43138" y="450775"/>
                </a:lnTo>
                <a:lnTo>
                  <a:pt x="43692" y="452944"/>
                </a:lnTo>
                <a:lnTo>
                  <a:pt x="43653" y="458911"/>
                </a:lnTo>
                <a:lnTo>
                  <a:pt x="42676" y="461624"/>
                </a:lnTo>
                <a:lnTo>
                  <a:pt x="40644" y="463902"/>
                </a:lnTo>
                <a:lnTo>
                  <a:pt x="38704" y="466180"/>
                </a:lnTo>
                <a:lnTo>
                  <a:pt x="35748" y="467482"/>
                </a:lnTo>
                <a:lnTo>
                  <a:pt x="31960" y="467699"/>
                </a:lnTo>
                <a:lnTo>
                  <a:pt x="45545" y="467699"/>
                </a:lnTo>
                <a:lnTo>
                  <a:pt x="47017" y="466072"/>
                </a:lnTo>
                <a:lnTo>
                  <a:pt x="48426" y="461623"/>
                </a:lnTo>
                <a:lnTo>
                  <a:pt x="48418" y="450449"/>
                </a:lnTo>
                <a:lnTo>
                  <a:pt x="47571" y="446869"/>
                </a:lnTo>
                <a:lnTo>
                  <a:pt x="43692" y="440793"/>
                </a:lnTo>
                <a:lnTo>
                  <a:pt x="40921" y="438732"/>
                </a:lnTo>
                <a:lnTo>
                  <a:pt x="37410" y="437539"/>
                </a:lnTo>
                <a:close/>
              </a:path>
              <a:path w="62229" h="558164">
                <a:moveTo>
                  <a:pt x="31960" y="444591"/>
                </a:moveTo>
                <a:lnTo>
                  <a:pt x="27157" y="444591"/>
                </a:lnTo>
                <a:lnTo>
                  <a:pt x="27157" y="467265"/>
                </a:lnTo>
                <a:lnTo>
                  <a:pt x="31960" y="467265"/>
                </a:lnTo>
                <a:lnTo>
                  <a:pt x="31960" y="444591"/>
                </a:lnTo>
                <a:close/>
              </a:path>
              <a:path w="62229" h="558164">
                <a:moveTo>
                  <a:pt x="47756" y="394577"/>
                </a:moveTo>
                <a:lnTo>
                  <a:pt x="16442" y="397181"/>
                </a:lnTo>
                <a:lnTo>
                  <a:pt x="15241" y="398157"/>
                </a:lnTo>
                <a:lnTo>
                  <a:pt x="14225" y="399676"/>
                </a:lnTo>
                <a:lnTo>
                  <a:pt x="12747" y="403798"/>
                </a:lnTo>
                <a:lnTo>
                  <a:pt x="12377" y="406077"/>
                </a:lnTo>
                <a:lnTo>
                  <a:pt x="12377" y="414105"/>
                </a:lnTo>
                <a:lnTo>
                  <a:pt x="14317" y="418445"/>
                </a:lnTo>
                <a:lnTo>
                  <a:pt x="18105" y="421482"/>
                </a:lnTo>
                <a:lnTo>
                  <a:pt x="13116" y="421482"/>
                </a:lnTo>
                <a:lnTo>
                  <a:pt x="13116" y="427666"/>
                </a:lnTo>
                <a:lnTo>
                  <a:pt x="47756" y="427666"/>
                </a:lnTo>
                <a:lnTo>
                  <a:pt x="47756" y="420723"/>
                </a:lnTo>
                <a:lnTo>
                  <a:pt x="24386" y="420723"/>
                </a:lnTo>
                <a:lnTo>
                  <a:pt x="21430" y="419638"/>
                </a:lnTo>
                <a:lnTo>
                  <a:pt x="19860" y="417577"/>
                </a:lnTo>
                <a:lnTo>
                  <a:pt x="18289" y="415407"/>
                </a:lnTo>
                <a:lnTo>
                  <a:pt x="17458" y="412912"/>
                </a:lnTo>
                <a:lnTo>
                  <a:pt x="17458" y="408138"/>
                </a:lnTo>
                <a:lnTo>
                  <a:pt x="17827" y="406511"/>
                </a:lnTo>
                <a:lnTo>
                  <a:pt x="47756" y="401520"/>
                </a:lnTo>
                <a:lnTo>
                  <a:pt x="47756" y="394577"/>
                </a:lnTo>
                <a:close/>
              </a:path>
              <a:path w="62229" h="558164">
                <a:moveTo>
                  <a:pt x="46869" y="358884"/>
                </a:moveTo>
                <a:lnTo>
                  <a:pt x="39720" y="358884"/>
                </a:lnTo>
                <a:lnTo>
                  <a:pt x="41013" y="359643"/>
                </a:lnTo>
                <a:lnTo>
                  <a:pt x="42108" y="361270"/>
                </a:lnTo>
                <a:lnTo>
                  <a:pt x="43138" y="362681"/>
                </a:lnTo>
                <a:lnTo>
                  <a:pt x="43692" y="364959"/>
                </a:lnTo>
                <a:lnTo>
                  <a:pt x="43667" y="371468"/>
                </a:lnTo>
                <a:lnTo>
                  <a:pt x="43138" y="373747"/>
                </a:lnTo>
                <a:lnTo>
                  <a:pt x="41844" y="375483"/>
                </a:lnTo>
                <a:lnTo>
                  <a:pt x="40644" y="377218"/>
                </a:lnTo>
                <a:lnTo>
                  <a:pt x="38888" y="378303"/>
                </a:lnTo>
                <a:lnTo>
                  <a:pt x="36487" y="378737"/>
                </a:lnTo>
                <a:lnTo>
                  <a:pt x="37410" y="385464"/>
                </a:lnTo>
                <a:lnTo>
                  <a:pt x="48420" y="373747"/>
                </a:lnTo>
                <a:lnTo>
                  <a:pt x="48371" y="364200"/>
                </a:lnTo>
                <a:lnTo>
                  <a:pt x="48033" y="362138"/>
                </a:lnTo>
                <a:lnTo>
                  <a:pt x="46869" y="358884"/>
                </a:lnTo>
                <a:close/>
              </a:path>
              <a:path w="62229" h="558164">
                <a:moveTo>
                  <a:pt x="22077" y="353242"/>
                </a:moveTo>
                <a:lnTo>
                  <a:pt x="13503" y="361270"/>
                </a:lnTo>
                <a:lnTo>
                  <a:pt x="12747" y="363440"/>
                </a:lnTo>
                <a:lnTo>
                  <a:pt x="12548" y="364959"/>
                </a:lnTo>
                <a:lnTo>
                  <a:pt x="12465" y="372119"/>
                </a:lnTo>
                <a:lnTo>
                  <a:pt x="12640" y="373421"/>
                </a:lnTo>
                <a:lnTo>
                  <a:pt x="18105" y="383077"/>
                </a:lnTo>
                <a:lnTo>
                  <a:pt x="19398" y="383945"/>
                </a:lnTo>
                <a:lnTo>
                  <a:pt x="20783" y="384379"/>
                </a:lnTo>
                <a:lnTo>
                  <a:pt x="24016" y="384379"/>
                </a:lnTo>
                <a:lnTo>
                  <a:pt x="25587" y="383836"/>
                </a:lnTo>
                <a:lnTo>
                  <a:pt x="28358" y="381884"/>
                </a:lnTo>
                <a:lnTo>
                  <a:pt x="29466" y="380365"/>
                </a:lnTo>
                <a:lnTo>
                  <a:pt x="30339" y="378303"/>
                </a:lnTo>
                <a:lnTo>
                  <a:pt x="30585" y="377652"/>
                </a:lnTo>
                <a:lnTo>
                  <a:pt x="20506" y="377652"/>
                </a:lnTo>
                <a:lnTo>
                  <a:pt x="19398" y="377001"/>
                </a:lnTo>
                <a:lnTo>
                  <a:pt x="17643" y="374289"/>
                </a:lnTo>
                <a:lnTo>
                  <a:pt x="17181" y="372119"/>
                </a:lnTo>
                <a:lnTo>
                  <a:pt x="17181" y="366261"/>
                </a:lnTo>
                <a:lnTo>
                  <a:pt x="17735" y="364200"/>
                </a:lnTo>
                <a:lnTo>
                  <a:pt x="18659" y="362681"/>
                </a:lnTo>
                <a:lnTo>
                  <a:pt x="19675" y="361270"/>
                </a:lnTo>
                <a:lnTo>
                  <a:pt x="21060" y="360294"/>
                </a:lnTo>
                <a:lnTo>
                  <a:pt x="22908" y="360077"/>
                </a:lnTo>
                <a:lnTo>
                  <a:pt x="22077" y="353242"/>
                </a:lnTo>
                <a:close/>
              </a:path>
              <a:path w="62229" h="558164">
                <a:moveTo>
                  <a:pt x="39535" y="351723"/>
                </a:moveTo>
                <a:lnTo>
                  <a:pt x="35563" y="351723"/>
                </a:lnTo>
                <a:lnTo>
                  <a:pt x="33900" y="352266"/>
                </a:lnTo>
                <a:lnTo>
                  <a:pt x="32607" y="353459"/>
                </a:lnTo>
                <a:lnTo>
                  <a:pt x="31221" y="354544"/>
                </a:lnTo>
                <a:lnTo>
                  <a:pt x="26788" y="368105"/>
                </a:lnTo>
                <a:lnTo>
                  <a:pt x="25956" y="371468"/>
                </a:lnTo>
                <a:lnTo>
                  <a:pt x="22446" y="377652"/>
                </a:lnTo>
                <a:lnTo>
                  <a:pt x="30585" y="377652"/>
                </a:lnTo>
                <a:lnTo>
                  <a:pt x="31069" y="376351"/>
                </a:lnTo>
                <a:lnTo>
                  <a:pt x="32053" y="372987"/>
                </a:lnTo>
                <a:lnTo>
                  <a:pt x="33069" y="367888"/>
                </a:lnTo>
                <a:lnTo>
                  <a:pt x="33900" y="364200"/>
                </a:lnTo>
                <a:lnTo>
                  <a:pt x="34547" y="361813"/>
                </a:lnTo>
                <a:lnTo>
                  <a:pt x="35840" y="359535"/>
                </a:lnTo>
                <a:lnTo>
                  <a:pt x="36856" y="358884"/>
                </a:lnTo>
                <a:lnTo>
                  <a:pt x="46869" y="358884"/>
                </a:lnTo>
                <a:lnTo>
                  <a:pt x="46186" y="357039"/>
                </a:lnTo>
                <a:lnTo>
                  <a:pt x="44800" y="355087"/>
                </a:lnTo>
                <a:lnTo>
                  <a:pt x="43138" y="353785"/>
                </a:lnTo>
                <a:lnTo>
                  <a:pt x="41382" y="352483"/>
                </a:lnTo>
                <a:lnTo>
                  <a:pt x="39535" y="351723"/>
                </a:lnTo>
                <a:close/>
              </a:path>
              <a:path w="62229" h="558164">
                <a:moveTo>
                  <a:pt x="6743" y="335450"/>
                </a:moveTo>
                <a:lnTo>
                  <a:pt x="0" y="335450"/>
                </a:lnTo>
                <a:lnTo>
                  <a:pt x="0" y="342393"/>
                </a:lnTo>
                <a:lnTo>
                  <a:pt x="6743" y="342393"/>
                </a:lnTo>
                <a:lnTo>
                  <a:pt x="6743" y="335450"/>
                </a:lnTo>
                <a:close/>
              </a:path>
              <a:path w="62229" h="558164">
                <a:moveTo>
                  <a:pt x="47756" y="335450"/>
                </a:moveTo>
                <a:lnTo>
                  <a:pt x="13116" y="335450"/>
                </a:lnTo>
                <a:lnTo>
                  <a:pt x="13116" y="342393"/>
                </a:lnTo>
                <a:lnTo>
                  <a:pt x="47756" y="342393"/>
                </a:lnTo>
                <a:lnTo>
                  <a:pt x="47756" y="335450"/>
                </a:lnTo>
                <a:close/>
              </a:path>
              <a:path w="62229" h="558164">
                <a:moveTo>
                  <a:pt x="17735" y="323191"/>
                </a:moveTo>
                <a:lnTo>
                  <a:pt x="13116" y="323191"/>
                </a:lnTo>
                <a:lnTo>
                  <a:pt x="13116" y="328181"/>
                </a:lnTo>
                <a:lnTo>
                  <a:pt x="17735" y="328181"/>
                </a:lnTo>
                <a:lnTo>
                  <a:pt x="17735" y="323191"/>
                </a:lnTo>
                <a:close/>
              </a:path>
              <a:path w="62229" h="558164">
                <a:moveTo>
                  <a:pt x="47664" y="308436"/>
                </a:moveTo>
                <a:lnTo>
                  <a:pt x="42491" y="309412"/>
                </a:lnTo>
                <a:lnTo>
                  <a:pt x="42642" y="310389"/>
                </a:lnTo>
                <a:lnTo>
                  <a:pt x="42768" y="313426"/>
                </a:lnTo>
                <a:lnTo>
                  <a:pt x="42583" y="314186"/>
                </a:lnTo>
                <a:lnTo>
                  <a:pt x="42306" y="314728"/>
                </a:lnTo>
                <a:lnTo>
                  <a:pt x="42029" y="315379"/>
                </a:lnTo>
                <a:lnTo>
                  <a:pt x="41660" y="315705"/>
                </a:lnTo>
                <a:lnTo>
                  <a:pt x="41198" y="315922"/>
                </a:lnTo>
                <a:lnTo>
                  <a:pt x="40736" y="316247"/>
                </a:lnTo>
                <a:lnTo>
                  <a:pt x="39627" y="316356"/>
                </a:lnTo>
                <a:lnTo>
                  <a:pt x="1108" y="316356"/>
                </a:lnTo>
                <a:lnTo>
                  <a:pt x="4618" y="323191"/>
                </a:lnTo>
                <a:lnTo>
                  <a:pt x="43415" y="322865"/>
                </a:lnTo>
                <a:lnTo>
                  <a:pt x="47202" y="319393"/>
                </a:lnTo>
                <a:lnTo>
                  <a:pt x="47849" y="318092"/>
                </a:lnTo>
                <a:lnTo>
                  <a:pt x="48177" y="316356"/>
                </a:lnTo>
                <a:lnTo>
                  <a:pt x="48056" y="310606"/>
                </a:lnTo>
                <a:lnTo>
                  <a:pt x="48033" y="310389"/>
                </a:lnTo>
                <a:lnTo>
                  <a:pt x="47664" y="308436"/>
                </a:lnTo>
                <a:close/>
              </a:path>
              <a:path w="62229" h="558164">
                <a:moveTo>
                  <a:pt x="17735" y="309412"/>
                </a:moveTo>
                <a:lnTo>
                  <a:pt x="13116" y="309412"/>
                </a:lnTo>
                <a:lnTo>
                  <a:pt x="13116" y="316356"/>
                </a:lnTo>
                <a:lnTo>
                  <a:pt x="17735" y="316356"/>
                </a:lnTo>
                <a:lnTo>
                  <a:pt x="17735" y="309412"/>
                </a:lnTo>
                <a:close/>
              </a:path>
              <a:path w="62229" h="558164">
                <a:moveTo>
                  <a:pt x="13116" y="268729"/>
                </a:moveTo>
                <a:lnTo>
                  <a:pt x="13116" y="275564"/>
                </a:lnTo>
                <a:lnTo>
                  <a:pt x="35933" y="285328"/>
                </a:lnTo>
                <a:lnTo>
                  <a:pt x="38519" y="286304"/>
                </a:lnTo>
                <a:lnTo>
                  <a:pt x="41198" y="287063"/>
                </a:lnTo>
                <a:lnTo>
                  <a:pt x="38427" y="287931"/>
                </a:lnTo>
                <a:lnTo>
                  <a:pt x="35748" y="288908"/>
                </a:lnTo>
                <a:lnTo>
                  <a:pt x="13116" y="298455"/>
                </a:lnTo>
                <a:lnTo>
                  <a:pt x="13116" y="305941"/>
                </a:lnTo>
                <a:lnTo>
                  <a:pt x="47849" y="290535"/>
                </a:lnTo>
                <a:lnTo>
                  <a:pt x="59466" y="290535"/>
                </a:lnTo>
                <a:lnTo>
                  <a:pt x="58102" y="289233"/>
                </a:lnTo>
                <a:lnTo>
                  <a:pt x="56162" y="288040"/>
                </a:lnTo>
                <a:lnTo>
                  <a:pt x="54777" y="287063"/>
                </a:lnTo>
                <a:lnTo>
                  <a:pt x="52190" y="285762"/>
                </a:lnTo>
                <a:lnTo>
                  <a:pt x="48310" y="284134"/>
                </a:lnTo>
                <a:lnTo>
                  <a:pt x="13116" y="268729"/>
                </a:lnTo>
                <a:close/>
              </a:path>
              <a:path w="62229" h="558164">
                <a:moveTo>
                  <a:pt x="59466" y="290535"/>
                </a:moveTo>
                <a:lnTo>
                  <a:pt x="47849" y="290535"/>
                </a:lnTo>
                <a:lnTo>
                  <a:pt x="48495" y="290752"/>
                </a:lnTo>
                <a:lnTo>
                  <a:pt x="48957" y="290969"/>
                </a:lnTo>
                <a:lnTo>
                  <a:pt x="55423" y="295526"/>
                </a:lnTo>
                <a:lnTo>
                  <a:pt x="55885" y="296394"/>
                </a:lnTo>
                <a:lnTo>
                  <a:pt x="56008" y="300733"/>
                </a:lnTo>
                <a:lnTo>
                  <a:pt x="55885" y="301601"/>
                </a:lnTo>
                <a:lnTo>
                  <a:pt x="55608" y="303120"/>
                </a:lnTo>
                <a:lnTo>
                  <a:pt x="61058" y="302361"/>
                </a:lnTo>
                <a:lnTo>
                  <a:pt x="61520" y="300733"/>
                </a:lnTo>
                <a:lnTo>
                  <a:pt x="61797" y="299214"/>
                </a:lnTo>
                <a:lnTo>
                  <a:pt x="61746" y="295526"/>
                </a:lnTo>
                <a:lnTo>
                  <a:pt x="61335" y="293790"/>
                </a:lnTo>
                <a:lnTo>
                  <a:pt x="60411" y="292271"/>
                </a:lnTo>
                <a:lnTo>
                  <a:pt x="59580" y="290644"/>
                </a:lnTo>
                <a:close/>
              </a:path>
              <a:path w="62229" h="558164">
                <a:moveTo>
                  <a:pt x="47756" y="206239"/>
                </a:moveTo>
                <a:lnTo>
                  <a:pt x="12377" y="217630"/>
                </a:lnTo>
                <a:lnTo>
                  <a:pt x="12377" y="225767"/>
                </a:lnTo>
                <a:lnTo>
                  <a:pt x="14317" y="229998"/>
                </a:lnTo>
                <a:lnTo>
                  <a:pt x="18105" y="233036"/>
                </a:lnTo>
                <a:lnTo>
                  <a:pt x="13116" y="233036"/>
                </a:lnTo>
                <a:lnTo>
                  <a:pt x="13116" y="239219"/>
                </a:lnTo>
                <a:lnTo>
                  <a:pt x="47756" y="239219"/>
                </a:lnTo>
                <a:lnTo>
                  <a:pt x="47756" y="232385"/>
                </a:lnTo>
                <a:lnTo>
                  <a:pt x="24386" y="232385"/>
                </a:lnTo>
                <a:lnTo>
                  <a:pt x="21430" y="231300"/>
                </a:lnTo>
                <a:lnTo>
                  <a:pt x="18289" y="226960"/>
                </a:lnTo>
                <a:lnTo>
                  <a:pt x="17458" y="224465"/>
                </a:lnTo>
                <a:lnTo>
                  <a:pt x="17458" y="219691"/>
                </a:lnTo>
                <a:lnTo>
                  <a:pt x="17827" y="218064"/>
                </a:lnTo>
                <a:lnTo>
                  <a:pt x="18474" y="216762"/>
                </a:lnTo>
                <a:lnTo>
                  <a:pt x="19213" y="215352"/>
                </a:lnTo>
                <a:lnTo>
                  <a:pt x="20137" y="214375"/>
                </a:lnTo>
                <a:lnTo>
                  <a:pt x="21338" y="213941"/>
                </a:lnTo>
                <a:lnTo>
                  <a:pt x="22538" y="213399"/>
                </a:lnTo>
                <a:lnTo>
                  <a:pt x="24294" y="213073"/>
                </a:lnTo>
                <a:lnTo>
                  <a:pt x="47756" y="213073"/>
                </a:lnTo>
                <a:lnTo>
                  <a:pt x="47756" y="206239"/>
                </a:lnTo>
                <a:close/>
              </a:path>
              <a:path w="62229" h="558164">
                <a:moveTo>
                  <a:pt x="14225" y="172390"/>
                </a:moveTo>
                <a:lnTo>
                  <a:pt x="13024" y="174777"/>
                </a:lnTo>
                <a:lnTo>
                  <a:pt x="12377" y="177055"/>
                </a:lnTo>
                <a:lnTo>
                  <a:pt x="12434" y="181286"/>
                </a:lnTo>
                <a:lnTo>
                  <a:pt x="12747" y="182479"/>
                </a:lnTo>
                <a:lnTo>
                  <a:pt x="14317" y="185192"/>
                </a:lnTo>
                <a:lnTo>
                  <a:pt x="15980" y="186602"/>
                </a:lnTo>
                <a:lnTo>
                  <a:pt x="18382" y="188229"/>
                </a:lnTo>
                <a:lnTo>
                  <a:pt x="13116" y="188229"/>
                </a:lnTo>
                <a:lnTo>
                  <a:pt x="13116" y="194413"/>
                </a:lnTo>
                <a:lnTo>
                  <a:pt x="47756" y="194413"/>
                </a:lnTo>
                <a:lnTo>
                  <a:pt x="47756" y="187578"/>
                </a:lnTo>
                <a:lnTo>
                  <a:pt x="27157" y="187578"/>
                </a:lnTo>
                <a:lnTo>
                  <a:pt x="24848" y="187144"/>
                </a:lnTo>
                <a:lnTo>
                  <a:pt x="18474" y="178031"/>
                </a:lnTo>
                <a:lnTo>
                  <a:pt x="18844" y="176404"/>
                </a:lnTo>
                <a:lnTo>
                  <a:pt x="19675" y="174668"/>
                </a:lnTo>
                <a:lnTo>
                  <a:pt x="14225" y="172390"/>
                </a:lnTo>
                <a:close/>
              </a:path>
              <a:path w="62229" h="558164">
                <a:moveTo>
                  <a:pt x="61058" y="128234"/>
                </a:moveTo>
                <a:lnTo>
                  <a:pt x="56809" y="128234"/>
                </a:lnTo>
                <a:lnTo>
                  <a:pt x="56809" y="173800"/>
                </a:lnTo>
                <a:lnTo>
                  <a:pt x="61058" y="173800"/>
                </a:lnTo>
                <a:lnTo>
                  <a:pt x="61058" y="128234"/>
                </a:lnTo>
                <a:close/>
              </a:path>
              <a:path w="62229" h="558164">
                <a:moveTo>
                  <a:pt x="14225" y="100570"/>
                </a:moveTo>
                <a:lnTo>
                  <a:pt x="13024" y="102956"/>
                </a:lnTo>
                <a:lnTo>
                  <a:pt x="12554" y="104692"/>
                </a:lnTo>
                <a:lnTo>
                  <a:pt x="12457" y="109574"/>
                </a:lnTo>
                <a:lnTo>
                  <a:pt x="12747" y="110768"/>
                </a:lnTo>
                <a:lnTo>
                  <a:pt x="13578" y="112069"/>
                </a:lnTo>
                <a:lnTo>
                  <a:pt x="14317" y="113480"/>
                </a:lnTo>
                <a:lnTo>
                  <a:pt x="15980" y="114890"/>
                </a:lnTo>
                <a:lnTo>
                  <a:pt x="18382" y="116518"/>
                </a:lnTo>
                <a:lnTo>
                  <a:pt x="13116" y="116518"/>
                </a:lnTo>
                <a:lnTo>
                  <a:pt x="13116" y="122701"/>
                </a:lnTo>
                <a:lnTo>
                  <a:pt x="47756" y="122701"/>
                </a:lnTo>
                <a:lnTo>
                  <a:pt x="47756" y="115758"/>
                </a:lnTo>
                <a:lnTo>
                  <a:pt x="27157" y="115758"/>
                </a:lnTo>
                <a:lnTo>
                  <a:pt x="24848" y="115433"/>
                </a:lnTo>
                <a:lnTo>
                  <a:pt x="18474" y="106319"/>
                </a:lnTo>
                <a:lnTo>
                  <a:pt x="18844" y="104692"/>
                </a:lnTo>
                <a:lnTo>
                  <a:pt x="19675" y="102956"/>
                </a:lnTo>
                <a:lnTo>
                  <a:pt x="14225" y="100570"/>
                </a:lnTo>
                <a:close/>
              </a:path>
              <a:path w="62229" h="558164">
                <a:moveTo>
                  <a:pt x="47756" y="63032"/>
                </a:moveTo>
                <a:lnTo>
                  <a:pt x="0" y="63032"/>
                </a:lnTo>
                <a:lnTo>
                  <a:pt x="0" y="69867"/>
                </a:lnTo>
                <a:lnTo>
                  <a:pt x="17088" y="69867"/>
                </a:lnTo>
                <a:lnTo>
                  <a:pt x="15703" y="71060"/>
                </a:lnTo>
                <a:lnTo>
                  <a:pt x="14594" y="72579"/>
                </a:lnTo>
                <a:lnTo>
                  <a:pt x="13622" y="74640"/>
                </a:lnTo>
                <a:lnTo>
                  <a:pt x="12839" y="76376"/>
                </a:lnTo>
                <a:lnTo>
                  <a:pt x="12377" y="78546"/>
                </a:lnTo>
                <a:lnTo>
                  <a:pt x="12377" y="84405"/>
                </a:lnTo>
                <a:lnTo>
                  <a:pt x="27065" y="98183"/>
                </a:lnTo>
                <a:lnTo>
                  <a:pt x="33993" y="98183"/>
                </a:lnTo>
                <a:lnTo>
                  <a:pt x="45462" y="91131"/>
                </a:lnTo>
                <a:lnTo>
                  <a:pt x="25864" y="91131"/>
                </a:lnTo>
                <a:lnTo>
                  <a:pt x="22538" y="90155"/>
                </a:lnTo>
                <a:lnTo>
                  <a:pt x="18289" y="86032"/>
                </a:lnTo>
                <a:lnTo>
                  <a:pt x="17273" y="83428"/>
                </a:lnTo>
                <a:lnTo>
                  <a:pt x="17366" y="77027"/>
                </a:lnTo>
                <a:lnTo>
                  <a:pt x="18382" y="74640"/>
                </a:lnTo>
                <a:lnTo>
                  <a:pt x="22816" y="70301"/>
                </a:lnTo>
                <a:lnTo>
                  <a:pt x="26233" y="69216"/>
                </a:lnTo>
                <a:lnTo>
                  <a:pt x="47756" y="69216"/>
                </a:lnTo>
                <a:lnTo>
                  <a:pt x="47756" y="63032"/>
                </a:lnTo>
                <a:close/>
              </a:path>
              <a:path w="62229" h="558164">
                <a:moveTo>
                  <a:pt x="47756" y="69216"/>
                </a:moveTo>
                <a:lnTo>
                  <a:pt x="35286" y="69216"/>
                </a:lnTo>
                <a:lnTo>
                  <a:pt x="38519" y="70301"/>
                </a:lnTo>
                <a:lnTo>
                  <a:pt x="42676" y="74532"/>
                </a:lnTo>
                <a:lnTo>
                  <a:pt x="43692" y="77027"/>
                </a:lnTo>
                <a:lnTo>
                  <a:pt x="43692" y="83103"/>
                </a:lnTo>
                <a:lnTo>
                  <a:pt x="42583" y="85706"/>
                </a:lnTo>
                <a:lnTo>
                  <a:pt x="40459" y="87876"/>
                </a:lnTo>
                <a:lnTo>
                  <a:pt x="38242" y="90046"/>
                </a:lnTo>
                <a:lnTo>
                  <a:pt x="34916" y="91131"/>
                </a:lnTo>
                <a:lnTo>
                  <a:pt x="45462" y="91131"/>
                </a:lnTo>
                <a:lnTo>
                  <a:pt x="46278" y="89721"/>
                </a:lnTo>
                <a:lnTo>
                  <a:pt x="47756" y="86900"/>
                </a:lnTo>
                <a:lnTo>
                  <a:pt x="48386" y="84405"/>
                </a:lnTo>
                <a:lnTo>
                  <a:pt x="48495" y="75725"/>
                </a:lnTo>
                <a:lnTo>
                  <a:pt x="46832" y="71928"/>
                </a:lnTo>
                <a:lnTo>
                  <a:pt x="43415" y="69324"/>
                </a:lnTo>
                <a:lnTo>
                  <a:pt x="47756" y="69324"/>
                </a:lnTo>
                <a:close/>
              </a:path>
              <a:path w="62229" h="558164">
                <a:moveTo>
                  <a:pt x="13116" y="0"/>
                </a:moveTo>
                <a:lnTo>
                  <a:pt x="13116" y="6726"/>
                </a:lnTo>
                <a:lnTo>
                  <a:pt x="33161" y="13669"/>
                </a:lnTo>
                <a:lnTo>
                  <a:pt x="39812" y="16056"/>
                </a:lnTo>
                <a:lnTo>
                  <a:pt x="13116" y="24193"/>
                </a:lnTo>
                <a:lnTo>
                  <a:pt x="13116" y="31245"/>
                </a:lnTo>
                <a:lnTo>
                  <a:pt x="33438" y="37645"/>
                </a:lnTo>
                <a:lnTo>
                  <a:pt x="37780" y="38947"/>
                </a:lnTo>
                <a:lnTo>
                  <a:pt x="40551" y="39815"/>
                </a:lnTo>
                <a:lnTo>
                  <a:pt x="13116" y="48711"/>
                </a:lnTo>
                <a:lnTo>
                  <a:pt x="13116" y="55763"/>
                </a:lnTo>
                <a:lnTo>
                  <a:pt x="47756" y="43395"/>
                </a:lnTo>
                <a:lnTo>
                  <a:pt x="47756" y="36127"/>
                </a:lnTo>
                <a:lnTo>
                  <a:pt x="21153" y="27881"/>
                </a:lnTo>
                <a:lnTo>
                  <a:pt x="27065" y="26363"/>
                </a:lnTo>
                <a:lnTo>
                  <a:pt x="47756" y="19853"/>
                </a:lnTo>
                <a:lnTo>
                  <a:pt x="47756" y="12693"/>
                </a:lnTo>
                <a:lnTo>
                  <a:pt x="13116" y="0"/>
                </a:lnTo>
                <a:close/>
              </a:path>
            </a:pathLst>
          </a:custGeom>
          <a:solidFill>
            <a:srgbClr val="000000"/>
          </a:solidFill>
        </p:spPr>
        <p:txBody>
          <a:bodyPr wrap="square" lIns="0" tIns="0" rIns="0" bIns="0" rtlCol="0"/>
          <a:lstStyle/>
          <a:p>
            <a:endParaRPr/>
          </a:p>
        </p:txBody>
      </p:sp>
      <p:sp>
        <p:nvSpPr>
          <p:cNvPr id="142" name="object 142"/>
          <p:cNvSpPr/>
          <p:nvPr/>
        </p:nvSpPr>
        <p:spPr>
          <a:xfrm>
            <a:off x="5299500" y="3354586"/>
            <a:ext cx="33020" cy="41275"/>
          </a:xfrm>
          <a:custGeom>
            <a:avLst/>
            <a:gdLst/>
            <a:ahLst/>
            <a:cxnLst/>
            <a:rect l="l" t="t" r="r" b="b"/>
            <a:pathLst>
              <a:path w="33020" h="41275">
                <a:moveTo>
                  <a:pt x="31499" y="0"/>
                </a:moveTo>
                <a:lnTo>
                  <a:pt x="24478" y="0"/>
                </a:lnTo>
                <a:lnTo>
                  <a:pt x="17827" y="10957"/>
                </a:lnTo>
                <a:lnTo>
                  <a:pt x="16996" y="12476"/>
                </a:lnTo>
                <a:lnTo>
                  <a:pt x="15980" y="14103"/>
                </a:lnTo>
                <a:lnTo>
                  <a:pt x="15426" y="12910"/>
                </a:lnTo>
                <a:lnTo>
                  <a:pt x="8313" y="0"/>
                </a:lnTo>
                <a:lnTo>
                  <a:pt x="923" y="0"/>
                </a:lnTo>
                <a:lnTo>
                  <a:pt x="12655" y="19528"/>
                </a:lnTo>
                <a:lnTo>
                  <a:pt x="0" y="40683"/>
                </a:lnTo>
                <a:lnTo>
                  <a:pt x="7112" y="40683"/>
                </a:lnTo>
                <a:lnTo>
                  <a:pt x="16257" y="24627"/>
                </a:lnTo>
                <a:lnTo>
                  <a:pt x="18105" y="28098"/>
                </a:lnTo>
                <a:lnTo>
                  <a:pt x="25217" y="40683"/>
                </a:lnTo>
                <a:lnTo>
                  <a:pt x="32422" y="40683"/>
                </a:lnTo>
                <a:lnTo>
                  <a:pt x="19583" y="19202"/>
                </a:lnTo>
                <a:lnTo>
                  <a:pt x="31499" y="0"/>
                </a:lnTo>
                <a:close/>
              </a:path>
            </a:pathLst>
          </a:custGeom>
          <a:solidFill>
            <a:srgbClr val="000000"/>
          </a:solidFill>
        </p:spPr>
        <p:txBody>
          <a:bodyPr wrap="square" lIns="0" tIns="0" rIns="0" bIns="0" rtlCol="0"/>
          <a:lstStyle/>
          <a:p>
            <a:endParaRPr/>
          </a:p>
        </p:txBody>
      </p:sp>
      <p:grpSp>
        <p:nvGrpSpPr>
          <p:cNvPr id="143" name="object 143"/>
          <p:cNvGrpSpPr/>
          <p:nvPr/>
        </p:nvGrpSpPr>
        <p:grpSpPr>
          <a:xfrm>
            <a:off x="1368015" y="3617023"/>
            <a:ext cx="1344295" cy="1198245"/>
            <a:chOff x="1368015" y="3617023"/>
            <a:chExt cx="1344295" cy="1198245"/>
          </a:xfrm>
        </p:grpSpPr>
        <p:sp>
          <p:nvSpPr>
            <p:cNvPr id="144" name="object 144"/>
            <p:cNvSpPr/>
            <p:nvPr/>
          </p:nvSpPr>
          <p:spPr>
            <a:xfrm>
              <a:off x="1446458" y="4642675"/>
              <a:ext cx="1226820" cy="0"/>
            </a:xfrm>
            <a:custGeom>
              <a:avLst/>
              <a:gdLst/>
              <a:ahLst/>
              <a:cxnLst/>
              <a:rect l="l" t="t" r="r" b="b"/>
              <a:pathLst>
                <a:path w="1226820">
                  <a:moveTo>
                    <a:pt x="0" y="0"/>
                  </a:moveTo>
                  <a:lnTo>
                    <a:pt x="1226793" y="0"/>
                  </a:lnTo>
                </a:path>
              </a:pathLst>
            </a:custGeom>
            <a:ln w="7028">
              <a:solidFill>
                <a:srgbClr val="EFEFEF"/>
              </a:solidFill>
              <a:prstDash val="sysDash"/>
            </a:ln>
          </p:spPr>
          <p:txBody>
            <a:bodyPr wrap="square" lIns="0" tIns="0" rIns="0" bIns="0" rtlCol="0"/>
            <a:lstStyle/>
            <a:p>
              <a:endParaRPr/>
            </a:p>
          </p:txBody>
        </p:sp>
        <p:sp>
          <p:nvSpPr>
            <p:cNvPr id="145" name="object 145"/>
            <p:cNvSpPr/>
            <p:nvPr/>
          </p:nvSpPr>
          <p:spPr>
            <a:xfrm>
              <a:off x="1446458" y="4373468"/>
              <a:ext cx="1266190" cy="321310"/>
            </a:xfrm>
            <a:custGeom>
              <a:avLst/>
              <a:gdLst/>
              <a:ahLst/>
              <a:cxnLst/>
              <a:rect l="l" t="t" r="r" b="b"/>
              <a:pathLst>
                <a:path w="1266189" h="321310">
                  <a:moveTo>
                    <a:pt x="1256721" y="269206"/>
                  </a:moveTo>
                  <a:lnTo>
                    <a:pt x="1265774" y="269206"/>
                  </a:lnTo>
                </a:path>
                <a:path w="1266189" h="321310">
                  <a:moveTo>
                    <a:pt x="43950" y="320815"/>
                  </a:moveTo>
                  <a:lnTo>
                    <a:pt x="43950" y="250535"/>
                  </a:lnTo>
                </a:path>
                <a:path w="1266189" h="321310">
                  <a:moveTo>
                    <a:pt x="43950" y="215395"/>
                  </a:moveTo>
                  <a:lnTo>
                    <a:pt x="43950" y="145126"/>
                  </a:lnTo>
                </a:path>
                <a:path w="1266189" h="321310">
                  <a:moveTo>
                    <a:pt x="0" y="0"/>
                  </a:moveTo>
                  <a:lnTo>
                    <a:pt x="59848" y="0"/>
                  </a:lnTo>
                </a:path>
              </a:pathLst>
            </a:custGeom>
            <a:ln w="6506">
              <a:solidFill>
                <a:srgbClr val="EFEFEF"/>
              </a:solidFill>
            </a:ln>
          </p:spPr>
          <p:txBody>
            <a:bodyPr wrap="square" lIns="0" tIns="0" rIns="0" bIns="0" rtlCol="0"/>
            <a:lstStyle/>
            <a:p>
              <a:endParaRPr/>
            </a:p>
          </p:txBody>
        </p:sp>
        <p:sp>
          <p:nvSpPr>
            <p:cNvPr id="146" name="object 146"/>
            <p:cNvSpPr/>
            <p:nvPr/>
          </p:nvSpPr>
          <p:spPr>
            <a:xfrm>
              <a:off x="1536225" y="4373468"/>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147" name="object 147"/>
            <p:cNvSpPr/>
            <p:nvPr/>
          </p:nvSpPr>
          <p:spPr>
            <a:xfrm>
              <a:off x="1446458" y="4104034"/>
              <a:ext cx="1266190" cy="379730"/>
            </a:xfrm>
            <a:custGeom>
              <a:avLst/>
              <a:gdLst/>
              <a:ahLst/>
              <a:cxnLst/>
              <a:rect l="l" t="t" r="r" b="b"/>
              <a:pathLst>
                <a:path w="1266189" h="379729">
                  <a:moveTo>
                    <a:pt x="1256721" y="269434"/>
                  </a:moveTo>
                  <a:lnTo>
                    <a:pt x="1265774" y="269434"/>
                  </a:lnTo>
                </a:path>
                <a:path w="1266189" h="379729">
                  <a:moveTo>
                    <a:pt x="43950" y="379421"/>
                  </a:moveTo>
                  <a:lnTo>
                    <a:pt x="43950" y="309141"/>
                  </a:lnTo>
                </a:path>
                <a:path w="1266189" h="379729">
                  <a:moveTo>
                    <a:pt x="43950" y="274001"/>
                  </a:moveTo>
                  <a:lnTo>
                    <a:pt x="43950" y="203743"/>
                  </a:lnTo>
                </a:path>
                <a:path w="1266189" h="379729">
                  <a:moveTo>
                    <a:pt x="43950" y="168593"/>
                  </a:moveTo>
                  <a:lnTo>
                    <a:pt x="43950" y="98291"/>
                  </a:lnTo>
                </a:path>
                <a:path w="1266189" h="379729">
                  <a:moveTo>
                    <a:pt x="0" y="0"/>
                  </a:moveTo>
                  <a:lnTo>
                    <a:pt x="59848" y="0"/>
                  </a:lnTo>
                </a:path>
              </a:pathLst>
            </a:custGeom>
            <a:ln w="6506">
              <a:solidFill>
                <a:srgbClr val="EFEFEF"/>
              </a:solidFill>
            </a:ln>
          </p:spPr>
          <p:txBody>
            <a:bodyPr wrap="square" lIns="0" tIns="0" rIns="0" bIns="0" rtlCol="0"/>
            <a:lstStyle/>
            <a:p>
              <a:endParaRPr/>
            </a:p>
          </p:txBody>
        </p:sp>
        <p:sp>
          <p:nvSpPr>
            <p:cNvPr id="148" name="object 148"/>
            <p:cNvSpPr/>
            <p:nvPr/>
          </p:nvSpPr>
          <p:spPr>
            <a:xfrm>
              <a:off x="1536225" y="4104034"/>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149" name="object 149"/>
            <p:cNvSpPr/>
            <p:nvPr/>
          </p:nvSpPr>
          <p:spPr>
            <a:xfrm>
              <a:off x="1446458" y="3834654"/>
              <a:ext cx="1266190" cy="332740"/>
            </a:xfrm>
            <a:custGeom>
              <a:avLst/>
              <a:gdLst/>
              <a:ahLst/>
              <a:cxnLst/>
              <a:rect l="l" t="t" r="r" b="b"/>
              <a:pathLst>
                <a:path w="1266189" h="332739">
                  <a:moveTo>
                    <a:pt x="1256721" y="269380"/>
                  </a:moveTo>
                  <a:lnTo>
                    <a:pt x="1265774" y="269380"/>
                  </a:lnTo>
                </a:path>
                <a:path w="1266189" h="332739">
                  <a:moveTo>
                    <a:pt x="43950" y="332521"/>
                  </a:moveTo>
                  <a:lnTo>
                    <a:pt x="43950" y="262328"/>
                  </a:lnTo>
                </a:path>
                <a:path w="1266189" h="332739">
                  <a:moveTo>
                    <a:pt x="43950" y="227177"/>
                  </a:moveTo>
                  <a:lnTo>
                    <a:pt x="43950" y="156876"/>
                  </a:lnTo>
                </a:path>
                <a:path w="1266189" h="332739">
                  <a:moveTo>
                    <a:pt x="43950" y="121725"/>
                  </a:moveTo>
                  <a:lnTo>
                    <a:pt x="43950" y="51424"/>
                  </a:lnTo>
                </a:path>
                <a:path w="1266189" h="332739">
                  <a:moveTo>
                    <a:pt x="0" y="0"/>
                  </a:moveTo>
                  <a:lnTo>
                    <a:pt x="59848" y="0"/>
                  </a:lnTo>
                </a:path>
              </a:pathLst>
            </a:custGeom>
            <a:ln w="6506">
              <a:solidFill>
                <a:srgbClr val="EFEFEF"/>
              </a:solidFill>
            </a:ln>
          </p:spPr>
          <p:txBody>
            <a:bodyPr wrap="square" lIns="0" tIns="0" rIns="0" bIns="0" rtlCol="0"/>
            <a:lstStyle/>
            <a:p>
              <a:endParaRPr/>
            </a:p>
          </p:txBody>
        </p:sp>
        <p:sp>
          <p:nvSpPr>
            <p:cNvPr id="150" name="object 150"/>
            <p:cNvSpPr/>
            <p:nvPr/>
          </p:nvSpPr>
          <p:spPr>
            <a:xfrm>
              <a:off x="1536225" y="3834654"/>
              <a:ext cx="1137285" cy="0"/>
            </a:xfrm>
            <a:custGeom>
              <a:avLst/>
              <a:gdLst/>
              <a:ahLst/>
              <a:cxnLst/>
              <a:rect l="l" t="t" r="r" b="b"/>
              <a:pathLst>
                <a:path w="1137285">
                  <a:moveTo>
                    <a:pt x="0" y="0"/>
                  </a:moveTo>
                  <a:lnTo>
                    <a:pt x="1137025" y="0"/>
                  </a:lnTo>
                </a:path>
              </a:pathLst>
            </a:custGeom>
            <a:ln w="7028">
              <a:solidFill>
                <a:srgbClr val="EFEFEF"/>
              </a:solidFill>
              <a:prstDash val="sysDash"/>
            </a:ln>
          </p:spPr>
          <p:txBody>
            <a:bodyPr wrap="square" lIns="0" tIns="0" rIns="0" bIns="0" rtlCol="0"/>
            <a:lstStyle/>
            <a:p>
              <a:endParaRPr/>
            </a:p>
          </p:txBody>
        </p:sp>
        <p:sp>
          <p:nvSpPr>
            <p:cNvPr id="151" name="object 151"/>
            <p:cNvSpPr/>
            <p:nvPr/>
          </p:nvSpPr>
          <p:spPr>
            <a:xfrm>
              <a:off x="1490409" y="3780734"/>
              <a:ext cx="1222375" cy="70485"/>
            </a:xfrm>
            <a:custGeom>
              <a:avLst/>
              <a:gdLst/>
              <a:ahLst/>
              <a:cxnLst/>
              <a:rect l="l" t="t" r="r" b="b"/>
              <a:pathLst>
                <a:path w="1222375" h="70485">
                  <a:moveTo>
                    <a:pt x="1212770" y="53919"/>
                  </a:moveTo>
                  <a:lnTo>
                    <a:pt x="1221823" y="53919"/>
                  </a:lnTo>
                </a:path>
                <a:path w="1222375" h="70485">
                  <a:moveTo>
                    <a:pt x="0" y="70192"/>
                  </a:moveTo>
                  <a:lnTo>
                    <a:pt x="0" y="0"/>
                  </a:lnTo>
                </a:path>
              </a:pathLst>
            </a:custGeom>
            <a:ln w="6506">
              <a:solidFill>
                <a:srgbClr val="EFEFEF"/>
              </a:solidFill>
            </a:ln>
          </p:spPr>
          <p:txBody>
            <a:bodyPr wrap="square" lIns="0" tIns="0" rIns="0" bIns="0" rtlCol="0"/>
            <a:lstStyle/>
            <a:p>
              <a:endParaRPr/>
            </a:p>
          </p:txBody>
        </p:sp>
        <p:sp>
          <p:nvSpPr>
            <p:cNvPr id="152" name="object 152"/>
            <p:cNvSpPr/>
            <p:nvPr/>
          </p:nvSpPr>
          <p:spPr>
            <a:xfrm>
              <a:off x="1490409"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53" name="object 153"/>
            <p:cNvSpPr/>
            <p:nvPr/>
          </p:nvSpPr>
          <p:spPr>
            <a:xfrm>
              <a:off x="1725885"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154" name="object 154"/>
            <p:cNvSpPr/>
            <p:nvPr/>
          </p:nvSpPr>
          <p:spPr>
            <a:xfrm>
              <a:off x="1725885"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55" name="object 155"/>
            <p:cNvSpPr/>
            <p:nvPr/>
          </p:nvSpPr>
          <p:spPr>
            <a:xfrm>
              <a:off x="1961519"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156" name="object 156"/>
            <p:cNvSpPr/>
            <p:nvPr/>
          </p:nvSpPr>
          <p:spPr>
            <a:xfrm>
              <a:off x="1961519"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57" name="object 157"/>
            <p:cNvSpPr/>
            <p:nvPr/>
          </p:nvSpPr>
          <p:spPr>
            <a:xfrm>
              <a:off x="2197162"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158" name="object 158"/>
            <p:cNvSpPr/>
            <p:nvPr/>
          </p:nvSpPr>
          <p:spPr>
            <a:xfrm>
              <a:off x="2197162"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59" name="object 159"/>
            <p:cNvSpPr/>
            <p:nvPr/>
          </p:nvSpPr>
          <p:spPr>
            <a:xfrm>
              <a:off x="2432804"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160" name="object 160"/>
            <p:cNvSpPr/>
            <p:nvPr/>
          </p:nvSpPr>
          <p:spPr>
            <a:xfrm>
              <a:off x="2432804"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61" name="object 161"/>
            <p:cNvSpPr/>
            <p:nvPr/>
          </p:nvSpPr>
          <p:spPr>
            <a:xfrm>
              <a:off x="2668447"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162" name="object 162"/>
            <p:cNvSpPr/>
            <p:nvPr/>
          </p:nvSpPr>
          <p:spPr>
            <a:xfrm>
              <a:off x="2668447"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163" name="object 163"/>
            <p:cNvSpPr/>
            <p:nvPr/>
          </p:nvSpPr>
          <p:spPr>
            <a:xfrm>
              <a:off x="1490252" y="3788437"/>
              <a:ext cx="1178560" cy="826769"/>
            </a:xfrm>
            <a:custGeom>
              <a:avLst/>
              <a:gdLst/>
              <a:ahLst/>
              <a:cxnLst/>
              <a:rect l="l" t="t" r="r" b="b"/>
              <a:pathLst>
                <a:path w="1178560" h="826770">
                  <a:moveTo>
                    <a:pt x="0" y="808118"/>
                  </a:moveTo>
                  <a:lnTo>
                    <a:pt x="3898" y="804636"/>
                  </a:lnTo>
                  <a:lnTo>
                    <a:pt x="7944" y="801348"/>
                  </a:lnTo>
                  <a:lnTo>
                    <a:pt x="11842" y="798235"/>
                  </a:lnTo>
                  <a:lnTo>
                    <a:pt x="15740" y="794568"/>
                  </a:lnTo>
                  <a:lnTo>
                    <a:pt x="19786" y="791281"/>
                  </a:lnTo>
                  <a:lnTo>
                    <a:pt x="23684" y="788351"/>
                  </a:lnTo>
                  <a:lnTo>
                    <a:pt x="27582" y="784869"/>
                  </a:lnTo>
                  <a:lnTo>
                    <a:pt x="31480" y="781766"/>
                  </a:lnTo>
                  <a:lnTo>
                    <a:pt x="35526" y="778284"/>
                  </a:lnTo>
                  <a:lnTo>
                    <a:pt x="39424" y="772978"/>
                  </a:lnTo>
                  <a:lnTo>
                    <a:pt x="43322" y="768031"/>
                  </a:lnTo>
                  <a:lnTo>
                    <a:pt x="63118" y="733076"/>
                  </a:lnTo>
                  <a:lnTo>
                    <a:pt x="67007" y="725579"/>
                  </a:lnTo>
                  <a:lnTo>
                    <a:pt x="70905" y="718809"/>
                  </a:lnTo>
                  <a:lnTo>
                    <a:pt x="74803" y="712398"/>
                  </a:lnTo>
                  <a:lnTo>
                    <a:pt x="78858" y="705997"/>
                  </a:lnTo>
                  <a:lnTo>
                    <a:pt x="82747" y="699954"/>
                  </a:lnTo>
                  <a:lnTo>
                    <a:pt x="86645" y="690993"/>
                  </a:lnTo>
                  <a:lnTo>
                    <a:pt x="90700" y="682574"/>
                  </a:lnTo>
                  <a:lnTo>
                    <a:pt x="94598" y="674513"/>
                  </a:lnTo>
                  <a:lnTo>
                    <a:pt x="98487" y="665736"/>
                  </a:lnTo>
                  <a:lnTo>
                    <a:pt x="102385" y="657686"/>
                  </a:lnTo>
                  <a:lnTo>
                    <a:pt x="106441" y="647803"/>
                  </a:lnTo>
                  <a:lnTo>
                    <a:pt x="110339" y="633894"/>
                  </a:lnTo>
                  <a:lnTo>
                    <a:pt x="114228" y="620713"/>
                  </a:lnTo>
                  <a:lnTo>
                    <a:pt x="118283" y="606620"/>
                  </a:lnTo>
                  <a:lnTo>
                    <a:pt x="122181" y="591247"/>
                  </a:lnTo>
                  <a:lnTo>
                    <a:pt x="126079" y="576612"/>
                  </a:lnTo>
                  <a:lnTo>
                    <a:pt x="129968" y="562150"/>
                  </a:lnTo>
                  <a:lnTo>
                    <a:pt x="134023" y="547005"/>
                  </a:lnTo>
                  <a:lnTo>
                    <a:pt x="137921" y="532467"/>
                  </a:lnTo>
                  <a:lnTo>
                    <a:pt x="141819" y="518255"/>
                  </a:lnTo>
                  <a:lnTo>
                    <a:pt x="145865" y="500463"/>
                  </a:lnTo>
                  <a:lnTo>
                    <a:pt x="149763" y="483864"/>
                  </a:lnTo>
                  <a:lnTo>
                    <a:pt x="153662" y="465855"/>
                  </a:lnTo>
                  <a:lnTo>
                    <a:pt x="157560" y="444808"/>
                  </a:lnTo>
                  <a:lnTo>
                    <a:pt x="161606" y="425822"/>
                  </a:lnTo>
                  <a:lnTo>
                    <a:pt x="165504" y="406945"/>
                  </a:lnTo>
                  <a:lnTo>
                    <a:pt x="169402" y="388284"/>
                  </a:lnTo>
                  <a:lnTo>
                    <a:pt x="173457" y="371469"/>
                  </a:lnTo>
                  <a:lnTo>
                    <a:pt x="177346" y="351723"/>
                  </a:lnTo>
                  <a:lnTo>
                    <a:pt x="181244" y="331002"/>
                  </a:lnTo>
                  <a:lnTo>
                    <a:pt x="185142" y="312125"/>
                  </a:lnTo>
                  <a:lnTo>
                    <a:pt x="189197" y="292162"/>
                  </a:lnTo>
                  <a:lnTo>
                    <a:pt x="196984" y="252672"/>
                  </a:lnTo>
                  <a:lnTo>
                    <a:pt x="204938" y="215026"/>
                  </a:lnTo>
                  <a:lnTo>
                    <a:pt x="216780" y="170003"/>
                  </a:lnTo>
                  <a:lnTo>
                    <a:pt x="220669" y="158612"/>
                  </a:lnTo>
                  <a:lnTo>
                    <a:pt x="224567" y="143423"/>
                  </a:lnTo>
                  <a:lnTo>
                    <a:pt x="228465" y="127692"/>
                  </a:lnTo>
                  <a:lnTo>
                    <a:pt x="232520" y="114673"/>
                  </a:lnTo>
                  <a:lnTo>
                    <a:pt x="236409" y="98942"/>
                  </a:lnTo>
                  <a:lnTo>
                    <a:pt x="240307" y="84730"/>
                  </a:lnTo>
                  <a:lnTo>
                    <a:pt x="244362" y="71820"/>
                  </a:lnTo>
                  <a:lnTo>
                    <a:pt x="248260" y="58475"/>
                  </a:lnTo>
                  <a:lnTo>
                    <a:pt x="264001" y="20396"/>
                  </a:lnTo>
                  <a:lnTo>
                    <a:pt x="283630" y="0"/>
                  </a:lnTo>
                  <a:lnTo>
                    <a:pt x="287685" y="1410"/>
                  </a:lnTo>
                  <a:lnTo>
                    <a:pt x="291583" y="5858"/>
                  </a:lnTo>
                  <a:lnTo>
                    <a:pt x="295481" y="8353"/>
                  </a:lnTo>
                  <a:lnTo>
                    <a:pt x="299527" y="13344"/>
                  </a:lnTo>
                  <a:lnTo>
                    <a:pt x="303425" y="21047"/>
                  </a:lnTo>
                  <a:lnTo>
                    <a:pt x="307324" y="27990"/>
                  </a:lnTo>
                  <a:lnTo>
                    <a:pt x="311222" y="37971"/>
                  </a:lnTo>
                  <a:lnTo>
                    <a:pt x="315268" y="48820"/>
                  </a:lnTo>
                  <a:lnTo>
                    <a:pt x="319166" y="54353"/>
                  </a:lnTo>
                  <a:lnTo>
                    <a:pt x="323064" y="61839"/>
                  </a:lnTo>
                  <a:lnTo>
                    <a:pt x="327119" y="69324"/>
                  </a:lnTo>
                  <a:lnTo>
                    <a:pt x="331008" y="75400"/>
                  </a:lnTo>
                  <a:lnTo>
                    <a:pt x="334906" y="83428"/>
                  </a:lnTo>
                  <a:lnTo>
                    <a:pt x="338804" y="93843"/>
                  </a:lnTo>
                  <a:lnTo>
                    <a:pt x="342859" y="102414"/>
                  </a:lnTo>
                  <a:lnTo>
                    <a:pt x="346748" y="112829"/>
                  </a:lnTo>
                  <a:lnTo>
                    <a:pt x="350646" y="125088"/>
                  </a:lnTo>
                  <a:lnTo>
                    <a:pt x="354545" y="132466"/>
                  </a:lnTo>
                  <a:lnTo>
                    <a:pt x="358600" y="142013"/>
                  </a:lnTo>
                  <a:lnTo>
                    <a:pt x="362489" y="151668"/>
                  </a:lnTo>
                  <a:lnTo>
                    <a:pt x="366387" y="157310"/>
                  </a:lnTo>
                  <a:lnTo>
                    <a:pt x="370442" y="165989"/>
                  </a:lnTo>
                  <a:lnTo>
                    <a:pt x="374340" y="174560"/>
                  </a:lnTo>
                  <a:lnTo>
                    <a:pt x="378229" y="182805"/>
                  </a:lnTo>
                  <a:lnTo>
                    <a:pt x="382127" y="193545"/>
                  </a:lnTo>
                  <a:lnTo>
                    <a:pt x="386182" y="202875"/>
                  </a:lnTo>
                  <a:lnTo>
                    <a:pt x="390080" y="210904"/>
                  </a:lnTo>
                  <a:lnTo>
                    <a:pt x="393969" y="220885"/>
                  </a:lnTo>
                  <a:lnTo>
                    <a:pt x="398024" y="231625"/>
                  </a:lnTo>
                  <a:lnTo>
                    <a:pt x="401923" y="241932"/>
                  </a:lnTo>
                  <a:lnTo>
                    <a:pt x="405821" y="251587"/>
                  </a:lnTo>
                  <a:lnTo>
                    <a:pt x="409710" y="261677"/>
                  </a:lnTo>
                  <a:lnTo>
                    <a:pt x="413765" y="272092"/>
                  </a:lnTo>
                  <a:lnTo>
                    <a:pt x="417663" y="285111"/>
                  </a:lnTo>
                  <a:lnTo>
                    <a:pt x="421561" y="298780"/>
                  </a:lnTo>
                  <a:lnTo>
                    <a:pt x="425607" y="312342"/>
                  </a:lnTo>
                  <a:lnTo>
                    <a:pt x="429505" y="328290"/>
                  </a:lnTo>
                  <a:lnTo>
                    <a:pt x="433403" y="338922"/>
                  </a:lnTo>
                  <a:lnTo>
                    <a:pt x="437301" y="345973"/>
                  </a:lnTo>
                  <a:lnTo>
                    <a:pt x="441347" y="355304"/>
                  </a:lnTo>
                  <a:lnTo>
                    <a:pt x="445245" y="361596"/>
                  </a:lnTo>
                  <a:lnTo>
                    <a:pt x="449143" y="368214"/>
                  </a:lnTo>
                  <a:lnTo>
                    <a:pt x="453189" y="374181"/>
                  </a:lnTo>
                  <a:lnTo>
                    <a:pt x="457088" y="380473"/>
                  </a:lnTo>
                  <a:lnTo>
                    <a:pt x="460986" y="387416"/>
                  </a:lnTo>
                  <a:lnTo>
                    <a:pt x="464884" y="393817"/>
                  </a:lnTo>
                  <a:lnTo>
                    <a:pt x="468930" y="400218"/>
                  </a:lnTo>
                  <a:lnTo>
                    <a:pt x="472828" y="406185"/>
                  </a:lnTo>
                  <a:lnTo>
                    <a:pt x="476726" y="413563"/>
                  </a:lnTo>
                  <a:lnTo>
                    <a:pt x="480624" y="421374"/>
                  </a:lnTo>
                  <a:lnTo>
                    <a:pt x="484670" y="428209"/>
                  </a:lnTo>
                  <a:lnTo>
                    <a:pt x="488568" y="436562"/>
                  </a:lnTo>
                  <a:lnTo>
                    <a:pt x="492466" y="443397"/>
                  </a:lnTo>
                  <a:lnTo>
                    <a:pt x="496521" y="450341"/>
                  </a:lnTo>
                  <a:lnTo>
                    <a:pt x="500410" y="459128"/>
                  </a:lnTo>
                  <a:lnTo>
                    <a:pt x="504308" y="467916"/>
                  </a:lnTo>
                  <a:lnTo>
                    <a:pt x="508207" y="477788"/>
                  </a:lnTo>
                  <a:lnTo>
                    <a:pt x="512262" y="489180"/>
                  </a:lnTo>
                  <a:lnTo>
                    <a:pt x="516151" y="499052"/>
                  </a:lnTo>
                  <a:lnTo>
                    <a:pt x="520049" y="509576"/>
                  </a:lnTo>
                  <a:lnTo>
                    <a:pt x="524104" y="521184"/>
                  </a:lnTo>
                  <a:lnTo>
                    <a:pt x="528002" y="529755"/>
                  </a:lnTo>
                  <a:lnTo>
                    <a:pt x="531863" y="537783"/>
                  </a:lnTo>
                  <a:lnTo>
                    <a:pt x="535835" y="545812"/>
                  </a:lnTo>
                  <a:lnTo>
                    <a:pt x="539807" y="552267"/>
                  </a:lnTo>
                  <a:lnTo>
                    <a:pt x="543779" y="558852"/>
                  </a:lnTo>
                  <a:lnTo>
                    <a:pt x="547659" y="566728"/>
                  </a:lnTo>
                  <a:lnTo>
                    <a:pt x="551723" y="573129"/>
                  </a:lnTo>
                  <a:lnTo>
                    <a:pt x="555603" y="579899"/>
                  </a:lnTo>
                  <a:lnTo>
                    <a:pt x="559483" y="587775"/>
                  </a:lnTo>
                  <a:lnTo>
                    <a:pt x="563362" y="592896"/>
                  </a:lnTo>
                  <a:lnTo>
                    <a:pt x="567427" y="598939"/>
                  </a:lnTo>
                  <a:lnTo>
                    <a:pt x="571306" y="605340"/>
                  </a:lnTo>
                  <a:lnTo>
                    <a:pt x="575186" y="609365"/>
                  </a:lnTo>
                  <a:lnTo>
                    <a:pt x="579250" y="614312"/>
                  </a:lnTo>
                  <a:lnTo>
                    <a:pt x="583130" y="618153"/>
                  </a:lnTo>
                  <a:lnTo>
                    <a:pt x="587102" y="621451"/>
                  </a:lnTo>
                  <a:lnTo>
                    <a:pt x="590982" y="625834"/>
                  </a:lnTo>
                  <a:lnTo>
                    <a:pt x="595046" y="630965"/>
                  </a:lnTo>
                  <a:lnTo>
                    <a:pt x="598926" y="636639"/>
                  </a:lnTo>
                  <a:lnTo>
                    <a:pt x="602806" y="642487"/>
                  </a:lnTo>
                  <a:lnTo>
                    <a:pt x="606870" y="648899"/>
                  </a:lnTo>
                  <a:lnTo>
                    <a:pt x="610750" y="654573"/>
                  </a:lnTo>
                  <a:lnTo>
                    <a:pt x="614629" y="660062"/>
                  </a:lnTo>
                  <a:lnTo>
                    <a:pt x="618509" y="666105"/>
                  </a:lnTo>
                  <a:lnTo>
                    <a:pt x="622573" y="671768"/>
                  </a:lnTo>
                  <a:lnTo>
                    <a:pt x="626453" y="678364"/>
                  </a:lnTo>
                  <a:lnTo>
                    <a:pt x="630425" y="684950"/>
                  </a:lnTo>
                  <a:lnTo>
                    <a:pt x="634305" y="690808"/>
                  </a:lnTo>
                  <a:lnTo>
                    <a:pt x="638369" y="697578"/>
                  </a:lnTo>
                  <a:lnTo>
                    <a:pt x="642249" y="702699"/>
                  </a:lnTo>
                  <a:lnTo>
                    <a:pt x="646128" y="706550"/>
                  </a:lnTo>
                  <a:lnTo>
                    <a:pt x="650193" y="710759"/>
                  </a:lnTo>
                  <a:lnTo>
                    <a:pt x="654072" y="715142"/>
                  </a:lnTo>
                  <a:lnTo>
                    <a:pt x="657952" y="720274"/>
                  </a:lnTo>
                  <a:lnTo>
                    <a:pt x="661832" y="724841"/>
                  </a:lnTo>
                  <a:lnTo>
                    <a:pt x="681692" y="743881"/>
                  </a:lnTo>
                  <a:lnTo>
                    <a:pt x="685571" y="746995"/>
                  </a:lnTo>
                  <a:lnTo>
                    <a:pt x="689451" y="750467"/>
                  </a:lnTo>
                  <a:lnTo>
                    <a:pt x="693516" y="753765"/>
                  </a:lnTo>
                  <a:lnTo>
                    <a:pt x="697395" y="757605"/>
                  </a:lnTo>
                  <a:lnTo>
                    <a:pt x="701275" y="760350"/>
                  </a:lnTo>
                  <a:lnTo>
                    <a:pt x="705339" y="762184"/>
                  </a:lnTo>
                  <a:lnTo>
                    <a:pt x="709219" y="764191"/>
                  </a:lnTo>
                  <a:lnTo>
                    <a:pt x="713099" y="766209"/>
                  </a:lnTo>
                  <a:lnTo>
                    <a:pt x="717071" y="768584"/>
                  </a:lnTo>
                  <a:lnTo>
                    <a:pt x="721135" y="771329"/>
                  </a:lnTo>
                  <a:lnTo>
                    <a:pt x="725015" y="773705"/>
                  </a:lnTo>
                  <a:lnTo>
                    <a:pt x="728894" y="775908"/>
                  </a:lnTo>
                  <a:lnTo>
                    <a:pt x="732959" y="778468"/>
                  </a:lnTo>
                  <a:lnTo>
                    <a:pt x="736838" y="781028"/>
                  </a:lnTo>
                  <a:lnTo>
                    <a:pt x="740718" y="783046"/>
                  </a:lnTo>
                  <a:lnTo>
                    <a:pt x="744598" y="785238"/>
                  </a:lnTo>
                  <a:lnTo>
                    <a:pt x="748662" y="786887"/>
                  </a:lnTo>
                  <a:lnTo>
                    <a:pt x="752542" y="788167"/>
                  </a:lnTo>
                  <a:lnTo>
                    <a:pt x="756421" y="789816"/>
                  </a:lnTo>
                  <a:lnTo>
                    <a:pt x="760486" y="791823"/>
                  </a:lnTo>
                  <a:lnTo>
                    <a:pt x="764458" y="793841"/>
                  </a:lnTo>
                  <a:lnTo>
                    <a:pt x="768337" y="796401"/>
                  </a:lnTo>
                  <a:lnTo>
                    <a:pt x="772217" y="798419"/>
                  </a:lnTo>
                  <a:lnTo>
                    <a:pt x="776282" y="800795"/>
                  </a:lnTo>
                  <a:lnTo>
                    <a:pt x="780161" y="803171"/>
                  </a:lnTo>
                  <a:lnTo>
                    <a:pt x="784041" y="804820"/>
                  </a:lnTo>
                  <a:lnTo>
                    <a:pt x="787920" y="806100"/>
                  </a:lnTo>
                  <a:lnTo>
                    <a:pt x="791985" y="807012"/>
                  </a:lnTo>
                  <a:lnTo>
                    <a:pt x="795865" y="808118"/>
                  </a:lnTo>
                  <a:lnTo>
                    <a:pt x="827364" y="817633"/>
                  </a:lnTo>
                  <a:lnTo>
                    <a:pt x="831428" y="818544"/>
                  </a:lnTo>
                  <a:lnTo>
                    <a:pt x="835308" y="819282"/>
                  </a:lnTo>
                  <a:lnTo>
                    <a:pt x="839187" y="819824"/>
                  </a:lnTo>
                  <a:lnTo>
                    <a:pt x="843159" y="820193"/>
                  </a:lnTo>
                  <a:lnTo>
                    <a:pt x="847131" y="820920"/>
                  </a:lnTo>
                  <a:lnTo>
                    <a:pt x="851103" y="821658"/>
                  </a:lnTo>
                  <a:lnTo>
                    <a:pt x="854983" y="822569"/>
                  </a:lnTo>
                  <a:lnTo>
                    <a:pt x="859047" y="823122"/>
                  </a:lnTo>
                  <a:lnTo>
                    <a:pt x="862927" y="823676"/>
                  </a:lnTo>
                  <a:lnTo>
                    <a:pt x="866807" y="823676"/>
                  </a:lnTo>
                  <a:lnTo>
                    <a:pt x="870686" y="823849"/>
                  </a:lnTo>
                  <a:lnTo>
                    <a:pt x="874751" y="824034"/>
                  </a:lnTo>
                  <a:lnTo>
                    <a:pt x="878631" y="824402"/>
                  </a:lnTo>
                  <a:lnTo>
                    <a:pt x="882510" y="825129"/>
                  </a:lnTo>
                  <a:lnTo>
                    <a:pt x="886575" y="825683"/>
                  </a:lnTo>
                  <a:lnTo>
                    <a:pt x="890454" y="825867"/>
                  </a:lnTo>
                  <a:lnTo>
                    <a:pt x="894426" y="826236"/>
                  </a:lnTo>
                  <a:lnTo>
                    <a:pt x="898306" y="826594"/>
                  </a:lnTo>
                  <a:lnTo>
                    <a:pt x="902370" y="826420"/>
                  </a:lnTo>
                  <a:lnTo>
                    <a:pt x="906250" y="826594"/>
                  </a:lnTo>
                  <a:lnTo>
                    <a:pt x="910130" y="826594"/>
                  </a:lnTo>
                  <a:lnTo>
                    <a:pt x="914009" y="826236"/>
                  </a:lnTo>
                  <a:lnTo>
                    <a:pt x="918074" y="825683"/>
                  </a:lnTo>
                  <a:lnTo>
                    <a:pt x="921953" y="824771"/>
                  </a:lnTo>
                  <a:lnTo>
                    <a:pt x="925833" y="823307"/>
                  </a:lnTo>
                  <a:lnTo>
                    <a:pt x="929897" y="822027"/>
                  </a:lnTo>
                  <a:lnTo>
                    <a:pt x="933777" y="820746"/>
                  </a:lnTo>
                  <a:lnTo>
                    <a:pt x="937749" y="819824"/>
                  </a:lnTo>
                  <a:lnTo>
                    <a:pt x="941629" y="818913"/>
                  </a:lnTo>
                  <a:lnTo>
                    <a:pt x="945693" y="818175"/>
                  </a:lnTo>
                  <a:lnTo>
                    <a:pt x="949573" y="817448"/>
                  </a:lnTo>
                  <a:lnTo>
                    <a:pt x="953452" y="816895"/>
                  </a:lnTo>
                  <a:lnTo>
                    <a:pt x="957517" y="816537"/>
                  </a:lnTo>
                  <a:lnTo>
                    <a:pt x="961396" y="815615"/>
                  </a:lnTo>
                  <a:lnTo>
                    <a:pt x="965276" y="814888"/>
                  </a:lnTo>
                  <a:lnTo>
                    <a:pt x="969156" y="814150"/>
                  </a:lnTo>
                  <a:lnTo>
                    <a:pt x="973220" y="813792"/>
                  </a:lnTo>
                  <a:lnTo>
                    <a:pt x="977100" y="813423"/>
                  </a:lnTo>
                  <a:lnTo>
                    <a:pt x="981072" y="813423"/>
                  </a:lnTo>
                  <a:lnTo>
                    <a:pt x="985044" y="813423"/>
                  </a:lnTo>
                  <a:lnTo>
                    <a:pt x="989016" y="813608"/>
                  </a:lnTo>
                  <a:lnTo>
                    <a:pt x="992896" y="813966"/>
                  </a:lnTo>
                  <a:lnTo>
                    <a:pt x="996775" y="814519"/>
                  </a:lnTo>
                  <a:lnTo>
                    <a:pt x="1000840" y="815072"/>
                  </a:lnTo>
                  <a:lnTo>
                    <a:pt x="1004719" y="815984"/>
                  </a:lnTo>
                  <a:lnTo>
                    <a:pt x="1008599" y="816353"/>
                  </a:lnTo>
                  <a:lnTo>
                    <a:pt x="1012663" y="816711"/>
                  </a:lnTo>
                  <a:lnTo>
                    <a:pt x="1016543" y="817264"/>
                  </a:lnTo>
                  <a:lnTo>
                    <a:pt x="1020423" y="818002"/>
                  </a:lnTo>
                  <a:lnTo>
                    <a:pt x="1024395" y="818913"/>
                  </a:lnTo>
                  <a:lnTo>
                    <a:pt x="1028459" y="819466"/>
                  </a:lnTo>
                  <a:lnTo>
                    <a:pt x="1032339" y="819824"/>
                  </a:lnTo>
                  <a:lnTo>
                    <a:pt x="1036218" y="820562"/>
                  </a:lnTo>
                  <a:lnTo>
                    <a:pt x="1040283" y="820746"/>
                  </a:lnTo>
                  <a:lnTo>
                    <a:pt x="1044162" y="820920"/>
                  </a:lnTo>
                  <a:lnTo>
                    <a:pt x="1048042" y="821104"/>
                  </a:lnTo>
                  <a:lnTo>
                    <a:pt x="1051922" y="821289"/>
                  </a:lnTo>
                  <a:lnTo>
                    <a:pt x="1055986" y="821104"/>
                  </a:lnTo>
                  <a:lnTo>
                    <a:pt x="1059866" y="821104"/>
                  </a:lnTo>
                  <a:lnTo>
                    <a:pt x="1063745" y="821289"/>
                  </a:lnTo>
                  <a:lnTo>
                    <a:pt x="1067718" y="821658"/>
                  </a:lnTo>
                  <a:lnTo>
                    <a:pt x="1071782" y="822027"/>
                  </a:lnTo>
                  <a:lnTo>
                    <a:pt x="1075662" y="821473"/>
                  </a:lnTo>
                  <a:lnTo>
                    <a:pt x="1079541" y="820193"/>
                  </a:lnTo>
                  <a:lnTo>
                    <a:pt x="1083606" y="819097"/>
                  </a:lnTo>
                  <a:lnTo>
                    <a:pt x="1107161" y="816353"/>
                  </a:lnTo>
                  <a:lnTo>
                    <a:pt x="1111133" y="815984"/>
                  </a:lnTo>
                  <a:lnTo>
                    <a:pt x="1115105" y="815615"/>
                  </a:lnTo>
                  <a:lnTo>
                    <a:pt x="1118984" y="815430"/>
                  </a:lnTo>
                  <a:lnTo>
                    <a:pt x="1122864" y="815430"/>
                  </a:lnTo>
                  <a:lnTo>
                    <a:pt x="1126928" y="815430"/>
                  </a:lnTo>
                  <a:lnTo>
                    <a:pt x="1130808" y="815799"/>
                  </a:lnTo>
                  <a:lnTo>
                    <a:pt x="1134688" y="815615"/>
                  </a:lnTo>
                  <a:lnTo>
                    <a:pt x="1138752" y="815430"/>
                  </a:lnTo>
                  <a:lnTo>
                    <a:pt x="1142632" y="815430"/>
                  </a:lnTo>
                  <a:lnTo>
                    <a:pt x="1146511" y="815615"/>
                  </a:lnTo>
                  <a:lnTo>
                    <a:pt x="1150483" y="815799"/>
                  </a:lnTo>
                  <a:lnTo>
                    <a:pt x="1154456" y="816168"/>
                  </a:lnTo>
                  <a:lnTo>
                    <a:pt x="1158428" y="816711"/>
                  </a:lnTo>
                  <a:lnTo>
                    <a:pt x="1162307" y="817448"/>
                  </a:lnTo>
                  <a:lnTo>
                    <a:pt x="1166372" y="818175"/>
                  </a:lnTo>
                  <a:lnTo>
                    <a:pt x="1170251" y="818360"/>
                  </a:lnTo>
                  <a:lnTo>
                    <a:pt x="1174131" y="818728"/>
                  </a:lnTo>
                  <a:lnTo>
                    <a:pt x="1178011" y="819097"/>
                  </a:lnTo>
                </a:path>
              </a:pathLst>
            </a:custGeom>
            <a:ln w="6684">
              <a:solidFill>
                <a:srgbClr val="1A85FF"/>
              </a:solidFill>
            </a:ln>
          </p:spPr>
          <p:txBody>
            <a:bodyPr wrap="square" lIns="0" tIns="0" rIns="0" bIns="0" rtlCol="0"/>
            <a:lstStyle/>
            <a:p>
              <a:endParaRPr/>
            </a:p>
          </p:txBody>
        </p:sp>
        <p:sp>
          <p:nvSpPr>
            <p:cNvPr id="164" name="object 164"/>
            <p:cNvSpPr/>
            <p:nvPr/>
          </p:nvSpPr>
          <p:spPr>
            <a:xfrm>
              <a:off x="1628792" y="4076260"/>
              <a:ext cx="1016635" cy="544830"/>
            </a:xfrm>
            <a:custGeom>
              <a:avLst/>
              <a:gdLst/>
              <a:ahLst/>
              <a:cxnLst/>
              <a:rect l="l" t="t" r="r" b="b"/>
              <a:pathLst>
                <a:path w="1016635" h="544829">
                  <a:moveTo>
                    <a:pt x="0" y="216328"/>
                  </a:moveTo>
                  <a:lnTo>
                    <a:pt x="3436" y="209168"/>
                  </a:lnTo>
                  <a:lnTo>
                    <a:pt x="6863" y="202441"/>
                  </a:lnTo>
                  <a:lnTo>
                    <a:pt x="10290" y="195607"/>
                  </a:lnTo>
                  <a:lnTo>
                    <a:pt x="13717" y="189206"/>
                  </a:lnTo>
                  <a:lnTo>
                    <a:pt x="16987" y="183022"/>
                  </a:lnTo>
                  <a:lnTo>
                    <a:pt x="20414" y="176946"/>
                  </a:lnTo>
                  <a:lnTo>
                    <a:pt x="23850" y="170979"/>
                  </a:lnTo>
                  <a:lnTo>
                    <a:pt x="27277" y="165229"/>
                  </a:lnTo>
                  <a:lnTo>
                    <a:pt x="30704" y="159805"/>
                  </a:lnTo>
                  <a:lnTo>
                    <a:pt x="34131" y="154489"/>
                  </a:lnTo>
                  <a:lnTo>
                    <a:pt x="37401" y="148414"/>
                  </a:lnTo>
                  <a:lnTo>
                    <a:pt x="40837" y="142230"/>
                  </a:lnTo>
                  <a:lnTo>
                    <a:pt x="44265" y="135069"/>
                  </a:lnTo>
                  <a:lnTo>
                    <a:pt x="47692" y="128126"/>
                  </a:lnTo>
                  <a:lnTo>
                    <a:pt x="51119" y="121291"/>
                  </a:lnTo>
                  <a:lnTo>
                    <a:pt x="54389" y="114565"/>
                  </a:lnTo>
                  <a:lnTo>
                    <a:pt x="57825" y="108381"/>
                  </a:lnTo>
                  <a:lnTo>
                    <a:pt x="78239" y="74640"/>
                  </a:lnTo>
                  <a:lnTo>
                    <a:pt x="102081" y="45782"/>
                  </a:lnTo>
                  <a:lnTo>
                    <a:pt x="105351" y="42419"/>
                  </a:lnTo>
                  <a:lnTo>
                    <a:pt x="132628" y="24518"/>
                  </a:lnTo>
                  <a:lnTo>
                    <a:pt x="136055" y="22674"/>
                  </a:lnTo>
                  <a:lnTo>
                    <a:pt x="139482" y="20504"/>
                  </a:lnTo>
                  <a:lnTo>
                    <a:pt x="142752" y="18443"/>
                  </a:lnTo>
                  <a:lnTo>
                    <a:pt x="146189" y="16598"/>
                  </a:lnTo>
                  <a:lnTo>
                    <a:pt x="149616" y="13886"/>
                  </a:lnTo>
                  <a:lnTo>
                    <a:pt x="187017" y="0"/>
                  </a:lnTo>
                  <a:lnTo>
                    <a:pt x="190444" y="216"/>
                  </a:lnTo>
                  <a:lnTo>
                    <a:pt x="193714" y="759"/>
                  </a:lnTo>
                  <a:lnTo>
                    <a:pt x="197141" y="1627"/>
                  </a:lnTo>
                  <a:lnTo>
                    <a:pt x="200578" y="2712"/>
                  </a:lnTo>
                  <a:lnTo>
                    <a:pt x="204005" y="3797"/>
                  </a:lnTo>
                  <a:lnTo>
                    <a:pt x="207432" y="4231"/>
                  </a:lnTo>
                  <a:lnTo>
                    <a:pt x="231116" y="14103"/>
                  </a:lnTo>
                  <a:lnTo>
                    <a:pt x="234552" y="16490"/>
                  </a:lnTo>
                  <a:lnTo>
                    <a:pt x="237979" y="19419"/>
                  </a:lnTo>
                  <a:lnTo>
                    <a:pt x="241406" y="22348"/>
                  </a:lnTo>
                  <a:lnTo>
                    <a:pt x="244833" y="25820"/>
                  </a:lnTo>
                  <a:lnTo>
                    <a:pt x="248103" y="29292"/>
                  </a:lnTo>
                  <a:lnTo>
                    <a:pt x="251540" y="33306"/>
                  </a:lnTo>
                  <a:lnTo>
                    <a:pt x="254967" y="36235"/>
                  </a:lnTo>
                  <a:lnTo>
                    <a:pt x="271954" y="54570"/>
                  </a:lnTo>
                  <a:lnTo>
                    <a:pt x="275381" y="58692"/>
                  </a:lnTo>
                  <a:lnTo>
                    <a:pt x="278808" y="62056"/>
                  </a:lnTo>
                  <a:lnTo>
                    <a:pt x="282078" y="65744"/>
                  </a:lnTo>
                  <a:lnTo>
                    <a:pt x="285505" y="69758"/>
                  </a:lnTo>
                  <a:lnTo>
                    <a:pt x="288941" y="73013"/>
                  </a:lnTo>
                  <a:lnTo>
                    <a:pt x="309356" y="96989"/>
                  </a:lnTo>
                  <a:lnTo>
                    <a:pt x="312783" y="101546"/>
                  </a:lnTo>
                  <a:lnTo>
                    <a:pt x="336467" y="135612"/>
                  </a:lnTo>
                  <a:lnTo>
                    <a:pt x="339903" y="141470"/>
                  </a:lnTo>
                  <a:lnTo>
                    <a:pt x="343330" y="147654"/>
                  </a:lnTo>
                  <a:lnTo>
                    <a:pt x="346758" y="154272"/>
                  </a:lnTo>
                  <a:lnTo>
                    <a:pt x="350185" y="160998"/>
                  </a:lnTo>
                  <a:lnTo>
                    <a:pt x="353455" y="167074"/>
                  </a:lnTo>
                  <a:lnTo>
                    <a:pt x="356891" y="173149"/>
                  </a:lnTo>
                  <a:lnTo>
                    <a:pt x="360318" y="178574"/>
                  </a:lnTo>
                  <a:lnTo>
                    <a:pt x="363745" y="182805"/>
                  </a:lnTo>
                  <a:lnTo>
                    <a:pt x="367172" y="187036"/>
                  </a:lnTo>
                  <a:lnTo>
                    <a:pt x="370442" y="191375"/>
                  </a:lnTo>
                  <a:lnTo>
                    <a:pt x="373869" y="196149"/>
                  </a:lnTo>
                  <a:lnTo>
                    <a:pt x="377305" y="200923"/>
                  </a:lnTo>
                  <a:lnTo>
                    <a:pt x="397757" y="224356"/>
                  </a:lnTo>
                  <a:lnTo>
                    <a:pt x="401174" y="226743"/>
                  </a:lnTo>
                  <a:lnTo>
                    <a:pt x="404407" y="229455"/>
                  </a:lnTo>
                  <a:lnTo>
                    <a:pt x="407825" y="231191"/>
                  </a:lnTo>
                  <a:lnTo>
                    <a:pt x="411243" y="232819"/>
                  </a:lnTo>
                  <a:lnTo>
                    <a:pt x="414661" y="234663"/>
                  </a:lnTo>
                  <a:lnTo>
                    <a:pt x="441818" y="254733"/>
                  </a:lnTo>
                  <a:lnTo>
                    <a:pt x="445236" y="257988"/>
                  </a:lnTo>
                  <a:lnTo>
                    <a:pt x="448654" y="261351"/>
                  </a:lnTo>
                  <a:lnTo>
                    <a:pt x="452072" y="264812"/>
                  </a:lnTo>
                  <a:lnTo>
                    <a:pt x="455582" y="268468"/>
                  </a:lnTo>
                  <a:lnTo>
                    <a:pt x="458815" y="272320"/>
                  </a:lnTo>
                  <a:lnTo>
                    <a:pt x="462233" y="276345"/>
                  </a:lnTo>
                  <a:lnTo>
                    <a:pt x="486065" y="308729"/>
                  </a:lnTo>
                  <a:lnTo>
                    <a:pt x="489483" y="312765"/>
                  </a:lnTo>
                  <a:lnTo>
                    <a:pt x="492808" y="315683"/>
                  </a:lnTo>
                  <a:lnTo>
                    <a:pt x="496226" y="318612"/>
                  </a:lnTo>
                  <a:lnTo>
                    <a:pt x="499644" y="321541"/>
                  </a:lnTo>
                  <a:lnTo>
                    <a:pt x="503061" y="324840"/>
                  </a:lnTo>
                  <a:lnTo>
                    <a:pt x="506479" y="328127"/>
                  </a:lnTo>
                  <a:lnTo>
                    <a:pt x="509805" y="331425"/>
                  </a:lnTo>
                  <a:lnTo>
                    <a:pt x="530219" y="354490"/>
                  </a:lnTo>
                  <a:lnTo>
                    <a:pt x="533637" y="358699"/>
                  </a:lnTo>
                  <a:lnTo>
                    <a:pt x="554051" y="377359"/>
                  </a:lnTo>
                  <a:lnTo>
                    <a:pt x="557469" y="379735"/>
                  </a:lnTo>
                  <a:lnTo>
                    <a:pt x="560887" y="382307"/>
                  </a:lnTo>
                  <a:lnTo>
                    <a:pt x="564120" y="384867"/>
                  </a:lnTo>
                  <a:lnTo>
                    <a:pt x="567630" y="387612"/>
                  </a:lnTo>
                  <a:lnTo>
                    <a:pt x="571048" y="390357"/>
                  </a:lnTo>
                  <a:lnTo>
                    <a:pt x="574466" y="393101"/>
                  </a:lnTo>
                  <a:lnTo>
                    <a:pt x="577883" y="396031"/>
                  </a:lnTo>
                  <a:lnTo>
                    <a:pt x="581116" y="398960"/>
                  </a:lnTo>
                  <a:lnTo>
                    <a:pt x="584534" y="402063"/>
                  </a:lnTo>
                  <a:lnTo>
                    <a:pt x="588044" y="405361"/>
                  </a:lnTo>
                  <a:lnTo>
                    <a:pt x="591462" y="408474"/>
                  </a:lnTo>
                  <a:lnTo>
                    <a:pt x="594880" y="411946"/>
                  </a:lnTo>
                  <a:lnTo>
                    <a:pt x="598113" y="415244"/>
                  </a:lnTo>
                  <a:lnTo>
                    <a:pt x="601531" y="418900"/>
                  </a:lnTo>
                  <a:lnTo>
                    <a:pt x="604949" y="422383"/>
                  </a:lnTo>
                  <a:lnTo>
                    <a:pt x="608459" y="426223"/>
                  </a:lnTo>
                  <a:lnTo>
                    <a:pt x="611877" y="429890"/>
                  </a:lnTo>
                  <a:lnTo>
                    <a:pt x="615110" y="433731"/>
                  </a:lnTo>
                  <a:lnTo>
                    <a:pt x="618527" y="437756"/>
                  </a:lnTo>
                  <a:lnTo>
                    <a:pt x="621945" y="441781"/>
                  </a:lnTo>
                  <a:lnTo>
                    <a:pt x="625363" y="445806"/>
                  </a:lnTo>
                  <a:lnTo>
                    <a:pt x="628873" y="450015"/>
                  </a:lnTo>
                  <a:lnTo>
                    <a:pt x="632291" y="454409"/>
                  </a:lnTo>
                  <a:lnTo>
                    <a:pt x="635524" y="458803"/>
                  </a:lnTo>
                  <a:lnTo>
                    <a:pt x="638942" y="463012"/>
                  </a:lnTo>
                  <a:lnTo>
                    <a:pt x="642360" y="466299"/>
                  </a:lnTo>
                  <a:lnTo>
                    <a:pt x="645777" y="469597"/>
                  </a:lnTo>
                  <a:lnTo>
                    <a:pt x="649287" y="472896"/>
                  </a:lnTo>
                  <a:lnTo>
                    <a:pt x="652521" y="475456"/>
                  </a:lnTo>
                  <a:lnTo>
                    <a:pt x="655938" y="477647"/>
                  </a:lnTo>
                  <a:lnTo>
                    <a:pt x="659356" y="480034"/>
                  </a:lnTo>
                  <a:lnTo>
                    <a:pt x="662774" y="482226"/>
                  </a:lnTo>
                  <a:lnTo>
                    <a:pt x="666192" y="484786"/>
                  </a:lnTo>
                  <a:lnTo>
                    <a:pt x="669517" y="487162"/>
                  </a:lnTo>
                  <a:lnTo>
                    <a:pt x="672935" y="489733"/>
                  </a:lnTo>
                  <a:lnTo>
                    <a:pt x="676353" y="492294"/>
                  </a:lnTo>
                  <a:lnTo>
                    <a:pt x="679770" y="494854"/>
                  </a:lnTo>
                  <a:lnTo>
                    <a:pt x="683188" y="497414"/>
                  </a:lnTo>
                  <a:lnTo>
                    <a:pt x="686514" y="500159"/>
                  </a:lnTo>
                  <a:lnTo>
                    <a:pt x="689931" y="502904"/>
                  </a:lnTo>
                  <a:lnTo>
                    <a:pt x="706928" y="517550"/>
                  </a:lnTo>
                  <a:lnTo>
                    <a:pt x="710346" y="519373"/>
                  </a:lnTo>
                  <a:lnTo>
                    <a:pt x="713764" y="521206"/>
                  </a:lnTo>
                  <a:lnTo>
                    <a:pt x="717181" y="523040"/>
                  </a:lnTo>
                  <a:lnTo>
                    <a:pt x="720507" y="525047"/>
                  </a:lnTo>
                  <a:lnTo>
                    <a:pt x="723925" y="526880"/>
                  </a:lnTo>
                  <a:lnTo>
                    <a:pt x="727342" y="528887"/>
                  </a:lnTo>
                  <a:lnTo>
                    <a:pt x="730760" y="530905"/>
                  </a:lnTo>
                  <a:lnTo>
                    <a:pt x="734178" y="532923"/>
                  </a:lnTo>
                  <a:lnTo>
                    <a:pt x="737596" y="534930"/>
                  </a:lnTo>
                  <a:lnTo>
                    <a:pt x="740921" y="537132"/>
                  </a:lnTo>
                  <a:lnTo>
                    <a:pt x="744339" y="537859"/>
                  </a:lnTo>
                  <a:lnTo>
                    <a:pt x="747757" y="538771"/>
                  </a:lnTo>
                  <a:lnTo>
                    <a:pt x="751175" y="539877"/>
                  </a:lnTo>
                  <a:lnTo>
                    <a:pt x="754592" y="540788"/>
                  </a:lnTo>
                  <a:lnTo>
                    <a:pt x="757918" y="541884"/>
                  </a:lnTo>
                  <a:lnTo>
                    <a:pt x="761336" y="542980"/>
                  </a:lnTo>
                  <a:lnTo>
                    <a:pt x="764753" y="544087"/>
                  </a:lnTo>
                  <a:lnTo>
                    <a:pt x="768171" y="544087"/>
                  </a:lnTo>
                  <a:lnTo>
                    <a:pt x="771589" y="544087"/>
                  </a:lnTo>
                  <a:lnTo>
                    <a:pt x="774822" y="544087"/>
                  </a:lnTo>
                  <a:lnTo>
                    <a:pt x="778332" y="544260"/>
                  </a:lnTo>
                  <a:lnTo>
                    <a:pt x="781750" y="543164"/>
                  </a:lnTo>
                  <a:lnTo>
                    <a:pt x="785168" y="542253"/>
                  </a:lnTo>
                  <a:lnTo>
                    <a:pt x="788586" y="541342"/>
                  </a:lnTo>
                  <a:lnTo>
                    <a:pt x="791819" y="539693"/>
                  </a:lnTo>
                  <a:lnTo>
                    <a:pt x="795236" y="537490"/>
                  </a:lnTo>
                  <a:lnTo>
                    <a:pt x="798747" y="535299"/>
                  </a:lnTo>
                  <a:lnTo>
                    <a:pt x="802164" y="533281"/>
                  </a:lnTo>
                  <a:lnTo>
                    <a:pt x="805582" y="531274"/>
                  </a:lnTo>
                  <a:lnTo>
                    <a:pt x="808815" y="529256"/>
                  </a:lnTo>
                  <a:lnTo>
                    <a:pt x="812233" y="527249"/>
                  </a:lnTo>
                  <a:lnTo>
                    <a:pt x="815651" y="525415"/>
                  </a:lnTo>
                  <a:lnTo>
                    <a:pt x="819161" y="523582"/>
                  </a:lnTo>
                  <a:lnTo>
                    <a:pt x="822579" y="521575"/>
                  </a:lnTo>
                  <a:lnTo>
                    <a:pt x="825812" y="519741"/>
                  </a:lnTo>
                  <a:lnTo>
                    <a:pt x="829230" y="518092"/>
                  </a:lnTo>
                  <a:lnTo>
                    <a:pt x="832647" y="516270"/>
                  </a:lnTo>
                  <a:lnTo>
                    <a:pt x="836065" y="514621"/>
                  </a:lnTo>
                  <a:lnTo>
                    <a:pt x="839575" y="512787"/>
                  </a:lnTo>
                  <a:lnTo>
                    <a:pt x="842993" y="511138"/>
                  </a:lnTo>
                  <a:lnTo>
                    <a:pt x="846226" y="509674"/>
                  </a:lnTo>
                  <a:lnTo>
                    <a:pt x="849644" y="508025"/>
                  </a:lnTo>
                  <a:lnTo>
                    <a:pt x="853062" y="506386"/>
                  </a:lnTo>
                  <a:lnTo>
                    <a:pt x="856480" y="504922"/>
                  </a:lnTo>
                  <a:lnTo>
                    <a:pt x="859990" y="503457"/>
                  </a:lnTo>
                  <a:lnTo>
                    <a:pt x="863223" y="501993"/>
                  </a:lnTo>
                  <a:lnTo>
                    <a:pt x="866641" y="500528"/>
                  </a:lnTo>
                  <a:lnTo>
                    <a:pt x="870058" y="499248"/>
                  </a:lnTo>
                  <a:lnTo>
                    <a:pt x="873476" y="497783"/>
                  </a:lnTo>
                  <a:lnTo>
                    <a:pt x="876894" y="496503"/>
                  </a:lnTo>
                  <a:lnTo>
                    <a:pt x="880219" y="495223"/>
                  </a:lnTo>
                  <a:lnTo>
                    <a:pt x="883637" y="494116"/>
                  </a:lnTo>
                  <a:lnTo>
                    <a:pt x="887055" y="492836"/>
                  </a:lnTo>
                  <a:lnTo>
                    <a:pt x="890473" y="491740"/>
                  </a:lnTo>
                  <a:lnTo>
                    <a:pt x="893890" y="490460"/>
                  </a:lnTo>
                  <a:lnTo>
                    <a:pt x="897216" y="489364"/>
                  </a:lnTo>
                  <a:lnTo>
                    <a:pt x="900634" y="488453"/>
                  </a:lnTo>
                  <a:lnTo>
                    <a:pt x="904051" y="487346"/>
                  </a:lnTo>
                  <a:lnTo>
                    <a:pt x="907469" y="486251"/>
                  </a:lnTo>
                  <a:lnTo>
                    <a:pt x="910887" y="485339"/>
                  </a:lnTo>
                  <a:lnTo>
                    <a:pt x="914212" y="484417"/>
                  </a:lnTo>
                  <a:lnTo>
                    <a:pt x="917630" y="483506"/>
                  </a:lnTo>
                  <a:lnTo>
                    <a:pt x="921048" y="482595"/>
                  </a:lnTo>
                  <a:lnTo>
                    <a:pt x="924466" y="481857"/>
                  </a:lnTo>
                  <a:lnTo>
                    <a:pt x="927884" y="481130"/>
                  </a:lnTo>
                  <a:lnTo>
                    <a:pt x="931301" y="480208"/>
                  </a:lnTo>
                  <a:lnTo>
                    <a:pt x="934627" y="479481"/>
                  </a:lnTo>
                  <a:lnTo>
                    <a:pt x="938045" y="478928"/>
                  </a:lnTo>
                  <a:lnTo>
                    <a:pt x="941462" y="478201"/>
                  </a:lnTo>
                  <a:lnTo>
                    <a:pt x="944880" y="477647"/>
                  </a:lnTo>
                  <a:lnTo>
                    <a:pt x="948298" y="476921"/>
                  </a:lnTo>
                  <a:lnTo>
                    <a:pt x="951623" y="476367"/>
                  </a:lnTo>
                  <a:lnTo>
                    <a:pt x="955041" y="475998"/>
                  </a:lnTo>
                  <a:lnTo>
                    <a:pt x="958459" y="475456"/>
                  </a:lnTo>
                  <a:lnTo>
                    <a:pt x="961877" y="475087"/>
                  </a:lnTo>
                  <a:lnTo>
                    <a:pt x="965295" y="474534"/>
                  </a:lnTo>
                  <a:lnTo>
                    <a:pt x="968620" y="474176"/>
                  </a:lnTo>
                  <a:lnTo>
                    <a:pt x="972038" y="473807"/>
                  </a:lnTo>
                  <a:lnTo>
                    <a:pt x="975456" y="473622"/>
                  </a:lnTo>
                  <a:lnTo>
                    <a:pt x="978873" y="473254"/>
                  </a:lnTo>
                  <a:lnTo>
                    <a:pt x="982291" y="473080"/>
                  </a:lnTo>
                  <a:lnTo>
                    <a:pt x="985524" y="472896"/>
                  </a:lnTo>
                  <a:lnTo>
                    <a:pt x="989034" y="472711"/>
                  </a:lnTo>
                  <a:lnTo>
                    <a:pt x="992452" y="472527"/>
                  </a:lnTo>
                  <a:lnTo>
                    <a:pt x="995870" y="472342"/>
                  </a:lnTo>
                  <a:lnTo>
                    <a:pt x="999288" y="472342"/>
                  </a:lnTo>
                  <a:lnTo>
                    <a:pt x="1002521" y="472342"/>
                  </a:lnTo>
                  <a:lnTo>
                    <a:pt x="1005939" y="472342"/>
                  </a:lnTo>
                  <a:lnTo>
                    <a:pt x="1009449" y="472342"/>
                  </a:lnTo>
                  <a:lnTo>
                    <a:pt x="1012867" y="472342"/>
                  </a:lnTo>
                  <a:lnTo>
                    <a:pt x="1016284" y="472527"/>
                  </a:lnTo>
                </a:path>
              </a:pathLst>
            </a:custGeom>
            <a:ln w="6795">
              <a:solidFill>
                <a:srgbClr val="D31158"/>
              </a:solidFill>
            </a:ln>
          </p:spPr>
          <p:txBody>
            <a:bodyPr wrap="square" lIns="0" tIns="0" rIns="0" bIns="0" rtlCol="0"/>
            <a:lstStyle/>
            <a:p>
              <a:endParaRPr/>
            </a:p>
          </p:txBody>
        </p:sp>
        <p:sp>
          <p:nvSpPr>
            <p:cNvPr id="165" name="object 165"/>
            <p:cNvSpPr/>
            <p:nvPr/>
          </p:nvSpPr>
          <p:spPr>
            <a:xfrm>
              <a:off x="1490252" y="3793862"/>
              <a:ext cx="1178560" cy="822960"/>
            </a:xfrm>
            <a:custGeom>
              <a:avLst/>
              <a:gdLst/>
              <a:ahLst/>
              <a:cxnLst/>
              <a:rect l="l" t="t" r="r" b="b"/>
              <a:pathLst>
                <a:path w="1178560" h="822960">
                  <a:moveTo>
                    <a:pt x="0" y="805797"/>
                  </a:moveTo>
                  <a:lnTo>
                    <a:pt x="3898" y="802694"/>
                  </a:lnTo>
                  <a:lnTo>
                    <a:pt x="7944" y="799764"/>
                  </a:lnTo>
                  <a:lnTo>
                    <a:pt x="11842" y="796835"/>
                  </a:lnTo>
                  <a:lnTo>
                    <a:pt x="15740" y="793722"/>
                  </a:lnTo>
                  <a:lnTo>
                    <a:pt x="19786" y="790792"/>
                  </a:lnTo>
                  <a:lnTo>
                    <a:pt x="23684" y="787863"/>
                  </a:lnTo>
                  <a:lnTo>
                    <a:pt x="27582" y="784760"/>
                  </a:lnTo>
                  <a:lnTo>
                    <a:pt x="31480" y="782016"/>
                  </a:lnTo>
                  <a:lnTo>
                    <a:pt x="35526" y="777253"/>
                  </a:lnTo>
                  <a:lnTo>
                    <a:pt x="59063" y="738999"/>
                  </a:lnTo>
                  <a:lnTo>
                    <a:pt x="63118" y="731503"/>
                  </a:lnTo>
                  <a:lnTo>
                    <a:pt x="67007" y="724549"/>
                  </a:lnTo>
                  <a:lnTo>
                    <a:pt x="70905" y="718137"/>
                  </a:lnTo>
                  <a:lnTo>
                    <a:pt x="74803" y="711920"/>
                  </a:lnTo>
                  <a:lnTo>
                    <a:pt x="78858" y="706062"/>
                  </a:lnTo>
                  <a:lnTo>
                    <a:pt x="82747" y="698554"/>
                  </a:lnTo>
                  <a:lnTo>
                    <a:pt x="86645" y="690320"/>
                  </a:lnTo>
                  <a:lnTo>
                    <a:pt x="90700" y="682823"/>
                  </a:lnTo>
                  <a:lnTo>
                    <a:pt x="94598" y="673851"/>
                  </a:lnTo>
                  <a:lnTo>
                    <a:pt x="98487" y="665432"/>
                  </a:lnTo>
                  <a:lnTo>
                    <a:pt x="102385" y="657198"/>
                  </a:lnTo>
                  <a:lnTo>
                    <a:pt x="106441" y="645666"/>
                  </a:lnTo>
                  <a:lnTo>
                    <a:pt x="110339" y="633037"/>
                  </a:lnTo>
                  <a:lnTo>
                    <a:pt x="114228" y="620236"/>
                  </a:lnTo>
                  <a:lnTo>
                    <a:pt x="118283" y="605774"/>
                  </a:lnTo>
                  <a:lnTo>
                    <a:pt x="122181" y="591681"/>
                  </a:lnTo>
                  <a:lnTo>
                    <a:pt x="126079" y="578142"/>
                  </a:lnTo>
                  <a:lnTo>
                    <a:pt x="129968" y="563864"/>
                  </a:lnTo>
                  <a:lnTo>
                    <a:pt x="134023" y="549403"/>
                  </a:lnTo>
                  <a:lnTo>
                    <a:pt x="137921" y="535831"/>
                  </a:lnTo>
                  <a:lnTo>
                    <a:pt x="141819" y="519015"/>
                  </a:lnTo>
                  <a:lnTo>
                    <a:pt x="145865" y="500897"/>
                  </a:lnTo>
                  <a:lnTo>
                    <a:pt x="149763" y="484406"/>
                  </a:lnTo>
                  <a:lnTo>
                    <a:pt x="153662" y="463902"/>
                  </a:lnTo>
                  <a:lnTo>
                    <a:pt x="157560" y="444157"/>
                  </a:lnTo>
                  <a:lnTo>
                    <a:pt x="161606" y="425822"/>
                  </a:lnTo>
                  <a:lnTo>
                    <a:pt x="165504" y="405751"/>
                  </a:lnTo>
                  <a:lnTo>
                    <a:pt x="169402" y="387633"/>
                  </a:lnTo>
                  <a:lnTo>
                    <a:pt x="173457" y="369516"/>
                  </a:lnTo>
                  <a:lnTo>
                    <a:pt x="177346" y="347167"/>
                  </a:lnTo>
                  <a:lnTo>
                    <a:pt x="181244" y="326554"/>
                  </a:lnTo>
                  <a:lnTo>
                    <a:pt x="185142" y="307243"/>
                  </a:lnTo>
                  <a:lnTo>
                    <a:pt x="189197" y="287389"/>
                  </a:lnTo>
                  <a:lnTo>
                    <a:pt x="193086" y="266125"/>
                  </a:lnTo>
                  <a:lnTo>
                    <a:pt x="196984" y="246163"/>
                  </a:lnTo>
                  <a:lnTo>
                    <a:pt x="200882" y="225658"/>
                  </a:lnTo>
                  <a:lnTo>
                    <a:pt x="204938" y="207540"/>
                  </a:lnTo>
                  <a:lnTo>
                    <a:pt x="208827" y="191809"/>
                  </a:lnTo>
                  <a:lnTo>
                    <a:pt x="212725" y="176295"/>
                  </a:lnTo>
                  <a:lnTo>
                    <a:pt x="216780" y="162517"/>
                  </a:lnTo>
                  <a:lnTo>
                    <a:pt x="220669" y="149932"/>
                  </a:lnTo>
                  <a:lnTo>
                    <a:pt x="224567" y="132899"/>
                  </a:lnTo>
                  <a:lnTo>
                    <a:pt x="228465" y="118470"/>
                  </a:lnTo>
                  <a:lnTo>
                    <a:pt x="232520" y="104475"/>
                  </a:lnTo>
                  <a:lnTo>
                    <a:pt x="236409" y="89287"/>
                  </a:lnTo>
                  <a:lnTo>
                    <a:pt x="252149" y="43612"/>
                  </a:lnTo>
                  <a:lnTo>
                    <a:pt x="267890" y="14429"/>
                  </a:lnTo>
                  <a:lnTo>
                    <a:pt x="271945" y="8245"/>
                  </a:lnTo>
                  <a:lnTo>
                    <a:pt x="275843" y="3254"/>
                  </a:lnTo>
                  <a:lnTo>
                    <a:pt x="279741" y="976"/>
                  </a:lnTo>
                  <a:lnTo>
                    <a:pt x="283630" y="0"/>
                  </a:lnTo>
                  <a:lnTo>
                    <a:pt x="287685" y="1844"/>
                  </a:lnTo>
                  <a:lnTo>
                    <a:pt x="311222" y="39924"/>
                  </a:lnTo>
                  <a:lnTo>
                    <a:pt x="315268" y="50122"/>
                  </a:lnTo>
                  <a:lnTo>
                    <a:pt x="319166" y="57825"/>
                  </a:lnTo>
                  <a:lnTo>
                    <a:pt x="323064" y="64659"/>
                  </a:lnTo>
                  <a:lnTo>
                    <a:pt x="327119" y="72254"/>
                  </a:lnTo>
                  <a:lnTo>
                    <a:pt x="331008" y="79306"/>
                  </a:lnTo>
                  <a:lnTo>
                    <a:pt x="334906" y="87876"/>
                  </a:lnTo>
                  <a:lnTo>
                    <a:pt x="338804" y="97966"/>
                  </a:lnTo>
                  <a:lnTo>
                    <a:pt x="342859" y="107296"/>
                  </a:lnTo>
                  <a:lnTo>
                    <a:pt x="346748" y="118253"/>
                  </a:lnTo>
                  <a:lnTo>
                    <a:pt x="350646" y="129970"/>
                  </a:lnTo>
                  <a:lnTo>
                    <a:pt x="354545" y="139843"/>
                  </a:lnTo>
                  <a:lnTo>
                    <a:pt x="358600" y="148847"/>
                  </a:lnTo>
                  <a:lnTo>
                    <a:pt x="362489" y="158720"/>
                  </a:lnTo>
                  <a:lnTo>
                    <a:pt x="366387" y="166423"/>
                  </a:lnTo>
                  <a:lnTo>
                    <a:pt x="370442" y="174560"/>
                  </a:lnTo>
                  <a:lnTo>
                    <a:pt x="374340" y="183890"/>
                  </a:lnTo>
                  <a:lnTo>
                    <a:pt x="378229" y="192677"/>
                  </a:lnTo>
                  <a:lnTo>
                    <a:pt x="382127" y="203526"/>
                  </a:lnTo>
                  <a:lnTo>
                    <a:pt x="386182" y="215243"/>
                  </a:lnTo>
                  <a:lnTo>
                    <a:pt x="390080" y="222946"/>
                  </a:lnTo>
                  <a:lnTo>
                    <a:pt x="393969" y="232059"/>
                  </a:lnTo>
                  <a:lnTo>
                    <a:pt x="398024" y="242149"/>
                  </a:lnTo>
                  <a:lnTo>
                    <a:pt x="401923" y="250936"/>
                  </a:lnTo>
                  <a:lnTo>
                    <a:pt x="405821" y="260483"/>
                  </a:lnTo>
                  <a:lnTo>
                    <a:pt x="409710" y="270465"/>
                  </a:lnTo>
                  <a:lnTo>
                    <a:pt x="413765" y="280012"/>
                  </a:lnTo>
                  <a:lnTo>
                    <a:pt x="417663" y="291512"/>
                  </a:lnTo>
                  <a:lnTo>
                    <a:pt x="421561" y="303662"/>
                  </a:lnTo>
                  <a:lnTo>
                    <a:pt x="425607" y="315705"/>
                  </a:lnTo>
                  <a:lnTo>
                    <a:pt x="429505" y="328832"/>
                  </a:lnTo>
                  <a:lnTo>
                    <a:pt x="433403" y="340766"/>
                  </a:lnTo>
                  <a:lnTo>
                    <a:pt x="437301" y="346624"/>
                  </a:lnTo>
                  <a:lnTo>
                    <a:pt x="441347" y="354653"/>
                  </a:lnTo>
                  <a:lnTo>
                    <a:pt x="445245" y="363440"/>
                  </a:lnTo>
                  <a:lnTo>
                    <a:pt x="449143" y="368648"/>
                  </a:lnTo>
                  <a:lnTo>
                    <a:pt x="453189" y="375049"/>
                  </a:lnTo>
                  <a:lnTo>
                    <a:pt x="457088" y="380690"/>
                  </a:lnTo>
                  <a:lnTo>
                    <a:pt x="460986" y="386549"/>
                  </a:lnTo>
                  <a:lnTo>
                    <a:pt x="464884" y="393492"/>
                  </a:lnTo>
                  <a:lnTo>
                    <a:pt x="468930" y="400218"/>
                  </a:lnTo>
                  <a:lnTo>
                    <a:pt x="472828" y="407053"/>
                  </a:lnTo>
                  <a:lnTo>
                    <a:pt x="476726" y="414539"/>
                  </a:lnTo>
                  <a:lnTo>
                    <a:pt x="480624" y="422784"/>
                  </a:lnTo>
                  <a:lnTo>
                    <a:pt x="484670" y="430053"/>
                  </a:lnTo>
                  <a:lnTo>
                    <a:pt x="488568" y="436888"/>
                  </a:lnTo>
                  <a:lnTo>
                    <a:pt x="492466" y="443289"/>
                  </a:lnTo>
                  <a:lnTo>
                    <a:pt x="496521" y="449147"/>
                  </a:lnTo>
                  <a:lnTo>
                    <a:pt x="500410" y="456633"/>
                  </a:lnTo>
                  <a:lnTo>
                    <a:pt x="504308" y="464987"/>
                  </a:lnTo>
                  <a:lnTo>
                    <a:pt x="508207" y="473774"/>
                  </a:lnTo>
                  <a:lnTo>
                    <a:pt x="512262" y="484081"/>
                  </a:lnTo>
                  <a:lnTo>
                    <a:pt x="516151" y="493628"/>
                  </a:lnTo>
                  <a:lnTo>
                    <a:pt x="520049" y="503067"/>
                  </a:lnTo>
                  <a:lnTo>
                    <a:pt x="524104" y="513916"/>
                  </a:lnTo>
                  <a:lnTo>
                    <a:pt x="528002" y="524005"/>
                  </a:lnTo>
                  <a:lnTo>
                    <a:pt x="531863" y="532359"/>
                  </a:lnTo>
                  <a:lnTo>
                    <a:pt x="535835" y="539519"/>
                  </a:lnTo>
                  <a:lnTo>
                    <a:pt x="539807" y="545920"/>
                  </a:lnTo>
                  <a:lnTo>
                    <a:pt x="543779" y="551789"/>
                  </a:lnTo>
                  <a:lnTo>
                    <a:pt x="547659" y="558559"/>
                  </a:lnTo>
                  <a:lnTo>
                    <a:pt x="551723" y="565513"/>
                  </a:lnTo>
                  <a:lnTo>
                    <a:pt x="555603" y="571730"/>
                  </a:lnTo>
                  <a:lnTo>
                    <a:pt x="559483" y="578326"/>
                  </a:lnTo>
                  <a:lnTo>
                    <a:pt x="563362" y="583816"/>
                  </a:lnTo>
                  <a:lnTo>
                    <a:pt x="567427" y="588567"/>
                  </a:lnTo>
                  <a:lnTo>
                    <a:pt x="571306" y="593873"/>
                  </a:lnTo>
                  <a:lnTo>
                    <a:pt x="575186" y="597171"/>
                  </a:lnTo>
                  <a:lnTo>
                    <a:pt x="579250" y="600469"/>
                  </a:lnTo>
                  <a:lnTo>
                    <a:pt x="583130" y="604125"/>
                  </a:lnTo>
                  <a:lnTo>
                    <a:pt x="610750" y="637616"/>
                  </a:lnTo>
                  <a:lnTo>
                    <a:pt x="614629" y="642921"/>
                  </a:lnTo>
                  <a:lnTo>
                    <a:pt x="618509" y="648595"/>
                  </a:lnTo>
                  <a:lnTo>
                    <a:pt x="622573" y="654269"/>
                  </a:lnTo>
                  <a:lnTo>
                    <a:pt x="626453" y="660681"/>
                  </a:lnTo>
                  <a:lnTo>
                    <a:pt x="630425" y="667266"/>
                  </a:lnTo>
                  <a:lnTo>
                    <a:pt x="634305" y="673298"/>
                  </a:lnTo>
                  <a:lnTo>
                    <a:pt x="638369" y="679525"/>
                  </a:lnTo>
                  <a:lnTo>
                    <a:pt x="642249" y="686111"/>
                  </a:lnTo>
                  <a:lnTo>
                    <a:pt x="646128" y="690136"/>
                  </a:lnTo>
                  <a:lnTo>
                    <a:pt x="650193" y="693434"/>
                  </a:lnTo>
                  <a:lnTo>
                    <a:pt x="654072" y="697459"/>
                  </a:lnTo>
                  <a:lnTo>
                    <a:pt x="657952" y="702037"/>
                  </a:lnTo>
                  <a:lnTo>
                    <a:pt x="661832" y="706973"/>
                  </a:lnTo>
                  <a:lnTo>
                    <a:pt x="665896" y="711551"/>
                  </a:lnTo>
                  <a:lnTo>
                    <a:pt x="669776" y="716130"/>
                  </a:lnTo>
                  <a:lnTo>
                    <a:pt x="673748" y="720339"/>
                  </a:lnTo>
                  <a:lnTo>
                    <a:pt x="677720" y="724180"/>
                  </a:lnTo>
                  <a:lnTo>
                    <a:pt x="681692" y="727109"/>
                  </a:lnTo>
                  <a:lnTo>
                    <a:pt x="685571" y="730581"/>
                  </a:lnTo>
                  <a:lnTo>
                    <a:pt x="689451" y="734616"/>
                  </a:lnTo>
                  <a:lnTo>
                    <a:pt x="693516" y="738457"/>
                  </a:lnTo>
                  <a:lnTo>
                    <a:pt x="697395" y="742666"/>
                  </a:lnTo>
                  <a:lnTo>
                    <a:pt x="701275" y="746507"/>
                  </a:lnTo>
                  <a:lnTo>
                    <a:pt x="705339" y="748525"/>
                  </a:lnTo>
                  <a:lnTo>
                    <a:pt x="709219" y="750347"/>
                  </a:lnTo>
                  <a:lnTo>
                    <a:pt x="713099" y="752550"/>
                  </a:lnTo>
                  <a:lnTo>
                    <a:pt x="717071" y="755110"/>
                  </a:lnTo>
                  <a:lnTo>
                    <a:pt x="721135" y="758224"/>
                  </a:lnTo>
                  <a:lnTo>
                    <a:pt x="725015" y="761511"/>
                  </a:lnTo>
                  <a:lnTo>
                    <a:pt x="728894" y="764071"/>
                  </a:lnTo>
                  <a:lnTo>
                    <a:pt x="732959" y="767001"/>
                  </a:lnTo>
                  <a:lnTo>
                    <a:pt x="736838" y="770299"/>
                  </a:lnTo>
                  <a:lnTo>
                    <a:pt x="740718" y="773412"/>
                  </a:lnTo>
                  <a:lnTo>
                    <a:pt x="744598" y="776157"/>
                  </a:lnTo>
                  <a:lnTo>
                    <a:pt x="748662" y="779086"/>
                  </a:lnTo>
                  <a:lnTo>
                    <a:pt x="752542" y="781093"/>
                  </a:lnTo>
                  <a:lnTo>
                    <a:pt x="756421" y="783469"/>
                  </a:lnTo>
                  <a:lnTo>
                    <a:pt x="760486" y="786214"/>
                  </a:lnTo>
                  <a:lnTo>
                    <a:pt x="764458" y="789143"/>
                  </a:lnTo>
                  <a:lnTo>
                    <a:pt x="768337" y="792441"/>
                  </a:lnTo>
                  <a:lnTo>
                    <a:pt x="772217" y="795739"/>
                  </a:lnTo>
                  <a:lnTo>
                    <a:pt x="776282" y="798115"/>
                  </a:lnTo>
                  <a:lnTo>
                    <a:pt x="780161" y="800860"/>
                  </a:lnTo>
                  <a:lnTo>
                    <a:pt x="784041" y="803421"/>
                  </a:lnTo>
                  <a:lnTo>
                    <a:pt x="803809" y="807446"/>
                  </a:lnTo>
                  <a:lnTo>
                    <a:pt x="807781" y="808368"/>
                  </a:lnTo>
                  <a:lnTo>
                    <a:pt x="811660" y="809279"/>
                  </a:lnTo>
                  <a:lnTo>
                    <a:pt x="815540" y="810375"/>
                  </a:lnTo>
                  <a:lnTo>
                    <a:pt x="819604" y="811655"/>
                  </a:lnTo>
                  <a:lnTo>
                    <a:pt x="823484" y="813120"/>
                  </a:lnTo>
                  <a:lnTo>
                    <a:pt x="827364" y="814584"/>
                  </a:lnTo>
                  <a:lnTo>
                    <a:pt x="831428" y="815322"/>
                  </a:lnTo>
                  <a:lnTo>
                    <a:pt x="835308" y="816049"/>
                  </a:lnTo>
                  <a:lnTo>
                    <a:pt x="839187" y="816960"/>
                  </a:lnTo>
                  <a:lnTo>
                    <a:pt x="843159" y="817329"/>
                  </a:lnTo>
                  <a:lnTo>
                    <a:pt x="847131" y="817698"/>
                  </a:lnTo>
                  <a:lnTo>
                    <a:pt x="851103" y="818425"/>
                  </a:lnTo>
                  <a:lnTo>
                    <a:pt x="854983" y="819162"/>
                  </a:lnTo>
                  <a:lnTo>
                    <a:pt x="859047" y="820074"/>
                  </a:lnTo>
                  <a:lnTo>
                    <a:pt x="862927" y="820443"/>
                  </a:lnTo>
                  <a:lnTo>
                    <a:pt x="866807" y="820258"/>
                  </a:lnTo>
                  <a:lnTo>
                    <a:pt x="870686" y="820443"/>
                  </a:lnTo>
                  <a:lnTo>
                    <a:pt x="874751" y="820627"/>
                  </a:lnTo>
                  <a:lnTo>
                    <a:pt x="878631" y="820996"/>
                  </a:lnTo>
                  <a:lnTo>
                    <a:pt x="882510" y="821354"/>
                  </a:lnTo>
                  <a:lnTo>
                    <a:pt x="886575" y="822092"/>
                  </a:lnTo>
                  <a:lnTo>
                    <a:pt x="890454" y="822450"/>
                  </a:lnTo>
                  <a:lnTo>
                    <a:pt x="894426" y="822634"/>
                  </a:lnTo>
                  <a:lnTo>
                    <a:pt x="898306" y="822819"/>
                  </a:lnTo>
                  <a:lnTo>
                    <a:pt x="902370" y="822634"/>
                  </a:lnTo>
                  <a:lnTo>
                    <a:pt x="906250" y="822634"/>
                  </a:lnTo>
                  <a:lnTo>
                    <a:pt x="910130" y="822819"/>
                  </a:lnTo>
                  <a:lnTo>
                    <a:pt x="914009" y="822819"/>
                  </a:lnTo>
                  <a:lnTo>
                    <a:pt x="918074" y="822450"/>
                  </a:lnTo>
                  <a:lnTo>
                    <a:pt x="921953" y="821538"/>
                  </a:lnTo>
                  <a:lnTo>
                    <a:pt x="925833" y="820258"/>
                  </a:lnTo>
                  <a:lnTo>
                    <a:pt x="929897" y="819162"/>
                  </a:lnTo>
                  <a:lnTo>
                    <a:pt x="953452" y="814769"/>
                  </a:lnTo>
                  <a:lnTo>
                    <a:pt x="957517" y="814042"/>
                  </a:lnTo>
                  <a:lnTo>
                    <a:pt x="961396" y="813120"/>
                  </a:lnTo>
                  <a:lnTo>
                    <a:pt x="965276" y="812577"/>
                  </a:lnTo>
                  <a:lnTo>
                    <a:pt x="969156" y="812024"/>
                  </a:lnTo>
                  <a:lnTo>
                    <a:pt x="973220" y="811655"/>
                  </a:lnTo>
                  <a:lnTo>
                    <a:pt x="977100" y="811286"/>
                  </a:lnTo>
                  <a:lnTo>
                    <a:pt x="981072" y="811286"/>
                  </a:lnTo>
                  <a:lnTo>
                    <a:pt x="1004719" y="813488"/>
                  </a:lnTo>
                  <a:lnTo>
                    <a:pt x="1008599" y="814215"/>
                  </a:lnTo>
                  <a:lnTo>
                    <a:pt x="1012663" y="814584"/>
                  </a:lnTo>
                  <a:lnTo>
                    <a:pt x="1016543" y="815137"/>
                  </a:lnTo>
                  <a:lnTo>
                    <a:pt x="1020423" y="815680"/>
                  </a:lnTo>
                  <a:lnTo>
                    <a:pt x="1024395" y="816418"/>
                  </a:lnTo>
                  <a:lnTo>
                    <a:pt x="1028459" y="816049"/>
                  </a:lnTo>
                  <a:lnTo>
                    <a:pt x="1032339" y="815864"/>
                  </a:lnTo>
                  <a:lnTo>
                    <a:pt x="1036218" y="815680"/>
                  </a:lnTo>
                  <a:lnTo>
                    <a:pt x="1040283" y="815680"/>
                  </a:lnTo>
                  <a:lnTo>
                    <a:pt x="1044162" y="815322"/>
                  </a:lnTo>
                  <a:lnTo>
                    <a:pt x="1048042" y="815137"/>
                  </a:lnTo>
                  <a:lnTo>
                    <a:pt x="1051922" y="813673"/>
                  </a:lnTo>
                  <a:lnTo>
                    <a:pt x="1055986" y="812577"/>
                  </a:lnTo>
                  <a:lnTo>
                    <a:pt x="1059866" y="811470"/>
                  </a:lnTo>
                  <a:lnTo>
                    <a:pt x="1063745" y="810744"/>
                  </a:lnTo>
                  <a:lnTo>
                    <a:pt x="1067718" y="810006"/>
                  </a:lnTo>
                  <a:lnTo>
                    <a:pt x="1071782" y="809648"/>
                  </a:lnTo>
                  <a:lnTo>
                    <a:pt x="1075662" y="807999"/>
                  </a:lnTo>
                  <a:lnTo>
                    <a:pt x="1099309" y="799764"/>
                  </a:lnTo>
                  <a:lnTo>
                    <a:pt x="1103189" y="799027"/>
                  </a:lnTo>
                  <a:lnTo>
                    <a:pt x="1107161" y="798669"/>
                  </a:lnTo>
                  <a:lnTo>
                    <a:pt x="1111133" y="798300"/>
                  </a:lnTo>
                  <a:lnTo>
                    <a:pt x="1115105" y="797562"/>
                  </a:lnTo>
                  <a:lnTo>
                    <a:pt x="1118984" y="797020"/>
                  </a:lnTo>
                  <a:lnTo>
                    <a:pt x="1122864" y="796835"/>
                  </a:lnTo>
                  <a:lnTo>
                    <a:pt x="1126928" y="796651"/>
                  </a:lnTo>
                  <a:lnTo>
                    <a:pt x="1130808" y="796835"/>
                  </a:lnTo>
                  <a:lnTo>
                    <a:pt x="1134688" y="796835"/>
                  </a:lnTo>
                  <a:lnTo>
                    <a:pt x="1138752" y="796651"/>
                  </a:lnTo>
                  <a:lnTo>
                    <a:pt x="1142632" y="796651"/>
                  </a:lnTo>
                  <a:lnTo>
                    <a:pt x="1146511" y="796651"/>
                  </a:lnTo>
                  <a:lnTo>
                    <a:pt x="1150483" y="797020"/>
                  </a:lnTo>
                  <a:lnTo>
                    <a:pt x="1154456" y="797378"/>
                  </a:lnTo>
                  <a:lnTo>
                    <a:pt x="1158428" y="798115"/>
                  </a:lnTo>
                  <a:lnTo>
                    <a:pt x="1162307" y="798842"/>
                  </a:lnTo>
                  <a:lnTo>
                    <a:pt x="1166372" y="799764"/>
                  </a:lnTo>
                  <a:lnTo>
                    <a:pt x="1170251" y="800491"/>
                  </a:lnTo>
                  <a:lnTo>
                    <a:pt x="1174131" y="801229"/>
                  </a:lnTo>
                  <a:lnTo>
                    <a:pt x="1178011" y="801956"/>
                  </a:lnTo>
                </a:path>
              </a:pathLst>
            </a:custGeom>
            <a:ln w="6686">
              <a:solidFill>
                <a:srgbClr val="00BE7E"/>
              </a:solidFill>
            </a:ln>
          </p:spPr>
          <p:txBody>
            <a:bodyPr wrap="square" lIns="0" tIns="0" rIns="0" bIns="0" rtlCol="0"/>
            <a:lstStyle/>
            <a:p>
              <a:endParaRPr/>
            </a:p>
          </p:txBody>
        </p:sp>
        <p:sp>
          <p:nvSpPr>
            <p:cNvPr id="166" name="object 166"/>
            <p:cNvSpPr/>
            <p:nvPr/>
          </p:nvSpPr>
          <p:spPr>
            <a:xfrm>
              <a:off x="1418718" y="3736796"/>
              <a:ext cx="27940" cy="957580"/>
            </a:xfrm>
            <a:custGeom>
              <a:avLst/>
              <a:gdLst/>
              <a:ahLst/>
              <a:cxnLst/>
              <a:rect l="l" t="t" r="r" b="b"/>
              <a:pathLst>
                <a:path w="27940" h="957579">
                  <a:moveTo>
                    <a:pt x="27739" y="957487"/>
                  </a:moveTo>
                  <a:lnTo>
                    <a:pt x="27739" y="0"/>
                  </a:lnTo>
                </a:path>
                <a:path w="27940" h="957579">
                  <a:moveTo>
                    <a:pt x="27739" y="905878"/>
                  </a:moveTo>
                  <a:lnTo>
                    <a:pt x="0" y="905878"/>
                  </a:lnTo>
                </a:path>
              </a:pathLst>
            </a:custGeom>
            <a:ln w="4337">
              <a:solidFill>
                <a:srgbClr val="000000"/>
              </a:solidFill>
            </a:ln>
          </p:spPr>
          <p:txBody>
            <a:bodyPr wrap="square" lIns="0" tIns="0" rIns="0" bIns="0" rtlCol="0"/>
            <a:lstStyle/>
            <a:p>
              <a:endParaRPr/>
            </a:p>
          </p:txBody>
        </p:sp>
        <p:sp>
          <p:nvSpPr>
            <p:cNvPr id="167" name="object 167"/>
            <p:cNvSpPr/>
            <p:nvPr/>
          </p:nvSpPr>
          <p:spPr>
            <a:xfrm>
              <a:off x="1368809" y="4615563"/>
              <a:ext cx="31750" cy="57785"/>
            </a:xfrm>
            <a:custGeom>
              <a:avLst/>
              <a:gdLst/>
              <a:ahLst/>
              <a:cxnLst/>
              <a:rect l="l" t="t" r="r" b="b"/>
              <a:pathLst>
                <a:path w="31750" h="57785">
                  <a:moveTo>
                    <a:pt x="18132" y="0"/>
                  </a:moveTo>
                  <a:lnTo>
                    <a:pt x="0" y="22023"/>
                  </a:lnTo>
                  <a:lnTo>
                    <a:pt x="0" y="39197"/>
                  </a:lnTo>
                  <a:lnTo>
                    <a:pt x="1570" y="46791"/>
                  </a:lnTo>
                  <a:lnTo>
                    <a:pt x="7352" y="55340"/>
                  </a:lnTo>
                  <a:lnTo>
                    <a:pt x="10964" y="57282"/>
                  </a:lnTo>
                  <a:lnTo>
                    <a:pt x="19065" y="57282"/>
                  </a:lnTo>
                  <a:lnTo>
                    <a:pt x="21966" y="56176"/>
                  </a:lnTo>
                  <a:lnTo>
                    <a:pt x="26547" y="51760"/>
                  </a:lnTo>
                  <a:lnTo>
                    <a:pt x="26625" y="51619"/>
                  </a:lnTo>
                  <a:lnTo>
                    <a:pt x="12876" y="51619"/>
                  </a:lnTo>
                  <a:lnTo>
                    <a:pt x="10613" y="50089"/>
                  </a:lnTo>
                  <a:lnTo>
                    <a:pt x="6941" y="43960"/>
                  </a:lnTo>
                  <a:lnTo>
                    <a:pt x="6022" y="37862"/>
                  </a:lnTo>
                  <a:lnTo>
                    <a:pt x="6146" y="18681"/>
                  </a:lnTo>
                  <a:lnTo>
                    <a:pt x="26355" y="5695"/>
                  </a:lnTo>
                  <a:lnTo>
                    <a:pt x="25845" y="4773"/>
                  </a:lnTo>
                  <a:lnTo>
                    <a:pt x="24247" y="3026"/>
                  </a:lnTo>
                  <a:lnTo>
                    <a:pt x="20386" y="607"/>
                  </a:lnTo>
                  <a:lnTo>
                    <a:pt x="18132" y="0"/>
                  </a:lnTo>
                  <a:close/>
                </a:path>
                <a:path w="31750" h="57785">
                  <a:moveTo>
                    <a:pt x="26355" y="5695"/>
                  </a:moveTo>
                  <a:lnTo>
                    <a:pt x="18243" y="5695"/>
                  </a:lnTo>
                  <a:lnTo>
                    <a:pt x="20534" y="7214"/>
                  </a:lnTo>
                  <a:lnTo>
                    <a:pt x="24201" y="13289"/>
                  </a:lnTo>
                  <a:lnTo>
                    <a:pt x="25006" y="18681"/>
                  </a:lnTo>
                  <a:lnTo>
                    <a:pt x="25112" y="37862"/>
                  </a:lnTo>
                  <a:lnTo>
                    <a:pt x="24201" y="43960"/>
                  </a:lnTo>
                  <a:lnTo>
                    <a:pt x="20534" y="50089"/>
                  </a:lnTo>
                  <a:lnTo>
                    <a:pt x="18262" y="51619"/>
                  </a:lnTo>
                  <a:lnTo>
                    <a:pt x="26625" y="51619"/>
                  </a:lnTo>
                  <a:lnTo>
                    <a:pt x="28266" y="48635"/>
                  </a:lnTo>
                  <a:lnTo>
                    <a:pt x="30566" y="40553"/>
                  </a:lnTo>
                  <a:lnTo>
                    <a:pt x="31148" y="35237"/>
                  </a:lnTo>
                  <a:lnTo>
                    <a:pt x="31060" y="22023"/>
                  </a:lnTo>
                  <a:lnTo>
                    <a:pt x="30787" y="18681"/>
                  </a:lnTo>
                  <a:lnTo>
                    <a:pt x="29356" y="12118"/>
                  </a:lnTo>
                  <a:lnTo>
                    <a:pt x="28367" y="9340"/>
                  </a:lnTo>
                  <a:lnTo>
                    <a:pt x="26355" y="5695"/>
                  </a:lnTo>
                  <a:close/>
                </a:path>
              </a:pathLst>
            </a:custGeom>
            <a:solidFill>
              <a:srgbClr val="000000"/>
            </a:solidFill>
          </p:spPr>
          <p:txBody>
            <a:bodyPr wrap="square" lIns="0" tIns="0" rIns="0" bIns="0" rtlCol="0"/>
            <a:lstStyle/>
            <a:p>
              <a:endParaRPr/>
            </a:p>
          </p:txBody>
        </p:sp>
        <p:sp>
          <p:nvSpPr>
            <p:cNvPr id="168" name="object 168"/>
            <p:cNvSpPr/>
            <p:nvPr/>
          </p:nvSpPr>
          <p:spPr>
            <a:xfrm>
              <a:off x="1418718" y="4373468"/>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169" name="object 169"/>
            <p:cNvSpPr/>
            <p:nvPr/>
          </p:nvSpPr>
          <p:spPr>
            <a:xfrm>
              <a:off x="1373308" y="4346357"/>
              <a:ext cx="17780" cy="56515"/>
            </a:xfrm>
            <a:custGeom>
              <a:avLst/>
              <a:gdLst/>
              <a:ahLst/>
              <a:cxnLst/>
              <a:rect l="l" t="t" r="r" b="b"/>
              <a:pathLst>
                <a:path w="17780" h="56514">
                  <a:moveTo>
                    <a:pt x="17587" y="0"/>
                  </a:moveTo>
                  <a:lnTo>
                    <a:pt x="13809" y="0"/>
                  </a:lnTo>
                  <a:lnTo>
                    <a:pt x="12793" y="2419"/>
                  </a:lnTo>
                  <a:lnTo>
                    <a:pt x="11057" y="4925"/>
                  </a:lnTo>
                  <a:lnTo>
                    <a:pt x="6142" y="10078"/>
                  </a:lnTo>
                  <a:lnTo>
                    <a:pt x="3279" y="12270"/>
                  </a:lnTo>
                  <a:lnTo>
                    <a:pt x="0" y="14081"/>
                  </a:lnTo>
                  <a:lnTo>
                    <a:pt x="0" y="20743"/>
                  </a:lnTo>
                  <a:lnTo>
                    <a:pt x="11722" y="12432"/>
                  </a:lnTo>
                  <a:lnTo>
                    <a:pt x="11722" y="56327"/>
                  </a:lnTo>
                  <a:lnTo>
                    <a:pt x="17587" y="56327"/>
                  </a:lnTo>
                  <a:lnTo>
                    <a:pt x="17587" y="0"/>
                  </a:lnTo>
                  <a:close/>
                </a:path>
              </a:pathLst>
            </a:custGeom>
            <a:solidFill>
              <a:srgbClr val="000000"/>
            </a:solidFill>
          </p:spPr>
          <p:txBody>
            <a:bodyPr wrap="square" lIns="0" tIns="0" rIns="0" bIns="0" rtlCol="0"/>
            <a:lstStyle/>
            <a:p>
              <a:endParaRPr/>
            </a:p>
          </p:txBody>
        </p:sp>
        <p:sp>
          <p:nvSpPr>
            <p:cNvPr id="170" name="object 170"/>
            <p:cNvSpPr/>
            <p:nvPr/>
          </p:nvSpPr>
          <p:spPr>
            <a:xfrm>
              <a:off x="1418718" y="4104034"/>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171" name="object 171"/>
            <p:cNvSpPr/>
            <p:nvPr/>
          </p:nvSpPr>
          <p:spPr>
            <a:xfrm>
              <a:off x="1368015" y="4077020"/>
              <a:ext cx="31750" cy="56515"/>
            </a:xfrm>
            <a:custGeom>
              <a:avLst/>
              <a:gdLst/>
              <a:ahLst/>
              <a:cxnLst/>
              <a:rect l="l" t="t" r="r" b="b"/>
              <a:pathLst>
                <a:path w="31750" h="56514">
                  <a:moveTo>
                    <a:pt x="21245" y="0"/>
                  </a:moveTo>
                  <a:lnTo>
                    <a:pt x="1154" y="16164"/>
                  </a:lnTo>
                  <a:lnTo>
                    <a:pt x="7177" y="16924"/>
                  </a:lnTo>
                  <a:lnTo>
                    <a:pt x="7205" y="13344"/>
                  </a:lnTo>
                  <a:lnTo>
                    <a:pt x="8064" y="10631"/>
                  </a:lnTo>
                  <a:lnTo>
                    <a:pt x="11444" y="6617"/>
                  </a:lnTo>
                  <a:lnTo>
                    <a:pt x="13708" y="5641"/>
                  </a:lnTo>
                  <a:lnTo>
                    <a:pt x="19204" y="5641"/>
                  </a:lnTo>
                  <a:lnTo>
                    <a:pt x="21365" y="6617"/>
                  </a:lnTo>
                  <a:lnTo>
                    <a:pt x="24691" y="10306"/>
                  </a:lnTo>
                  <a:lnTo>
                    <a:pt x="25522" y="12584"/>
                  </a:lnTo>
                  <a:lnTo>
                    <a:pt x="25522" y="18009"/>
                  </a:lnTo>
                  <a:lnTo>
                    <a:pt x="24608" y="20721"/>
                  </a:lnTo>
                  <a:lnTo>
                    <a:pt x="20959" y="26579"/>
                  </a:lnTo>
                  <a:lnTo>
                    <a:pt x="17449" y="30485"/>
                  </a:lnTo>
                  <a:lnTo>
                    <a:pt x="12257" y="35584"/>
                  </a:lnTo>
                  <a:lnTo>
                    <a:pt x="8913" y="38730"/>
                  </a:lnTo>
                  <a:lnTo>
                    <a:pt x="6364" y="41551"/>
                  </a:lnTo>
                  <a:lnTo>
                    <a:pt x="2817" y="46433"/>
                  </a:lnTo>
                  <a:lnTo>
                    <a:pt x="1533" y="48928"/>
                  </a:lnTo>
                  <a:lnTo>
                    <a:pt x="230" y="53051"/>
                  </a:lnTo>
                  <a:lnTo>
                    <a:pt x="0" y="54570"/>
                  </a:lnTo>
                  <a:lnTo>
                    <a:pt x="46" y="56306"/>
                  </a:lnTo>
                  <a:lnTo>
                    <a:pt x="31619" y="56306"/>
                  </a:lnTo>
                  <a:lnTo>
                    <a:pt x="31619" y="49688"/>
                  </a:lnTo>
                  <a:lnTo>
                    <a:pt x="8193" y="49688"/>
                  </a:lnTo>
                  <a:lnTo>
                    <a:pt x="8840" y="48386"/>
                  </a:lnTo>
                  <a:lnTo>
                    <a:pt x="9671" y="47193"/>
                  </a:lnTo>
                  <a:lnTo>
                    <a:pt x="11666" y="44697"/>
                  </a:lnTo>
                  <a:lnTo>
                    <a:pt x="13920" y="42311"/>
                  </a:lnTo>
                  <a:lnTo>
                    <a:pt x="21652" y="34716"/>
                  </a:lnTo>
                  <a:lnTo>
                    <a:pt x="24672" y="31353"/>
                  </a:lnTo>
                  <a:lnTo>
                    <a:pt x="28293" y="26579"/>
                  </a:lnTo>
                  <a:lnTo>
                    <a:pt x="29596" y="24301"/>
                  </a:lnTo>
                  <a:lnTo>
                    <a:pt x="31157" y="19962"/>
                  </a:lnTo>
                  <a:lnTo>
                    <a:pt x="31545" y="17792"/>
                  </a:lnTo>
                  <a:lnTo>
                    <a:pt x="31545" y="11065"/>
                  </a:lnTo>
                  <a:lnTo>
                    <a:pt x="30215" y="7377"/>
                  </a:lnTo>
                  <a:lnTo>
                    <a:pt x="24866" y="1410"/>
                  </a:lnTo>
                  <a:lnTo>
                    <a:pt x="21245" y="0"/>
                  </a:lnTo>
                  <a:close/>
                </a:path>
              </a:pathLst>
            </a:custGeom>
            <a:solidFill>
              <a:srgbClr val="000000"/>
            </a:solidFill>
          </p:spPr>
          <p:txBody>
            <a:bodyPr wrap="square" lIns="0" tIns="0" rIns="0" bIns="0" rtlCol="0"/>
            <a:lstStyle/>
            <a:p>
              <a:endParaRPr/>
            </a:p>
          </p:txBody>
        </p:sp>
        <p:sp>
          <p:nvSpPr>
            <p:cNvPr id="172" name="object 172"/>
            <p:cNvSpPr/>
            <p:nvPr/>
          </p:nvSpPr>
          <p:spPr>
            <a:xfrm>
              <a:off x="1418718" y="3834654"/>
              <a:ext cx="27940" cy="0"/>
            </a:xfrm>
            <a:custGeom>
              <a:avLst/>
              <a:gdLst/>
              <a:ahLst/>
              <a:cxnLst/>
              <a:rect l="l" t="t" r="r" b="b"/>
              <a:pathLst>
                <a:path w="27940">
                  <a:moveTo>
                    <a:pt x="27739" y="0"/>
                  </a:moveTo>
                  <a:lnTo>
                    <a:pt x="0" y="0"/>
                  </a:lnTo>
                </a:path>
              </a:pathLst>
            </a:custGeom>
            <a:ln w="4685">
              <a:solidFill>
                <a:srgbClr val="000000"/>
              </a:solidFill>
            </a:ln>
          </p:spPr>
          <p:txBody>
            <a:bodyPr wrap="square" lIns="0" tIns="0" rIns="0" bIns="0" rtlCol="0"/>
            <a:lstStyle/>
            <a:p>
              <a:endParaRPr/>
            </a:p>
          </p:txBody>
        </p:sp>
        <p:sp>
          <p:nvSpPr>
            <p:cNvPr id="173" name="object 173"/>
            <p:cNvSpPr/>
            <p:nvPr/>
          </p:nvSpPr>
          <p:spPr>
            <a:xfrm>
              <a:off x="1368846" y="3807531"/>
              <a:ext cx="31750" cy="57785"/>
            </a:xfrm>
            <a:custGeom>
              <a:avLst/>
              <a:gdLst/>
              <a:ahLst/>
              <a:cxnLst/>
              <a:rect l="l" t="t" r="r" b="b"/>
              <a:pathLst>
                <a:path w="31750" h="57785">
                  <a:moveTo>
                    <a:pt x="17560" y="0"/>
                  </a:moveTo>
                  <a:lnTo>
                    <a:pt x="581" y="14537"/>
                  </a:lnTo>
                  <a:lnTo>
                    <a:pt x="6447" y="15839"/>
                  </a:lnTo>
                  <a:lnTo>
                    <a:pt x="6881" y="12476"/>
                  </a:lnTo>
                  <a:lnTo>
                    <a:pt x="7860" y="9872"/>
                  </a:lnTo>
                  <a:lnTo>
                    <a:pt x="10899" y="6509"/>
                  </a:lnTo>
                  <a:lnTo>
                    <a:pt x="12802" y="5749"/>
                  </a:lnTo>
                  <a:lnTo>
                    <a:pt x="17384" y="5749"/>
                  </a:lnTo>
                  <a:lnTo>
                    <a:pt x="19259" y="6509"/>
                  </a:lnTo>
                  <a:lnTo>
                    <a:pt x="22169" y="9872"/>
                  </a:lnTo>
                  <a:lnTo>
                    <a:pt x="22899" y="11933"/>
                  </a:lnTo>
                  <a:lnTo>
                    <a:pt x="22899" y="17683"/>
                  </a:lnTo>
                  <a:lnTo>
                    <a:pt x="21901" y="20070"/>
                  </a:lnTo>
                  <a:lnTo>
                    <a:pt x="17901" y="23108"/>
                  </a:lnTo>
                  <a:lnTo>
                    <a:pt x="15657" y="23867"/>
                  </a:lnTo>
                  <a:lnTo>
                    <a:pt x="13153" y="23867"/>
                  </a:lnTo>
                  <a:lnTo>
                    <a:pt x="12211" y="23759"/>
                  </a:lnTo>
                  <a:lnTo>
                    <a:pt x="11565" y="29834"/>
                  </a:lnTo>
                  <a:lnTo>
                    <a:pt x="13209" y="29292"/>
                  </a:lnTo>
                  <a:lnTo>
                    <a:pt x="14594" y="29075"/>
                  </a:lnTo>
                  <a:lnTo>
                    <a:pt x="18409" y="29075"/>
                  </a:lnTo>
                  <a:lnTo>
                    <a:pt x="20654" y="30051"/>
                  </a:lnTo>
                  <a:lnTo>
                    <a:pt x="24173" y="34174"/>
                  </a:lnTo>
                  <a:lnTo>
                    <a:pt x="25051" y="36778"/>
                  </a:lnTo>
                  <a:lnTo>
                    <a:pt x="25051" y="43287"/>
                  </a:lnTo>
                  <a:lnTo>
                    <a:pt x="24100" y="45999"/>
                  </a:lnTo>
                  <a:lnTo>
                    <a:pt x="20294" y="50556"/>
                  </a:lnTo>
                  <a:lnTo>
                    <a:pt x="17966" y="51641"/>
                  </a:lnTo>
                  <a:lnTo>
                    <a:pt x="12885" y="51641"/>
                  </a:lnTo>
                  <a:lnTo>
                    <a:pt x="10918" y="50773"/>
                  </a:lnTo>
                  <a:lnTo>
                    <a:pt x="7676" y="47410"/>
                  </a:lnTo>
                  <a:lnTo>
                    <a:pt x="6530" y="44589"/>
                  </a:lnTo>
                  <a:lnTo>
                    <a:pt x="5856" y="40683"/>
                  </a:lnTo>
                  <a:lnTo>
                    <a:pt x="0" y="41551"/>
                  </a:lnTo>
                  <a:lnTo>
                    <a:pt x="387" y="46216"/>
                  </a:lnTo>
                  <a:lnTo>
                    <a:pt x="1967" y="50013"/>
                  </a:lnTo>
                  <a:lnTo>
                    <a:pt x="7500" y="55872"/>
                  </a:lnTo>
                  <a:lnTo>
                    <a:pt x="10983" y="57391"/>
                  </a:lnTo>
                  <a:lnTo>
                    <a:pt x="19823" y="57391"/>
                  </a:lnTo>
                  <a:lnTo>
                    <a:pt x="23665" y="55655"/>
                  </a:lnTo>
                  <a:lnTo>
                    <a:pt x="29753" y="48820"/>
                  </a:lnTo>
                  <a:lnTo>
                    <a:pt x="31268" y="44697"/>
                  </a:lnTo>
                  <a:lnTo>
                    <a:pt x="31268" y="36127"/>
                  </a:lnTo>
                  <a:lnTo>
                    <a:pt x="30492" y="33197"/>
                  </a:lnTo>
                  <a:lnTo>
                    <a:pt x="27360" y="28315"/>
                  </a:lnTo>
                  <a:lnTo>
                    <a:pt x="25171" y="26796"/>
                  </a:lnTo>
                  <a:lnTo>
                    <a:pt x="22344" y="26037"/>
                  </a:lnTo>
                  <a:lnTo>
                    <a:pt x="24515" y="24844"/>
                  </a:lnTo>
                  <a:lnTo>
                    <a:pt x="26159" y="23216"/>
                  </a:lnTo>
                  <a:lnTo>
                    <a:pt x="28376" y="19202"/>
                  </a:lnTo>
                  <a:lnTo>
                    <a:pt x="28921" y="17032"/>
                  </a:lnTo>
                  <a:lnTo>
                    <a:pt x="28921" y="12042"/>
                  </a:lnTo>
                  <a:lnTo>
                    <a:pt x="28349" y="9655"/>
                  </a:lnTo>
                  <a:lnTo>
                    <a:pt x="26021" y="5099"/>
                  </a:lnTo>
                  <a:lnTo>
                    <a:pt x="24340" y="3363"/>
                  </a:lnTo>
                  <a:lnTo>
                    <a:pt x="19952" y="650"/>
                  </a:lnTo>
                  <a:lnTo>
                    <a:pt x="17560" y="0"/>
                  </a:lnTo>
                  <a:close/>
                </a:path>
              </a:pathLst>
            </a:custGeom>
            <a:solidFill>
              <a:srgbClr val="000000"/>
            </a:solidFill>
          </p:spPr>
          <p:txBody>
            <a:bodyPr wrap="square" lIns="0" tIns="0" rIns="0" bIns="0" rtlCol="0"/>
            <a:lstStyle/>
            <a:p>
              <a:endParaRPr/>
            </a:p>
          </p:txBody>
        </p:sp>
        <p:sp>
          <p:nvSpPr>
            <p:cNvPr id="174" name="object 174"/>
            <p:cNvSpPr/>
            <p:nvPr/>
          </p:nvSpPr>
          <p:spPr>
            <a:xfrm>
              <a:off x="1446458" y="4694283"/>
              <a:ext cx="1266190" cy="33020"/>
            </a:xfrm>
            <a:custGeom>
              <a:avLst/>
              <a:gdLst/>
              <a:ahLst/>
              <a:cxnLst/>
              <a:rect l="l" t="t" r="r" b="b"/>
              <a:pathLst>
                <a:path w="1266189" h="33020">
                  <a:moveTo>
                    <a:pt x="0" y="0"/>
                  </a:moveTo>
                  <a:lnTo>
                    <a:pt x="1265774" y="0"/>
                  </a:lnTo>
                </a:path>
                <a:path w="1266189" h="33020">
                  <a:moveTo>
                    <a:pt x="43950" y="0"/>
                  </a:moveTo>
                  <a:lnTo>
                    <a:pt x="43950" y="32568"/>
                  </a:lnTo>
                </a:path>
              </a:pathLst>
            </a:custGeom>
            <a:ln w="4337">
              <a:solidFill>
                <a:srgbClr val="000000"/>
              </a:solidFill>
            </a:ln>
          </p:spPr>
          <p:txBody>
            <a:bodyPr wrap="square" lIns="0" tIns="0" rIns="0" bIns="0" rtlCol="0"/>
            <a:lstStyle/>
            <a:p>
              <a:endParaRPr/>
            </a:p>
          </p:txBody>
        </p:sp>
        <p:sp>
          <p:nvSpPr>
            <p:cNvPr id="175" name="object 175"/>
            <p:cNvSpPr/>
            <p:nvPr/>
          </p:nvSpPr>
          <p:spPr>
            <a:xfrm>
              <a:off x="1473763" y="4757761"/>
              <a:ext cx="31750" cy="57785"/>
            </a:xfrm>
            <a:custGeom>
              <a:avLst/>
              <a:gdLst/>
              <a:ahLst/>
              <a:cxnLst/>
              <a:rect l="l" t="t" r="r" b="b"/>
              <a:pathLst>
                <a:path w="31750" h="57785">
                  <a:moveTo>
                    <a:pt x="18142" y="0"/>
                  </a:moveTo>
                  <a:lnTo>
                    <a:pt x="0" y="22023"/>
                  </a:lnTo>
                  <a:lnTo>
                    <a:pt x="0" y="39197"/>
                  </a:lnTo>
                  <a:lnTo>
                    <a:pt x="1579" y="46791"/>
                  </a:lnTo>
                  <a:lnTo>
                    <a:pt x="7352" y="55340"/>
                  </a:lnTo>
                  <a:lnTo>
                    <a:pt x="10973" y="57282"/>
                  </a:lnTo>
                  <a:lnTo>
                    <a:pt x="19074" y="57282"/>
                  </a:lnTo>
                  <a:lnTo>
                    <a:pt x="21966" y="56176"/>
                  </a:lnTo>
                  <a:lnTo>
                    <a:pt x="26547" y="51760"/>
                  </a:lnTo>
                  <a:lnTo>
                    <a:pt x="26625" y="51619"/>
                  </a:lnTo>
                  <a:lnTo>
                    <a:pt x="12885" y="51619"/>
                  </a:lnTo>
                  <a:lnTo>
                    <a:pt x="10622" y="50089"/>
                  </a:lnTo>
                  <a:lnTo>
                    <a:pt x="6941" y="43960"/>
                  </a:lnTo>
                  <a:lnTo>
                    <a:pt x="6031" y="37862"/>
                  </a:lnTo>
                  <a:lnTo>
                    <a:pt x="6154" y="18681"/>
                  </a:lnTo>
                  <a:lnTo>
                    <a:pt x="7038" y="13138"/>
                  </a:lnTo>
                  <a:lnTo>
                    <a:pt x="10669" y="7040"/>
                  </a:lnTo>
                  <a:lnTo>
                    <a:pt x="12821" y="5695"/>
                  </a:lnTo>
                  <a:lnTo>
                    <a:pt x="26355" y="5695"/>
                  </a:lnTo>
                  <a:lnTo>
                    <a:pt x="25845" y="4773"/>
                  </a:lnTo>
                  <a:lnTo>
                    <a:pt x="24257" y="3026"/>
                  </a:lnTo>
                  <a:lnTo>
                    <a:pt x="20386" y="607"/>
                  </a:lnTo>
                  <a:lnTo>
                    <a:pt x="18142" y="0"/>
                  </a:lnTo>
                  <a:close/>
                </a:path>
                <a:path w="31750" h="57785">
                  <a:moveTo>
                    <a:pt x="26355" y="5695"/>
                  </a:moveTo>
                  <a:lnTo>
                    <a:pt x="18243" y="5695"/>
                  </a:lnTo>
                  <a:lnTo>
                    <a:pt x="20534" y="7214"/>
                  </a:lnTo>
                  <a:lnTo>
                    <a:pt x="24201" y="13289"/>
                  </a:lnTo>
                  <a:lnTo>
                    <a:pt x="25014" y="18681"/>
                  </a:lnTo>
                  <a:lnTo>
                    <a:pt x="25122" y="37862"/>
                  </a:lnTo>
                  <a:lnTo>
                    <a:pt x="24201" y="43960"/>
                  </a:lnTo>
                  <a:lnTo>
                    <a:pt x="20534" y="50089"/>
                  </a:lnTo>
                  <a:lnTo>
                    <a:pt x="18271" y="51619"/>
                  </a:lnTo>
                  <a:lnTo>
                    <a:pt x="26625" y="51619"/>
                  </a:lnTo>
                  <a:lnTo>
                    <a:pt x="28275" y="48635"/>
                  </a:lnTo>
                  <a:lnTo>
                    <a:pt x="30575" y="40553"/>
                  </a:lnTo>
                  <a:lnTo>
                    <a:pt x="31148" y="35237"/>
                  </a:lnTo>
                  <a:lnTo>
                    <a:pt x="31060" y="22023"/>
                  </a:lnTo>
                  <a:lnTo>
                    <a:pt x="30787" y="18681"/>
                  </a:lnTo>
                  <a:lnTo>
                    <a:pt x="29356" y="12118"/>
                  </a:lnTo>
                  <a:lnTo>
                    <a:pt x="28367" y="9340"/>
                  </a:lnTo>
                  <a:lnTo>
                    <a:pt x="26355" y="5695"/>
                  </a:lnTo>
                  <a:close/>
                </a:path>
              </a:pathLst>
            </a:custGeom>
            <a:solidFill>
              <a:srgbClr val="000000"/>
            </a:solidFill>
          </p:spPr>
          <p:txBody>
            <a:bodyPr wrap="square" lIns="0" tIns="0" rIns="0" bIns="0" rtlCol="0"/>
            <a:lstStyle/>
            <a:p>
              <a:endParaRPr/>
            </a:p>
          </p:txBody>
        </p:sp>
        <p:sp>
          <p:nvSpPr>
            <p:cNvPr id="176" name="object 176"/>
            <p:cNvSpPr/>
            <p:nvPr/>
          </p:nvSpPr>
          <p:spPr>
            <a:xfrm>
              <a:off x="1725885"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177" name="object 177"/>
            <p:cNvSpPr/>
            <p:nvPr/>
          </p:nvSpPr>
          <p:spPr>
            <a:xfrm>
              <a:off x="1703115" y="4757761"/>
              <a:ext cx="46990" cy="56515"/>
            </a:xfrm>
            <a:custGeom>
              <a:avLst/>
              <a:gdLst/>
              <a:ahLst/>
              <a:cxnLst/>
              <a:rect l="l" t="t" r="r" b="b"/>
              <a:pathLst>
                <a:path w="46989" h="56514">
                  <a:moveTo>
                    <a:pt x="6678" y="48484"/>
                  </a:moveTo>
                  <a:lnTo>
                    <a:pt x="0" y="48484"/>
                  </a:lnTo>
                  <a:lnTo>
                    <a:pt x="0" y="56327"/>
                  </a:lnTo>
                  <a:lnTo>
                    <a:pt x="6678" y="56327"/>
                  </a:lnTo>
                  <a:lnTo>
                    <a:pt x="6678" y="48484"/>
                  </a:lnTo>
                  <a:close/>
                </a:path>
                <a:path w="46989" h="56514">
                  <a:moveTo>
                    <a:pt x="43636" y="5695"/>
                  </a:moveTo>
                  <a:lnTo>
                    <a:pt x="34205" y="5695"/>
                  </a:lnTo>
                  <a:lnTo>
                    <a:pt x="36376" y="6639"/>
                  </a:lnTo>
                  <a:lnTo>
                    <a:pt x="39701" y="10382"/>
                  </a:lnTo>
                  <a:lnTo>
                    <a:pt x="40533" y="12693"/>
                  </a:lnTo>
                  <a:lnTo>
                    <a:pt x="40533" y="18020"/>
                  </a:lnTo>
                  <a:lnTo>
                    <a:pt x="39618" y="20786"/>
                  </a:lnTo>
                  <a:lnTo>
                    <a:pt x="35950" y="26645"/>
                  </a:lnTo>
                  <a:lnTo>
                    <a:pt x="32459" y="30583"/>
                  </a:lnTo>
                  <a:lnTo>
                    <a:pt x="23924" y="38795"/>
                  </a:lnTo>
                  <a:lnTo>
                    <a:pt x="21365" y="41627"/>
                  </a:lnTo>
                  <a:lnTo>
                    <a:pt x="17827" y="46531"/>
                  </a:lnTo>
                  <a:lnTo>
                    <a:pt x="16543" y="49015"/>
                  </a:lnTo>
                  <a:lnTo>
                    <a:pt x="15740" y="51543"/>
                  </a:lnTo>
                  <a:lnTo>
                    <a:pt x="15232" y="53073"/>
                  </a:lnTo>
                  <a:lnTo>
                    <a:pt x="15010" y="54668"/>
                  </a:lnTo>
                  <a:lnTo>
                    <a:pt x="15047" y="56327"/>
                  </a:lnTo>
                  <a:lnTo>
                    <a:pt x="46620" y="56327"/>
                  </a:lnTo>
                  <a:lnTo>
                    <a:pt x="46620" y="49699"/>
                  </a:lnTo>
                  <a:lnTo>
                    <a:pt x="23194" y="49699"/>
                  </a:lnTo>
                  <a:lnTo>
                    <a:pt x="23850" y="48451"/>
                  </a:lnTo>
                  <a:lnTo>
                    <a:pt x="24672" y="47214"/>
                  </a:lnTo>
                  <a:lnTo>
                    <a:pt x="26668" y="44741"/>
                  </a:lnTo>
                  <a:lnTo>
                    <a:pt x="28931" y="42386"/>
                  </a:lnTo>
                  <a:lnTo>
                    <a:pt x="36662" y="34727"/>
                  </a:lnTo>
                  <a:lnTo>
                    <a:pt x="39674" y="31440"/>
                  </a:lnTo>
                  <a:lnTo>
                    <a:pt x="43316" y="26623"/>
                  </a:lnTo>
                  <a:lnTo>
                    <a:pt x="44597" y="24355"/>
                  </a:lnTo>
                  <a:lnTo>
                    <a:pt x="46167" y="20027"/>
                  </a:lnTo>
                  <a:lnTo>
                    <a:pt x="46519" y="18020"/>
                  </a:lnTo>
                  <a:lnTo>
                    <a:pt x="46477" y="10946"/>
                  </a:lnTo>
                  <a:lnTo>
                    <a:pt x="45216" y="7464"/>
                  </a:lnTo>
                  <a:lnTo>
                    <a:pt x="43636" y="5695"/>
                  </a:lnTo>
                  <a:close/>
                </a:path>
                <a:path w="46989" h="56514">
                  <a:moveTo>
                    <a:pt x="36247" y="0"/>
                  </a:moveTo>
                  <a:lnTo>
                    <a:pt x="16155" y="16219"/>
                  </a:lnTo>
                  <a:lnTo>
                    <a:pt x="22187" y="16946"/>
                  </a:lnTo>
                  <a:lnTo>
                    <a:pt x="22206" y="13431"/>
                  </a:lnTo>
                  <a:lnTo>
                    <a:pt x="23065" y="10675"/>
                  </a:lnTo>
                  <a:lnTo>
                    <a:pt x="26455" y="6693"/>
                  </a:lnTo>
                  <a:lnTo>
                    <a:pt x="28709" y="5695"/>
                  </a:lnTo>
                  <a:lnTo>
                    <a:pt x="43636" y="5695"/>
                  </a:lnTo>
                  <a:lnTo>
                    <a:pt x="39877" y="1486"/>
                  </a:lnTo>
                  <a:lnTo>
                    <a:pt x="36247" y="0"/>
                  </a:lnTo>
                  <a:close/>
                </a:path>
              </a:pathLst>
            </a:custGeom>
            <a:solidFill>
              <a:srgbClr val="000000"/>
            </a:solidFill>
          </p:spPr>
          <p:txBody>
            <a:bodyPr wrap="square" lIns="0" tIns="0" rIns="0" bIns="0" rtlCol="0"/>
            <a:lstStyle/>
            <a:p>
              <a:endParaRPr/>
            </a:p>
          </p:txBody>
        </p:sp>
        <p:sp>
          <p:nvSpPr>
            <p:cNvPr id="178" name="object 178"/>
            <p:cNvSpPr/>
            <p:nvPr/>
          </p:nvSpPr>
          <p:spPr>
            <a:xfrm>
              <a:off x="1961519"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179" name="object 179"/>
            <p:cNvSpPr/>
            <p:nvPr/>
          </p:nvSpPr>
          <p:spPr>
            <a:xfrm>
              <a:off x="1938749" y="4757989"/>
              <a:ext cx="46990" cy="56515"/>
            </a:xfrm>
            <a:custGeom>
              <a:avLst/>
              <a:gdLst/>
              <a:ahLst/>
              <a:cxnLst/>
              <a:rect l="l" t="t" r="r" b="b"/>
              <a:pathLst>
                <a:path w="46989" h="56514">
                  <a:moveTo>
                    <a:pt x="6678" y="48256"/>
                  </a:moveTo>
                  <a:lnTo>
                    <a:pt x="0" y="48256"/>
                  </a:lnTo>
                  <a:lnTo>
                    <a:pt x="0" y="56100"/>
                  </a:lnTo>
                  <a:lnTo>
                    <a:pt x="6678" y="56100"/>
                  </a:lnTo>
                  <a:lnTo>
                    <a:pt x="6678" y="48256"/>
                  </a:lnTo>
                  <a:close/>
                </a:path>
                <a:path w="46989" h="56514">
                  <a:moveTo>
                    <a:pt x="40468" y="42669"/>
                  </a:moveTo>
                  <a:lnTo>
                    <a:pt x="34602" y="42669"/>
                  </a:lnTo>
                  <a:lnTo>
                    <a:pt x="34602" y="56100"/>
                  </a:lnTo>
                  <a:lnTo>
                    <a:pt x="40468" y="56100"/>
                  </a:lnTo>
                  <a:lnTo>
                    <a:pt x="40468" y="42669"/>
                  </a:lnTo>
                  <a:close/>
                </a:path>
                <a:path w="46989" h="56514">
                  <a:moveTo>
                    <a:pt x="40468" y="0"/>
                  </a:moveTo>
                  <a:lnTo>
                    <a:pt x="35674" y="0"/>
                  </a:lnTo>
                  <a:lnTo>
                    <a:pt x="13883" y="36354"/>
                  </a:lnTo>
                  <a:lnTo>
                    <a:pt x="13883" y="42669"/>
                  </a:lnTo>
                  <a:lnTo>
                    <a:pt x="46916" y="42669"/>
                  </a:lnTo>
                  <a:lnTo>
                    <a:pt x="46916" y="36354"/>
                  </a:lnTo>
                  <a:lnTo>
                    <a:pt x="19647" y="36354"/>
                  </a:lnTo>
                  <a:lnTo>
                    <a:pt x="34602" y="11055"/>
                  </a:lnTo>
                  <a:lnTo>
                    <a:pt x="40468" y="11055"/>
                  </a:lnTo>
                  <a:lnTo>
                    <a:pt x="40468" y="0"/>
                  </a:lnTo>
                  <a:close/>
                </a:path>
                <a:path w="46989" h="56514">
                  <a:moveTo>
                    <a:pt x="40468" y="11055"/>
                  </a:moveTo>
                  <a:lnTo>
                    <a:pt x="34602" y="11055"/>
                  </a:lnTo>
                  <a:lnTo>
                    <a:pt x="34602" y="36354"/>
                  </a:lnTo>
                  <a:lnTo>
                    <a:pt x="40468" y="36354"/>
                  </a:lnTo>
                  <a:lnTo>
                    <a:pt x="40468" y="11055"/>
                  </a:lnTo>
                  <a:close/>
                </a:path>
              </a:pathLst>
            </a:custGeom>
            <a:solidFill>
              <a:srgbClr val="000000"/>
            </a:solidFill>
          </p:spPr>
          <p:txBody>
            <a:bodyPr wrap="square" lIns="0" tIns="0" rIns="0" bIns="0" rtlCol="0"/>
            <a:lstStyle/>
            <a:p>
              <a:endParaRPr/>
            </a:p>
          </p:txBody>
        </p:sp>
        <p:sp>
          <p:nvSpPr>
            <p:cNvPr id="180" name="object 180"/>
            <p:cNvSpPr/>
            <p:nvPr/>
          </p:nvSpPr>
          <p:spPr>
            <a:xfrm>
              <a:off x="2197162"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181" name="object 181"/>
            <p:cNvSpPr/>
            <p:nvPr/>
          </p:nvSpPr>
          <p:spPr>
            <a:xfrm>
              <a:off x="2174346" y="4757761"/>
              <a:ext cx="47625" cy="57785"/>
            </a:xfrm>
            <a:custGeom>
              <a:avLst/>
              <a:gdLst/>
              <a:ahLst/>
              <a:cxnLst/>
              <a:rect l="l" t="t" r="r" b="b"/>
              <a:pathLst>
                <a:path w="47625" h="57785">
                  <a:moveTo>
                    <a:pt x="6743" y="48484"/>
                  </a:moveTo>
                  <a:lnTo>
                    <a:pt x="0" y="48484"/>
                  </a:lnTo>
                  <a:lnTo>
                    <a:pt x="0" y="56327"/>
                  </a:lnTo>
                  <a:lnTo>
                    <a:pt x="6743" y="56327"/>
                  </a:lnTo>
                  <a:lnTo>
                    <a:pt x="6743" y="48484"/>
                  </a:lnTo>
                  <a:close/>
                </a:path>
                <a:path w="47625" h="57785">
                  <a:moveTo>
                    <a:pt x="36487" y="0"/>
                  </a:moveTo>
                  <a:lnTo>
                    <a:pt x="27711" y="0"/>
                  </a:lnTo>
                  <a:lnTo>
                    <a:pt x="23647" y="2137"/>
                  </a:lnTo>
                  <a:lnTo>
                    <a:pt x="17273" y="11348"/>
                  </a:lnTo>
                  <a:lnTo>
                    <a:pt x="15610" y="19235"/>
                  </a:lnTo>
                  <a:lnTo>
                    <a:pt x="15610" y="39772"/>
                  </a:lnTo>
                  <a:lnTo>
                    <a:pt x="17088" y="46726"/>
                  </a:lnTo>
                  <a:lnTo>
                    <a:pt x="20300" y="51044"/>
                  </a:lnTo>
                  <a:lnTo>
                    <a:pt x="23277" y="55167"/>
                  </a:lnTo>
                  <a:lnTo>
                    <a:pt x="27249" y="57282"/>
                  </a:lnTo>
                  <a:lnTo>
                    <a:pt x="35009" y="57282"/>
                  </a:lnTo>
                  <a:lnTo>
                    <a:pt x="37595" y="56479"/>
                  </a:lnTo>
                  <a:lnTo>
                    <a:pt x="39812" y="54874"/>
                  </a:lnTo>
                  <a:lnTo>
                    <a:pt x="42121" y="53257"/>
                  </a:lnTo>
                  <a:lnTo>
                    <a:pt x="43366" y="51619"/>
                  </a:lnTo>
                  <a:lnTo>
                    <a:pt x="30390" y="51619"/>
                  </a:lnTo>
                  <a:lnTo>
                    <a:pt x="28727" y="51044"/>
                  </a:lnTo>
                  <a:lnTo>
                    <a:pt x="27249" y="49916"/>
                  </a:lnTo>
                  <a:lnTo>
                    <a:pt x="25679" y="48777"/>
                  </a:lnTo>
                  <a:lnTo>
                    <a:pt x="24478" y="47127"/>
                  </a:lnTo>
                  <a:lnTo>
                    <a:pt x="23624" y="44903"/>
                  </a:lnTo>
                  <a:lnTo>
                    <a:pt x="22723" y="42788"/>
                  </a:lnTo>
                  <a:lnTo>
                    <a:pt x="22354" y="40520"/>
                  </a:lnTo>
                  <a:lnTo>
                    <a:pt x="22354" y="34521"/>
                  </a:lnTo>
                  <a:lnTo>
                    <a:pt x="23277" y="31603"/>
                  </a:lnTo>
                  <a:lnTo>
                    <a:pt x="26757" y="27393"/>
                  </a:lnTo>
                  <a:lnTo>
                    <a:pt x="21430" y="27393"/>
                  </a:lnTo>
                  <a:lnTo>
                    <a:pt x="21451" y="21622"/>
                  </a:lnTo>
                  <a:lnTo>
                    <a:pt x="21984" y="17456"/>
                  </a:lnTo>
                  <a:lnTo>
                    <a:pt x="23093" y="14429"/>
                  </a:lnTo>
                  <a:lnTo>
                    <a:pt x="24137" y="11348"/>
                  </a:lnTo>
                  <a:lnTo>
                    <a:pt x="25587" y="9080"/>
                  </a:lnTo>
                  <a:lnTo>
                    <a:pt x="27434" y="7496"/>
                  </a:lnTo>
                  <a:lnTo>
                    <a:pt x="28820" y="6270"/>
                  </a:lnTo>
                  <a:lnTo>
                    <a:pt x="30483" y="5663"/>
                  </a:lnTo>
                  <a:lnTo>
                    <a:pt x="43833" y="5663"/>
                  </a:lnTo>
                  <a:lnTo>
                    <a:pt x="39535" y="1236"/>
                  </a:lnTo>
                  <a:lnTo>
                    <a:pt x="36487" y="0"/>
                  </a:lnTo>
                  <a:close/>
                </a:path>
                <a:path w="47625" h="57785">
                  <a:moveTo>
                    <a:pt x="43782" y="26015"/>
                  </a:moveTo>
                  <a:lnTo>
                    <a:pt x="34547" y="26015"/>
                  </a:lnTo>
                  <a:lnTo>
                    <a:pt x="36764" y="27133"/>
                  </a:lnTo>
                  <a:lnTo>
                    <a:pt x="40274" y="31603"/>
                  </a:lnTo>
                  <a:lnTo>
                    <a:pt x="41070" y="34521"/>
                  </a:lnTo>
                  <a:lnTo>
                    <a:pt x="41046" y="42788"/>
                  </a:lnTo>
                  <a:lnTo>
                    <a:pt x="40274" y="45750"/>
                  </a:lnTo>
                  <a:lnTo>
                    <a:pt x="38427" y="48093"/>
                  </a:lnTo>
                  <a:lnTo>
                    <a:pt x="36671" y="50447"/>
                  </a:lnTo>
                  <a:lnTo>
                    <a:pt x="34547" y="51619"/>
                  </a:lnTo>
                  <a:lnTo>
                    <a:pt x="43366" y="51619"/>
                  </a:lnTo>
                  <a:lnTo>
                    <a:pt x="43877" y="50946"/>
                  </a:lnTo>
                  <a:lnTo>
                    <a:pt x="46463" y="44903"/>
                  </a:lnTo>
                  <a:lnTo>
                    <a:pt x="47110" y="41627"/>
                  </a:lnTo>
                  <a:lnTo>
                    <a:pt x="47110" y="32753"/>
                  </a:lnTo>
                  <a:lnTo>
                    <a:pt x="45724" y="28380"/>
                  </a:lnTo>
                  <a:lnTo>
                    <a:pt x="43782" y="26015"/>
                  </a:lnTo>
                  <a:close/>
                </a:path>
                <a:path w="47625" h="57785">
                  <a:moveTo>
                    <a:pt x="36949" y="19929"/>
                  </a:moveTo>
                  <a:lnTo>
                    <a:pt x="21430" y="27393"/>
                  </a:lnTo>
                  <a:lnTo>
                    <a:pt x="26757" y="27393"/>
                  </a:lnTo>
                  <a:lnTo>
                    <a:pt x="26972" y="27133"/>
                  </a:lnTo>
                  <a:lnTo>
                    <a:pt x="29189" y="26015"/>
                  </a:lnTo>
                  <a:lnTo>
                    <a:pt x="43782" y="26015"/>
                  </a:lnTo>
                  <a:lnTo>
                    <a:pt x="42841" y="24865"/>
                  </a:lnTo>
                  <a:lnTo>
                    <a:pt x="40274" y="21622"/>
                  </a:lnTo>
                  <a:lnTo>
                    <a:pt x="36949" y="19929"/>
                  </a:lnTo>
                  <a:close/>
                </a:path>
                <a:path w="47625" h="57785">
                  <a:moveTo>
                    <a:pt x="43833" y="5663"/>
                  </a:moveTo>
                  <a:lnTo>
                    <a:pt x="34732" y="5663"/>
                  </a:lnTo>
                  <a:lnTo>
                    <a:pt x="36671" y="6639"/>
                  </a:lnTo>
                  <a:lnTo>
                    <a:pt x="38242" y="8603"/>
                  </a:lnTo>
                  <a:lnTo>
                    <a:pt x="39166" y="9829"/>
                  </a:lnTo>
                  <a:lnTo>
                    <a:pt x="39905" y="11792"/>
                  </a:lnTo>
                  <a:lnTo>
                    <a:pt x="40459" y="14505"/>
                  </a:lnTo>
                  <a:lnTo>
                    <a:pt x="46278" y="13962"/>
                  </a:lnTo>
                  <a:lnTo>
                    <a:pt x="45816" y="9601"/>
                  </a:lnTo>
                  <a:lnTo>
                    <a:pt x="44338" y="6183"/>
                  </a:lnTo>
                  <a:lnTo>
                    <a:pt x="43833" y="5663"/>
                  </a:lnTo>
                  <a:close/>
                </a:path>
              </a:pathLst>
            </a:custGeom>
            <a:solidFill>
              <a:srgbClr val="000000"/>
            </a:solidFill>
          </p:spPr>
          <p:txBody>
            <a:bodyPr wrap="square" lIns="0" tIns="0" rIns="0" bIns="0" rtlCol="0"/>
            <a:lstStyle/>
            <a:p>
              <a:endParaRPr/>
            </a:p>
          </p:txBody>
        </p:sp>
        <p:sp>
          <p:nvSpPr>
            <p:cNvPr id="182" name="object 182"/>
            <p:cNvSpPr/>
            <p:nvPr/>
          </p:nvSpPr>
          <p:spPr>
            <a:xfrm>
              <a:off x="2432804"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183" name="object 183"/>
            <p:cNvSpPr/>
            <p:nvPr/>
          </p:nvSpPr>
          <p:spPr>
            <a:xfrm>
              <a:off x="2409989" y="4757761"/>
              <a:ext cx="47625" cy="57785"/>
            </a:xfrm>
            <a:custGeom>
              <a:avLst/>
              <a:gdLst/>
              <a:ahLst/>
              <a:cxnLst/>
              <a:rect l="l" t="t" r="r" b="b"/>
              <a:pathLst>
                <a:path w="47625" h="57785">
                  <a:moveTo>
                    <a:pt x="6743" y="48484"/>
                  </a:moveTo>
                  <a:lnTo>
                    <a:pt x="0" y="48484"/>
                  </a:lnTo>
                  <a:lnTo>
                    <a:pt x="0" y="56327"/>
                  </a:lnTo>
                  <a:lnTo>
                    <a:pt x="6743" y="56327"/>
                  </a:lnTo>
                  <a:lnTo>
                    <a:pt x="6743" y="48484"/>
                  </a:lnTo>
                  <a:close/>
                </a:path>
                <a:path w="47625" h="57785">
                  <a:moveTo>
                    <a:pt x="35563" y="0"/>
                  </a:moveTo>
                  <a:lnTo>
                    <a:pt x="17758" y="17260"/>
                  </a:lnTo>
                  <a:lnTo>
                    <a:pt x="18309" y="19517"/>
                  </a:lnTo>
                  <a:lnTo>
                    <a:pt x="19503" y="21448"/>
                  </a:lnTo>
                  <a:lnTo>
                    <a:pt x="20599" y="23368"/>
                  </a:lnTo>
                  <a:lnTo>
                    <a:pt x="22446" y="24855"/>
                  </a:lnTo>
                  <a:lnTo>
                    <a:pt x="24848" y="25907"/>
                  </a:lnTo>
                  <a:lnTo>
                    <a:pt x="21984" y="26796"/>
                  </a:lnTo>
                  <a:lnTo>
                    <a:pt x="19675" y="28478"/>
                  </a:lnTo>
                  <a:lnTo>
                    <a:pt x="16534" y="33393"/>
                  </a:lnTo>
                  <a:lnTo>
                    <a:pt x="15795" y="36452"/>
                  </a:lnTo>
                  <a:lnTo>
                    <a:pt x="15825" y="45088"/>
                  </a:lnTo>
                  <a:lnTo>
                    <a:pt x="17181" y="49080"/>
                  </a:lnTo>
                  <a:lnTo>
                    <a:pt x="20146" y="52378"/>
                  </a:lnTo>
                  <a:lnTo>
                    <a:pt x="23000" y="55644"/>
                  </a:lnTo>
                  <a:lnTo>
                    <a:pt x="26788" y="57282"/>
                  </a:lnTo>
                  <a:lnTo>
                    <a:pt x="36210" y="57282"/>
                  </a:lnTo>
                  <a:lnTo>
                    <a:pt x="39997" y="55644"/>
                  </a:lnTo>
                  <a:lnTo>
                    <a:pt x="42962" y="52368"/>
                  </a:lnTo>
                  <a:lnTo>
                    <a:pt x="43619" y="51619"/>
                  </a:lnTo>
                  <a:lnTo>
                    <a:pt x="29744" y="51619"/>
                  </a:lnTo>
                  <a:lnTo>
                    <a:pt x="28081" y="51109"/>
                  </a:lnTo>
                  <a:lnTo>
                    <a:pt x="24922" y="49080"/>
                  </a:lnTo>
                  <a:lnTo>
                    <a:pt x="23739" y="47681"/>
                  </a:lnTo>
                  <a:lnTo>
                    <a:pt x="23000" y="45836"/>
                  </a:lnTo>
                  <a:lnTo>
                    <a:pt x="22169" y="44003"/>
                  </a:lnTo>
                  <a:lnTo>
                    <a:pt x="21799" y="42104"/>
                  </a:lnTo>
                  <a:lnTo>
                    <a:pt x="21833" y="36821"/>
                  </a:lnTo>
                  <a:lnTo>
                    <a:pt x="22723" y="34250"/>
                  </a:lnTo>
                  <a:lnTo>
                    <a:pt x="24478" y="32102"/>
                  </a:lnTo>
                  <a:lnTo>
                    <a:pt x="26326" y="29964"/>
                  </a:lnTo>
                  <a:lnTo>
                    <a:pt x="28635" y="28890"/>
                  </a:lnTo>
                  <a:lnTo>
                    <a:pt x="43449" y="28890"/>
                  </a:lnTo>
                  <a:lnTo>
                    <a:pt x="41198" y="27024"/>
                  </a:lnTo>
                  <a:lnTo>
                    <a:pt x="38242" y="25907"/>
                  </a:lnTo>
                  <a:lnTo>
                    <a:pt x="40644" y="24855"/>
                  </a:lnTo>
                  <a:lnTo>
                    <a:pt x="42399" y="23368"/>
                  </a:lnTo>
                  <a:lnTo>
                    <a:pt x="29189" y="23260"/>
                  </a:lnTo>
                  <a:lnTo>
                    <a:pt x="27342" y="22424"/>
                  </a:lnTo>
                  <a:lnTo>
                    <a:pt x="24386" y="19050"/>
                  </a:lnTo>
                  <a:lnTo>
                    <a:pt x="23702" y="17043"/>
                  </a:lnTo>
                  <a:lnTo>
                    <a:pt x="23647" y="11890"/>
                  </a:lnTo>
                  <a:lnTo>
                    <a:pt x="24386" y="9872"/>
                  </a:lnTo>
                  <a:lnTo>
                    <a:pt x="27342" y="6498"/>
                  </a:lnTo>
                  <a:lnTo>
                    <a:pt x="29282" y="5663"/>
                  </a:lnTo>
                  <a:lnTo>
                    <a:pt x="42748" y="5663"/>
                  </a:lnTo>
                  <a:lnTo>
                    <a:pt x="41475" y="4263"/>
                  </a:lnTo>
                  <a:lnTo>
                    <a:pt x="38981" y="1421"/>
                  </a:lnTo>
                  <a:lnTo>
                    <a:pt x="35563" y="0"/>
                  </a:lnTo>
                  <a:close/>
                </a:path>
                <a:path w="47625" h="57785">
                  <a:moveTo>
                    <a:pt x="43449" y="28890"/>
                  </a:moveTo>
                  <a:lnTo>
                    <a:pt x="34177" y="28890"/>
                  </a:lnTo>
                  <a:lnTo>
                    <a:pt x="36579" y="29975"/>
                  </a:lnTo>
                  <a:lnTo>
                    <a:pt x="40274" y="34304"/>
                  </a:lnTo>
                  <a:lnTo>
                    <a:pt x="41069" y="36452"/>
                  </a:lnTo>
                  <a:lnTo>
                    <a:pt x="41163" y="44003"/>
                  </a:lnTo>
                  <a:lnTo>
                    <a:pt x="40366" y="46325"/>
                  </a:lnTo>
                  <a:lnTo>
                    <a:pt x="36671" y="50556"/>
                  </a:lnTo>
                  <a:lnTo>
                    <a:pt x="34362" y="51619"/>
                  </a:lnTo>
                  <a:lnTo>
                    <a:pt x="43619" y="51619"/>
                  </a:lnTo>
                  <a:lnTo>
                    <a:pt x="45816" y="49113"/>
                  </a:lnTo>
                  <a:lnTo>
                    <a:pt x="47202" y="45088"/>
                  </a:lnTo>
                  <a:lnTo>
                    <a:pt x="47111" y="36452"/>
                  </a:lnTo>
                  <a:lnTo>
                    <a:pt x="46463" y="33837"/>
                  </a:lnTo>
                  <a:lnTo>
                    <a:pt x="44985" y="31331"/>
                  </a:lnTo>
                  <a:lnTo>
                    <a:pt x="43449" y="28890"/>
                  </a:lnTo>
                  <a:close/>
                </a:path>
                <a:path w="47625" h="57785">
                  <a:moveTo>
                    <a:pt x="42748" y="5663"/>
                  </a:moveTo>
                  <a:lnTo>
                    <a:pt x="33716" y="5663"/>
                  </a:lnTo>
                  <a:lnTo>
                    <a:pt x="35563" y="6520"/>
                  </a:lnTo>
                  <a:lnTo>
                    <a:pt x="38519" y="9970"/>
                  </a:lnTo>
                  <a:lnTo>
                    <a:pt x="39190" y="11890"/>
                  </a:lnTo>
                  <a:lnTo>
                    <a:pt x="39179" y="17260"/>
                  </a:lnTo>
                  <a:lnTo>
                    <a:pt x="38519" y="19083"/>
                  </a:lnTo>
                  <a:lnTo>
                    <a:pt x="37133" y="20754"/>
                  </a:lnTo>
                  <a:lnTo>
                    <a:pt x="35655" y="22424"/>
                  </a:lnTo>
                  <a:lnTo>
                    <a:pt x="33808" y="23260"/>
                  </a:lnTo>
                  <a:lnTo>
                    <a:pt x="42461" y="23260"/>
                  </a:lnTo>
                  <a:lnTo>
                    <a:pt x="43521" y="21426"/>
                  </a:lnTo>
                  <a:lnTo>
                    <a:pt x="44708" y="19517"/>
                  </a:lnTo>
                  <a:lnTo>
                    <a:pt x="45262" y="17260"/>
                  </a:lnTo>
                  <a:lnTo>
                    <a:pt x="45198" y="10382"/>
                  </a:lnTo>
                  <a:lnTo>
                    <a:pt x="44061" y="7106"/>
                  </a:lnTo>
                  <a:lnTo>
                    <a:pt x="42748" y="5663"/>
                  </a:lnTo>
                  <a:close/>
                </a:path>
              </a:pathLst>
            </a:custGeom>
            <a:solidFill>
              <a:srgbClr val="000000"/>
            </a:solidFill>
          </p:spPr>
          <p:txBody>
            <a:bodyPr wrap="square" lIns="0" tIns="0" rIns="0" bIns="0" rtlCol="0"/>
            <a:lstStyle/>
            <a:p>
              <a:endParaRPr/>
            </a:p>
          </p:txBody>
        </p:sp>
        <p:sp>
          <p:nvSpPr>
            <p:cNvPr id="184" name="object 184"/>
            <p:cNvSpPr/>
            <p:nvPr/>
          </p:nvSpPr>
          <p:spPr>
            <a:xfrm>
              <a:off x="2668447"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185" name="object 185"/>
            <p:cNvSpPr/>
            <p:nvPr/>
          </p:nvSpPr>
          <p:spPr>
            <a:xfrm>
              <a:off x="1822577" y="3617036"/>
              <a:ext cx="851535" cy="1197610"/>
            </a:xfrm>
            <a:custGeom>
              <a:avLst/>
              <a:gdLst/>
              <a:ahLst/>
              <a:cxnLst/>
              <a:rect l="l" t="t" r="r" b="b"/>
              <a:pathLst>
                <a:path w="851535" h="1197610">
                  <a:moveTo>
                    <a:pt x="8864" y="0"/>
                  </a:moveTo>
                  <a:lnTo>
                    <a:pt x="0" y="0"/>
                  </a:lnTo>
                  <a:lnTo>
                    <a:pt x="0" y="78651"/>
                  </a:lnTo>
                  <a:lnTo>
                    <a:pt x="8864" y="78651"/>
                  </a:lnTo>
                  <a:lnTo>
                    <a:pt x="8864" y="0"/>
                  </a:lnTo>
                  <a:close/>
                </a:path>
                <a:path w="851535" h="1197610">
                  <a:moveTo>
                    <a:pt x="90017" y="78651"/>
                  </a:moveTo>
                  <a:lnTo>
                    <a:pt x="89928" y="32651"/>
                  </a:lnTo>
                  <a:lnTo>
                    <a:pt x="79832" y="20396"/>
                  </a:lnTo>
                  <a:lnTo>
                    <a:pt x="68859" y="20396"/>
                  </a:lnTo>
                  <a:lnTo>
                    <a:pt x="63868" y="23647"/>
                  </a:lnTo>
                  <a:lnTo>
                    <a:pt x="60020" y="30365"/>
                  </a:lnTo>
                  <a:lnTo>
                    <a:pt x="59537" y="28740"/>
                  </a:lnTo>
                  <a:lnTo>
                    <a:pt x="59080" y="27228"/>
                  </a:lnTo>
                  <a:lnTo>
                    <a:pt x="57454" y="24726"/>
                  </a:lnTo>
                  <a:lnTo>
                    <a:pt x="52857" y="21259"/>
                  </a:lnTo>
                  <a:lnTo>
                    <a:pt x="49911" y="20396"/>
                  </a:lnTo>
                  <a:lnTo>
                    <a:pt x="43078" y="20396"/>
                  </a:lnTo>
                  <a:lnTo>
                    <a:pt x="31584" y="29616"/>
                  </a:lnTo>
                  <a:lnTo>
                    <a:pt x="31584" y="21691"/>
                  </a:lnTo>
                  <a:lnTo>
                    <a:pt x="24231" y="21691"/>
                  </a:lnTo>
                  <a:lnTo>
                    <a:pt x="24231" y="78651"/>
                  </a:lnTo>
                  <a:lnTo>
                    <a:pt x="32461" y="78651"/>
                  </a:lnTo>
                  <a:lnTo>
                    <a:pt x="32461" y="43929"/>
                  </a:lnTo>
                  <a:lnTo>
                    <a:pt x="32905" y="39916"/>
                  </a:lnTo>
                  <a:lnTo>
                    <a:pt x="34671" y="34378"/>
                  </a:lnTo>
                  <a:lnTo>
                    <a:pt x="36093" y="32321"/>
                  </a:lnTo>
                  <a:lnTo>
                    <a:pt x="38061" y="30911"/>
                  </a:lnTo>
                  <a:lnTo>
                    <a:pt x="39738" y="29616"/>
                  </a:lnTo>
                  <a:lnTo>
                    <a:pt x="40017" y="29400"/>
                  </a:lnTo>
                  <a:lnTo>
                    <a:pt x="42164" y="28740"/>
                  </a:lnTo>
                  <a:lnTo>
                    <a:pt x="47523" y="28740"/>
                  </a:lnTo>
                  <a:lnTo>
                    <a:pt x="49720" y="29832"/>
                  </a:lnTo>
                  <a:lnTo>
                    <a:pt x="51066" y="32004"/>
                  </a:lnTo>
                  <a:lnTo>
                    <a:pt x="52400" y="34061"/>
                  </a:lnTo>
                  <a:lnTo>
                    <a:pt x="53073" y="37312"/>
                  </a:lnTo>
                  <a:lnTo>
                    <a:pt x="53073" y="78651"/>
                  </a:lnTo>
                  <a:lnTo>
                    <a:pt x="61302" y="78651"/>
                  </a:lnTo>
                  <a:lnTo>
                    <a:pt x="61302" y="39700"/>
                  </a:lnTo>
                  <a:lnTo>
                    <a:pt x="62433" y="35356"/>
                  </a:lnTo>
                  <a:lnTo>
                    <a:pt x="64782" y="32651"/>
                  </a:lnTo>
                  <a:lnTo>
                    <a:pt x="66675" y="30365"/>
                  </a:lnTo>
                  <a:lnTo>
                    <a:pt x="66941" y="30048"/>
                  </a:lnTo>
                  <a:lnTo>
                    <a:pt x="69773" y="28740"/>
                  </a:lnTo>
                  <a:lnTo>
                    <a:pt x="75082" y="28740"/>
                  </a:lnTo>
                  <a:lnTo>
                    <a:pt x="81826" y="38836"/>
                  </a:lnTo>
                  <a:lnTo>
                    <a:pt x="81826" y="78651"/>
                  </a:lnTo>
                  <a:lnTo>
                    <a:pt x="90017" y="78651"/>
                  </a:lnTo>
                  <a:close/>
                </a:path>
                <a:path w="851535" h="1197610">
                  <a:moveTo>
                    <a:pt x="146710" y="44259"/>
                  </a:moveTo>
                  <a:lnTo>
                    <a:pt x="145897" y="39268"/>
                  </a:lnTo>
                  <a:lnTo>
                    <a:pt x="142671" y="30149"/>
                  </a:lnTo>
                  <a:lnTo>
                    <a:pt x="141147" y="27876"/>
                  </a:lnTo>
                  <a:lnTo>
                    <a:pt x="140271" y="26568"/>
                  </a:lnTo>
                  <a:lnTo>
                    <a:pt x="138290" y="25019"/>
                  </a:lnTo>
                  <a:lnTo>
                    <a:pt x="138290" y="42418"/>
                  </a:lnTo>
                  <a:lnTo>
                    <a:pt x="138163" y="57823"/>
                  </a:lnTo>
                  <a:lnTo>
                    <a:pt x="136982" y="62915"/>
                  </a:lnTo>
                  <a:lnTo>
                    <a:pt x="134302" y="66713"/>
                  </a:lnTo>
                  <a:lnTo>
                    <a:pt x="131775" y="70192"/>
                  </a:lnTo>
                  <a:lnTo>
                    <a:pt x="128651" y="72034"/>
                  </a:lnTo>
                  <a:lnTo>
                    <a:pt x="121386" y="72034"/>
                  </a:lnTo>
                  <a:lnTo>
                    <a:pt x="118325" y="70294"/>
                  </a:lnTo>
                  <a:lnTo>
                    <a:pt x="115722" y="66611"/>
                  </a:lnTo>
                  <a:lnTo>
                    <a:pt x="113271" y="63246"/>
                  </a:lnTo>
                  <a:lnTo>
                    <a:pt x="112001" y="57823"/>
                  </a:lnTo>
                  <a:lnTo>
                    <a:pt x="112001" y="43167"/>
                  </a:lnTo>
                  <a:lnTo>
                    <a:pt x="113347" y="37528"/>
                  </a:lnTo>
                  <a:lnTo>
                    <a:pt x="116039" y="33731"/>
                  </a:lnTo>
                  <a:lnTo>
                    <a:pt x="118745" y="29832"/>
                  </a:lnTo>
                  <a:lnTo>
                    <a:pt x="119951" y="29070"/>
                  </a:lnTo>
                  <a:lnTo>
                    <a:pt x="121843" y="27876"/>
                  </a:lnTo>
                  <a:lnTo>
                    <a:pt x="128879" y="27876"/>
                  </a:lnTo>
                  <a:lnTo>
                    <a:pt x="131927" y="29718"/>
                  </a:lnTo>
                  <a:lnTo>
                    <a:pt x="134480" y="33299"/>
                  </a:lnTo>
                  <a:lnTo>
                    <a:pt x="137020" y="36995"/>
                  </a:lnTo>
                  <a:lnTo>
                    <a:pt x="138290" y="42418"/>
                  </a:lnTo>
                  <a:lnTo>
                    <a:pt x="138290" y="25019"/>
                  </a:lnTo>
                  <a:lnTo>
                    <a:pt x="133934" y="21577"/>
                  </a:lnTo>
                  <a:lnTo>
                    <a:pt x="130276" y="20396"/>
                  </a:lnTo>
                  <a:lnTo>
                    <a:pt x="122961" y="20396"/>
                  </a:lnTo>
                  <a:lnTo>
                    <a:pt x="120256" y="21043"/>
                  </a:lnTo>
                  <a:lnTo>
                    <a:pt x="118046" y="22555"/>
                  </a:lnTo>
                  <a:lnTo>
                    <a:pt x="115811" y="23964"/>
                  </a:lnTo>
                  <a:lnTo>
                    <a:pt x="113817" y="26136"/>
                  </a:lnTo>
                  <a:lnTo>
                    <a:pt x="112052" y="29070"/>
                  </a:lnTo>
                  <a:lnTo>
                    <a:pt x="112052" y="21691"/>
                  </a:lnTo>
                  <a:lnTo>
                    <a:pt x="104559" y="21691"/>
                  </a:lnTo>
                  <a:lnTo>
                    <a:pt x="104559" y="100558"/>
                  </a:lnTo>
                  <a:lnTo>
                    <a:pt x="112776" y="100558"/>
                  </a:lnTo>
                  <a:lnTo>
                    <a:pt x="112776" y="72796"/>
                  </a:lnTo>
                  <a:lnTo>
                    <a:pt x="114185" y="74853"/>
                  </a:lnTo>
                  <a:lnTo>
                    <a:pt x="115976" y="76593"/>
                  </a:lnTo>
                  <a:lnTo>
                    <a:pt x="118148" y="77889"/>
                  </a:lnTo>
                  <a:lnTo>
                    <a:pt x="120332" y="79298"/>
                  </a:lnTo>
                  <a:lnTo>
                    <a:pt x="122783" y="79946"/>
                  </a:lnTo>
                  <a:lnTo>
                    <a:pt x="129286" y="79946"/>
                  </a:lnTo>
                  <a:lnTo>
                    <a:pt x="132854" y="78752"/>
                  </a:lnTo>
                  <a:lnTo>
                    <a:pt x="139661" y="73761"/>
                  </a:lnTo>
                  <a:lnTo>
                    <a:pt x="140360" y="72796"/>
                  </a:lnTo>
                  <a:lnTo>
                    <a:pt x="140906" y="72034"/>
                  </a:lnTo>
                  <a:lnTo>
                    <a:pt x="142240" y="70192"/>
                  </a:lnTo>
                  <a:lnTo>
                    <a:pt x="145808" y="60858"/>
                  </a:lnTo>
                  <a:lnTo>
                    <a:pt x="146710" y="55537"/>
                  </a:lnTo>
                  <a:lnTo>
                    <a:pt x="146710" y="44259"/>
                  </a:lnTo>
                  <a:close/>
                </a:path>
                <a:path w="851535" h="1197610">
                  <a:moveTo>
                    <a:pt x="197358" y="21691"/>
                  </a:moveTo>
                  <a:lnTo>
                    <a:pt x="189128" y="21691"/>
                  </a:lnTo>
                  <a:lnTo>
                    <a:pt x="189128" y="57061"/>
                  </a:lnTo>
                  <a:lnTo>
                    <a:pt x="188683" y="60744"/>
                  </a:lnTo>
                  <a:lnTo>
                    <a:pt x="178701" y="71602"/>
                  </a:lnTo>
                  <a:lnTo>
                    <a:pt x="173774" y="71602"/>
                  </a:lnTo>
                  <a:lnTo>
                    <a:pt x="171691" y="70942"/>
                  </a:lnTo>
                  <a:lnTo>
                    <a:pt x="170014" y="69430"/>
                  </a:lnTo>
                  <a:lnTo>
                    <a:pt x="168338" y="68021"/>
                  </a:lnTo>
                  <a:lnTo>
                    <a:pt x="167246" y="66065"/>
                  </a:lnTo>
                  <a:lnTo>
                    <a:pt x="166395" y="61722"/>
                  </a:lnTo>
                  <a:lnTo>
                    <a:pt x="166344" y="60744"/>
                  </a:lnTo>
                  <a:lnTo>
                    <a:pt x="166217" y="21691"/>
                  </a:lnTo>
                  <a:lnTo>
                    <a:pt x="157988" y="21691"/>
                  </a:lnTo>
                  <a:lnTo>
                    <a:pt x="158115" y="63347"/>
                  </a:lnTo>
                  <a:lnTo>
                    <a:pt x="158153" y="64109"/>
                  </a:lnTo>
                  <a:lnTo>
                    <a:pt x="158521" y="66065"/>
                  </a:lnTo>
                  <a:lnTo>
                    <a:pt x="158978" y="68770"/>
                  </a:lnTo>
                  <a:lnTo>
                    <a:pt x="171729" y="79946"/>
                  </a:lnTo>
                  <a:lnTo>
                    <a:pt x="181076" y="79946"/>
                  </a:lnTo>
                  <a:lnTo>
                    <a:pt x="186207" y="76695"/>
                  </a:lnTo>
                  <a:lnTo>
                    <a:pt x="189230" y="71602"/>
                  </a:lnTo>
                  <a:lnTo>
                    <a:pt x="190004" y="70294"/>
                  </a:lnTo>
                  <a:lnTo>
                    <a:pt x="190004" y="78651"/>
                  </a:lnTo>
                  <a:lnTo>
                    <a:pt x="197358" y="78651"/>
                  </a:lnTo>
                  <a:lnTo>
                    <a:pt x="197358" y="70294"/>
                  </a:lnTo>
                  <a:lnTo>
                    <a:pt x="197358" y="21691"/>
                  </a:lnTo>
                  <a:close/>
                </a:path>
                <a:path w="851535" h="1197610">
                  <a:moveTo>
                    <a:pt x="230936" y="78536"/>
                  </a:moveTo>
                  <a:lnTo>
                    <a:pt x="229793" y="70408"/>
                  </a:lnTo>
                  <a:lnTo>
                    <a:pt x="229743" y="69964"/>
                  </a:lnTo>
                  <a:lnTo>
                    <a:pt x="228257" y="70294"/>
                  </a:lnTo>
                  <a:lnTo>
                    <a:pt x="227063" y="70408"/>
                  </a:lnTo>
                  <a:lnTo>
                    <a:pt x="224929" y="70408"/>
                  </a:lnTo>
                  <a:lnTo>
                    <a:pt x="221513" y="29171"/>
                  </a:lnTo>
                  <a:lnTo>
                    <a:pt x="229743" y="29171"/>
                  </a:lnTo>
                  <a:lnTo>
                    <a:pt x="229743" y="21691"/>
                  </a:lnTo>
                  <a:lnTo>
                    <a:pt x="221513" y="21691"/>
                  </a:lnTo>
                  <a:lnTo>
                    <a:pt x="221513" y="1727"/>
                  </a:lnTo>
                  <a:lnTo>
                    <a:pt x="213296" y="7480"/>
                  </a:lnTo>
                  <a:lnTo>
                    <a:pt x="213296" y="21691"/>
                  </a:lnTo>
                  <a:lnTo>
                    <a:pt x="207289" y="21691"/>
                  </a:lnTo>
                  <a:lnTo>
                    <a:pt x="207289" y="29171"/>
                  </a:lnTo>
                  <a:lnTo>
                    <a:pt x="213296" y="29171"/>
                  </a:lnTo>
                  <a:lnTo>
                    <a:pt x="213372" y="68554"/>
                  </a:lnTo>
                  <a:lnTo>
                    <a:pt x="213664" y="71602"/>
                  </a:lnTo>
                  <a:lnTo>
                    <a:pt x="214312" y="73329"/>
                  </a:lnTo>
                  <a:lnTo>
                    <a:pt x="214960" y="75171"/>
                  </a:lnTo>
                  <a:lnTo>
                    <a:pt x="216154" y="76695"/>
                  </a:lnTo>
                  <a:lnTo>
                    <a:pt x="217817" y="77774"/>
                  </a:lnTo>
                  <a:lnTo>
                    <a:pt x="219392" y="78867"/>
                  </a:lnTo>
                  <a:lnTo>
                    <a:pt x="221792" y="79413"/>
                  </a:lnTo>
                  <a:lnTo>
                    <a:pt x="226593" y="79413"/>
                  </a:lnTo>
                  <a:lnTo>
                    <a:pt x="228625" y="79082"/>
                  </a:lnTo>
                  <a:lnTo>
                    <a:pt x="230936" y="78536"/>
                  </a:lnTo>
                  <a:close/>
                </a:path>
                <a:path w="851535" h="1197610">
                  <a:moveTo>
                    <a:pt x="280543" y="78651"/>
                  </a:moveTo>
                  <a:lnTo>
                    <a:pt x="277863" y="50012"/>
                  </a:lnTo>
                  <a:lnTo>
                    <a:pt x="277774" y="34607"/>
                  </a:lnTo>
                  <a:lnTo>
                    <a:pt x="277037" y="30365"/>
                  </a:lnTo>
                  <a:lnTo>
                    <a:pt x="276275" y="28308"/>
                  </a:lnTo>
                  <a:lnTo>
                    <a:pt x="276199" y="28092"/>
                  </a:lnTo>
                  <a:lnTo>
                    <a:pt x="274904" y="26352"/>
                  </a:lnTo>
                  <a:lnTo>
                    <a:pt x="273710" y="24625"/>
                  </a:lnTo>
                  <a:lnTo>
                    <a:pt x="271767" y="23215"/>
                  </a:lnTo>
                  <a:lnTo>
                    <a:pt x="269176" y="22123"/>
                  </a:lnTo>
                  <a:lnTo>
                    <a:pt x="266598" y="20929"/>
                  </a:lnTo>
                  <a:lnTo>
                    <a:pt x="263271" y="20396"/>
                  </a:lnTo>
                  <a:lnTo>
                    <a:pt x="254952" y="20396"/>
                  </a:lnTo>
                  <a:lnTo>
                    <a:pt x="251256" y="21043"/>
                  </a:lnTo>
                  <a:lnTo>
                    <a:pt x="237223" y="37960"/>
                  </a:lnTo>
                  <a:lnTo>
                    <a:pt x="245262" y="39154"/>
                  </a:lnTo>
                  <a:lnTo>
                    <a:pt x="246176" y="35140"/>
                  </a:lnTo>
                  <a:lnTo>
                    <a:pt x="247472" y="32321"/>
                  </a:lnTo>
                  <a:lnTo>
                    <a:pt x="249326" y="30695"/>
                  </a:lnTo>
                  <a:lnTo>
                    <a:pt x="251167" y="29171"/>
                  </a:lnTo>
                  <a:lnTo>
                    <a:pt x="254038" y="28308"/>
                  </a:lnTo>
                  <a:lnTo>
                    <a:pt x="262064" y="28308"/>
                  </a:lnTo>
                  <a:lnTo>
                    <a:pt x="265214" y="29400"/>
                  </a:lnTo>
                  <a:lnTo>
                    <a:pt x="267335" y="31673"/>
                  </a:lnTo>
                  <a:lnTo>
                    <a:pt x="268808" y="33197"/>
                  </a:lnTo>
                  <a:lnTo>
                    <a:pt x="269646" y="36017"/>
                  </a:lnTo>
                  <a:lnTo>
                    <a:pt x="269544" y="42519"/>
                  </a:lnTo>
                  <a:lnTo>
                    <a:pt x="269544" y="50012"/>
                  </a:lnTo>
                  <a:lnTo>
                    <a:pt x="269506" y="58254"/>
                  </a:lnTo>
                  <a:lnTo>
                    <a:pt x="269176" y="61074"/>
                  </a:lnTo>
                  <a:lnTo>
                    <a:pt x="268262" y="63246"/>
                  </a:lnTo>
                  <a:lnTo>
                    <a:pt x="267144" y="66065"/>
                  </a:lnTo>
                  <a:lnTo>
                    <a:pt x="265303" y="68338"/>
                  </a:lnTo>
                  <a:lnTo>
                    <a:pt x="260311" y="71602"/>
                  </a:lnTo>
                  <a:lnTo>
                    <a:pt x="257543" y="72351"/>
                  </a:lnTo>
                  <a:lnTo>
                    <a:pt x="251167" y="72351"/>
                  </a:lnTo>
                  <a:lnTo>
                    <a:pt x="244614" y="61722"/>
                  </a:lnTo>
                  <a:lnTo>
                    <a:pt x="244983" y="60210"/>
                  </a:lnTo>
                  <a:lnTo>
                    <a:pt x="246456" y="57391"/>
                  </a:lnTo>
                  <a:lnTo>
                    <a:pt x="247561" y="56299"/>
                  </a:lnTo>
                  <a:lnTo>
                    <a:pt x="248958" y="55651"/>
                  </a:lnTo>
                  <a:lnTo>
                    <a:pt x="250342" y="54889"/>
                  </a:lnTo>
                  <a:lnTo>
                    <a:pt x="252742" y="54241"/>
                  </a:lnTo>
                  <a:lnTo>
                    <a:pt x="262166" y="52717"/>
                  </a:lnTo>
                  <a:lnTo>
                    <a:pt x="266598" y="51523"/>
                  </a:lnTo>
                  <a:lnTo>
                    <a:pt x="269544" y="50012"/>
                  </a:lnTo>
                  <a:lnTo>
                    <a:pt x="269544" y="42519"/>
                  </a:lnTo>
                  <a:lnTo>
                    <a:pt x="266407" y="43713"/>
                  </a:lnTo>
                  <a:lnTo>
                    <a:pt x="261518" y="44907"/>
                  </a:lnTo>
                  <a:lnTo>
                    <a:pt x="254952" y="45770"/>
                  </a:lnTo>
                  <a:lnTo>
                    <a:pt x="251625" y="46316"/>
                  </a:lnTo>
                  <a:lnTo>
                    <a:pt x="249224" y="46748"/>
                  </a:lnTo>
                  <a:lnTo>
                    <a:pt x="247561" y="47294"/>
                  </a:lnTo>
                  <a:lnTo>
                    <a:pt x="245440" y="47942"/>
                  </a:lnTo>
                  <a:lnTo>
                    <a:pt x="235839" y="60858"/>
                  </a:lnTo>
                  <a:lnTo>
                    <a:pt x="235839" y="68338"/>
                  </a:lnTo>
                  <a:lnTo>
                    <a:pt x="237223" y="72351"/>
                  </a:lnTo>
                  <a:lnTo>
                    <a:pt x="242951" y="78435"/>
                  </a:lnTo>
                  <a:lnTo>
                    <a:pt x="247103" y="79946"/>
                  </a:lnTo>
                  <a:lnTo>
                    <a:pt x="255600" y="79946"/>
                  </a:lnTo>
                  <a:lnTo>
                    <a:pt x="269532" y="72351"/>
                  </a:lnTo>
                  <a:lnTo>
                    <a:pt x="270294" y="71602"/>
                  </a:lnTo>
                  <a:lnTo>
                    <a:pt x="271957" y="78651"/>
                  </a:lnTo>
                  <a:lnTo>
                    <a:pt x="280543" y="78651"/>
                  </a:lnTo>
                  <a:close/>
                </a:path>
                <a:path w="851535" h="1197610">
                  <a:moveTo>
                    <a:pt x="311391" y="78536"/>
                  </a:moveTo>
                  <a:lnTo>
                    <a:pt x="310261" y="70408"/>
                  </a:lnTo>
                  <a:lnTo>
                    <a:pt x="310197" y="69964"/>
                  </a:lnTo>
                  <a:lnTo>
                    <a:pt x="308711" y="70294"/>
                  </a:lnTo>
                  <a:lnTo>
                    <a:pt x="307517" y="70408"/>
                  </a:lnTo>
                  <a:lnTo>
                    <a:pt x="305396" y="70408"/>
                  </a:lnTo>
                  <a:lnTo>
                    <a:pt x="304380" y="70192"/>
                  </a:lnTo>
                  <a:lnTo>
                    <a:pt x="301879" y="65303"/>
                  </a:lnTo>
                  <a:lnTo>
                    <a:pt x="301879" y="29171"/>
                  </a:lnTo>
                  <a:lnTo>
                    <a:pt x="310197" y="29171"/>
                  </a:lnTo>
                  <a:lnTo>
                    <a:pt x="310197" y="21691"/>
                  </a:lnTo>
                  <a:lnTo>
                    <a:pt x="301879" y="21691"/>
                  </a:lnTo>
                  <a:lnTo>
                    <a:pt x="301879" y="1727"/>
                  </a:lnTo>
                  <a:lnTo>
                    <a:pt x="293751" y="7480"/>
                  </a:lnTo>
                  <a:lnTo>
                    <a:pt x="293751" y="21691"/>
                  </a:lnTo>
                  <a:lnTo>
                    <a:pt x="287655" y="21691"/>
                  </a:lnTo>
                  <a:lnTo>
                    <a:pt x="287655" y="29171"/>
                  </a:lnTo>
                  <a:lnTo>
                    <a:pt x="293751" y="29171"/>
                  </a:lnTo>
                  <a:lnTo>
                    <a:pt x="293814" y="68554"/>
                  </a:lnTo>
                  <a:lnTo>
                    <a:pt x="294030" y="71602"/>
                  </a:lnTo>
                  <a:lnTo>
                    <a:pt x="294767" y="73329"/>
                  </a:lnTo>
                  <a:lnTo>
                    <a:pt x="295414" y="75171"/>
                  </a:lnTo>
                  <a:lnTo>
                    <a:pt x="296519" y="76695"/>
                  </a:lnTo>
                  <a:lnTo>
                    <a:pt x="299847" y="78867"/>
                  </a:lnTo>
                  <a:lnTo>
                    <a:pt x="302158" y="79413"/>
                  </a:lnTo>
                  <a:lnTo>
                    <a:pt x="306959" y="79413"/>
                  </a:lnTo>
                  <a:lnTo>
                    <a:pt x="309092" y="79082"/>
                  </a:lnTo>
                  <a:lnTo>
                    <a:pt x="311391" y="78536"/>
                  </a:lnTo>
                  <a:close/>
                </a:path>
                <a:path w="851535" h="1197610">
                  <a:moveTo>
                    <a:pt x="327279" y="21691"/>
                  </a:moveTo>
                  <a:lnTo>
                    <a:pt x="319062" y="21691"/>
                  </a:lnTo>
                  <a:lnTo>
                    <a:pt x="319062" y="78651"/>
                  </a:lnTo>
                  <a:lnTo>
                    <a:pt x="327279" y="78651"/>
                  </a:lnTo>
                  <a:lnTo>
                    <a:pt x="327279" y="21691"/>
                  </a:lnTo>
                  <a:close/>
                </a:path>
                <a:path w="851535" h="1197610">
                  <a:moveTo>
                    <a:pt x="327279" y="0"/>
                  </a:moveTo>
                  <a:lnTo>
                    <a:pt x="319062" y="0"/>
                  </a:lnTo>
                  <a:lnTo>
                    <a:pt x="319062" y="11061"/>
                  </a:lnTo>
                  <a:lnTo>
                    <a:pt x="327279" y="11061"/>
                  </a:lnTo>
                  <a:lnTo>
                    <a:pt x="327279" y="0"/>
                  </a:lnTo>
                  <a:close/>
                </a:path>
                <a:path w="851535" h="1197610">
                  <a:moveTo>
                    <a:pt x="382892" y="40246"/>
                  </a:moveTo>
                  <a:lnTo>
                    <a:pt x="380771" y="33197"/>
                  </a:lnTo>
                  <a:lnTo>
                    <a:pt x="376694" y="28308"/>
                  </a:lnTo>
                  <a:lnTo>
                    <a:pt x="374396" y="25488"/>
                  </a:lnTo>
                  <a:lnTo>
                    <a:pt x="374396" y="42735"/>
                  </a:lnTo>
                  <a:lnTo>
                    <a:pt x="374345" y="57492"/>
                  </a:lnTo>
                  <a:lnTo>
                    <a:pt x="373100" y="62915"/>
                  </a:lnTo>
                  <a:lnTo>
                    <a:pt x="370166" y="66713"/>
                  </a:lnTo>
                  <a:lnTo>
                    <a:pt x="367652" y="70192"/>
                  </a:lnTo>
                  <a:lnTo>
                    <a:pt x="364236" y="72034"/>
                  </a:lnTo>
                  <a:lnTo>
                    <a:pt x="356006" y="72034"/>
                  </a:lnTo>
                  <a:lnTo>
                    <a:pt x="352590" y="70192"/>
                  </a:lnTo>
                  <a:lnTo>
                    <a:pt x="349834" y="66497"/>
                  </a:lnTo>
                  <a:lnTo>
                    <a:pt x="347230" y="62915"/>
                  </a:lnTo>
                  <a:lnTo>
                    <a:pt x="345846" y="57492"/>
                  </a:lnTo>
                  <a:lnTo>
                    <a:pt x="345884" y="42735"/>
                  </a:lnTo>
                  <a:lnTo>
                    <a:pt x="347230" y="37426"/>
                  </a:lnTo>
                  <a:lnTo>
                    <a:pt x="349910" y="33731"/>
                  </a:lnTo>
                  <a:lnTo>
                    <a:pt x="352590" y="30149"/>
                  </a:lnTo>
                  <a:lnTo>
                    <a:pt x="356006" y="28308"/>
                  </a:lnTo>
                  <a:lnTo>
                    <a:pt x="364236" y="28308"/>
                  </a:lnTo>
                  <a:lnTo>
                    <a:pt x="367563" y="30149"/>
                  </a:lnTo>
                  <a:lnTo>
                    <a:pt x="373011" y="37426"/>
                  </a:lnTo>
                  <a:lnTo>
                    <a:pt x="374396" y="42735"/>
                  </a:lnTo>
                  <a:lnTo>
                    <a:pt x="374396" y="25488"/>
                  </a:lnTo>
                  <a:lnTo>
                    <a:pt x="372275" y="22885"/>
                  </a:lnTo>
                  <a:lnTo>
                    <a:pt x="366814" y="20396"/>
                  </a:lnTo>
                  <a:lnTo>
                    <a:pt x="354164" y="20396"/>
                  </a:lnTo>
                  <a:lnTo>
                    <a:pt x="349084" y="22453"/>
                  </a:lnTo>
                  <a:lnTo>
                    <a:pt x="344932" y="26682"/>
                  </a:lnTo>
                  <a:lnTo>
                    <a:pt x="339852" y="31775"/>
                  </a:lnTo>
                  <a:lnTo>
                    <a:pt x="337350" y="39598"/>
                  </a:lnTo>
                  <a:lnTo>
                    <a:pt x="337350" y="59766"/>
                  </a:lnTo>
                  <a:lnTo>
                    <a:pt x="339471" y="67144"/>
                  </a:lnTo>
                  <a:lnTo>
                    <a:pt x="343636" y="72250"/>
                  </a:lnTo>
                  <a:lnTo>
                    <a:pt x="347878" y="77343"/>
                  </a:lnTo>
                  <a:lnTo>
                    <a:pt x="353339" y="79946"/>
                  </a:lnTo>
                  <a:lnTo>
                    <a:pt x="364413" y="79946"/>
                  </a:lnTo>
                  <a:lnTo>
                    <a:pt x="380123" y="66497"/>
                  </a:lnTo>
                  <a:lnTo>
                    <a:pt x="381965" y="62484"/>
                  </a:lnTo>
                  <a:lnTo>
                    <a:pt x="382765" y="57492"/>
                  </a:lnTo>
                  <a:lnTo>
                    <a:pt x="382892" y="40246"/>
                  </a:lnTo>
                  <a:close/>
                </a:path>
                <a:path w="851535" h="1197610">
                  <a:moveTo>
                    <a:pt x="433514" y="78651"/>
                  </a:moveTo>
                  <a:lnTo>
                    <a:pt x="433425" y="36017"/>
                  </a:lnTo>
                  <a:lnTo>
                    <a:pt x="433044" y="34163"/>
                  </a:lnTo>
                  <a:lnTo>
                    <a:pt x="432587" y="31457"/>
                  </a:lnTo>
                  <a:lnTo>
                    <a:pt x="425018" y="22237"/>
                  </a:lnTo>
                  <a:lnTo>
                    <a:pt x="422516" y="20929"/>
                  </a:lnTo>
                  <a:lnTo>
                    <a:pt x="419836" y="20396"/>
                  </a:lnTo>
                  <a:lnTo>
                    <a:pt x="410235" y="20396"/>
                  </a:lnTo>
                  <a:lnTo>
                    <a:pt x="405066" y="23533"/>
                  </a:lnTo>
                  <a:lnTo>
                    <a:pt x="401459" y="29718"/>
                  </a:lnTo>
                  <a:lnTo>
                    <a:pt x="401459" y="21691"/>
                  </a:lnTo>
                  <a:lnTo>
                    <a:pt x="394068" y="21691"/>
                  </a:lnTo>
                  <a:lnTo>
                    <a:pt x="394068" y="78651"/>
                  </a:lnTo>
                  <a:lnTo>
                    <a:pt x="402285" y="78651"/>
                  </a:lnTo>
                  <a:lnTo>
                    <a:pt x="402348" y="40030"/>
                  </a:lnTo>
                  <a:lnTo>
                    <a:pt x="403580" y="35255"/>
                  </a:lnTo>
                  <a:lnTo>
                    <a:pt x="406082" y="32651"/>
                  </a:lnTo>
                  <a:lnTo>
                    <a:pt x="408660" y="30048"/>
                  </a:lnTo>
                  <a:lnTo>
                    <a:pt x="409422" y="29718"/>
                  </a:lnTo>
                  <a:lnTo>
                    <a:pt x="411708" y="28740"/>
                  </a:lnTo>
                  <a:lnTo>
                    <a:pt x="417347" y="28740"/>
                  </a:lnTo>
                  <a:lnTo>
                    <a:pt x="425297" y="78651"/>
                  </a:lnTo>
                  <a:lnTo>
                    <a:pt x="433514" y="78651"/>
                  </a:lnTo>
                  <a:close/>
                </a:path>
                <a:path w="851535" h="1197610">
                  <a:moveTo>
                    <a:pt x="515912" y="50977"/>
                  </a:moveTo>
                  <a:lnTo>
                    <a:pt x="506857" y="50977"/>
                  </a:lnTo>
                  <a:lnTo>
                    <a:pt x="506857" y="15506"/>
                  </a:lnTo>
                  <a:lnTo>
                    <a:pt x="506857" y="0"/>
                  </a:lnTo>
                  <a:lnTo>
                    <a:pt x="500113" y="0"/>
                  </a:lnTo>
                  <a:lnTo>
                    <a:pt x="498538" y="2628"/>
                  </a:lnTo>
                  <a:lnTo>
                    <a:pt x="498538" y="15506"/>
                  </a:lnTo>
                  <a:lnTo>
                    <a:pt x="498538" y="50977"/>
                  </a:lnTo>
                  <a:lnTo>
                    <a:pt x="477570" y="50977"/>
                  </a:lnTo>
                  <a:lnTo>
                    <a:pt x="498538" y="15506"/>
                  </a:lnTo>
                  <a:lnTo>
                    <a:pt x="498538" y="2628"/>
                  </a:lnTo>
                  <a:lnTo>
                    <a:pt x="469544" y="50977"/>
                  </a:lnTo>
                  <a:lnTo>
                    <a:pt x="469544" y="59766"/>
                  </a:lnTo>
                  <a:lnTo>
                    <a:pt x="498538" y="59766"/>
                  </a:lnTo>
                  <a:lnTo>
                    <a:pt x="498538" y="78651"/>
                  </a:lnTo>
                  <a:lnTo>
                    <a:pt x="506857" y="78651"/>
                  </a:lnTo>
                  <a:lnTo>
                    <a:pt x="506857" y="59766"/>
                  </a:lnTo>
                  <a:lnTo>
                    <a:pt x="515912" y="59766"/>
                  </a:lnTo>
                  <a:lnTo>
                    <a:pt x="515912" y="50977"/>
                  </a:lnTo>
                  <a:close/>
                </a:path>
                <a:path w="851535" h="1197610">
                  <a:moveTo>
                    <a:pt x="851319" y="1140726"/>
                  </a:moveTo>
                  <a:lnTo>
                    <a:pt x="847521" y="1140726"/>
                  </a:lnTo>
                  <a:lnTo>
                    <a:pt x="846505" y="1143152"/>
                  </a:lnTo>
                  <a:lnTo>
                    <a:pt x="844753" y="1145654"/>
                  </a:lnTo>
                  <a:lnTo>
                    <a:pt x="839863" y="1150810"/>
                  </a:lnTo>
                  <a:lnTo>
                    <a:pt x="836993" y="1153007"/>
                  </a:lnTo>
                  <a:lnTo>
                    <a:pt x="833666" y="1154811"/>
                  </a:lnTo>
                  <a:lnTo>
                    <a:pt x="833666" y="1161465"/>
                  </a:lnTo>
                  <a:lnTo>
                    <a:pt x="845400" y="1153160"/>
                  </a:lnTo>
                  <a:lnTo>
                    <a:pt x="845400" y="1197063"/>
                  </a:lnTo>
                  <a:lnTo>
                    <a:pt x="851319" y="1197063"/>
                  </a:lnTo>
                  <a:lnTo>
                    <a:pt x="851319" y="1140726"/>
                  </a:lnTo>
                  <a:close/>
                </a:path>
              </a:pathLst>
            </a:custGeom>
            <a:solidFill>
              <a:srgbClr val="000000"/>
            </a:solidFill>
          </p:spPr>
          <p:txBody>
            <a:bodyPr wrap="square" lIns="0" tIns="0" rIns="0" bIns="0" rtlCol="0"/>
            <a:lstStyle/>
            <a:p>
              <a:endParaRPr/>
            </a:p>
          </p:txBody>
        </p:sp>
      </p:grpSp>
      <p:sp>
        <p:nvSpPr>
          <p:cNvPr id="186" name="object 186"/>
          <p:cNvSpPr/>
          <p:nvPr/>
        </p:nvSpPr>
        <p:spPr>
          <a:xfrm>
            <a:off x="1252503" y="3935766"/>
            <a:ext cx="62230" cy="558165"/>
          </a:xfrm>
          <a:custGeom>
            <a:avLst/>
            <a:gdLst/>
            <a:ahLst/>
            <a:cxnLst/>
            <a:rect l="l" t="t" r="r" b="b"/>
            <a:pathLst>
              <a:path w="62230" h="558164">
                <a:moveTo>
                  <a:pt x="47756" y="550845"/>
                </a:moveTo>
                <a:lnTo>
                  <a:pt x="0" y="550845"/>
                </a:lnTo>
                <a:lnTo>
                  <a:pt x="0" y="557724"/>
                </a:lnTo>
                <a:lnTo>
                  <a:pt x="47756" y="557724"/>
                </a:lnTo>
                <a:lnTo>
                  <a:pt x="47756" y="550845"/>
                </a:lnTo>
                <a:close/>
              </a:path>
              <a:path w="62230" h="558164">
                <a:moveTo>
                  <a:pt x="13163" y="525622"/>
                </a:moveTo>
                <a:lnTo>
                  <a:pt x="13163" y="534539"/>
                </a:lnTo>
                <a:lnTo>
                  <a:pt x="27231" y="550845"/>
                </a:lnTo>
                <a:lnTo>
                  <a:pt x="34048" y="550845"/>
                </a:lnTo>
                <a:lnTo>
                  <a:pt x="30067" y="545985"/>
                </a:lnTo>
                <a:lnTo>
                  <a:pt x="36425" y="541157"/>
                </a:lnTo>
                <a:lnTo>
                  <a:pt x="25993" y="541157"/>
                </a:lnTo>
                <a:lnTo>
                  <a:pt x="13163" y="525622"/>
                </a:lnTo>
                <a:close/>
              </a:path>
              <a:path w="62230" h="558164">
                <a:moveTo>
                  <a:pt x="47756" y="524059"/>
                </a:moveTo>
                <a:lnTo>
                  <a:pt x="25993" y="541157"/>
                </a:lnTo>
                <a:lnTo>
                  <a:pt x="36425" y="541157"/>
                </a:lnTo>
                <a:lnTo>
                  <a:pt x="47756" y="532554"/>
                </a:lnTo>
                <a:lnTo>
                  <a:pt x="47756" y="524059"/>
                </a:lnTo>
                <a:close/>
              </a:path>
              <a:path w="62230" h="558164">
                <a:moveTo>
                  <a:pt x="47756" y="484645"/>
                </a:moveTo>
                <a:lnTo>
                  <a:pt x="0" y="484645"/>
                </a:lnTo>
                <a:lnTo>
                  <a:pt x="0" y="491491"/>
                </a:lnTo>
                <a:lnTo>
                  <a:pt x="17135" y="491491"/>
                </a:lnTo>
                <a:lnTo>
                  <a:pt x="15721" y="492695"/>
                </a:lnTo>
                <a:lnTo>
                  <a:pt x="14576" y="494246"/>
                </a:lnTo>
                <a:lnTo>
                  <a:pt x="12821" y="498076"/>
                </a:lnTo>
                <a:lnTo>
                  <a:pt x="12377" y="500257"/>
                </a:lnTo>
                <a:lnTo>
                  <a:pt x="12377" y="506050"/>
                </a:lnTo>
                <a:lnTo>
                  <a:pt x="27037" y="519883"/>
                </a:lnTo>
                <a:lnTo>
                  <a:pt x="34030" y="519883"/>
                </a:lnTo>
                <a:lnTo>
                  <a:pt x="37170" y="519134"/>
                </a:lnTo>
                <a:lnTo>
                  <a:pt x="42620" y="516150"/>
                </a:lnTo>
                <a:lnTo>
                  <a:pt x="44745" y="514046"/>
                </a:lnTo>
                <a:lnTo>
                  <a:pt x="45438" y="512809"/>
                </a:lnTo>
                <a:lnTo>
                  <a:pt x="25910" y="512809"/>
                </a:lnTo>
                <a:lnTo>
                  <a:pt x="22557" y="511778"/>
                </a:lnTo>
                <a:lnTo>
                  <a:pt x="18299" y="507677"/>
                </a:lnTo>
                <a:lnTo>
                  <a:pt x="17236" y="505117"/>
                </a:lnTo>
                <a:lnTo>
                  <a:pt x="17309" y="498738"/>
                </a:lnTo>
                <a:lnTo>
                  <a:pt x="18345" y="496275"/>
                </a:lnTo>
                <a:lnTo>
                  <a:pt x="22769" y="491990"/>
                </a:lnTo>
                <a:lnTo>
                  <a:pt x="26243" y="490916"/>
                </a:lnTo>
                <a:lnTo>
                  <a:pt x="47756" y="490916"/>
                </a:lnTo>
                <a:lnTo>
                  <a:pt x="47756" y="484645"/>
                </a:lnTo>
                <a:close/>
              </a:path>
              <a:path w="62230" h="558164">
                <a:moveTo>
                  <a:pt x="47756" y="490916"/>
                </a:moveTo>
                <a:lnTo>
                  <a:pt x="35286" y="490916"/>
                </a:lnTo>
                <a:lnTo>
                  <a:pt x="38482" y="491968"/>
                </a:lnTo>
                <a:lnTo>
                  <a:pt x="42676" y="496177"/>
                </a:lnTo>
                <a:lnTo>
                  <a:pt x="43720" y="498738"/>
                </a:lnTo>
                <a:lnTo>
                  <a:pt x="43720" y="504737"/>
                </a:lnTo>
                <a:lnTo>
                  <a:pt x="42620" y="507319"/>
                </a:lnTo>
                <a:lnTo>
                  <a:pt x="38233" y="511713"/>
                </a:lnTo>
                <a:lnTo>
                  <a:pt x="34926" y="512809"/>
                </a:lnTo>
                <a:lnTo>
                  <a:pt x="45438" y="512809"/>
                </a:lnTo>
                <a:lnTo>
                  <a:pt x="47784" y="508621"/>
                </a:lnTo>
                <a:lnTo>
                  <a:pt x="48437" y="506050"/>
                </a:lnTo>
                <a:lnTo>
                  <a:pt x="48541" y="497403"/>
                </a:lnTo>
                <a:lnTo>
                  <a:pt x="46823" y="493606"/>
                </a:lnTo>
                <a:lnTo>
                  <a:pt x="43396" y="491035"/>
                </a:lnTo>
                <a:lnTo>
                  <a:pt x="47756" y="491035"/>
                </a:lnTo>
                <a:close/>
              </a:path>
              <a:path w="62230" h="558164">
                <a:moveTo>
                  <a:pt x="30741" y="437343"/>
                </a:moveTo>
                <a:lnTo>
                  <a:pt x="24682" y="437343"/>
                </a:lnTo>
                <a:lnTo>
                  <a:pt x="20248" y="439068"/>
                </a:lnTo>
                <a:lnTo>
                  <a:pt x="13957" y="445958"/>
                </a:lnTo>
                <a:lnTo>
                  <a:pt x="12377" y="450395"/>
                </a:lnTo>
                <a:lnTo>
                  <a:pt x="12446" y="461634"/>
                </a:lnTo>
                <a:lnTo>
                  <a:pt x="13985" y="466006"/>
                </a:lnTo>
                <a:lnTo>
                  <a:pt x="20414" y="473047"/>
                </a:lnTo>
                <a:lnTo>
                  <a:pt x="24931" y="474805"/>
                </a:lnTo>
                <a:lnTo>
                  <a:pt x="36376" y="474805"/>
                </a:lnTo>
                <a:lnTo>
                  <a:pt x="40754" y="473069"/>
                </a:lnTo>
                <a:lnTo>
                  <a:pt x="45564" y="467688"/>
                </a:lnTo>
                <a:lnTo>
                  <a:pt x="31960" y="467688"/>
                </a:lnTo>
                <a:lnTo>
                  <a:pt x="31960" y="467308"/>
                </a:lnTo>
                <a:lnTo>
                  <a:pt x="17199" y="452261"/>
                </a:lnTo>
                <a:lnTo>
                  <a:pt x="18326" y="449418"/>
                </a:lnTo>
                <a:lnTo>
                  <a:pt x="22040" y="445795"/>
                </a:lnTo>
                <a:lnTo>
                  <a:pt x="24229" y="444927"/>
                </a:lnTo>
                <a:lnTo>
                  <a:pt x="27139" y="444623"/>
                </a:lnTo>
                <a:lnTo>
                  <a:pt x="31960" y="444623"/>
                </a:lnTo>
                <a:lnTo>
                  <a:pt x="31960" y="437387"/>
                </a:lnTo>
                <a:lnTo>
                  <a:pt x="30741" y="437343"/>
                </a:lnTo>
                <a:close/>
              </a:path>
              <a:path w="62230" h="558164">
                <a:moveTo>
                  <a:pt x="37364" y="437582"/>
                </a:moveTo>
                <a:lnTo>
                  <a:pt x="36616" y="444699"/>
                </a:lnTo>
                <a:lnTo>
                  <a:pt x="39092" y="445741"/>
                </a:lnTo>
                <a:lnTo>
                  <a:pt x="40893" y="447162"/>
                </a:lnTo>
                <a:lnTo>
                  <a:pt x="43156" y="450731"/>
                </a:lnTo>
                <a:lnTo>
                  <a:pt x="43557" y="452261"/>
                </a:lnTo>
                <a:lnTo>
                  <a:pt x="43677" y="458922"/>
                </a:lnTo>
                <a:lnTo>
                  <a:pt x="42713" y="461634"/>
                </a:lnTo>
                <a:lnTo>
                  <a:pt x="38667" y="466169"/>
                </a:lnTo>
                <a:lnTo>
                  <a:pt x="35757" y="467439"/>
                </a:lnTo>
                <a:lnTo>
                  <a:pt x="31960" y="467688"/>
                </a:lnTo>
                <a:lnTo>
                  <a:pt x="45564" y="467688"/>
                </a:lnTo>
                <a:lnTo>
                  <a:pt x="46922" y="466169"/>
                </a:lnTo>
                <a:lnTo>
                  <a:pt x="47013" y="466006"/>
                </a:lnTo>
                <a:lnTo>
                  <a:pt x="48462" y="461634"/>
                </a:lnTo>
                <a:lnTo>
                  <a:pt x="48457" y="450395"/>
                </a:lnTo>
                <a:lnTo>
                  <a:pt x="47562" y="446847"/>
                </a:lnTo>
                <a:lnTo>
                  <a:pt x="43655" y="440783"/>
                </a:lnTo>
                <a:lnTo>
                  <a:pt x="40911" y="438700"/>
                </a:lnTo>
                <a:lnTo>
                  <a:pt x="37364" y="437582"/>
                </a:lnTo>
                <a:close/>
              </a:path>
              <a:path w="62230" h="558164">
                <a:moveTo>
                  <a:pt x="31960" y="444623"/>
                </a:moveTo>
                <a:lnTo>
                  <a:pt x="27139" y="444623"/>
                </a:lnTo>
                <a:lnTo>
                  <a:pt x="27139" y="467308"/>
                </a:lnTo>
                <a:lnTo>
                  <a:pt x="31960" y="467308"/>
                </a:lnTo>
                <a:lnTo>
                  <a:pt x="31960" y="444623"/>
                </a:lnTo>
                <a:close/>
              </a:path>
              <a:path w="62230" h="558164">
                <a:moveTo>
                  <a:pt x="47756" y="394577"/>
                </a:moveTo>
                <a:lnTo>
                  <a:pt x="23767" y="394577"/>
                </a:lnTo>
                <a:lnTo>
                  <a:pt x="21873" y="394685"/>
                </a:lnTo>
                <a:lnTo>
                  <a:pt x="20783" y="395011"/>
                </a:lnTo>
                <a:lnTo>
                  <a:pt x="19111" y="395445"/>
                </a:lnTo>
                <a:lnTo>
                  <a:pt x="17670" y="396096"/>
                </a:lnTo>
                <a:lnTo>
                  <a:pt x="16451" y="397181"/>
                </a:lnTo>
                <a:lnTo>
                  <a:pt x="15232" y="398157"/>
                </a:lnTo>
                <a:lnTo>
                  <a:pt x="14253" y="399676"/>
                </a:lnTo>
                <a:lnTo>
                  <a:pt x="12756" y="403798"/>
                </a:lnTo>
                <a:lnTo>
                  <a:pt x="12377" y="406044"/>
                </a:lnTo>
                <a:lnTo>
                  <a:pt x="12377" y="414138"/>
                </a:lnTo>
                <a:lnTo>
                  <a:pt x="14280" y="418445"/>
                </a:lnTo>
                <a:lnTo>
                  <a:pt x="18077" y="421428"/>
                </a:lnTo>
                <a:lnTo>
                  <a:pt x="13163" y="421428"/>
                </a:lnTo>
                <a:lnTo>
                  <a:pt x="13163" y="427634"/>
                </a:lnTo>
                <a:lnTo>
                  <a:pt x="47756" y="427634"/>
                </a:lnTo>
                <a:lnTo>
                  <a:pt x="47756" y="420745"/>
                </a:lnTo>
                <a:lnTo>
                  <a:pt x="24432" y="420745"/>
                </a:lnTo>
                <a:lnTo>
                  <a:pt x="21421" y="419681"/>
                </a:lnTo>
                <a:lnTo>
                  <a:pt x="18252" y="415418"/>
                </a:lnTo>
                <a:lnTo>
                  <a:pt x="17458" y="412890"/>
                </a:lnTo>
                <a:lnTo>
                  <a:pt x="17458" y="408116"/>
                </a:lnTo>
                <a:lnTo>
                  <a:pt x="17818" y="406511"/>
                </a:lnTo>
                <a:lnTo>
                  <a:pt x="47756" y="401520"/>
                </a:lnTo>
                <a:lnTo>
                  <a:pt x="47756" y="394577"/>
                </a:lnTo>
                <a:close/>
              </a:path>
              <a:path w="62230" h="558164">
                <a:moveTo>
                  <a:pt x="46876" y="358884"/>
                </a:moveTo>
                <a:lnTo>
                  <a:pt x="39692" y="358884"/>
                </a:lnTo>
                <a:lnTo>
                  <a:pt x="40976" y="359643"/>
                </a:lnTo>
                <a:lnTo>
                  <a:pt x="43175" y="362681"/>
                </a:lnTo>
                <a:lnTo>
                  <a:pt x="43720" y="364959"/>
                </a:lnTo>
                <a:lnTo>
                  <a:pt x="43666" y="371468"/>
                </a:lnTo>
                <a:lnTo>
                  <a:pt x="43101" y="373747"/>
                </a:lnTo>
                <a:lnTo>
                  <a:pt x="40625" y="377218"/>
                </a:lnTo>
                <a:lnTo>
                  <a:pt x="38842" y="378303"/>
                </a:lnTo>
                <a:lnTo>
                  <a:pt x="36524" y="378737"/>
                </a:lnTo>
                <a:lnTo>
                  <a:pt x="37429" y="385464"/>
                </a:lnTo>
                <a:lnTo>
                  <a:pt x="41105" y="384704"/>
                </a:lnTo>
                <a:lnTo>
                  <a:pt x="43877" y="382968"/>
                </a:lnTo>
                <a:lnTo>
                  <a:pt x="45742" y="380148"/>
                </a:lnTo>
                <a:lnTo>
                  <a:pt x="47608" y="377435"/>
                </a:lnTo>
                <a:lnTo>
                  <a:pt x="48466" y="373747"/>
                </a:lnTo>
                <a:lnTo>
                  <a:pt x="48402" y="364091"/>
                </a:lnTo>
                <a:lnTo>
                  <a:pt x="48070" y="362030"/>
                </a:lnTo>
                <a:lnTo>
                  <a:pt x="46876" y="358884"/>
                </a:lnTo>
                <a:close/>
              </a:path>
              <a:path w="62230" h="558164">
                <a:moveTo>
                  <a:pt x="22086" y="353242"/>
                </a:moveTo>
                <a:lnTo>
                  <a:pt x="12438" y="372011"/>
                </a:lnTo>
                <a:lnTo>
                  <a:pt x="12548" y="372987"/>
                </a:lnTo>
                <a:lnTo>
                  <a:pt x="18068" y="383077"/>
                </a:lnTo>
                <a:lnTo>
                  <a:pt x="19379" y="383945"/>
                </a:lnTo>
                <a:lnTo>
                  <a:pt x="20802" y="384379"/>
                </a:lnTo>
                <a:lnTo>
                  <a:pt x="24044" y="384379"/>
                </a:lnTo>
                <a:lnTo>
                  <a:pt x="25587" y="383836"/>
                </a:lnTo>
                <a:lnTo>
                  <a:pt x="28395" y="381884"/>
                </a:lnTo>
                <a:lnTo>
                  <a:pt x="29485" y="380365"/>
                </a:lnTo>
                <a:lnTo>
                  <a:pt x="30588" y="377652"/>
                </a:lnTo>
                <a:lnTo>
                  <a:pt x="20469" y="377652"/>
                </a:lnTo>
                <a:lnTo>
                  <a:pt x="19425" y="377001"/>
                </a:lnTo>
                <a:lnTo>
                  <a:pt x="18539" y="375700"/>
                </a:lnTo>
                <a:lnTo>
                  <a:pt x="17643" y="374289"/>
                </a:lnTo>
                <a:lnTo>
                  <a:pt x="17199" y="372011"/>
                </a:lnTo>
                <a:lnTo>
                  <a:pt x="17224" y="366152"/>
                </a:lnTo>
                <a:lnTo>
                  <a:pt x="17698" y="364091"/>
                </a:lnTo>
                <a:lnTo>
                  <a:pt x="18696" y="362681"/>
                </a:lnTo>
                <a:lnTo>
                  <a:pt x="19693" y="361162"/>
                </a:lnTo>
                <a:lnTo>
                  <a:pt x="21088" y="360294"/>
                </a:lnTo>
                <a:lnTo>
                  <a:pt x="22871" y="359969"/>
                </a:lnTo>
                <a:lnTo>
                  <a:pt x="22086" y="353242"/>
                </a:lnTo>
                <a:close/>
              </a:path>
              <a:path w="62230" h="558164">
                <a:moveTo>
                  <a:pt x="39554" y="351723"/>
                </a:moveTo>
                <a:lnTo>
                  <a:pt x="26778" y="368105"/>
                </a:lnTo>
                <a:lnTo>
                  <a:pt x="25520" y="373421"/>
                </a:lnTo>
                <a:lnTo>
                  <a:pt x="22428" y="377652"/>
                </a:lnTo>
                <a:lnTo>
                  <a:pt x="30588" y="377652"/>
                </a:lnTo>
                <a:lnTo>
                  <a:pt x="31074" y="376459"/>
                </a:lnTo>
                <a:lnTo>
                  <a:pt x="32016" y="372987"/>
                </a:lnTo>
                <a:lnTo>
                  <a:pt x="33931" y="364091"/>
                </a:lnTo>
                <a:lnTo>
                  <a:pt x="34565" y="361813"/>
                </a:lnTo>
                <a:lnTo>
                  <a:pt x="35083" y="360836"/>
                </a:lnTo>
                <a:lnTo>
                  <a:pt x="35849" y="359535"/>
                </a:lnTo>
                <a:lnTo>
                  <a:pt x="36893" y="358884"/>
                </a:lnTo>
                <a:lnTo>
                  <a:pt x="46876" y="358884"/>
                </a:lnTo>
                <a:lnTo>
                  <a:pt x="46177" y="357039"/>
                </a:lnTo>
                <a:lnTo>
                  <a:pt x="44846" y="355087"/>
                </a:lnTo>
                <a:lnTo>
                  <a:pt x="43119" y="353785"/>
                </a:lnTo>
                <a:lnTo>
                  <a:pt x="41392" y="352374"/>
                </a:lnTo>
                <a:lnTo>
                  <a:pt x="39554" y="351723"/>
                </a:lnTo>
                <a:close/>
              </a:path>
              <a:path w="62230" h="558164">
                <a:moveTo>
                  <a:pt x="6743" y="335450"/>
                </a:moveTo>
                <a:lnTo>
                  <a:pt x="0" y="335450"/>
                </a:lnTo>
                <a:lnTo>
                  <a:pt x="0" y="342285"/>
                </a:lnTo>
                <a:lnTo>
                  <a:pt x="6743" y="342285"/>
                </a:lnTo>
                <a:lnTo>
                  <a:pt x="6743" y="335450"/>
                </a:lnTo>
                <a:close/>
              </a:path>
              <a:path w="62230" h="558164">
                <a:moveTo>
                  <a:pt x="47756" y="335450"/>
                </a:moveTo>
                <a:lnTo>
                  <a:pt x="13163" y="335450"/>
                </a:lnTo>
                <a:lnTo>
                  <a:pt x="13163" y="342285"/>
                </a:lnTo>
                <a:lnTo>
                  <a:pt x="47756" y="342285"/>
                </a:lnTo>
                <a:lnTo>
                  <a:pt x="47756" y="335450"/>
                </a:lnTo>
                <a:close/>
              </a:path>
              <a:path w="62230" h="558164">
                <a:moveTo>
                  <a:pt x="17726" y="323191"/>
                </a:moveTo>
                <a:lnTo>
                  <a:pt x="13163" y="323191"/>
                </a:lnTo>
                <a:lnTo>
                  <a:pt x="13163" y="328181"/>
                </a:lnTo>
                <a:lnTo>
                  <a:pt x="17726" y="328181"/>
                </a:lnTo>
                <a:lnTo>
                  <a:pt x="17726" y="323191"/>
                </a:lnTo>
                <a:close/>
              </a:path>
              <a:path w="62230" h="558164">
                <a:moveTo>
                  <a:pt x="47692" y="308436"/>
                </a:moveTo>
                <a:lnTo>
                  <a:pt x="42519" y="309412"/>
                </a:lnTo>
                <a:lnTo>
                  <a:pt x="42640" y="310389"/>
                </a:lnTo>
                <a:lnTo>
                  <a:pt x="42740" y="313426"/>
                </a:lnTo>
                <a:lnTo>
                  <a:pt x="42602" y="314186"/>
                </a:lnTo>
                <a:lnTo>
                  <a:pt x="42038" y="315271"/>
                </a:lnTo>
                <a:lnTo>
                  <a:pt x="41660" y="315705"/>
                </a:lnTo>
                <a:lnTo>
                  <a:pt x="41179" y="315922"/>
                </a:lnTo>
                <a:lnTo>
                  <a:pt x="40699" y="316247"/>
                </a:lnTo>
                <a:lnTo>
                  <a:pt x="39627" y="316356"/>
                </a:lnTo>
                <a:lnTo>
                  <a:pt x="1071" y="316356"/>
                </a:lnTo>
                <a:lnTo>
                  <a:pt x="4590" y="323191"/>
                </a:lnTo>
                <a:lnTo>
                  <a:pt x="43452" y="322865"/>
                </a:lnTo>
                <a:lnTo>
                  <a:pt x="47202" y="319393"/>
                </a:lnTo>
                <a:lnTo>
                  <a:pt x="47876" y="318092"/>
                </a:lnTo>
                <a:lnTo>
                  <a:pt x="48180" y="316356"/>
                </a:lnTo>
                <a:lnTo>
                  <a:pt x="48065" y="310606"/>
                </a:lnTo>
                <a:lnTo>
                  <a:pt x="48043" y="310389"/>
                </a:lnTo>
                <a:lnTo>
                  <a:pt x="47692" y="308436"/>
                </a:lnTo>
                <a:close/>
              </a:path>
              <a:path w="62230" h="558164">
                <a:moveTo>
                  <a:pt x="17726" y="309412"/>
                </a:moveTo>
                <a:lnTo>
                  <a:pt x="13163" y="309412"/>
                </a:lnTo>
                <a:lnTo>
                  <a:pt x="13163" y="316356"/>
                </a:lnTo>
                <a:lnTo>
                  <a:pt x="17726" y="316356"/>
                </a:lnTo>
                <a:lnTo>
                  <a:pt x="17726" y="309412"/>
                </a:lnTo>
                <a:close/>
              </a:path>
              <a:path w="62230" h="558164">
                <a:moveTo>
                  <a:pt x="13163" y="268729"/>
                </a:moveTo>
                <a:lnTo>
                  <a:pt x="13163" y="275564"/>
                </a:lnTo>
                <a:lnTo>
                  <a:pt x="35886" y="285328"/>
                </a:lnTo>
                <a:lnTo>
                  <a:pt x="38519" y="286304"/>
                </a:lnTo>
                <a:lnTo>
                  <a:pt x="41207" y="287063"/>
                </a:lnTo>
                <a:lnTo>
                  <a:pt x="38408" y="287931"/>
                </a:lnTo>
                <a:lnTo>
                  <a:pt x="35739" y="288908"/>
                </a:lnTo>
                <a:lnTo>
                  <a:pt x="13163" y="298455"/>
                </a:lnTo>
                <a:lnTo>
                  <a:pt x="13163" y="305941"/>
                </a:lnTo>
                <a:lnTo>
                  <a:pt x="47821" y="290535"/>
                </a:lnTo>
                <a:lnTo>
                  <a:pt x="59443" y="290535"/>
                </a:lnTo>
                <a:lnTo>
                  <a:pt x="58130" y="289233"/>
                </a:lnTo>
                <a:lnTo>
                  <a:pt x="56199" y="288040"/>
                </a:lnTo>
                <a:lnTo>
                  <a:pt x="54767" y="287063"/>
                </a:lnTo>
                <a:lnTo>
                  <a:pt x="52144" y="285762"/>
                </a:lnTo>
                <a:lnTo>
                  <a:pt x="13163" y="268729"/>
                </a:lnTo>
                <a:close/>
              </a:path>
              <a:path w="62230" h="558164">
                <a:moveTo>
                  <a:pt x="59443" y="290535"/>
                </a:moveTo>
                <a:lnTo>
                  <a:pt x="47821" y="290535"/>
                </a:lnTo>
                <a:lnTo>
                  <a:pt x="48458" y="290752"/>
                </a:lnTo>
                <a:lnTo>
                  <a:pt x="48929" y="290969"/>
                </a:lnTo>
                <a:lnTo>
                  <a:pt x="49262" y="291078"/>
                </a:lnTo>
                <a:lnTo>
                  <a:pt x="51580" y="292054"/>
                </a:lnTo>
                <a:lnTo>
                  <a:pt x="53040" y="292813"/>
                </a:lnTo>
                <a:lnTo>
                  <a:pt x="53622" y="293247"/>
                </a:lnTo>
                <a:lnTo>
                  <a:pt x="54407" y="293790"/>
                </a:lnTo>
                <a:lnTo>
                  <a:pt x="55017" y="294549"/>
                </a:lnTo>
                <a:lnTo>
                  <a:pt x="55547" y="295634"/>
                </a:lnTo>
                <a:lnTo>
                  <a:pt x="55885" y="296394"/>
                </a:lnTo>
                <a:lnTo>
                  <a:pt x="56097" y="297587"/>
                </a:lnTo>
                <a:lnTo>
                  <a:pt x="56042" y="300733"/>
                </a:lnTo>
                <a:lnTo>
                  <a:pt x="55931" y="301601"/>
                </a:lnTo>
                <a:lnTo>
                  <a:pt x="55580" y="303120"/>
                </a:lnTo>
                <a:lnTo>
                  <a:pt x="61086" y="302361"/>
                </a:lnTo>
                <a:lnTo>
                  <a:pt x="61566" y="300733"/>
                </a:lnTo>
                <a:lnTo>
                  <a:pt x="61806" y="299214"/>
                </a:lnTo>
                <a:lnTo>
                  <a:pt x="61753" y="295417"/>
                </a:lnTo>
                <a:lnTo>
                  <a:pt x="61353" y="293790"/>
                </a:lnTo>
                <a:lnTo>
                  <a:pt x="60384" y="292054"/>
                </a:lnTo>
                <a:lnTo>
                  <a:pt x="59552" y="290644"/>
                </a:lnTo>
                <a:close/>
              </a:path>
              <a:path w="62230" h="558164">
                <a:moveTo>
                  <a:pt x="47756" y="206239"/>
                </a:moveTo>
                <a:lnTo>
                  <a:pt x="16451" y="208734"/>
                </a:lnTo>
                <a:lnTo>
                  <a:pt x="15232" y="209710"/>
                </a:lnTo>
                <a:lnTo>
                  <a:pt x="14253" y="211229"/>
                </a:lnTo>
                <a:lnTo>
                  <a:pt x="12756" y="215352"/>
                </a:lnTo>
                <a:lnTo>
                  <a:pt x="12377" y="217630"/>
                </a:lnTo>
                <a:lnTo>
                  <a:pt x="12377" y="225767"/>
                </a:lnTo>
                <a:lnTo>
                  <a:pt x="14280" y="229998"/>
                </a:lnTo>
                <a:lnTo>
                  <a:pt x="18077" y="233036"/>
                </a:lnTo>
                <a:lnTo>
                  <a:pt x="13163" y="233036"/>
                </a:lnTo>
                <a:lnTo>
                  <a:pt x="13163" y="239219"/>
                </a:lnTo>
                <a:lnTo>
                  <a:pt x="47756" y="239219"/>
                </a:lnTo>
                <a:lnTo>
                  <a:pt x="47756" y="232276"/>
                </a:lnTo>
                <a:lnTo>
                  <a:pt x="24432" y="232276"/>
                </a:lnTo>
                <a:lnTo>
                  <a:pt x="21421" y="231300"/>
                </a:lnTo>
                <a:lnTo>
                  <a:pt x="18252" y="226960"/>
                </a:lnTo>
                <a:lnTo>
                  <a:pt x="17458" y="224465"/>
                </a:lnTo>
                <a:lnTo>
                  <a:pt x="17458" y="219691"/>
                </a:lnTo>
                <a:lnTo>
                  <a:pt x="17818" y="218064"/>
                </a:lnTo>
                <a:lnTo>
                  <a:pt x="18520" y="216762"/>
                </a:lnTo>
                <a:lnTo>
                  <a:pt x="19222" y="215352"/>
                </a:lnTo>
                <a:lnTo>
                  <a:pt x="47756" y="213073"/>
                </a:lnTo>
                <a:lnTo>
                  <a:pt x="47756" y="206239"/>
                </a:lnTo>
                <a:close/>
              </a:path>
              <a:path w="62230" h="558164">
                <a:moveTo>
                  <a:pt x="14271" y="172281"/>
                </a:moveTo>
                <a:lnTo>
                  <a:pt x="13006" y="174777"/>
                </a:lnTo>
                <a:lnTo>
                  <a:pt x="12557" y="176404"/>
                </a:lnTo>
                <a:lnTo>
                  <a:pt x="12437" y="181286"/>
                </a:lnTo>
                <a:lnTo>
                  <a:pt x="12765" y="182479"/>
                </a:lnTo>
                <a:lnTo>
                  <a:pt x="13551" y="183781"/>
                </a:lnTo>
                <a:lnTo>
                  <a:pt x="14336" y="185192"/>
                </a:lnTo>
                <a:lnTo>
                  <a:pt x="15952" y="186602"/>
                </a:lnTo>
                <a:lnTo>
                  <a:pt x="18409" y="188229"/>
                </a:lnTo>
                <a:lnTo>
                  <a:pt x="13163" y="188229"/>
                </a:lnTo>
                <a:lnTo>
                  <a:pt x="13163" y="194413"/>
                </a:lnTo>
                <a:lnTo>
                  <a:pt x="47756" y="194413"/>
                </a:lnTo>
                <a:lnTo>
                  <a:pt x="47756" y="187470"/>
                </a:lnTo>
                <a:lnTo>
                  <a:pt x="27166" y="187470"/>
                </a:lnTo>
                <a:lnTo>
                  <a:pt x="24885" y="187144"/>
                </a:lnTo>
                <a:lnTo>
                  <a:pt x="18437" y="178031"/>
                </a:lnTo>
                <a:lnTo>
                  <a:pt x="18862" y="176404"/>
                </a:lnTo>
                <a:lnTo>
                  <a:pt x="19712" y="174668"/>
                </a:lnTo>
                <a:lnTo>
                  <a:pt x="14271" y="172281"/>
                </a:lnTo>
                <a:close/>
              </a:path>
              <a:path w="62230" h="558164">
                <a:moveTo>
                  <a:pt x="61021" y="128126"/>
                </a:moveTo>
                <a:lnTo>
                  <a:pt x="56781" y="128126"/>
                </a:lnTo>
                <a:lnTo>
                  <a:pt x="56781" y="173800"/>
                </a:lnTo>
                <a:lnTo>
                  <a:pt x="61021" y="173800"/>
                </a:lnTo>
                <a:lnTo>
                  <a:pt x="61021" y="128126"/>
                </a:lnTo>
                <a:close/>
              </a:path>
              <a:path w="62230" h="558164">
                <a:moveTo>
                  <a:pt x="14271" y="100570"/>
                </a:moveTo>
                <a:lnTo>
                  <a:pt x="13006" y="102956"/>
                </a:lnTo>
                <a:lnTo>
                  <a:pt x="12549" y="104692"/>
                </a:lnTo>
                <a:lnTo>
                  <a:pt x="12433" y="109466"/>
                </a:lnTo>
                <a:lnTo>
                  <a:pt x="12765" y="110768"/>
                </a:lnTo>
                <a:lnTo>
                  <a:pt x="14336" y="113371"/>
                </a:lnTo>
                <a:lnTo>
                  <a:pt x="15952" y="114890"/>
                </a:lnTo>
                <a:lnTo>
                  <a:pt x="18409" y="116518"/>
                </a:lnTo>
                <a:lnTo>
                  <a:pt x="13163" y="116518"/>
                </a:lnTo>
                <a:lnTo>
                  <a:pt x="13163" y="122701"/>
                </a:lnTo>
                <a:lnTo>
                  <a:pt x="47756" y="122701"/>
                </a:lnTo>
                <a:lnTo>
                  <a:pt x="47756" y="115758"/>
                </a:lnTo>
                <a:lnTo>
                  <a:pt x="27166" y="115758"/>
                </a:lnTo>
                <a:lnTo>
                  <a:pt x="24885" y="115433"/>
                </a:lnTo>
                <a:lnTo>
                  <a:pt x="18437" y="106319"/>
                </a:lnTo>
                <a:lnTo>
                  <a:pt x="18862" y="104692"/>
                </a:lnTo>
                <a:lnTo>
                  <a:pt x="19712" y="102956"/>
                </a:lnTo>
                <a:lnTo>
                  <a:pt x="14271" y="100570"/>
                </a:lnTo>
                <a:close/>
              </a:path>
              <a:path w="62230" h="558164">
                <a:moveTo>
                  <a:pt x="47756" y="62924"/>
                </a:moveTo>
                <a:lnTo>
                  <a:pt x="0" y="62924"/>
                </a:lnTo>
                <a:lnTo>
                  <a:pt x="0" y="69867"/>
                </a:lnTo>
                <a:lnTo>
                  <a:pt x="17135" y="69867"/>
                </a:lnTo>
                <a:lnTo>
                  <a:pt x="15721" y="71060"/>
                </a:lnTo>
                <a:lnTo>
                  <a:pt x="14576" y="72579"/>
                </a:lnTo>
                <a:lnTo>
                  <a:pt x="13647" y="74640"/>
                </a:lnTo>
                <a:lnTo>
                  <a:pt x="12821" y="76376"/>
                </a:lnTo>
                <a:lnTo>
                  <a:pt x="12377" y="78546"/>
                </a:lnTo>
                <a:lnTo>
                  <a:pt x="12377" y="84405"/>
                </a:lnTo>
                <a:lnTo>
                  <a:pt x="13126" y="87442"/>
                </a:lnTo>
                <a:lnTo>
                  <a:pt x="14682" y="90155"/>
                </a:lnTo>
                <a:lnTo>
                  <a:pt x="16128" y="92758"/>
                </a:lnTo>
                <a:lnTo>
                  <a:pt x="18280" y="94820"/>
                </a:lnTo>
                <a:lnTo>
                  <a:pt x="21097" y="96230"/>
                </a:lnTo>
                <a:lnTo>
                  <a:pt x="23906" y="97532"/>
                </a:lnTo>
                <a:lnTo>
                  <a:pt x="27037" y="98183"/>
                </a:lnTo>
                <a:lnTo>
                  <a:pt x="34030" y="98183"/>
                </a:lnTo>
                <a:lnTo>
                  <a:pt x="45413" y="91131"/>
                </a:lnTo>
                <a:lnTo>
                  <a:pt x="25910" y="91131"/>
                </a:lnTo>
                <a:lnTo>
                  <a:pt x="22557" y="90155"/>
                </a:lnTo>
                <a:lnTo>
                  <a:pt x="18299" y="86032"/>
                </a:lnTo>
                <a:lnTo>
                  <a:pt x="17236" y="83428"/>
                </a:lnTo>
                <a:lnTo>
                  <a:pt x="17329" y="77027"/>
                </a:lnTo>
                <a:lnTo>
                  <a:pt x="18345" y="74640"/>
                </a:lnTo>
                <a:lnTo>
                  <a:pt x="22769" y="70301"/>
                </a:lnTo>
                <a:lnTo>
                  <a:pt x="26243" y="69216"/>
                </a:lnTo>
                <a:lnTo>
                  <a:pt x="47756" y="69216"/>
                </a:lnTo>
                <a:lnTo>
                  <a:pt x="47756" y="62924"/>
                </a:lnTo>
                <a:close/>
              </a:path>
              <a:path w="62230" h="558164">
                <a:moveTo>
                  <a:pt x="47756" y="69216"/>
                </a:moveTo>
                <a:lnTo>
                  <a:pt x="35286" y="69216"/>
                </a:lnTo>
                <a:lnTo>
                  <a:pt x="38482" y="70301"/>
                </a:lnTo>
                <a:lnTo>
                  <a:pt x="40579" y="72362"/>
                </a:lnTo>
                <a:lnTo>
                  <a:pt x="42676" y="74532"/>
                </a:lnTo>
                <a:lnTo>
                  <a:pt x="43720" y="77027"/>
                </a:lnTo>
                <a:lnTo>
                  <a:pt x="43720" y="83103"/>
                </a:lnTo>
                <a:lnTo>
                  <a:pt x="42620" y="85598"/>
                </a:lnTo>
                <a:lnTo>
                  <a:pt x="40431" y="87876"/>
                </a:lnTo>
                <a:lnTo>
                  <a:pt x="38233" y="90046"/>
                </a:lnTo>
                <a:lnTo>
                  <a:pt x="34926" y="91131"/>
                </a:lnTo>
                <a:lnTo>
                  <a:pt x="45413" y="91131"/>
                </a:lnTo>
                <a:lnTo>
                  <a:pt x="47784" y="86900"/>
                </a:lnTo>
                <a:lnTo>
                  <a:pt x="48429" y="84405"/>
                </a:lnTo>
                <a:lnTo>
                  <a:pt x="48541" y="75725"/>
                </a:lnTo>
                <a:lnTo>
                  <a:pt x="46823" y="71928"/>
                </a:lnTo>
                <a:lnTo>
                  <a:pt x="43396" y="69324"/>
                </a:lnTo>
                <a:lnTo>
                  <a:pt x="47756" y="69324"/>
                </a:lnTo>
                <a:close/>
              </a:path>
              <a:path w="62230" h="558164">
                <a:moveTo>
                  <a:pt x="13163" y="0"/>
                </a:moveTo>
                <a:lnTo>
                  <a:pt x="13163" y="6726"/>
                </a:lnTo>
                <a:lnTo>
                  <a:pt x="33161" y="13669"/>
                </a:lnTo>
                <a:lnTo>
                  <a:pt x="39840" y="16056"/>
                </a:lnTo>
                <a:lnTo>
                  <a:pt x="13163" y="24084"/>
                </a:lnTo>
                <a:lnTo>
                  <a:pt x="13163" y="31245"/>
                </a:lnTo>
                <a:lnTo>
                  <a:pt x="33429" y="37645"/>
                </a:lnTo>
                <a:lnTo>
                  <a:pt x="37817" y="38947"/>
                </a:lnTo>
                <a:lnTo>
                  <a:pt x="40560" y="39815"/>
                </a:lnTo>
                <a:lnTo>
                  <a:pt x="13163" y="48711"/>
                </a:lnTo>
                <a:lnTo>
                  <a:pt x="13163" y="55763"/>
                </a:lnTo>
                <a:lnTo>
                  <a:pt x="47756" y="43287"/>
                </a:lnTo>
                <a:lnTo>
                  <a:pt x="47756" y="36127"/>
                </a:lnTo>
                <a:lnTo>
                  <a:pt x="21144" y="27881"/>
                </a:lnTo>
                <a:lnTo>
                  <a:pt x="27037" y="26363"/>
                </a:lnTo>
                <a:lnTo>
                  <a:pt x="47756" y="19853"/>
                </a:lnTo>
                <a:lnTo>
                  <a:pt x="47756" y="12693"/>
                </a:lnTo>
                <a:lnTo>
                  <a:pt x="13163" y="0"/>
                </a:lnTo>
                <a:close/>
              </a:path>
            </a:pathLst>
          </a:custGeom>
          <a:solidFill>
            <a:srgbClr val="000000"/>
          </a:solidFill>
        </p:spPr>
        <p:txBody>
          <a:bodyPr wrap="square" lIns="0" tIns="0" rIns="0" bIns="0" rtlCol="0"/>
          <a:lstStyle/>
          <a:p>
            <a:endParaRPr/>
          </a:p>
        </p:txBody>
      </p:sp>
      <p:sp>
        <p:nvSpPr>
          <p:cNvPr id="187" name="object 187"/>
          <p:cNvSpPr/>
          <p:nvPr/>
        </p:nvSpPr>
        <p:spPr>
          <a:xfrm>
            <a:off x="2062667" y="4878358"/>
            <a:ext cx="32384" cy="40640"/>
          </a:xfrm>
          <a:custGeom>
            <a:avLst/>
            <a:gdLst/>
            <a:ahLst/>
            <a:cxnLst/>
            <a:rect l="l" t="t" r="r" b="b"/>
            <a:pathLst>
              <a:path w="32385" h="40639">
                <a:moveTo>
                  <a:pt x="31406" y="0"/>
                </a:moveTo>
                <a:lnTo>
                  <a:pt x="24478" y="0"/>
                </a:lnTo>
                <a:lnTo>
                  <a:pt x="18566" y="9601"/>
                </a:lnTo>
                <a:lnTo>
                  <a:pt x="16904" y="12400"/>
                </a:lnTo>
                <a:lnTo>
                  <a:pt x="15980" y="14081"/>
                </a:lnTo>
                <a:lnTo>
                  <a:pt x="14594" y="11337"/>
                </a:lnTo>
                <a:lnTo>
                  <a:pt x="8221" y="0"/>
                </a:lnTo>
                <a:lnTo>
                  <a:pt x="923" y="0"/>
                </a:lnTo>
                <a:lnTo>
                  <a:pt x="12655" y="19517"/>
                </a:lnTo>
                <a:lnTo>
                  <a:pt x="0" y="40640"/>
                </a:lnTo>
                <a:lnTo>
                  <a:pt x="7112" y="40640"/>
                </a:lnTo>
                <a:lnTo>
                  <a:pt x="16165" y="24605"/>
                </a:lnTo>
                <a:lnTo>
                  <a:pt x="18012" y="28012"/>
                </a:lnTo>
                <a:lnTo>
                  <a:pt x="25125" y="40640"/>
                </a:lnTo>
                <a:lnTo>
                  <a:pt x="32330" y="40640"/>
                </a:lnTo>
                <a:lnTo>
                  <a:pt x="19490" y="19137"/>
                </a:lnTo>
                <a:lnTo>
                  <a:pt x="31406" y="0"/>
                </a:lnTo>
                <a:close/>
              </a:path>
            </a:pathLst>
          </a:custGeom>
          <a:solidFill>
            <a:srgbClr val="000000"/>
          </a:solidFill>
        </p:spPr>
        <p:txBody>
          <a:bodyPr wrap="square" lIns="0" tIns="0" rIns="0" bIns="0" rtlCol="0"/>
          <a:lstStyle/>
          <a:p>
            <a:endParaRPr/>
          </a:p>
        </p:txBody>
      </p:sp>
      <p:grpSp>
        <p:nvGrpSpPr>
          <p:cNvPr id="188" name="object 188"/>
          <p:cNvGrpSpPr/>
          <p:nvPr/>
        </p:nvGrpSpPr>
        <p:grpSpPr>
          <a:xfrm>
            <a:off x="2985286" y="3617023"/>
            <a:ext cx="1345565" cy="1198245"/>
            <a:chOff x="2985286" y="3617023"/>
            <a:chExt cx="1345565" cy="1198245"/>
          </a:xfrm>
        </p:grpSpPr>
        <p:sp>
          <p:nvSpPr>
            <p:cNvPr id="189" name="object 189"/>
            <p:cNvSpPr/>
            <p:nvPr/>
          </p:nvSpPr>
          <p:spPr>
            <a:xfrm>
              <a:off x="3064911" y="4642675"/>
              <a:ext cx="1226820" cy="0"/>
            </a:xfrm>
            <a:custGeom>
              <a:avLst/>
              <a:gdLst/>
              <a:ahLst/>
              <a:cxnLst/>
              <a:rect l="l" t="t" r="r" b="b"/>
              <a:pathLst>
                <a:path w="1226820">
                  <a:moveTo>
                    <a:pt x="0" y="0"/>
                  </a:moveTo>
                  <a:lnTo>
                    <a:pt x="1226802" y="0"/>
                  </a:lnTo>
                </a:path>
              </a:pathLst>
            </a:custGeom>
            <a:ln w="7028">
              <a:solidFill>
                <a:srgbClr val="EFEFEF"/>
              </a:solidFill>
              <a:prstDash val="sysDash"/>
            </a:ln>
          </p:spPr>
          <p:txBody>
            <a:bodyPr wrap="square" lIns="0" tIns="0" rIns="0" bIns="0" rtlCol="0"/>
            <a:lstStyle/>
            <a:p>
              <a:endParaRPr/>
            </a:p>
          </p:txBody>
        </p:sp>
        <p:sp>
          <p:nvSpPr>
            <p:cNvPr id="190" name="object 190"/>
            <p:cNvSpPr/>
            <p:nvPr/>
          </p:nvSpPr>
          <p:spPr>
            <a:xfrm>
              <a:off x="3064911" y="4429102"/>
              <a:ext cx="1266190" cy="265430"/>
            </a:xfrm>
            <a:custGeom>
              <a:avLst/>
              <a:gdLst/>
              <a:ahLst/>
              <a:cxnLst/>
              <a:rect l="l" t="t" r="r" b="b"/>
              <a:pathLst>
                <a:path w="1266189" h="265429">
                  <a:moveTo>
                    <a:pt x="1256731" y="213572"/>
                  </a:moveTo>
                  <a:lnTo>
                    <a:pt x="1265876" y="213572"/>
                  </a:lnTo>
                </a:path>
                <a:path w="1266189" h="265429">
                  <a:moveTo>
                    <a:pt x="43969" y="265181"/>
                  </a:moveTo>
                  <a:lnTo>
                    <a:pt x="43969" y="194901"/>
                  </a:lnTo>
                </a:path>
                <a:path w="1266189" h="265429">
                  <a:moveTo>
                    <a:pt x="43969" y="159762"/>
                  </a:moveTo>
                  <a:lnTo>
                    <a:pt x="43969" y="89493"/>
                  </a:lnTo>
                </a:path>
                <a:path w="1266189" h="265429">
                  <a:moveTo>
                    <a:pt x="0" y="0"/>
                  </a:moveTo>
                  <a:lnTo>
                    <a:pt x="59857" y="0"/>
                  </a:lnTo>
                </a:path>
              </a:pathLst>
            </a:custGeom>
            <a:ln w="6506">
              <a:solidFill>
                <a:srgbClr val="EFEFEF"/>
              </a:solidFill>
            </a:ln>
          </p:spPr>
          <p:txBody>
            <a:bodyPr wrap="square" lIns="0" tIns="0" rIns="0" bIns="0" rtlCol="0"/>
            <a:lstStyle/>
            <a:p>
              <a:endParaRPr/>
            </a:p>
          </p:txBody>
        </p:sp>
        <p:sp>
          <p:nvSpPr>
            <p:cNvPr id="191" name="object 191"/>
            <p:cNvSpPr/>
            <p:nvPr/>
          </p:nvSpPr>
          <p:spPr>
            <a:xfrm>
              <a:off x="3154697" y="4429102"/>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192" name="object 192"/>
            <p:cNvSpPr/>
            <p:nvPr/>
          </p:nvSpPr>
          <p:spPr>
            <a:xfrm>
              <a:off x="3064911" y="4215561"/>
              <a:ext cx="1266190" cy="267970"/>
            </a:xfrm>
            <a:custGeom>
              <a:avLst/>
              <a:gdLst/>
              <a:ahLst/>
              <a:cxnLst/>
              <a:rect l="l" t="t" r="r" b="b"/>
              <a:pathLst>
                <a:path w="1266189" h="267970">
                  <a:moveTo>
                    <a:pt x="1256731" y="213540"/>
                  </a:moveTo>
                  <a:lnTo>
                    <a:pt x="1265876" y="213540"/>
                  </a:lnTo>
                </a:path>
                <a:path w="1266189" h="267970">
                  <a:moveTo>
                    <a:pt x="43969" y="267893"/>
                  </a:moveTo>
                  <a:lnTo>
                    <a:pt x="43969" y="197614"/>
                  </a:lnTo>
                </a:path>
                <a:path w="1266189" h="267970">
                  <a:moveTo>
                    <a:pt x="43969" y="162474"/>
                  </a:moveTo>
                  <a:lnTo>
                    <a:pt x="43969" y="92216"/>
                  </a:lnTo>
                </a:path>
                <a:path w="1266189" h="267970">
                  <a:moveTo>
                    <a:pt x="0" y="0"/>
                  </a:moveTo>
                  <a:lnTo>
                    <a:pt x="59857" y="0"/>
                  </a:lnTo>
                </a:path>
              </a:pathLst>
            </a:custGeom>
            <a:ln w="6506">
              <a:solidFill>
                <a:srgbClr val="EFEFEF"/>
              </a:solidFill>
            </a:ln>
          </p:spPr>
          <p:txBody>
            <a:bodyPr wrap="square" lIns="0" tIns="0" rIns="0" bIns="0" rtlCol="0"/>
            <a:lstStyle/>
            <a:p>
              <a:endParaRPr/>
            </a:p>
          </p:txBody>
        </p:sp>
        <p:sp>
          <p:nvSpPr>
            <p:cNvPr id="193" name="object 193"/>
            <p:cNvSpPr/>
            <p:nvPr/>
          </p:nvSpPr>
          <p:spPr>
            <a:xfrm>
              <a:off x="3154697" y="4215561"/>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194" name="object 194"/>
            <p:cNvSpPr/>
            <p:nvPr/>
          </p:nvSpPr>
          <p:spPr>
            <a:xfrm>
              <a:off x="3064911" y="4001945"/>
              <a:ext cx="1266190" cy="271145"/>
            </a:xfrm>
            <a:custGeom>
              <a:avLst/>
              <a:gdLst/>
              <a:ahLst/>
              <a:cxnLst/>
              <a:rect l="l" t="t" r="r" b="b"/>
              <a:pathLst>
                <a:path w="1266189" h="271145">
                  <a:moveTo>
                    <a:pt x="1256731" y="213616"/>
                  </a:moveTo>
                  <a:lnTo>
                    <a:pt x="1265876" y="213616"/>
                  </a:lnTo>
                </a:path>
                <a:path w="1266189" h="271145">
                  <a:moveTo>
                    <a:pt x="43969" y="270682"/>
                  </a:moveTo>
                  <a:lnTo>
                    <a:pt x="43969" y="200380"/>
                  </a:lnTo>
                </a:path>
                <a:path w="1266189" h="271145">
                  <a:moveTo>
                    <a:pt x="43969" y="165229"/>
                  </a:moveTo>
                  <a:lnTo>
                    <a:pt x="43969" y="95037"/>
                  </a:lnTo>
                </a:path>
                <a:path w="1266189" h="271145">
                  <a:moveTo>
                    <a:pt x="0" y="0"/>
                  </a:moveTo>
                  <a:lnTo>
                    <a:pt x="59857" y="0"/>
                  </a:lnTo>
                </a:path>
              </a:pathLst>
            </a:custGeom>
            <a:ln w="6506">
              <a:solidFill>
                <a:srgbClr val="EFEFEF"/>
              </a:solidFill>
            </a:ln>
          </p:spPr>
          <p:txBody>
            <a:bodyPr wrap="square" lIns="0" tIns="0" rIns="0" bIns="0" rtlCol="0"/>
            <a:lstStyle/>
            <a:p>
              <a:endParaRPr/>
            </a:p>
          </p:txBody>
        </p:sp>
        <p:sp>
          <p:nvSpPr>
            <p:cNvPr id="195" name="object 195"/>
            <p:cNvSpPr/>
            <p:nvPr/>
          </p:nvSpPr>
          <p:spPr>
            <a:xfrm>
              <a:off x="3154697" y="4001945"/>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196" name="object 196"/>
            <p:cNvSpPr/>
            <p:nvPr/>
          </p:nvSpPr>
          <p:spPr>
            <a:xfrm>
              <a:off x="3064911" y="3788437"/>
              <a:ext cx="1266190" cy="273685"/>
            </a:xfrm>
            <a:custGeom>
              <a:avLst/>
              <a:gdLst/>
              <a:ahLst/>
              <a:cxnLst/>
              <a:rect l="l" t="t" r="r" b="b"/>
              <a:pathLst>
                <a:path w="1266189" h="273685">
                  <a:moveTo>
                    <a:pt x="1256731" y="213507"/>
                  </a:moveTo>
                  <a:lnTo>
                    <a:pt x="1265876" y="213507"/>
                  </a:lnTo>
                </a:path>
                <a:path w="1266189" h="273685">
                  <a:moveTo>
                    <a:pt x="43969" y="273394"/>
                  </a:moveTo>
                  <a:lnTo>
                    <a:pt x="43969" y="203092"/>
                  </a:lnTo>
                </a:path>
                <a:path w="1266189" h="273685">
                  <a:moveTo>
                    <a:pt x="43969" y="167942"/>
                  </a:moveTo>
                  <a:lnTo>
                    <a:pt x="43969" y="97640"/>
                  </a:lnTo>
                </a:path>
                <a:path w="1266189" h="273685">
                  <a:moveTo>
                    <a:pt x="0" y="0"/>
                  </a:moveTo>
                  <a:lnTo>
                    <a:pt x="59857" y="0"/>
                  </a:lnTo>
                </a:path>
              </a:pathLst>
            </a:custGeom>
            <a:ln w="6506">
              <a:solidFill>
                <a:srgbClr val="EFEFEF"/>
              </a:solidFill>
            </a:ln>
          </p:spPr>
          <p:txBody>
            <a:bodyPr wrap="square" lIns="0" tIns="0" rIns="0" bIns="0" rtlCol="0"/>
            <a:lstStyle/>
            <a:p>
              <a:endParaRPr/>
            </a:p>
          </p:txBody>
        </p:sp>
        <p:sp>
          <p:nvSpPr>
            <p:cNvPr id="197" name="object 197"/>
            <p:cNvSpPr/>
            <p:nvPr/>
          </p:nvSpPr>
          <p:spPr>
            <a:xfrm>
              <a:off x="3154697" y="3788437"/>
              <a:ext cx="1137285" cy="0"/>
            </a:xfrm>
            <a:custGeom>
              <a:avLst/>
              <a:gdLst/>
              <a:ahLst/>
              <a:cxnLst/>
              <a:rect l="l" t="t" r="r" b="b"/>
              <a:pathLst>
                <a:path w="1137285">
                  <a:moveTo>
                    <a:pt x="0" y="0"/>
                  </a:moveTo>
                  <a:lnTo>
                    <a:pt x="1137016" y="0"/>
                  </a:lnTo>
                </a:path>
              </a:pathLst>
            </a:custGeom>
            <a:ln w="7028">
              <a:solidFill>
                <a:srgbClr val="EFEFEF"/>
              </a:solidFill>
              <a:prstDash val="sysDash"/>
            </a:ln>
          </p:spPr>
          <p:txBody>
            <a:bodyPr wrap="square" lIns="0" tIns="0" rIns="0" bIns="0" rtlCol="0"/>
            <a:lstStyle/>
            <a:p>
              <a:endParaRPr/>
            </a:p>
          </p:txBody>
        </p:sp>
        <p:sp>
          <p:nvSpPr>
            <p:cNvPr id="198" name="object 198"/>
            <p:cNvSpPr/>
            <p:nvPr/>
          </p:nvSpPr>
          <p:spPr>
            <a:xfrm>
              <a:off x="3108881" y="3780734"/>
              <a:ext cx="1222375" cy="70485"/>
            </a:xfrm>
            <a:custGeom>
              <a:avLst/>
              <a:gdLst/>
              <a:ahLst/>
              <a:cxnLst/>
              <a:rect l="l" t="t" r="r" b="b"/>
              <a:pathLst>
                <a:path w="1222375" h="70485">
                  <a:moveTo>
                    <a:pt x="1212761" y="7702"/>
                  </a:moveTo>
                  <a:lnTo>
                    <a:pt x="1221906" y="7702"/>
                  </a:lnTo>
                </a:path>
                <a:path w="1222375" h="70485">
                  <a:moveTo>
                    <a:pt x="0" y="70192"/>
                  </a:moveTo>
                  <a:lnTo>
                    <a:pt x="0" y="0"/>
                  </a:lnTo>
                </a:path>
              </a:pathLst>
            </a:custGeom>
            <a:ln w="6506">
              <a:solidFill>
                <a:srgbClr val="EFEFEF"/>
              </a:solidFill>
            </a:ln>
          </p:spPr>
          <p:txBody>
            <a:bodyPr wrap="square" lIns="0" tIns="0" rIns="0" bIns="0" rtlCol="0"/>
            <a:lstStyle/>
            <a:p>
              <a:endParaRPr/>
            </a:p>
          </p:txBody>
        </p:sp>
        <p:sp>
          <p:nvSpPr>
            <p:cNvPr id="199" name="object 199"/>
            <p:cNvSpPr/>
            <p:nvPr/>
          </p:nvSpPr>
          <p:spPr>
            <a:xfrm>
              <a:off x="3108881"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00" name="object 200"/>
            <p:cNvSpPr/>
            <p:nvPr/>
          </p:nvSpPr>
          <p:spPr>
            <a:xfrm>
              <a:off x="3344523"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201" name="object 201"/>
            <p:cNvSpPr/>
            <p:nvPr/>
          </p:nvSpPr>
          <p:spPr>
            <a:xfrm>
              <a:off x="3344523"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02" name="object 202"/>
            <p:cNvSpPr/>
            <p:nvPr/>
          </p:nvSpPr>
          <p:spPr>
            <a:xfrm>
              <a:off x="3579982"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203" name="object 203"/>
            <p:cNvSpPr/>
            <p:nvPr/>
          </p:nvSpPr>
          <p:spPr>
            <a:xfrm>
              <a:off x="3579981"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04" name="object 204"/>
            <p:cNvSpPr/>
            <p:nvPr/>
          </p:nvSpPr>
          <p:spPr>
            <a:xfrm>
              <a:off x="3815624"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205" name="object 205"/>
            <p:cNvSpPr/>
            <p:nvPr/>
          </p:nvSpPr>
          <p:spPr>
            <a:xfrm>
              <a:off x="3815624"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06" name="object 206"/>
            <p:cNvSpPr/>
            <p:nvPr/>
          </p:nvSpPr>
          <p:spPr>
            <a:xfrm>
              <a:off x="4051267"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207" name="object 207"/>
            <p:cNvSpPr/>
            <p:nvPr/>
          </p:nvSpPr>
          <p:spPr>
            <a:xfrm>
              <a:off x="4051267"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08" name="object 208"/>
            <p:cNvSpPr/>
            <p:nvPr/>
          </p:nvSpPr>
          <p:spPr>
            <a:xfrm>
              <a:off x="4286910"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209" name="object 209"/>
            <p:cNvSpPr/>
            <p:nvPr/>
          </p:nvSpPr>
          <p:spPr>
            <a:xfrm>
              <a:off x="4286910"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10" name="object 210"/>
            <p:cNvSpPr/>
            <p:nvPr/>
          </p:nvSpPr>
          <p:spPr>
            <a:xfrm>
              <a:off x="3108696" y="3965167"/>
              <a:ext cx="1178560" cy="655955"/>
            </a:xfrm>
            <a:custGeom>
              <a:avLst/>
              <a:gdLst/>
              <a:ahLst/>
              <a:cxnLst/>
              <a:rect l="l" t="t" r="r" b="b"/>
              <a:pathLst>
                <a:path w="1178560" h="655954">
                  <a:moveTo>
                    <a:pt x="0" y="641087"/>
                  </a:moveTo>
                  <a:lnTo>
                    <a:pt x="3879" y="638158"/>
                  </a:lnTo>
                  <a:lnTo>
                    <a:pt x="7944" y="635598"/>
                  </a:lnTo>
                  <a:lnTo>
                    <a:pt x="11823" y="633027"/>
                  </a:lnTo>
                  <a:lnTo>
                    <a:pt x="15703" y="630282"/>
                  </a:lnTo>
                  <a:lnTo>
                    <a:pt x="19767" y="627721"/>
                  </a:lnTo>
                  <a:lnTo>
                    <a:pt x="23647" y="625161"/>
                  </a:lnTo>
                  <a:lnTo>
                    <a:pt x="27619" y="622601"/>
                  </a:lnTo>
                  <a:lnTo>
                    <a:pt x="31499" y="620040"/>
                  </a:lnTo>
                  <a:lnTo>
                    <a:pt x="35563" y="617296"/>
                  </a:lnTo>
                  <a:lnTo>
                    <a:pt x="39443" y="613086"/>
                  </a:lnTo>
                  <a:lnTo>
                    <a:pt x="43322" y="609246"/>
                  </a:lnTo>
                  <a:lnTo>
                    <a:pt x="63090" y="581429"/>
                  </a:lnTo>
                  <a:lnTo>
                    <a:pt x="66970" y="575570"/>
                  </a:lnTo>
                  <a:lnTo>
                    <a:pt x="70942" y="570081"/>
                  </a:lnTo>
                  <a:lnTo>
                    <a:pt x="74914" y="564949"/>
                  </a:lnTo>
                  <a:lnTo>
                    <a:pt x="78886" y="560013"/>
                  </a:lnTo>
                  <a:lnTo>
                    <a:pt x="82765" y="555250"/>
                  </a:lnTo>
                  <a:lnTo>
                    <a:pt x="86645" y="548112"/>
                  </a:lnTo>
                  <a:lnTo>
                    <a:pt x="90710" y="541526"/>
                  </a:lnTo>
                  <a:lnTo>
                    <a:pt x="94589" y="535125"/>
                  </a:lnTo>
                  <a:lnTo>
                    <a:pt x="98469" y="527987"/>
                  </a:lnTo>
                  <a:lnTo>
                    <a:pt x="102533" y="521759"/>
                  </a:lnTo>
                  <a:lnTo>
                    <a:pt x="106413" y="513709"/>
                  </a:lnTo>
                  <a:lnTo>
                    <a:pt x="110293" y="502730"/>
                  </a:lnTo>
                  <a:lnTo>
                    <a:pt x="114265" y="492294"/>
                  </a:lnTo>
                  <a:lnTo>
                    <a:pt x="118329" y="481130"/>
                  </a:lnTo>
                  <a:lnTo>
                    <a:pt x="122209" y="469055"/>
                  </a:lnTo>
                  <a:lnTo>
                    <a:pt x="126088" y="457338"/>
                  </a:lnTo>
                  <a:lnTo>
                    <a:pt x="129968" y="445817"/>
                  </a:lnTo>
                  <a:lnTo>
                    <a:pt x="134032" y="433915"/>
                  </a:lnTo>
                  <a:lnTo>
                    <a:pt x="137912" y="422394"/>
                  </a:lnTo>
                  <a:lnTo>
                    <a:pt x="149736" y="383771"/>
                  </a:lnTo>
                  <a:lnTo>
                    <a:pt x="157587" y="352808"/>
                  </a:lnTo>
                  <a:lnTo>
                    <a:pt x="161652" y="337837"/>
                  </a:lnTo>
                  <a:lnTo>
                    <a:pt x="165531" y="322865"/>
                  </a:lnTo>
                  <a:lnTo>
                    <a:pt x="169411" y="308002"/>
                  </a:lnTo>
                  <a:lnTo>
                    <a:pt x="173475" y="294658"/>
                  </a:lnTo>
                  <a:lnTo>
                    <a:pt x="177355" y="278927"/>
                  </a:lnTo>
                  <a:lnTo>
                    <a:pt x="181235" y="262653"/>
                  </a:lnTo>
                  <a:lnTo>
                    <a:pt x="185114" y="247573"/>
                  </a:lnTo>
                  <a:lnTo>
                    <a:pt x="189179" y="231842"/>
                  </a:lnTo>
                  <a:lnTo>
                    <a:pt x="193059" y="216111"/>
                  </a:lnTo>
                  <a:lnTo>
                    <a:pt x="204975" y="170545"/>
                  </a:lnTo>
                  <a:lnTo>
                    <a:pt x="220678" y="125956"/>
                  </a:lnTo>
                  <a:lnTo>
                    <a:pt x="224558" y="113805"/>
                  </a:lnTo>
                  <a:lnTo>
                    <a:pt x="228622" y="101437"/>
                  </a:lnTo>
                  <a:lnTo>
                    <a:pt x="232502" y="91131"/>
                  </a:lnTo>
                  <a:lnTo>
                    <a:pt x="236381" y="78546"/>
                  </a:lnTo>
                  <a:lnTo>
                    <a:pt x="240353" y="67155"/>
                  </a:lnTo>
                  <a:lnTo>
                    <a:pt x="244325" y="57065"/>
                  </a:lnTo>
                  <a:lnTo>
                    <a:pt x="248297" y="46542"/>
                  </a:lnTo>
                  <a:lnTo>
                    <a:pt x="252177" y="38296"/>
                  </a:lnTo>
                  <a:lnTo>
                    <a:pt x="256241" y="30594"/>
                  </a:lnTo>
                  <a:lnTo>
                    <a:pt x="260121" y="22891"/>
                  </a:lnTo>
                  <a:lnTo>
                    <a:pt x="283676" y="0"/>
                  </a:lnTo>
                  <a:lnTo>
                    <a:pt x="287648" y="1301"/>
                  </a:lnTo>
                  <a:lnTo>
                    <a:pt x="291620" y="4773"/>
                  </a:lnTo>
                  <a:lnTo>
                    <a:pt x="295500" y="6617"/>
                  </a:lnTo>
                  <a:lnTo>
                    <a:pt x="299564" y="10631"/>
                  </a:lnTo>
                  <a:lnTo>
                    <a:pt x="303444" y="16707"/>
                  </a:lnTo>
                  <a:lnTo>
                    <a:pt x="307324" y="22348"/>
                  </a:lnTo>
                  <a:lnTo>
                    <a:pt x="311203" y="30160"/>
                  </a:lnTo>
                  <a:lnTo>
                    <a:pt x="315268" y="38839"/>
                  </a:lnTo>
                  <a:lnTo>
                    <a:pt x="319147" y="43178"/>
                  </a:lnTo>
                  <a:lnTo>
                    <a:pt x="323027" y="49037"/>
                  </a:lnTo>
                  <a:lnTo>
                    <a:pt x="327091" y="55112"/>
                  </a:lnTo>
                  <a:lnTo>
                    <a:pt x="330971" y="59886"/>
                  </a:lnTo>
                  <a:lnTo>
                    <a:pt x="334943" y="66287"/>
                  </a:lnTo>
                  <a:lnTo>
                    <a:pt x="338823" y="74532"/>
                  </a:lnTo>
                  <a:lnTo>
                    <a:pt x="342887" y="81258"/>
                  </a:lnTo>
                  <a:lnTo>
                    <a:pt x="346767" y="89721"/>
                  </a:lnTo>
                  <a:lnTo>
                    <a:pt x="350646" y="99376"/>
                  </a:lnTo>
                  <a:lnTo>
                    <a:pt x="354711" y="105018"/>
                  </a:lnTo>
                  <a:lnTo>
                    <a:pt x="358590" y="112503"/>
                  </a:lnTo>
                  <a:lnTo>
                    <a:pt x="362470" y="120423"/>
                  </a:lnTo>
                  <a:lnTo>
                    <a:pt x="366350" y="124763"/>
                  </a:lnTo>
                  <a:lnTo>
                    <a:pt x="370414" y="131815"/>
                  </a:lnTo>
                  <a:lnTo>
                    <a:pt x="374294" y="138541"/>
                  </a:lnTo>
                  <a:lnTo>
                    <a:pt x="378266" y="144942"/>
                  </a:lnTo>
                  <a:lnTo>
                    <a:pt x="382238" y="153513"/>
                  </a:lnTo>
                  <a:lnTo>
                    <a:pt x="386210" y="160890"/>
                  </a:lnTo>
                  <a:lnTo>
                    <a:pt x="390090" y="167508"/>
                  </a:lnTo>
                  <a:lnTo>
                    <a:pt x="393969" y="175102"/>
                  </a:lnTo>
                  <a:lnTo>
                    <a:pt x="398034" y="183781"/>
                  </a:lnTo>
                  <a:lnTo>
                    <a:pt x="401913" y="192026"/>
                  </a:lnTo>
                  <a:lnTo>
                    <a:pt x="405793" y="199621"/>
                  </a:lnTo>
                  <a:lnTo>
                    <a:pt x="409673" y="207757"/>
                  </a:lnTo>
                  <a:lnTo>
                    <a:pt x="413737" y="216003"/>
                  </a:lnTo>
                  <a:lnTo>
                    <a:pt x="417617" y="226201"/>
                  </a:lnTo>
                  <a:lnTo>
                    <a:pt x="421589" y="237050"/>
                  </a:lnTo>
                  <a:lnTo>
                    <a:pt x="425653" y="247790"/>
                  </a:lnTo>
                  <a:lnTo>
                    <a:pt x="429533" y="260375"/>
                  </a:lnTo>
                  <a:lnTo>
                    <a:pt x="433412" y="268837"/>
                  </a:lnTo>
                  <a:lnTo>
                    <a:pt x="437292" y="274479"/>
                  </a:lnTo>
                  <a:lnTo>
                    <a:pt x="441356" y="281856"/>
                  </a:lnTo>
                  <a:lnTo>
                    <a:pt x="445236" y="286955"/>
                  </a:lnTo>
                  <a:lnTo>
                    <a:pt x="449116" y="292054"/>
                  </a:lnTo>
                  <a:lnTo>
                    <a:pt x="453180" y="296828"/>
                  </a:lnTo>
                  <a:lnTo>
                    <a:pt x="457060" y="301818"/>
                  </a:lnTo>
                  <a:lnTo>
                    <a:pt x="460939" y="307243"/>
                  </a:lnTo>
                  <a:lnTo>
                    <a:pt x="464911" y="312450"/>
                  </a:lnTo>
                  <a:lnTo>
                    <a:pt x="468976" y="317549"/>
                  </a:lnTo>
                  <a:lnTo>
                    <a:pt x="472856" y="322323"/>
                  </a:lnTo>
                  <a:lnTo>
                    <a:pt x="476735" y="328181"/>
                  </a:lnTo>
                  <a:lnTo>
                    <a:pt x="480800" y="334365"/>
                  </a:lnTo>
                  <a:lnTo>
                    <a:pt x="484679" y="339681"/>
                  </a:lnTo>
                  <a:lnTo>
                    <a:pt x="488559" y="346407"/>
                  </a:lnTo>
                  <a:lnTo>
                    <a:pt x="492439" y="351723"/>
                  </a:lnTo>
                  <a:lnTo>
                    <a:pt x="496503" y="357256"/>
                  </a:lnTo>
                  <a:lnTo>
                    <a:pt x="500383" y="364200"/>
                  </a:lnTo>
                  <a:lnTo>
                    <a:pt x="504355" y="371143"/>
                  </a:lnTo>
                  <a:lnTo>
                    <a:pt x="508327" y="379019"/>
                  </a:lnTo>
                  <a:lnTo>
                    <a:pt x="512299" y="387981"/>
                  </a:lnTo>
                  <a:lnTo>
                    <a:pt x="516178" y="395857"/>
                  </a:lnTo>
                  <a:lnTo>
                    <a:pt x="520058" y="404276"/>
                  </a:lnTo>
                  <a:lnTo>
                    <a:pt x="524122" y="413421"/>
                  </a:lnTo>
                  <a:lnTo>
                    <a:pt x="528002" y="420191"/>
                  </a:lnTo>
                  <a:lnTo>
                    <a:pt x="531882" y="426603"/>
                  </a:lnTo>
                  <a:lnTo>
                    <a:pt x="535946" y="433004"/>
                  </a:lnTo>
                  <a:lnTo>
                    <a:pt x="539826" y="438125"/>
                  </a:lnTo>
                  <a:lnTo>
                    <a:pt x="543705" y="443256"/>
                  </a:lnTo>
                  <a:lnTo>
                    <a:pt x="547677" y="449473"/>
                  </a:lnTo>
                  <a:lnTo>
                    <a:pt x="551649" y="454593"/>
                  </a:lnTo>
                  <a:lnTo>
                    <a:pt x="555622" y="460094"/>
                  </a:lnTo>
                  <a:lnTo>
                    <a:pt x="559501" y="466310"/>
                  </a:lnTo>
                  <a:lnTo>
                    <a:pt x="563381" y="470335"/>
                  </a:lnTo>
                  <a:lnTo>
                    <a:pt x="567445" y="475098"/>
                  </a:lnTo>
                  <a:lnTo>
                    <a:pt x="571325" y="480219"/>
                  </a:lnTo>
                  <a:lnTo>
                    <a:pt x="575205" y="483332"/>
                  </a:lnTo>
                  <a:lnTo>
                    <a:pt x="579269" y="487173"/>
                  </a:lnTo>
                  <a:lnTo>
                    <a:pt x="583149" y="490287"/>
                  </a:lnTo>
                  <a:lnTo>
                    <a:pt x="587028" y="493031"/>
                  </a:lnTo>
                  <a:lnTo>
                    <a:pt x="591000" y="496329"/>
                  </a:lnTo>
                  <a:lnTo>
                    <a:pt x="594972" y="500539"/>
                  </a:lnTo>
                  <a:lnTo>
                    <a:pt x="598944" y="504922"/>
                  </a:lnTo>
                  <a:lnTo>
                    <a:pt x="602824" y="509500"/>
                  </a:lnTo>
                  <a:lnTo>
                    <a:pt x="606888" y="514621"/>
                  </a:lnTo>
                  <a:lnTo>
                    <a:pt x="610768" y="519199"/>
                  </a:lnTo>
                  <a:lnTo>
                    <a:pt x="614648" y="523593"/>
                  </a:lnTo>
                  <a:lnTo>
                    <a:pt x="618527" y="528356"/>
                  </a:lnTo>
                  <a:lnTo>
                    <a:pt x="622592" y="532923"/>
                  </a:lnTo>
                  <a:lnTo>
                    <a:pt x="626471" y="538055"/>
                  </a:lnTo>
                  <a:lnTo>
                    <a:pt x="630351" y="543175"/>
                  </a:lnTo>
                  <a:lnTo>
                    <a:pt x="634415" y="547938"/>
                  </a:lnTo>
                  <a:lnTo>
                    <a:pt x="638295" y="553243"/>
                  </a:lnTo>
                  <a:lnTo>
                    <a:pt x="642267" y="557453"/>
                  </a:lnTo>
                  <a:lnTo>
                    <a:pt x="646147" y="560382"/>
                  </a:lnTo>
                  <a:lnTo>
                    <a:pt x="650211" y="563669"/>
                  </a:lnTo>
                  <a:lnTo>
                    <a:pt x="654091" y="567152"/>
                  </a:lnTo>
                  <a:lnTo>
                    <a:pt x="657971" y="571176"/>
                  </a:lnTo>
                  <a:lnTo>
                    <a:pt x="662035" y="574833"/>
                  </a:lnTo>
                  <a:lnTo>
                    <a:pt x="681618" y="590021"/>
                  </a:lnTo>
                  <a:lnTo>
                    <a:pt x="685590" y="592408"/>
                  </a:lnTo>
                  <a:lnTo>
                    <a:pt x="689654" y="595153"/>
                  </a:lnTo>
                  <a:lnTo>
                    <a:pt x="693534" y="597898"/>
                  </a:lnTo>
                  <a:lnTo>
                    <a:pt x="697414" y="601000"/>
                  </a:lnTo>
                  <a:lnTo>
                    <a:pt x="701293" y="603203"/>
                  </a:lnTo>
                  <a:lnTo>
                    <a:pt x="721061" y="611806"/>
                  </a:lnTo>
                  <a:lnTo>
                    <a:pt x="724941" y="613629"/>
                  </a:lnTo>
                  <a:lnTo>
                    <a:pt x="728913" y="615462"/>
                  </a:lnTo>
                  <a:lnTo>
                    <a:pt x="732977" y="617480"/>
                  </a:lnTo>
                  <a:lnTo>
                    <a:pt x="736857" y="619487"/>
                  </a:lnTo>
                  <a:lnTo>
                    <a:pt x="740736" y="621136"/>
                  </a:lnTo>
                  <a:lnTo>
                    <a:pt x="744616" y="622969"/>
                  </a:lnTo>
                  <a:lnTo>
                    <a:pt x="748681" y="624065"/>
                  </a:lnTo>
                  <a:lnTo>
                    <a:pt x="752560" y="625161"/>
                  </a:lnTo>
                  <a:lnTo>
                    <a:pt x="756440" y="626441"/>
                  </a:lnTo>
                  <a:lnTo>
                    <a:pt x="760504" y="627906"/>
                  </a:lnTo>
                  <a:lnTo>
                    <a:pt x="764384" y="629739"/>
                  </a:lnTo>
                  <a:lnTo>
                    <a:pt x="768264" y="631573"/>
                  </a:lnTo>
                  <a:lnTo>
                    <a:pt x="772236" y="633395"/>
                  </a:lnTo>
                  <a:lnTo>
                    <a:pt x="776300" y="635044"/>
                  </a:lnTo>
                  <a:lnTo>
                    <a:pt x="780180" y="637062"/>
                  </a:lnTo>
                  <a:lnTo>
                    <a:pt x="784059" y="638342"/>
                  </a:lnTo>
                  <a:lnTo>
                    <a:pt x="788124" y="639438"/>
                  </a:lnTo>
                  <a:lnTo>
                    <a:pt x="792003" y="640165"/>
                  </a:lnTo>
                  <a:lnTo>
                    <a:pt x="795883" y="640903"/>
                  </a:lnTo>
                  <a:lnTo>
                    <a:pt x="799763" y="641445"/>
                  </a:lnTo>
                  <a:lnTo>
                    <a:pt x="803827" y="641999"/>
                  </a:lnTo>
                  <a:lnTo>
                    <a:pt x="807707" y="642736"/>
                  </a:lnTo>
                  <a:lnTo>
                    <a:pt x="827382" y="648584"/>
                  </a:lnTo>
                  <a:lnTo>
                    <a:pt x="831447" y="649137"/>
                  </a:lnTo>
                  <a:lnTo>
                    <a:pt x="835326" y="649864"/>
                  </a:lnTo>
                  <a:lnTo>
                    <a:pt x="839206" y="650233"/>
                  </a:lnTo>
                  <a:lnTo>
                    <a:pt x="843085" y="650602"/>
                  </a:lnTo>
                  <a:lnTo>
                    <a:pt x="847150" y="651144"/>
                  </a:lnTo>
                  <a:lnTo>
                    <a:pt x="851030" y="651698"/>
                  </a:lnTo>
                  <a:lnTo>
                    <a:pt x="855002" y="652435"/>
                  </a:lnTo>
                  <a:lnTo>
                    <a:pt x="858974" y="652978"/>
                  </a:lnTo>
                  <a:lnTo>
                    <a:pt x="862946" y="653347"/>
                  </a:lnTo>
                  <a:lnTo>
                    <a:pt x="866825" y="653347"/>
                  </a:lnTo>
                  <a:lnTo>
                    <a:pt x="870705" y="653347"/>
                  </a:lnTo>
                  <a:lnTo>
                    <a:pt x="874769" y="653715"/>
                  </a:lnTo>
                  <a:lnTo>
                    <a:pt x="878649" y="653900"/>
                  </a:lnTo>
                  <a:lnTo>
                    <a:pt x="882529" y="654442"/>
                  </a:lnTo>
                  <a:lnTo>
                    <a:pt x="886593" y="654811"/>
                  </a:lnTo>
                  <a:lnTo>
                    <a:pt x="890473" y="654996"/>
                  </a:lnTo>
                  <a:lnTo>
                    <a:pt x="894352" y="655180"/>
                  </a:lnTo>
                  <a:lnTo>
                    <a:pt x="898324" y="655538"/>
                  </a:lnTo>
                  <a:lnTo>
                    <a:pt x="902296" y="655538"/>
                  </a:lnTo>
                  <a:lnTo>
                    <a:pt x="906268" y="655538"/>
                  </a:lnTo>
                  <a:lnTo>
                    <a:pt x="925851" y="652978"/>
                  </a:lnTo>
                  <a:lnTo>
                    <a:pt x="929916" y="651882"/>
                  </a:lnTo>
                  <a:lnTo>
                    <a:pt x="957535" y="647673"/>
                  </a:lnTo>
                  <a:lnTo>
                    <a:pt x="961415" y="646946"/>
                  </a:lnTo>
                  <a:lnTo>
                    <a:pt x="965295" y="646208"/>
                  </a:lnTo>
                  <a:lnTo>
                    <a:pt x="969359" y="645839"/>
                  </a:lnTo>
                  <a:lnTo>
                    <a:pt x="973239" y="645481"/>
                  </a:lnTo>
                  <a:lnTo>
                    <a:pt x="977118" y="645297"/>
                  </a:lnTo>
                  <a:lnTo>
                    <a:pt x="980998" y="645112"/>
                  </a:lnTo>
                  <a:lnTo>
                    <a:pt x="985062" y="645112"/>
                  </a:lnTo>
                  <a:lnTo>
                    <a:pt x="988942" y="645297"/>
                  </a:lnTo>
                  <a:lnTo>
                    <a:pt x="992914" y="645655"/>
                  </a:lnTo>
                  <a:lnTo>
                    <a:pt x="996794" y="646024"/>
                  </a:lnTo>
                  <a:lnTo>
                    <a:pt x="1000858" y="646577"/>
                  </a:lnTo>
                  <a:lnTo>
                    <a:pt x="1004738" y="647119"/>
                  </a:lnTo>
                  <a:lnTo>
                    <a:pt x="1008617" y="647488"/>
                  </a:lnTo>
                  <a:lnTo>
                    <a:pt x="1012682" y="647857"/>
                  </a:lnTo>
                  <a:lnTo>
                    <a:pt x="1016561" y="648226"/>
                  </a:lnTo>
                  <a:lnTo>
                    <a:pt x="1020441" y="648768"/>
                  </a:lnTo>
                  <a:lnTo>
                    <a:pt x="1024321" y="649506"/>
                  </a:lnTo>
                  <a:lnTo>
                    <a:pt x="1028385" y="650049"/>
                  </a:lnTo>
                  <a:lnTo>
                    <a:pt x="1032265" y="650233"/>
                  </a:lnTo>
                  <a:lnTo>
                    <a:pt x="1036237" y="650786"/>
                  </a:lnTo>
                  <a:lnTo>
                    <a:pt x="1040301" y="650971"/>
                  </a:lnTo>
                  <a:lnTo>
                    <a:pt x="1044181" y="651144"/>
                  </a:lnTo>
                  <a:lnTo>
                    <a:pt x="1048061" y="651329"/>
                  </a:lnTo>
                  <a:lnTo>
                    <a:pt x="1051940" y="651329"/>
                  </a:lnTo>
                  <a:lnTo>
                    <a:pt x="1056005" y="651329"/>
                  </a:lnTo>
                  <a:lnTo>
                    <a:pt x="1059884" y="651329"/>
                  </a:lnTo>
                  <a:lnTo>
                    <a:pt x="1063764" y="651329"/>
                  </a:lnTo>
                  <a:lnTo>
                    <a:pt x="1067828" y="651698"/>
                  </a:lnTo>
                  <a:lnTo>
                    <a:pt x="1071708" y="652066"/>
                  </a:lnTo>
                  <a:lnTo>
                    <a:pt x="1075680" y="651513"/>
                  </a:lnTo>
                  <a:lnTo>
                    <a:pt x="1099327" y="647673"/>
                  </a:lnTo>
                  <a:lnTo>
                    <a:pt x="1103207" y="647488"/>
                  </a:lnTo>
                  <a:lnTo>
                    <a:pt x="1107087" y="647488"/>
                  </a:lnTo>
                  <a:lnTo>
                    <a:pt x="1111151" y="647119"/>
                  </a:lnTo>
                  <a:lnTo>
                    <a:pt x="1115031" y="646946"/>
                  </a:lnTo>
                  <a:lnTo>
                    <a:pt x="1119003" y="646761"/>
                  </a:lnTo>
                  <a:lnTo>
                    <a:pt x="1122883" y="646761"/>
                  </a:lnTo>
                  <a:lnTo>
                    <a:pt x="1126947" y="646761"/>
                  </a:lnTo>
                  <a:lnTo>
                    <a:pt x="1130827" y="647119"/>
                  </a:lnTo>
                  <a:lnTo>
                    <a:pt x="1134706" y="646946"/>
                  </a:lnTo>
                  <a:lnTo>
                    <a:pt x="1138771" y="646761"/>
                  </a:lnTo>
                  <a:lnTo>
                    <a:pt x="1142650" y="646761"/>
                  </a:lnTo>
                  <a:lnTo>
                    <a:pt x="1146530" y="646946"/>
                  </a:lnTo>
                  <a:lnTo>
                    <a:pt x="1150410" y="647119"/>
                  </a:lnTo>
                  <a:lnTo>
                    <a:pt x="1154474" y="647304"/>
                  </a:lnTo>
                  <a:lnTo>
                    <a:pt x="1158354" y="647857"/>
                  </a:lnTo>
                  <a:lnTo>
                    <a:pt x="1162326" y="648399"/>
                  </a:lnTo>
                  <a:lnTo>
                    <a:pt x="1166298" y="648953"/>
                  </a:lnTo>
                  <a:lnTo>
                    <a:pt x="1170270" y="649137"/>
                  </a:lnTo>
                  <a:lnTo>
                    <a:pt x="1174149" y="649322"/>
                  </a:lnTo>
                  <a:lnTo>
                    <a:pt x="1178029" y="649690"/>
                  </a:lnTo>
                </a:path>
              </a:pathLst>
            </a:custGeom>
            <a:ln w="6781">
              <a:solidFill>
                <a:srgbClr val="1A85FF"/>
              </a:solidFill>
            </a:ln>
          </p:spPr>
          <p:txBody>
            <a:bodyPr wrap="square" lIns="0" tIns="0" rIns="0" bIns="0" rtlCol="0"/>
            <a:lstStyle/>
            <a:p>
              <a:endParaRPr/>
            </a:p>
          </p:txBody>
        </p:sp>
        <p:sp>
          <p:nvSpPr>
            <p:cNvPr id="211" name="object 211"/>
            <p:cNvSpPr/>
            <p:nvPr/>
          </p:nvSpPr>
          <p:spPr>
            <a:xfrm>
              <a:off x="3295381" y="3919927"/>
              <a:ext cx="944880" cy="723265"/>
            </a:xfrm>
            <a:custGeom>
              <a:avLst/>
              <a:gdLst/>
              <a:ahLst/>
              <a:cxnLst/>
              <a:rect l="l" t="t" r="r" b="b"/>
              <a:pathLst>
                <a:path w="944879" h="723264">
                  <a:moveTo>
                    <a:pt x="0" y="240521"/>
                  </a:moveTo>
                  <a:lnTo>
                    <a:pt x="3140" y="231191"/>
                  </a:lnTo>
                  <a:lnTo>
                    <a:pt x="6281" y="222621"/>
                  </a:lnTo>
                  <a:lnTo>
                    <a:pt x="9514" y="214375"/>
                  </a:lnTo>
                  <a:lnTo>
                    <a:pt x="12655" y="204828"/>
                  </a:lnTo>
                  <a:lnTo>
                    <a:pt x="15795" y="195173"/>
                  </a:lnTo>
                  <a:lnTo>
                    <a:pt x="18844" y="186168"/>
                  </a:lnTo>
                  <a:lnTo>
                    <a:pt x="22169" y="177597"/>
                  </a:lnTo>
                  <a:lnTo>
                    <a:pt x="25217" y="169678"/>
                  </a:lnTo>
                  <a:lnTo>
                    <a:pt x="28358" y="161107"/>
                  </a:lnTo>
                  <a:lnTo>
                    <a:pt x="31499" y="151777"/>
                  </a:lnTo>
                  <a:lnTo>
                    <a:pt x="34732" y="142230"/>
                  </a:lnTo>
                  <a:lnTo>
                    <a:pt x="47387" y="104584"/>
                  </a:lnTo>
                  <a:lnTo>
                    <a:pt x="56901" y="83320"/>
                  </a:lnTo>
                  <a:lnTo>
                    <a:pt x="60042" y="75291"/>
                  </a:lnTo>
                  <a:lnTo>
                    <a:pt x="79071" y="41443"/>
                  </a:lnTo>
                  <a:lnTo>
                    <a:pt x="82119" y="35367"/>
                  </a:lnTo>
                  <a:lnTo>
                    <a:pt x="104288" y="2061"/>
                  </a:lnTo>
                  <a:lnTo>
                    <a:pt x="110477" y="0"/>
                  </a:lnTo>
                  <a:lnTo>
                    <a:pt x="113803" y="433"/>
                  </a:lnTo>
                  <a:lnTo>
                    <a:pt x="116851" y="1518"/>
                  </a:lnTo>
                  <a:lnTo>
                    <a:pt x="119992" y="3471"/>
                  </a:lnTo>
                  <a:lnTo>
                    <a:pt x="123132" y="6292"/>
                  </a:lnTo>
                  <a:lnTo>
                    <a:pt x="126365" y="9872"/>
                  </a:lnTo>
                  <a:lnTo>
                    <a:pt x="129506" y="12259"/>
                  </a:lnTo>
                  <a:lnTo>
                    <a:pt x="151676" y="51315"/>
                  </a:lnTo>
                  <a:lnTo>
                    <a:pt x="154724" y="58801"/>
                  </a:lnTo>
                  <a:lnTo>
                    <a:pt x="170704" y="104367"/>
                  </a:lnTo>
                  <a:lnTo>
                    <a:pt x="173753" y="115867"/>
                  </a:lnTo>
                  <a:lnTo>
                    <a:pt x="176893" y="126716"/>
                  </a:lnTo>
                  <a:lnTo>
                    <a:pt x="180034" y="132357"/>
                  </a:lnTo>
                  <a:lnTo>
                    <a:pt x="183267" y="138541"/>
                  </a:lnTo>
                  <a:lnTo>
                    <a:pt x="186408" y="145484"/>
                  </a:lnTo>
                  <a:lnTo>
                    <a:pt x="189548" y="151777"/>
                  </a:lnTo>
                  <a:lnTo>
                    <a:pt x="192781" y="157418"/>
                  </a:lnTo>
                  <a:lnTo>
                    <a:pt x="195922" y="163602"/>
                  </a:lnTo>
                  <a:lnTo>
                    <a:pt x="199063" y="170654"/>
                  </a:lnTo>
                  <a:lnTo>
                    <a:pt x="202111" y="178248"/>
                  </a:lnTo>
                  <a:lnTo>
                    <a:pt x="205436" y="186493"/>
                  </a:lnTo>
                  <a:lnTo>
                    <a:pt x="208577" y="195281"/>
                  </a:lnTo>
                  <a:lnTo>
                    <a:pt x="211625" y="204503"/>
                  </a:lnTo>
                  <a:lnTo>
                    <a:pt x="214766" y="211989"/>
                  </a:lnTo>
                  <a:lnTo>
                    <a:pt x="217999" y="217630"/>
                  </a:lnTo>
                  <a:lnTo>
                    <a:pt x="221140" y="223814"/>
                  </a:lnTo>
                  <a:lnTo>
                    <a:pt x="224281" y="229564"/>
                  </a:lnTo>
                  <a:lnTo>
                    <a:pt x="227514" y="234337"/>
                  </a:lnTo>
                  <a:lnTo>
                    <a:pt x="230654" y="239762"/>
                  </a:lnTo>
                  <a:lnTo>
                    <a:pt x="233795" y="245837"/>
                  </a:lnTo>
                  <a:lnTo>
                    <a:pt x="236936" y="250611"/>
                  </a:lnTo>
                  <a:lnTo>
                    <a:pt x="255872" y="285870"/>
                  </a:lnTo>
                  <a:lnTo>
                    <a:pt x="259013" y="293790"/>
                  </a:lnTo>
                  <a:lnTo>
                    <a:pt x="262338" y="302035"/>
                  </a:lnTo>
                  <a:lnTo>
                    <a:pt x="265386" y="310823"/>
                  </a:lnTo>
                  <a:lnTo>
                    <a:pt x="268527" y="320153"/>
                  </a:lnTo>
                  <a:lnTo>
                    <a:pt x="271668" y="328181"/>
                  </a:lnTo>
                  <a:lnTo>
                    <a:pt x="274901" y="335992"/>
                  </a:lnTo>
                  <a:lnTo>
                    <a:pt x="278041" y="344238"/>
                  </a:lnTo>
                  <a:lnTo>
                    <a:pt x="281182" y="352917"/>
                  </a:lnTo>
                  <a:lnTo>
                    <a:pt x="284230" y="362247"/>
                  </a:lnTo>
                  <a:lnTo>
                    <a:pt x="287556" y="371685"/>
                  </a:lnTo>
                  <a:lnTo>
                    <a:pt x="290697" y="381992"/>
                  </a:lnTo>
                  <a:lnTo>
                    <a:pt x="293745" y="391865"/>
                  </a:lnTo>
                  <a:lnTo>
                    <a:pt x="297070" y="400327"/>
                  </a:lnTo>
                  <a:lnTo>
                    <a:pt x="300211" y="409223"/>
                  </a:lnTo>
                  <a:lnTo>
                    <a:pt x="303259" y="418553"/>
                  </a:lnTo>
                  <a:lnTo>
                    <a:pt x="306400" y="428469"/>
                  </a:lnTo>
                  <a:lnTo>
                    <a:pt x="309633" y="438526"/>
                  </a:lnTo>
                  <a:lnTo>
                    <a:pt x="312774" y="449147"/>
                  </a:lnTo>
                  <a:lnTo>
                    <a:pt x="315914" y="460126"/>
                  </a:lnTo>
                  <a:lnTo>
                    <a:pt x="319147" y="469272"/>
                  </a:lnTo>
                  <a:lnTo>
                    <a:pt x="322288" y="478613"/>
                  </a:lnTo>
                  <a:lnTo>
                    <a:pt x="325429" y="488128"/>
                  </a:lnTo>
                  <a:lnTo>
                    <a:pt x="328569" y="498195"/>
                  </a:lnTo>
                  <a:lnTo>
                    <a:pt x="331802" y="508437"/>
                  </a:lnTo>
                  <a:lnTo>
                    <a:pt x="334943" y="517225"/>
                  </a:lnTo>
                  <a:lnTo>
                    <a:pt x="338084" y="525828"/>
                  </a:lnTo>
                  <a:lnTo>
                    <a:pt x="341132" y="533151"/>
                  </a:lnTo>
                  <a:lnTo>
                    <a:pt x="344457" y="539736"/>
                  </a:lnTo>
                  <a:lnTo>
                    <a:pt x="347506" y="546506"/>
                  </a:lnTo>
                  <a:lnTo>
                    <a:pt x="350646" y="553460"/>
                  </a:lnTo>
                  <a:lnTo>
                    <a:pt x="353972" y="560783"/>
                  </a:lnTo>
                  <a:lnTo>
                    <a:pt x="357020" y="568280"/>
                  </a:lnTo>
                  <a:lnTo>
                    <a:pt x="360161" y="576156"/>
                  </a:lnTo>
                  <a:lnTo>
                    <a:pt x="363301" y="583837"/>
                  </a:lnTo>
                  <a:lnTo>
                    <a:pt x="366535" y="589511"/>
                  </a:lnTo>
                  <a:lnTo>
                    <a:pt x="369675" y="595554"/>
                  </a:lnTo>
                  <a:lnTo>
                    <a:pt x="372816" y="601771"/>
                  </a:lnTo>
                  <a:lnTo>
                    <a:pt x="375864" y="608182"/>
                  </a:lnTo>
                  <a:lnTo>
                    <a:pt x="379190" y="614768"/>
                  </a:lnTo>
                  <a:lnTo>
                    <a:pt x="382330" y="621537"/>
                  </a:lnTo>
                  <a:lnTo>
                    <a:pt x="385379" y="628492"/>
                  </a:lnTo>
                  <a:lnTo>
                    <a:pt x="388704" y="631790"/>
                  </a:lnTo>
                  <a:lnTo>
                    <a:pt x="391845" y="633981"/>
                  </a:lnTo>
                  <a:lnTo>
                    <a:pt x="394893" y="636368"/>
                  </a:lnTo>
                  <a:lnTo>
                    <a:pt x="398034" y="638744"/>
                  </a:lnTo>
                  <a:lnTo>
                    <a:pt x="426577" y="665281"/>
                  </a:lnTo>
                  <a:lnTo>
                    <a:pt x="432766" y="672419"/>
                  </a:lnTo>
                  <a:lnTo>
                    <a:pt x="436091" y="673515"/>
                  </a:lnTo>
                  <a:lnTo>
                    <a:pt x="439140" y="674611"/>
                  </a:lnTo>
                  <a:lnTo>
                    <a:pt x="442280" y="675891"/>
                  </a:lnTo>
                  <a:lnTo>
                    <a:pt x="445606" y="677171"/>
                  </a:lnTo>
                  <a:lnTo>
                    <a:pt x="448654" y="678451"/>
                  </a:lnTo>
                  <a:lnTo>
                    <a:pt x="451795" y="679916"/>
                  </a:lnTo>
                  <a:lnTo>
                    <a:pt x="454935" y="681196"/>
                  </a:lnTo>
                  <a:lnTo>
                    <a:pt x="458168" y="682845"/>
                  </a:lnTo>
                  <a:lnTo>
                    <a:pt x="461309" y="684310"/>
                  </a:lnTo>
                  <a:lnTo>
                    <a:pt x="464450" y="685959"/>
                  </a:lnTo>
                  <a:lnTo>
                    <a:pt x="467590" y="687608"/>
                  </a:lnTo>
                  <a:lnTo>
                    <a:pt x="470823" y="689257"/>
                  </a:lnTo>
                  <a:lnTo>
                    <a:pt x="473964" y="690895"/>
                  </a:lnTo>
                  <a:lnTo>
                    <a:pt x="477012" y="692728"/>
                  </a:lnTo>
                  <a:lnTo>
                    <a:pt x="480338" y="694562"/>
                  </a:lnTo>
                  <a:lnTo>
                    <a:pt x="483478" y="696569"/>
                  </a:lnTo>
                  <a:lnTo>
                    <a:pt x="505556" y="711400"/>
                  </a:lnTo>
                  <a:lnTo>
                    <a:pt x="508696" y="713591"/>
                  </a:lnTo>
                  <a:lnTo>
                    <a:pt x="511837" y="715967"/>
                  </a:lnTo>
                  <a:lnTo>
                    <a:pt x="515070" y="718354"/>
                  </a:lnTo>
                  <a:lnTo>
                    <a:pt x="518211" y="720914"/>
                  </a:lnTo>
                  <a:lnTo>
                    <a:pt x="521351" y="722921"/>
                  </a:lnTo>
                  <a:lnTo>
                    <a:pt x="524400" y="722921"/>
                  </a:lnTo>
                  <a:lnTo>
                    <a:pt x="527725" y="722921"/>
                  </a:lnTo>
                  <a:lnTo>
                    <a:pt x="530773" y="722921"/>
                  </a:lnTo>
                  <a:lnTo>
                    <a:pt x="533914" y="722921"/>
                  </a:lnTo>
                  <a:lnTo>
                    <a:pt x="537239" y="722921"/>
                  </a:lnTo>
                  <a:lnTo>
                    <a:pt x="540288" y="722921"/>
                  </a:lnTo>
                  <a:lnTo>
                    <a:pt x="543428" y="722921"/>
                  </a:lnTo>
                  <a:lnTo>
                    <a:pt x="546569" y="722921"/>
                  </a:lnTo>
                  <a:lnTo>
                    <a:pt x="549802" y="722921"/>
                  </a:lnTo>
                  <a:lnTo>
                    <a:pt x="552943" y="722921"/>
                  </a:lnTo>
                  <a:lnTo>
                    <a:pt x="556083" y="722921"/>
                  </a:lnTo>
                  <a:lnTo>
                    <a:pt x="559224" y="722921"/>
                  </a:lnTo>
                  <a:lnTo>
                    <a:pt x="562457" y="722921"/>
                  </a:lnTo>
                  <a:lnTo>
                    <a:pt x="565598" y="722921"/>
                  </a:lnTo>
                  <a:lnTo>
                    <a:pt x="568646" y="722921"/>
                  </a:lnTo>
                  <a:lnTo>
                    <a:pt x="571972" y="722921"/>
                  </a:lnTo>
                  <a:lnTo>
                    <a:pt x="575112" y="722921"/>
                  </a:lnTo>
                  <a:lnTo>
                    <a:pt x="578160" y="722921"/>
                  </a:lnTo>
                  <a:lnTo>
                    <a:pt x="581301" y="722921"/>
                  </a:lnTo>
                  <a:lnTo>
                    <a:pt x="584627" y="722921"/>
                  </a:lnTo>
                  <a:lnTo>
                    <a:pt x="587675" y="722921"/>
                  </a:lnTo>
                  <a:lnTo>
                    <a:pt x="590816" y="722921"/>
                  </a:lnTo>
                  <a:lnTo>
                    <a:pt x="593956" y="722921"/>
                  </a:lnTo>
                  <a:lnTo>
                    <a:pt x="597189" y="722921"/>
                  </a:lnTo>
                  <a:lnTo>
                    <a:pt x="600330" y="722921"/>
                  </a:lnTo>
                  <a:lnTo>
                    <a:pt x="603471" y="722921"/>
                  </a:lnTo>
                  <a:lnTo>
                    <a:pt x="606704" y="722921"/>
                  </a:lnTo>
                  <a:lnTo>
                    <a:pt x="609844" y="722921"/>
                  </a:lnTo>
                  <a:lnTo>
                    <a:pt x="612985" y="722921"/>
                  </a:lnTo>
                  <a:lnTo>
                    <a:pt x="616033" y="722921"/>
                  </a:lnTo>
                  <a:lnTo>
                    <a:pt x="619359" y="722921"/>
                  </a:lnTo>
                  <a:lnTo>
                    <a:pt x="622499" y="722921"/>
                  </a:lnTo>
                  <a:lnTo>
                    <a:pt x="625548" y="722921"/>
                  </a:lnTo>
                  <a:lnTo>
                    <a:pt x="628873" y="722921"/>
                  </a:lnTo>
                  <a:lnTo>
                    <a:pt x="631921" y="722921"/>
                  </a:lnTo>
                  <a:lnTo>
                    <a:pt x="635062" y="722921"/>
                  </a:lnTo>
                  <a:lnTo>
                    <a:pt x="638203" y="722921"/>
                  </a:lnTo>
                  <a:lnTo>
                    <a:pt x="641436" y="722921"/>
                  </a:lnTo>
                  <a:lnTo>
                    <a:pt x="644576" y="722921"/>
                  </a:lnTo>
                  <a:lnTo>
                    <a:pt x="647717" y="722921"/>
                  </a:lnTo>
                  <a:lnTo>
                    <a:pt x="650858" y="722921"/>
                  </a:lnTo>
                  <a:lnTo>
                    <a:pt x="654091" y="722921"/>
                  </a:lnTo>
                  <a:lnTo>
                    <a:pt x="657232" y="722921"/>
                  </a:lnTo>
                  <a:lnTo>
                    <a:pt x="660280" y="722921"/>
                  </a:lnTo>
                  <a:lnTo>
                    <a:pt x="663605" y="722921"/>
                  </a:lnTo>
                  <a:lnTo>
                    <a:pt x="666746" y="722921"/>
                  </a:lnTo>
                  <a:lnTo>
                    <a:pt x="669794" y="722921"/>
                  </a:lnTo>
                  <a:lnTo>
                    <a:pt x="672935" y="722921"/>
                  </a:lnTo>
                  <a:lnTo>
                    <a:pt x="676260" y="722921"/>
                  </a:lnTo>
                  <a:lnTo>
                    <a:pt x="679309" y="722921"/>
                  </a:lnTo>
                  <a:lnTo>
                    <a:pt x="682449" y="722921"/>
                  </a:lnTo>
                  <a:lnTo>
                    <a:pt x="685590" y="722921"/>
                  </a:lnTo>
                  <a:lnTo>
                    <a:pt x="688823" y="722921"/>
                  </a:lnTo>
                  <a:lnTo>
                    <a:pt x="691964" y="722921"/>
                  </a:lnTo>
                  <a:lnTo>
                    <a:pt x="695104" y="722921"/>
                  </a:lnTo>
                  <a:lnTo>
                    <a:pt x="698337" y="722921"/>
                  </a:lnTo>
                  <a:lnTo>
                    <a:pt x="701478" y="722921"/>
                  </a:lnTo>
                  <a:lnTo>
                    <a:pt x="704619" y="722921"/>
                  </a:lnTo>
                  <a:lnTo>
                    <a:pt x="707667" y="722921"/>
                  </a:lnTo>
                  <a:lnTo>
                    <a:pt x="710992" y="722921"/>
                  </a:lnTo>
                  <a:lnTo>
                    <a:pt x="714133" y="722921"/>
                  </a:lnTo>
                  <a:lnTo>
                    <a:pt x="717181" y="722921"/>
                  </a:lnTo>
                  <a:lnTo>
                    <a:pt x="720507" y="722921"/>
                  </a:lnTo>
                  <a:lnTo>
                    <a:pt x="723555" y="721467"/>
                  </a:lnTo>
                  <a:lnTo>
                    <a:pt x="726696" y="719081"/>
                  </a:lnTo>
                  <a:lnTo>
                    <a:pt x="729837" y="716520"/>
                  </a:lnTo>
                  <a:lnTo>
                    <a:pt x="733070" y="714144"/>
                  </a:lnTo>
                  <a:lnTo>
                    <a:pt x="736210" y="711942"/>
                  </a:lnTo>
                  <a:lnTo>
                    <a:pt x="739351" y="709566"/>
                  </a:lnTo>
                  <a:lnTo>
                    <a:pt x="742492" y="707375"/>
                  </a:lnTo>
                  <a:lnTo>
                    <a:pt x="745725" y="705172"/>
                  </a:lnTo>
                  <a:lnTo>
                    <a:pt x="748865" y="702981"/>
                  </a:lnTo>
                  <a:lnTo>
                    <a:pt x="752006" y="700963"/>
                  </a:lnTo>
                  <a:lnTo>
                    <a:pt x="755239" y="698956"/>
                  </a:lnTo>
                  <a:lnTo>
                    <a:pt x="758380" y="696938"/>
                  </a:lnTo>
                  <a:lnTo>
                    <a:pt x="761428" y="695104"/>
                  </a:lnTo>
                  <a:lnTo>
                    <a:pt x="764569" y="693282"/>
                  </a:lnTo>
                  <a:lnTo>
                    <a:pt x="767894" y="691448"/>
                  </a:lnTo>
                  <a:lnTo>
                    <a:pt x="770942" y="689615"/>
                  </a:lnTo>
                  <a:lnTo>
                    <a:pt x="774083" y="687977"/>
                  </a:lnTo>
                  <a:lnTo>
                    <a:pt x="777224" y="686328"/>
                  </a:lnTo>
                  <a:lnTo>
                    <a:pt x="780457" y="684678"/>
                  </a:lnTo>
                  <a:lnTo>
                    <a:pt x="783597" y="683214"/>
                  </a:lnTo>
                  <a:lnTo>
                    <a:pt x="786738" y="681565"/>
                  </a:lnTo>
                  <a:lnTo>
                    <a:pt x="789971" y="680100"/>
                  </a:lnTo>
                  <a:lnTo>
                    <a:pt x="793112" y="677724"/>
                  </a:lnTo>
                  <a:lnTo>
                    <a:pt x="796253" y="673884"/>
                  </a:lnTo>
                  <a:lnTo>
                    <a:pt x="799301" y="670217"/>
                  </a:lnTo>
                  <a:lnTo>
                    <a:pt x="802626" y="666561"/>
                  </a:lnTo>
                  <a:lnTo>
                    <a:pt x="805767" y="663078"/>
                  </a:lnTo>
                  <a:lnTo>
                    <a:pt x="808815" y="659606"/>
                  </a:lnTo>
                  <a:lnTo>
                    <a:pt x="811956" y="656308"/>
                  </a:lnTo>
                  <a:lnTo>
                    <a:pt x="815281" y="653195"/>
                  </a:lnTo>
                  <a:lnTo>
                    <a:pt x="818330" y="650092"/>
                  </a:lnTo>
                  <a:lnTo>
                    <a:pt x="821470" y="646978"/>
                  </a:lnTo>
                  <a:lnTo>
                    <a:pt x="824703" y="644233"/>
                  </a:lnTo>
                  <a:lnTo>
                    <a:pt x="827844" y="641304"/>
                  </a:lnTo>
                  <a:lnTo>
                    <a:pt x="830985" y="638744"/>
                  </a:lnTo>
                  <a:lnTo>
                    <a:pt x="850013" y="624835"/>
                  </a:lnTo>
                  <a:lnTo>
                    <a:pt x="853062" y="622818"/>
                  </a:lnTo>
                  <a:lnTo>
                    <a:pt x="856202" y="620995"/>
                  </a:lnTo>
                  <a:lnTo>
                    <a:pt x="859528" y="619346"/>
                  </a:lnTo>
                  <a:lnTo>
                    <a:pt x="862576" y="617697"/>
                  </a:lnTo>
                  <a:lnTo>
                    <a:pt x="865717" y="616232"/>
                  </a:lnTo>
                  <a:lnTo>
                    <a:pt x="868857" y="614768"/>
                  </a:lnTo>
                  <a:lnTo>
                    <a:pt x="872091" y="613487"/>
                  </a:lnTo>
                  <a:lnTo>
                    <a:pt x="875231" y="612207"/>
                  </a:lnTo>
                  <a:lnTo>
                    <a:pt x="878372" y="611112"/>
                  </a:lnTo>
                  <a:lnTo>
                    <a:pt x="881605" y="610189"/>
                  </a:lnTo>
                  <a:lnTo>
                    <a:pt x="884746" y="609278"/>
                  </a:lnTo>
                  <a:lnTo>
                    <a:pt x="887886" y="608551"/>
                  </a:lnTo>
                  <a:lnTo>
                    <a:pt x="890935" y="607813"/>
                  </a:lnTo>
                  <a:lnTo>
                    <a:pt x="894260" y="607260"/>
                  </a:lnTo>
                  <a:lnTo>
                    <a:pt x="909963" y="605980"/>
                  </a:lnTo>
                  <a:lnTo>
                    <a:pt x="913104" y="605980"/>
                  </a:lnTo>
                  <a:lnTo>
                    <a:pt x="916337" y="606164"/>
                  </a:lnTo>
                  <a:lnTo>
                    <a:pt x="919478" y="606533"/>
                  </a:lnTo>
                  <a:lnTo>
                    <a:pt x="922618" y="606902"/>
                  </a:lnTo>
                  <a:lnTo>
                    <a:pt x="925759" y="607260"/>
                  </a:lnTo>
                  <a:lnTo>
                    <a:pt x="928992" y="607813"/>
                  </a:lnTo>
                  <a:lnTo>
                    <a:pt x="932133" y="608551"/>
                  </a:lnTo>
                  <a:lnTo>
                    <a:pt x="935273" y="609462"/>
                  </a:lnTo>
                  <a:lnTo>
                    <a:pt x="938507" y="610374"/>
                  </a:lnTo>
                  <a:lnTo>
                    <a:pt x="941647" y="611296"/>
                  </a:lnTo>
                  <a:lnTo>
                    <a:pt x="944788" y="612392"/>
                  </a:lnTo>
                </a:path>
              </a:pathLst>
            </a:custGeom>
            <a:ln w="6643">
              <a:solidFill>
                <a:srgbClr val="D31158"/>
              </a:solidFill>
            </a:ln>
          </p:spPr>
          <p:txBody>
            <a:bodyPr wrap="square" lIns="0" tIns="0" rIns="0" bIns="0" rtlCol="0"/>
            <a:lstStyle/>
            <a:p>
              <a:endParaRPr/>
            </a:p>
          </p:txBody>
        </p:sp>
        <p:sp>
          <p:nvSpPr>
            <p:cNvPr id="212" name="object 212"/>
            <p:cNvSpPr/>
            <p:nvPr/>
          </p:nvSpPr>
          <p:spPr>
            <a:xfrm>
              <a:off x="3108696" y="3958766"/>
              <a:ext cx="1178560" cy="664210"/>
            </a:xfrm>
            <a:custGeom>
              <a:avLst/>
              <a:gdLst/>
              <a:ahLst/>
              <a:cxnLst/>
              <a:rect l="l" t="t" r="r" b="b"/>
              <a:pathLst>
                <a:path w="1178560" h="664210">
                  <a:moveTo>
                    <a:pt x="0" y="650417"/>
                  </a:moveTo>
                  <a:lnTo>
                    <a:pt x="3879" y="647846"/>
                  </a:lnTo>
                  <a:lnTo>
                    <a:pt x="7944" y="645286"/>
                  </a:lnTo>
                  <a:lnTo>
                    <a:pt x="11823" y="642910"/>
                  </a:lnTo>
                  <a:lnTo>
                    <a:pt x="15703" y="640350"/>
                  </a:lnTo>
                  <a:lnTo>
                    <a:pt x="19767" y="637974"/>
                  </a:lnTo>
                  <a:lnTo>
                    <a:pt x="23647" y="635587"/>
                  </a:lnTo>
                  <a:lnTo>
                    <a:pt x="27619" y="633211"/>
                  </a:lnTo>
                  <a:lnTo>
                    <a:pt x="31499" y="630651"/>
                  </a:lnTo>
                  <a:lnTo>
                    <a:pt x="35563" y="628448"/>
                  </a:lnTo>
                  <a:lnTo>
                    <a:pt x="39443" y="624977"/>
                  </a:lnTo>
                  <a:lnTo>
                    <a:pt x="66970" y="590390"/>
                  </a:lnTo>
                  <a:lnTo>
                    <a:pt x="70942" y="585074"/>
                  </a:lnTo>
                  <a:lnTo>
                    <a:pt x="74914" y="580322"/>
                  </a:lnTo>
                  <a:lnTo>
                    <a:pt x="78886" y="575560"/>
                  </a:lnTo>
                  <a:lnTo>
                    <a:pt x="82765" y="571166"/>
                  </a:lnTo>
                  <a:lnTo>
                    <a:pt x="86645" y="564949"/>
                  </a:lnTo>
                  <a:lnTo>
                    <a:pt x="90710" y="557995"/>
                  </a:lnTo>
                  <a:lnTo>
                    <a:pt x="94589" y="551768"/>
                  </a:lnTo>
                  <a:lnTo>
                    <a:pt x="98469" y="544629"/>
                  </a:lnTo>
                  <a:lnTo>
                    <a:pt x="102533" y="538044"/>
                  </a:lnTo>
                  <a:lnTo>
                    <a:pt x="106413" y="530905"/>
                  </a:lnTo>
                  <a:lnTo>
                    <a:pt x="110293" y="519199"/>
                  </a:lnTo>
                  <a:lnTo>
                    <a:pt x="114265" y="507482"/>
                  </a:lnTo>
                  <a:lnTo>
                    <a:pt x="118329" y="495776"/>
                  </a:lnTo>
                  <a:lnTo>
                    <a:pt x="122209" y="482226"/>
                  </a:lnTo>
                  <a:lnTo>
                    <a:pt x="126088" y="468871"/>
                  </a:lnTo>
                  <a:lnTo>
                    <a:pt x="129968" y="456427"/>
                  </a:lnTo>
                  <a:lnTo>
                    <a:pt x="134032" y="443061"/>
                  </a:lnTo>
                  <a:lnTo>
                    <a:pt x="137912" y="430259"/>
                  </a:lnTo>
                  <a:lnTo>
                    <a:pt x="141792" y="418542"/>
                  </a:lnTo>
                  <a:lnTo>
                    <a:pt x="145856" y="404081"/>
                  </a:lnTo>
                  <a:lnTo>
                    <a:pt x="149736" y="389076"/>
                  </a:lnTo>
                  <a:lnTo>
                    <a:pt x="153615" y="374940"/>
                  </a:lnTo>
                  <a:lnTo>
                    <a:pt x="157587" y="357039"/>
                  </a:lnTo>
                  <a:lnTo>
                    <a:pt x="161652" y="340006"/>
                  </a:lnTo>
                  <a:lnTo>
                    <a:pt x="165531" y="324709"/>
                  </a:lnTo>
                  <a:lnTo>
                    <a:pt x="169411" y="308002"/>
                  </a:lnTo>
                  <a:lnTo>
                    <a:pt x="173475" y="292813"/>
                  </a:lnTo>
                  <a:lnTo>
                    <a:pt x="177355" y="277625"/>
                  </a:lnTo>
                  <a:lnTo>
                    <a:pt x="181235" y="259833"/>
                  </a:lnTo>
                  <a:lnTo>
                    <a:pt x="185114" y="243451"/>
                  </a:lnTo>
                  <a:lnTo>
                    <a:pt x="189179" y="226526"/>
                  </a:lnTo>
                  <a:lnTo>
                    <a:pt x="193059" y="210253"/>
                  </a:lnTo>
                  <a:lnTo>
                    <a:pt x="197031" y="194305"/>
                  </a:lnTo>
                  <a:lnTo>
                    <a:pt x="201003" y="179550"/>
                  </a:lnTo>
                  <a:lnTo>
                    <a:pt x="204975" y="163928"/>
                  </a:lnTo>
                  <a:lnTo>
                    <a:pt x="208854" y="150475"/>
                  </a:lnTo>
                  <a:lnTo>
                    <a:pt x="212734" y="138324"/>
                  </a:lnTo>
                  <a:lnTo>
                    <a:pt x="216798" y="126607"/>
                  </a:lnTo>
                  <a:lnTo>
                    <a:pt x="220678" y="116951"/>
                  </a:lnTo>
                  <a:lnTo>
                    <a:pt x="224558" y="107621"/>
                  </a:lnTo>
                  <a:lnTo>
                    <a:pt x="228622" y="94603"/>
                  </a:lnTo>
                  <a:lnTo>
                    <a:pt x="232502" y="83862"/>
                  </a:lnTo>
                  <a:lnTo>
                    <a:pt x="236381" y="73339"/>
                  </a:lnTo>
                  <a:lnTo>
                    <a:pt x="240353" y="62056"/>
                  </a:lnTo>
                  <a:lnTo>
                    <a:pt x="256241" y="25820"/>
                  </a:lnTo>
                  <a:lnTo>
                    <a:pt x="279704" y="0"/>
                  </a:lnTo>
                  <a:lnTo>
                    <a:pt x="283676" y="759"/>
                  </a:lnTo>
                  <a:lnTo>
                    <a:pt x="287648" y="2712"/>
                  </a:lnTo>
                  <a:lnTo>
                    <a:pt x="291620" y="6183"/>
                  </a:lnTo>
                  <a:lnTo>
                    <a:pt x="295500" y="9113"/>
                  </a:lnTo>
                  <a:lnTo>
                    <a:pt x="299564" y="13778"/>
                  </a:lnTo>
                  <a:lnTo>
                    <a:pt x="303444" y="19962"/>
                  </a:lnTo>
                  <a:lnTo>
                    <a:pt x="307324" y="27230"/>
                  </a:lnTo>
                  <a:lnTo>
                    <a:pt x="311203" y="36452"/>
                  </a:lnTo>
                  <a:lnTo>
                    <a:pt x="315268" y="43721"/>
                  </a:lnTo>
                  <a:lnTo>
                    <a:pt x="319147" y="49037"/>
                  </a:lnTo>
                  <a:lnTo>
                    <a:pt x="323027" y="54570"/>
                  </a:lnTo>
                  <a:lnTo>
                    <a:pt x="327091" y="58584"/>
                  </a:lnTo>
                  <a:lnTo>
                    <a:pt x="346767" y="92216"/>
                  </a:lnTo>
                  <a:lnTo>
                    <a:pt x="350646" y="100461"/>
                  </a:lnTo>
                  <a:lnTo>
                    <a:pt x="354711" y="106536"/>
                  </a:lnTo>
                  <a:lnTo>
                    <a:pt x="358590" y="114239"/>
                  </a:lnTo>
                  <a:lnTo>
                    <a:pt x="362470" y="120206"/>
                  </a:lnTo>
                  <a:lnTo>
                    <a:pt x="366350" y="124980"/>
                  </a:lnTo>
                  <a:lnTo>
                    <a:pt x="370414" y="131381"/>
                  </a:lnTo>
                  <a:lnTo>
                    <a:pt x="374294" y="137239"/>
                  </a:lnTo>
                  <a:lnTo>
                    <a:pt x="378266" y="143640"/>
                  </a:lnTo>
                  <a:lnTo>
                    <a:pt x="382238" y="151343"/>
                  </a:lnTo>
                  <a:lnTo>
                    <a:pt x="386210" y="156984"/>
                  </a:lnTo>
                  <a:lnTo>
                    <a:pt x="390090" y="163602"/>
                  </a:lnTo>
                  <a:lnTo>
                    <a:pt x="393969" y="171847"/>
                  </a:lnTo>
                  <a:lnTo>
                    <a:pt x="398034" y="180418"/>
                  </a:lnTo>
                  <a:lnTo>
                    <a:pt x="401913" y="189097"/>
                  </a:lnTo>
                  <a:lnTo>
                    <a:pt x="405793" y="197451"/>
                  </a:lnTo>
                  <a:lnTo>
                    <a:pt x="409673" y="205154"/>
                  </a:lnTo>
                  <a:lnTo>
                    <a:pt x="413737" y="214158"/>
                  </a:lnTo>
                  <a:lnTo>
                    <a:pt x="417617" y="225116"/>
                  </a:lnTo>
                  <a:lnTo>
                    <a:pt x="421589" y="236290"/>
                  </a:lnTo>
                  <a:lnTo>
                    <a:pt x="425653" y="248116"/>
                  </a:lnTo>
                  <a:lnTo>
                    <a:pt x="429533" y="262111"/>
                  </a:lnTo>
                  <a:lnTo>
                    <a:pt x="433412" y="269597"/>
                  </a:lnTo>
                  <a:lnTo>
                    <a:pt x="437292" y="276757"/>
                  </a:lnTo>
                  <a:lnTo>
                    <a:pt x="441356" y="284351"/>
                  </a:lnTo>
                  <a:lnTo>
                    <a:pt x="445236" y="289559"/>
                  </a:lnTo>
                  <a:lnTo>
                    <a:pt x="449116" y="296285"/>
                  </a:lnTo>
                  <a:lnTo>
                    <a:pt x="453180" y="302361"/>
                  </a:lnTo>
                  <a:lnTo>
                    <a:pt x="457060" y="308002"/>
                  </a:lnTo>
                  <a:lnTo>
                    <a:pt x="460939" y="314403"/>
                  </a:lnTo>
                  <a:lnTo>
                    <a:pt x="464911" y="320587"/>
                  </a:lnTo>
                  <a:lnTo>
                    <a:pt x="468976" y="326879"/>
                  </a:lnTo>
                  <a:lnTo>
                    <a:pt x="472856" y="332195"/>
                  </a:lnTo>
                  <a:lnTo>
                    <a:pt x="476735" y="338596"/>
                  </a:lnTo>
                  <a:lnTo>
                    <a:pt x="480800" y="344563"/>
                  </a:lnTo>
                  <a:lnTo>
                    <a:pt x="484679" y="350638"/>
                  </a:lnTo>
                  <a:lnTo>
                    <a:pt x="488559" y="357799"/>
                  </a:lnTo>
                  <a:lnTo>
                    <a:pt x="492439" y="363983"/>
                  </a:lnTo>
                  <a:lnTo>
                    <a:pt x="496503" y="370601"/>
                  </a:lnTo>
                  <a:lnTo>
                    <a:pt x="500383" y="377869"/>
                  </a:lnTo>
                  <a:lnTo>
                    <a:pt x="504355" y="385051"/>
                  </a:lnTo>
                  <a:lnTo>
                    <a:pt x="508327" y="393655"/>
                  </a:lnTo>
                  <a:lnTo>
                    <a:pt x="512299" y="402616"/>
                  </a:lnTo>
                  <a:lnTo>
                    <a:pt x="516178" y="411404"/>
                  </a:lnTo>
                  <a:lnTo>
                    <a:pt x="520058" y="420549"/>
                  </a:lnTo>
                  <a:lnTo>
                    <a:pt x="524122" y="429153"/>
                  </a:lnTo>
                  <a:lnTo>
                    <a:pt x="528002" y="435749"/>
                  </a:lnTo>
                  <a:lnTo>
                    <a:pt x="531882" y="441781"/>
                  </a:lnTo>
                  <a:lnTo>
                    <a:pt x="535946" y="447639"/>
                  </a:lnTo>
                  <a:lnTo>
                    <a:pt x="539826" y="452944"/>
                  </a:lnTo>
                  <a:lnTo>
                    <a:pt x="543705" y="458249"/>
                  </a:lnTo>
                  <a:lnTo>
                    <a:pt x="547677" y="464108"/>
                  </a:lnTo>
                  <a:lnTo>
                    <a:pt x="551649" y="468871"/>
                  </a:lnTo>
                  <a:lnTo>
                    <a:pt x="555622" y="474545"/>
                  </a:lnTo>
                  <a:lnTo>
                    <a:pt x="559501" y="480034"/>
                  </a:lnTo>
                  <a:lnTo>
                    <a:pt x="563381" y="484612"/>
                  </a:lnTo>
                  <a:lnTo>
                    <a:pt x="567445" y="489918"/>
                  </a:lnTo>
                  <a:lnTo>
                    <a:pt x="571325" y="494311"/>
                  </a:lnTo>
                  <a:lnTo>
                    <a:pt x="575205" y="497968"/>
                  </a:lnTo>
                  <a:lnTo>
                    <a:pt x="579269" y="501624"/>
                  </a:lnTo>
                  <a:lnTo>
                    <a:pt x="583149" y="504184"/>
                  </a:lnTo>
                  <a:lnTo>
                    <a:pt x="587028" y="506940"/>
                  </a:lnTo>
                  <a:lnTo>
                    <a:pt x="591000" y="510411"/>
                  </a:lnTo>
                  <a:lnTo>
                    <a:pt x="594972" y="514436"/>
                  </a:lnTo>
                  <a:lnTo>
                    <a:pt x="598944" y="518830"/>
                  </a:lnTo>
                  <a:lnTo>
                    <a:pt x="602824" y="523408"/>
                  </a:lnTo>
                  <a:lnTo>
                    <a:pt x="606888" y="528160"/>
                  </a:lnTo>
                  <a:lnTo>
                    <a:pt x="610768" y="532370"/>
                  </a:lnTo>
                  <a:lnTo>
                    <a:pt x="614648" y="536948"/>
                  </a:lnTo>
                  <a:lnTo>
                    <a:pt x="618527" y="541711"/>
                  </a:lnTo>
                  <a:lnTo>
                    <a:pt x="622592" y="546647"/>
                  </a:lnTo>
                  <a:lnTo>
                    <a:pt x="626471" y="551952"/>
                  </a:lnTo>
                  <a:lnTo>
                    <a:pt x="630351" y="557257"/>
                  </a:lnTo>
                  <a:lnTo>
                    <a:pt x="634415" y="562204"/>
                  </a:lnTo>
                  <a:lnTo>
                    <a:pt x="638295" y="567510"/>
                  </a:lnTo>
                  <a:lnTo>
                    <a:pt x="642267" y="570808"/>
                  </a:lnTo>
                  <a:lnTo>
                    <a:pt x="646147" y="574279"/>
                  </a:lnTo>
                  <a:lnTo>
                    <a:pt x="650211" y="578120"/>
                  </a:lnTo>
                  <a:lnTo>
                    <a:pt x="654091" y="582156"/>
                  </a:lnTo>
                  <a:lnTo>
                    <a:pt x="657971" y="586181"/>
                  </a:lnTo>
                  <a:lnTo>
                    <a:pt x="662035" y="589468"/>
                  </a:lnTo>
                  <a:lnTo>
                    <a:pt x="665915" y="592766"/>
                  </a:lnTo>
                  <a:lnTo>
                    <a:pt x="669794" y="595695"/>
                  </a:lnTo>
                  <a:lnTo>
                    <a:pt x="673674" y="598624"/>
                  </a:lnTo>
                  <a:lnTo>
                    <a:pt x="677738" y="601000"/>
                  </a:lnTo>
                  <a:lnTo>
                    <a:pt x="681618" y="603192"/>
                  </a:lnTo>
                  <a:lnTo>
                    <a:pt x="685590" y="605579"/>
                  </a:lnTo>
                  <a:lnTo>
                    <a:pt x="689654" y="608139"/>
                  </a:lnTo>
                  <a:lnTo>
                    <a:pt x="693534" y="610699"/>
                  </a:lnTo>
                  <a:lnTo>
                    <a:pt x="697414" y="613444"/>
                  </a:lnTo>
                  <a:lnTo>
                    <a:pt x="701293" y="615093"/>
                  </a:lnTo>
                  <a:lnTo>
                    <a:pt x="705358" y="616742"/>
                  </a:lnTo>
                  <a:lnTo>
                    <a:pt x="709237" y="618391"/>
                  </a:lnTo>
                  <a:lnTo>
                    <a:pt x="713117" y="619856"/>
                  </a:lnTo>
                  <a:lnTo>
                    <a:pt x="716997" y="621678"/>
                  </a:lnTo>
                  <a:lnTo>
                    <a:pt x="721061" y="623881"/>
                  </a:lnTo>
                  <a:lnTo>
                    <a:pt x="724941" y="625345"/>
                  </a:lnTo>
                  <a:lnTo>
                    <a:pt x="728913" y="626984"/>
                  </a:lnTo>
                  <a:lnTo>
                    <a:pt x="732977" y="629002"/>
                  </a:lnTo>
                  <a:lnTo>
                    <a:pt x="736857" y="630651"/>
                  </a:lnTo>
                  <a:lnTo>
                    <a:pt x="740736" y="632115"/>
                  </a:lnTo>
                  <a:lnTo>
                    <a:pt x="744616" y="633580"/>
                  </a:lnTo>
                  <a:lnTo>
                    <a:pt x="748681" y="634491"/>
                  </a:lnTo>
                  <a:lnTo>
                    <a:pt x="752560" y="635587"/>
                  </a:lnTo>
                  <a:lnTo>
                    <a:pt x="756440" y="636683"/>
                  </a:lnTo>
                  <a:lnTo>
                    <a:pt x="760504" y="638147"/>
                  </a:lnTo>
                  <a:lnTo>
                    <a:pt x="764384" y="639796"/>
                  </a:lnTo>
                  <a:lnTo>
                    <a:pt x="768264" y="641630"/>
                  </a:lnTo>
                  <a:lnTo>
                    <a:pt x="772236" y="643094"/>
                  </a:lnTo>
                  <a:lnTo>
                    <a:pt x="792003" y="648953"/>
                  </a:lnTo>
                  <a:lnTo>
                    <a:pt x="795883" y="649864"/>
                  </a:lnTo>
                  <a:lnTo>
                    <a:pt x="799763" y="650591"/>
                  </a:lnTo>
                  <a:lnTo>
                    <a:pt x="803827" y="651144"/>
                  </a:lnTo>
                  <a:lnTo>
                    <a:pt x="807707" y="651882"/>
                  </a:lnTo>
                  <a:lnTo>
                    <a:pt x="811679" y="652609"/>
                  </a:lnTo>
                  <a:lnTo>
                    <a:pt x="815651" y="653705"/>
                  </a:lnTo>
                  <a:lnTo>
                    <a:pt x="819623" y="654800"/>
                  </a:lnTo>
                  <a:lnTo>
                    <a:pt x="823502" y="656091"/>
                  </a:lnTo>
                  <a:lnTo>
                    <a:pt x="827382" y="657187"/>
                  </a:lnTo>
                  <a:lnTo>
                    <a:pt x="831447" y="658098"/>
                  </a:lnTo>
                  <a:lnTo>
                    <a:pt x="835326" y="658652"/>
                  </a:lnTo>
                  <a:lnTo>
                    <a:pt x="839206" y="658836"/>
                  </a:lnTo>
                  <a:lnTo>
                    <a:pt x="843085" y="659194"/>
                  </a:lnTo>
                  <a:lnTo>
                    <a:pt x="847150" y="659563"/>
                  </a:lnTo>
                  <a:lnTo>
                    <a:pt x="851030" y="660301"/>
                  </a:lnTo>
                  <a:lnTo>
                    <a:pt x="855002" y="660843"/>
                  </a:lnTo>
                  <a:lnTo>
                    <a:pt x="858974" y="661212"/>
                  </a:lnTo>
                  <a:lnTo>
                    <a:pt x="862946" y="661581"/>
                  </a:lnTo>
                  <a:lnTo>
                    <a:pt x="866825" y="661939"/>
                  </a:lnTo>
                  <a:lnTo>
                    <a:pt x="870705" y="661939"/>
                  </a:lnTo>
                  <a:lnTo>
                    <a:pt x="874769" y="662123"/>
                  </a:lnTo>
                  <a:lnTo>
                    <a:pt x="878649" y="662492"/>
                  </a:lnTo>
                  <a:lnTo>
                    <a:pt x="882529" y="662861"/>
                  </a:lnTo>
                  <a:lnTo>
                    <a:pt x="886593" y="663219"/>
                  </a:lnTo>
                  <a:lnTo>
                    <a:pt x="890473" y="663219"/>
                  </a:lnTo>
                  <a:lnTo>
                    <a:pt x="894352" y="663404"/>
                  </a:lnTo>
                  <a:lnTo>
                    <a:pt x="898324" y="663772"/>
                  </a:lnTo>
                  <a:lnTo>
                    <a:pt x="902296" y="663957"/>
                  </a:lnTo>
                  <a:lnTo>
                    <a:pt x="906268" y="663957"/>
                  </a:lnTo>
                  <a:lnTo>
                    <a:pt x="910148" y="663772"/>
                  </a:lnTo>
                  <a:lnTo>
                    <a:pt x="914212" y="663588"/>
                  </a:lnTo>
                  <a:lnTo>
                    <a:pt x="918092" y="662861"/>
                  </a:lnTo>
                  <a:lnTo>
                    <a:pt x="921972" y="662123"/>
                  </a:lnTo>
                  <a:lnTo>
                    <a:pt x="925851" y="661397"/>
                  </a:lnTo>
                  <a:lnTo>
                    <a:pt x="957535" y="656091"/>
                  </a:lnTo>
                  <a:lnTo>
                    <a:pt x="961415" y="655169"/>
                  </a:lnTo>
                  <a:lnTo>
                    <a:pt x="996794" y="650417"/>
                  </a:lnTo>
                  <a:lnTo>
                    <a:pt x="1000858" y="650775"/>
                  </a:lnTo>
                  <a:lnTo>
                    <a:pt x="1004738" y="650960"/>
                  </a:lnTo>
                  <a:lnTo>
                    <a:pt x="1008617" y="650775"/>
                  </a:lnTo>
                  <a:lnTo>
                    <a:pt x="1012682" y="650960"/>
                  </a:lnTo>
                  <a:lnTo>
                    <a:pt x="1016561" y="650960"/>
                  </a:lnTo>
                  <a:lnTo>
                    <a:pt x="1020441" y="651329"/>
                  </a:lnTo>
                  <a:lnTo>
                    <a:pt x="1024321" y="651698"/>
                  </a:lnTo>
                  <a:lnTo>
                    <a:pt x="1028385" y="652240"/>
                  </a:lnTo>
                  <a:lnTo>
                    <a:pt x="1032265" y="652056"/>
                  </a:lnTo>
                  <a:lnTo>
                    <a:pt x="1036237" y="651698"/>
                  </a:lnTo>
                  <a:lnTo>
                    <a:pt x="1040301" y="651144"/>
                  </a:lnTo>
                  <a:lnTo>
                    <a:pt x="1044181" y="650591"/>
                  </a:lnTo>
                  <a:lnTo>
                    <a:pt x="1048061" y="650417"/>
                  </a:lnTo>
                  <a:lnTo>
                    <a:pt x="1051940" y="650233"/>
                  </a:lnTo>
                  <a:lnTo>
                    <a:pt x="1056005" y="649680"/>
                  </a:lnTo>
                  <a:lnTo>
                    <a:pt x="1059884" y="649137"/>
                  </a:lnTo>
                  <a:lnTo>
                    <a:pt x="1063764" y="648953"/>
                  </a:lnTo>
                  <a:lnTo>
                    <a:pt x="1067828" y="648953"/>
                  </a:lnTo>
                  <a:lnTo>
                    <a:pt x="1071708" y="648953"/>
                  </a:lnTo>
                  <a:lnTo>
                    <a:pt x="1075680" y="648584"/>
                  </a:lnTo>
                  <a:lnTo>
                    <a:pt x="1079560" y="647304"/>
                  </a:lnTo>
                  <a:lnTo>
                    <a:pt x="1083624" y="646382"/>
                  </a:lnTo>
                  <a:lnTo>
                    <a:pt x="1103207" y="644190"/>
                  </a:lnTo>
                  <a:lnTo>
                    <a:pt x="1107087" y="644006"/>
                  </a:lnTo>
                  <a:lnTo>
                    <a:pt x="1111151" y="643821"/>
                  </a:lnTo>
                  <a:lnTo>
                    <a:pt x="1115031" y="643637"/>
                  </a:lnTo>
                  <a:lnTo>
                    <a:pt x="1119003" y="643821"/>
                  </a:lnTo>
                  <a:lnTo>
                    <a:pt x="1122883" y="644006"/>
                  </a:lnTo>
                  <a:lnTo>
                    <a:pt x="1126947" y="644375"/>
                  </a:lnTo>
                  <a:lnTo>
                    <a:pt x="1130827" y="644743"/>
                  </a:lnTo>
                  <a:lnTo>
                    <a:pt x="1134706" y="644928"/>
                  </a:lnTo>
                  <a:lnTo>
                    <a:pt x="1138771" y="645286"/>
                  </a:lnTo>
                  <a:lnTo>
                    <a:pt x="1142650" y="645655"/>
                  </a:lnTo>
                  <a:lnTo>
                    <a:pt x="1146530" y="646208"/>
                  </a:lnTo>
                  <a:lnTo>
                    <a:pt x="1150410" y="647119"/>
                  </a:lnTo>
                  <a:lnTo>
                    <a:pt x="1154474" y="647846"/>
                  </a:lnTo>
                  <a:lnTo>
                    <a:pt x="1158354" y="648953"/>
                  </a:lnTo>
                  <a:lnTo>
                    <a:pt x="1162326" y="650233"/>
                  </a:lnTo>
                  <a:lnTo>
                    <a:pt x="1166298" y="650960"/>
                  </a:lnTo>
                  <a:lnTo>
                    <a:pt x="1170270" y="651329"/>
                  </a:lnTo>
                  <a:lnTo>
                    <a:pt x="1174149" y="651698"/>
                  </a:lnTo>
                  <a:lnTo>
                    <a:pt x="1178029" y="652240"/>
                  </a:lnTo>
                </a:path>
              </a:pathLst>
            </a:custGeom>
            <a:ln w="6776">
              <a:solidFill>
                <a:srgbClr val="00BE7E"/>
              </a:solidFill>
            </a:ln>
          </p:spPr>
          <p:txBody>
            <a:bodyPr wrap="square" lIns="0" tIns="0" rIns="0" bIns="0" rtlCol="0"/>
            <a:lstStyle/>
            <a:p>
              <a:endParaRPr/>
            </a:p>
          </p:txBody>
        </p:sp>
        <p:sp>
          <p:nvSpPr>
            <p:cNvPr id="213" name="object 213"/>
            <p:cNvSpPr/>
            <p:nvPr/>
          </p:nvSpPr>
          <p:spPr>
            <a:xfrm>
              <a:off x="3037199" y="3736796"/>
              <a:ext cx="27940" cy="957580"/>
            </a:xfrm>
            <a:custGeom>
              <a:avLst/>
              <a:gdLst/>
              <a:ahLst/>
              <a:cxnLst/>
              <a:rect l="l" t="t" r="r" b="b"/>
              <a:pathLst>
                <a:path w="27939" h="957579">
                  <a:moveTo>
                    <a:pt x="27711" y="957487"/>
                  </a:moveTo>
                  <a:lnTo>
                    <a:pt x="27711" y="0"/>
                  </a:lnTo>
                </a:path>
                <a:path w="27939" h="957579">
                  <a:moveTo>
                    <a:pt x="27711" y="905878"/>
                  </a:moveTo>
                  <a:lnTo>
                    <a:pt x="0" y="905878"/>
                  </a:lnTo>
                </a:path>
              </a:pathLst>
            </a:custGeom>
            <a:ln w="4337">
              <a:solidFill>
                <a:srgbClr val="000000"/>
              </a:solidFill>
            </a:ln>
          </p:spPr>
          <p:txBody>
            <a:bodyPr wrap="square" lIns="0" tIns="0" rIns="0" bIns="0" rtlCol="0"/>
            <a:lstStyle/>
            <a:p>
              <a:endParaRPr/>
            </a:p>
          </p:txBody>
        </p:sp>
        <p:sp>
          <p:nvSpPr>
            <p:cNvPr id="214" name="object 214"/>
            <p:cNvSpPr/>
            <p:nvPr/>
          </p:nvSpPr>
          <p:spPr>
            <a:xfrm>
              <a:off x="2987226" y="4615563"/>
              <a:ext cx="31750" cy="57785"/>
            </a:xfrm>
            <a:custGeom>
              <a:avLst/>
              <a:gdLst/>
              <a:ahLst/>
              <a:cxnLst/>
              <a:rect l="l" t="t" r="r" b="b"/>
              <a:pathLst>
                <a:path w="31750" h="57785">
                  <a:moveTo>
                    <a:pt x="18197" y="0"/>
                  </a:moveTo>
                  <a:lnTo>
                    <a:pt x="0" y="22023"/>
                  </a:lnTo>
                  <a:lnTo>
                    <a:pt x="0" y="39197"/>
                  </a:lnTo>
                  <a:lnTo>
                    <a:pt x="1570" y="46791"/>
                  </a:lnTo>
                  <a:lnTo>
                    <a:pt x="4913" y="51760"/>
                  </a:lnTo>
                  <a:lnTo>
                    <a:pt x="7389" y="55340"/>
                  </a:lnTo>
                  <a:lnTo>
                    <a:pt x="10992" y="57282"/>
                  </a:lnTo>
                  <a:lnTo>
                    <a:pt x="19121" y="57282"/>
                  </a:lnTo>
                  <a:lnTo>
                    <a:pt x="21984" y="56176"/>
                  </a:lnTo>
                  <a:lnTo>
                    <a:pt x="26603" y="51760"/>
                  </a:lnTo>
                  <a:lnTo>
                    <a:pt x="26678" y="51619"/>
                  </a:lnTo>
                  <a:lnTo>
                    <a:pt x="12932" y="51619"/>
                  </a:lnTo>
                  <a:lnTo>
                    <a:pt x="10622" y="50089"/>
                  </a:lnTo>
                  <a:lnTo>
                    <a:pt x="6927" y="43992"/>
                  </a:lnTo>
                  <a:lnTo>
                    <a:pt x="6096" y="37862"/>
                  </a:lnTo>
                  <a:lnTo>
                    <a:pt x="6209" y="18681"/>
                  </a:lnTo>
                  <a:lnTo>
                    <a:pt x="26385" y="5695"/>
                  </a:lnTo>
                  <a:lnTo>
                    <a:pt x="25864" y="4773"/>
                  </a:lnTo>
                  <a:lnTo>
                    <a:pt x="24294" y="3026"/>
                  </a:lnTo>
                  <a:lnTo>
                    <a:pt x="20414" y="607"/>
                  </a:lnTo>
                  <a:lnTo>
                    <a:pt x="18197" y="0"/>
                  </a:lnTo>
                  <a:close/>
                </a:path>
                <a:path w="31750" h="57785">
                  <a:moveTo>
                    <a:pt x="26385" y="5695"/>
                  </a:moveTo>
                  <a:lnTo>
                    <a:pt x="18289" y="5695"/>
                  </a:lnTo>
                  <a:lnTo>
                    <a:pt x="20599" y="7214"/>
                  </a:lnTo>
                  <a:lnTo>
                    <a:pt x="22354" y="10252"/>
                  </a:lnTo>
                  <a:lnTo>
                    <a:pt x="24201" y="13289"/>
                  </a:lnTo>
                  <a:lnTo>
                    <a:pt x="25014" y="18681"/>
                  </a:lnTo>
                  <a:lnTo>
                    <a:pt x="25122" y="37862"/>
                  </a:lnTo>
                  <a:lnTo>
                    <a:pt x="24201" y="43960"/>
                  </a:lnTo>
                  <a:lnTo>
                    <a:pt x="22354" y="47030"/>
                  </a:lnTo>
                  <a:lnTo>
                    <a:pt x="20599" y="50089"/>
                  </a:lnTo>
                  <a:lnTo>
                    <a:pt x="18289" y="51619"/>
                  </a:lnTo>
                  <a:lnTo>
                    <a:pt x="26678" y="51619"/>
                  </a:lnTo>
                  <a:lnTo>
                    <a:pt x="28266" y="48635"/>
                  </a:lnTo>
                  <a:lnTo>
                    <a:pt x="29642" y="43960"/>
                  </a:lnTo>
                  <a:lnTo>
                    <a:pt x="30575" y="40553"/>
                  </a:lnTo>
                  <a:lnTo>
                    <a:pt x="31129" y="35237"/>
                  </a:lnTo>
                  <a:lnTo>
                    <a:pt x="31062" y="22023"/>
                  </a:lnTo>
                  <a:lnTo>
                    <a:pt x="30852" y="18681"/>
                  </a:lnTo>
                  <a:lnTo>
                    <a:pt x="29374" y="12118"/>
                  </a:lnTo>
                  <a:lnTo>
                    <a:pt x="28358" y="9340"/>
                  </a:lnTo>
                  <a:lnTo>
                    <a:pt x="27145" y="7040"/>
                  </a:lnTo>
                  <a:lnTo>
                    <a:pt x="26385" y="5695"/>
                  </a:lnTo>
                  <a:close/>
                </a:path>
              </a:pathLst>
            </a:custGeom>
            <a:solidFill>
              <a:srgbClr val="000000"/>
            </a:solidFill>
          </p:spPr>
          <p:txBody>
            <a:bodyPr wrap="square" lIns="0" tIns="0" rIns="0" bIns="0" rtlCol="0"/>
            <a:lstStyle/>
            <a:p>
              <a:endParaRPr/>
            </a:p>
          </p:txBody>
        </p:sp>
        <p:sp>
          <p:nvSpPr>
            <p:cNvPr id="215" name="object 215"/>
            <p:cNvSpPr/>
            <p:nvPr/>
          </p:nvSpPr>
          <p:spPr>
            <a:xfrm>
              <a:off x="3037199" y="4429102"/>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216" name="object 216"/>
            <p:cNvSpPr/>
            <p:nvPr/>
          </p:nvSpPr>
          <p:spPr>
            <a:xfrm>
              <a:off x="2991752" y="4401990"/>
              <a:ext cx="17780" cy="56515"/>
            </a:xfrm>
            <a:custGeom>
              <a:avLst/>
              <a:gdLst/>
              <a:ahLst/>
              <a:cxnLst/>
              <a:rect l="l" t="t" r="r" b="b"/>
              <a:pathLst>
                <a:path w="17780" h="56514">
                  <a:moveTo>
                    <a:pt x="17550" y="0"/>
                  </a:moveTo>
                  <a:lnTo>
                    <a:pt x="13855" y="0"/>
                  </a:lnTo>
                  <a:lnTo>
                    <a:pt x="12747" y="2419"/>
                  </a:lnTo>
                  <a:lnTo>
                    <a:pt x="11084" y="4925"/>
                  </a:lnTo>
                  <a:lnTo>
                    <a:pt x="6188" y="10078"/>
                  </a:lnTo>
                  <a:lnTo>
                    <a:pt x="3233" y="12270"/>
                  </a:lnTo>
                  <a:lnTo>
                    <a:pt x="0" y="14081"/>
                  </a:lnTo>
                  <a:lnTo>
                    <a:pt x="0" y="20743"/>
                  </a:lnTo>
                  <a:lnTo>
                    <a:pt x="11731" y="12432"/>
                  </a:lnTo>
                  <a:lnTo>
                    <a:pt x="11731" y="56327"/>
                  </a:lnTo>
                  <a:lnTo>
                    <a:pt x="17550" y="56327"/>
                  </a:lnTo>
                  <a:lnTo>
                    <a:pt x="17550" y="0"/>
                  </a:lnTo>
                  <a:close/>
                </a:path>
              </a:pathLst>
            </a:custGeom>
            <a:solidFill>
              <a:srgbClr val="000000"/>
            </a:solidFill>
          </p:spPr>
          <p:txBody>
            <a:bodyPr wrap="square" lIns="0" tIns="0" rIns="0" bIns="0" rtlCol="0"/>
            <a:lstStyle/>
            <a:p>
              <a:endParaRPr/>
            </a:p>
          </p:txBody>
        </p:sp>
        <p:sp>
          <p:nvSpPr>
            <p:cNvPr id="217" name="object 217"/>
            <p:cNvSpPr/>
            <p:nvPr/>
          </p:nvSpPr>
          <p:spPr>
            <a:xfrm>
              <a:off x="3037199" y="4215561"/>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218" name="object 218"/>
            <p:cNvSpPr/>
            <p:nvPr/>
          </p:nvSpPr>
          <p:spPr>
            <a:xfrm>
              <a:off x="2986487" y="4188439"/>
              <a:ext cx="31750" cy="56515"/>
            </a:xfrm>
            <a:custGeom>
              <a:avLst/>
              <a:gdLst/>
              <a:ahLst/>
              <a:cxnLst/>
              <a:rect l="l" t="t" r="r" b="b"/>
              <a:pathLst>
                <a:path w="31750" h="56514">
                  <a:moveTo>
                    <a:pt x="21245" y="0"/>
                  </a:moveTo>
                  <a:lnTo>
                    <a:pt x="1108" y="16164"/>
                  </a:lnTo>
                  <a:lnTo>
                    <a:pt x="7112" y="16924"/>
                  </a:lnTo>
                  <a:lnTo>
                    <a:pt x="7205" y="13452"/>
                  </a:lnTo>
                  <a:lnTo>
                    <a:pt x="8036" y="10631"/>
                  </a:lnTo>
                  <a:lnTo>
                    <a:pt x="11454" y="6726"/>
                  </a:lnTo>
                  <a:lnTo>
                    <a:pt x="13671" y="5641"/>
                  </a:lnTo>
                  <a:lnTo>
                    <a:pt x="19213" y="5641"/>
                  </a:lnTo>
                  <a:lnTo>
                    <a:pt x="21338" y="6617"/>
                  </a:lnTo>
                  <a:lnTo>
                    <a:pt x="24663" y="10415"/>
                  </a:lnTo>
                  <a:lnTo>
                    <a:pt x="25494" y="12693"/>
                  </a:lnTo>
                  <a:lnTo>
                    <a:pt x="25494" y="18009"/>
                  </a:lnTo>
                  <a:lnTo>
                    <a:pt x="24571" y="20721"/>
                  </a:lnTo>
                  <a:lnTo>
                    <a:pt x="20968" y="26579"/>
                  </a:lnTo>
                  <a:lnTo>
                    <a:pt x="17458" y="30594"/>
                  </a:lnTo>
                  <a:lnTo>
                    <a:pt x="8867" y="38730"/>
                  </a:lnTo>
                  <a:lnTo>
                    <a:pt x="6373" y="41660"/>
                  </a:lnTo>
                  <a:lnTo>
                    <a:pt x="4526" y="44046"/>
                  </a:lnTo>
                  <a:lnTo>
                    <a:pt x="2771" y="46542"/>
                  </a:lnTo>
                  <a:lnTo>
                    <a:pt x="1477" y="49037"/>
                  </a:lnTo>
                  <a:lnTo>
                    <a:pt x="738" y="51532"/>
                  </a:lnTo>
                  <a:lnTo>
                    <a:pt x="184" y="53051"/>
                  </a:lnTo>
                  <a:lnTo>
                    <a:pt x="0" y="54678"/>
                  </a:lnTo>
                  <a:lnTo>
                    <a:pt x="0" y="56306"/>
                  </a:lnTo>
                  <a:lnTo>
                    <a:pt x="31591" y="56306"/>
                  </a:lnTo>
                  <a:lnTo>
                    <a:pt x="31591" y="49688"/>
                  </a:lnTo>
                  <a:lnTo>
                    <a:pt x="8128" y="49688"/>
                  </a:lnTo>
                  <a:lnTo>
                    <a:pt x="8775" y="48386"/>
                  </a:lnTo>
                  <a:lnTo>
                    <a:pt x="9606" y="47193"/>
                  </a:lnTo>
                  <a:lnTo>
                    <a:pt x="11638" y="44697"/>
                  </a:lnTo>
                  <a:lnTo>
                    <a:pt x="13855" y="42311"/>
                  </a:lnTo>
                  <a:lnTo>
                    <a:pt x="17458" y="38947"/>
                  </a:lnTo>
                  <a:lnTo>
                    <a:pt x="21615" y="34716"/>
                  </a:lnTo>
                  <a:lnTo>
                    <a:pt x="31499" y="17792"/>
                  </a:lnTo>
                  <a:lnTo>
                    <a:pt x="31499" y="11174"/>
                  </a:lnTo>
                  <a:lnTo>
                    <a:pt x="30205" y="7485"/>
                  </a:lnTo>
                  <a:lnTo>
                    <a:pt x="24848" y="1518"/>
                  </a:lnTo>
                  <a:lnTo>
                    <a:pt x="21245" y="0"/>
                  </a:lnTo>
                  <a:close/>
                </a:path>
              </a:pathLst>
            </a:custGeom>
            <a:solidFill>
              <a:srgbClr val="000000"/>
            </a:solidFill>
          </p:spPr>
          <p:txBody>
            <a:bodyPr wrap="square" lIns="0" tIns="0" rIns="0" bIns="0" rtlCol="0"/>
            <a:lstStyle/>
            <a:p>
              <a:endParaRPr/>
            </a:p>
          </p:txBody>
        </p:sp>
        <p:sp>
          <p:nvSpPr>
            <p:cNvPr id="219" name="object 219"/>
            <p:cNvSpPr/>
            <p:nvPr/>
          </p:nvSpPr>
          <p:spPr>
            <a:xfrm>
              <a:off x="3037199" y="4001945"/>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220" name="object 220"/>
            <p:cNvSpPr/>
            <p:nvPr/>
          </p:nvSpPr>
          <p:spPr>
            <a:xfrm>
              <a:off x="2987318" y="3974823"/>
              <a:ext cx="31750" cy="57785"/>
            </a:xfrm>
            <a:custGeom>
              <a:avLst/>
              <a:gdLst/>
              <a:ahLst/>
              <a:cxnLst/>
              <a:rect l="l" t="t" r="r" b="b"/>
              <a:pathLst>
                <a:path w="31750" h="57785">
                  <a:moveTo>
                    <a:pt x="17550" y="0"/>
                  </a:moveTo>
                  <a:lnTo>
                    <a:pt x="554" y="14537"/>
                  </a:lnTo>
                  <a:lnTo>
                    <a:pt x="6373" y="15839"/>
                  </a:lnTo>
                  <a:lnTo>
                    <a:pt x="6835" y="12476"/>
                  </a:lnTo>
                  <a:lnTo>
                    <a:pt x="7851" y="9872"/>
                  </a:lnTo>
                  <a:lnTo>
                    <a:pt x="10899" y="6509"/>
                  </a:lnTo>
                  <a:lnTo>
                    <a:pt x="12747" y="5641"/>
                  </a:lnTo>
                  <a:lnTo>
                    <a:pt x="17366" y="5641"/>
                  </a:lnTo>
                  <a:lnTo>
                    <a:pt x="19213" y="6509"/>
                  </a:lnTo>
                  <a:lnTo>
                    <a:pt x="22169" y="9872"/>
                  </a:lnTo>
                  <a:lnTo>
                    <a:pt x="22908" y="11933"/>
                  </a:lnTo>
                  <a:lnTo>
                    <a:pt x="22908" y="17683"/>
                  </a:lnTo>
                  <a:lnTo>
                    <a:pt x="21892" y="19962"/>
                  </a:lnTo>
                  <a:lnTo>
                    <a:pt x="19860" y="21480"/>
                  </a:lnTo>
                  <a:lnTo>
                    <a:pt x="17920" y="23108"/>
                  </a:lnTo>
                  <a:lnTo>
                    <a:pt x="15610" y="23867"/>
                  </a:lnTo>
                  <a:lnTo>
                    <a:pt x="13116" y="23867"/>
                  </a:lnTo>
                  <a:lnTo>
                    <a:pt x="12193" y="23759"/>
                  </a:lnTo>
                  <a:lnTo>
                    <a:pt x="11546" y="29834"/>
                  </a:lnTo>
                  <a:lnTo>
                    <a:pt x="13209" y="29292"/>
                  </a:lnTo>
                  <a:lnTo>
                    <a:pt x="14594" y="29075"/>
                  </a:lnTo>
                  <a:lnTo>
                    <a:pt x="18382" y="29075"/>
                  </a:lnTo>
                  <a:lnTo>
                    <a:pt x="20599" y="30051"/>
                  </a:lnTo>
                  <a:lnTo>
                    <a:pt x="24109" y="34174"/>
                  </a:lnTo>
                  <a:lnTo>
                    <a:pt x="25033" y="36778"/>
                  </a:lnTo>
                  <a:lnTo>
                    <a:pt x="25033" y="43287"/>
                  </a:lnTo>
                  <a:lnTo>
                    <a:pt x="24109" y="45999"/>
                  </a:lnTo>
                  <a:lnTo>
                    <a:pt x="20229" y="50556"/>
                  </a:lnTo>
                  <a:lnTo>
                    <a:pt x="17920" y="51641"/>
                  </a:lnTo>
                  <a:lnTo>
                    <a:pt x="12839" y="51641"/>
                  </a:lnTo>
                  <a:lnTo>
                    <a:pt x="10899" y="50773"/>
                  </a:lnTo>
                  <a:lnTo>
                    <a:pt x="7666" y="47301"/>
                  </a:lnTo>
                  <a:lnTo>
                    <a:pt x="6466" y="44480"/>
                  </a:lnTo>
                  <a:lnTo>
                    <a:pt x="5819" y="40575"/>
                  </a:lnTo>
                  <a:lnTo>
                    <a:pt x="0" y="41551"/>
                  </a:lnTo>
                  <a:lnTo>
                    <a:pt x="369" y="46216"/>
                  </a:lnTo>
                  <a:lnTo>
                    <a:pt x="1939" y="50013"/>
                  </a:lnTo>
                  <a:lnTo>
                    <a:pt x="7482" y="55872"/>
                  </a:lnTo>
                  <a:lnTo>
                    <a:pt x="10992" y="57391"/>
                  </a:lnTo>
                  <a:lnTo>
                    <a:pt x="19767" y="57391"/>
                  </a:lnTo>
                  <a:lnTo>
                    <a:pt x="23647" y="55655"/>
                  </a:lnTo>
                  <a:lnTo>
                    <a:pt x="29744" y="48820"/>
                  </a:lnTo>
                  <a:lnTo>
                    <a:pt x="31221" y="44697"/>
                  </a:lnTo>
                  <a:lnTo>
                    <a:pt x="31221" y="36127"/>
                  </a:lnTo>
                  <a:lnTo>
                    <a:pt x="30483" y="33089"/>
                  </a:lnTo>
                  <a:lnTo>
                    <a:pt x="27342" y="28315"/>
                  </a:lnTo>
                  <a:lnTo>
                    <a:pt x="25125" y="26688"/>
                  </a:lnTo>
                  <a:lnTo>
                    <a:pt x="22354" y="25929"/>
                  </a:lnTo>
                  <a:lnTo>
                    <a:pt x="24478" y="24844"/>
                  </a:lnTo>
                  <a:lnTo>
                    <a:pt x="26141" y="23216"/>
                  </a:lnTo>
                  <a:lnTo>
                    <a:pt x="28358" y="19202"/>
                  </a:lnTo>
                  <a:lnTo>
                    <a:pt x="28912" y="17032"/>
                  </a:lnTo>
                  <a:lnTo>
                    <a:pt x="28912" y="12042"/>
                  </a:lnTo>
                  <a:lnTo>
                    <a:pt x="28358" y="9655"/>
                  </a:lnTo>
                  <a:lnTo>
                    <a:pt x="25956" y="5099"/>
                  </a:lnTo>
                  <a:lnTo>
                    <a:pt x="24294" y="3363"/>
                  </a:lnTo>
                  <a:lnTo>
                    <a:pt x="19952" y="650"/>
                  </a:lnTo>
                  <a:lnTo>
                    <a:pt x="17550" y="0"/>
                  </a:lnTo>
                  <a:close/>
                </a:path>
              </a:pathLst>
            </a:custGeom>
            <a:solidFill>
              <a:srgbClr val="000000"/>
            </a:solidFill>
          </p:spPr>
          <p:txBody>
            <a:bodyPr wrap="square" lIns="0" tIns="0" rIns="0" bIns="0" rtlCol="0"/>
            <a:lstStyle/>
            <a:p>
              <a:endParaRPr/>
            </a:p>
          </p:txBody>
        </p:sp>
        <p:sp>
          <p:nvSpPr>
            <p:cNvPr id="221" name="object 221"/>
            <p:cNvSpPr/>
            <p:nvPr/>
          </p:nvSpPr>
          <p:spPr>
            <a:xfrm>
              <a:off x="3037199" y="3788437"/>
              <a:ext cx="27940" cy="0"/>
            </a:xfrm>
            <a:custGeom>
              <a:avLst/>
              <a:gdLst/>
              <a:ahLst/>
              <a:cxnLst/>
              <a:rect l="l" t="t" r="r" b="b"/>
              <a:pathLst>
                <a:path w="27939">
                  <a:moveTo>
                    <a:pt x="27711" y="0"/>
                  </a:moveTo>
                  <a:lnTo>
                    <a:pt x="0" y="0"/>
                  </a:lnTo>
                </a:path>
              </a:pathLst>
            </a:custGeom>
            <a:ln w="4685">
              <a:solidFill>
                <a:srgbClr val="000000"/>
              </a:solidFill>
            </a:ln>
          </p:spPr>
          <p:txBody>
            <a:bodyPr wrap="square" lIns="0" tIns="0" rIns="0" bIns="0" rtlCol="0"/>
            <a:lstStyle/>
            <a:p>
              <a:endParaRPr/>
            </a:p>
          </p:txBody>
        </p:sp>
        <p:sp>
          <p:nvSpPr>
            <p:cNvPr id="222" name="object 222"/>
            <p:cNvSpPr/>
            <p:nvPr/>
          </p:nvSpPr>
          <p:spPr>
            <a:xfrm>
              <a:off x="2985286" y="3761532"/>
              <a:ext cx="33655" cy="56515"/>
            </a:xfrm>
            <a:custGeom>
              <a:avLst/>
              <a:gdLst/>
              <a:ahLst/>
              <a:cxnLst/>
              <a:rect l="l" t="t" r="r" b="b"/>
              <a:pathLst>
                <a:path w="33655" h="56514">
                  <a:moveTo>
                    <a:pt x="26603" y="42636"/>
                  </a:moveTo>
                  <a:lnTo>
                    <a:pt x="20783" y="42636"/>
                  </a:lnTo>
                  <a:lnTo>
                    <a:pt x="20783" y="56089"/>
                  </a:lnTo>
                  <a:lnTo>
                    <a:pt x="26603" y="56089"/>
                  </a:lnTo>
                  <a:lnTo>
                    <a:pt x="26603" y="42636"/>
                  </a:lnTo>
                  <a:close/>
                </a:path>
                <a:path w="33655" h="56514">
                  <a:moveTo>
                    <a:pt x="26603" y="0"/>
                  </a:moveTo>
                  <a:lnTo>
                    <a:pt x="21799" y="0"/>
                  </a:lnTo>
                  <a:lnTo>
                    <a:pt x="0" y="36344"/>
                  </a:lnTo>
                  <a:lnTo>
                    <a:pt x="0" y="42636"/>
                  </a:lnTo>
                  <a:lnTo>
                    <a:pt x="33069" y="42636"/>
                  </a:lnTo>
                  <a:lnTo>
                    <a:pt x="33069" y="36344"/>
                  </a:lnTo>
                  <a:lnTo>
                    <a:pt x="5819" y="36344"/>
                  </a:lnTo>
                  <a:lnTo>
                    <a:pt x="20783" y="11065"/>
                  </a:lnTo>
                  <a:lnTo>
                    <a:pt x="26603" y="11065"/>
                  </a:lnTo>
                  <a:lnTo>
                    <a:pt x="26603" y="0"/>
                  </a:lnTo>
                  <a:close/>
                </a:path>
                <a:path w="33655" h="56514">
                  <a:moveTo>
                    <a:pt x="26603" y="11065"/>
                  </a:moveTo>
                  <a:lnTo>
                    <a:pt x="20783" y="11065"/>
                  </a:lnTo>
                  <a:lnTo>
                    <a:pt x="20783" y="36344"/>
                  </a:lnTo>
                  <a:lnTo>
                    <a:pt x="26603" y="36344"/>
                  </a:lnTo>
                  <a:lnTo>
                    <a:pt x="26603" y="11065"/>
                  </a:lnTo>
                  <a:close/>
                </a:path>
              </a:pathLst>
            </a:custGeom>
            <a:solidFill>
              <a:srgbClr val="000000"/>
            </a:solidFill>
          </p:spPr>
          <p:txBody>
            <a:bodyPr wrap="square" lIns="0" tIns="0" rIns="0" bIns="0" rtlCol="0"/>
            <a:lstStyle/>
            <a:p>
              <a:endParaRPr/>
            </a:p>
          </p:txBody>
        </p:sp>
        <p:sp>
          <p:nvSpPr>
            <p:cNvPr id="223" name="object 223"/>
            <p:cNvSpPr/>
            <p:nvPr/>
          </p:nvSpPr>
          <p:spPr>
            <a:xfrm>
              <a:off x="3064911" y="4694283"/>
              <a:ext cx="1266190" cy="33020"/>
            </a:xfrm>
            <a:custGeom>
              <a:avLst/>
              <a:gdLst/>
              <a:ahLst/>
              <a:cxnLst/>
              <a:rect l="l" t="t" r="r" b="b"/>
              <a:pathLst>
                <a:path w="1266189" h="33020">
                  <a:moveTo>
                    <a:pt x="0" y="0"/>
                  </a:moveTo>
                  <a:lnTo>
                    <a:pt x="1265876" y="0"/>
                  </a:lnTo>
                </a:path>
                <a:path w="1266189" h="33020">
                  <a:moveTo>
                    <a:pt x="43969" y="0"/>
                  </a:moveTo>
                  <a:lnTo>
                    <a:pt x="43969" y="32568"/>
                  </a:lnTo>
                </a:path>
              </a:pathLst>
            </a:custGeom>
            <a:ln w="4337">
              <a:solidFill>
                <a:srgbClr val="000000"/>
              </a:solidFill>
            </a:ln>
          </p:spPr>
          <p:txBody>
            <a:bodyPr wrap="square" lIns="0" tIns="0" rIns="0" bIns="0" rtlCol="0"/>
            <a:lstStyle/>
            <a:p>
              <a:endParaRPr/>
            </a:p>
          </p:txBody>
        </p:sp>
        <p:sp>
          <p:nvSpPr>
            <p:cNvPr id="224" name="object 224"/>
            <p:cNvSpPr/>
            <p:nvPr/>
          </p:nvSpPr>
          <p:spPr>
            <a:xfrm>
              <a:off x="3092254" y="4757761"/>
              <a:ext cx="31750" cy="57785"/>
            </a:xfrm>
            <a:custGeom>
              <a:avLst/>
              <a:gdLst/>
              <a:ahLst/>
              <a:cxnLst/>
              <a:rect l="l" t="t" r="r" b="b"/>
              <a:pathLst>
                <a:path w="31750" h="57785">
                  <a:moveTo>
                    <a:pt x="18105" y="0"/>
                  </a:moveTo>
                  <a:lnTo>
                    <a:pt x="0" y="22023"/>
                  </a:lnTo>
                  <a:lnTo>
                    <a:pt x="0" y="39197"/>
                  </a:lnTo>
                  <a:lnTo>
                    <a:pt x="1570" y="46791"/>
                  </a:lnTo>
                  <a:lnTo>
                    <a:pt x="7297" y="55340"/>
                  </a:lnTo>
                  <a:lnTo>
                    <a:pt x="10899" y="57282"/>
                  </a:lnTo>
                  <a:lnTo>
                    <a:pt x="19028" y="57282"/>
                  </a:lnTo>
                  <a:lnTo>
                    <a:pt x="21892" y="56176"/>
                  </a:lnTo>
                  <a:lnTo>
                    <a:pt x="26510" y="51760"/>
                  </a:lnTo>
                  <a:lnTo>
                    <a:pt x="26590" y="51619"/>
                  </a:lnTo>
                  <a:lnTo>
                    <a:pt x="12839" y="51619"/>
                  </a:lnTo>
                  <a:lnTo>
                    <a:pt x="10530" y="50089"/>
                  </a:lnTo>
                  <a:lnTo>
                    <a:pt x="8775" y="47041"/>
                  </a:lnTo>
                  <a:lnTo>
                    <a:pt x="6923" y="43960"/>
                  </a:lnTo>
                  <a:lnTo>
                    <a:pt x="6004" y="37862"/>
                  </a:lnTo>
                  <a:lnTo>
                    <a:pt x="26294" y="5695"/>
                  </a:lnTo>
                  <a:lnTo>
                    <a:pt x="25771" y="4773"/>
                  </a:lnTo>
                  <a:lnTo>
                    <a:pt x="24201" y="3026"/>
                  </a:lnTo>
                  <a:lnTo>
                    <a:pt x="20322" y="607"/>
                  </a:lnTo>
                  <a:lnTo>
                    <a:pt x="18105" y="0"/>
                  </a:lnTo>
                  <a:close/>
                </a:path>
                <a:path w="31750" h="57785">
                  <a:moveTo>
                    <a:pt x="26294" y="5695"/>
                  </a:moveTo>
                  <a:lnTo>
                    <a:pt x="18197" y="5695"/>
                  </a:lnTo>
                  <a:lnTo>
                    <a:pt x="20506" y="7214"/>
                  </a:lnTo>
                  <a:lnTo>
                    <a:pt x="24201" y="13289"/>
                  </a:lnTo>
                  <a:lnTo>
                    <a:pt x="24932" y="18681"/>
                  </a:lnTo>
                  <a:lnTo>
                    <a:pt x="25030" y="37862"/>
                  </a:lnTo>
                  <a:lnTo>
                    <a:pt x="24201" y="43960"/>
                  </a:lnTo>
                  <a:lnTo>
                    <a:pt x="20506" y="50089"/>
                  </a:lnTo>
                  <a:lnTo>
                    <a:pt x="18197" y="51619"/>
                  </a:lnTo>
                  <a:lnTo>
                    <a:pt x="26590" y="51619"/>
                  </a:lnTo>
                  <a:lnTo>
                    <a:pt x="28266" y="48635"/>
                  </a:lnTo>
                  <a:lnTo>
                    <a:pt x="30483" y="40553"/>
                  </a:lnTo>
                  <a:lnTo>
                    <a:pt x="31129" y="35237"/>
                  </a:lnTo>
                  <a:lnTo>
                    <a:pt x="31039" y="22023"/>
                  </a:lnTo>
                  <a:lnTo>
                    <a:pt x="30760" y="18681"/>
                  </a:lnTo>
                  <a:lnTo>
                    <a:pt x="29282" y="12118"/>
                  </a:lnTo>
                  <a:lnTo>
                    <a:pt x="28358" y="9340"/>
                  </a:lnTo>
                  <a:lnTo>
                    <a:pt x="26294" y="5695"/>
                  </a:lnTo>
                  <a:close/>
                </a:path>
              </a:pathLst>
            </a:custGeom>
            <a:solidFill>
              <a:srgbClr val="000000"/>
            </a:solidFill>
          </p:spPr>
          <p:txBody>
            <a:bodyPr wrap="square" lIns="0" tIns="0" rIns="0" bIns="0" rtlCol="0"/>
            <a:lstStyle/>
            <a:p>
              <a:endParaRPr/>
            </a:p>
          </p:txBody>
        </p:sp>
        <p:sp>
          <p:nvSpPr>
            <p:cNvPr id="225" name="object 225"/>
            <p:cNvSpPr/>
            <p:nvPr/>
          </p:nvSpPr>
          <p:spPr>
            <a:xfrm>
              <a:off x="3344523"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226" name="object 226"/>
            <p:cNvSpPr/>
            <p:nvPr/>
          </p:nvSpPr>
          <p:spPr>
            <a:xfrm>
              <a:off x="3321707" y="4757761"/>
              <a:ext cx="46990" cy="56515"/>
            </a:xfrm>
            <a:custGeom>
              <a:avLst/>
              <a:gdLst/>
              <a:ahLst/>
              <a:cxnLst/>
              <a:rect l="l" t="t" r="r" b="b"/>
              <a:pathLst>
                <a:path w="46989" h="56514">
                  <a:moveTo>
                    <a:pt x="6650" y="48484"/>
                  </a:moveTo>
                  <a:lnTo>
                    <a:pt x="0" y="48484"/>
                  </a:lnTo>
                  <a:lnTo>
                    <a:pt x="0" y="56327"/>
                  </a:lnTo>
                  <a:lnTo>
                    <a:pt x="6650" y="56327"/>
                  </a:lnTo>
                  <a:lnTo>
                    <a:pt x="6650" y="48484"/>
                  </a:lnTo>
                  <a:close/>
                </a:path>
                <a:path w="46989" h="56514">
                  <a:moveTo>
                    <a:pt x="43677" y="5695"/>
                  </a:moveTo>
                  <a:lnTo>
                    <a:pt x="34177" y="5695"/>
                  </a:lnTo>
                  <a:lnTo>
                    <a:pt x="36394" y="6639"/>
                  </a:lnTo>
                  <a:lnTo>
                    <a:pt x="39720" y="10382"/>
                  </a:lnTo>
                  <a:lnTo>
                    <a:pt x="40551" y="12693"/>
                  </a:lnTo>
                  <a:lnTo>
                    <a:pt x="40551" y="18020"/>
                  </a:lnTo>
                  <a:lnTo>
                    <a:pt x="39627" y="20786"/>
                  </a:lnTo>
                  <a:lnTo>
                    <a:pt x="35913" y="26645"/>
                  </a:lnTo>
                  <a:lnTo>
                    <a:pt x="32422" y="30583"/>
                  </a:lnTo>
                  <a:lnTo>
                    <a:pt x="23924" y="38795"/>
                  </a:lnTo>
                  <a:lnTo>
                    <a:pt x="21338" y="41627"/>
                  </a:lnTo>
                  <a:lnTo>
                    <a:pt x="15056" y="54668"/>
                  </a:lnTo>
                  <a:lnTo>
                    <a:pt x="15056" y="56327"/>
                  </a:lnTo>
                  <a:lnTo>
                    <a:pt x="46648" y="56327"/>
                  </a:lnTo>
                  <a:lnTo>
                    <a:pt x="46648" y="49699"/>
                  </a:lnTo>
                  <a:lnTo>
                    <a:pt x="23185" y="49699"/>
                  </a:lnTo>
                  <a:lnTo>
                    <a:pt x="23832" y="48451"/>
                  </a:lnTo>
                  <a:lnTo>
                    <a:pt x="24663" y="47214"/>
                  </a:lnTo>
                  <a:lnTo>
                    <a:pt x="26695" y="44741"/>
                  </a:lnTo>
                  <a:lnTo>
                    <a:pt x="28912" y="42386"/>
                  </a:lnTo>
                  <a:lnTo>
                    <a:pt x="36671" y="34727"/>
                  </a:lnTo>
                  <a:lnTo>
                    <a:pt x="39720" y="31440"/>
                  </a:lnTo>
                  <a:lnTo>
                    <a:pt x="41475" y="29042"/>
                  </a:lnTo>
                  <a:lnTo>
                    <a:pt x="43335" y="26623"/>
                  </a:lnTo>
                  <a:lnTo>
                    <a:pt x="44616" y="24355"/>
                  </a:lnTo>
                  <a:lnTo>
                    <a:pt x="45355" y="22197"/>
                  </a:lnTo>
                  <a:lnTo>
                    <a:pt x="46186" y="20027"/>
                  </a:lnTo>
                  <a:lnTo>
                    <a:pt x="46521" y="18020"/>
                  </a:lnTo>
                  <a:lnTo>
                    <a:pt x="46480" y="10946"/>
                  </a:lnTo>
                  <a:lnTo>
                    <a:pt x="45262" y="7464"/>
                  </a:lnTo>
                  <a:lnTo>
                    <a:pt x="43677" y="5695"/>
                  </a:lnTo>
                  <a:close/>
                </a:path>
                <a:path w="46989" h="56514">
                  <a:moveTo>
                    <a:pt x="36302" y="0"/>
                  </a:moveTo>
                  <a:lnTo>
                    <a:pt x="16165" y="16219"/>
                  </a:lnTo>
                  <a:lnTo>
                    <a:pt x="22169" y="16946"/>
                  </a:lnTo>
                  <a:lnTo>
                    <a:pt x="22261" y="13431"/>
                  </a:lnTo>
                  <a:lnTo>
                    <a:pt x="23093" y="10675"/>
                  </a:lnTo>
                  <a:lnTo>
                    <a:pt x="26418" y="6693"/>
                  </a:lnTo>
                  <a:lnTo>
                    <a:pt x="28727" y="5695"/>
                  </a:lnTo>
                  <a:lnTo>
                    <a:pt x="43677" y="5695"/>
                  </a:lnTo>
                  <a:lnTo>
                    <a:pt x="39905" y="1486"/>
                  </a:lnTo>
                  <a:lnTo>
                    <a:pt x="36302" y="0"/>
                  </a:lnTo>
                  <a:close/>
                </a:path>
              </a:pathLst>
            </a:custGeom>
            <a:solidFill>
              <a:srgbClr val="000000"/>
            </a:solidFill>
          </p:spPr>
          <p:txBody>
            <a:bodyPr wrap="square" lIns="0" tIns="0" rIns="0" bIns="0" rtlCol="0"/>
            <a:lstStyle/>
            <a:p>
              <a:endParaRPr/>
            </a:p>
          </p:txBody>
        </p:sp>
        <p:sp>
          <p:nvSpPr>
            <p:cNvPr id="227" name="object 227"/>
            <p:cNvSpPr/>
            <p:nvPr/>
          </p:nvSpPr>
          <p:spPr>
            <a:xfrm>
              <a:off x="3579982"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228" name="object 228"/>
            <p:cNvSpPr/>
            <p:nvPr/>
          </p:nvSpPr>
          <p:spPr>
            <a:xfrm>
              <a:off x="3557166" y="4757989"/>
              <a:ext cx="46990" cy="56515"/>
            </a:xfrm>
            <a:custGeom>
              <a:avLst/>
              <a:gdLst/>
              <a:ahLst/>
              <a:cxnLst/>
              <a:rect l="l" t="t" r="r" b="b"/>
              <a:pathLst>
                <a:path w="46989" h="56514">
                  <a:moveTo>
                    <a:pt x="6743" y="48256"/>
                  </a:moveTo>
                  <a:lnTo>
                    <a:pt x="0" y="48256"/>
                  </a:lnTo>
                  <a:lnTo>
                    <a:pt x="0" y="56100"/>
                  </a:lnTo>
                  <a:lnTo>
                    <a:pt x="6743" y="56100"/>
                  </a:lnTo>
                  <a:lnTo>
                    <a:pt x="6743" y="48256"/>
                  </a:lnTo>
                  <a:close/>
                </a:path>
                <a:path w="46989" h="56514">
                  <a:moveTo>
                    <a:pt x="40459" y="42669"/>
                  </a:moveTo>
                  <a:lnTo>
                    <a:pt x="34639" y="42669"/>
                  </a:lnTo>
                  <a:lnTo>
                    <a:pt x="34639" y="56100"/>
                  </a:lnTo>
                  <a:lnTo>
                    <a:pt x="40459" y="56100"/>
                  </a:lnTo>
                  <a:lnTo>
                    <a:pt x="40459" y="42669"/>
                  </a:lnTo>
                  <a:close/>
                </a:path>
                <a:path w="46989" h="56514">
                  <a:moveTo>
                    <a:pt x="40459" y="0"/>
                  </a:moveTo>
                  <a:lnTo>
                    <a:pt x="35748" y="0"/>
                  </a:lnTo>
                  <a:lnTo>
                    <a:pt x="13948" y="36354"/>
                  </a:lnTo>
                  <a:lnTo>
                    <a:pt x="13948" y="42669"/>
                  </a:lnTo>
                  <a:lnTo>
                    <a:pt x="46925" y="42669"/>
                  </a:lnTo>
                  <a:lnTo>
                    <a:pt x="46925" y="36354"/>
                  </a:lnTo>
                  <a:lnTo>
                    <a:pt x="19675" y="36354"/>
                  </a:lnTo>
                  <a:lnTo>
                    <a:pt x="34639" y="11055"/>
                  </a:lnTo>
                  <a:lnTo>
                    <a:pt x="40459" y="11055"/>
                  </a:lnTo>
                  <a:lnTo>
                    <a:pt x="40459" y="0"/>
                  </a:lnTo>
                  <a:close/>
                </a:path>
                <a:path w="46989" h="56514">
                  <a:moveTo>
                    <a:pt x="40459" y="11055"/>
                  </a:moveTo>
                  <a:lnTo>
                    <a:pt x="34639" y="11055"/>
                  </a:lnTo>
                  <a:lnTo>
                    <a:pt x="34639" y="36354"/>
                  </a:lnTo>
                  <a:lnTo>
                    <a:pt x="40459" y="36354"/>
                  </a:lnTo>
                  <a:lnTo>
                    <a:pt x="40459" y="11055"/>
                  </a:lnTo>
                  <a:close/>
                </a:path>
              </a:pathLst>
            </a:custGeom>
            <a:solidFill>
              <a:srgbClr val="000000"/>
            </a:solidFill>
          </p:spPr>
          <p:txBody>
            <a:bodyPr wrap="square" lIns="0" tIns="0" rIns="0" bIns="0" rtlCol="0"/>
            <a:lstStyle/>
            <a:p>
              <a:endParaRPr/>
            </a:p>
          </p:txBody>
        </p:sp>
        <p:sp>
          <p:nvSpPr>
            <p:cNvPr id="229" name="object 229"/>
            <p:cNvSpPr/>
            <p:nvPr/>
          </p:nvSpPr>
          <p:spPr>
            <a:xfrm>
              <a:off x="3815624"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230" name="object 230"/>
            <p:cNvSpPr/>
            <p:nvPr/>
          </p:nvSpPr>
          <p:spPr>
            <a:xfrm>
              <a:off x="3792808" y="4757761"/>
              <a:ext cx="47625" cy="57785"/>
            </a:xfrm>
            <a:custGeom>
              <a:avLst/>
              <a:gdLst/>
              <a:ahLst/>
              <a:cxnLst/>
              <a:rect l="l" t="t" r="r" b="b"/>
              <a:pathLst>
                <a:path w="47625" h="57785">
                  <a:moveTo>
                    <a:pt x="6743" y="48484"/>
                  </a:moveTo>
                  <a:lnTo>
                    <a:pt x="0" y="48484"/>
                  </a:lnTo>
                  <a:lnTo>
                    <a:pt x="0" y="56327"/>
                  </a:lnTo>
                  <a:lnTo>
                    <a:pt x="6743" y="56327"/>
                  </a:lnTo>
                  <a:lnTo>
                    <a:pt x="6743" y="48484"/>
                  </a:lnTo>
                  <a:close/>
                </a:path>
                <a:path w="47625" h="57785">
                  <a:moveTo>
                    <a:pt x="36487" y="0"/>
                  </a:moveTo>
                  <a:lnTo>
                    <a:pt x="27619" y="0"/>
                  </a:lnTo>
                  <a:lnTo>
                    <a:pt x="23647" y="2137"/>
                  </a:lnTo>
                  <a:lnTo>
                    <a:pt x="17273" y="11348"/>
                  </a:lnTo>
                  <a:lnTo>
                    <a:pt x="15518" y="19235"/>
                  </a:lnTo>
                  <a:lnTo>
                    <a:pt x="15518" y="39772"/>
                  </a:lnTo>
                  <a:lnTo>
                    <a:pt x="17088" y="46726"/>
                  </a:lnTo>
                  <a:lnTo>
                    <a:pt x="20300" y="51044"/>
                  </a:lnTo>
                  <a:lnTo>
                    <a:pt x="23277" y="55167"/>
                  </a:lnTo>
                  <a:lnTo>
                    <a:pt x="27249" y="57282"/>
                  </a:lnTo>
                  <a:lnTo>
                    <a:pt x="35009" y="57282"/>
                  </a:lnTo>
                  <a:lnTo>
                    <a:pt x="37595" y="56479"/>
                  </a:lnTo>
                  <a:lnTo>
                    <a:pt x="39812" y="54874"/>
                  </a:lnTo>
                  <a:lnTo>
                    <a:pt x="42121" y="53257"/>
                  </a:lnTo>
                  <a:lnTo>
                    <a:pt x="43366" y="51619"/>
                  </a:lnTo>
                  <a:lnTo>
                    <a:pt x="30390" y="51619"/>
                  </a:lnTo>
                  <a:lnTo>
                    <a:pt x="28727" y="51044"/>
                  </a:lnTo>
                  <a:lnTo>
                    <a:pt x="22354" y="34521"/>
                  </a:lnTo>
                  <a:lnTo>
                    <a:pt x="23185" y="31603"/>
                  </a:lnTo>
                  <a:lnTo>
                    <a:pt x="26665" y="27393"/>
                  </a:lnTo>
                  <a:lnTo>
                    <a:pt x="21430" y="27393"/>
                  </a:lnTo>
                  <a:lnTo>
                    <a:pt x="21451" y="21622"/>
                  </a:lnTo>
                  <a:lnTo>
                    <a:pt x="21984" y="17456"/>
                  </a:lnTo>
                  <a:lnTo>
                    <a:pt x="23093" y="14429"/>
                  </a:lnTo>
                  <a:lnTo>
                    <a:pt x="24137" y="11348"/>
                  </a:lnTo>
                  <a:lnTo>
                    <a:pt x="25587" y="9080"/>
                  </a:lnTo>
                  <a:lnTo>
                    <a:pt x="27434" y="7496"/>
                  </a:lnTo>
                  <a:lnTo>
                    <a:pt x="28820" y="6270"/>
                  </a:lnTo>
                  <a:lnTo>
                    <a:pt x="30483" y="5663"/>
                  </a:lnTo>
                  <a:lnTo>
                    <a:pt x="43833" y="5663"/>
                  </a:lnTo>
                  <a:lnTo>
                    <a:pt x="39535" y="1236"/>
                  </a:lnTo>
                  <a:lnTo>
                    <a:pt x="36487" y="0"/>
                  </a:lnTo>
                  <a:close/>
                </a:path>
                <a:path w="47625" h="57785">
                  <a:moveTo>
                    <a:pt x="43782" y="26015"/>
                  </a:moveTo>
                  <a:lnTo>
                    <a:pt x="34455" y="26015"/>
                  </a:lnTo>
                  <a:lnTo>
                    <a:pt x="36671" y="27133"/>
                  </a:lnTo>
                  <a:lnTo>
                    <a:pt x="40182" y="31603"/>
                  </a:lnTo>
                  <a:lnTo>
                    <a:pt x="41066" y="34521"/>
                  </a:lnTo>
                  <a:lnTo>
                    <a:pt x="41039" y="42788"/>
                  </a:lnTo>
                  <a:lnTo>
                    <a:pt x="40182" y="45750"/>
                  </a:lnTo>
                  <a:lnTo>
                    <a:pt x="36671" y="50447"/>
                  </a:lnTo>
                  <a:lnTo>
                    <a:pt x="34547" y="51619"/>
                  </a:lnTo>
                  <a:lnTo>
                    <a:pt x="43366" y="51619"/>
                  </a:lnTo>
                  <a:lnTo>
                    <a:pt x="43877" y="50946"/>
                  </a:lnTo>
                  <a:lnTo>
                    <a:pt x="46463" y="44903"/>
                  </a:lnTo>
                  <a:lnTo>
                    <a:pt x="47110" y="41627"/>
                  </a:lnTo>
                  <a:lnTo>
                    <a:pt x="47110" y="32753"/>
                  </a:lnTo>
                  <a:lnTo>
                    <a:pt x="45724" y="28380"/>
                  </a:lnTo>
                  <a:lnTo>
                    <a:pt x="43782" y="26015"/>
                  </a:lnTo>
                  <a:close/>
                </a:path>
                <a:path w="47625" h="57785">
                  <a:moveTo>
                    <a:pt x="36949" y="19929"/>
                  </a:moveTo>
                  <a:lnTo>
                    <a:pt x="21430" y="27393"/>
                  </a:lnTo>
                  <a:lnTo>
                    <a:pt x="26665" y="27393"/>
                  </a:lnTo>
                  <a:lnTo>
                    <a:pt x="26880" y="27133"/>
                  </a:lnTo>
                  <a:lnTo>
                    <a:pt x="29189" y="26015"/>
                  </a:lnTo>
                  <a:lnTo>
                    <a:pt x="43782" y="26015"/>
                  </a:lnTo>
                  <a:lnTo>
                    <a:pt x="42841" y="24865"/>
                  </a:lnTo>
                  <a:lnTo>
                    <a:pt x="40274" y="21622"/>
                  </a:lnTo>
                  <a:lnTo>
                    <a:pt x="36949" y="19929"/>
                  </a:lnTo>
                  <a:close/>
                </a:path>
                <a:path w="47625" h="57785">
                  <a:moveTo>
                    <a:pt x="43833" y="5663"/>
                  </a:moveTo>
                  <a:lnTo>
                    <a:pt x="34639" y="5663"/>
                  </a:lnTo>
                  <a:lnTo>
                    <a:pt x="36579" y="6639"/>
                  </a:lnTo>
                  <a:lnTo>
                    <a:pt x="38242" y="8603"/>
                  </a:lnTo>
                  <a:lnTo>
                    <a:pt x="39166" y="9829"/>
                  </a:lnTo>
                  <a:lnTo>
                    <a:pt x="39905" y="11792"/>
                  </a:lnTo>
                  <a:lnTo>
                    <a:pt x="40459" y="14505"/>
                  </a:lnTo>
                  <a:lnTo>
                    <a:pt x="46278" y="13962"/>
                  </a:lnTo>
                  <a:lnTo>
                    <a:pt x="45816" y="9601"/>
                  </a:lnTo>
                  <a:lnTo>
                    <a:pt x="44338" y="6183"/>
                  </a:lnTo>
                  <a:lnTo>
                    <a:pt x="43833" y="5663"/>
                  </a:lnTo>
                  <a:close/>
                </a:path>
              </a:pathLst>
            </a:custGeom>
            <a:solidFill>
              <a:srgbClr val="000000"/>
            </a:solidFill>
          </p:spPr>
          <p:txBody>
            <a:bodyPr wrap="square" lIns="0" tIns="0" rIns="0" bIns="0" rtlCol="0"/>
            <a:lstStyle/>
            <a:p>
              <a:endParaRPr/>
            </a:p>
          </p:txBody>
        </p:sp>
        <p:sp>
          <p:nvSpPr>
            <p:cNvPr id="231" name="object 231"/>
            <p:cNvSpPr/>
            <p:nvPr/>
          </p:nvSpPr>
          <p:spPr>
            <a:xfrm>
              <a:off x="4051267"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232" name="object 232"/>
            <p:cNvSpPr/>
            <p:nvPr/>
          </p:nvSpPr>
          <p:spPr>
            <a:xfrm>
              <a:off x="4028451" y="4757761"/>
              <a:ext cx="47625" cy="57785"/>
            </a:xfrm>
            <a:custGeom>
              <a:avLst/>
              <a:gdLst/>
              <a:ahLst/>
              <a:cxnLst/>
              <a:rect l="l" t="t" r="r" b="b"/>
              <a:pathLst>
                <a:path w="47625" h="57785">
                  <a:moveTo>
                    <a:pt x="6650" y="48484"/>
                  </a:moveTo>
                  <a:lnTo>
                    <a:pt x="0" y="48484"/>
                  </a:lnTo>
                  <a:lnTo>
                    <a:pt x="0" y="56327"/>
                  </a:lnTo>
                  <a:lnTo>
                    <a:pt x="6650" y="56327"/>
                  </a:lnTo>
                  <a:lnTo>
                    <a:pt x="6650" y="48484"/>
                  </a:lnTo>
                  <a:close/>
                </a:path>
                <a:path w="47625" h="57785">
                  <a:moveTo>
                    <a:pt x="35563" y="0"/>
                  </a:moveTo>
                  <a:lnTo>
                    <a:pt x="27249" y="0"/>
                  </a:lnTo>
                  <a:lnTo>
                    <a:pt x="23924" y="1388"/>
                  </a:lnTo>
                  <a:lnTo>
                    <a:pt x="18936" y="6954"/>
                  </a:lnTo>
                  <a:lnTo>
                    <a:pt x="17643" y="10382"/>
                  </a:lnTo>
                  <a:lnTo>
                    <a:pt x="17670" y="17260"/>
                  </a:lnTo>
                  <a:lnTo>
                    <a:pt x="24848" y="25907"/>
                  </a:lnTo>
                  <a:lnTo>
                    <a:pt x="21892" y="26796"/>
                  </a:lnTo>
                  <a:lnTo>
                    <a:pt x="19675" y="28478"/>
                  </a:lnTo>
                  <a:lnTo>
                    <a:pt x="16534" y="33393"/>
                  </a:lnTo>
                  <a:lnTo>
                    <a:pt x="15795" y="36452"/>
                  </a:lnTo>
                  <a:lnTo>
                    <a:pt x="15825" y="45088"/>
                  </a:lnTo>
                  <a:lnTo>
                    <a:pt x="17181" y="49080"/>
                  </a:lnTo>
                  <a:lnTo>
                    <a:pt x="20054" y="52378"/>
                  </a:lnTo>
                  <a:lnTo>
                    <a:pt x="23000" y="55644"/>
                  </a:lnTo>
                  <a:lnTo>
                    <a:pt x="26788" y="57282"/>
                  </a:lnTo>
                  <a:lnTo>
                    <a:pt x="36210" y="57282"/>
                  </a:lnTo>
                  <a:lnTo>
                    <a:pt x="39997" y="55644"/>
                  </a:lnTo>
                  <a:lnTo>
                    <a:pt x="42870" y="52368"/>
                  </a:lnTo>
                  <a:lnTo>
                    <a:pt x="43548" y="51619"/>
                  </a:lnTo>
                  <a:lnTo>
                    <a:pt x="23000" y="45836"/>
                  </a:lnTo>
                  <a:lnTo>
                    <a:pt x="22169" y="44003"/>
                  </a:lnTo>
                  <a:lnTo>
                    <a:pt x="21799" y="42104"/>
                  </a:lnTo>
                  <a:lnTo>
                    <a:pt x="21833" y="36821"/>
                  </a:lnTo>
                  <a:lnTo>
                    <a:pt x="22723" y="34250"/>
                  </a:lnTo>
                  <a:lnTo>
                    <a:pt x="24478" y="32102"/>
                  </a:lnTo>
                  <a:lnTo>
                    <a:pt x="26326" y="29964"/>
                  </a:lnTo>
                  <a:lnTo>
                    <a:pt x="28635" y="28890"/>
                  </a:lnTo>
                  <a:lnTo>
                    <a:pt x="43447" y="28890"/>
                  </a:lnTo>
                  <a:lnTo>
                    <a:pt x="41198" y="27024"/>
                  </a:lnTo>
                  <a:lnTo>
                    <a:pt x="38242" y="25907"/>
                  </a:lnTo>
                  <a:lnTo>
                    <a:pt x="40644" y="24855"/>
                  </a:lnTo>
                  <a:lnTo>
                    <a:pt x="42399" y="23368"/>
                  </a:lnTo>
                  <a:lnTo>
                    <a:pt x="29189" y="23260"/>
                  </a:lnTo>
                  <a:lnTo>
                    <a:pt x="27342" y="22424"/>
                  </a:lnTo>
                  <a:lnTo>
                    <a:pt x="24386" y="19050"/>
                  </a:lnTo>
                  <a:lnTo>
                    <a:pt x="23702" y="17043"/>
                  </a:lnTo>
                  <a:lnTo>
                    <a:pt x="23647" y="11890"/>
                  </a:lnTo>
                  <a:lnTo>
                    <a:pt x="24386" y="9872"/>
                  </a:lnTo>
                  <a:lnTo>
                    <a:pt x="27342" y="6498"/>
                  </a:lnTo>
                  <a:lnTo>
                    <a:pt x="29189" y="5663"/>
                  </a:lnTo>
                  <a:lnTo>
                    <a:pt x="42703" y="5663"/>
                  </a:lnTo>
                  <a:lnTo>
                    <a:pt x="41475" y="4263"/>
                  </a:lnTo>
                  <a:lnTo>
                    <a:pt x="38888" y="1421"/>
                  </a:lnTo>
                  <a:lnTo>
                    <a:pt x="35563" y="0"/>
                  </a:lnTo>
                  <a:close/>
                </a:path>
                <a:path w="47625" h="57785">
                  <a:moveTo>
                    <a:pt x="43447" y="28890"/>
                  </a:moveTo>
                  <a:lnTo>
                    <a:pt x="34177" y="28890"/>
                  </a:lnTo>
                  <a:lnTo>
                    <a:pt x="36579" y="29975"/>
                  </a:lnTo>
                  <a:lnTo>
                    <a:pt x="40274" y="34304"/>
                  </a:lnTo>
                  <a:lnTo>
                    <a:pt x="40997" y="36452"/>
                  </a:lnTo>
                  <a:lnTo>
                    <a:pt x="41071" y="44003"/>
                  </a:lnTo>
                  <a:lnTo>
                    <a:pt x="40274" y="46325"/>
                  </a:lnTo>
                  <a:lnTo>
                    <a:pt x="38519" y="48440"/>
                  </a:lnTo>
                  <a:lnTo>
                    <a:pt x="36671" y="50556"/>
                  </a:lnTo>
                  <a:lnTo>
                    <a:pt x="34362" y="51619"/>
                  </a:lnTo>
                  <a:lnTo>
                    <a:pt x="43548" y="51619"/>
                  </a:lnTo>
                  <a:lnTo>
                    <a:pt x="45816" y="49113"/>
                  </a:lnTo>
                  <a:lnTo>
                    <a:pt x="47202" y="45088"/>
                  </a:lnTo>
                  <a:lnTo>
                    <a:pt x="47111" y="36452"/>
                  </a:lnTo>
                  <a:lnTo>
                    <a:pt x="46463" y="33837"/>
                  </a:lnTo>
                  <a:lnTo>
                    <a:pt x="44893" y="31331"/>
                  </a:lnTo>
                  <a:lnTo>
                    <a:pt x="43447" y="28890"/>
                  </a:lnTo>
                  <a:close/>
                </a:path>
                <a:path w="47625" h="57785">
                  <a:moveTo>
                    <a:pt x="42703" y="5663"/>
                  </a:moveTo>
                  <a:lnTo>
                    <a:pt x="33716" y="5663"/>
                  </a:lnTo>
                  <a:lnTo>
                    <a:pt x="35563" y="6520"/>
                  </a:lnTo>
                  <a:lnTo>
                    <a:pt x="38519" y="9970"/>
                  </a:lnTo>
                  <a:lnTo>
                    <a:pt x="39190" y="11890"/>
                  </a:lnTo>
                  <a:lnTo>
                    <a:pt x="39179" y="17260"/>
                  </a:lnTo>
                  <a:lnTo>
                    <a:pt x="38519" y="19083"/>
                  </a:lnTo>
                  <a:lnTo>
                    <a:pt x="37041" y="20754"/>
                  </a:lnTo>
                  <a:lnTo>
                    <a:pt x="35655" y="22424"/>
                  </a:lnTo>
                  <a:lnTo>
                    <a:pt x="33808" y="23260"/>
                  </a:lnTo>
                  <a:lnTo>
                    <a:pt x="42461" y="23260"/>
                  </a:lnTo>
                  <a:lnTo>
                    <a:pt x="43521" y="21426"/>
                  </a:lnTo>
                  <a:lnTo>
                    <a:pt x="44708" y="19517"/>
                  </a:lnTo>
                  <a:lnTo>
                    <a:pt x="45262" y="17260"/>
                  </a:lnTo>
                  <a:lnTo>
                    <a:pt x="45193" y="10382"/>
                  </a:lnTo>
                  <a:lnTo>
                    <a:pt x="43969" y="7106"/>
                  </a:lnTo>
                  <a:lnTo>
                    <a:pt x="42703" y="5663"/>
                  </a:lnTo>
                  <a:close/>
                </a:path>
              </a:pathLst>
            </a:custGeom>
            <a:solidFill>
              <a:srgbClr val="000000"/>
            </a:solidFill>
          </p:spPr>
          <p:txBody>
            <a:bodyPr wrap="square" lIns="0" tIns="0" rIns="0" bIns="0" rtlCol="0"/>
            <a:lstStyle/>
            <a:p>
              <a:endParaRPr/>
            </a:p>
          </p:txBody>
        </p:sp>
        <p:sp>
          <p:nvSpPr>
            <p:cNvPr id="233" name="object 233"/>
            <p:cNvSpPr/>
            <p:nvPr/>
          </p:nvSpPr>
          <p:spPr>
            <a:xfrm>
              <a:off x="4286910"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234" name="object 234"/>
            <p:cNvSpPr/>
            <p:nvPr/>
          </p:nvSpPr>
          <p:spPr>
            <a:xfrm>
              <a:off x="3441052" y="3617036"/>
              <a:ext cx="851535" cy="1197610"/>
            </a:xfrm>
            <a:custGeom>
              <a:avLst/>
              <a:gdLst/>
              <a:ahLst/>
              <a:cxnLst/>
              <a:rect l="l" t="t" r="r" b="b"/>
              <a:pathLst>
                <a:path w="851535" h="1197610">
                  <a:moveTo>
                    <a:pt x="8864" y="0"/>
                  </a:moveTo>
                  <a:lnTo>
                    <a:pt x="0" y="0"/>
                  </a:lnTo>
                  <a:lnTo>
                    <a:pt x="0" y="78651"/>
                  </a:lnTo>
                  <a:lnTo>
                    <a:pt x="8864" y="78651"/>
                  </a:lnTo>
                  <a:lnTo>
                    <a:pt x="8864" y="0"/>
                  </a:lnTo>
                  <a:close/>
                </a:path>
                <a:path w="851535" h="1197610">
                  <a:moveTo>
                    <a:pt x="89966" y="78651"/>
                  </a:moveTo>
                  <a:lnTo>
                    <a:pt x="89877" y="32651"/>
                  </a:lnTo>
                  <a:lnTo>
                    <a:pt x="79806" y="20396"/>
                  </a:lnTo>
                  <a:lnTo>
                    <a:pt x="68808" y="20396"/>
                  </a:lnTo>
                  <a:lnTo>
                    <a:pt x="63830" y="23647"/>
                  </a:lnTo>
                  <a:lnTo>
                    <a:pt x="59944" y="30365"/>
                  </a:lnTo>
                  <a:lnTo>
                    <a:pt x="59461" y="28740"/>
                  </a:lnTo>
                  <a:lnTo>
                    <a:pt x="59016" y="27228"/>
                  </a:lnTo>
                  <a:lnTo>
                    <a:pt x="57454" y="24726"/>
                  </a:lnTo>
                  <a:lnTo>
                    <a:pt x="52832" y="21259"/>
                  </a:lnTo>
                  <a:lnTo>
                    <a:pt x="49872" y="20396"/>
                  </a:lnTo>
                  <a:lnTo>
                    <a:pt x="43040" y="20396"/>
                  </a:lnTo>
                  <a:lnTo>
                    <a:pt x="31584" y="29616"/>
                  </a:lnTo>
                  <a:lnTo>
                    <a:pt x="31584" y="21691"/>
                  </a:lnTo>
                  <a:lnTo>
                    <a:pt x="24193" y="21691"/>
                  </a:lnTo>
                  <a:lnTo>
                    <a:pt x="24193" y="78651"/>
                  </a:lnTo>
                  <a:lnTo>
                    <a:pt x="32423" y="78651"/>
                  </a:lnTo>
                  <a:lnTo>
                    <a:pt x="32423" y="43929"/>
                  </a:lnTo>
                  <a:lnTo>
                    <a:pt x="32880" y="39916"/>
                  </a:lnTo>
                  <a:lnTo>
                    <a:pt x="33705" y="37211"/>
                  </a:lnTo>
                  <a:lnTo>
                    <a:pt x="34632" y="34378"/>
                  </a:lnTo>
                  <a:lnTo>
                    <a:pt x="36017" y="32321"/>
                  </a:lnTo>
                  <a:lnTo>
                    <a:pt x="38049" y="30911"/>
                  </a:lnTo>
                  <a:lnTo>
                    <a:pt x="39712" y="29616"/>
                  </a:lnTo>
                  <a:lnTo>
                    <a:pt x="39992" y="29400"/>
                  </a:lnTo>
                  <a:lnTo>
                    <a:pt x="42113" y="28740"/>
                  </a:lnTo>
                  <a:lnTo>
                    <a:pt x="47472" y="28740"/>
                  </a:lnTo>
                  <a:lnTo>
                    <a:pt x="49695" y="29832"/>
                  </a:lnTo>
                  <a:lnTo>
                    <a:pt x="50990" y="32004"/>
                  </a:lnTo>
                  <a:lnTo>
                    <a:pt x="52374" y="34061"/>
                  </a:lnTo>
                  <a:lnTo>
                    <a:pt x="52997" y="37211"/>
                  </a:lnTo>
                  <a:lnTo>
                    <a:pt x="53022" y="78651"/>
                  </a:lnTo>
                  <a:lnTo>
                    <a:pt x="61239" y="78651"/>
                  </a:lnTo>
                  <a:lnTo>
                    <a:pt x="61239" y="39700"/>
                  </a:lnTo>
                  <a:lnTo>
                    <a:pt x="62433" y="35356"/>
                  </a:lnTo>
                  <a:lnTo>
                    <a:pt x="64744" y="32651"/>
                  </a:lnTo>
                  <a:lnTo>
                    <a:pt x="66611" y="30365"/>
                  </a:lnTo>
                  <a:lnTo>
                    <a:pt x="66878" y="30048"/>
                  </a:lnTo>
                  <a:lnTo>
                    <a:pt x="69735" y="28740"/>
                  </a:lnTo>
                  <a:lnTo>
                    <a:pt x="75006" y="28740"/>
                  </a:lnTo>
                  <a:lnTo>
                    <a:pt x="81838" y="38836"/>
                  </a:lnTo>
                  <a:lnTo>
                    <a:pt x="81838" y="78651"/>
                  </a:lnTo>
                  <a:lnTo>
                    <a:pt x="89966" y="78651"/>
                  </a:lnTo>
                  <a:close/>
                </a:path>
                <a:path w="851535" h="1197610">
                  <a:moveTo>
                    <a:pt x="146685" y="44259"/>
                  </a:moveTo>
                  <a:lnTo>
                    <a:pt x="145846" y="39268"/>
                  </a:lnTo>
                  <a:lnTo>
                    <a:pt x="144284" y="34709"/>
                  </a:lnTo>
                  <a:lnTo>
                    <a:pt x="142621" y="30149"/>
                  </a:lnTo>
                  <a:lnTo>
                    <a:pt x="141084" y="27876"/>
                  </a:lnTo>
                  <a:lnTo>
                    <a:pt x="140220" y="26568"/>
                  </a:lnTo>
                  <a:lnTo>
                    <a:pt x="138277" y="25031"/>
                  </a:lnTo>
                  <a:lnTo>
                    <a:pt x="138277" y="42418"/>
                  </a:lnTo>
                  <a:lnTo>
                    <a:pt x="138150" y="57823"/>
                  </a:lnTo>
                  <a:lnTo>
                    <a:pt x="136982" y="62915"/>
                  </a:lnTo>
                  <a:lnTo>
                    <a:pt x="131724" y="70192"/>
                  </a:lnTo>
                  <a:lnTo>
                    <a:pt x="128574" y="72034"/>
                  </a:lnTo>
                  <a:lnTo>
                    <a:pt x="121373" y="72034"/>
                  </a:lnTo>
                  <a:lnTo>
                    <a:pt x="118325" y="70294"/>
                  </a:lnTo>
                  <a:lnTo>
                    <a:pt x="113245" y="63246"/>
                  </a:lnTo>
                  <a:lnTo>
                    <a:pt x="111950" y="57823"/>
                  </a:lnTo>
                  <a:lnTo>
                    <a:pt x="111950" y="43167"/>
                  </a:lnTo>
                  <a:lnTo>
                    <a:pt x="113334" y="37528"/>
                  </a:lnTo>
                  <a:lnTo>
                    <a:pt x="116014" y="33731"/>
                  </a:lnTo>
                  <a:lnTo>
                    <a:pt x="118694" y="29832"/>
                  </a:lnTo>
                  <a:lnTo>
                    <a:pt x="119913" y="29070"/>
                  </a:lnTo>
                  <a:lnTo>
                    <a:pt x="121831" y="27876"/>
                  </a:lnTo>
                  <a:lnTo>
                    <a:pt x="128854" y="27876"/>
                  </a:lnTo>
                  <a:lnTo>
                    <a:pt x="131902" y="29718"/>
                  </a:lnTo>
                  <a:lnTo>
                    <a:pt x="136982" y="36995"/>
                  </a:lnTo>
                  <a:lnTo>
                    <a:pt x="138277" y="42418"/>
                  </a:lnTo>
                  <a:lnTo>
                    <a:pt x="138277" y="25031"/>
                  </a:lnTo>
                  <a:lnTo>
                    <a:pt x="133934" y="21577"/>
                  </a:lnTo>
                  <a:lnTo>
                    <a:pt x="130238" y="20383"/>
                  </a:lnTo>
                  <a:lnTo>
                    <a:pt x="122948" y="20396"/>
                  </a:lnTo>
                  <a:lnTo>
                    <a:pt x="120269" y="21043"/>
                  </a:lnTo>
                  <a:lnTo>
                    <a:pt x="118046" y="22555"/>
                  </a:lnTo>
                  <a:lnTo>
                    <a:pt x="115735" y="23964"/>
                  </a:lnTo>
                  <a:lnTo>
                    <a:pt x="113792" y="26136"/>
                  </a:lnTo>
                  <a:lnTo>
                    <a:pt x="112039" y="29070"/>
                  </a:lnTo>
                  <a:lnTo>
                    <a:pt x="112039" y="21691"/>
                  </a:lnTo>
                  <a:lnTo>
                    <a:pt x="104559" y="21691"/>
                  </a:lnTo>
                  <a:lnTo>
                    <a:pt x="104559" y="100558"/>
                  </a:lnTo>
                  <a:lnTo>
                    <a:pt x="112776" y="100558"/>
                  </a:lnTo>
                  <a:lnTo>
                    <a:pt x="112776" y="72796"/>
                  </a:lnTo>
                  <a:lnTo>
                    <a:pt x="114173" y="74853"/>
                  </a:lnTo>
                  <a:lnTo>
                    <a:pt x="115925" y="76593"/>
                  </a:lnTo>
                  <a:lnTo>
                    <a:pt x="118135" y="77889"/>
                  </a:lnTo>
                  <a:lnTo>
                    <a:pt x="120269" y="79298"/>
                  </a:lnTo>
                  <a:lnTo>
                    <a:pt x="122758" y="79946"/>
                  </a:lnTo>
                  <a:lnTo>
                    <a:pt x="129222" y="79946"/>
                  </a:lnTo>
                  <a:lnTo>
                    <a:pt x="132829" y="78752"/>
                  </a:lnTo>
                  <a:lnTo>
                    <a:pt x="139661" y="73761"/>
                  </a:lnTo>
                  <a:lnTo>
                    <a:pt x="140373" y="72796"/>
                  </a:lnTo>
                  <a:lnTo>
                    <a:pt x="140919" y="72034"/>
                  </a:lnTo>
                  <a:lnTo>
                    <a:pt x="142252" y="70192"/>
                  </a:lnTo>
                  <a:lnTo>
                    <a:pt x="145757" y="60858"/>
                  </a:lnTo>
                  <a:lnTo>
                    <a:pt x="146685" y="55537"/>
                  </a:lnTo>
                  <a:lnTo>
                    <a:pt x="146685" y="44259"/>
                  </a:lnTo>
                  <a:close/>
                </a:path>
                <a:path w="851535" h="1197610">
                  <a:moveTo>
                    <a:pt x="197307" y="21691"/>
                  </a:moveTo>
                  <a:lnTo>
                    <a:pt x="189077" y="21691"/>
                  </a:lnTo>
                  <a:lnTo>
                    <a:pt x="189077" y="57061"/>
                  </a:lnTo>
                  <a:lnTo>
                    <a:pt x="188620" y="60744"/>
                  </a:lnTo>
                  <a:lnTo>
                    <a:pt x="178638" y="71602"/>
                  </a:lnTo>
                  <a:lnTo>
                    <a:pt x="173748" y="71602"/>
                  </a:lnTo>
                  <a:lnTo>
                    <a:pt x="171627" y="70942"/>
                  </a:lnTo>
                  <a:lnTo>
                    <a:pt x="169964" y="69430"/>
                  </a:lnTo>
                  <a:lnTo>
                    <a:pt x="168300" y="68021"/>
                  </a:lnTo>
                  <a:lnTo>
                    <a:pt x="167195" y="66065"/>
                  </a:lnTo>
                  <a:lnTo>
                    <a:pt x="166700" y="63347"/>
                  </a:lnTo>
                  <a:lnTo>
                    <a:pt x="166357" y="61722"/>
                  </a:lnTo>
                  <a:lnTo>
                    <a:pt x="166179" y="58356"/>
                  </a:lnTo>
                  <a:lnTo>
                    <a:pt x="166179" y="21691"/>
                  </a:lnTo>
                  <a:lnTo>
                    <a:pt x="157949" y="21691"/>
                  </a:lnTo>
                  <a:lnTo>
                    <a:pt x="157988" y="61722"/>
                  </a:lnTo>
                  <a:lnTo>
                    <a:pt x="158140" y="64109"/>
                  </a:lnTo>
                  <a:lnTo>
                    <a:pt x="158521" y="66065"/>
                  </a:lnTo>
                  <a:lnTo>
                    <a:pt x="158965" y="68770"/>
                  </a:lnTo>
                  <a:lnTo>
                    <a:pt x="171716" y="79946"/>
                  </a:lnTo>
                  <a:lnTo>
                    <a:pt x="181051" y="79946"/>
                  </a:lnTo>
                  <a:lnTo>
                    <a:pt x="186220" y="76695"/>
                  </a:lnTo>
                  <a:lnTo>
                    <a:pt x="189230" y="71602"/>
                  </a:lnTo>
                  <a:lnTo>
                    <a:pt x="190004" y="70294"/>
                  </a:lnTo>
                  <a:lnTo>
                    <a:pt x="190004" y="78651"/>
                  </a:lnTo>
                  <a:lnTo>
                    <a:pt x="197307" y="78651"/>
                  </a:lnTo>
                  <a:lnTo>
                    <a:pt x="197307" y="70294"/>
                  </a:lnTo>
                  <a:lnTo>
                    <a:pt x="197307" y="21691"/>
                  </a:lnTo>
                  <a:close/>
                </a:path>
                <a:path w="851535" h="1197610">
                  <a:moveTo>
                    <a:pt x="230924" y="78536"/>
                  </a:moveTo>
                  <a:lnTo>
                    <a:pt x="229781" y="70408"/>
                  </a:lnTo>
                  <a:lnTo>
                    <a:pt x="229730" y="69964"/>
                  </a:lnTo>
                  <a:lnTo>
                    <a:pt x="228244" y="70294"/>
                  </a:lnTo>
                  <a:lnTo>
                    <a:pt x="227050" y="70408"/>
                  </a:lnTo>
                  <a:lnTo>
                    <a:pt x="224917" y="70408"/>
                  </a:lnTo>
                  <a:lnTo>
                    <a:pt x="221500" y="29171"/>
                  </a:lnTo>
                  <a:lnTo>
                    <a:pt x="229730" y="29171"/>
                  </a:lnTo>
                  <a:lnTo>
                    <a:pt x="229730" y="21691"/>
                  </a:lnTo>
                  <a:lnTo>
                    <a:pt x="221500" y="21691"/>
                  </a:lnTo>
                  <a:lnTo>
                    <a:pt x="221500" y="1727"/>
                  </a:lnTo>
                  <a:lnTo>
                    <a:pt x="213283" y="7480"/>
                  </a:lnTo>
                  <a:lnTo>
                    <a:pt x="213283" y="21691"/>
                  </a:lnTo>
                  <a:lnTo>
                    <a:pt x="207276" y="21691"/>
                  </a:lnTo>
                  <a:lnTo>
                    <a:pt x="207276" y="29171"/>
                  </a:lnTo>
                  <a:lnTo>
                    <a:pt x="213283" y="29171"/>
                  </a:lnTo>
                  <a:lnTo>
                    <a:pt x="213360" y="68554"/>
                  </a:lnTo>
                  <a:lnTo>
                    <a:pt x="213652" y="71602"/>
                  </a:lnTo>
                  <a:lnTo>
                    <a:pt x="214299" y="73329"/>
                  </a:lnTo>
                  <a:lnTo>
                    <a:pt x="214947" y="75171"/>
                  </a:lnTo>
                  <a:lnTo>
                    <a:pt x="216141" y="76695"/>
                  </a:lnTo>
                  <a:lnTo>
                    <a:pt x="217716" y="77774"/>
                  </a:lnTo>
                  <a:lnTo>
                    <a:pt x="219379" y="78867"/>
                  </a:lnTo>
                  <a:lnTo>
                    <a:pt x="221691" y="79413"/>
                  </a:lnTo>
                  <a:lnTo>
                    <a:pt x="226491" y="79413"/>
                  </a:lnTo>
                  <a:lnTo>
                    <a:pt x="228612" y="79082"/>
                  </a:lnTo>
                  <a:lnTo>
                    <a:pt x="230924" y="78536"/>
                  </a:lnTo>
                  <a:close/>
                </a:path>
                <a:path w="851535" h="1197610">
                  <a:moveTo>
                    <a:pt x="280441" y="78651"/>
                  </a:moveTo>
                  <a:lnTo>
                    <a:pt x="277850" y="50012"/>
                  </a:lnTo>
                  <a:lnTo>
                    <a:pt x="277761" y="34607"/>
                  </a:lnTo>
                  <a:lnTo>
                    <a:pt x="269163" y="22123"/>
                  </a:lnTo>
                  <a:lnTo>
                    <a:pt x="266585" y="20929"/>
                  </a:lnTo>
                  <a:lnTo>
                    <a:pt x="263258" y="20383"/>
                  </a:lnTo>
                  <a:lnTo>
                    <a:pt x="254939" y="20383"/>
                  </a:lnTo>
                  <a:lnTo>
                    <a:pt x="237210" y="37960"/>
                  </a:lnTo>
                  <a:lnTo>
                    <a:pt x="245249" y="39154"/>
                  </a:lnTo>
                  <a:lnTo>
                    <a:pt x="246075" y="35140"/>
                  </a:lnTo>
                  <a:lnTo>
                    <a:pt x="247459" y="32321"/>
                  </a:lnTo>
                  <a:lnTo>
                    <a:pt x="249313" y="30695"/>
                  </a:lnTo>
                  <a:lnTo>
                    <a:pt x="251155" y="29171"/>
                  </a:lnTo>
                  <a:lnTo>
                    <a:pt x="254025" y="28308"/>
                  </a:lnTo>
                  <a:lnTo>
                    <a:pt x="262051" y="28308"/>
                  </a:lnTo>
                  <a:lnTo>
                    <a:pt x="265201" y="29400"/>
                  </a:lnTo>
                  <a:lnTo>
                    <a:pt x="267233" y="31673"/>
                  </a:lnTo>
                  <a:lnTo>
                    <a:pt x="268795" y="33197"/>
                  </a:lnTo>
                  <a:lnTo>
                    <a:pt x="269633" y="36017"/>
                  </a:lnTo>
                  <a:lnTo>
                    <a:pt x="269544" y="42519"/>
                  </a:lnTo>
                  <a:lnTo>
                    <a:pt x="269544" y="50012"/>
                  </a:lnTo>
                  <a:lnTo>
                    <a:pt x="257530" y="72351"/>
                  </a:lnTo>
                  <a:lnTo>
                    <a:pt x="251155" y="72351"/>
                  </a:lnTo>
                  <a:lnTo>
                    <a:pt x="244500" y="61722"/>
                  </a:lnTo>
                  <a:lnTo>
                    <a:pt x="244970" y="60210"/>
                  </a:lnTo>
                  <a:lnTo>
                    <a:pt x="246443" y="57378"/>
                  </a:lnTo>
                  <a:lnTo>
                    <a:pt x="247548" y="56299"/>
                  </a:lnTo>
                  <a:lnTo>
                    <a:pt x="248945" y="55651"/>
                  </a:lnTo>
                  <a:lnTo>
                    <a:pt x="250329" y="54889"/>
                  </a:lnTo>
                  <a:lnTo>
                    <a:pt x="252730" y="54241"/>
                  </a:lnTo>
                  <a:lnTo>
                    <a:pt x="262051" y="52717"/>
                  </a:lnTo>
                  <a:lnTo>
                    <a:pt x="266585" y="51523"/>
                  </a:lnTo>
                  <a:lnTo>
                    <a:pt x="269544" y="50012"/>
                  </a:lnTo>
                  <a:lnTo>
                    <a:pt x="269544" y="42519"/>
                  </a:lnTo>
                  <a:lnTo>
                    <a:pt x="266395" y="43713"/>
                  </a:lnTo>
                  <a:lnTo>
                    <a:pt x="261505" y="44907"/>
                  </a:lnTo>
                  <a:lnTo>
                    <a:pt x="254850" y="45770"/>
                  </a:lnTo>
                  <a:lnTo>
                    <a:pt x="251612" y="46316"/>
                  </a:lnTo>
                  <a:lnTo>
                    <a:pt x="249212" y="46748"/>
                  </a:lnTo>
                  <a:lnTo>
                    <a:pt x="247548" y="47294"/>
                  </a:lnTo>
                  <a:lnTo>
                    <a:pt x="245338" y="47942"/>
                  </a:lnTo>
                  <a:lnTo>
                    <a:pt x="235724" y="60858"/>
                  </a:lnTo>
                  <a:lnTo>
                    <a:pt x="235724" y="68338"/>
                  </a:lnTo>
                  <a:lnTo>
                    <a:pt x="237210" y="72351"/>
                  </a:lnTo>
                  <a:lnTo>
                    <a:pt x="242938" y="78435"/>
                  </a:lnTo>
                  <a:lnTo>
                    <a:pt x="247002" y="79946"/>
                  </a:lnTo>
                  <a:lnTo>
                    <a:pt x="255587" y="79946"/>
                  </a:lnTo>
                  <a:lnTo>
                    <a:pt x="269519" y="72351"/>
                  </a:lnTo>
                  <a:lnTo>
                    <a:pt x="270281" y="71602"/>
                  </a:lnTo>
                  <a:lnTo>
                    <a:pt x="271843" y="78651"/>
                  </a:lnTo>
                  <a:lnTo>
                    <a:pt x="280441" y="78651"/>
                  </a:lnTo>
                  <a:close/>
                </a:path>
                <a:path w="851535" h="1197610">
                  <a:moveTo>
                    <a:pt x="311378" y="78536"/>
                  </a:moveTo>
                  <a:lnTo>
                    <a:pt x="310248" y="70408"/>
                  </a:lnTo>
                  <a:lnTo>
                    <a:pt x="310184" y="69964"/>
                  </a:lnTo>
                  <a:lnTo>
                    <a:pt x="308698" y="70294"/>
                  </a:lnTo>
                  <a:lnTo>
                    <a:pt x="307416" y="70408"/>
                  </a:lnTo>
                  <a:lnTo>
                    <a:pt x="305282" y="70408"/>
                  </a:lnTo>
                  <a:lnTo>
                    <a:pt x="304368" y="70192"/>
                  </a:lnTo>
                  <a:lnTo>
                    <a:pt x="301866" y="65303"/>
                  </a:lnTo>
                  <a:lnTo>
                    <a:pt x="301866" y="29171"/>
                  </a:lnTo>
                  <a:lnTo>
                    <a:pt x="310184" y="29171"/>
                  </a:lnTo>
                  <a:lnTo>
                    <a:pt x="310184" y="21691"/>
                  </a:lnTo>
                  <a:lnTo>
                    <a:pt x="301866" y="21691"/>
                  </a:lnTo>
                  <a:lnTo>
                    <a:pt x="301866" y="1727"/>
                  </a:lnTo>
                  <a:lnTo>
                    <a:pt x="293738" y="7480"/>
                  </a:lnTo>
                  <a:lnTo>
                    <a:pt x="293738" y="21691"/>
                  </a:lnTo>
                  <a:lnTo>
                    <a:pt x="287642" y="21691"/>
                  </a:lnTo>
                  <a:lnTo>
                    <a:pt x="287642" y="29171"/>
                  </a:lnTo>
                  <a:lnTo>
                    <a:pt x="293738" y="29171"/>
                  </a:lnTo>
                  <a:lnTo>
                    <a:pt x="293801" y="68554"/>
                  </a:lnTo>
                  <a:lnTo>
                    <a:pt x="294017" y="71602"/>
                  </a:lnTo>
                  <a:lnTo>
                    <a:pt x="302145" y="79413"/>
                  </a:lnTo>
                  <a:lnTo>
                    <a:pt x="306946" y="79413"/>
                  </a:lnTo>
                  <a:lnTo>
                    <a:pt x="308978" y="79082"/>
                  </a:lnTo>
                  <a:lnTo>
                    <a:pt x="311378" y="78536"/>
                  </a:lnTo>
                  <a:close/>
                </a:path>
                <a:path w="851535" h="1197610">
                  <a:moveTo>
                    <a:pt x="327266" y="21691"/>
                  </a:moveTo>
                  <a:lnTo>
                    <a:pt x="319049" y="21691"/>
                  </a:lnTo>
                  <a:lnTo>
                    <a:pt x="319049" y="78651"/>
                  </a:lnTo>
                  <a:lnTo>
                    <a:pt x="327266" y="78651"/>
                  </a:lnTo>
                  <a:lnTo>
                    <a:pt x="327266" y="21691"/>
                  </a:lnTo>
                  <a:close/>
                </a:path>
                <a:path w="851535" h="1197610">
                  <a:moveTo>
                    <a:pt x="327266" y="0"/>
                  </a:moveTo>
                  <a:lnTo>
                    <a:pt x="319049" y="0"/>
                  </a:lnTo>
                  <a:lnTo>
                    <a:pt x="319049" y="11061"/>
                  </a:lnTo>
                  <a:lnTo>
                    <a:pt x="327266" y="11061"/>
                  </a:lnTo>
                  <a:lnTo>
                    <a:pt x="327266" y="0"/>
                  </a:lnTo>
                  <a:close/>
                </a:path>
                <a:path w="851535" h="1197610">
                  <a:moveTo>
                    <a:pt x="382879" y="40246"/>
                  </a:moveTo>
                  <a:lnTo>
                    <a:pt x="380758" y="33197"/>
                  </a:lnTo>
                  <a:lnTo>
                    <a:pt x="376682" y="28308"/>
                  </a:lnTo>
                  <a:lnTo>
                    <a:pt x="374383" y="25488"/>
                  </a:lnTo>
                  <a:lnTo>
                    <a:pt x="374383" y="42735"/>
                  </a:lnTo>
                  <a:lnTo>
                    <a:pt x="374332" y="57492"/>
                  </a:lnTo>
                  <a:lnTo>
                    <a:pt x="372999" y="62915"/>
                  </a:lnTo>
                  <a:lnTo>
                    <a:pt x="370319" y="66497"/>
                  </a:lnTo>
                  <a:lnTo>
                    <a:pt x="367639" y="70192"/>
                  </a:lnTo>
                  <a:lnTo>
                    <a:pt x="364223" y="72034"/>
                  </a:lnTo>
                  <a:lnTo>
                    <a:pt x="355993" y="72034"/>
                  </a:lnTo>
                  <a:lnTo>
                    <a:pt x="352577" y="70192"/>
                  </a:lnTo>
                  <a:lnTo>
                    <a:pt x="347129" y="62915"/>
                  </a:lnTo>
                  <a:lnTo>
                    <a:pt x="345833" y="57492"/>
                  </a:lnTo>
                  <a:lnTo>
                    <a:pt x="345859" y="42735"/>
                  </a:lnTo>
                  <a:lnTo>
                    <a:pt x="347129" y="37426"/>
                  </a:lnTo>
                  <a:lnTo>
                    <a:pt x="352577" y="30149"/>
                  </a:lnTo>
                  <a:lnTo>
                    <a:pt x="355993" y="28308"/>
                  </a:lnTo>
                  <a:lnTo>
                    <a:pt x="364223" y="28308"/>
                  </a:lnTo>
                  <a:lnTo>
                    <a:pt x="367550" y="30149"/>
                  </a:lnTo>
                  <a:lnTo>
                    <a:pt x="372999" y="37426"/>
                  </a:lnTo>
                  <a:lnTo>
                    <a:pt x="374383" y="42735"/>
                  </a:lnTo>
                  <a:lnTo>
                    <a:pt x="374383" y="25488"/>
                  </a:lnTo>
                  <a:lnTo>
                    <a:pt x="372262" y="22885"/>
                  </a:lnTo>
                  <a:lnTo>
                    <a:pt x="366801" y="20383"/>
                  </a:lnTo>
                  <a:lnTo>
                    <a:pt x="354152" y="20383"/>
                  </a:lnTo>
                  <a:lnTo>
                    <a:pt x="349072" y="22453"/>
                  </a:lnTo>
                  <a:lnTo>
                    <a:pt x="344817" y="26682"/>
                  </a:lnTo>
                  <a:lnTo>
                    <a:pt x="339839" y="31775"/>
                  </a:lnTo>
                  <a:lnTo>
                    <a:pt x="337337" y="39598"/>
                  </a:lnTo>
                  <a:lnTo>
                    <a:pt x="337337" y="59766"/>
                  </a:lnTo>
                  <a:lnTo>
                    <a:pt x="339471" y="67144"/>
                  </a:lnTo>
                  <a:lnTo>
                    <a:pt x="343623" y="72250"/>
                  </a:lnTo>
                  <a:lnTo>
                    <a:pt x="347865" y="77343"/>
                  </a:lnTo>
                  <a:lnTo>
                    <a:pt x="353326" y="79946"/>
                  </a:lnTo>
                  <a:lnTo>
                    <a:pt x="364312" y="79946"/>
                  </a:lnTo>
                  <a:lnTo>
                    <a:pt x="382778" y="57277"/>
                  </a:lnTo>
                  <a:lnTo>
                    <a:pt x="382879" y="40246"/>
                  </a:lnTo>
                  <a:close/>
                </a:path>
                <a:path w="851535" h="1197610">
                  <a:moveTo>
                    <a:pt x="433501" y="78651"/>
                  </a:moveTo>
                  <a:lnTo>
                    <a:pt x="433374" y="37096"/>
                  </a:lnTo>
                  <a:lnTo>
                    <a:pt x="430453" y="27114"/>
                  </a:lnTo>
                  <a:lnTo>
                    <a:pt x="429247" y="25057"/>
                  </a:lnTo>
                  <a:lnTo>
                    <a:pt x="427405" y="23431"/>
                  </a:lnTo>
                  <a:lnTo>
                    <a:pt x="425005" y="22237"/>
                  </a:lnTo>
                  <a:lnTo>
                    <a:pt x="422503" y="20929"/>
                  </a:lnTo>
                  <a:lnTo>
                    <a:pt x="419823" y="20383"/>
                  </a:lnTo>
                  <a:lnTo>
                    <a:pt x="410133" y="20383"/>
                  </a:lnTo>
                  <a:lnTo>
                    <a:pt x="405053" y="23533"/>
                  </a:lnTo>
                  <a:lnTo>
                    <a:pt x="401447" y="29718"/>
                  </a:lnTo>
                  <a:lnTo>
                    <a:pt x="401447" y="21691"/>
                  </a:lnTo>
                  <a:lnTo>
                    <a:pt x="394055" y="21691"/>
                  </a:lnTo>
                  <a:lnTo>
                    <a:pt x="394055" y="78651"/>
                  </a:lnTo>
                  <a:lnTo>
                    <a:pt x="402272" y="78651"/>
                  </a:lnTo>
                  <a:lnTo>
                    <a:pt x="402336" y="40030"/>
                  </a:lnTo>
                  <a:lnTo>
                    <a:pt x="403567" y="35255"/>
                  </a:lnTo>
                  <a:lnTo>
                    <a:pt x="406069" y="32651"/>
                  </a:lnTo>
                  <a:lnTo>
                    <a:pt x="408647" y="30048"/>
                  </a:lnTo>
                  <a:lnTo>
                    <a:pt x="409409" y="29718"/>
                  </a:lnTo>
                  <a:lnTo>
                    <a:pt x="411695" y="28740"/>
                  </a:lnTo>
                  <a:lnTo>
                    <a:pt x="417334" y="28740"/>
                  </a:lnTo>
                  <a:lnTo>
                    <a:pt x="424294" y="35255"/>
                  </a:lnTo>
                  <a:lnTo>
                    <a:pt x="424903" y="37096"/>
                  </a:lnTo>
                  <a:lnTo>
                    <a:pt x="425170" y="39154"/>
                  </a:lnTo>
                  <a:lnTo>
                    <a:pt x="425284" y="78651"/>
                  </a:lnTo>
                  <a:lnTo>
                    <a:pt x="433501" y="78651"/>
                  </a:lnTo>
                  <a:close/>
                </a:path>
                <a:path w="851535" h="1197610">
                  <a:moveTo>
                    <a:pt x="516636" y="44475"/>
                  </a:moveTo>
                  <a:lnTo>
                    <a:pt x="514604" y="38404"/>
                  </a:lnTo>
                  <a:lnTo>
                    <a:pt x="511733" y="35039"/>
                  </a:lnTo>
                  <a:lnTo>
                    <a:pt x="508736" y="31457"/>
                  </a:lnTo>
                  <a:lnTo>
                    <a:pt x="506564" y="28854"/>
                  </a:lnTo>
                  <a:lnTo>
                    <a:pt x="501573" y="26466"/>
                  </a:lnTo>
                  <a:lnTo>
                    <a:pt x="491324" y="26466"/>
                  </a:lnTo>
                  <a:lnTo>
                    <a:pt x="487172" y="28092"/>
                  </a:lnTo>
                  <a:lnTo>
                    <a:pt x="483108" y="31457"/>
                  </a:lnTo>
                  <a:lnTo>
                    <a:pt x="486702" y="10299"/>
                  </a:lnTo>
                  <a:lnTo>
                    <a:pt x="513499" y="10299"/>
                  </a:lnTo>
                  <a:lnTo>
                    <a:pt x="513499" y="1079"/>
                  </a:lnTo>
                  <a:lnTo>
                    <a:pt x="480148" y="1079"/>
                  </a:lnTo>
                  <a:lnTo>
                    <a:pt x="473684" y="41440"/>
                  </a:lnTo>
                  <a:lnTo>
                    <a:pt x="481355" y="42633"/>
                  </a:lnTo>
                  <a:lnTo>
                    <a:pt x="482549" y="40347"/>
                  </a:lnTo>
                  <a:lnTo>
                    <a:pt x="484301" y="38506"/>
                  </a:lnTo>
                  <a:lnTo>
                    <a:pt x="488556" y="35687"/>
                  </a:lnTo>
                  <a:lnTo>
                    <a:pt x="490956" y="35039"/>
                  </a:lnTo>
                  <a:lnTo>
                    <a:pt x="497789" y="35039"/>
                  </a:lnTo>
                  <a:lnTo>
                    <a:pt x="501307" y="36550"/>
                  </a:lnTo>
                  <a:lnTo>
                    <a:pt x="503885" y="39814"/>
                  </a:lnTo>
                  <a:lnTo>
                    <a:pt x="506564" y="42951"/>
                  </a:lnTo>
                  <a:lnTo>
                    <a:pt x="507860" y="47294"/>
                  </a:lnTo>
                  <a:lnTo>
                    <a:pt x="507860" y="58686"/>
                  </a:lnTo>
                  <a:lnTo>
                    <a:pt x="506476" y="63246"/>
                  </a:lnTo>
                  <a:lnTo>
                    <a:pt x="503796" y="66827"/>
                  </a:lnTo>
                  <a:lnTo>
                    <a:pt x="501027" y="70294"/>
                  </a:lnTo>
                  <a:lnTo>
                    <a:pt x="497700" y="72034"/>
                  </a:lnTo>
                  <a:lnTo>
                    <a:pt x="490397" y="72034"/>
                  </a:lnTo>
                  <a:lnTo>
                    <a:pt x="480796" y="57162"/>
                  </a:lnTo>
                  <a:lnTo>
                    <a:pt x="472198" y="58039"/>
                  </a:lnTo>
                  <a:lnTo>
                    <a:pt x="472757" y="64655"/>
                  </a:lnTo>
                  <a:lnTo>
                    <a:pt x="474878" y="69964"/>
                  </a:lnTo>
                  <a:lnTo>
                    <a:pt x="482638" y="78003"/>
                  </a:lnTo>
                  <a:lnTo>
                    <a:pt x="487629" y="80060"/>
                  </a:lnTo>
                  <a:lnTo>
                    <a:pt x="501116" y="80060"/>
                  </a:lnTo>
                  <a:lnTo>
                    <a:pt x="507034" y="76809"/>
                  </a:lnTo>
                  <a:lnTo>
                    <a:pt x="510197" y="72034"/>
                  </a:lnTo>
                  <a:lnTo>
                    <a:pt x="511352" y="70294"/>
                  </a:lnTo>
                  <a:lnTo>
                    <a:pt x="514883" y="65303"/>
                  </a:lnTo>
                  <a:lnTo>
                    <a:pt x="516636" y="59118"/>
                  </a:lnTo>
                  <a:lnTo>
                    <a:pt x="516636" y="44475"/>
                  </a:lnTo>
                  <a:close/>
                </a:path>
                <a:path w="851535" h="1197610">
                  <a:moveTo>
                    <a:pt x="851306" y="1140726"/>
                  </a:moveTo>
                  <a:lnTo>
                    <a:pt x="847509" y="1140726"/>
                  </a:lnTo>
                  <a:lnTo>
                    <a:pt x="846493" y="1143152"/>
                  </a:lnTo>
                  <a:lnTo>
                    <a:pt x="844740" y="1145654"/>
                  </a:lnTo>
                  <a:lnTo>
                    <a:pt x="839851" y="1150810"/>
                  </a:lnTo>
                  <a:lnTo>
                    <a:pt x="836980" y="1153007"/>
                  </a:lnTo>
                  <a:lnTo>
                    <a:pt x="833653" y="1154811"/>
                  </a:lnTo>
                  <a:lnTo>
                    <a:pt x="833653" y="1161465"/>
                  </a:lnTo>
                  <a:lnTo>
                    <a:pt x="845388" y="1153160"/>
                  </a:lnTo>
                  <a:lnTo>
                    <a:pt x="845388" y="1197063"/>
                  </a:lnTo>
                  <a:lnTo>
                    <a:pt x="851306" y="1197063"/>
                  </a:lnTo>
                  <a:lnTo>
                    <a:pt x="851306" y="1140726"/>
                  </a:lnTo>
                  <a:close/>
                </a:path>
              </a:pathLst>
            </a:custGeom>
            <a:solidFill>
              <a:srgbClr val="000000"/>
            </a:solidFill>
          </p:spPr>
          <p:txBody>
            <a:bodyPr wrap="square" lIns="0" tIns="0" rIns="0" bIns="0" rtlCol="0"/>
            <a:lstStyle/>
            <a:p>
              <a:endParaRPr/>
            </a:p>
          </p:txBody>
        </p:sp>
      </p:grpSp>
      <p:sp>
        <p:nvSpPr>
          <p:cNvPr id="235" name="object 235"/>
          <p:cNvSpPr/>
          <p:nvPr/>
        </p:nvSpPr>
        <p:spPr>
          <a:xfrm>
            <a:off x="2870929" y="3935766"/>
            <a:ext cx="62230" cy="558165"/>
          </a:xfrm>
          <a:custGeom>
            <a:avLst/>
            <a:gdLst/>
            <a:ahLst/>
            <a:cxnLst/>
            <a:rect l="l" t="t" r="r" b="b"/>
            <a:pathLst>
              <a:path w="62230" h="558164">
                <a:moveTo>
                  <a:pt x="47756" y="550845"/>
                </a:moveTo>
                <a:lnTo>
                  <a:pt x="0" y="550845"/>
                </a:lnTo>
                <a:lnTo>
                  <a:pt x="0" y="557724"/>
                </a:lnTo>
                <a:lnTo>
                  <a:pt x="47756" y="557724"/>
                </a:lnTo>
                <a:lnTo>
                  <a:pt x="47756" y="550845"/>
                </a:lnTo>
                <a:close/>
              </a:path>
              <a:path w="62230" h="558164">
                <a:moveTo>
                  <a:pt x="13209" y="525622"/>
                </a:moveTo>
                <a:lnTo>
                  <a:pt x="13209" y="534539"/>
                </a:lnTo>
                <a:lnTo>
                  <a:pt x="27249" y="550845"/>
                </a:lnTo>
                <a:lnTo>
                  <a:pt x="34085" y="550845"/>
                </a:lnTo>
                <a:lnTo>
                  <a:pt x="30113" y="545985"/>
                </a:lnTo>
                <a:lnTo>
                  <a:pt x="36455" y="541157"/>
                </a:lnTo>
                <a:lnTo>
                  <a:pt x="26049" y="541157"/>
                </a:lnTo>
                <a:lnTo>
                  <a:pt x="13209" y="525622"/>
                </a:lnTo>
                <a:close/>
              </a:path>
              <a:path w="62230" h="558164">
                <a:moveTo>
                  <a:pt x="47756" y="524059"/>
                </a:moveTo>
                <a:lnTo>
                  <a:pt x="26049" y="541157"/>
                </a:lnTo>
                <a:lnTo>
                  <a:pt x="36455" y="541157"/>
                </a:lnTo>
                <a:lnTo>
                  <a:pt x="47756" y="532554"/>
                </a:lnTo>
                <a:lnTo>
                  <a:pt x="47756" y="524059"/>
                </a:lnTo>
                <a:close/>
              </a:path>
              <a:path w="62230" h="558164">
                <a:moveTo>
                  <a:pt x="47756" y="484645"/>
                </a:moveTo>
                <a:lnTo>
                  <a:pt x="0" y="484645"/>
                </a:lnTo>
                <a:lnTo>
                  <a:pt x="0" y="491491"/>
                </a:lnTo>
                <a:lnTo>
                  <a:pt x="17181" y="491491"/>
                </a:lnTo>
                <a:lnTo>
                  <a:pt x="15703" y="492695"/>
                </a:lnTo>
                <a:lnTo>
                  <a:pt x="14594" y="494246"/>
                </a:lnTo>
                <a:lnTo>
                  <a:pt x="13619" y="496275"/>
                </a:lnTo>
                <a:lnTo>
                  <a:pt x="12839" y="498076"/>
                </a:lnTo>
                <a:lnTo>
                  <a:pt x="12377" y="500257"/>
                </a:lnTo>
                <a:lnTo>
                  <a:pt x="12377" y="506050"/>
                </a:lnTo>
                <a:lnTo>
                  <a:pt x="13116" y="509066"/>
                </a:lnTo>
                <a:lnTo>
                  <a:pt x="14693" y="511778"/>
                </a:lnTo>
                <a:lnTo>
                  <a:pt x="16165" y="514480"/>
                </a:lnTo>
                <a:lnTo>
                  <a:pt x="18289" y="516508"/>
                </a:lnTo>
                <a:lnTo>
                  <a:pt x="21153" y="517854"/>
                </a:lnTo>
                <a:lnTo>
                  <a:pt x="23924" y="519210"/>
                </a:lnTo>
                <a:lnTo>
                  <a:pt x="27065" y="519883"/>
                </a:lnTo>
                <a:lnTo>
                  <a:pt x="34085" y="519883"/>
                </a:lnTo>
                <a:lnTo>
                  <a:pt x="37226" y="519134"/>
                </a:lnTo>
                <a:lnTo>
                  <a:pt x="39905" y="517648"/>
                </a:lnTo>
                <a:lnTo>
                  <a:pt x="42676" y="516150"/>
                </a:lnTo>
                <a:lnTo>
                  <a:pt x="44800" y="514046"/>
                </a:lnTo>
                <a:lnTo>
                  <a:pt x="45474" y="512809"/>
                </a:lnTo>
                <a:lnTo>
                  <a:pt x="25956" y="512809"/>
                </a:lnTo>
                <a:lnTo>
                  <a:pt x="22538" y="511778"/>
                </a:lnTo>
                <a:lnTo>
                  <a:pt x="18289" y="507677"/>
                </a:lnTo>
                <a:lnTo>
                  <a:pt x="17273" y="505117"/>
                </a:lnTo>
                <a:lnTo>
                  <a:pt x="17346" y="498738"/>
                </a:lnTo>
                <a:lnTo>
                  <a:pt x="18382" y="496275"/>
                </a:lnTo>
                <a:lnTo>
                  <a:pt x="22816" y="491990"/>
                </a:lnTo>
                <a:lnTo>
                  <a:pt x="26233" y="490916"/>
                </a:lnTo>
                <a:lnTo>
                  <a:pt x="47756" y="490916"/>
                </a:lnTo>
                <a:lnTo>
                  <a:pt x="47756" y="484645"/>
                </a:lnTo>
                <a:close/>
              </a:path>
              <a:path w="62230" h="558164">
                <a:moveTo>
                  <a:pt x="47756" y="490916"/>
                </a:moveTo>
                <a:lnTo>
                  <a:pt x="35286" y="490916"/>
                </a:lnTo>
                <a:lnTo>
                  <a:pt x="38519" y="491968"/>
                </a:lnTo>
                <a:lnTo>
                  <a:pt x="40551" y="494073"/>
                </a:lnTo>
                <a:lnTo>
                  <a:pt x="42654" y="496156"/>
                </a:lnTo>
                <a:lnTo>
                  <a:pt x="43784" y="498738"/>
                </a:lnTo>
                <a:lnTo>
                  <a:pt x="43784" y="504737"/>
                </a:lnTo>
                <a:lnTo>
                  <a:pt x="42676" y="507319"/>
                </a:lnTo>
                <a:lnTo>
                  <a:pt x="38242" y="511713"/>
                </a:lnTo>
                <a:lnTo>
                  <a:pt x="34916" y="512809"/>
                </a:lnTo>
                <a:lnTo>
                  <a:pt x="45474" y="512809"/>
                </a:lnTo>
                <a:lnTo>
                  <a:pt x="47756" y="508621"/>
                </a:lnTo>
                <a:lnTo>
                  <a:pt x="48473" y="506050"/>
                </a:lnTo>
                <a:lnTo>
                  <a:pt x="48588" y="497403"/>
                </a:lnTo>
                <a:lnTo>
                  <a:pt x="46832" y="493606"/>
                </a:lnTo>
                <a:lnTo>
                  <a:pt x="43415" y="491035"/>
                </a:lnTo>
                <a:lnTo>
                  <a:pt x="47756" y="491035"/>
                </a:lnTo>
                <a:close/>
              </a:path>
              <a:path w="62230" h="558164">
                <a:moveTo>
                  <a:pt x="30760" y="437343"/>
                </a:moveTo>
                <a:lnTo>
                  <a:pt x="24663" y="437343"/>
                </a:lnTo>
                <a:lnTo>
                  <a:pt x="20229" y="439068"/>
                </a:lnTo>
                <a:lnTo>
                  <a:pt x="13948" y="445958"/>
                </a:lnTo>
                <a:lnTo>
                  <a:pt x="12377" y="450395"/>
                </a:lnTo>
                <a:lnTo>
                  <a:pt x="12449" y="461634"/>
                </a:lnTo>
                <a:lnTo>
                  <a:pt x="14040" y="466006"/>
                </a:lnTo>
                <a:lnTo>
                  <a:pt x="17181" y="469532"/>
                </a:lnTo>
                <a:lnTo>
                  <a:pt x="20414" y="473047"/>
                </a:lnTo>
                <a:lnTo>
                  <a:pt x="24940" y="474805"/>
                </a:lnTo>
                <a:lnTo>
                  <a:pt x="36394" y="474805"/>
                </a:lnTo>
                <a:lnTo>
                  <a:pt x="40736" y="473069"/>
                </a:lnTo>
                <a:lnTo>
                  <a:pt x="45589" y="467688"/>
                </a:lnTo>
                <a:lnTo>
                  <a:pt x="31960" y="467688"/>
                </a:lnTo>
                <a:lnTo>
                  <a:pt x="31960" y="467308"/>
                </a:lnTo>
                <a:lnTo>
                  <a:pt x="27157" y="467308"/>
                </a:lnTo>
                <a:lnTo>
                  <a:pt x="24109" y="467081"/>
                </a:lnTo>
                <a:lnTo>
                  <a:pt x="21707" y="465887"/>
                </a:lnTo>
                <a:lnTo>
                  <a:pt x="19952" y="463728"/>
                </a:lnTo>
                <a:lnTo>
                  <a:pt x="18151" y="461634"/>
                </a:lnTo>
                <a:lnTo>
                  <a:pt x="18040" y="461396"/>
                </a:lnTo>
                <a:lnTo>
                  <a:pt x="17181" y="458922"/>
                </a:lnTo>
                <a:lnTo>
                  <a:pt x="17181" y="452261"/>
                </a:lnTo>
                <a:lnTo>
                  <a:pt x="18382" y="449418"/>
                </a:lnTo>
                <a:lnTo>
                  <a:pt x="31960" y="444623"/>
                </a:lnTo>
                <a:lnTo>
                  <a:pt x="31960" y="437387"/>
                </a:lnTo>
                <a:lnTo>
                  <a:pt x="30760" y="437343"/>
                </a:lnTo>
                <a:close/>
              </a:path>
              <a:path w="62230" h="558164">
                <a:moveTo>
                  <a:pt x="37410" y="437582"/>
                </a:moveTo>
                <a:lnTo>
                  <a:pt x="36671" y="444699"/>
                </a:lnTo>
                <a:lnTo>
                  <a:pt x="39073" y="445741"/>
                </a:lnTo>
                <a:lnTo>
                  <a:pt x="40921" y="447162"/>
                </a:lnTo>
                <a:lnTo>
                  <a:pt x="43138" y="450731"/>
                </a:lnTo>
                <a:lnTo>
                  <a:pt x="43784" y="452879"/>
                </a:lnTo>
                <a:lnTo>
                  <a:pt x="43741" y="458922"/>
                </a:lnTo>
                <a:lnTo>
                  <a:pt x="42768" y="461634"/>
                </a:lnTo>
                <a:lnTo>
                  <a:pt x="38704" y="466169"/>
                </a:lnTo>
                <a:lnTo>
                  <a:pt x="35748" y="467439"/>
                </a:lnTo>
                <a:lnTo>
                  <a:pt x="31960" y="467688"/>
                </a:lnTo>
                <a:lnTo>
                  <a:pt x="45589" y="467688"/>
                </a:lnTo>
                <a:lnTo>
                  <a:pt x="46959" y="466169"/>
                </a:lnTo>
                <a:lnTo>
                  <a:pt x="47050" y="466006"/>
                </a:lnTo>
                <a:lnTo>
                  <a:pt x="48508" y="461634"/>
                </a:lnTo>
                <a:lnTo>
                  <a:pt x="48500" y="450395"/>
                </a:lnTo>
                <a:lnTo>
                  <a:pt x="47571" y="446847"/>
                </a:lnTo>
                <a:lnTo>
                  <a:pt x="43692" y="440783"/>
                </a:lnTo>
                <a:lnTo>
                  <a:pt x="40921" y="438700"/>
                </a:lnTo>
                <a:lnTo>
                  <a:pt x="37410" y="437582"/>
                </a:lnTo>
                <a:close/>
              </a:path>
              <a:path w="62230" h="558164">
                <a:moveTo>
                  <a:pt x="31960" y="444623"/>
                </a:moveTo>
                <a:lnTo>
                  <a:pt x="27157" y="444623"/>
                </a:lnTo>
                <a:lnTo>
                  <a:pt x="27157" y="467308"/>
                </a:lnTo>
                <a:lnTo>
                  <a:pt x="31960" y="467308"/>
                </a:lnTo>
                <a:lnTo>
                  <a:pt x="31960" y="444623"/>
                </a:lnTo>
                <a:close/>
              </a:path>
              <a:path w="62230" h="558164">
                <a:moveTo>
                  <a:pt x="47756" y="394577"/>
                </a:moveTo>
                <a:lnTo>
                  <a:pt x="23832" y="394577"/>
                </a:lnTo>
                <a:lnTo>
                  <a:pt x="21892" y="394685"/>
                </a:lnTo>
                <a:lnTo>
                  <a:pt x="20783" y="395011"/>
                </a:lnTo>
                <a:lnTo>
                  <a:pt x="19121" y="395445"/>
                </a:lnTo>
                <a:lnTo>
                  <a:pt x="17643" y="396096"/>
                </a:lnTo>
                <a:lnTo>
                  <a:pt x="16442" y="397181"/>
                </a:lnTo>
                <a:lnTo>
                  <a:pt x="15241" y="398157"/>
                </a:lnTo>
                <a:lnTo>
                  <a:pt x="14225" y="399676"/>
                </a:lnTo>
                <a:lnTo>
                  <a:pt x="12747" y="403798"/>
                </a:lnTo>
                <a:lnTo>
                  <a:pt x="12377" y="406044"/>
                </a:lnTo>
                <a:lnTo>
                  <a:pt x="12377" y="414138"/>
                </a:lnTo>
                <a:lnTo>
                  <a:pt x="14317" y="418445"/>
                </a:lnTo>
                <a:lnTo>
                  <a:pt x="18105" y="421428"/>
                </a:lnTo>
                <a:lnTo>
                  <a:pt x="13209" y="421428"/>
                </a:lnTo>
                <a:lnTo>
                  <a:pt x="13209" y="427634"/>
                </a:lnTo>
                <a:lnTo>
                  <a:pt x="47756" y="427634"/>
                </a:lnTo>
                <a:lnTo>
                  <a:pt x="47756" y="420745"/>
                </a:lnTo>
                <a:lnTo>
                  <a:pt x="24478" y="420745"/>
                </a:lnTo>
                <a:lnTo>
                  <a:pt x="21430" y="419681"/>
                </a:lnTo>
                <a:lnTo>
                  <a:pt x="18289" y="415418"/>
                </a:lnTo>
                <a:lnTo>
                  <a:pt x="17458" y="412890"/>
                </a:lnTo>
                <a:lnTo>
                  <a:pt x="17458" y="408116"/>
                </a:lnTo>
                <a:lnTo>
                  <a:pt x="17827" y="406511"/>
                </a:lnTo>
                <a:lnTo>
                  <a:pt x="18566" y="405155"/>
                </a:lnTo>
                <a:lnTo>
                  <a:pt x="19213" y="403798"/>
                </a:lnTo>
                <a:lnTo>
                  <a:pt x="47756" y="401520"/>
                </a:lnTo>
                <a:lnTo>
                  <a:pt x="47756" y="394577"/>
                </a:lnTo>
                <a:close/>
              </a:path>
              <a:path w="62230" h="558164">
                <a:moveTo>
                  <a:pt x="46869" y="358884"/>
                </a:moveTo>
                <a:lnTo>
                  <a:pt x="39720" y="358884"/>
                </a:lnTo>
                <a:lnTo>
                  <a:pt x="41013" y="359643"/>
                </a:lnTo>
                <a:lnTo>
                  <a:pt x="43230" y="362681"/>
                </a:lnTo>
                <a:lnTo>
                  <a:pt x="43784" y="364959"/>
                </a:lnTo>
                <a:lnTo>
                  <a:pt x="43728" y="371468"/>
                </a:lnTo>
                <a:lnTo>
                  <a:pt x="43138" y="373747"/>
                </a:lnTo>
                <a:lnTo>
                  <a:pt x="41844" y="375483"/>
                </a:lnTo>
                <a:lnTo>
                  <a:pt x="40644" y="377218"/>
                </a:lnTo>
                <a:lnTo>
                  <a:pt x="38888" y="378303"/>
                </a:lnTo>
                <a:lnTo>
                  <a:pt x="36579" y="378737"/>
                </a:lnTo>
                <a:lnTo>
                  <a:pt x="37410" y="385464"/>
                </a:lnTo>
                <a:lnTo>
                  <a:pt x="41105" y="384704"/>
                </a:lnTo>
                <a:lnTo>
                  <a:pt x="43877" y="382968"/>
                </a:lnTo>
                <a:lnTo>
                  <a:pt x="45724" y="380148"/>
                </a:lnTo>
                <a:lnTo>
                  <a:pt x="47664" y="377435"/>
                </a:lnTo>
                <a:lnTo>
                  <a:pt x="48513" y="373747"/>
                </a:lnTo>
                <a:lnTo>
                  <a:pt x="48451" y="364091"/>
                </a:lnTo>
                <a:lnTo>
                  <a:pt x="48126" y="362030"/>
                </a:lnTo>
                <a:lnTo>
                  <a:pt x="47110" y="359535"/>
                </a:lnTo>
                <a:lnTo>
                  <a:pt x="46869" y="358884"/>
                </a:lnTo>
                <a:close/>
              </a:path>
              <a:path w="62230" h="558164">
                <a:moveTo>
                  <a:pt x="22077" y="353242"/>
                </a:moveTo>
                <a:lnTo>
                  <a:pt x="13217" y="362030"/>
                </a:lnTo>
                <a:lnTo>
                  <a:pt x="12747" y="363440"/>
                </a:lnTo>
                <a:lnTo>
                  <a:pt x="12540" y="364959"/>
                </a:lnTo>
                <a:lnTo>
                  <a:pt x="12450" y="372011"/>
                </a:lnTo>
                <a:lnTo>
                  <a:pt x="12640" y="373421"/>
                </a:lnTo>
                <a:lnTo>
                  <a:pt x="18105" y="383077"/>
                </a:lnTo>
                <a:lnTo>
                  <a:pt x="19398" y="383945"/>
                </a:lnTo>
                <a:lnTo>
                  <a:pt x="20783" y="384379"/>
                </a:lnTo>
                <a:lnTo>
                  <a:pt x="24016" y="384379"/>
                </a:lnTo>
                <a:lnTo>
                  <a:pt x="25587" y="383836"/>
                </a:lnTo>
                <a:lnTo>
                  <a:pt x="26972" y="382860"/>
                </a:lnTo>
                <a:lnTo>
                  <a:pt x="28450" y="381884"/>
                </a:lnTo>
                <a:lnTo>
                  <a:pt x="29466" y="380365"/>
                </a:lnTo>
                <a:lnTo>
                  <a:pt x="30621" y="377652"/>
                </a:lnTo>
                <a:lnTo>
                  <a:pt x="20506" y="377652"/>
                </a:lnTo>
                <a:lnTo>
                  <a:pt x="19490" y="377001"/>
                </a:lnTo>
                <a:lnTo>
                  <a:pt x="18353" y="375374"/>
                </a:lnTo>
                <a:lnTo>
                  <a:pt x="17643" y="374289"/>
                </a:lnTo>
                <a:lnTo>
                  <a:pt x="17181" y="372011"/>
                </a:lnTo>
                <a:lnTo>
                  <a:pt x="17209" y="366152"/>
                </a:lnTo>
                <a:lnTo>
                  <a:pt x="17735" y="364091"/>
                </a:lnTo>
                <a:lnTo>
                  <a:pt x="18751" y="362681"/>
                </a:lnTo>
                <a:lnTo>
                  <a:pt x="19675" y="361162"/>
                </a:lnTo>
                <a:lnTo>
                  <a:pt x="21060" y="360294"/>
                </a:lnTo>
                <a:lnTo>
                  <a:pt x="22908" y="359969"/>
                </a:lnTo>
                <a:lnTo>
                  <a:pt x="22077" y="353242"/>
                </a:lnTo>
                <a:close/>
              </a:path>
              <a:path w="62230" h="558164">
                <a:moveTo>
                  <a:pt x="39535" y="351723"/>
                </a:moveTo>
                <a:lnTo>
                  <a:pt x="29559" y="357907"/>
                </a:lnTo>
                <a:lnTo>
                  <a:pt x="28820" y="359860"/>
                </a:lnTo>
                <a:lnTo>
                  <a:pt x="27847" y="363440"/>
                </a:lnTo>
                <a:lnTo>
                  <a:pt x="26788" y="368105"/>
                </a:lnTo>
                <a:lnTo>
                  <a:pt x="26049" y="371468"/>
                </a:lnTo>
                <a:lnTo>
                  <a:pt x="25268" y="374289"/>
                </a:lnTo>
                <a:lnTo>
                  <a:pt x="22446" y="377652"/>
                </a:lnTo>
                <a:lnTo>
                  <a:pt x="30621" y="377652"/>
                </a:lnTo>
                <a:lnTo>
                  <a:pt x="31129" y="376459"/>
                </a:lnTo>
                <a:lnTo>
                  <a:pt x="32053" y="372987"/>
                </a:lnTo>
                <a:lnTo>
                  <a:pt x="33161" y="367888"/>
                </a:lnTo>
                <a:lnTo>
                  <a:pt x="33930" y="364091"/>
                </a:lnTo>
                <a:lnTo>
                  <a:pt x="34547" y="361813"/>
                </a:lnTo>
                <a:lnTo>
                  <a:pt x="35840" y="359535"/>
                </a:lnTo>
                <a:lnTo>
                  <a:pt x="36949" y="358884"/>
                </a:lnTo>
                <a:lnTo>
                  <a:pt x="46869" y="358884"/>
                </a:lnTo>
                <a:lnTo>
                  <a:pt x="46186" y="357039"/>
                </a:lnTo>
                <a:lnTo>
                  <a:pt x="44893" y="355087"/>
                </a:lnTo>
                <a:lnTo>
                  <a:pt x="43138" y="353785"/>
                </a:lnTo>
                <a:lnTo>
                  <a:pt x="41382" y="352374"/>
                </a:lnTo>
                <a:lnTo>
                  <a:pt x="39535" y="351723"/>
                </a:lnTo>
                <a:close/>
              </a:path>
              <a:path w="62230" h="558164">
                <a:moveTo>
                  <a:pt x="6743" y="335450"/>
                </a:moveTo>
                <a:lnTo>
                  <a:pt x="0" y="335450"/>
                </a:lnTo>
                <a:lnTo>
                  <a:pt x="0" y="342285"/>
                </a:lnTo>
                <a:lnTo>
                  <a:pt x="6743" y="342285"/>
                </a:lnTo>
                <a:lnTo>
                  <a:pt x="6743" y="335450"/>
                </a:lnTo>
                <a:close/>
              </a:path>
              <a:path w="62230" h="558164">
                <a:moveTo>
                  <a:pt x="47756" y="335450"/>
                </a:moveTo>
                <a:lnTo>
                  <a:pt x="13209" y="335450"/>
                </a:lnTo>
                <a:lnTo>
                  <a:pt x="13209" y="342285"/>
                </a:lnTo>
                <a:lnTo>
                  <a:pt x="47756" y="342285"/>
                </a:lnTo>
                <a:lnTo>
                  <a:pt x="47756" y="335450"/>
                </a:lnTo>
                <a:close/>
              </a:path>
              <a:path w="62230" h="558164">
                <a:moveTo>
                  <a:pt x="17735" y="323191"/>
                </a:moveTo>
                <a:lnTo>
                  <a:pt x="13209" y="323191"/>
                </a:lnTo>
                <a:lnTo>
                  <a:pt x="13209" y="328181"/>
                </a:lnTo>
                <a:lnTo>
                  <a:pt x="17735" y="328181"/>
                </a:lnTo>
                <a:lnTo>
                  <a:pt x="17735" y="323191"/>
                </a:lnTo>
                <a:close/>
              </a:path>
              <a:path w="62230" h="558164">
                <a:moveTo>
                  <a:pt x="47756" y="308436"/>
                </a:moveTo>
                <a:lnTo>
                  <a:pt x="42491" y="309412"/>
                </a:lnTo>
                <a:lnTo>
                  <a:pt x="42642" y="310389"/>
                </a:lnTo>
                <a:lnTo>
                  <a:pt x="42768" y="313426"/>
                </a:lnTo>
                <a:lnTo>
                  <a:pt x="42583" y="314186"/>
                </a:lnTo>
                <a:lnTo>
                  <a:pt x="42029" y="315271"/>
                </a:lnTo>
                <a:lnTo>
                  <a:pt x="41660" y="315705"/>
                </a:lnTo>
                <a:lnTo>
                  <a:pt x="41198" y="315922"/>
                </a:lnTo>
                <a:lnTo>
                  <a:pt x="40736" y="316247"/>
                </a:lnTo>
                <a:lnTo>
                  <a:pt x="39627" y="316356"/>
                </a:lnTo>
                <a:lnTo>
                  <a:pt x="1108" y="316356"/>
                </a:lnTo>
                <a:lnTo>
                  <a:pt x="4618" y="323191"/>
                </a:lnTo>
                <a:lnTo>
                  <a:pt x="41198" y="323191"/>
                </a:lnTo>
                <a:lnTo>
                  <a:pt x="43507" y="322865"/>
                </a:lnTo>
                <a:lnTo>
                  <a:pt x="44523" y="322323"/>
                </a:lnTo>
                <a:lnTo>
                  <a:pt x="45632" y="321780"/>
                </a:lnTo>
                <a:lnTo>
                  <a:pt x="46555" y="320804"/>
                </a:lnTo>
                <a:lnTo>
                  <a:pt x="47202" y="319393"/>
                </a:lnTo>
                <a:lnTo>
                  <a:pt x="47941" y="318092"/>
                </a:lnTo>
                <a:lnTo>
                  <a:pt x="48187" y="316356"/>
                </a:lnTo>
                <a:lnTo>
                  <a:pt x="48172" y="311691"/>
                </a:lnTo>
                <a:lnTo>
                  <a:pt x="48033" y="310389"/>
                </a:lnTo>
                <a:lnTo>
                  <a:pt x="47756" y="308436"/>
                </a:lnTo>
                <a:close/>
              </a:path>
              <a:path w="62230" h="558164">
                <a:moveTo>
                  <a:pt x="17735" y="309412"/>
                </a:moveTo>
                <a:lnTo>
                  <a:pt x="13209" y="309412"/>
                </a:lnTo>
                <a:lnTo>
                  <a:pt x="13209" y="316356"/>
                </a:lnTo>
                <a:lnTo>
                  <a:pt x="17735" y="316356"/>
                </a:lnTo>
                <a:lnTo>
                  <a:pt x="17735" y="309412"/>
                </a:lnTo>
                <a:close/>
              </a:path>
              <a:path w="62230" h="558164">
                <a:moveTo>
                  <a:pt x="13209" y="268729"/>
                </a:moveTo>
                <a:lnTo>
                  <a:pt x="41198" y="287063"/>
                </a:lnTo>
                <a:lnTo>
                  <a:pt x="38427" y="287931"/>
                </a:lnTo>
                <a:lnTo>
                  <a:pt x="35748" y="288908"/>
                </a:lnTo>
                <a:lnTo>
                  <a:pt x="33254" y="289993"/>
                </a:lnTo>
                <a:lnTo>
                  <a:pt x="13209" y="298455"/>
                </a:lnTo>
                <a:lnTo>
                  <a:pt x="13209" y="305941"/>
                </a:lnTo>
                <a:lnTo>
                  <a:pt x="47849" y="290535"/>
                </a:lnTo>
                <a:lnTo>
                  <a:pt x="59473" y="290535"/>
                </a:lnTo>
                <a:lnTo>
                  <a:pt x="58194" y="289233"/>
                </a:lnTo>
                <a:lnTo>
                  <a:pt x="56255" y="288040"/>
                </a:lnTo>
                <a:lnTo>
                  <a:pt x="54777" y="287063"/>
                </a:lnTo>
                <a:lnTo>
                  <a:pt x="52190" y="285762"/>
                </a:lnTo>
                <a:lnTo>
                  <a:pt x="13209" y="268729"/>
                </a:lnTo>
                <a:close/>
              </a:path>
              <a:path w="62230" h="558164">
                <a:moveTo>
                  <a:pt x="59473" y="290535"/>
                </a:moveTo>
                <a:lnTo>
                  <a:pt x="47849" y="290535"/>
                </a:lnTo>
                <a:lnTo>
                  <a:pt x="48495" y="290752"/>
                </a:lnTo>
                <a:lnTo>
                  <a:pt x="48957" y="290969"/>
                </a:lnTo>
                <a:lnTo>
                  <a:pt x="55526" y="295634"/>
                </a:lnTo>
                <a:lnTo>
                  <a:pt x="55885" y="296394"/>
                </a:lnTo>
                <a:lnTo>
                  <a:pt x="56162" y="297587"/>
                </a:lnTo>
                <a:lnTo>
                  <a:pt x="56101" y="300733"/>
                </a:lnTo>
                <a:lnTo>
                  <a:pt x="55977" y="301601"/>
                </a:lnTo>
                <a:lnTo>
                  <a:pt x="55608" y="303120"/>
                </a:lnTo>
                <a:lnTo>
                  <a:pt x="61058" y="302361"/>
                </a:lnTo>
                <a:lnTo>
                  <a:pt x="61612" y="300733"/>
                </a:lnTo>
                <a:lnTo>
                  <a:pt x="61797" y="299214"/>
                </a:lnTo>
                <a:lnTo>
                  <a:pt x="61743" y="295417"/>
                </a:lnTo>
                <a:lnTo>
                  <a:pt x="61335" y="293790"/>
                </a:lnTo>
                <a:lnTo>
                  <a:pt x="60438" y="292054"/>
                </a:lnTo>
                <a:lnTo>
                  <a:pt x="59580" y="290644"/>
                </a:lnTo>
                <a:close/>
              </a:path>
              <a:path w="62230" h="558164">
                <a:moveTo>
                  <a:pt x="47756" y="206239"/>
                </a:moveTo>
                <a:lnTo>
                  <a:pt x="16442" y="208734"/>
                </a:lnTo>
                <a:lnTo>
                  <a:pt x="15241" y="209710"/>
                </a:lnTo>
                <a:lnTo>
                  <a:pt x="14225" y="211229"/>
                </a:lnTo>
                <a:lnTo>
                  <a:pt x="12747" y="215352"/>
                </a:lnTo>
                <a:lnTo>
                  <a:pt x="12377" y="217630"/>
                </a:lnTo>
                <a:lnTo>
                  <a:pt x="12377" y="225767"/>
                </a:lnTo>
                <a:lnTo>
                  <a:pt x="14317" y="229998"/>
                </a:lnTo>
                <a:lnTo>
                  <a:pt x="18105" y="233036"/>
                </a:lnTo>
                <a:lnTo>
                  <a:pt x="13209" y="233036"/>
                </a:lnTo>
                <a:lnTo>
                  <a:pt x="13209" y="239219"/>
                </a:lnTo>
                <a:lnTo>
                  <a:pt x="47756" y="239219"/>
                </a:lnTo>
                <a:lnTo>
                  <a:pt x="47756" y="232276"/>
                </a:lnTo>
                <a:lnTo>
                  <a:pt x="24478" y="232276"/>
                </a:lnTo>
                <a:lnTo>
                  <a:pt x="21430" y="231300"/>
                </a:lnTo>
                <a:lnTo>
                  <a:pt x="18289" y="226960"/>
                </a:lnTo>
                <a:lnTo>
                  <a:pt x="17458" y="224465"/>
                </a:lnTo>
                <a:lnTo>
                  <a:pt x="17458" y="219691"/>
                </a:lnTo>
                <a:lnTo>
                  <a:pt x="17827" y="218064"/>
                </a:lnTo>
                <a:lnTo>
                  <a:pt x="18566" y="216762"/>
                </a:lnTo>
                <a:lnTo>
                  <a:pt x="19213" y="215352"/>
                </a:lnTo>
                <a:lnTo>
                  <a:pt x="47756" y="213073"/>
                </a:lnTo>
                <a:lnTo>
                  <a:pt x="47756" y="206239"/>
                </a:lnTo>
                <a:close/>
              </a:path>
              <a:path w="62230" h="558164">
                <a:moveTo>
                  <a:pt x="14317" y="172281"/>
                </a:moveTo>
                <a:lnTo>
                  <a:pt x="13024" y="174777"/>
                </a:lnTo>
                <a:lnTo>
                  <a:pt x="12377" y="177055"/>
                </a:lnTo>
                <a:lnTo>
                  <a:pt x="12434" y="181286"/>
                </a:lnTo>
                <a:lnTo>
                  <a:pt x="12747" y="182479"/>
                </a:lnTo>
                <a:lnTo>
                  <a:pt x="13578" y="183781"/>
                </a:lnTo>
                <a:lnTo>
                  <a:pt x="14317" y="185192"/>
                </a:lnTo>
                <a:lnTo>
                  <a:pt x="15980" y="186602"/>
                </a:lnTo>
                <a:lnTo>
                  <a:pt x="18382" y="188229"/>
                </a:lnTo>
                <a:lnTo>
                  <a:pt x="13209" y="188229"/>
                </a:lnTo>
                <a:lnTo>
                  <a:pt x="13209" y="194413"/>
                </a:lnTo>
                <a:lnTo>
                  <a:pt x="47756" y="194413"/>
                </a:lnTo>
                <a:lnTo>
                  <a:pt x="47756" y="187470"/>
                </a:lnTo>
                <a:lnTo>
                  <a:pt x="27157" y="187470"/>
                </a:lnTo>
                <a:lnTo>
                  <a:pt x="24940" y="187144"/>
                </a:lnTo>
                <a:lnTo>
                  <a:pt x="18474" y="178031"/>
                </a:lnTo>
                <a:lnTo>
                  <a:pt x="18844" y="176404"/>
                </a:lnTo>
                <a:lnTo>
                  <a:pt x="19767" y="174668"/>
                </a:lnTo>
                <a:lnTo>
                  <a:pt x="14317" y="172281"/>
                </a:lnTo>
                <a:close/>
              </a:path>
              <a:path w="62230" h="558164">
                <a:moveTo>
                  <a:pt x="61058" y="128126"/>
                </a:moveTo>
                <a:lnTo>
                  <a:pt x="56809" y="128126"/>
                </a:lnTo>
                <a:lnTo>
                  <a:pt x="56809" y="173800"/>
                </a:lnTo>
                <a:lnTo>
                  <a:pt x="61058" y="173800"/>
                </a:lnTo>
                <a:lnTo>
                  <a:pt x="61058" y="128126"/>
                </a:lnTo>
                <a:close/>
              </a:path>
              <a:path w="62230" h="558164">
                <a:moveTo>
                  <a:pt x="14317" y="100570"/>
                </a:moveTo>
                <a:lnTo>
                  <a:pt x="13024" y="102956"/>
                </a:lnTo>
                <a:lnTo>
                  <a:pt x="12554" y="104692"/>
                </a:lnTo>
                <a:lnTo>
                  <a:pt x="12430" y="109466"/>
                </a:lnTo>
                <a:lnTo>
                  <a:pt x="12747" y="110768"/>
                </a:lnTo>
                <a:lnTo>
                  <a:pt x="13578" y="112069"/>
                </a:lnTo>
                <a:lnTo>
                  <a:pt x="14317" y="113371"/>
                </a:lnTo>
                <a:lnTo>
                  <a:pt x="15980" y="114890"/>
                </a:lnTo>
                <a:lnTo>
                  <a:pt x="18382" y="116518"/>
                </a:lnTo>
                <a:lnTo>
                  <a:pt x="13209" y="116518"/>
                </a:lnTo>
                <a:lnTo>
                  <a:pt x="13209" y="122701"/>
                </a:lnTo>
                <a:lnTo>
                  <a:pt x="47756" y="122701"/>
                </a:lnTo>
                <a:lnTo>
                  <a:pt x="47756" y="115758"/>
                </a:lnTo>
                <a:lnTo>
                  <a:pt x="27157" y="115758"/>
                </a:lnTo>
                <a:lnTo>
                  <a:pt x="24940" y="115433"/>
                </a:lnTo>
                <a:lnTo>
                  <a:pt x="18474" y="106319"/>
                </a:lnTo>
                <a:lnTo>
                  <a:pt x="18844" y="104692"/>
                </a:lnTo>
                <a:lnTo>
                  <a:pt x="19767" y="102956"/>
                </a:lnTo>
                <a:lnTo>
                  <a:pt x="14317" y="100570"/>
                </a:lnTo>
                <a:close/>
              </a:path>
              <a:path w="62230" h="558164">
                <a:moveTo>
                  <a:pt x="47756" y="62924"/>
                </a:moveTo>
                <a:lnTo>
                  <a:pt x="0" y="62924"/>
                </a:lnTo>
                <a:lnTo>
                  <a:pt x="0" y="69867"/>
                </a:lnTo>
                <a:lnTo>
                  <a:pt x="17181" y="69867"/>
                </a:lnTo>
                <a:lnTo>
                  <a:pt x="15703" y="71060"/>
                </a:lnTo>
                <a:lnTo>
                  <a:pt x="14594" y="72579"/>
                </a:lnTo>
                <a:lnTo>
                  <a:pt x="13622" y="74640"/>
                </a:lnTo>
                <a:lnTo>
                  <a:pt x="12839" y="76376"/>
                </a:lnTo>
                <a:lnTo>
                  <a:pt x="12377" y="78546"/>
                </a:lnTo>
                <a:lnTo>
                  <a:pt x="12377" y="84405"/>
                </a:lnTo>
                <a:lnTo>
                  <a:pt x="13116" y="87442"/>
                </a:lnTo>
                <a:lnTo>
                  <a:pt x="14746" y="90155"/>
                </a:lnTo>
                <a:lnTo>
                  <a:pt x="16165" y="92758"/>
                </a:lnTo>
                <a:lnTo>
                  <a:pt x="18289" y="94820"/>
                </a:lnTo>
                <a:lnTo>
                  <a:pt x="21153" y="96230"/>
                </a:lnTo>
                <a:lnTo>
                  <a:pt x="23924" y="97532"/>
                </a:lnTo>
                <a:lnTo>
                  <a:pt x="27065" y="98183"/>
                </a:lnTo>
                <a:lnTo>
                  <a:pt x="34085" y="98183"/>
                </a:lnTo>
                <a:lnTo>
                  <a:pt x="45451" y="91131"/>
                </a:lnTo>
                <a:lnTo>
                  <a:pt x="25956" y="91131"/>
                </a:lnTo>
                <a:lnTo>
                  <a:pt x="22538" y="90155"/>
                </a:lnTo>
                <a:lnTo>
                  <a:pt x="18289" y="86032"/>
                </a:lnTo>
                <a:lnTo>
                  <a:pt x="17273" y="83428"/>
                </a:lnTo>
                <a:lnTo>
                  <a:pt x="17366" y="77027"/>
                </a:lnTo>
                <a:lnTo>
                  <a:pt x="18382" y="74640"/>
                </a:lnTo>
                <a:lnTo>
                  <a:pt x="22816" y="70301"/>
                </a:lnTo>
                <a:lnTo>
                  <a:pt x="26233" y="69216"/>
                </a:lnTo>
                <a:lnTo>
                  <a:pt x="47756" y="69216"/>
                </a:lnTo>
                <a:lnTo>
                  <a:pt x="47756" y="62924"/>
                </a:lnTo>
                <a:close/>
              </a:path>
              <a:path w="62230" h="558164">
                <a:moveTo>
                  <a:pt x="47756" y="69216"/>
                </a:moveTo>
                <a:lnTo>
                  <a:pt x="35286" y="69216"/>
                </a:lnTo>
                <a:lnTo>
                  <a:pt x="38519" y="70301"/>
                </a:lnTo>
                <a:lnTo>
                  <a:pt x="42676" y="74532"/>
                </a:lnTo>
                <a:lnTo>
                  <a:pt x="43784" y="77027"/>
                </a:lnTo>
                <a:lnTo>
                  <a:pt x="43784" y="83103"/>
                </a:lnTo>
                <a:lnTo>
                  <a:pt x="42676" y="85598"/>
                </a:lnTo>
                <a:lnTo>
                  <a:pt x="40459" y="87876"/>
                </a:lnTo>
                <a:lnTo>
                  <a:pt x="38242" y="90046"/>
                </a:lnTo>
                <a:lnTo>
                  <a:pt x="34916" y="91131"/>
                </a:lnTo>
                <a:lnTo>
                  <a:pt x="45451" y="91131"/>
                </a:lnTo>
                <a:lnTo>
                  <a:pt x="47756" y="86900"/>
                </a:lnTo>
                <a:lnTo>
                  <a:pt x="48464" y="84405"/>
                </a:lnTo>
                <a:lnTo>
                  <a:pt x="48588" y="75725"/>
                </a:lnTo>
                <a:lnTo>
                  <a:pt x="46832" y="71928"/>
                </a:lnTo>
                <a:lnTo>
                  <a:pt x="43415" y="69324"/>
                </a:lnTo>
                <a:lnTo>
                  <a:pt x="47756" y="69324"/>
                </a:lnTo>
                <a:close/>
              </a:path>
              <a:path w="62230" h="558164">
                <a:moveTo>
                  <a:pt x="13209" y="0"/>
                </a:moveTo>
                <a:lnTo>
                  <a:pt x="13209" y="6726"/>
                </a:lnTo>
                <a:lnTo>
                  <a:pt x="39905" y="16056"/>
                </a:lnTo>
                <a:lnTo>
                  <a:pt x="13209" y="24084"/>
                </a:lnTo>
                <a:lnTo>
                  <a:pt x="13209" y="31245"/>
                </a:lnTo>
                <a:lnTo>
                  <a:pt x="33438" y="37645"/>
                </a:lnTo>
                <a:lnTo>
                  <a:pt x="37872" y="38947"/>
                </a:lnTo>
                <a:lnTo>
                  <a:pt x="40551" y="39815"/>
                </a:lnTo>
                <a:lnTo>
                  <a:pt x="13209" y="48711"/>
                </a:lnTo>
                <a:lnTo>
                  <a:pt x="13209" y="55763"/>
                </a:lnTo>
                <a:lnTo>
                  <a:pt x="47756" y="43287"/>
                </a:lnTo>
                <a:lnTo>
                  <a:pt x="47756" y="36127"/>
                </a:lnTo>
                <a:lnTo>
                  <a:pt x="21153" y="27881"/>
                </a:lnTo>
                <a:lnTo>
                  <a:pt x="27065" y="26363"/>
                </a:lnTo>
                <a:lnTo>
                  <a:pt x="47756" y="19853"/>
                </a:lnTo>
                <a:lnTo>
                  <a:pt x="47756" y="12693"/>
                </a:lnTo>
                <a:lnTo>
                  <a:pt x="13209" y="0"/>
                </a:lnTo>
                <a:close/>
              </a:path>
            </a:pathLst>
          </a:custGeom>
          <a:solidFill>
            <a:srgbClr val="000000"/>
          </a:solidFill>
        </p:spPr>
        <p:txBody>
          <a:bodyPr wrap="square" lIns="0" tIns="0" rIns="0" bIns="0" rtlCol="0"/>
          <a:lstStyle/>
          <a:p>
            <a:endParaRPr/>
          </a:p>
        </p:txBody>
      </p:sp>
      <p:sp>
        <p:nvSpPr>
          <p:cNvPr id="236" name="object 236"/>
          <p:cNvSpPr/>
          <p:nvPr/>
        </p:nvSpPr>
        <p:spPr>
          <a:xfrm>
            <a:off x="3681037" y="4878358"/>
            <a:ext cx="33020" cy="40640"/>
          </a:xfrm>
          <a:custGeom>
            <a:avLst/>
            <a:gdLst/>
            <a:ahLst/>
            <a:cxnLst/>
            <a:rect l="l" t="t" r="r" b="b"/>
            <a:pathLst>
              <a:path w="33020" h="40639">
                <a:moveTo>
                  <a:pt x="31499" y="0"/>
                </a:moveTo>
                <a:lnTo>
                  <a:pt x="24478" y="0"/>
                </a:lnTo>
                <a:lnTo>
                  <a:pt x="16996" y="12400"/>
                </a:lnTo>
                <a:lnTo>
                  <a:pt x="16072" y="14081"/>
                </a:lnTo>
                <a:lnTo>
                  <a:pt x="13671" y="9525"/>
                </a:lnTo>
                <a:lnTo>
                  <a:pt x="8313" y="0"/>
                </a:lnTo>
                <a:lnTo>
                  <a:pt x="1016" y="0"/>
                </a:lnTo>
                <a:lnTo>
                  <a:pt x="12655" y="19517"/>
                </a:lnTo>
                <a:lnTo>
                  <a:pt x="0" y="40640"/>
                </a:lnTo>
                <a:lnTo>
                  <a:pt x="7112" y="40640"/>
                </a:lnTo>
                <a:lnTo>
                  <a:pt x="16257" y="24605"/>
                </a:lnTo>
                <a:lnTo>
                  <a:pt x="18105" y="28012"/>
                </a:lnTo>
                <a:lnTo>
                  <a:pt x="25217" y="40640"/>
                </a:lnTo>
                <a:lnTo>
                  <a:pt x="32422" y="40640"/>
                </a:lnTo>
                <a:lnTo>
                  <a:pt x="19583" y="19137"/>
                </a:lnTo>
                <a:lnTo>
                  <a:pt x="31499" y="0"/>
                </a:lnTo>
                <a:close/>
              </a:path>
            </a:pathLst>
          </a:custGeom>
          <a:solidFill>
            <a:srgbClr val="000000"/>
          </a:solidFill>
        </p:spPr>
        <p:txBody>
          <a:bodyPr wrap="square" lIns="0" tIns="0" rIns="0" bIns="0" rtlCol="0"/>
          <a:lstStyle/>
          <a:p>
            <a:endParaRPr/>
          </a:p>
        </p:txBody>
      </p:sp>
      <p:sp>
        <p:nvSpPr>
          <p:cNvPr id="237" name="object 237"/>
          <p:cNvSpPr/>
          <p:nvPr/>
        </p:nvSpPr>
        <p:spPr>
          <a:xfrm>
            <a:off x="2299418" y="5192425"/>
            <a:ext cx="239395" cy="0"/>
          </a:xfrm>
          <a:custGeom>
            <a:avLst/>
            <a:gdLst/>
            <a:ahLst/>
            <a:cxnLst/>
            <a:rect l="l" t="t" r="r" b="b"/>
            <a:pathLst>
              <a:path w="239394">
                <a:moveTo>
                  <a:pt x="0" y="0"/>
                </a:moveTo>
                <a:lnTo>
                  <a:pt x="239337" y="0"/>
                </a:lnTo>
              </a:path>
            </a:pathLst>
          </a:custGeom>
          <a:ln w="10542">
            <a:solidFill>
              <a:srgbClr val="1A85FF"/>
            </a:solidFill>
          </a:ln>
        </p:spPr>
        <p:txBody>
          <a:bodyPr wrap="square" lIns="0" tIns="0" rIns="0" bIns="0" rtlCol="0"/>
          <a:lstStyle/>
          <a:p>
            <a:endParaRPr/>
          </a:p>
        </p:txBody>
      </p:sp>
      <p:sp>
        <p:nvSpPr>
          <p:cNvPr id="238" name="object 238"/>
          <p:cNvSpPr/>
          <p:nvPr/>
        </p:nvSpPr>
        <p:spPr>
          <a:xfrm>
            <a:off x="3216218" y="5192425"/>
            <a:ext cx="240029" cy="0"/>
          </a:xfrm>
          <a:custGeom>
            <a:avLst/>
            <a:gdLst/>
            <a:ahLst/>
            <a:cxnLst/>
            <a:rect l="l" t="t" r="r" b="b"/>
            <a:pathLst>
              <a:path w="240029">
                <a:moveTo>
                  <a:pt x="0" y="0"/>
                </a:moveTo>
                <a:lnTo>
                  <a:pt x="239430" y="0"/>
                </a:lnTo>
              </a:path>
            </a:pathLst>
          </a:custGeom>
          <a:ln w="10542">
            <a:solidFill>
              <a:srgbClr val="D31158"/>
            </a:solidFill>
          </a:ln>
        </p:spPr>
        <p:txBody>
          <a:bodyPr wrap="square" lIns="0" tIns="0" rIns="0" bIns="0" rtlCol="0"/>
          <a:lstStyle/>
          <a:p>
            <a:endParaRPr/>
          </a:p>
        </p:txBody>
      </p:sp>
      <p:sp>
        <p:nvSpPr>
          <p:cNvPr id="239" name="object 239"/>
          <p:cNvSpPr/>
          <p:nvPr/>
        </p:nvSpPr>
        <p:spPr>
          <a:xfrm>
            <a:off x="4054316" y="5192425"/>
            <a:ext cx="240029" cy="0"/>
          </a:xfrm>
          <a:custGeom>
            <a:avLst/>
            <a:gdLst/>
            <a:ahLst/>
            <a:cxnLst/>
            <a:rect l="l" t="t" r="r" b="b"/>
            <a:pathLst>
              <a:path w="240029">
                <a:moveTo>
                  <a:pt x="0" y="0"/>
                </a:moveTo>
                <a:lnTo>
                  <a:pt x="239430" y="0"/>
                </a:lnTo>
              </a:path>
            </a:pathLst>
          </a:custGeom>
          <a:ln w="10542">
            <a:solidFill>
              <a:srgbClr val="00BE7E"/>
            </a:solidFill>
          </a:ln>
        </p:spPr>
        <p:txBody>
          <a:bodyPr wrap="square" lIns="0" tIns="0" rIns="0" bIns="0" rtlCol="0"/>
          <a:lstStyle/>
          <a:p>
            <a:endParaRPr/>
          </a:p>
        </p:txBody>
      </p:sp>
      <p:pic>
        <p:nvPicPr>
          <p:cNvPr id="240" name="object 240"/>
          <p:cNvPicPr/>
          <p:nvPr/>
        </p:nvPicPr>
        <p:blipFill>
          <a:blip r:embed="rId2" cstate="print"/>
          <a:stretch>
            <a:fillRect/>
          </a:stretch>
        </p:blipFill>
        <p:spPr>
          <a:xfrm>
            <a:off x="2606038" y="5150287"/>
            <a:ext cx="437812" cy="88006"/>
          </a:xfrm>
          <a:prstGeom prst="rect">
            <a:avLst/>
          </a:prstGeom>
        </p:spPr>
      </p:pic>
      <p:sp>
        <p:nvSpPr>
          <p:cNvPr id="241" name="object 241"/>
          <p:cNvSpPr/>
          <p:nvPr/>
        </p:nvSpPr>
        <p:spPr>
          <a:xfrm>
            <a:off x="3527329" y="5151796"/>
            <a:ext cx="358140" cy="109220"/>
          </a:xfrm>
          <a:custGeom>
            <a:avLst/>
            <a:gdLst/>
            <a:ahLst/>
            <a:cxnLst/>
            <a:rect l="l" t="t" r="r" b="b"/>
            <a:pathLst>
              <a:path w="358139" h="109220">
                <a:moveTo>
                  <a:pt x="9606" y="0"/>
                </a:moveTo>
                <a:lnTo>
                  <a:pt x="0" y="0"/>
                </a:lnTo>
                <a:lnTo>
                  <a:pt x="0" y="85056"/>
                </a:lnTo>
                <a:lnTo>
                  <a:pt x="9606" y="85056"/>
                </a:lnTo>
                <a:lnTo>
                  <a:pt x="9606" y="0"/>
                </a:lnTo>
                <a:close/>
              </a:path>
              <a:path w="358139" h="109220">
                <a:moveTo>
                  <a:pt x="34177" y="23444"/>
                </a:moveTo>
                <a:lnTo>
                  <a:pt x="26233" y="23444"/>
                </a:lnTo>
                <a:lnTo>
                  <a:pt x="26233" y="85056"/>
                </a:lnTo>
                <a:lnTo>
                  <a:pt x="35101" y="85056"/>
                </a:lnTo>
                <a:lnTo>
                  <a:pt x="35101" y="47475"/>
                </a:lnTo>
                <a:lnTo>
                  <a:pt x="35563" y="43189"/>
                </a:lnTo>
                <a:lnTo>
                  <a:pt x="36487" y="40206"/>
                </a:lnTo>
                <a:lnTo>
                  <a:pt x="37503" y="37233"/>
                </a:lnTo>
                <a:lnTo>
                  <a:pt x="38981" y="34966"/>
                </a:lnTo>
                <a:lnTo>
                  <a:pt x="42947" y="32080"/>
                </a:lnTo>
                <a:lnTo>
                  <a:pt x="34177" y="32080"/>
                </a:lnTo>
                <a:lnTo>
                  <a:pt x="34177" y="23444"/>
                </a:lnTo>
                <a:close/>
              </a:path>
              <a:path w="358139" h="109220">
                <a:moveTo>
                  <a:pt x="64327" y="31104"/>
                </a:moveTo>
                <a:lnTo>
                  <a:pt x="51359" y="31104"/>
                </a:lnTo>
                <a:lnTo>
                  <a:pt x="53760" y="32264"/>
                </a:lnTo>
                <a:lnTo>
                  <a:pt x="55238" y="34575"/>
                </a:lnTo>
                <a:lnTo>
                  <a:pt x="56624" y="36897"/>
                </a:lnTo>
                <a:lnTo>
                  <a:pt x="57326" y="40206"/>
                </a:lnTo>
                <a:lnTo>
                  <a:pt x="57363" y="85056"/>
                </a:lnTo>
                <a:lnTo>
                  <a:pt x="66231" y="85056"/>
                </a:lnTo>
                <a:lnTo>
                  <a:pt x="66231" y="42918"/>
                </a:lnTo>
                <a:lnTo>
                  <a:pt x="67524" y="38307"/>
                </a:lnTo>
                <a:lnTo>
                  <a:pt x="72075" y="32839"/>
                </a:lnTo>
                <a:lnTo>
                  <a:pt x="64845" y="32839"/>
                </a:lnTo>
                <a:lnTo>
                  <a:pt x="64327" y="31104"/>
                </a:lnTo>
                <a:close/>
              </a:path>
              <a:path w="358139" h="109220">
                <a:moveTo>
                  <a:pt x="96041" y="31104"/>
                </a:moveTo>
                <a:lnTo>
                  <a:pt x="81195" y="31104"/>
                </a:lnTo>
                <a:lnTo>
                  <a:pt x="82950" y="31657"/>
                </a:lnTo>
                <a:lnTo>
                  <a:pt x="84504" y="32839"/>
                </a:lnTo>
                <a:lnTo>
                  <a:pt x="88493" y="85056"/>
                </a:lnTo>
                <a:lnTo>
                  <a:pt x="97268" y="85056"/>
                </a:lnTo>
                <a:lnTo>
                  <a:pt x="97176" y="35378"/>
                </a:lnTo>
                <a:lnTo>
                  <a:pt x="96041" y="31104"/>
                </a:lnTo>
                <a:close/>
              </a:path>
              <a:path w="358139" h="109220">
                <a:moveTo>
                  <a:pt x="86276" y="22045"/>
                </a:moveTo>
                <a:lnTo>
                  <a:pt x="74452" y="22045"/>
                </a:lnTo>
                <a:lnTo>
                  <a:pt x="69002" y="25647"/>
                </a:lnTo>
                <a:lnTo>
                  <a:pt x="64845" y="32839"/>
                </a:lnTo>
                <a:lnTo>
                  <a:pt x="72075" y="32839"/>
                </a:lnTo>
                <a:lnTo>
                  <a:pt x="72327" y="32536"/>
                </a:lnTo>
                <a:lnTo>
                  <a:pt x="75468" y="31104"/>
                </a:lnTo>
                <a:lnTo>
                  <a:pt x="96041" y="31104"/>
                </a:lnTo>
                <a:lnTo>
                  <a:pt x="95882" y="30507"/>
                </a:lnTo>
                <a:lnTo>
                  <a:pt x="92707" y="26645"/>
                </a:lnTo>
                <a:lnTo>
                  <a:pt x="90248" y="23737"/>
                </a:lnTo>
                <a:lnTo>
                  <a:pt x="86276" y="22045"/>
                </a:lnTo>
                <a:close/>
              </a:path>
              <a:path w="358139" h="109220">
                <a:moveTo>
                  <a:pt x="53945" y="22045"/>
                </a:moveTo>
                <a:lnTo>
                  <a:pt x="34177" y="32080"/>
                </a:lnTo>
                <a:lnTo>
                  <a:pt x="42947" y="32080"/>
                </a:lnTo>
                <a:lnTo>
                  <a:pt x="43230" y="31874"/>
                </a:lnTo>
                <a:lnTo>
                  <a:pt x="45632" y="31104"/>
                </a:lnTo>
                <a:lnTo>
                  <a:pt x="64327" y="31104"/>
                </a:lnTo>
                <a:lnTo>
                  <a:pt x="63829" y="29433"/>
                </a:lnTo>
                <a:lnTo>
                  <a:pt x="62074" y="26786"/>
                </a:lnTo>
                <a:lnTo>
                  <a:pt x="59580" y="24887"/>
                </a:lnTo>
                <a:lnTo>
                  <a:pt x="57178" y="22999"/>
                </a:lnTo>
                <a:lnTo>
                  <a:pt x="53945" y="22045"/>
                </a:lnTo>
                <a:close/>
              </a:path>
              <a:path w="358139" h="109220">
                <a:moveTo>
                  <a:pt x="121100" y="23444"/>
                </a:moveTo>
                <a:lnTo>
                  <a:pt x="112971" y="23444"/>
                </a:lnTo>
                <a:lnTo>
                  <a:pt x="112971" y="108663"/>
                </a:lnTo>
                <a:lnTo>
                  <a:pt x="121932" y="108663"/>
                </a:lnTo>
                <a:lnTo>
                  <a:pt x="121932" y="78665"/>
                </a:lnTo>
                <a:lnTo>
                  <a:pt x="151697" y="78665"/>
                </a:lnTo>
                <a:lnTo>
                  <a:pt x="152272" y="77863"/>
                </a:lnTo>
                <a:lnTo>
                  <a:pt x="131169" y="77863"/>
                </a:lnTo>
                <a:lnTo>
                  <a:pt x="127843" y="75964"/>
                </a:lnTo>
                <a:lnTo>
                  <a:pt x="125165" y="72178"/>
                </a:lnTo>
                <a:lnTo>
                  <a:pt x="122393" y="68381"/>
                </a:lnTo>
                <a:lnTo>
                  <a:pt x="121008" y="62522"/>
                </a:lnTo>
                <a:lnTo>
                  <a:pt x="121008" y="46661"/>
                </a:lnTo>
                <a:lnTo>
                  <a:pt x="122486" y="40618"/>
                </a:lnTo>
                <a:lnTo>
                  <a:pt x="125442" y="36463"/>
                </a:lnTo>
                <a:lnTo>
                  <a:pt x="128305" y="32308"/>
                </a:lnTo>
                <a:lnTo>
                  <a:pt x="129712" y="31451"/>
                </a:lnTo>
                <a:lnTo>
                  <a:pt x="121100" y="31451"/>
                </a:lnTo>
                <a:lnTo>
                  <a:pt x="121100" y="23444"/>
                </a:lnTo>
                <a:close/>
              </a:path>
              <a:path w="358139" h="109220">
                <a:moveTo>
                  <a:pt x="151697" y="78665"/>
                </a:moveTo>
                <a:lnTo>
                  <a:pt x="121932" y="78665"/>
                </a:lnTo>
                <a:lnTo>
                  <a:pt x="123409" y="80911"/>
                </a:lnTo>
                <a:lnTo>
                  <a:pt x="125349" y="82766"/>
                </a:lnTo>
                <a:lnTo>
                  <a:pt x="127659" y="84242"/>
                </a:lnTo>
                <a:lnTo>
                  <a:pt x="130060" y="85706"/>
                </a:lnTo>
                <a:lnTo>
                  <a:pt x="132739" y="86444"/>
                </a:lnTo>
                <a:lnTo>
                  <a:pt x="139759" y="86444"/>
                </a:lnTo>
                <a:lnTo>
                  <a:pt x="143547" y="85099"/>
                </a:lnTo>
                <a:lnTo>
                  <a:pt x="150937" y="79729"/>
                </a:lnTo>
                <a:lnTo>
                  <a:pt x="151697" y="78665"/>
                </a:lnTo>
                <a:close/>
              </a:path>
              <a:path w="358139" h="109220">
                <a:moveTo>
                  <a:pt x="152538" y="30225"/>
                </a:moveTo>
                <a:lnTo>
                  <a:pt x="139298" y="30225"/>
                </a:lnTo>
                <a:lnTo>
                  <a:pt x="142531" y="32178"/>
                </a:lnTo>
                <a:lnTo>
                  <a:pt x="148073" y="40000"/>
                </a:lnTo>
                <a:lnTo>
                  <a:pt x="149459" y="45869"/>
                </a:lnTo>
                <a:lnTo>
                  <a:pt x="149459" y="61958"/>
                </a:lnTo>
                <a:lnTo>
                  <a:pt x="148073" y="68044"/>
                </a:lnTo>
                <a:lnTo>
                  <a:pt x="145209" y="71972"/>
                </a:lnTo>
                <a:lnTo>
                  <a:pt x="142438" y="75899"/>
                </a:lnTo>
                <a:lnTo>
                  <a:pt x="139020" y="77863"/>
                </a:lnTo>
                <a:lnTo>
                  <a:pt x="152272" y="77863"/>
                </a:lnTo>
                <a:lnTo>
                  <a:pt x="153708" y="75856"/>
                </a:lnTo>
                <a:lnTo>
                  <a:pt x="157587" y="65766"/>
                </a:lnTo>
                <a:lnTo>
                  <a:pt x="158511" y="60081"/>
                </a:lnTo>
                <a:lnTo>
                  <a:pt x="158511" y="47909"/>
                </a:lnTo>
                <a:lnTo>
                  <a:pt x="157680" y="42495"/>
                </a:lnTo>
                <a:lnTo>
                  <a:pt x="154170" y="32633"/>
                </a:lnTo>
                <a:lnTo>
                  <a:pt x="152538" y="30225"/>
                </a:lnTo>
                <a:close/>
              </a:path>
              <a:path w="358139" h="109220">
                <a:moveTo>
                  <a:pt x="140776" y="22045"/>
                </a:moveTo>
                <a:lnTo>
                  <a:pt x="121100" y="31451"/>
                </a:lnTo>
                <a:lnTo>
                  <a:pt x="129712" y="31451"/>
                </a:lnTo>
                <a:lnTo>
                  <a:pt x="131723" y="30225"/>
                </a:lnTo>
                <a:lnTo>
                  <a:pt x="152538" y="30225"/>
                </a:lnTo>
                <a:lnTo>
                  <a:pt x="151583" y="28814"/>
                </a:lnTo>
                <a:lnTo>
                  <a:pt x="144748" y="23401"/>
                </a:lnTo>
                <a:lnTo>
                  <a:pt x="140776" y="22045"/>
                </a:lnTo>
                <a:close/>
              </a:path>
              <a:path w="358139" h="109220">
                <a:moveTo>
                  <a:pt x="179664" y="23444"/>
                </a:moveTo>
                <a:lnTo>
                  <a:pt x="170704" y="23444"/>
                </a:lnTo>
                <a:lnTo>
                  <a:pt x="170743" y="66742"/>
                </a:lnTo>
                <a:lnTo>
                  <a:pt x="170889" y="69314"/>
                </a:lnTo>
                <a:lnTo>
                  <a:pt x="185576" y="86444"/>
                </a:lnTo>
                <a:lnTo>
                  <a:pt x="195645" y="86444"/>
                </a:lnTo>
                <a:lnTo>
                  <a:pt x="201187" y="82962"/>
                </a:lnTo>
                <a:lnTo>
                  <a:pt x="204476" y="77450"/>
                </a:lnTo>
                <a:lnTo>
                  <a:pt x="187793" y="77450"/>
                </a:lnTo>
                <a:lnTo>
                  <a:pt x="185551" y="76648"/>
                </a:lnTo>
                <a:lnTo>
                  <a:pt x="181881" y="73534"/>
                </a:lnTo>
                <a:lnTo>
                  <a:pt x="180773" y="71375"/>
                </a:lnTo>
                <a:lnTo>
                  <a:pt x="179849" y="66742"/>
                </a:lnTo>
                <a:lnTo>
                  <a:pt x="179664" y="63065"/>
                </a:lnTo>
                <a:lnTo>
                  <a:pt x="179664" y="23444"/>
                </a:lnTo>
                <a:close/>
              </a:path>
              <a:path w="358139" h="109220">
                <a:moveTo>
                  <a:pt x="213288" y="75997"/>
                </a:moveTo>
                <a:lnTo>
                  <a:pt x="205344" y="75997"/>
                </a:lnTo>
                <a:lnTo>
                  <a:pt x="205344" y="85055"/>
                </a:lnTo>
                <a:lnTo>
                  <a:pt x="213288" y="85055"/>
                </a:lnTo>
                <a:lnTo>
                  <a:pt x="213288" y="75997"/>
                </a:lnTo>
                <a:close/>
              </a:path>
              <a:path w="358139" h="109220">
                <a:moveTo>
                  <a:pt x="213288" y="23444"/>
                </a:moveTo>
                <a:lnTo>
                  <a:pt x="204420" y="23444"/>
                </a:lnTo>
                <a:lnTo>
                  <a:pt x="204420" y="61708"/>
                </a:lnTo>
                <a:lnTo>
                  <a:pt x="203866" y="65723"/>
                </a:lnTo>
                <a:lnTo>
                  <a:pt x="193151" y="77450"/>
                </a:lnTo>
                <a:lnTo>
                  <a:pt x="204476" y="77450"/>
                </a:lnTo>
                <a:lnTo>
                  <a:pt x="205344" y="75997"/>
                </a:lnTo>
                <a:lnTo>
                  <a:pt x="213288" y="75997"/>
                </a:lnTo>
                <a:lnTo>
                  <a:pt x="213288" y="23444"/>
                </a:lnTo>
                <a:close/>
              </a:path>
              <a:path w="358139" h="109220">
                <a:moveTo>
                  <a:pt x="239337" y="31559"/>
                </a:moveTo>
                <a:lnTo>
                  <a:pt x="230469" y="31559"/>
                </a:lnTo>
                <a:lnTo>
                  <a:pt x="230551" y="74185"/>
                </a:lnTo>
                <a:lnTo>
                  <a:pt x="230839" y="77385"/>
                </a:lnTo>
                <a:lnTo>
                  <a:pt x="232317" y="81291"/>
                </a:lnTo>
                <a:lnTo>
                  <a:pt x="233610" y="82864"/>
                </a:lnTo>
                <a:lnTo>
                  <a:pt x="237120" y="85262"/>
                </a:lnTo>
                <a:lnTo>
                  <a:pt x="239614" y="85858"/>
                </a:lnTo>
                <a:lnTo>
                  <a:pt x="244787" y="85858"/>
                </a:lnTo>
                <a:lnTo>
                  <a:pt x="247097" y="85555"/>
                </a:lnTo>
                <a:lnTo>
                  <a:pt x="249591" y="84936"/>
                </a:lnTo>
                <a:lnTo>
                  <a:pt x="248354" y="76116"/>
                </a:lnTo>
                <a:lnTo>
                  <a:pt x="243032" y="76116"/>
                </a:lnTo>
                <a:lnTo>
                  <a:pt x="242016" y="75866"/>
                </a:lnTo>
                <a:lnTo>
                  <a:pt x="241369" y="75367"/>
                </a:lnTo>
                <a:lnTo>
                  <a:pt x="240630" y="74857"/>
                </a:lnTo>
                <a:lnTo>
                  <a:pt x="240169" y="74185"/>
                </a:lnTo>
                <a:lnTo>
                  <a:pt x="239781" y="73274"/>
                </a:lnTo>
                <a:lnTo>
                  <a:pt x="239522" y="72482"/>
                </a:lnTo>
                <a:lnTo>
                  <a:pt x="239337" y="70572"/>
                </a:lnTo>
                <a:lnTo>
                  <a:pt x="239337" y="31559"/>
                </a:lnTo>
                <a:close/>
              </a:path>
              <a:path w="358139" h="109220">
                <a:moveTo>
                  <a:pt x="248297" y="75715"/>
                </a:moveTo>
                <a:lnTo>
                  <a:pt x="246635" y="75986"/>
                </a:lnTo>
                <a:lnTo>
                  <a:pt x="245342" y="76116"/>
                </a:lnTo>
                <a:lnTo>
                  <a:pt x="248354" y="76116"/>
                </a:lnTo>
                <a:lnTo>
                  <a:pt x="248297" y="75715"/>
                </a:lnTo>
                <a:close/>
              </a:path>
              <a:path w="358139" h="109220">
                <a:moveTo>
                  <a:pt x="248297" y="23444"/>
                </a:moveTo>
                <a:lnTo>
                  <a:pt x="224003" y="23444"/>
                </a:lnTo>
                <a:lnTo>
                  <a:pt x="224003" y="31559"/>
                </a:lnTo>
                <a:lnTo>
                  <a:pt x="248297" y="31559"/>
                </a:lnTo>
                <a:lnTo>
                  <a:pt x="248297" y="23444"/>
                </a:lnTo>
                <a:close/>
              </a:path>
              <a:path w="358139" h="109220">
                <a:moveTo>
                  <a:pt x="239337" y="1920"/>
                </a:moveTo>
                <a:lnTo>
                  <a:pt x="230469" y="8180"/>
                </a:lnTo>
                <a:lnTo>
                  <a:pt x="230469" y="23444"/>
                </a:lnTo>
                <a:lnTo>
                  <a:pt x="239337" y="23444"/>
                </a:lnTo>
                <a:lnTo>
                  <a:pt x="239337" y="1920"/>
                </a:lnTo>
                <a:close/>
              </a:path>
              <a:path w="358139" h="109220">
                <a:moveTo>
                  <a:pt x="286355" y="22045"/>
                </a:moveTo>
                <a:lnTo>
                  <a:pt x="254984" y="43960"/>
                </a:lnTo>
                <a:lnTo>
                  <a:pt x="254976" y="65213"/>
                </a:lnTo>
                <a:lnTo>
                  <a:pt x="257073" y="72568"/>
                </a:lnTo>
                <a:lnTo>
                  <a:pt x="266125" y="83667"/>
                </a:lnTo>
                <a:lnTo>
                  <a:pt x="272222" y="86444"/>
                </a:lnTo>
                <a:lnTo>
                  <a:pt x="285986" y="86444"/>
                </a:lnTo>
                <a:lnTo>
                  <a:pt x="290974" y="84708"/>
                </a:lnTo>
                <a:lnTo>
                  <a:pt x="294853" y="81226"/>
                </a:lnTo>
                <a:lnTo>
                  <a:pt x="298689" y="77863"/>
                </a:lnTo>
                <a:lnTo>
                  <a:pt x="264093" y="56913"/>
                </a:lnTo>
                <a:lnTo>
                  <a:pt x="303167" y="56913"/>
                </a:lnTo>
                <a:lnTo>
                  <a:pt x="303259" y="48332"/>
                </a:lnTo>
                <a:lnTo>
                  <a:pt x="264555" y="48332"/>
                </a:lnTo>
                <a:lnTo>
                  <a:pt x="264832" y="42951"/>
                </a:lnTo>
                <a:lnTo>
                  <a:pt x="266402" y="38665"/>
                </a:lnTo>
                <a:lnTo>
                  <a:pt x="271945" y="32243"/>
                </a:lnTo>
                <a:lnTo>
                  <a:pt x="275363" y="30637"/>
                </a:lnTo>
                <a:lnTo>
                  <a:pt x="296653" y="30637"/>
                </a:lnTo>
                <a:lnTo>
                  <a:pt x="292082" y="24855"/>
                </a:lnTo>
                <a:lnTo>
                  <a:pt x="286355" y="22045"/>
                </a:lnTo>
                <a:close/>
              </a:path>
              <a:path w="358139" h="109220">
                <a:moveTo>
                  <a:pt x="293745" y="65213"/>
                </a:moveTo>
                <a:lnTo>
                  <a:pt x="283122" y="77863"/>
                </a:lnTo>
                <a:lnTo>
                  <a:pt x="298689" y="77863"/>
                </a:lnTo>
                <a:lnTo>
                  <a:pt x="298825" y="77743"/>
                </a:lnTo>
                <a:lnTo>
                  <a:pt x="301504" y="72850"/>
                </a:lnTo>
                <a:lnTo>
                  <a:pt x="302890" y="66547"/>
                </a:lnTo>
                <a:lnTo>
                  <a:pt x="293745" y="65213"/>
                </a:lnTo>
                <a:close/>
              </a:path>
              <a:path w="358139" h="109220">
                <a:moveTo>
                  <a:pt x="296653" y="30637"/>
                </a:moveTo>
                <a:lnTo>
                  <a:pt x="283953" y="30637"/>
                </a:lnTo>
                <a:lnTo>
                  <a:pt x="287648" y="32644"/>
                </a:lnTo>
                <a:lnTo>
                  <a:pt x="292359" y="39262"/>
                </a:lnTo>
                <a:lnTo>
                  <a:pt x="293468" y="43146"/>
                </a:lnTo>
                <a:lnTo>
                  <a:pt x="293837" y="48332"/>
                </a:lnTo>
                <a:lnTo>
                  <a:pt x="303259" y="48332"/>
                </a:lnTo>
                <a:lnTo>
                  <a:pt x="303259" y="43960"/>
                </a:lnTo>
                <a:lnTo>
                  <a:pt x="300950" y="36072"/>
                </a:lnTo>
                <a:lnTo>
                  <a:pt x="296653" y="30637"/>
                </a:lnTo>
                <a:close/>
              </a:path>
              <a:path w="358139" h="109220">
                <a:moveTo>
                  <a:pt x="337899" y="22045"/>
                </a:moveTo>
                <a:lnTo>
                  <a:pt x="312589" y="48158"/>
                </a:lnTo>
                <a:lnTo>
                  <a:pt x="312589" y="60613"/>
                </a:lnTo>
                <a:lnTo>
                  <a:pt x="330971" y="86444"/>
                </a:lnTo>
                <a:lnTo>
                  <a:pt x="341594" y="86444"/>
                </a:lnTo>
                <a:lnTo>
                  <a:pt x="346490" y="83385"/>
                </a:lnTo>
                <a:lnTo>
                  <a:pt x="349496" y="77863"/>
                </a:lnTo>
                <a:lnTo>
                  <a:pt x="332080" y="77863"/>
                </a:lnTo>
                <a:lnTo>
                  <a:pt x="328746" y="75899"/>
                </a:lnTo>
                <a:lnTo>
                  <a:pt x="325983" y="71993"/>
                </a:lnTo>
                <a:lnTo>
                  <a:pt x="323119" y="68088"/>
                </a:lnTo>
                <a:lnTo>
                  <a:pt x="321734" y="62197"/>
                </a:lnTo>
                <a:lnTo>
                  <a:pt x="321734" y="46140"/>
                </a:lnTo>
                <a:lnTo>
                  <a:pt x="323027" y="40173"/>
                </a:lnTo>
                <a:lnTo>
                  <a:pt x="325706" y="36376"/>
                </a:lnTo>
                <a:lnTo>
                  <a:pt x="328240" y="32666"/>
                </a:lnTo>
                <a:lnTo>
                  <a:pt x="331618" y="30691"/>
                </a:lnTo>
                <a:lnTo>
                  <a:pt x="358036" y="30691"/>
                </a:lnTo>
                <a:lnTo>
                  <a:pt x="358036" y="30518"/>
                </a:lnTo>
                <a:lnTo>
                  <a:pt x="349168" y="30518"/>
                </a:lnTo>
                <a:lnTo>
                  <a:pt x="347691" y="28001"/>
                </a:lnTo>
                <a:lnTo>
                  <a:pt x="345658" y="25961"/>
                </a:lnTo>
                <a:lnTo>
                  <a:pt x="340670" y="22837"/>
                </a:lnTo>
                <a:lnTo>
                  <a:pt x="337899" y="22045"/>
                </a:lnTo>
                <a:close/>
              </a:path>
              <a:path w="358139" h="109220">
                <a:moveTo>
                  <a:pt x="358036" y="77277"/>
                </a:moveTo>
                <a:lnTo>
                  <a:pt x="349815" y="77277"/>
                </a:lnTo>
                <a:lnTo>
                  <a:pt x="349815" y="85055"/>
                </a:lnTo>
                <a:lnTo>
                  <a:pt x="358036" y="85055"/>
                </a:lnTo>
                <a:lnTo>
                  <a:pt x="358036" y="77277"/>
                </a:lnTo>
                <a:close/>
              </a:path>
              <a:path w="358139" h="109220">
                <a:moveTo>
                  <a:pt x="358036" y="30691"/>
                </a:moveTo>
                <a:lnTo>
                  <a:pt x="339654" y="30691"/>
                </a:lnTo>
                <a:lnTo>
                  <a:pt x="343072" y="32666"/>
                </a:lnTo>
                <a:lnTo>
                  <a:pt x="345751" y="36615"/>
                </a:lnTo>
                <a:lnTo>
                  <a:pt x="348522" y="40553"/>
                </a:lnTo>
                <a:lnTo>
                  <a:pt x="349907" y="46748"/>
                </a:lnTo>
                <a:lnTo>
                  <a:pt x="349907" y="62837"/>
                </a:lnTo>
                <a:lnTo>
                  <a:pt x="348614" y="68532"/>
                </a:lnTo>
                <a:lnTo>
                  <a:pt x="345843" y="72265"/>
                </a:lnTo>
                <a:lnTo>
                  <a:pt x="343164" y="75997"/>
                </a:lnTo>
                <a:lnTo>
                  <a:pt x="339839" y="77863"/>
                </a:lnTo>
                <a:lnTo>
                  <a:pt x="349496" y="77863"/>
                </a:lnTo>
                <a:lnTo>
                  <a:pt x="349815" y="77277"/>
                </a:lnTo>
                <a:lnTo>
                  <a:pt x="358036" y="77277"/>
                </a:lnTo>
                <a:lnTo>
                  <a:pt x="358036" y="30691"/>
                </a:lnTo>
                <a:close/>
              </a:path>
              <a:path w="358139" h="109220">
                <a:moveTo>
                  <a:pt x="358036" y="0"/>
                </a:moveTo>
                <a:lnTo>
                  <a:pt x="349168" y="0"/>
                </a:lnTo>
                <a:lnTo>
                  <a:pt x="349168" y="30518"/>
                </a:lnTo>
                <a:lnTo>
                  <a:pt x="358036" y="30518"/>
                </a:lnTo>
                <a:lnTo>
                  <a:pt x="358036" y="0"/>
                </a:lnTo>
                <a:close/>
              </a:path>
            </a:pathLst>
          </a:custGeom>
          <a:solidFill>
            <a:srgbClr val="000000"/>
          </a:solidFill>
        </p:spPr>
        <p:txBody>
          <a:bodyPr wrap="square" lIns="0" tIns="0" rIns="0" bIns="0" rtlCol="0"/>
          <a:lstStyle/>
          <a:p>
            <a:endParaRPr/>
          </a:p>
        </p:txBody>
      </p:sp>
      <p:sp>
        <p:nvSpPr>
          <p:cNvPr id="242" name="object 242"/>
          <p:cNvSpPr/>
          <p:nvPr/>
        </p:nvSpPr>
        <p:spPr>
          <a:xfrm>
            <a:off x="4361086" y="5150353"/>
            <a:ext cx="490220" cy="110489"/>
          </a:xfrm>
          <a:custGeom>
            <a:avLst/>
            <a:gdLst/>
            <a:ahLst/>
            <a:cxnLst/>
            <a:rect l="l" t="t" r="r" b="b"/>
            <a:pathLst>
              <a:path w="490220" h="110489">
                <a:moveTo>
                  <a:pt x="41475" y="0"/>
                </a:moveTo>
                <a:lnTo>
                  <a:pt x="1477" y="26753"/>
                </a:lnTo>
                <a:lnTo>
                  <a:pt x="0" y="34478"/>
                </a:lnTo>
                <a:lnTo>
                  <a:pt x="0" y="51456"/>
                </a:lnTo>
                <a:lnTo>
                  <a:pt x="1293" y="59050"/>
                </a:lnTo>
                <a:lnTo>
                  <a:pt x="3879" y="66135"/>
                </a:lnTo>
                <a:lnTo>
                  <a:pt x="6373" y="73208"/>
                </a:lnTo>
                <a:lnTo>
                  <a:pt x="10068" y="78611"/>
                </a:lnTo>
                <a:lnTo>
                  <a:pt x="19860" y="86075"/>
                </a:lnTo>
                <a:lnTo>
                  <a:pt x="26233" y="87941"/>
                </a:lnTo>
                <a:lnTo>
                  <a:pt x="41567" y="87941"/>
                </a:lnTo>
                <a:lnTo>
                  <a:pt x="47941" y="85522"/>
                </a:lnTo>
                <a:lnTo>
                  <a:pt x="53206" y="80662"/>
                </a:lnTo>
                <a:lnTo>
                  <a:pt x="55706" y="78318"/>
                </a:lnTo>
                <a:lnTo>
                  <a:pt x="28820" y="78318"/>
                </a:lnTo>
                <a:lnTo>
                  <a:pt x="24755" y="76984"/>
                </a:lnTo>
                <a:lnTo>
                  <a:pt x="9883" y="37667"/>
                </a:lnTo>
                <a:lnTo>
                  <a:pt x="10622" y="32221"/>
                </a:lnTo>
                <a:lnTo>
                  <a:pt x="12247" y="26753"/>
                </a:lnTo>
                <a:lnTo>
                  <a:pt x="13671" y="21665"/>
                </a:lnTo>
                <a:lnTo>
                  <a:pt x="16257" y="17456"/>
                </a:lnTo>
                <a:lnTo>
                  <a:pt x="20044" y="14320"/>
                </a:lnTo>
                <a:lnTo>
                  <a:pt x="23739" y="11196"/>
                </a:lnTo>
                <a:lnTo>
                  <a:pt x="28450" y="9623"/>
                </a:lnTo>
                <a:lnTo>
                  <a:pt x="56003" y="9623"/>
                </a:lnTo>
                <a:lnTo>
                  <a:pt x="47571" y="2158"/>
                </a:lnTo>
                <a:lnTo>
                  <a:pt x="41475" y="0"/>
                </a:lnTo>
                <a:close/>
              </a:path>
              <a:path w="490220" h="110489">
                <a:moveTo>
                  <a:pt x="54407" y="56675"/>
                </a:moveTo>
                <a:lnTo>
                  <a:pt x="38611" y="78318"/>
                </a:lnTo>
                <a:lnTo>
                  <a:pt x="55706" y="78318"/>
                </a:lnTo>
                <a:lnTo>
                  <a:pt x="58379" y="75812"/>
                </a:lnTo>
                <a:lnTo>
                  <a:pt x="61982" y="68760"/>
                </a:lnTo>
                <a:lnTo>
                  <a:pt x="64014" y="59517"/>
                </a:lnTo>
                <a:lnTo>
                  <a:pt x="54407" y="56675"/>
                </a:lnTo>
                <a:close/>
              </a:path>
              <a:path w="490220" h="110489">
                <a:moveTo>
                  <a:pt x="56003" y="9623"/>
                </a:moveTo>
                <a:lnTo>
                  <a:pt x="38796" y="9623"/>
                </a:lnTo>
                <a:lnTo>
                  <a:pt x="42860" y="11033"/>
                </a:lnTo>
                <a:lnTo>
                  <a:pt x="46001" y="13864"/>
                </a:lnTo>
                <a:lnTo>
                  <a:pt x="49234" y="16685"/>
                </a:lnTo>
                <a:lnTo>
                  <a:pt x="51636" y="21188"/>
                </a:lnTo>
                <a:lnTo>
                  <a:pt x="53391" y="27382"/>
                </a:lnTo>
                <a:lnTo>
                  <a:pt x="62813" y="24768"/>
                </a:lnTo>
                <a:lnTo>
                  <a:pt x="60873" y="16913"/>
                </a:lnTo>
                <a:lnTo>
                  <a:pt x="57363" y="10827"/>
                </a:lnTo>
                <a:lnTo>
                  <a:pt x="56003" y="9623"/>
                </a:lnTo>
                <a:close/>
              </a:path>
              <a:path w="490220" h="110489">
                <a:moveTo>
                  <a:pt x="105397" y="23488"/>
                </a:moveTo>
                <a:lnTo>
                  <a:pt x="74045" y="47689"/>
                </a:lnTo>
                <a:lnTo>
                  <a:pt x="73528" y="55687"/>
                </a:lnTo>
                <a:lnTo>
                  <a:pt x="73528" y="66091"/>
                </a:lnTo>
                <a:lnTo>
                  <a:pt x="75838" y="74065"/>
                </a:lnTo>
                <a:lnTo>
                  <a:pt x="84890" y="85121"/>
                </a:lnTo>
                <a:lnTo>
                  <a:pt x="90802" y="87887"/>
                </a:lnTo>
                <a:lnTo>
                  <a:pt x="102718" y="87887"/>
                </a:lnTo>
                <a:lnTo>
                  <a:pt x="106967" y="86629"/>
                </a:lnTo>
                <a:lnTo>
                  <a:pt x="114726" y="81606"/>
                </a:lnTo>
                <a:lnTo>
                  <a:pt x="116649" y="79306"/>
                </a:lnTo>
                <a:lnTo>
                  <a:pt x="93665" y="79306"/>
                </a:lnTo>
                <a:lnTo>
                  <a:pt x="90055" y="77331"/>
                </a:lnTo>
                <a:lnTo>
                  <a:pt x="84151" y="69487"/>
                </a:lnTo>
                <a:lnTo>
                  <a:pt x="82673" y="63575"/>
                </a:lnTo>
                <a:lnTo>
                  <a:pt x="82701" y="47689"/>
                </a:lnTo>
                <a:lnTo>
                  <a:pt x="84151" y="41898"/>
                </a:lnTo>
                <a:lnTo>
                  <a:pt x="90063" y="34087"/>
                </a:lnTo>
                <a:lnTo>
                  <a:pt x="93665" y="32134"/>
                </a:lnTo>
                <a:lnTo>
                  <a:pt x="116101" y="32134"/>
                </a:lnTo>
                <a:lnTo>
                  <a:pt x="111216" y="26265"/>
                </a:lnTo>
                <a:lnTo>
                  <a:pt x="105397" y="23488"/>
                </a:lnTo>
                <a:close/>
              </a:path>
              <a:path w="490220" h="110489">
                <a:moveTo>
                  <a:pt x="116101" y="32134"/>
                </a:moveTo>
                <a:lnTo>
                  <a:pt x="102533" y="32134"/>
                </a:lnTo>
                <a:lnTo>
                  <a:pt x="106228" y="34098"/>
                </a:lnTo>
                <a:lnTo>
                  <a:pt x="109184" y="38025"/>
                </a:lnTo>
                <a:lnTo>
                  <a:pt x="112048" y="41952"/>
                </a:lnTo>
                <a:lnTo>
                  <a:pt x="113517" y="47689"/>
                </a:lnTo>
                <a:lnTo>
                  <a:pt x="113491" y="63575"/>
                </a:lnTo>
                <a:lnTo>
                  <a:pt x="112140" y="69433"/>
                </a:lnTo>
                <a:lnTo>
                  <a:pt x="106208" y="77342"/>
                </a:lnTo>
                <a:lnTo>
                  <a:pt x="102533" y="79306"/>
                </a:lnTo>
                <a:lnTo>
                  <a:pt x="116649" y="79306"/>
                </a:lnTo>
                <a:lnTo>
                  <a:pt x="117682" y="78069"/>
                </a:lnTo>
                <a:lnTo>
                  <a:pt x="119622" y="73534"/>
                </a:lnTo>
                <a:lnTo>
                  <a:pt x="121654" y="68988"/>
                </a:lnTo>
                <a:lnTo>
                  <a:pt x="122561" y="63423"/>
                </a:lnTo>
                <a:lnTo>
                  <a:pt x="122671" y="45034"/>
                </a:lnTo>
                <a:lnTo>
                  <a:pt x="120454" y="37363"/>
                </a:lnTo>
                <a:lnTo>
                  <a:pt x="116101" y="32134"/>
                </a:lnTo>
                <a:close/>
              </a:path>
              <a:path w="490220" h="110489">
                <a:moveTo>
                  <a:pt x="142715" y="24887"/>
                </a:moveTo>
                <a:lnTo>
                  <a:pt x="134771" y="24887"/>
                </a:lnTo>
                <a:lnTo>
                  <a:pt x="134771" y="86498"/>
                </a:lnTo>
                <a:lnTo>
                  <a:pt x="143731" y="86498"/>
                </a:lnTo>
                <a:lnTo>
                  <a:pt x="143731" y="48918"/>
                </a:lnTo>
                <a:lnTo>
                  <a:pt x="144193" y="44632"/>
                </a:lnTo>
                <a:lnTo>
                  <a:pt x="146041" y="38676"/>
                </a:lnTo>
                <a:lnTo>
                  <a:pt x="147611" y="36409"/>
                </a:lnTo>
                <a:lnTo>
                  <a:pt x="151577" y="33523"/>
                </a:lnTo>
                <a:lnTo>
                  <a:pt x="142715" y="33523"/>
                </a:lnTo>
                <a:lnTo>
                  <a:pt x="142715" y="24887"/>
                </a:lnTo>
                <a:close/>
              </a:path>
              <a:path w="490220" h="110489">
                <a:moveTo>
                  <a:pt x="172958" y="32546"/>
                </a:moveTo>
                <a:lnTo>
                  <a:pt x="159989" y="32546"/>
                </a:lnTo>
                <a:lnTo>
                  <a:pt x="162391" y="33707"/>
                </a:lnTo>
                <a:lnTo>
                  <a:pt x="163776" y="36018"/>
                </a:lnTo>
                <a:lnTo>
                  <a:pt x="165254" y="38340"/>
                </a:lnTo>
                <a:lnTo>
                  <a:pt x="165993" y="41822"/>
                </a:lnTo>
                <a:lnTo>
                  <a:pt x="165993" y="86498"/>
                </a:lnTo>
                <a:lnTo>
                  <a:pt x="174861" y="86498"/>
                </a:lnTo>
                <a:lnTo>
                  <a:pt x="174861" y="44361"/>
                </a:lnTo>
                <a:lnTo>
                  <a:pt x="176062" y="39750"/>
                </a:lnTo>
                <a:lnTo>
                  <a:pt x="178592" y="36821"/>
                </a:lnTo>
                <a:lnTo>
                  <a:pt x="180705" y="34282"/>
                </a:lnTo>
                <a:lnTo>
                  <a:pt x="173476" y="34282"/>
                </a:lnTo>
                <a:lnTo>
                  <a:pt x="172958" y="32546"/>
                </a:lnTo>
                <a:close/>
              </a:path>
              <a:path w="490220" h="110489">
                <a:moveTo>
                  <a:pt x="204671" y="32546"/>
                </a:moveTo>
                <a:lnTo>
                  <a:pt x="189733" y="32546"/>
                </a:lnTo>
                <a:lnTo>
                  <a:pt x="191488" y="33100"/>
                </a:lnTo>
                <a:lnTo>
                  <a:pt x="193130" y="34282"/>
                </a:lnTo>
                <a:lnTo>
                  <a:pt x="197031" y="86498"/>
                </a:lnTo>
                <a:lnTo>
                  <a:pt x="205898" y="86498"/>
                </a:lnTo>
                <a:lnTo>
                  <a:pt x="205806" y="36821"/>
                </a:lnTo>
                <a:lnTo>
                  <a:pt x="204671" y="32546"/>
                </a:lnTo>
                <a:close/>
              </a:path>
              <a:path w="490220" h="110489">
                <a:moveTo>
                  <a:pt x="194906" y="23488"/>
                </a:moveTo>
                <a:lnTo>
                  <a:pt x="182990" y="23488"/>
                </a:lnTo>
                <a:lnTo>
                  <a:pt x="177632" y="27089"/>
                </a:lnTo>
                <a:lnTo>
                  <a:pt x="173476" y="34282"/>
                </a:lnTo>
                <a:lnTo>
                  <a:pt x="180705" y="34282"/>
                </a:lnTo>
                <a:lnTo>
                  <a:pt x="180958" y="33978"/>
                </a:lnTo>
                <a:lnTo>
                  <a:pt x="184006" y="32546"/>
                </a:lnTo>
                <a:lnTo>
                  <a:pt x="204671" y="32546"/>
                </a:lnTo>
                <a:lnTo>
                  <a:pt x="204513" y="31950"/>
                </a:lnTo>
                <a:lnTo>
                  <a:pt x="201258" y="28087"/>
                </a:lnTo>
                <a:lnTo>
                  <a:pt x="198878" y="25180"/>
                </a:lnTo>
                <a:lnTo>
                  <a:pt x="194906" y="23488"/>
                </a:lnTo>
                <a:close/>
              </a:path>
              <a:path w="490220" h="110489">
                <a:moveTo>
                  <a:pt x="162576" y="23488"/>
                </a:moveTo>
                <a:lnTo>
                  <a:pt x="155186" y="23488"/>
                </a:lnTo>
                <a:lnTo>
                  <a:pt x="152045" y="24410"/>
                </a:lnTo>
                <a:lnTo>
                  <a:pt x="149366" y="26243"/>
                </a:lnTo>
                <a:lnTo>
                  <a:pt x="146595" y="28087"/>
                </a:lnTo>
                <a:lnTo>
                  <a:pt x="144378" y="30507"/>
                </a:lnTo>
                <a:lnTo>
                  <a:pt x="142715" y="33523"/>
                </a:lnTo>
                <a:lnTo>
                  <a:pt x="151577" y="33523"/>
                </a:lnTo>
                <a:lnTo>
                  <a:pt x="151860" y="33317"/>
                </a:lnTo>
                <a:lnTo>
                  <a:pt x="154170" y="32546"/>
                </a:lnTo>
                <a:lnTo>
                  <a:pt x="172958" y="32546"/>
                </a:lnTo>
                <a:lnTo>
                  <a:pt x="172459" y="30876"/>
                </a:lnTo>
                <a:lnTo>
                  <a:pt x="170704" y="28229"/>
                </a:lnTo>
                <a:lnTo>
                  <a:pt x="165716" y="24442"/>
                </a:lnTo>
                <a:lnTo>
                  <a:pt x="162576" y="23488"/>
                </a:lnTo>
                <a:close/>
              </a:path>
              <a:path w="490220" h="110489">
                <a:moveTo>
                  <a:pt x="229731" y="24887"/>
                </a:moveTo>
                <a:lnTo>
                  <a:pt x="221602" y="24887"/>
                </a:lnTo>
                <a:lnTo>
                  <a:pt x="221602" y="110106"/>
                </a:lnTo>
                <a:lnTo>
                  <a:pt x="230469" y="110106"/>
                </a:lnTo>
                <a:lnTo>
                  <a:pt x="230469" y="80108"/>
                </a:lnTo>
                <a:lnTo>
                  <a:pt x="260328" y="80108"/>
                </a:lnTo>
                <a:lnTo>
                  <a:pt x="260902" y="79306"/>
                </a:lnTo>
                <a:lnTo>
                  <a:pt x="239799" y="79306"/>
                </a:lnTo>
                <a:lnTo>
                  <a:pt x="236474" y="77407"/>
                </a:lnTo>
                <a:lnTo>
                  <a:pt x="233703" y="73621"/>
                </a:lnTo>
                <a:lnTo>
                  <a:pt x="231024" y="69824"/>
                </a:lnTo>
                <a:lnTo>
                  <a:pt x="229638" y="63965"/>
                </a:lnTo>
                <a:lnTo>
                  <a:pt x="229638" y="48104"/>
                </a:lnTo>
                <a:lnTo>
                  <a:pt x="231116" y="42061"/>
                </a:lnTo>
                <a:lnTo>
                  <a:pt x="233980" y="37906"/>
                </a:lnTo>
                <a:lnTo>
                  <a:pt x="236936" y="33751"/>
                </a:lnTo>
                <a:lnTo>
                  <a:pt x="238304" y="32894"/>
                </a:lnTo>
                <a:lnTo>
                  <a:pt x="229731" y="32894"/>
                </a:lnTo>
                <a:lnTo>
                  <a:pt x="229731" y="24887"/>
                </a:lnTo>
                <a:close/>
              </a:path>
              <a:path w="490220" h="110489">
                <a:moveTo>
                  <a:pt x="260328" y="80108"/>
                </a:moveTo>
                <a:lnTo>
                  <a:pt x="230469" y="80108"/>
                </a:lnTo>
                <a:lnTo>
                  <a:pt x="232040" y="82354"/>
                </a:lnTo>
                <a:lnTo>
                  <a:pt x="233980" y="84209"/>
                </a:lnTo>
                <a:lnTo>
                  <a:pt x="238598" y="87149"/>
                </a:lnTo>
                <a:lnTo>
                  <a:pt x="241277" y="87887"/>
                </a:lnTo>
                <a:lnTo>
                  <a:pt x="248297" y="87887"/>
                </a:lnTo>
                <a:lnTo>
                  <a:pt x="252177" y="86542"/>
                </a:lnTo>
                <a:lnTo>
                  <a:pt x="259567" y="81172"/>
                </a:lnTo>
                <a:lnTo>
                  <a:pt x="260328" y="80108"/>
                </a:lnTo>
                <a:close/>
              </a:path>
              <a:path w="490220" h="110489">
                <a:moveTo>
                  <a:pt x="261169" y="31668"/>
                </a:moveTo>
                <a:lnTo>
                  <a:pt x="247928" y="31668"/>
                </a:lnTo>
                <a:lnTo>
                  <a:pt x="251161" y="33620"/>
                </a:lnTo>
                <a:lnTo>
                  <a:pt x="256703" y="41443"/>
                </a:lnTo>
                <a:lnTo>
                  <a:pt x="258089" y="47312"/>
                </a:lnTo>
                <a:lnTo>
                  <a:pt x="258089" y="63401"/>
                </a:lnTo>
                <a:lnTo>
                  <a:pt x="256611" y="69487"/>
                </a:lnTo>
                <a:lnTo>
                  <a:pt x="253840" y="73415"/>
                </a:lnTo>
                <a:lnTo>
                  <a:pt x="250976" y="77342"/>
                </a:lnTo>
                <a:lnTo>
                  <a:pt x="247651" y="79306"/>
                </a:lnTo>
                <a:lnTo>
                  <a:pt x="260902" y="79306"/>
                </a:lnTo>
                <a:lnTo>
                  <a:pt x="262338" y="77298"/>
                </a:lnTo>
                <a:lnTo>
                  <a:pt x="266218" y="67209"/>
                </a:lnTo>
                <a:lnTo>
                  <a:pt x="267141" y="61524"/>
                </a:lnTo>
                <a:lnTo>
                  <a:pt x="267141" y="49351"/>
                </a:lnTo>
                <a:lnTo>
                  <a:pt x="266310" y="43938"/>
                </a:lnTo>
                <a:lnTo>
                  <a:pt x="262800" y="34076"/>
                </a:lnTo>
                <a:lnTo>
                  <a:pt x="261169" y="31668"/>
                </a:lnTo>
                <a:close/>
              </a:path>
              <a:path w="490220" h="110489">
                <a:moveTo>
                  <a:pt x="249406" y="23488"/>
                </a:moveTo>
                <a:lnTo>
                  <a:pt x="229731" y="32894"/>
                </a:lnTo>
                <a:lnTo>
                  <a:pt x="238304" y="32894"/>
                </a:lnTo>
                <a:lnTo>
                  <a:pt x="240261" y="31668"/>
                </a:lnTo>
                <a:lnTo>
                  <a:pt x="261169" y="31668"/>
                </a:lnTo>
                <a:lnTo>
                  <a:pt x="260214" y="30257"/>
                </a:lnTo>
                <a:lnTo>
                  <a:pt x="253378" y="24844"/>
                </a:lnTo>
                <a:lnTo>
                  <a:pt x="249406" y="23488"/>
                </a:lnTo>
                <a:close/>
              </a:path>
              <a:path w="490220" h="110489">
                <a:moveTo>
                  <a:pt x="288202" y="1442"/>
                </a:moveTo>
                <a:lnTo>
                  <a:pt x="279335" y="1442"/>
                </a:lnTo>
                <a:lnTo>
                  <a:pt x="279335" y="86498"/>
                </a:lnTo>
                <a:lnTo>
                  <a:pt x="288202" y="86498"/>
                </a:lnTo>
                <a:lnTo>
                  <a:pt x="288202" y="1442"/>
                </a:lnTo>
                <a:close/>
              </a:path>
              <a:path w="490220" h="110489">
                <a:moveTo>
                  <a:pt x="331248" y="23488"/>
                </a:moveTo>
                <a:lnTo>
                  <a:pt x="317023" y="23488"/>
                </a:lnTo>
                <a:lnTo>
                  <a:pt x="311111" y="26352"/>
                </a:lnTo>
                <a:lnTo>
                  <a:pt x="306585" y="32080"/>
                </a:lnTo>
                <a:lnTo>
                  <a:pt x="301966" y="37797"/>
                </a:lnTo>
                <a:lnTo>
                  <a:pt x="299872" y="45402"/>
                </a:lnTo>
                <a:lnTo>
                  <a:pt x="299870" y="66656"/>
                </a:lnTo>
                <a:lnTo>
                  <a:pt x="301966" y="74011"/>
                </a:lnTo>
                <a:lnTo>
                  <a:pt x="311019" y="85110"/>
                </a:lnTo>
                <a:lnTo>
                  <a:pt x="317023" y="87887"/>
                </a:lnTo>
                <a:lnTo>
                  <a:pt x="330786" y="87887"/>
                </a:lnTo>
                <a:lnTo>
                  <a:pt x="335867" y="86151"/>
                </a:lnTo>
                <a:lnTo>
                  <a:pt x="343493" y="79306"/>
                </a:lnTo>
                <a:lnTo>
                  <a:pt x="320441" y="79306"/>
                </a:lnTo>
                <a:lnTo>
                  <a:pt x="316746" y="77505"/>
                </a:lnTo>
                <a:lnTo>
                  <a:pt x="313790" y="73903"/>
                </a:lnTo>
                <a:lnTo>
                  <a:pt x="310926" y="70312"/>
                </a:lnTo>
                <a:lnTo>
                  <a:pt x="309263" y="65126"/>
                </a:lnTo>
                <a:lnTo>
                  <a:pt x="308894" y="58356"/>
                </a:lnTo>
                <a:lnTo>
                  <a:pt x="348060" y="58356"/>
                </a:lnTo>
                <a:lnTo>
                  <a:pt x="348060" y="49775"/>
                </a:lnTo>
                <a:lnTo>
                  <a:pt x="309448" y="49775"/>
                </a:lnTo>
                <a:lnTo>
                  <a:pt x="309725" y="44393"/>
                </a:lnTo>
                <a:lnTo>
                  <a:pt x="311296" y="40108"/>
                </a:lnTo>
                <a:lnTo>
                  <a:pt x="316838" y="33686"/>
                </a:lnTo>
                <a:lnTo>
                  <a:pt x="320256" y="32080"/>
                </a:lnTo>
                <a:lnTo>
                  <a:pt x="341546" y="32080"/>
                </a:lnTo>
                <a:lnTo>
                  <a:pt x="336975" y="26297"/>
                </a:lnTo>
                <a:lnTo>
                  <a:pt x="331248" y="23488"/>
                </a:lnTo>
                <a:close/>
              </a:path>
              <a:path w="490220" h="110489">
                <a:moveTo>
                  <a:pt x="338638" y="66656"/>
                </a:moveTo>
                <a:lnTo>
                  <a:pt x="337252" y="71060"/>
                </a:lnTo>
                <a:lnTo>
                  <a:pt x="335380" y="74293"/>
                </a:lnTo>
                <a:lnTo>
                  <a:pt x="330786" y="78297"/>
                </a:lnTo>
                <a:lnTo>
                  <a:pt x="328015" y="79306"/>
                </a:lnTo>
                <a:lnTo>
                  <a:pt x="343493" y="79306"/>
                </a:lnTo>
                <a:lnTo>
                  <a:pt x="343626" y="79186"/>
                </a:lnTo>
                <a:lnTo>
                  <a:pt x="346305" y="74293"/>
                </a:lnTo>
                <a:lnTo>
                  <a:pt x="347783" y="67990"/>
                </a:lnTo>
                <a:lnTo>
                  <a:pt x="338638" y="66656"/>
                </a:lnTo>
                <a:close/>
              </a:path>
              <a:path w="490220" h="110489">
                <a:moveTo>
                  <a:pt x="341546" y="32080"/>
                </a:moveTo>
                <a:lnTo>
                  <a:pt x="328846" y="32080"/>
                </a:lnTo>
                <a:lnTo>
                  <a:pt x="332541" y="34087"/>
                </a:lnTo>
                <a:lnTo>
                  <a:pt x="335313" y="38112"/>
                </a:lnTo>
                <a:lnTo>
                  <a:pt x="337160" y="40705"/>
                </a:lnTo>
                <a:lnTo>
                  <a:pt x="338361" y="44589"/>
                </a:lnTo>
                <a:lnTo>
                  <a:pt x="338730" y="49775"/>
                </a:lnTo>
                <a:lnTo>
                  <a:pt x="348060" y="49775"/>
                </a:lnTo>
                <a:lnTo>
                  <a:pt x="348060" y="45402"/>
                </a:lnTo>
                <a:lnTo>
                  <a:pt x="345843" y="37515"/>
                </a:lnTo>
                <a:lnTo>
                  <a:pt x="341546" y="32080"/>
                </a:lnTo>
                <a:close/>
              </a:path>
              <a:path w="490220" h="110489">
                <a:moveTo>
                  <a:pt x="371153" y="33002"/>
                </a:moveTo>
                <a:lnTo>
                  <a:pt x="362285" y="33002"/>
                </a:lnTo>
                <a:lnTo>
                  <a:pt x="362367" y="75628"/>
                </a:lnTo>
                <a:lnTo>
                  <a:pt x="362655" y="78828"/>
                </a:lnTo>
                <a:lnTo>
                  <a:pt x="363394" y="80781"/>
                </a:lnTo>
                <a:lnTo>
                  <a:pt x="364040" y="82734"/>
                </a:lnTo>
                <a:lnTo>
                  <a:pt x="365334" y="84307"/>
                </a:lnTo>
                <a:lnTo>
                  <a:pt x="367089" y="85511"/>
                </a:lnTo>
                <a:lnTo>
                  <a:pt x="368936" y="86705"/>
                </a:lnTo>
                <a:lnTo>
                  <a:pt x="371430" y="87301"/>
                </a:lnTo>
                <a:lnTo>
                  <a:pt x="376603" y="87301"/>
                </a:lnTo>
                <a:lnTo>
                  <a:pt x="378820" y="86997"/>
                </a:lnTo>
                <a:lnTo>
                  <a:pt x="381314" y="86379"/>
                </a:lnTo>
                <a:lnTo>
                  <a:pt x="380077" y="77559"/>
                </a:lnTo>
                <a:lnTo>
                  <a:pt x="374848" y="77559"/>
                </a:lnTo>
                <a:lnTo>
                  <a:pt x="373832" y="77309"/>
                </a:lnTo>
                <a:lnTo>
                  <a:pt x="373093" y="76810"/>
                </a:lnTo>
                <a:lnTo>
                  <a:pt x="372446" y="76300"/>
                </a:lnTo>
                <a:lnTo>
                  <a:pt x="371892" y="75628"/>
                </a:lnTo>
                <a:lnTo>
                  <a:pt x="371591" y="74716"/>
                </a:lnTo>
                <a:lnTo>
                  <a:pt x="371246" y="73924"/>
                </a:lnTo>
                <a:lnTo>
                  <a:pt x="371153" y="33002"/>
                </a:lnTo>
                <a:close/>
              </a:path>
              <a:path w="490220" h="110489">
                <a:moveTo>
                  <a:pt x="380021" y="77157"/>
                </a:moveTo>
                <a:lnTo>
                  <a:pt x="378451" y="77429"/>
                </a:lnTo>
                <a:lnTo>
                  <a:pt x="377157" y="77559"/>
                </a:lnTo>
                <a:lnTo>
                  <a:pt x="380077" y="77559"/>
                </a:lnTo>
                <a:lnTo>
                  <a:pt x="380021" y="77157"/>
                </a:lnTo>
                <a:close/>
              </a:path>
              <a:path w="490220" h="110489">
                <a:moveTo>
                  <a:pt x="380021" y="24887"/>
                </a:moveTo>
                <a:lnTo>
                  <a:pt x="355727" y="24887"/>
                </a:lnTo>
                <a:lnTo>
                  <a:pt x="355727" y="33002"/>
                </a:lnTo>
                <a:lnTo>
                  <a:pt x="380021" y="33002"/>
                </a:lnTo>
                <a:lnTo>
                  <a:pt x="380021" y="24887"/>
                </a:lnTo>
                <a:close/>
              </a:path>
              <a:path w="490220" h="110489">
                <a:moveTo>
                  <a:pt x="371153" y="3363"/>
                </a:moveTo>
                <a:lnTo>
                  <a:pt x="362285" y="9623"/>
                </a:lnTo>
                <a:lnTo>
                  <a:pt x="362285" y="24887"/>
                </a:lnTo>
                <a:lnTo>
                  <a:pt x="371153" y="24887"/>
                </a:lnTo>
                <a:lnTo>
                  <a:pt x="371153" y="3363"/>
                </a:lnTo>
                <a:close/>
              </a:path>
              <a:path w="490220" h="110489">
                <a:moveTo>
                  <a:pt x="418171" y="23488"/>
                </a:moveTo>
                <a:lnTo>
                  <a:pt x="386707" y="45402"/>
                </a:lnTo>
                <a:lnTo>
                  <a:pt x="386705" y="66656"/>
                </a:lnTo>
                <a:lnTo>
                  <a:pt x="388889" y="74011"/>
                </a:lnTo>
                <a:lnTo>
                  <a:pt x="393323" y="79566"/>
                </a:lnTo>
                <a:lnTo>
                  <a:pt x="397849" y="85110"/>
                </a:lnTo>
                <a:lnTo>
                  <a:pt x="403946" y="87887"/>
                </a:lnTo>
                <a:lnTo>
                  <a:pt x="417709" y="87887"/>
                </a:lnTo>
                <a:lnTo>
                  <a:pt x="422697" y="86151"/>
                </a:lnTo>
                <a:lnTo>
                  <a:pt x="426669" y="82669"/>
                </a:lnTo>
                <a:lnTo>
                  <a:pt x="430416" y="79306"/>
                </a:lnTo>
                <a:lnTo>
                  <a:pt x="407271" y="79306"/>
                </a:lnTo>
                <a:lnTo>
                  <a:pt x="403668" y="77505"/>
                </a:lnTo>
                <a:lnTo>
                  <a:pt x="397757" y="70312"/>
                </a:lnTo>
                <a:lnTo>
                  <a:pt x="396186" y="65126"/>
                </a:lnTo>
                <a:lnTo>
                  <a:pt x="395817" y="58356"/>
                </a:lnTo>
                <a:lnTo>
                  <a:pt x="434890" y="58356"/>
                </a:lnTo>
                <a:lnTo>
                  <a:pt x="434983" y="49775"/>
                </a:lnTo>
                <a:lnTo>
                  <a:pt x="396279" y="49775"/>
                </a:lnTo>
                <a:lnTo>
                  <a:pt x="396648" y="44393"/>
                </a:lnTo>
                <a:lnTo>
                  <a:pt x="398126" y="40108"/>
                </a:lnTo>
                <a:lnTo>
                  <a:pt x="403668" y="33686"/>
                </a:lnTo>
                <a:lnTo>
                  <a:pt x="407179" y="32080"/>
                </a:lnTo>
                <a:lnTo>
                  <a:pt x="428469" y="32080"/>
                </a:lnTo>
                <a:lnTo>
                  <a:pt x="423898" y="26297"/>
                </a:lnTo>
                <a:lnTo>
                  <a:pt x="418171" y="23488"/>
                </a:lnTo>
                <a:close/>
              </a:path>
              <a:path w="490220" h="110489">
                <a:moveTo>
                  <a:pt x="425468" y="66656"/>
                </a:moveTo>
                <a:lnTo>
                  <a:pt x="424175" y="71060"/>
                </a:lnTo>
                <a:lnTo>
                  <a:pt x="422303" y="74293"/>
                </a:lnTo>
                <a:lnTo>
                  <a:pt x="417709" y="78297"/>
                </a:lnTo>
                <a:lnTo>
                  <a:pt x="414938" y="79306"/>
                </a:lnTo>
                <a:lnTo>
                  <a:pt x="430416" y="79306"/>
                </a:lnTo>
                <a:lnTo>
                  <a:pt x="430549" y="79186"/>
                </a:lnTo>
                <a:lnTo>
                  <a:pt x="433228" y="74293"/>
                </a:lnTo>
                <a:lnTo>
                  <a:pt x="434706" y="67990"/>
                </a:lnTo>
                <a:lnTo>
                  <a:pt x="425468" y="66656"/>
                </a:lnTo>
                <a:close/>
              </a:path>
              <a:path w="490220" h="110489">
                <a:moveTo>
                  <a:pt x="428469" y="32080"/>
                </a:moveTo>
                <a:lnTo>
                  <a:pt x="415769" y="32080"/>
                </a:lnTo>
                <a:lnTo>
                  <a:pt x="419372" y="34087"/>
                </a:lnTo>
                <a:lnTo>
                  <a:pt x="424083" y="40705"/>
                </a:lnTo>
                <a:lnTo>
                  <a:pt x="425191" y="44589"/>
                </a:lnTo>
                <a:lnTo>
                  <a:pt x="425561" y="49775"/>
                </a:lnTo>
                <a:lnTo>
                  <a:pt x="434983" y="49775"/>
                </a:lnTo>
                <a:lnTo>
                  <a:pt x="434983" y="45402"/>
                </a:lnTo>
                <a:lnTo>
                  <a:pt x="432766" y="37515"/>
                </a:lnTo>
                <a:lnTo>
                  <a:pt x="428469" y="32080"/>
                </a:lnTo>
                <a:close/>
              </a:path>
              <a:path w="490220" h="110489">
                <a:moveTo>
                  <a:pt x="469623" y="23488"/>
                </a:moveTo>
                <a:lnTo>
                  <a:pt x="444312" y="49601"/>
                </a:lnTo>
                <a:lnTo>
                  <a:pt x="444312" y="62056"/>
                </a:lnTo>
                <a:lnTo>
                  <a:pt x="462695" y="87887"/>
                </a:lnTo>
                <a:lnTo>
                  <a:pt x="473317" y="87887"/>
                </a:lnTo>
                <a:lnTo>
                  <a:pt x="478213" y="84828"/>
                </a:lnTo>
                <a:lnTo>
                  <a:pt x="481220" y="79305"/>
                </a:lnTo>
                <a:lnTo>
                  <a:pt x="463895" y="79305"/>
                </a:lnTo>
                <a:lnTo>
                  <a:pt x="460562" y="77342"/>
                </a:lnTo>
                <a:lnTo>
                  <a:pt x="454843" y="69531"/>
                </a:lnTo>
                <a:lnTo>
                  <a:pt x="453457" y="63640"/>
                </a:lnTo>
                <a:lnTo>
                  <a:pt x="453457" y="47583"/>
                </a:lnTo>
                <a:lnTo>
                  <a:pt x="454751" y="41616"/>
                </a:lnTo>
                <a:lnTo>
                  <a:pt x="460054" y="34109"/>
                </a:lnTo>
                <a:lnTo>
                  <a:pt x="463341" y="32134"/>
                </a:lnTo>
                <a:lnTo>
                  <a:pt x="489852" y="32134"/>
                </a:lnTo>
                <a:lnTo>
                  <a:pt x="489852" y="31961"/>
                </a:lnTo>
                <a:lnTo>
                  <a:pt x="480984" y="31961"/>
                </a:lnTo>
                <a:lnTo>
                  <a:pt x="479414" y="29444"/>
                </a:lnTo>
                <a:lnTo>
                  <a:pt x="477382" y="27404"/>
                </a:lnTo>
                <a:lnTo>
                  <a:pt x="474980" y="25842"/>
                </a:lnTo>
                <a:lnTo>
                  <a:pt x="472486" y="24279"/>
                </a:lnTo>
                <a:lnTo>
                  <a:pt x="469623" y="23488"/>
                </a:lnTo>
                <a:close/>
              </a:path>
              <a:path w="490220" h="110489">
                <a:moveTo>
                  <a:pt x="489852" y="78720"/>
                </a:moveTo>
                <a:lnTo>
                  <a:pt x="481539" y="78720"/>
                </a:lnTo>
                <a:lnTo>
                  <a:pt x="481539" y="86498"/>
                </a:lnTo>
                <a:lnTo>
                  <a:pt x="489852" y="86498"/>
                </a:lnTo>
                <a:lnTo>
                  <a:pt x="489852" y="78720"/>
                </a:lnTo>
                <a:close/>
              </a:path>
              <a:path w="490220" h="110489">
                <a:moveTo>
                  <a:pt x="489852" y="32134"/>
                </a:moveTo>
                <a:lnTo>
                  <a:pt x="471378" y="32134"/>
                </a:lnTo>
                <a:lnTo>
                  <a:pt x="474795" y="34109"/>
                </a:lnTo>
                <a:lnTo>
                  <a:pt x="480338" y="41996"/>
                </a:lnTo>
                <a:lnTo>
                  <a:pt x="481723" y="48191"/>
                </a:lnTo>
                <a:lnTo>
                  <a:pt x="481723" y="64280"/>
                </a:lnTo>
                <a:lnTo>
                  <a:pt x="480338" y="69975"/>
                </a:lnTo>
                <a:lnTo>
                  <a:pt x="477659" y="73707"/>
                </a:lnTo>
                <a:lnTo>
                  <a:pt x="474888" y="77439"/>
                </a:lnTo>
                <a:lnTo>
                  <a:pt x="471655" y="79305"/>
                </a:lnTo>
                <a:lnTo>
                  <a:pt x="481220" y="79305"/>
                </a:lnTo>
                <a:lnTo>
                  <a:pt x="481539" y="78720"/>
                </a:lnTo>
                <a:lnTo>
                  <a:pt x="489852" y="78720"/>
                </a:lnTo>
                <a:lnTo>
                  <a:pt x="489852" y="32134"/>
                </a:lnTo>
                <a:close/>
              </a:path>
              <a:path w="490220" h="110489">
                <a:moveTo>
                  <a:pt x="489852" y="1442"/>
                </a:moveTo>
                <a:lnTo>
                  <a:pt x="480984" y="1442"/>
                </a:lnTo>
                <a:lnTo>
                  <a:pt x="480984" y="31961"/>
                </a:lnTo>
                <a:lnTo>
                  <a:pt x="489852" y="31961"/>
                </a:lnTo>
                <a:lnTo>
                  <a:pt x="489852" y="1442"/>
                </a:lnTo>
                <a:close/>
              </a:path>
            </a:pathLst>
          </a:custGeom>
          <a:solidFill>
            <a:srgbClr val="000000"/>
          </a:solidFill>
        </p:spPr>
        <p:txBody>
          <a:bodyPr wrap="square" lIns="0" tIns="0" rIns="0" bIns="0" rtlCol="0"/>
          <a:lstStyle/>
          <a:p>
            <a:endParaRPr/>
          </a:p>
        </p:txBody>
      </p:sp>
      <p:grpSp>
        <p:nvGrpSpPr>
          <p:cNvPr id="243" name="object 243"/>
          <p:cNvGrpSpPr/>
          <p:nvPr/>
        </p:nvGrpSpPr>
        <p:grpSpPr>
          <a:xfrm>
            <a:off x="6648262" y="2092959"/>
            <a:ext cx="908685" cy="1198880"/>
            <a:chOff x="6648262" y="2092959"/>
            <a:chExt cx="908685" cy="1198880"/>
          </a:xfrm>
        </p:grpSpPr>
        <p:sp>
          <p:nvSpPr>
            <p:cNvPr id="244" name="object 244"/>
            <p:cNvSpPr/>
            <p:nvPr/>
          </p:nvSpPr>
          <p:spPr>
            <a:xfrm>
              <a:off x="6741466" y="2256995"/>
              <a:ext cx="815975" cy="913765"/>
            </a:xfrm>
            <a:custGeom>
              <a:avLst/>
              <a:gdLst/>
              <a:ahLst/>
              <a:cxnLst/>
              <a:rect l="l" t="t" r="r" b="b"/>
              <a:pathLst>
                <a:path w="815975" h="913764">
                  <a:moveTo>
                    <a:pt x="0" y="861951"/>
                  </a:moveTo>
                  <a:lnTo>
                    <a:pt x="59839" y="861951"/>
                  </a:lnTo>
                </a:path>
                <a:path w="815975" h="913764">
                  <a:moveTo>
                    <a:pt x="89758" y="861951"/>
                  </a:moveTo>
                  <a:lnTo>
                    <a:pt x="149607" y="861951"/>
                  </a:lnTo>
                </a:path>
                <a:path w="815975" h="913764">
                  <a:moveTo>
                    <a:pt x="179526" y="861951"/>
                  </a:moveTo>
                  <a:lnTo>
                    <a:pt x="239374" y="861951"/>
                  </a:lnTo>
                </a:path>
                <a:path w="815975" h="913764">
                  <a:moveTo>
                    <a:pt x="269294" y="861951"/>
                  </a:moveTo>
                  <a:lnTo>
                    <a:pt x="329142" y="861951"/>
                  </a:lnTo>
                </a:path>
                <a:path w="815975" h="913764">
                  <a:moveTo>
                    <a:pt x="359080" y="861951"/>
                  </a:moveTo>
                  <a:lnTo>
                    <a:pt x="418938" y="861951"/>
                  </a:lnTo>
                </a:path>
                <a:path w="815975" h="913764">
                  <a:moveTo>
                    <a:pt x="448867" y="861951"/>
                  </a:moveTo>
                  <a:lnTo>
                    <a:pt x="508632" y="861951"/>
                  </a:lnTo>
                </a:path>
                <a:path w="815975" h="913764">
                  <a:moveTo>
                    <a:pt x="538560" y="861951"/>
                  </a:moveTo>
                  <a:lnTo>
                    <a:pt x="598418" y="861951"/>
                  </a:lnTo>
                </a:path>
                <a:path w="815975" h="913764">
                  <a:moveTo>
                    <a:pt x="628347" y="861951"/>
                  </a:moveTo>
                  <a:lnTo>
                    <a:pt x="688204" y="861951"/>
                  </a:lnTo>
                </a:path>
                <a:path w="815975" h="913764">
                  <a:moveTo>
                    <a:pt x="718133" y="861951"/>
                  </a:moveTo>
                  <a:lnTo>
                    <a:pt x="777991" y="861951"/>
                  </a:lnTo>
                </a:path>
                <a:path w="815975" h="913764">
                  <a:moveTo>
                    <a:pt x="807919" y="861951"/>
                  </a:moveTo>
                  <a:lnTo>
                    <a:pt x="815402" y="861951"/>
                  </a:lnTo>
                </a:path>
                <a:path w="815975" h="913764">
                  <a:moveTo>
                    <a:pt x="43941" y="913592"/>
                  </a:moveTo>
                  <a:lnTo>
                    <a:pt x="43941" y="843291"/>
                  </a:lnTo>
                </a:path>
                <a:path w="815975" h="913764">
                  <a:moveTo>
                    <a:pt x="0" y="691188"/>
                  </a:moveTo>
                  <a:lnTo>
                    <a:pt x="59839" y="691188"/>
                  </a:lnTo>
                </a:path>
                <a:path w="815975" h="913764">
                  <a:moveTo>
                    <a:pt x="89758" y="691188"/>
                  </a:moveTo>
                  <a:lnTo>
                    <a:pt x="149607" y="691188"/>
                  </a:lnTo>
                </a:path>
                <a:path w="815975" h="913764">
                  <a:moveTo>
                    <a:pt x="179526" y="691188"/>
                  </a:moveTo>
                  <a:lnTo>
                    <a:pt x="239374" y="691188"/>
                  </a:lnTo>
                </a:path>
                <a:path w="815975" h="913764">
                  <a:moveTo>
                    <a:pt x="269294" y="691188"/>
                  </a:moveTo>
                  <a:lnTo>
                    <a:pt x="329142" y="691188"/>
                  </a:lnTo>
                </a:path>
                <a:path w="815975" h="913764">
                  <a:moveTo>
                    <a:pt x="359080" y="691188"/>
                  </a:moveTo>
                  <a:lnTo>
                    <a:pt x="418938" y="691188"/>
                  </a:lnTo>
                </a:path>
                <a:path w="815975" h="913764">
                  <a:moveTo>
                    <a:pt x="448866" y="691188"/>
                  </a:moveTo>
                  <a:lnTo>
                    <a:pt x="508632" y="691188"/>
                  </a:lnTo>
                </a:path>
                <a:path w="815975" h="913764">
                  <a:moveTo>
                    <a:pt x="538560" y="691188"/>
                  </a:moveTo>
                  <a:lnTo>
                    <a:pt x="598418" y="691188"/>
                  </a:lnTo>
                </a:path>
                <a:path w="815975" h="913764">
                  <a:moveTo>
                    <a:pt x="628347" y="691188"/>
                  </a:moveTo>
                  <a:lnTo>
                    <a:pt x="688204" y="691188"/>
                  </a:lnTo>
                </a:path>
                <a:path w="815975" h="913764">
                  <a:moveTo>
                    <a:pt x="718133" y="691188"/>
                  </a:moveTo>
                  <a:lnTo>
                    <a:pt x="777991" y="691188"/>
                  </a:lnTo>
                </a:path>
                <a:path w="815975" h="913764">
                  <a:moveTo>
                    <a:pt x="807919" y="691188"/>
                  </a:moveTo>
                  <a:lnTo>
                    <a:pt x="815402" y="691188"/>
                  </a:lnTo>
                </a:path>
                <a:path w="815975" h="913764">
                  <a:moveTo>
                    <a:pt x="43941" y="808140"/>
                  </a:moveTo>
                  <a:lnTo>
                    <a:pt x="43941" y="737839"/>
                  </a:lnTo>
                </a:path>
                <a:path w="815975" h="913764">
                  <a:moveTo>
                    <a:pt x="43941" y="702688"/>
                  </a:moveTo>
                  <a:lnTo>
                    <a:pt x="43941" y="632495"/>
                  </a:lnTo>
                </a:path>
                <a:path w="815975" h="913764">
                  <a:moveTo>
                    <a:pt x="0" y="520316"/>
                  </a:moveTo>
                  <a:lnTo>
                    <a:pt x="59839" y="520316"/>
                  </a:lnTo>
                </a:path>
                <a:path w="815975" h="913764">
                  <a:moveTo>
                    <a:pt x="89758" y="520316"/>
                  </a:moveTo>
                  <a:lnTo>
                    <a:pt x="149606" y="520316"/>
                  </a:lnTo>
                </a:path>
                <a:path w="815975" h="913764">
                  <a:moveTo>
                    <a:pt x="179526" y="520316"/>
                  </a:moveTo>
                  <a:lnTo>
                    <a:pt x="239374" y="520316"/>
                  </a:lnTo>
                </a:path>
                <a:path w="815975" h="913764">
                  <a:moveTo>
                    <a:pt x="269294" y="520316"/>
                  </a:moveTo>
                  <a:lnTo>
                    <a:pt x="329142" y="520316"/>
                  </a:lnTo>
                </a:path>
                <a:path w="815975" h="913764">
                  <a:moveTo>
                    <a:pt x="359080" y="520316"/>
                  </a:moveTo>
                  <a:lnTo>
                    <a:pt x="418938" y="520316"/>
                  </a:lnTo>
                </a:path>
                <a:path w="815975" h="913764">
                  <a:moveTo>
                    <a:pt x="448866" y="520316"/>
                  </a:moveTo>
                  <a:lnTo>
                    <a:pt x="508632" y="520316"/>
                  </a:lnTo>
                </a:path>
                <a:path w="815975" h="913764">
                  <a:moveTo>
                    <a:pt x="538560" y="520316"/>
                  </a:moveTo>
                  <a:lnTo>
                    <a:pt x="598418" y="520316"/>
                  </a:lnTo>
                </a:path>
                <a:path w="815975" h="913764">
                  <a:moveTo>
                    <a:pt x="628347" y="520316"/>
                  </a:moveTo>
                  <a:lnTo>
                    <a:pt x="688204" y="520316"/>
                  </a:lnTo>
                </a:path>
                <a:path w="815975" h="913764">
                  <a:moveTo>
                    <a:pt x="718133" y="520316"/>
                  </a:moveTo>
                  <a:lnTo>
                    <a:pt x="777991" y="520316"/>
                  </a:lnTo>
                </a:path>
                <a:path w="815975" h="913764">
                  <a:moveTo>
                    <a:pt x="807919" y="520316"/>
                  </a:moveTo>
                  <a:lnTo>
                    <a:pt x="815401" y="520316"/>
                  </a:lnTo>
                </a:path>
                <a:path w="815975" h="913764">
                  <a:moveTo>
                    <a:pt x="43941" y="597344"/>
                  </a:moveTo>
                  <a:lnTo>
                    <a:pt x="43941" y="527043"/>
                  </a:lnTo>
                </a:path>
                <a:path w="815975" h="913764">
                  <a:moveTo>
                    <a:pt x="43941" y="491892"/>
                  </a:moveTo>
                  <a:lnTo>
                    <a:pt x="43941" y="421591"/>
                  </a:lnTo>
                </a:path>
                <a:path w="815975" h="913764">
                  <a:moveTo>
                    <a:pt x="0" y="349337"/>
                  </a:moveTo>
                  <a:lnTo>
                    <a:pt x="59839" y="349337"/>
                  </a:lnTo>
                </a:path>
                <a:path w="815975" h="913764">
                  <a:moveTo>
                    <a:pt x="89758" y="349337"/>
                  </a:moveTo>
                  <a:lnTo>
                    <a:pt x="149606" y="349337"/>
                  </a:lnTo>
                </a:path>
                <a:path w="815975" h="913764">
                  <a:moveTo>
                    <a:pt x="179526" y="349337"/>
                  </a:moveTo>
                  <a:lnTo>
                    <a:pt x="239374" y="349337"/>
                  </a:lnTo>
                </a:path>
                <a:path w="815975" h="913764">
                  <a:moveTo>
                    <a:pt x="269294" y="349337"/>
                  </a:moveTo>
                  <a:lnTo>
                    <a:pt x="329142" y="349337"/>
                  </a:lnTo>
                </a:path>
                <a:path w="815975" h="913764">
                  <a:moveTo>
                    <a:pt x="359080" y="349337"/>
                  </a:moveTo>
                  <a:lnTo>
                    <a:pt x="418938" y="349337"/>
                  </a:lnTo>
                </a:path>
                <a:path w="815975" h="913764">
                  <a:moveTo>
                    <a:pt x="448866" y="349337"/>
                  </a:moveTo>
                  <a:lnTo>
                    <a:pt x="508632" y="349337"/>
                  </a:lnTo>
                </a:path>
                <a:path w="815975" h="913764">
                  <a:moveTo>
                    <a:pt x="538560" y="349337"/>
                  </a:moveTo>
                  <a:lnTo>
                    <a:pt x="598418" y="349337"/>
                  </a:lnTo>
                </a:path>
                <a:path w="815975" h="913764">
                  <a:moveTo>
                    <a:pt x="628347" y="349337"/>
                  </a:moveTo>
                  <a:lnTo>
                    <a:pt x="688204" y="349337"/>
                  </a:lnTo>
                </a:path>
                <a:path w="815975" h="913764">
                  <a:moveTo>
                    <a:pt x="718133" y="349337"/>
                  </a:moveTo>
                  <a:lnTo>
                    <a:pt x="777990" y="349337"/>
                  </a:lnTo>
                </a:path>
                <a:path w="815975" h="913764">
                  <a:moveTo>
                    <a:pt x="807919" y="349337"/>
                  </a:moveTo>
                  <a:lnTo>
                    <a:pt x="815401" y="349337"/>
                  </a:lnTo>
                </a:path>
                <a:path w="815975" h="913764">
                  <a:moveTo>
                    <a:pt x="43941" y="386440"/>
                  </a:moveTo>
                  <a:lnTo>
                    <a:pt x="43941" y="316247"/>
                  </a:lnTo>
                </a:path>
                <a:path w="815975" h="913764">
                  <a:moveTo>
                    <a:pt x="0" y="178574"/>
                  </a:moveTo>
                  <a:lnTo>
                    <a:pt x="59839" y="178574"/>
                  </a:lnTo>
                </a:path>
                <a:path w="815975" h="913764">
                  <a:moveTo>
                    <a:pt x="89758" y="178574"/>
                  </a:moveTo>
                  <a:lnTo>
                    <a:pt x="149606" y="178574"/>
                  </a:lnTo>
                </a:path>
                <a:path w="815975" h="913764">
                  <a:moveTo>
                    <a:pt x="179526" y="178574"/>
                  </a:moveTo>
                  <a:lnTo>
                    <a:pt x="239374" y="178574"/>
                  </a:lnTo>
                </a:path>
                <a:path w="815975" h="913764">
                  <a:moveTo>
                    <a:pt x="269294" y="178574"/>
                  </a:moveTo>
                  <a:lnTo>
                    <a:pt x="329142" y="178574"/>
                  </a:lnTo>
                </a:path>
                <a:path w="815975" h="913764">
                  <a:moveTo>
                    <a:pt x="359080" y="178574"/>
                  </a:moveTo>
                  <a:lnTo>
                    <a:pt x="418938" y="178574"/>
                  </a:lnTo>
                </a:path>
                <a:path w="815975" h="913764">
                  <a:moveTo>
                    <a:pt x="448866" y="178574"/>
                  </a:moveTo>
                  <a:lnTo>
                    <a:pt x="508632" y="178574"/>
                  </a:lnTo>
                </a:path>
                <a:path w="815975" h="913764">
                  <a:moveTo>
                    <a:pt x="538560" y="178574"/>
                  </a:moveTo>
                  <a:lnTo>
                    <a:pt x="598418" y="178574"/>
                  </a:lnTo>
                </a:path>
                <a:path w="815975" h="913764">
                  <a:moveTo>
                    <a:pt x="628347" y="178574"/>
                  </a:moveTo>
                  <a:lnTo>
                    <a:pt x="688204" y="178574"/>
                  </a:lnTo>
                </a:path>
                <a:path w="815975" h="913764">
                  <a:moveTo>
                    <a:pt x="718133" y="178574"/>
                  </a:moveTo>
                  <a:lnTo>
                    <a:pt x="777990" y="178574"/>
                  </a:lnTo>
                </a:path>
                <a:path w="815975" h="913764">
                  <a:moveTo>
                    <a:pt x="807919" y="178574"/>
                  </a:moveTo>
                  <a:lnTo>
                    <a:pt x="815401" y="178574"/>
                  </a:lnTo>
                </a:path>
                <a:path w="815975" h="913764">
                  <a:moveTo>
                    <a:pt x="43941" y="281097"/>
                  </a:moveTo>
                  <a:lnTo>
                    <a:pt x="43941" y="210795"/>
                  </a:lnTo>
                </a:path>
                <a:path w="815975" h="913764">
                  <a:moveTo>
                    <a:pt x="43941" y="175644"/>
                  </a:moveTo>
                  <a:lnTo>
                    <a:pt x="43941" y="105343"/>
                  </a:lnTo>
                </a:path>
                <a:path w="815975" h="913764">
                  <a:moveTo>
                    <a:pt x="0" y="7702"/>
                  </a:moveTo>
                  <a:lnTo>
                    <a:pt x="59839" y="7702"/>
                  </a:lnTo>
                </a:path>
                <a:path w="815975" h="913764">
                  <a:moveTo>
                    <a:pt x="89758" y="7702"/>
                  </a:moveTo>
                  <a:lnTo>
                    <a:pt x="149606" y="7702"/>
                  </a:lnTo>
                </a:path>
                <a:path w="815975" h="913764">
                  <a:moveTo>
                    <a:pt x="179526" y="7702"/>
                  </a:moveTo>
                  <a:lnTo>
                    <a:pt x="239374" y="7702"/>
                  </a:lnTo>
                </a:path>
                <a:path w="815975" h="913764">
                  <a:moveTo>
                    <a:pt x="269294" y="7702"/>
                  </a:moveTo>
                  <a:lnTo>
                    <a:pt x="329142" y="7702"/>
                  </a:lnTo>
                </a:path>
                <a:path w="815975" h="913764">
                  <a:moveTo>
                    <a:pt x="359080" y="7702"/>
                  </a:moveTo>
                  <a:lnTo>
                    <a:pt x="418938" y="7702"/>
                  </a:lnTo>
                </a:path>
                <a:path w="815975" h="913764">
                  <a:moveTo>
                    <a:pt x="448866" y="7702"/>
                  </a:moveTo>
                  <a:lnTo>
                    <a:pt x="508632" y="7702"/>
                  </a:lnTo>
                </a:path>
                <a:path w="815975" h="913764">
                  <a:moveTo>
                    <a:pt x="538560" y="7702"/>
                  </a:moveTo>
                  <a:lnTo>
                    <a:pt x="598418" y="7702"/>
                  </a:lnTo>
                </a:path>
                <a:path w="815975" h="913764">
                  <a:moveTo>
                    <a:pt x="628347" y="7702"/>
                  </a:moveTo>
                  <a:lnTo>
                    <a:pt x="688204" y="7702"/>
                  </a:lnTo>
                </a:path>
                <a:path w="815975" h="913764">
                  <a:moveTo>
                    <a:pt x="718133" y="7702"/>
                  </a:moveTo>
                  <a:lnTo>
                    <a:pt x="777990" y="7702"/>
                  </a:lnTo>
                </a:path>
                <a:path w="815975" h="913764">
                  <a:moveTo>
                    <a:pt x="807919" y="7702"/>
                  </a:moveTo>
                  <a:lnTo>
                    <a:pt x="815401" y="7702"/>
                  </a:lnTo>
                </a:path>
                <a:path w="815975" h="913764">
                  <a:moveTo>
                    <a:pt x="43941" y="70301"/>
                  </a:moveTo>
                  <a:lnTo>
                    <a:pt x="43941" y="0"/>
                  </a:lnTo>
                </a:path>
              </a:pathLst>
            </a:custGeom>
            <a:ln w="6506">
              <a:solidFill>
                <a:srgbClr val="EFEFEF"/>
              </a:solidFill>
            </a:ln>
          </p:spPr>
          <p:txBody>
            <a:bodyPr wrap="square" lIns="0" tIns="0" rIns="0" bIns="0" rtlCol="0"/>
            <a:lstStyle/>
            <a:p>
              <a:endParaRPr/>
            </a:p>
          </p:txBody>
        </p:sp>
        <p:sp>
          <p:nvSpPr>
            <p:cNvPr id="245" name="object 245"/>
            <p:cNvSpPr/>
            <p:nvPr/>
          </p:nvSpPr>
          <p:spPr>
            <a:xfrm>
              <a:off x="6785408"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46" name="object 246"/>
            <p:cNvSpPr/>
            <p:nvPr/>
          </p:nvSpPr>
          <p:spPr>
            <a:xfrm>
              <a:off x="6930812"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47" name="object 247"/>
            <p:cNvSpPr/>
            <p:nvPr/>
          </p:nvSpPr>
          <p:spPr>
            <a:xfrm>
              <a:off x="6930812"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48" name="object 248"/>
            <p:cNvSpPr/>
            <p:nvPr/>
          </p:nvSpPr>
          <p:spPr>
            <a:xfrm>
              <a:off x="7076373"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49" name="object 249"/>
            <p:cNvSpPr/>
            <p:nvPr/>
          </p:nvSpPr>
          <p:spPr>
            <a:xfrm>
              <a:off x="7076373"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50" name="object 250"/>
            <p:cNvSpPr/>
            <p:nvPr/>
          </p:nvSpPr>
          <p:spPr>
            <a:xfrm>
              <a:off x="7221924"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51" name="object 251"/>
            <p:cNvSpPr/>
            <p:nvPr/>
          </p:nvSpPr>
          <p:spPr>
            <a:xfrm>
              <a:off x="7221924"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52" name="object 252"/>
            <p:cNvSpPr/>
            <p:nvPr/>
          </p:nvSpPr>
          <p:spPr>
            <a:xfrm>
              <a:off x="7367504"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53" name="object 253"/>
            <p:cNvSpPr/>
            <p:nvPr/>
          </p:nvSpPr>
          <p:spPr>
            <a:xfrm>
              <a:off x="7367504"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54" name="object 254"/>
            <p:cNvSpPr/>
            <p:nvPr/>
          </p:nvSpPr>
          <p:spPr>
            <a:xfrm>
              <a:off x="7512898"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55" name="object 255"/>
            <p:cNvSpPr/>
            <p:nvPr/>
          </p:nvSpPr>
          <p:spPr>
            <a:xfrm>
              <a:off x="7512898"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56" name="object 256"/>
            <p:cNvSpPr/>
            <p:nvPr/>
          </p:nvSpPr>
          <p:spPr>
            <a:xfrm>
              <a:off x="6785251" y="2264698"/>
              <a:ext cx="727710" cy="851535"/>
            </a:xfrm>
            <a:custGeom>
              <a:avLst/>
              <a:gdLst/>
              <a:ahLst/>
              <a:cxnLst/>
              <a:rect l="l" t="t" r="r" b="b"/>
              <a:pathLst>
                <a:path w="727709" h="851535">
                  <a:moveTo>
                    <a:pt x="0" y="850993"/>
                  </a:moveTo>
                  <a:lnTo>
                    <a:pt x="0" y="847305"/>
                  </a:lnTo>
                  <a:lnTo>
                    <a:pt x="28838" y="843833"/>
                  </a:lnTo>
                  <a:lnTo>
                    <a:pt x="43332" y="840361"/>
                  </a:lnTo>
                  <a:lnTo>
                    <a:pt x="50500" y="826258"/>
                  </a:lnTo>
                  <a:lnTo>
                    <a:pt x="50500" y="829729"/>
                  </a:lnTo>
                  <a:lnTo>
                    <a:pt x="50500" y="833201"/>
                  </a:lnTo>
                  <a:lnTo>
                    <a:pt x="50500" y="836890"/>
                  </a:lnTo>
                  <a:lnTo>
                    <a:pt x="64836" y="822569"/>
                  </a:lnTo>
                  <a:lnTo>
                    <a:pt x="72004" y="819097"/>
                  </a:lnTo>
                  <a:lnTo>
                    <a:pt x="79329" y="815626"/>
                  </a:lnTo>
                  <a:lnTo>
                    <a:pt x="85564" y="811937"/>
                  </a:lnTo>
                  <a:lnTo>
                    <a:pt x="85564" y="808465"/>
                  </a:lnTo>
                  <a:lnTo>
                    <a:pt x="86497" y="801522"/>
                  </a:lnTo>
                  <a:lnTo>
                    <a:pt x="86497" y="804994"/>
                  </a:lnTo>
                  <a:lnTo>
                    <a:pt x="91800" y="797833"/>
                  </a:lnTo>
                  <a:lnTo>
                    <a:pt x="91800" y="794362"/>
                  </a:lnTo>
                  <a:lnTo>
                    <a:pt x="93665" y="787310"/>
                  </a:lnTo>
                  <a:lnTo>
                    <a:pt x="93665" y="790890"/>
                  </a:lnTo>
                  <a:lnTo>
                    <a:pt x="97878" y="783730"/>
                  </a:lnTo>
                  <a:lnTo>
                    <a:pt x="97878" y="780258"/>
                  </a:lnTo>
                  <a:lnTo>
                    <a:pt x="100834" y="776786"/>
                  </a:lnTo>
                  <a:lnTo>
                    <a:pt x="100834" y="773206"/>
                  </a:lnTo>
                  <a:lnTo>
                    <a:pt x="110034" y="769735"/>
                  </a:lnTo>
                  <a:lnTo>
                    <a:pt x="115327" y="759103"/>
                  </a:lnTo>
                  <a:lnTo>
                    <a:pt x="115327" y="755631"/>
                  </a:lnTo>
                  <a:lnTo>
                    <a:pt x="115327" y="766263"/>
                  </a:lnTo>
                  <a:lnTo>
                    <a:pt x="115327" y="762574"/>
                  </a:lnTo>
                  <a:lnTo>
                    <a:pt x="116260" y="748471"/>
                  </a:lnTo>
                  <a:lnTo>
                    <a:pt x="116260" y="752159"/>
                  </a:lnTo>
                  <a:lnTo>
                    <a:pt x="122338" y="744999"/>
                  </a:lnTo>
                  <a:lnTo>
                    <a:pt x="122338" y="741527"/>
                  </a:lnTo>
                  <a:lnTo>
                    <a:pt x="122495" y="737839"/>
                  </a:lnTo>
                  <a:lnTo>
                    <a:pt x="128416" y="730895"/>
                  </a:lnTo>
                  <a:lnTo>
                    <a:pt x="128416" y="734367"/>
                  </a:lnTo>
                  <a:lnTo>
                    <a:pt x="129663" y="727207"/>
                  </a:lnTo>
                  <a:lnTo>
                    <a:pt x="129663" y="709631"/>
                  </a:lnTo>
                  <a:lnTo>
                    <a:pt x="129663" y="720263"/>
                  </a:lnTo>
                  <a:lnTo>
                    <a:pt x="129663" y="723735"/>
                  </a:lnTo>
                  <a:lnTo>
                    <a:pt x="129663" y="716792"/>
                  </a:lnTo>
                  <a:lnTo>
                    <a:pt x="129663" y="713103"/>
                  </a:lnTo>
                  <a:lnTo>
                    <a:pt x="129663" y="706160"/>
                  </a:lnTo>
                  <a:lnTo>
                    <a:pt x="134494" y="702579"/>
                  </a:lnTo>
                  <a:lnTo>
                    <a:pt x="134494" y="698999"/>
                  </a:lnTo>
                  <a:lnTo>
                    <a:pt x="136831" y="695528"/>
                  </a:lnTo>
                  <a:lnTo>
                    <a:pt x="136831" y="685004"/>
                  </a:lnTo>
                  <a:lnTo>
                    <a:pt x="136831" y="692056"/>
                  </a:lnTo>
                  <a:lnTo>
                    <a:pt x="136831" y="681532"/>
                  </a:lnTo>
                  <a:lnTo>
                    <a:pt x="136831" y="688476"/>
                  </a:lnTo>
                  <a:lnTo>
                    <a:pt x="140729" y="677844"/>
                  </a:lnTo>
                  <a:lnTo>
                    <a:pt x="144156" y="670900"/>
                  </a:lnTo>
                  <a:lnTo>
                    <a:pt x="144156" y="674372"/>
                  </a:lnTo>
                  <a:lnTo>
                    <a:pt x="144156" y="663740"/>
                  </a:lnTo>
                  <a:lnTo>
                    <a:pt x="144156" y="667429"/>
                  </a:lnTo>
                  <a:lnTo>
                    <a:pt x="146807" y="660268"/>
                  </a:lnTo>
                  <a:lnTo>
                    <a:pt x="151324" y="656797"/>
                  </a:lnTo>
                  <a:lnTo>
                    <a:pt x="151324" y="639004"/>
                  </a:lnTo>
                  <a:lnTo>
                    <a:pt x="151324" y="653108"/>
                  </a:lnTo>
                  <a:lnTo>
                    <a:pt x="151324" y="649636"/>
                  </a:lnTo>
                  <a:lnTo>
                    <a:pt x="151324" y="646165"/>
                  </a:lnTo>
                  <a:lnTo>
                    <a:pt x="151324" y="642476"/>
                  </a:lnTo>
                  <a:lnTo>
                    <a:pt x="152886" y="635533"/>
                  </a:lnTo>
                  <a:lnTo>
                    <a:pt x="152886" y="628372"/>
                  </a:lnTo>
                  <a:lnTo>
                    <a:pt x="152886" y="632061"/>
                  </a:lnTo>
                  <a:lnTo>
                    <a:pt x="152886" y="624901"/>
                  </a:lnTo>
                  <a:lnTo>
                    <a:pt x="158493" y="600274"/>
                  </a:lnTo>
                  <a:lnTo>
                    <a:pt x="158493" y="621429"/>
                  </a:lnTo>
                  <a:lnTo>
                    <a:pt x="158493" y="603745"/>
                  </a:lnTo>
                  <a:lnTo>
                    <a:pt x="158493" y="614269"/>
                  </a:lnTo>
                  <a:lnTo>
                    <a:pt x="158493" y="610797"/>
                  </a:lnTo>
                  <a:lnTo>
                    <a:pt x="158493" y="607325"/>
                  </a:lnTo>
                  <a:lnTo>
                    <a:pt x="158493" y="617740"/>
                  </a:lnTo>
                  <a:lnTo>
                    <a:pt x="158964" y="589642"/>
                  </a:lnTo>
                  <a:lnTo>
                    <a:pt x="158964" y="593113"/>
                  </a:lnTo>
                  <a:lnTo>
                    <a:pt x="158964" y="596802"/>
                  </a:lnTo>
                  <a:lnTo>
                    <a:pt x="165199" y="586170"/>
                  </a:lnTo>
                  <a:lnTo>
                    <a:pt x="165670" y="572066"/>
                  </a:lnTo>
                  <a:lnTo>
                    <a:pt x="165670" y="575538"/>
                  </a:lnTo>
                  <a:lnTo>
                    <a:pt x="165670" y="582698"/>
                  </a:lnTo>
                  <a:lnTo>
                    <a:pt x="165670" y="579010"/>
                  </a:lnTo>
                  <a:lnTo>
                    <a:pt x="171277" y="564906"/>
                  </a:lnTo>
                  <a:lnTo>
                    <a:pt x="171277" y="561434"/>
                  </a:lnTo>
                  <a:lnTo>
                    <a:pt x="171277" y="568378"/>
                  </a:lnTo>
                  <a:lnTo>
                    <a:pt x="172986" y="540170"/>
                  </a:lnTo>
                  <a:lnTo>
                    <a:pt x="172986" y="557746"/>
                  </a:lnTo>
                  <a:lnTo>
                    <a:pt x="172986" y="543642"/>
                  </a:lnTo>
                  <a:lnTo>
                    <a:pt x="172986" y="554274"/>
                  </a:lnTo>
                  <a:lnTo>
                    <a:pt x="172986" y="547330"/>
                  </a:lnTo>
                  <a:lnTo>
                    <a:pt x="172986" y="536698"/>
                  </a:lnTo>
                  <a:lnTo>
                    <a:pt x="172986" y="533010"/>
                  </a:lnTo>
                  <a:lnTo>
                    <a:pt x="172986" y="550802"/>
                  </a:lnTo>
                  <a:lnTo>
                    <a:pt x="177355" y="529538"/>
                  </a:lnTo>
                  <a:lnTo>
                    <a:pt x="180163" y="526066"/>
                  </a:lnTo>
                  <a:lnTo>
                    <a:pt x="180163" y="519015"/>
                  </a:lnTo>
                  <a:lnTo>
                    <a:pt x="180163" y="522595"/>
                  </a:lnTo>
                  <a:lnTo>
                    <a:pt x="183433" y="515543"/>
                  </a:lnTo>
                  <a:lnTo>
                    <a:pt x="183433" y="511963"/>
                  </a:lnTo>
                  <a:lnTo>
                    <a:pt x="183433" y="508383"/>
                  </a:lnTo>
                  <a:lnTo>
                    <a:pt x="183433" y="504911"/>
                  </a:lnTo>
                  <a:lnTo>
                    <a:pt x="187331" y="490807"/>
                  </a:lnTo>
                  <a:lnTo>
                    <a:pt x="187331" y="497751"/>
                  </a:lnTo>
                  <a:lnTo>
                    <a:pt x="187331" y="494279"/>
                  </a:lnTo>
                  <a:lnTo>
                    <a:pt x="187331" y="487336"/>
                  </a:lnTo>
                  <a:lnTo>
                    <a:pt x="187331" y="501439"/>
                  </a:lnTo>
                  <a:lnTo>
                    <a:pt x="194499" y="480175"/>
                  </a:lnTo>
                  <a:lnTo>
                    <a:pt x="194499" y="476704"/>
                  </a:lnTo>
                  <a:lnTo>
                    <a:pt x="194499" y="483647"/>
                  </a:lnTo>
                  <a:lnTo>
                    <a:pt x="195746" y="473015"/>
                  </a:lnTo>
                  <a:lnTo>
                    <a:pt x="201825" y="458911"/>
                  </a:lnTo>
                  <a:lnTo>
                    <a:pt x="201825" y="455440"/>
                  </a:lnTo>
                  <a:lnTo>
                    <a:pt x="201825" y="448279"/>
                  </a:lnTo>
                  <a:lnTo>
                    <a:pt x="201825" y="462600"/>
                  </a:lnTo>
                  <a:lnTo>
                    <a:pt x="201825" y="466072"/>
                  </a:lnTo>
                  <a:lnTo>
                    <a:pt x="201825" y="469543"/>
                  </a:lnTo>
                  <a:lnTo>
                    <a:pt x="201825" y="451968"/>
                  </a:lnTo>
                  <a:lnTo>
                    <a:pt x="201825" y="427232"/>
                  </a:lnTo>
                  <a:lnTo>
                    <a:pt x="201825" y="430812"/>
                  </a:lnTo>
                  <a:lnTo>
                    <a:pt x="201825" y="437864"/>
                  </a:lnTo>
                  <a:lnTo>
                    <a:pt x="201825" y="444808"/>
                  </a:lnTo>
                  <a:lnTo>
                    <a:pt x="201825" y="434284"/>
                  </a:lnTo>
                  <a:lnTo>
                    <a:pt x="201825" y="441336"/>
                  </a:lnTo>
                  <a:lnTo>
                    <a:pt x="207903" y="423652"/>
                  </a:lnTo>
                  <a:lnTo>
                    <a:pt x="207903" y="416709"/>
                  </a:lnTo>
                  <a:lnTo>
                    <a:pt x="207903" y="420180"/>
                  </a:lnTo>
                  <a:lnTo>
                    <a:pt x="208993" y="395445"/>
                  </a:lnTo>
                  <a:lnTo>
                    <a:pt x="208993" y="391973"/>
                  </a:lnTo>
                  <a:lnTo>
                    <a:pt x="208993" y="402605"/>
                  </a:lnTo>
                  <a:lnTo>
                    <a:pt x="208993" y="413020"/>
                  </a:lnTo>
                  <a:lnTo>
                    <a:pt x="208993" y="398916"/>
                  </a:lnTo>
                  <a:lnTo>
                    <a:pt x="208993" y="409548"/>
                  </a:lnTo>
                  <a:lnTo>
                    <a:pt x="208993" y="406077"/>
                  </a:lnTo>
                  <a:lnTo>
                    <a:pt x="213981" y="384813"/>
                  </a:lnTo>
                  <a:lnTo>
                    <a:pt x="213981" y="388284"/>
                  </a:lnTo>
                  <a:lnTo>
                    <a:pt x="213981" y="381341"/>
                  </a:lnTo>
                  <a:lnTo>
                    <a:pt x="216161" y="377869"/>
                  </a:lnTo>
                  <a:lnTo>
                    <a:pt x="220207" y="370709"/>
                  </a:lnTo>
                  <a:lnTo>
                    <a:pt x="220207" y="374181"/>
                  </a:lnTo>
                  <a:lnTo>
                    <a:pt x="223329" y="367237"/>
                  </a:lnTo>
                  <a:lnTo>
                    <a:pt x="223329" y="363549"/>
                  </a:lnTo>
                  <a:lnTo>
                    <a:pt x="223329" y="360077"/>
                  </a:lnTo>
                  <a:lnTo>
                    <a:pt x="226285" y="356605"/>
                  </a:lnTo>
                  <a:lnTo>
                    <a:pt x="226285" y="353134"/>
                  </a:lnTo>
                  <a:lnTo>
                    <a:pt x="230497" y="345973"/>
                  </a:lnTo>
                  <a:lnTo>
                    <a:pt x="230497" y="349554"/>
                  </a:lnTo>
                  <a:lnTo>
                    <a:pt x="232363" y="338922"/>
                  </a:lnTo>
                  <a:lnTo>
                    <a:pt x="232363" y="342502"/>
                  </a:lnTo>
                  <a:lnTo>
                    <a:pt x="232363" y="335450"/>
                  </a:lnTo>
                  <a:lnTo>
                    <a:pt x="237822" y="324818"/>
                  </a:lnTo>
                  <a:lnTo>
                    <a:pt x="237822" y="328290"/>
                  </a:lnTo>
                  <a:lnTo>
                    <a:pt x="237822" y="331978"/>
                  </a:lnTo>
                  <a:lnTo>
                    <a:pt x="238441" y="321346"/>
                  </a:lnTo>
                  <a:lnTo>
                    <a:pt x="244990" y="317875"/>
                  </a:lnTo>
                  <a:lnTo>
                    <a:pt x="244990" y="314186"/>
                  </a:lnTo>
                  <a:lnTo>
                    <a:pt x="244990" y="310714"/>
                  </a:lnTo>
                  <a:lnTo>
                    <a:pt x="250754" y="307243"/>
                  </a:lnTo>
                  <a:lnTo>
                    <a:pt x="252158" y="300082"/>
                  </a:lnTo>
                  <a:lnTo>
                    <a:pt x="252158" y="303554"/>
                  </a:lnTo>
                  <a:lnTo>
                    <a:pt x="252158" y="296611"/>
                  </a:lnTo>
                  <a:lnTo>
                    <a:pt x="256833" y="293139"/>
                  </a:lnTo>
                  <a:lnTo>
                    <a:pt x="259327" y="278818"/>
                  </a:lnTo>
                  <a:lnTo>
                    <a:pt x="259327" y="275347"/>
                  </a:lnTo>
                  <a:lnTo>
                    <a:pt x="259327" y="289450"/>
                  </a:lnTo>
                  <a:lnTo>
                    <a:pt x="259327" y="282507"/>
                  </a:lnTo>
                  <a:lnTo>
                    <a:pt x="259327" y="285979"/>
                  </a:lnTo>
                  <a:lnTo>
                    <a:pt x="259327" y="271875"/>
                  </a:lnTo>
                  <a:lnTo>
                    <a:pt x="262911" y="264823"/>
                  </a:lnTo>
                  <a:lnTo>
                    <a:pt x="262911" y="261243"/>
                  </a:lnTo>
                  <a:lnTo>
                    <a:pt x="262911" y="268403"/>
                  </a:lnTo>
                  <a:lnTo>
                    <a:pt x="266652" y="254191"/>
                  </a:lnTo>
                  <a:lnTo>
                    <a:pt x="266652" y="250719"/>
                  </a:lnTo>
                  <a:lnTo>
                    <a:pt x="266652" y="257771"/>
                  </a:lnTo>
                  <a:lnTo>
                    <a:pt x="268989" y="247248"/>
                  </a:lnTo>
                  <a:lnTo>
                    <a:pt x="273820" y="240087"/>
                  </a:lnTo>
                  <a:lnTo>
                    <a:pt x="273820" y="243559"/>
                  </a:lnTo>
                  <a:lnTo>
                    <a:pt x="273820" y="236616"/>
                  </a:lnTo>
                  <a:lnTo>
                    <a:pt x="275224" y="229455"/>
                  </a:lnTo>
                  <a:lnTo>
                    <a:pt x="275224" y="233144"/>
                  </a:lnTo>
                  <a:lnTo>
                    <a:pt x="280988" y="211880"/>
                  </a:lnTo>
                  <a:lnTo>
                    <a:pt x="280988" y="225984"/>
                  </a:lnTo>
                  <a:lnTo>
                    <a:pt x="280988" y="218823"/>
                  </a:lnTo>
                  <a:lnTo>
                    <a:pt x="280988" y="222512"/>
                  </a:lnTo>
                  <a:lnTo>
                    <a:pt x="280988" y="215352"/>
                  </a:lnTo>
                  <a:lnTo>
                    <a:pt x="287380" y="204720"/>
                  </a:lnTo>
                  <a:lnTo>
                    <a:pt x="287380" y="208408"/>
                  </a:lnTo>
                  <a:lnTo>
                    <a:pt x="288156" y="201248"/>
                  </a:lnTo>
                  <a:lnTo>
                    <a:pt x="288156" y="197776"/>
                  </a:lnTo>
                  <a:lnTo>
                    <a:pt x="293458" y="190616"/>
                  </a:lnTo>
                  <a:lnTo>
                    <a:pt x="293458" y="194088"/>
                  </a:lnTo>
                  <a:lnTo>
                    <a:pt x="295324" y="183673"/>
                  </a:lnTo>
                  <a:lnTo>
                    <a:pt x="295324" y="187144"/>
                  </a:lnTo>
                  <a:lnTo>
                    <a:pt x="302640" y="179984"/>
                  </a:lnTo>
                  <a:lnTo>
                    <a:pt x="305781" y="176512"/>
                  </a:lnTo>
                  <a:lnTo>
                    <a:pt x="309845" y="169461"/>
                  </a:lnTo>
                  <a:lnTo>
                    <a:pt x="309845" y="173041"/>
                  </a:lnTo>
                  <a:lnTo>
                    <a:pt x="311877" y="162517"/>
                  </a:lnTo>
                  <a:lnTo>
                    <a:pt x="311877" y="165989"/>
                  </a:lnTo>
                  <a:lnTo>
                    <a:pt x="316958" y="158829"/>
                  </a:lnTo>
                  <a:lnTo>
                    <a:pt x="324163" y="151885"/>
                  </a:lnTo>
                  <a:lnTo>
                    <a:pt x="324163" y="155357"/>
                  </a:lnTo>
                  <a:lnTo>
                    <a:pt x="330260" y="148414"/>
                  </a:lnTo>
                  <a:lnTo>
                    <a:pt x="330260" y="141253"/>
                  </a:lnTo>
                  <a:lnTo>
                    <a:pt x="330260" y="144725"/>
                  </a:lnTo>
                  <a:lnTo>
                    <a:pt x="331460" y="134093"/>
                  </a:lnTo>
                  <a:lnTo>
                    <a:pt x="331460" y="130621"/>
                  </a:lnTo>
                  <a:lnTo>
                    <a:pt x="331460" y="137782"/>
                  </a:lnTo>
                  <a:lnTo>
                    <a:pt x="342360" y="123678"/>
                  </a:lnTo>
                  <a:lnTo>
                    <a:pt x="342360" y="127150"/>
                  </a:lnTo>
                  <a:lnTo>
                    <a:pt x="345778" y="119989"/>
                  </a:lnTo>
                  <a:lnTo>
                    <a:pt x="348457" y="116518"/>
                  </a:lnTo>
                  <a:lnTo>
                    <a:pt x="348457" y="113046"/>
                  </a:lnTo>
                  <a:lnTo>
                    <a:pt x="352983" y="105886"/>
                  </a:lnTo>
                  <a:lnTo>
                    <a:pt x="352983" y="109357"/>
                  </a:lnTo>
                  <a:lnTo>
                    <a:pt x="360743" y="102414"/>
                  </a:lnTo>
                  <a:lnTo>
                    <a:pt x="366839" y="95254"/>
                  </a:lnTo>
                  <a:lnTo>
                    <a:pt x="366839" y="98834"/>
                  </a:lnTo>
                  <a:lnTo>
                    <a:pt x="367486" y="91782"/>
                  </a:lnTo>
                  <a:lnTo>
                    <a:pt x="381804" y="88310"/>
                  </a:lnTo>
                  <a:lnTo>
                    <a:pt x="381804" y="84730"/>
                  </a:lnTo>
                  <a:lnTo>
                    <a:pt x="389009" y="81258"/>
                  </a:lnTo>
                  <a:lnTo>
                    <a:pt x="391318" y="77787"/>
                  </a:lnTo>
                  <a:lnTo>
                    <a:pt x="396306" y="74098"/>
                  </a:lnTo>
                  <a:lnTo>
                    <a:pt x="396306" y="70626"/>
                  </a:lnTo>
                  <a:lnTo>
                    <a:pt x="410624" y="67155"/>
                  </a:lnTo>
                  <a:lnTo>
                    <a:pt x="417829" y="63683"/>
                  </a:lnTo>
                  <a:lnTo>
                    <a:pt x="417829" y="59994"/>
                  </a:lnTo>
                  <a:lnTo>
                    <a:pt x="421893" y="56523"/>
                  </a:lnTo>
                  <a:lnTo>
                    <a:pt x="446372" y="53051"/>
                  </a:lnTo>
                  <a:lnTo>
                    <a:pt x="452376" y="49362"/>
                  </a:lnTo>
                  <a:lnTo>
                    <a:pt x="464754" y="45891"/>
                  </a:lnTo>
                  <a:lnTo>
                    <a:pt x="482675" y="42419"/>
                  </a:lnTo>
                  <a:lnTo>
                    <a:pt x="497177" y="38947"/>
                  </a:lnTo>
                  <a:lnTo>
                    <a:pt x="501334" y="35259"/>
                  </a:lnTo>
                  <a:lnTo>
                    <a:pt x="556388" y="31787"/>
                  </a:lnTo>
                  <a:lnTo>
                    <a:pt x="576341" y="28315"/>
                  </a:lnTo>
                  <a:lnTo>
                    <a:pt x="597956" y="24627"/>
                  </a:lnTo>
                  <a:lnTo>
                    <a:pt x="619663" y="21155"/>
                  </a:lnTo>
                  <a:lnTo>
                    <a:pt x="633981" y="17683"/>
                  </a:lnTo>
                  <a:lnTo>
                    <a:pt x="655596" y="13995"/>
                  </a:lnTo>
                  <a:lnTo>
                    <a:pt x="698827" y="10523"/>
                  </a:lnTo>
                  <a:lnTo>
                    <a:pt x="713145" y="7051"/>
                  </a:lnTo>
                  <a:lnTo>
                    <a:pt x="727647" y="3580"/>
                  </a:lnTo>
                  <a:lnTo>
                    <a:pt x="727647" y="0"/>
                  </a:lnTo>
                </a:path>
              </a:pathLst>
            </a:custGeom>
            <a:ln w="6425">
              <a:solidFill>
                <a:srgbClr val="1A85FF"/>
              </a:solidFill>
            </a:ln>
          </p:spPr>
          <p:txBody>
            <a:bodyPr wrap="square" lIns="0" tIns="0" rIns="0" bIns="0" rtlCol="0"/>
            <a:lstStyle/>
            <a:p>
              <a:endParaRPr/>
            </a:p>
          </p:txBody>
        </p:sp>
        <p:sp>
          <p:nvSpPr>
            <p:cNvPr id="257" name="object 257"/>
            <p:cNvSpPr/>
            <p:nvPr/>
          </p:nvSpPr>
          <p:spPr>
            <a:xfrm>
              <a:off x="6870816" y="2264698"/>
              <a:ext cx="267970" cy="812165"/>
            </a:xfrm>
            <a:custGeom>
              <a:avLst/>
              <a:gdLst/>
              <a:ahLst/>
              <a:cxnLst/>
              <a:rect l="l" t="t" r="r" b="b"/>
              <a:pathLst>
                <a:path w="267970" h="812164">
                  <a:moveTo>
                    <a:pt x="0" y="811829"/>
                  </a:moveTo>
                  <a:lnTo>
                    <a:pt x="29762" y="768975"/>
                  </a:lnTo>
                  <a:lnTo>
                    <a:pt x="44098" y="726339"/>
                  </a:lnTo>
                  <a:lnTo>
                    <a:pt x="51266" y="683485"/>
                  </a:lnTo>
                  <a:lnTo>
                    <a:pt x="55164" y="640849"/>
                  </a:lnTo>
                  <a:lnTo>
                    <a:pt x="65760" y="555359"/>
                  </a:lnTo>
                  <a:lnTo>
                    <a:pt x="65760" y="597995"/>
                  </a:lnTo>
                  <a:lnTo>
                    <a:pt x="72928" y="512722"/>
                  </a:lnTo>
                  <a:lnTo>
                    <a:pt x="85712" y="469977"/>
                  </a:lnTo>
                  <a:lnTo>
                    <a:pt x="85712" y="427232"/>
                  </a:lnTo>
                  <a:lnTo>
                    <a:pt x="97868" y="384487"/>
                  </a:lnTo>
                  <a:lnTo>
                    <a:pt x="123428" y="341851"/>
                  </a:lnTo>
                  <a:lnTo>
                    <a:pt x="146798" y="298997"/>
                  </a:lnTo>
                  <a:lnTo>
                    <a:pt x="152876" y="256361"/>
                  </a:lnTo>
                  <a:lnTo>
                    <a:pt x="166594" y="213507"/>
                  </a:lnTo>
                  <a:lnTo>
                    <a:pt x="207893" y="170871"/>
                  </a:lnTo>
                  <a:lnTo>
                    <a:pt x="224280" y="128234"/>
                  </a:lnTo>
                  <a:lnTo>
                    <a:pt x="238598" y="85381"/>
                  </a:lnTo>
                  <a:lnTo>
                    <a:pt x="260213" y="42744"/>
                  </a:lnTo>
                  <a:lnTo>
                    <a:pt x="267418" y="0"/>
                  </a:lnTo>
                </a:path>
              </a:pathLst>
            </a:custGeom>
            <a:ln w="6086">
              <a:solidFill>
                <a:srgbClr val="D31158"/>
              </a:solidFill>
            </a:ln>
          </p:spPr>
          <p:txBody>
            <a:bodyPr wrap="square" lIns="0" tIns="0" rIns="0" bIns="0" rtlCol="0"/>
            <a:lstStyle/>
            <a:p>
              <a:endParaRPr/>
            </a:p>
          </p:txBody>
        </p:sp>
        <p:sp>
          <p:nvSpPr>
            <p:cNvPr id="258" name="object 258"/>
            <p:cNvSpPr/>
            <p:nvPr/>
          </p:nvSpPr>
          <p:spPr>
            <a:xfrm>
              <a:off x="6785251" y="2264698"/>
              <a:ext cx="727710" cy="851535"/>
            </a:xfrm>
            <a:custGeom>
              <a:avLst/>
              <a:gdLst/>
              <a:ahLst/>
              <a:cxnLst/>
              <a:rect l="l" t="t" r="r" b="b"/>
              <a:pathLst>
                <a:path w="727709" h="851535">
                  <a:moveTo>
                    <a:pt x="0" y="851102"/>
                  </a:moveTo>
                  <a:lnTo>
                    <a:pt x="0" y="847847"/>
                  </a:lnTo>
                  <a:lnTo>
                    <a:pt x="28838" y="844701"/>
                  </a:lnTo>
                  <a:lnTo>
                    <a:pt x="43332" y="841446"/>
                  </a:lnTo>
                  <a:lnTo>
                    <a:pt x="50500" y="838083"/>
                  </a:lnTo>
                  <a:lnTo>
                    <a:pt x="50500" y="831574"/>
                  </a:lnTo>
                  <a:lnTo>
                    <a:pt x="50500" y="834828"/>
                  </a:lnTo>
                  <a:lnTo>
                    <a:pt x="50500" y="828211"/>
                  </a:lnTo>
                  <a:lnTo>
                    <a:pt x="64836" y="825173"/>
                  </a:lnTo>
                  <a:lnTo>
                    <a:pt x="72004" y="821810"/>
                  </a:lnTo>
                  <a:lnTo>
                    <a:pt x="79329" y="818555"/>
                  </a:lnTo>
                  <a:lnTo>
                    <a:pt x="85564" y="808899"/>
                  </a:lnTo>
                  <a:lnTo>
                    <a:pt x="85564" y="815300"/>
                  </a:lnTo>
                  <a:lnTo>
                    <a:pt x="85564" y="811937"/>
                  </a:lnTo>
                  <a:lnTo>
                    <a:pt x="86497" y="802281"/>
                  </a:lnTo>
                  <a:lnTo>
                    <a:pt x="86497" y="805536"/>
                  </a:lnTo>
                  <a:lnTo>
                    <a:pt x="91800" y="799027"/>
                  </a:lnTo>
                  <a:lnTo>
                    <a:pt x="91800" y="795664"/>
                  </a:lnTo>
                  <a:lnTo>
                    <a:pt x="93665" y="792409"/>
                  </a:lnTo>
                  <a:lnTo>
                    <a:pt x="93665" y="789263"/>
                  </a:lnTo>
                  <a:lnTo>
                    <a:pt x="97878" y="782645"/>
                  </a:lnTo>
                  <a:lnTo>
                    <a:pt x="97878" y="786008"/>
                  </a:lnTo>
                  <a:lnTo>
                    <a:pt x="100834" y="776135"/>
                  </a:lnTo>
                  <a:lnTo>
                    <a:pt x="100834" y="779390"/>
                  </a:lnTo>
                  <a:lnTo>
                    <a:pt x="110034" y="772989"/>
                  </a:lnTo>
                  <a:lnTo>
                    <a:pt x="115327" y="759862"/>
                  </a:lnTo>
                  <a:lnTo>
                    <a:pt x="115327" y="766371"/>
                  </a:lnTo>
                  <a:lnTo>
                    <a:pt x="115327" y="769735"/>
                  </a:lnTo>
                  <a:lnTo>
                    <a:pt x="115327" y="763117"/>
                  </a:lnTo>
                  <a:lnTo>
                    <a:pt x="115327" y="756499"/>
                  </a:lnTo>
                  <a:lnTo>
                    <a:pt x="116260" y="753353"/>
                  </a:lnTo>
                  <a:lnTo>
                    <a:pt x="116260" y="750098"/>
                  </a:lnTo>
                  <a:lnTo>
                    <a:pt x="122338" y="746843"/>
                  </a:lnTo>
                  <a:lnTo>
                    <a:pt x="122338" y="743480"/>
                  </a:lnTo>
                  <a:lnTo>
                    <a:pt x="122495" y="740225"/>
                  </a:lnTo>
                  <a:lnTo>
                    <a:pt x="128416" y="733824"/>
                  </a:lnTo>
                  <a:lnTo>
                    <a:pt x="128416" y="736971"/>
                  </a:lnTo>
                  <a:lnTo>
                    <a:pt x="129663" y="727207"/>
                  </a:lnTo>
                  <a:lnTo>
                    <a:pt x="129663" y="714188"/>
                  </a:lnTo>
                  <a:lnTo>
                    <a:pt x="129663" y="730570"/>
                  </a:lnTo>
                  <a:lnTo>
                    <a:pt x="129663" y="720697"/>
                  </a:lnTo>
                  <a:lnTo>
                    <a:pt x="129663" y="717551"/>
                  </a:lnTo>
                  <a:lnTo>
                    <a:pt x="129663" y="710933"/>
                  </a:lnTo>
                  <a:lnTo>
                    <a:pt x="129663" y="707678"/>
                  </a:lnTo>
                  <a:lnTo>
                    <a:pt x="129663" y="723952"/>
                  </a:lnTo>
                  <a:lnTo>
                    <a:pt x="134494" y="704315"/>
                  </a:lnTo>
                  <a:lnTo>
                    <a:pt x="134494" y="701061"/>
                  </a:lnTo>
                  <a:lnTo>
                    <a:pt x="136831" y="681641"/>
                  </a:lnTo>
                  <a:lnTo>
                    <a:pt x="136831" y="697914"/>
                  </a:lnTo>
                  <a:lnTo>
                    <a:pt x="136831" y="688042"/>
                  </a:lnTo>
                  <a:lnTo>
                    <a:pt x="136831" y="684787"/>
                  </a:lnTo>
                  <a:lnTo>
                    <a:pt x="136831" y="691405"/>
                  </a:lnTo>
                  <a:lnTo>
                    <a:pt x="136831" y="694660"/>
                  </a:lnTo>
                  <a:lnTo>
                    <a:pt x="140729" y="678386"/>
                  </a:lnTo>
                  <a:lnTo>
                    <a:pt x="140729" y="675023"/>
                  </a:lnTo>
                  <a:lnTo>
                    <a:pt x="144156" y="671768"/>
                  </a:lnTo>
                  <a:lnTo>
                    <a:pt x="144156" y="668514"/>
                  </a:lnTo>
                  <a:lnTo>
                    <a:pt x="144156" y="665150"/>
                  </a:lnTo>
                  <a:lnTo>
                    <a:pt x="144156" y="662113"/>
                  </a:lnTo>
                  <a:lnTo>
                    <a:pt x="146807" y="658749"/>
                  </a:lnTo>
                  <a:lnTo>
                    <a:pt x="151324" y="645839"/>
                  </a:lnTo>
                  <a:lnTo>
                    <a:pt x="151324" y="648877"/>
                  </a:lnTo>
                  <a:lnTo>
                    <a:pt x="151324" y="655495"/>
                  </a:lnTo>
                  <a:lnTo>
                    <a:pt x="151324" y="639221"/>
                  </a:lnTo>
                  <a:lnTo>
                    <a:pt x="151324" y="642476"/>
                  </a:lnTo>
                  <a:lnTo>
                    <a:pt x="151324" y="652240"/>
                  </a:lnTo>
                  <a:lnTo>
                    <a:pt x="151324" y="635858"/>
                  </a:lnTo>
                  <a:lnTo>
                    <a:pt x="151324" y="632603"/>
                  </a:lnTo>
                  <a:lnTo>
                    <a:pt x="152886" y="622948"/>
                  </a:lnTo>
                  <a:lnTo>
                    <a:pt x="152886" y="619585"/>
                  </a:lnTo>
                  <a:lnTo>
                    <a:pt x="152886" y="629349"/>
                  </a:lnTo>
                  <a:lnTo>
                    <a:pt x="152886" y="626203"/>
                  </a:lnTo>
                  <a:lnTo>
                    <a:pt x="158493" y="600057"/>
                  </a:lnTo>
                  <a:lnTo>
                    <a:pt x="158493" y="613075"/>
                  </a:lnTo>
                  <a:lnTo>
                    <a:pt x="158493" y="609929"/>
                  </a:lnTo>
                  <a:lnTo>
                    <a:pt x="158493" y="603311"/>
                  </a:lnTo>
                  <a:lnTo>
                    <a:pt x="158493" y="606674"/>
                  </a:lnTo>
                  <a:lnTo>
                    <a:pt x="158493" y="596802"/>
                  </a:lnTo>
                  <a:lnTo>
                    <a:pt x="158493" y="616330"/>
                  </a:lnTo>
                  <a:lnTo>
                    <a:pt x="158493" y="593439"/>
                  </a:lnTo>
                  <a:lnTo>
                    <a:pt x="158964" y="583783"/>
                  </a:lnTo>
                  <a:lnTo>
                    <a:pt x="158964" y="587038"/>
                  </a:lnTo>
                  <a:lnTo>
                    <a:pt x="158964" y="590292"/>
                  </a:lnTo>
                  <a:lnTo>
                    <a:pt x="165199" y="580420"/>
                  </a:lnTo>
                  <a:lnTo>
                    <a:pt x="165670" y="570764"/>
                  </a:lnTo>
                  <a:lnTo>
                    <a:pt x="165670" y="577165"/>
                  </a:lnTo>
                  <a:lnTo>
                    <a:pt x="165670" y="567510"/>
                  </a:lnTo>
                  <a:lnTo>
                    <a:pt x="165670" y="574019"/>
                  </a:lnTo>
                  <a:lnTo>
                    <a:pt x="171277" y="564146"/>
                  </a:lnTo>
                  <a:lnTo>
                    <a:pt x="171277" y="554491"/>
                  </a:lnTo>
                  <a:lnTo>
                    <a:pt x="171277" y="551128"/>
                  </a:lnTo>
                  <a:lnTo>
                    <a:pt x="171277" y="557637"/>
                  </a:lnTo>
                  <a:lnTo>
                    <a:pt x="171277" y="560892"/>
                  </a:lnTo>
                  <a:lnTo>
                    <a:pt x="172986" y="534854"/>
                  </a:lnTo>
                  <a:lnTo>
                    <a:pt x="172986" y="528345"/>
                  </a:lnTo>
                  <a:lnTo>
                    <a:pt x="172986" y="544618"/>
                  </a:lnTo>
                  <a:lnTo>
                    <a:pt x="172986" y="541255"/>
                  </a:lnTo>
                  <a:lnTo>
                    <a:pt x="172986" y="547873"/>
                  </a:lnTo>
                  <a:lnTo>
                    <a:pt x="172986" y="524982"/>
                  </a:lnTo>
                  <a:lnTo>
                    <a:pt x="172986" y="531599"/>
                  </a:lnTo>
                  <a:lnTo>
                    <a:pt x="172986" y="538217"/>
                  </a:lnTo>
                  <a:lnTo>
                    <a:pt x="177355" y="521727"/>
                  </a:lnTo>
                  <a:lnTo>
                    <a:pt x="180163" y="515326"/>
                  </a:lnTo>
                  <a:lnTo>
                    <a:pt x="180163" y="518581"/>
                  </a:lnTo>
                  <a:lnTo>
                    <a:pt x="180163" y="511963"/>
                  </a:lnTo>
                  <a:lnTo>
                    <a:pt x="183433" y="495689"/>
                  </a:lnTo>
                  <a:lnTo>
                    <a:pt x="183433" y="502090"/>
                  </a:lnTo>
                  <a:lnTo>
                    <a:pt x="183433" y="499053"/>
                  </a:lnTo>
                  <a:lnTo>
                    <a:pt x="183433" y="505453"/>
                  </a:lnTo>
                  <a:lnTo>
                    <a:pt x="183433" y="508708"/>
                  </a:lnTo>
                  <a:lnTo>
                    <a:pt x="187331" y="479416"/>
                  </a:lnTo>
                  <a:lnTo>
                    <a:pt x="187331" y="492435"/>
                  </a:lnTo>
                  <a:lnTo>
                    <a:pt x="187331" y="489180"/>
                  </a:lnTo>
                  <a:lnTo>
                    <a:pt x="187331" y="482779"/>
                  </a:lnTo>
                  <a:lnTo>
                    <a:pt x="187331" y="485817"/>
                  </a:lnTo>
                  <a:lnTo>
                    <a:pt x="194499" y="476161"/>
                  </a:lnTo>
                  <a:lnTo>
                    <a:pt x="194499" y="472798"/>
                  </a:lnTo>
                  <a:lnTo>
                    <a:pt x="194499" y="469543"/>
                  </a:lnTo>
                  <a:lnTo>
                    <a:pt x="195746" y="466289"/>
                  </a:lnTo>
                  <a:lnTo>
                    <a:pt x="201825" y="463142"/>
                  </a:lnTo>
                  <a:lnTo>
                    <a:pt x="201825" y="456525"/>
                  </a:lnTo>
                  <a:lnTo>
                    <a:pt x="201825" y="459888"/>
                  </a:lnTo>
                  <a:lnTo>
                    <a:pt x="201825" y="453270"/>
                  </a:lnTo>
                  <a:lnTo>
                    <a:pt x="201825" y="446869"/>
                  </a:lnTo>
                  <a:lnTo>
                    <a:pt x="201825" y="450015"/>
                  </a:lnTo>
                  <a:lnTo>
                    <a:pt x="201825" y="443614"/>
                  </a:lnTo>
                  <a:lnTo>
                    <a:pt x="201825" y="430379"/>
                  </a:lnTo>
                  <a:lnTo>
                    <a:pt x="201825" y="423978"/>
                  </a:lnTo>
                  <a:lnTo>
                    <a:pt x="207903" y="417360"/>
                  </a:lnTo>
                  <a:lnTo>
                    <a:pt x="207903" y="420723"/>
                  </a:lnTo>
                  <a:lnTo>
                    <a:pt x="207903" y="414105"/>
                  </a:lnTo>
                  <a:lnTo>
                    <a:pt x="208993" y="407704"/>
                  </a:lnTo>
                  <a:lnTo>
                    <a:pt x="208993" y="401086"/>
                  </a:lnTo>
                  <a:lnTo>
                    <a:pt x="208993" y="388067"/>
                  </a:lnTo>
                  <a:lnTo>
                    <a:pt x="208993" y="394577"/>
                  </a:lnTo>
                  <a:lnTo>
                    <a:pt x="208993" y="397832"/>
                  </a:lnTo>
                  <a:lnTo>
                    <a:pt x="208993" y="404449"/>
                  </a:lnTo>
                  <a:lnTo>
                    <a:pt x="208993" y="391431"/>
                  </a:lnTo>
                  <a:lnTo>
                    <a:pt x="208993" y="410959"/>
                  </a:lnTo>
                  <a:lnTo>
                    <a:pt x="213981" y="384813"/>
                  </a:lnTo>
                  <a:lnTo>
                    <a:pt x="213981" y="381558"/>
                  </a:lnTo>
                  <a:lnTo>
                    <a:pt x="213981" y="378195"/>
                  </a:lnTo>
                  <a:lnTo>
                    <a:pt x="216161" y="375157"/>
                  </a:lnTo>
                  <a:lnTo>
                    <a:pt x="220207" y="371794"/>
                  </a:lnTo>
                  <a:lnTo>
                    <a:pt x="220207" y="368539"/>
                  </a:lnTo>
                  <a:lnTo>
                    <a:pt x="223329" y="365285"/>
                  </a:lnTo>
                  <a:lnTo>
                    <a:pt x="223329" y="358667"/>
                  </a:lnTo>
                  <a:lnTo>
                    <a:pt x="223329" y="361921"/>
                  </a:lnTo>
                  <a:lnTo>
                    <a:pt x="226285" y="352266"/>
                  </a:lnTo>
                  <a:lnTo>
                    <a:pt x="226285" y="355521"/>
                  </a:lnTo>
                  <a:lnTo>
                    <a:pt x="230497" y="348903"/>
                  </a:lnTo>
                  <a:lnTo>
                    <a:pt x="237822" y="322757"/>
                  </a:lnTo>
                  <a:lnTo>
                    <a:pt x="237822" y="326120"/>
                  </a:lnTo>
                  <a:lnTo>
                    <a:pt x="237822" y="329375"/>
                  </a:lnTo>
                  <a:lnTo>
                    <a:pt x="238441" y="316356"/>
                  </a:lnTo>
                  <a:lnTo>
                    <a:pt x="238441" y="319719"/>
                  </a:lnTo>
                  <a:lnTo>
                    <a:pt x="244990" y="309738"/>
                  </a:lnTo>
                  <a:lnTo>
                    <a:pt x="244990" y="306483"/>
                  </a:lnTo>
                  <a:lnTo>
                    <a:pt x="244990" y="313101"/>
                  </a:lnTo>
                  <a:lnTo>
                    <a:pt x="250754" y="303337"/>
                  </a:lnTo>
                  <a:lnTo>
                    <a:pt x="252158" y="290210"/>
                  </a:lnTo>
                  <a:lnTo>
                    <a:pt x="252158" y="296828"/>
                  </a:lnTo>
                  <a:lnTo>
                    <a:pt x="252158" y="293464"/>
                  </a:lnTo>
                  <a:lnTo>
                    <a:pt x="252158" y="300082"/>
                  </a:lnTo>
                  <a:lnTo>
                    <a:pt x="256833" y="286955"/>
                  </a:lnTo>
                  <a:lnTo>
                    <a:pt x="259327" y="273936"/>
                  </a:lnTo>
                  <a:lnTo>
                    <a:pt x="259327" y="270573"/>
                  </a:lnTo>
                  <a:lnTo>
                    <a:pt x="259327" y="283809"/>
                  </a:lnTo>
                  <a:lnTo>
                    <a:pt x="259327" y="280554"/>
                  </a:lnTo>
                  <a:lnTo>
                    <a:pt x="259327" y="277191"/>
                  </a:lnTo>
                  <a:lnTo>
                    <a:pt x="259327" y="267535"/>
                  </a:lnTo>
                  <a:lnTo>
                    <a:pt x="262911" y="264172"/>
                  </a:lnTo>
                  <a:lnTo>
                    <a:pt x="262911" y="257663"/>
                  </a:lnTo>
                  <a:lnTo>
                    <a:pt x="262911" y="260917"/>
                  </a:lnTo>
                  <a:lnTo>
                    <a:pt x="266652" y="251045"/>
                  </a:lnTo>
                  <a:lnTo>
                    <a:pt x="266652" y="254300"/>
                  </a:lnTo>
                  <a:lnTo>
                    <a:pt x="266652" y="247899"/>
                  </a:lnTo>
                  <a:lnTo>
                    <a:pt x="268989" y="244644"/>
                  </a:lnTo>
                  <a:lnTo>
                    <a:pt x="273820" y="241389"/>
                  </a:lnTo>
                  <a:lnTo>
                    <a:pt x="273820" y="234771"/>
                  </a:lnTo>
                  <a:lnTo>
                    <a:pt x="273820" y="238026"/>
                  </a:lnTo>
                  <a:lnTo>
                    <a:pt x="275224" y="228371"/>
                  </a:lnTo>
                  <a:lnTo>
                    <a:pt x="275224" y="231517"/>
                  </a:lnTo>
                  <a:lnTo>
                    <a:pt x="287380" y="208734"/>
                  </a:lnTo>
                  <a:lnTo>
                    <a:pt x="287380" y="205479"/>
                  </a:lnTo>
                  <a:lnTo>
                    <a:pt x="288156" y="202224"/>
                  </a:lnTo>
                  <a:lnTo>
                    <a:pt x="288156" y="198861"/>
                  </a:lnTo>
                  <a:lnTo>
                    <a:pt x="293458" y="192460"/>
                  </a:lnTo>
                  <a:lnTo>
                    <a:pt x="293458" y="189206"/>
                  </a:lnTo>
                  <a:lnTo>
                    <a:pt x="293458" y="195607"/>
                  </a:lnTo>
                  <a:lnTo>
                    <a:pt x="295324" y="185843"/>
                  </a:lnTo>
                  <a:lnTo>
                    <a:pt x="295324" y="182588"/>
                  </a:lnTo>
                  <a:lnTo>
                    <a:pt x="302640" y="179333"/>
                  </a:lnTo>
                  <a:lnTo>
                    <a:pt x="305781" y="176187"/>
                  </a:lnTo>
                  <a:lnTo>
                    <a:pt x="309845" y="166314"/>
                  </a:lnTo>
                  <a:lnTo>
                    <a:pt x="309845" y="172932"/>
                  </a:lnTo>
                  <a:lnTo>
                    <a:pt x="309845" y="169569"/>
                  </a:lnTo>
                  <a:lnTo>
                    <a:pt x="311877" y="159696"/>
                  </a:lnTo>
                  <a:lnTo>
                    <a:pt x="311877" y="163060"/>
                  </a:lnTo>
                  <a:lnTo>
                    <a:pt x="316958" y="156659"/>
                  </a:lnTo>
                  <a:lnTo>
                    <a:pt x="324163" y="146678"/>
                  </a:lnTo>
                  <a:lnTo>
                    <a:pt x="324163" y="153296"/>
                  </a:lnTo>
                  <a:lnTo>
                    <a:pt x="324163" y="150041"/>
                  </a:lnTo>
                  <a:lnTo>
                    <a:pt x="330260" y="143423"/>
                  </a:lnTo>
                  <a:lnTo>
                    <a:pt x="330260" y="140277"/>
                  </a:lnTo>
                  <a:lnTo>
                    <a:pt x="342360" y="123895"/>
                  </a:lnTo>
                  <a:lnTo>
                    <a:pt x="342360" y="120749"/>
                  </a:lnTo>
                  <a:lnTo>
                    <a:pt x="345778" y="117494"/>
                  </a:lnTo>
                  <a:lnTo>
                    <a:pt x="345778" y="114131"/>
                  </a:lnTo>
                  <a:lnTo>
                    <a:pt x="348457" y="110876"/>
                  </a:lnTo>
                  <a:lnTo>
                    <a:pt x="348457" y="107513"/>
                  </a:lnTo>
                  <a:lnTo>
                    <a:pt x="352983" y="101112"/>
                  </a:lnTo>
                  <a:lnTo>
                    <a:pt x="352983" y="97857"/>
                  </a:lnTo>
                  <a:lnTo>
                    <a:pt x="352983" y="104475"/>
                  </a:lnTo>
                  <a:lnTo>
                    <a:pt x="360743" y="94603"/>
                  </a:lnTo>
                  <a:lnTo>
                    <a:pt x="366839" y="91239"/>
                  </a:lnTo>
                  <a:lnTo>
                    <a:pt x="366839" y="87985"/>
                  </a:lnTo>
                  <a:lnTo>
                    <a:pt x="367486" y="84839"/>
                  </a:lnTo>
                  <a:lnTo>
                    <a:pt x="381804" y="78329"/>
                  </a:lnTo>
                  <a:lnTo>
                    <a:pt x="381804" y="81584"/>
                  </a:lnTo>
                  <a:lnTo>
                    <a:pt x="389009" y="74966"/>
                  </a:lnTo>
                  <a:lnTo>
                    <a:pt x="391318" y="71711"/>
                  </a:lnTo>
                  <a:lnTo>
                    <a:pt x="396306" y="65310"/>
                  </a:lnTo>
                  <a:lnTo>
                    <a:pt x="396306" y="68565"/>
                  </a:lnTo>
                  <a:lnTo>
                    <a:pt x="410624" y="61947"/>
                  </a:lnTo>
                  <a:lnTo>
                    <a:pt x="417829" y="55438"/>
                  </a:lnTo>
                  <a:lnTo>
                    <a:pt x="417829" y="58692"/>
                  </a:lnTo>
                  <a:lnTo>
                    <a:pt x="421893" y="52075"/>
                  </a:lnTo>
                  <a:lnTo>
                    <a:pt x="446372" y="49037"/>
                  </a:lnTo>
                  <a:lnTo>
                    <a:pt x="452376" y="45674"/>
                  </a:lnTo>
                  <a:lnTo>
                    <a:pt x="464754" y="42419"/>
                  </a:lnTo>
                  <a:lnTo>
                    <a:pt x="482675" y="39164"/>
                  </a:lnTo>
                  <a:lnTo>
                    <a:pt x="497177" y="35801"/>
                  </a:lnTo>
                  <a:lnTo>
                    <a:pt x="501334" y="32763"/>
                  </a:lnTo>
                  <a:lnTo>
                    <a:pt x="556388" y="29400"/>
                  </a:lnTo>
                  <a:lnTo>
                    <a:pt x="576341" y="26146"/>
                  </a:lnTo>
                  <a:lnTo>
                    <a:pt x="597956" y="22782"/>
                  </a:lnTo>
                  <a:lnTo>
                    <a:pt x="619663" y="19528"/>
                  </a:lnTo>
                  <a:lnTo>
                    <a:pt x="633981" y="16273"/>
                  </a:lnTo>
                  <a:lnTo>
                    <a:pt x="655596" y="13127"/>
                  </a:lnTo>
                  <a:lnTo>
                    <a:pt x="698827" y="9872"/>
                  </a:lnTo>
                  <a:lnTo>
                    <a:pt x="713145" y="6509"/>
                  </a:lnTo>
                  <a:lnTo>
                    <a:pt x="727647" y="3254"/>
                  </a:lnTo>
                  <a:lnTo>
                    <a:pt x="727647" y="0"/>
                  </a:lnTo>
                </a:path>
              </a:pathLst>
            </a:custGeom>
            <a:ln w="6425">
              <a:solidFill>
                <a:srgbClr val="00BE7E"/>
              </a:solidFill>
            </a:ln>
          </p:spPr>
          <p:txBody>
            <a:bodyPr wrap="square" lIns="0" tIns="0" rIns="0" bIns="0" rtlCol="0"/>
            <a:lstStyle/>
            <a:p>
              <a:endParaRPr/>
            </a:p>
          </p:txBody>
        </p:sp>
        <p:sp>
          <p:nvSpPr>
            <p:cNvPr id="259" name="object 259"/>
            <p:cNvSpPr/>
            <p:nvPr/>
          </p:nvSpPr>
          <p:spPr>
            <a:xfrm>
              <a:off x="6713717" y="2213057"/>
              <a:ext cx="27940" cy="957580"/>
            </a:xfrm>
            <a:custGeom>
              <a:avLst/>
              <a:gdLst/>
              <a:ahLst/>
              <a:cxnLst/>
              <a:rect l="l" t="t" r="r" b="b"/>
              <a:pathLst>
                <a:path w="27940" h="957580">
                  <a:moveTo>
                    <a:pt x="27748" y="957530"/>
                  </a:moveTo>
                  <a:lnTo>
                    <a:pt x="27748" y="0"/>
                  </a:lnTo>
                </a:path>
                <a:path w="27940" h="957580">
                  <a:moveTo>
                    <a:pt x="27748" y="905889"/>
                  </a:moveTo>
                  <a:lnTo>
                    <a:pt x="0" y="905889"/>
                  </a:lnTo>
                </a:path>
              </a:pathLst>
            </a:custGeom>
            <a:ln w="4337">
              <a:solidFill>
                <a:srgbClr val="000000"/>
              </a:solidFill>
            </a:ln>
          </p:spPr>
          <p:txBody>
            <a:bodyPr wrap="square" lIns="0" tIns="0" rIns="0" bIns="0" rtlCol="0"/>
            <a:lstStyle/>
            <a:p>
              <a:endParaRPr/>
            </a:p>
          </p:txBody>
        </p:sp>
        <p:sp>
          <p:nvSpPr>
            <p:cNvPr id="260" name="object 260"/>
            <p:cNvSpPr/>
            <p:nvPr/>
          </p:nvSpPr>
          <p:spPr>
            <a:xfrm>
              <a:off x="6663818" y="3091824"/>
              <a:ext cx="31750" cy="57785"/>
            </a:xfrm>
            <a:custGeom>
              <a:avLst/>
              <a:gdLst/>
              <a:ahLst/>
              <a:cxnLst/>
              <a:rect l="l" t="t" r="r" b="b"/>
              <a:pathLst>
                <a:path w="31750" h="57785">
                  <a:moveTo>
                    <a:pt x="18132" y="0"/>
                  </a:moveTo>
                  <a:lnTo>
                    <a:pt x="0" y="22023"/>
                  </a:lnTo>
                  <a:lnTo>
                    <a:pt x="0" y="39164"/>
                  </a:lnTo>
                  <a:lnTo>
                    <a:pt x="1570" y="46759"/>
                  </a:lnTo>
                  <a:lnTo>
                    <a:pt x="7343" y="55329"/>
                  </a:lnTo>
                  <a:lnTo>
                    <a:pt x="10964" y="57282"/>
                  </a:lnTo>
                  <a:lnTo>
                    <a:pt x="19065" y="57282"/>
                  </a:lnTo>
                  <a:lnTo>
                    <a:pt x="21957" y="56197"/>
                  </a:lnTo>
                  <a:lnTo>
                    <a:pt x="24247" y="54027"/>
                  </a:lnTo>
                  <a:lnTo>
                    <a:pt x="26538" y="51749"/>
                  </a:lnTo>
                  <a:lnTo>
                    <a:pt x="12876" y="51641"/>
                  </a:lnTo>
                  <a:lnTo>
                    <a:pt x="10613" y="50122"/>
                  </a:lnTo>
                  <a:lnTo>
                    <a:pt x="6937" y="44046"/>
                  </a:lnTo>
                  <a:lnTo>
                    <a:pt x="6022" y="37862"/>
                  </a:lnTo>
                  <a:lnTo>
                    <a:pt x="6144" y="18660"/>
                  </a:lnTo>
                  <a:lnTo>
                    <a:pt x="7029" y="13127"/>
                  </a:lnTo>
                  <a:lnTo>
                    <a:pt x="10659" y="7051"/>
                  </a:lnTo>
                  <a:lnTo>
                    <a:pt x="12812" y="5749"/>
                  </a:lnTo>
                  <a:lnTo>
                    <a:pt x="26384" y="5749"/>
                  </a:lnTo>
                  <a:lnTo>
                    <a:pt x="25845" y="4773"/>
                  </a:lnTo>
                  <a:lnTo>
                    <a:pt x="24247" y="3037"/>
                  </a:lnTo>
                  <a:lnTo>
                    <a:pt x="20377" y="650"/>
                  </a:lnTo>
                  <a:lnTo>
                    <a:pt x="18132" y="0"/>
                  </a:lnTo>
                  <a:close/>
                </a:path>
                <a:path w="31750" h="57785">
                  <a:moveTo>
                    <a:pt x="26384" y="5749"/>
                  </a:moveTo>
                  <a:lnTo>
                    <a:pt x="18243" y="5749"/>
                  </a:lnTo>
                  <a:lnTo>
                    <a:pt x="20525" y="7268"/>
                  </a:lnTo>
                  <a:lnTo>
                    <a:pt x="24201" y="13344"/>
                  </a:lnTo>
                  <a:lnTo>
                    <a:pt x="25001" y="18660"/>
                  </a:lnTo>
                  <a:lnTo>
                    <a:pt x="25116" y="37862"/>
                  </a:lnTo>
                  <a:lnTo>
                    <a:pt x="24201" y="43938"/>
                  </a:lnTo>
                  <a:lnTo>
                    <a:pt x="22363" y="47084"/>
                  </a:lnTo>
                  <a:lnTo>
                    <a:pt x="20525" y="50122"/>
                  </a:lnTo>
                  <a:lnTo>
                    <a:pt x="18262" y="51641"/>
                  </a:lnTo>
                  <a:lnTo>
                    <a:pt x="26598" y="51641"/>
                  </a:lnTo>
                  <a:lnTo>
                    <a:pt x="28266" y="48603"/>
                  </a:lnTo>
                  <a:lnTo>
                    <a:pt x="30566" y="40575"/>
                  </a:lnTo>
                  <a:lnTo>
                    <a:pt x="31138" y="35259"/>
                  </a:lnTo>
                  <a:lnTo>
                    <a:pt x="31053" y="22023"/>
                  </a:lnTo>
                  <a:lnTo>
                    <a:pt x="30787" y="18660"/>
                  </a:lnTo>
                  <a:lnTo>
                    <a:pt x="29346" y="12150"/>
                  </a:lnTo>
                  <a:lnTo>
                    <a:pt x="28358" y="9330"/>
                  </a:lnTo>
                  <a:lnTo>
                    <a:pt x="26384" y="5749"/>
                  </a:lnTo>
                  <a:close/>
                </a:path>
              </a:pathLst>
            </a:custGeom>
            <a:solidFill>
              <a:srgbClr val="000000"/>
            </a:solidFill>
          </p:spPr>
          <p:txBody>
            <a:bodyPr wrap="square" lIns="0" tIns="0" rIns="0" bIns="0" rtlCol="0"/>
            <a:lstStyle/>
            <a:p>
              <a:endParaRPr/>
            </a:p>
          </p:txBody>
        </p:sp>
        <p:sp>
          <p:nvSpPr>
            <p:cNvPr id="261" name="object 261"/>
            <p:cNvSpPr/>
            <p:nvPr/>
          </p:nvSpPr>
          <p:spPr>
            <a:xfrm>
              <a:off x="6713717" y="2948184"/>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262" name="object 262"/>
            <p:cNvSpPr/>
            <p:nvPr/>
          </p:nvSpPr>
          <p:spPr>
            <a:xfrm>
              <a:off x="6648262" y="2921062"/>
              <a:ext cx="46990" cy="56515"/>
            </a:xfrm>
            <a:custGeom>
              <a:avLst/>
              <a:gdLst/>
              <a:ahLst/>
              <a:cxnLst/>
              <a:rect l="l" t="t" r="r" b="b"/>
              <a:pathLst>
                <a:path w="46990" h="56514">
                  <a:moveTo>
                    <a:pt x="6678" y="48494"/>
                  </a:moveTo>
                  <a:lnTo>
                    <a:pt x="0" y="48494"/>
                  </a:lnTo>
                  <a:lnTo>
                    <a:pt x="0" y="56306"/>
                  </a:lnTo>
                  <a:lnTo>
                    <a:pt x="6678" y="56306"/>
                  </a:lnTo>
                  <a:lnTo>
                    <a:pt x="6678" y="48494"/>
                  </a:lnTo>
                  <a:close/>
                </a:path>
                <a:path w="46990" h="56514">
                  <a:moveTo>
                    <a:pt x="43690" y="5749"/>
                  </a:moveTo>
                  <a:lnTo>
                    <a:pt x="34205" y="5749"/>
                  </a:lnTo>
                  <a:lnTo>
                    <a:pt x="36376" y="6617"/>
                  </a:lnTo>
                  <a:lnTo>
                    <a:pt x="38136" y="8679"/>
                  </a:lnTo>
                  <a:lnTo>
                    <a:pt x="39692" y="10415"/>
                  </a:lnTo>
                  <a:lnTo>
                    <a:pt x="40523" y="12693"/>
                  </a:lnTo>
                  <a:lnTo>
                    <a:pt x="40523" y="18009"/>
                  </a:lnTo>
                  <a:lnTo>
                    <a:pt x="39618" y="20830"/>
                  </a:lnTo>
                  <a:lnTo>
                    <a:pt x="35969" y="26688"/>
                  </a:lnTo>
                  <a:lnTo>
                    <a:pt x="32459" y="30594"/>
                  </a:lnTo>
                  <a:lnTo>
                    <a:pt x="27268" y="35584"/>
                  </a:lnTo>
                  <a:lnTo>
                    <a:pt x="23826" y="38947"/>
                  </a:lnTo>
                  <a:lnTo>
                    <a:pt x="21365" y="41660"/>
                  </a:lnTo>
                  <a:lnTo>
                    <a:pt x="19592" y="44155"/>
                  </a:lnTo>
                  <a:lnTo>
                    <a:pt x="17827" y="46542"/>
                  </a:lnTo>
                  <a:lnTo>
                    <a:pt x="16534" y="49037"/>
                  </a:lnTo>
                  <a:lnTo>
                    <a:pt x="15232" y="53051"/>
                  </a:lnTo>
                  <a:lnTo>
                    <a:pt x="15010" y="54678"/>
                  </a:lnTo>
                  <a:lnTo>
                    <a:pt x="15047" y="56306"/>
                  </a:lnTo>
                  <a:lnTo>
                    <a:pt x="46620" y="56306"/>
                  </a:lnTo>
                  <a:lnTo>
                    <a:pt x="46620" y="49688"/>
                  </a:lnTo>
                  <a:lnTo>
                    <a:pt x="23194" y="49688"/>
                  </a:lnTo>
                  <a:lnTo>
                    <a:pt x="23850" y="48494"/>
                  </a:lnTo>
                  <a:lnTo>
                    <a:pt x="24672" y="47193"/>
                  </a:lnTo>
                  <a:lnTo>
                    <a:pt x="26668" y="44806"/>
                  </a:lnTo>
                  <a:lnTo>
                    <a:pt x="28931" y="42419"/>
                  </a:lnTo>
                  <a:lnTo>
                    <a:pt x="32558" y="38839"/>
                  </a:lnTo>
                  <a:lnTo>
                    <a:pt x="36662" y="34716"/>
                  </a:lnTo>
                  <a:lnTo>
                    <a:pt x="46518" y="18009"/>
                  </a:lnTo>
                  <a:lnTo>
                    <a:pt x="46398" y="10740"/>
                  </a:lnTo>
                  <a:lnTo>
                    <a:pt x="45216" y="7485"/>
                  </a:lnTo>
                  <a:lnTo>
                    <a:pt x="43690" y="5749"/>
                  </a:lnTo>
                  <a:close/>
                </a:path>
                <a:path w="46990" h="56514">
                  <a:moveTo>
                    <a:pt x="36247" y="0"/>
                  </a:moveTo>
                  <a:lnTo>
                    <a:pt x="16155" y="16273"/>
                  </a:lnTo>
                  <a:lnTo>
                    <a:pt x="22187" y="16924"/>
                  </a:lnTo>
                  <a:lnTo>
                    <a:pt x="22206" y="13452"/>
                  </a:lnTo>
                  <a:lnTo>
                    <a:pt x="23065" y="10740"/>
                  </a:lnTo>
                  <a:lnTo>
                    <a:pt x="24850" y="8570"/>
                  </a:lnTo>
                  <a:lnTo>
                    <a:pt x="26455" y="6726"/>
                  </a:lnTo>
                  <a:lnTo>
                    <a:pt x="28709" y="5749"/>
                  </a:lnTo>
                  <a:lnTo>
                    <a:pt x="43690" y="5749"/>
                  </a:lnTo>
                  <a:lnTo>
                    <a:pt x="42546" y="4448"/>
                  </a:lnTo>
                  <a:lnTo>
                    <a:pt x="39877" y="1518"/>
                  </a:lnTo>
                  <a:lnTo>
                    <a:pt x="36247" y="0"/>
                  </a:lnTo>
                  <a:close/>
                </a:path>
              </a:pathLst>
            </a:custGeom>
            <a:solidFill>
              <a:srgbClr val="000000"/>
            </a:solidFill>
          </p:spPr>
          <p:txBody>
            <a:bodyPr wrap="square" lIns="0" tIns="0" rIns="0" bIns="0" rtlCol="0"/>
            <a:lstStyle/>
            <a:p>
              <a:endParaRPr/>
            </a:p>
          </p:txBody>
        </p:sp>
        <p:sp>
          <p:nvSpPr>
            <p:cNvPr id="263" name="object 263"/>
            <p:cNvSpPr/>
            <p:nvPr/>
          </p:nvSpPr>
          <p:spPr>
            <a:xfrm>
              <a:off x="6713717" y="2777312"/>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264" name="object 264"/>
            <p:cNvSpPr/>
            <p:nvPr/>
          </p:nvSpPr>
          <p:spPr>
            <a:xfrm>
              <a:off x="6648262" y="2750407"/>
              <a:ext cx="46990" cy="56515"/>
            </a:xfrm>
            <a:custGeom>
              <a:avLst/>
              <a:gdLst/>
              <a:ahLst/>
              <a:cxnLst/>
              <a:rect l="l" t="t" r="r" b="b"/>
              <a:pathLst>
                <a:path w="46990" h="56514">
                  <a:moveTo>
                    <a:pt x="6678" y="48277"/>
                  </a:moveTo>
                  <a:lnTo>
                    <a:pt x="0" y="48277"/>
                  </a:lnTo>
                  <a:lnTo>
                    <a:pt x="0" y="56089"/>
                  </a:lnTo>
                  <a:lnTo>
                    <a:pt x="6678" y="56089"/>
                  </a:lnTo>
                  <a:lnTo>
                    <a:pt x="6678" y="48277"/>
                  </a:lnTo>
                  <a:close/>
                </a:path>
                <a:path w="46990" h="56514">
                  <a:moveTo>
                    <a:pt x="40459" y="42636"/>
                  </a:moveTo>
                  <a:lnTo>
                    <a:pt x="34593" y="42636"/>
                  </a:lnTo>
                  <a:lnTo>
                    <a:pt x="34593" y="56089"/>
                  </a:lnTo>
                  <a:lnTo>
                    <a:pt x="40459" y="56089"/>
                  </a:lnTo>
                  <a:lnTo>
                    <a:pt x="40459" y="42636"/>
                  </a:lnTo>
                  <a:close/>
                </a:path>
                <a:path w="46990" h="56514">
                  <a:moveTo>
                    <a:pt x="40459" y="0"/>
                  </a:moveTo>
                  <a:lnTo>
                    <a:pt x="35674" y="0"/>
                  </a:lnTo>
                  <a:lnTo>
                    <a:pt x="13874" y="36344"/>
                  </a:lnTo>
                  <a:lnTo>
                    <a:pt x="13874" y="42636"/>
                  </a:lnTo>
                  <a:lnTo>
                    <a:pt x="46916" y="42636"/>
                  </a:lnTo>
                  <a:lnTo>
                    <a:pt x="46916" y="36344"/>
                  </a:lnTo>
                  <a:lnTo>
                    <a:pt x="19647" y="36344"/>
                  </a:lnTo>
                  <a:lnTo>
                    <a:pt x="34593" y="11065"/>
                  </a:lnTo>
                  <a:lnTo>
                    <a:pt x="40459" y="11065"/>
                  </a:lnTo>
                  <a:lnTo>
                    <a:pt x="40459" y="0"/>
                  </a:lnTo>
                  <a:close/>
                </a:path>
                <a:path w="46990" h="56514">
                  <a:moveTo>
                    <a:pt x="40459" y="11065"/>
                  </a:moveTo>
                  <a:lnTo>
                    <a:pt x="34593" y="11065"/>
                  </a:lnTo>
                  <a:lnTo>
                    <a:pt x="34593" y="36344"/>
                  </a:lnTo>
                  <a:lnTo>
                    <a:pt x="40459" y="36344"/>
                  </a:lnTo>
                  <a:lnTo>
                    <a:pt x="40459" y="11065"/>
                  </a:lnTo>
                  <a:close/>
                </a:path>
              </a:pathLst>
            </a:custGeom>
            <a:solidFill>
              <a:srgbClr val="000000"/>
            </a:solidFill>
          </p:spPr>
          <p:txBody>
            <a:bodyPr wrap="square" lIns="0" tIns="0" rIns="0" bIns="0" rtlCol="0"/>
            <a:lstStyle/>
            <a:p>
              <a:endParaRPr/>
            </a:p>
          </p:txBody>
        </p:sp>
        <p:sp>
          <p:nvSpPr>
            <p:cNvPr id="265" name="object 265"/>
            <p:cNvSpPr/>
            <p:nvPr/>
          </p:nvSpPr>
          <p:spPr>
            <a:xfrm>
              <a:off x="6713717" y="2606333"/>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266" name="object 266"/>
            <p:cNvSpPr/>
            <p:nvPr/>
          </p:nvSpPr>
          <p:spPr>
            <a:xfrm>
              <a:off x="6648262" y="2579210"/>
              <a:ext cx="47625" cy="57785"/>
            </a:xfrm>
            <a:custGeom>
              <a:avLst/>
              <a:gdLst/>
              <a:ahLst/>
              <a:cxnLst/>
              <a:rect l="l" t="t" r="r" b="b"/>
              <a:pathLst>
                <a:path w="47625" h="57785">
                  <a:moveTo>
                    <a:pt x="6678" y="48494"/>
                  </a:moveTo>
                  <a:lnTo>
                    <a:pt x="0" y="48494"/>
                  </a:lnTo>
                  <a:lnTo>
                    <a:pt x="0" y="56306"/>
                  </a:lnTo>
                  <a:lnTo>
                    <a:pt x="6678" y="56306"/>
                  </a:lnTo>
                  <a:lnTo>
                    <a:pt x="6678" y="48494"/>
                  </a:lnTo>
                  <a:close/>
                </a:path>
                <a:path w="47625" h="57785">
                  <a:moveTo>
                    <a:pt x="36431" y="0"/>
                  </a:moveTo>
                  <a:lnTo>
                    <a:pt x="15537" y="19202"/>
                  </a:lnTo>
                  <a:lnTo>
                    <a:pt x="15537" y="39815"/>
                  </a:lnTo>
                  <a:lnTo>
                    <a:pt x="17079" y="46759"/>
                  </a:lnTo>
                  <a:lnTo>
                    <a:pt x="23250" y="55221"/>
                  </a:lnTo>
                  <a:lnTo>
                    <a:pt x="27231" y="57282"/>
                  </a:lnTo>
                  <a:lnTo>
                    <a:pt x="34990" y="57282"/>
                  </a:lnTo>
                  <a:lnTo>
                    <a:pt x="37549" y="56523"/>
                  </a:lnTo>
                  <a:lnTo>
                    <a:pt x="42066" y="53268"/>
                  </a:lnTo>
                  <a:lnTo>
                    <a:pt x="43339" y="51641"/>
                  </a:lnTo>
                  <a:lnTo>
                    <a:pt x="30325" y="51641"/>
                  </a:lnTo>
                  <a:lnTo>
                    <a:pt x="28709" y="51098"/>
                  </a:lnTo>
                  <a:lnTo>
                    <a:pt x="27166" y="49905"/>
                  </a:lnTo>
                  <a:lnTo>
                    <a:pt x="25624" y="48820"/>
                  </a:lnTo>
                  <a:lnTo>
                    <a:pt x="24423" y="47193"/>
                  </a:lnTo>
                  <a:lnTo>
                    <a:pt x="22714" y="42853"/>
                  </a:lnTo>
                  <a:lnTo>
                    <a:pt x="22280" y="40575"/>
                  </a:lnTo>
                  <a:lnTo>
                    <a:pt x="22280" y="34499"/>
                  </a:lnTo>
                  <a:lnTo>
                    <a:pt x="23204" y="31570"/>
                  </a:lnTo>
                  <a:lnTo>
                    <a:pt x="25051" y="29400"/>
                  </a:lnTo>
                  <a:lnTo>
                    <a:pt x="26635" y="27447"/>
                  </a:lnTo>
                  <a:lnTo>
                    <a:pt x="21375" y="27447"/>
                  </a:lnTo>
                  <a:lnTo>
                    <a:pt x="21439" y="21589"/>
                  </a:lnTo>
                  <a:lnTo>
                    <a:pt x="21966" y="17466"/>
                  </a:lnTo>
                  <a:lnTo>
                    <a:pt x="43789" y="5641"/>
                  </a:lnTo>
                  <a:lnTo>
                    <a:pt x="41909" y="3688"/>
                  </a:lnTo>
                  <a:lnTo>
                    <a:pt x="39507" y="1301"/>
                  </a:lnTo>
                  <a:lnTo>
                    <a:pt x="36431" y="0"/>
                  </a:lnTo>
                  <a:close/>
                </a:path>
                <a:path w="47625" h="57785">
                  <a:moveTo>
                    <a:pt x="43752" y="26037"/>
                  </a:moveTo>
                  <a:lnTo>
                    <a:pt x="34464" y="26037"/>
                  </a:lnTo>
                  <a:lnTo>
                    <a:pt x="36681" y="27122"/>
                  </a:lnTo>
                  <a:lnTo>
                    <a:pt x="38445" y="29400"/>
                  </a:lnTo>
                  <a:lnTo>
                    <a:pt x="40200" y="31570"/>
                  </a:lnTo>
                  <a:lnTo>
                    <a:pt x="41017" y="34499"/>
                  </a:lnTo>
                  <a:lnTo>
                    <a:pt x="40989" y="42853"/>
                  </a:lnTo>
                  <a:lnTo>
                    <a:pt x="40191" y="45782"/>
                  </a:lnTo>
                  <a:lnTo>
                    <a:pt x="38408" y="48060"/>
                  </a:lnTo>
                  <a:lnTo>
                    <a:pt x="36625" y="50447"/>
                  </a:lnTo>
                  <a:lnTo>
                    <a:pt x="34501" y="51641"/>
                  </a:lnTo>
                  <a:lnTo>
                    <a:pt x="43339" y="51641"/>
                  </a:lnTo>
                  <a:lnTo>
                    <a:pt x="43849" y="50990"/>
                  </a:lnTo>
                  <a:lnTo>
                    <a:pt x="46426" y="44914"/>
                  </a:lnTo>
                  <a:lnTo>
                    <a:pt x="47073" y="41660"/>
                  </a:lnTo>
                  <a:lnTo>
                    <a:pt x="47073" y="32763"/>
                  </a:lnTo>
                  <a:lnTo>
                    <a:pt x="45706" y="28424"/>
                  </a:lnTo>
                  <a:lnTo>
                    <a:pt x="43752" y="26037"/>
                  </a:lnTo>
                  <a:close/>
                </a:path>
                <a:path w="47625" h="57785">
                  <a:moveTo>
                    <a:pt x="36875" y="19962"/>
                  </a:moveTo>
                  <a:lnTo>
                    <a:pt x="21375" y="27447"/>
                  </a:lnTo>
                  <a:lnTo>
                    <a:pt x="26635" y="27447"/>
                  </a:lnTo>
                  <a:lnTo>
                    <a:pt x="26898" y="27122"/>
                  </a:lnTo>
                  <a:lnTo>
                    <a:pt x="29143" y="26037"/>
                  </a:lnTo>
                  <a:lnTo>
                    <a:pt x="43752" y="26037"/>
                  </a:lnTo>
                  <a:lnTo>
                    <a:pt x="42953" y="25061"/>
                  </a:lnTo>
                  <a:lnTo>
                    <a:pt x="40209" y="21589"/>
                  </a:lnTo>
                  <a:lnTo>
                    <a:pt x="36875" y="19962"/>
                  </a:lnTo>
                  <a:close/>
                </a:path>
                <a:path w="47625" h="57785">
                  <a:moveTo>
                    <a:pt x="43789" y="5641"/>
                  </a:moveTo>
                  <a:lnTo>
                    <a:pt x="34639" y="5641"/>
                  </a:lnTo>
                  <a:lnTo>
                    <a:pt x="36598" y="6617"/>
                  </a:lnTo>
                  <a:lnTo>
                    <a:pt x="38177" y="8570"/>
                  </a:lnTo>
                  <a:lnTo>
                    <a:pt x="39138" y="9872"/>
                  </a:lnTo>
                  <a:lnTo>
                    <a:pt x="39877" y="11825"/>
                  </a:lnTo>
                  <a:lnTo>
                    <a:pt x="40394" y="14537"/>
                  </a:lnTo>
                  <a:lnTo>
                    <a:pt x="46232" y="13995"/>
                  </a:lnTo>
                  <a:lnTo>
                    <a:pt x="45752" y="9655"/>
                  </a:lnTo>
                  <a:lnTo>
                    <a:pt x="44311" y="6183"/>
                  </a:lnTo>
                  <a:lnTo>
                    <a:pt x="43789" y="5641"/>
                  </a:lnTo>
                  <a:close/>
                </a:path>
              </a:pathLst>
            </a:custGeom>
            <a:solidFill>
              <a:srgbClr val="000000"/>
            </a:solidFill>
          </p:spPr>
          <p:txBody>
            <a:bodyPr wrap="square" lIns="0" tIns="0" rIns="0" bIns="0" rtlCol="0"/>
            <a:lstStyle/>
            <a:p>
              <a:endParaRPr/>
            </a:p>
          </p:txBody>
        </p:sp>
        <p:sp>
          <p:nvSpPr>
            <p:cNvPr id="267" name="object 267"/>
            <p:cNvSpPr/>
            <p:nvPr/>
          </p:nvSpPr>
          <p:spPr>
            <a:xfrm>
              <a:off x="6713717" y="2435570"/>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268" name="object 268"/>
            <p:cNvSpPr/>
            <p:nvPr/>
          </p:nvSpPr>
          <p:spPr>
            <a:xfrm>
              <a:off x="6648262" y="2408447"/>
              <a:ext cx="47625" cy="57785"/>
            </a:xfrm>
            <a:custGeom>
              <a:avLst/>
              <a:gdLst/>
              <a:ahLst/>
              <a:cxnLst/>
              <a:rect l="l" t="t" r="r" b="b"/>
              <a:pathLst>
                <a:path w="47625" h="57785">
                  <a:moveTo>
                    <a:pt x="6678" y="48494"/>
                  </a:moveTo>
                  <a:lnTo>
                    <a:pt x="0" y="48494"/>
                  </a:lnTo>
                  <a:lnTo>
                    <a:pt x="0" y="56306"/>
                  </a:lnTo>
                  <a:lnTo>
                    <a:pt x="6678" y="56306"/>
                  </a:lnTo>
                  <a:lnTo>
                    <a:pt x="6678" y="48494"/>
                  </a:lnTo>
                  <a:close/>
                </a:path>
                <a:path w="47625" h="57785">
                  <a:moveTo>
                    <a:pt x="35545" y="0"/>
                  </a:moveTo>
                  <a:lnTo>
                    <a:pt x="27222" y="0"/>
                  </a:lnTo>
                  <a:lnTo>
                    <a:pt x="23896" y="1410"/>
                  </a:lnTo>
                  <a:lnTo>
                    <a:pt x="21302" y="4339"/>
                  </a:lnTo>
                  <a:lnTo>
                    <a:pt x="18908" y="6943"/>
                  </a:lnTo>
                  <a:lnTo>
                    <a:pt x="17652" y="10415"/>
                  </a:lnTo>
                  <a:lnTo>
                    <a:pt x="17652" y="17249"/>
                  </a:lnTo>
                  <a:lnTo>
                    <a:pt x="18243" y="19528"/>
                  </a:lnTo>
                  <a:lnTo>
                    <a:pt x="20589" y="23433"/>
                  </a:lnTo>
                  <a:lnTo>
                    <a:pt x="22391" y="24844"/>
                  </a:lnTo>
                  <a:lnTo>
                    <a:pt x="24820" y="25929"/>
                  </a:lnTo>
                  <a:lnTo>
                    <a:pt x="21910" y="26796"/>
                  </a:lnTo>
                  <a:lnTo>
                    <a:pt x="19675" y="28532"/>
                  </a:lnTo>
                  <a:lnTo>
                    <a:pt x="18095" y="30919"/>
                  </a:lnTo>
                  <a:lnTo>
                    <a:pt x="16525" y="33414"/>
                  </a:lnTo>
                  <a:lnTo>
                    <a:pt x="15731" y="36452"/>
                  </a:lnTo>
                  <a:lnTo>
                    <a:pt x="15769" y="45131"/>
                  </a:lnTo>
                  <a:lnTo>
                    <a:pt x="17181" y="49145"/>
                  </a:lnTo>
                  <a:lnTo>
                    <a:pt x="22954" y="55655"/>
                  </a:lnTo>
                  <a:lnTo>
                    <a:pt x="26760" y="57282"/>
                  </a:lnTo>
                  <a:lnTo>
                    <a:pt x="36182" y="57282"/>
                  </a:lnTo>
                  <a:lnTo>
                    <a:pt x="39988" y="55655"/>
                  </a:lnTo>
                  <a:lnTo>
                    <a:pt x="43548" y="51641"/>
                  </a:lnTo>
                  <a:lnTo>
                    <a:pt x="29734" y="51641"/>
                  </a:lnTo>
                  <a:lnTo>
                    <a:pt x="28053" y="51098"/>
                  </a:lnTo>
                  <a:lnTo>
                    <a:pt x="24922" y="49145"/>
                  </a:lnTo>
                  <a:lnTo>
                    <a:pt x="23739" y="47735"/>
                  </a:lnTo>
                  <a:lnTo>
                    <a:pt x="22160" y="44046"/>
                  </a:lnTo>
                  <a:lnTo>
                    <a:pt x="21763" y="42094"/>
                  </a:lnTo>
                  <a:lnTo>
                    <a:pt x="21799" y="36886"/>
                  </a:lnTo>
                  <a:lnTo>
                    <a:pt x="22668" y="34282"/>
                  </a:lnTo>
                  <a:lnTo>
                    <a:pt x="26298" y="29943"/>
                  </a:lnTo>
                  <a:lnTo>
                    <a:pt x="28580" y="28966"/>
                  </a:lnTo>
                  <a:lnTo>
                    <a:pt x="43444" y="28966"/>
                  </a:lnTo>
                  <a:lnTo>
                    <a:pt x="41142" y="27013"/>
                  </a:lnTo>
                  <a:lnTo>
                    <a:pt x="38214" y="25929"/>
                  </a:lnTo>
                  <a:lnTo>
                    <a:pt x="40579" y="24844"/>
                  </a:lnTo>
                  <a:lnTo>
                    <a:pt x="42343" y="23433"/>
                  </a:lnTo>
                  <a:lnTo>
                    <a:pt x="29180" y="23325"/>
                  </a:lnTo>
                  <a:lnTo>
                    <a:pt x="27286" y="22457"/>
                  </a:lnTo>
                  <a:lnTo>
                    <a:pt x="25836" y="20721"/>
                  </a:lnTo>
                  <a:lnTo>
                    <a:pt x="24377" y="19094"/>
                  </a:lnTo>
                  <a:lnTo>
                    <a:pt x="23756" y="17249"/>
                  </a:lnTo>
                  <a:lnTo>
                    <a:pt x="23647" y="11933"/>
                  </a:lnTo>
                  <a:lnTo>
                    <a:pt x="24386" y="9872"/>
                  </a:lnTo>
                  <a:lnTo>
                    <a:pt x="25864" y="8245"/>
                  </a:lnTo>
                  <a:lnTo>
                    <a:pt x="27342" y="6509"/>
                  </a:lnTo>
                  <a:lnTo>
                    <a:pt x="29199" y="5641"/>
                  </a:lnTo>
                  <a:lnTo>
                    <a:pt x="42610" y="5641"/>
                  </a:lnTo>
                  <a:lnTo>
                    <a:pt x="41344" y="4231"/>
                  </a:lnTo>
                  <a:lnTo>
                    <a:pt x="38898" y="1410"/>
                  </a:lnTo>
                  <a:lnTo>
                    <a:pt x="35545" y="0"/>
                  </a:lnTo>
                  <a:close/>
                </a:path>
                <a:path w="47625" h="57785">
                  <a:moveTo>
                    <a:pt x="43444" y="28966"/>
                  </a:moveTo>
                  <a:lnTo>
                    <a:pt x="34159" y="28966"/>
                  </a:lnTo>
                  <a:lnTo>
                    <a:pt x="36514" y="30051"/>
                  </a:lnTo>
                  <a:lnTo>
                    <a:pt x="40274" y="34391"/>
                  </a:lnTo>
                  <a:lnTo>
                    <a:pt x="41132" y="36886"/>
                  </a:lnTo>
                  <a:lnTo>
                    <a:pt x="41207" y="43612"/>
                  </a:lnTo>
                  <a:lnTo>
                    <a:pt x="40302" y="46325"/>
                  </a:lnTo>
                  <a:lnTo>
                    <a:pt x="38473" y="48494"/>
                  </a:lnTo>
                  <a:lnTo>
                    <a:pt x="36653" y="50556"/>
                  </a:lnTo>
                  <a:lnTo>
                    <a:pt x="34334" y="51641"/>
                  </a:lnTo>
                  <a:lnTo>
                    <a:pt x="43548" y="51641"/>
                  </a:lnTo>
                  <a:lnTo>
                    <a:pt x="45761" y="49145"/>
                  </a:lnTo>
                  <a:lnTo>
                    <a:pt x="47202" y="45131"/>
                  </a:lnTo>
                  <a:lnTo>
                    <a:pt x="47094" y="36452"/>
                  </a:lnTo>
                  <a:lnTo>
                    <a:pt x="46445" y="33848"/>
                  </a:lnTo>
                  <a:lnTo>
                    <a:pt x="43444" y="28966"/>
                  </a:lnTo>
                  <a:close/>
                </a:path>
                <a:path w="47625" h="57785">
                  <a:moveTo>
                    <a:pt x="42610" y="5641"/>
                  </a:moveTo>
                  <a:lnTo>
                    <a:pt x="33651" y="5641"/>
                  </a:lnTo>
                  <a:lnTo>
                    <a:pt x="35508" y="6509"/>
                  </a:lnTo>
                  <a:lnTo>
                    <a:pt x="38482" y="9981"/>
                  </a:lnTo>
                  <a:lnTo>
                    <a:pt x="39147" y="11933"/>
                  </a:lnTo>
                  <a:lnTo>
                    <a:pt x="39145" y="17249"/>
                  </a:lnTo>
                  <a:lnTo>
                    <a:pt x="38500" y="19094"/>
                  </a:lnTo>
                  <a:lnTo>
                    <a:pt x="37059" y="20830"/>
                  </a:lnTo>
                  <a:lnTo>
                    <a:pt x="35609" y="22457"/>
                  </a:lnTo>
                  <a:lnTo>
                    <a:pt x="33762" y="23325"/>
                  </a:lnTo>
                  <a:lnTo>
                    <a:pt x="42408" y="23325"/>
                  </a:lnTo>
                  <a:lnTo>
                    <a:pt x="44671" y="19528"/>
                  </a:lnTo>
                  <a:lnTo>
                    <a:pt x="45253" y="17249"/>
                  </a:lnTo>
                  <a:lnTo>
                    <a:pt x="45173" y="10415"/>
                  </a:lnTo>
                  <a:lnTo>
                    <a:pt x="43978" y="7160"/>
                  </a:lnTo>
                  <a:lnTo>
                    <a:pt x="42610" y="5641"/>
                  </a:lnTo>
                  <a:close/>
                </a:path>
              </a:pathLst>
            </a:custGeom>
            <a:solidFill>
              <a:srgbClr val="000000"/>
            </a:solidFill>
          </p:spPr>
          <p:txBody>
            <a:bodyPr wrap="square" lIns="0" tIns="0" rIns="0" bIns="0" rtlCol="0"/>
            <a:lstStyle/>
            <a:p>
              <a:endParaRPr/>
            </a:p>
          </p:txBody>
        </p:sp>
        <p:sp>
          <p:nvSpPr>
            <p:cNvPr id="269" name="object 269"/>
            <p:cNvSpPr/>
            <p:nvPr/>
          </p:nvSpPr>
          <p:spPr>
            <a:xfrm>
              <a:off x="6713717" y="2264698"/>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270" name="object 270"/>
            <p:cNvSpPr/>
            <p:nvPr/>
          </p:nvSpPr>
          <p:spPr>
            <a:xfrm>
              <a:off x="6668307" y="2237576"/>
              <a:ext cx="17780" cy="56515"/>
            </a:xfrm>
            <a:custGeom>
              <a:avLst/>
              <a:gdLst/>
              <a:ahLst/>
              <a:cxnLst/>
              <a:rect l="l" t="t" r="r" b="b"/>
              <a:pathLst>
                <a:path w="17779" h="56514">
                  <a:moveTo>
                    <a:pt x="17597" y="0"/>
                  </a:moveTo>
                  <a:lnTo>
                    <a:pt x="13818" y="0"/>
                  </a:lnTo>
                  <a:lnTo>
                    <a:pt x="12793" y="2386"/>
                  </a:lnTo>
                  <a:lnTo>
                    <a:pt x="11057" y="4882"/>
                  </a:lnTo>
                  <a:lnTo>
                    <a:pt x="6152" y="10089"/>
                  </a:lnTo>
                  <a:lnTo>
                    <a:pt x="3279" y="12259"/>
                  </a:lnTo>
                  <a:lnTo>
                    <a:pt x="0" y="14103"/>
                  </a:lnTo>
                  <a:lnTo>
                    <a:pt x="0" y="20721"/>
                  </a:lnTo>
                  <a:lnTo>
                    <a:pt x="11731" y="12367"/>
                  </a:lnTo>
                  <a:lnTo>
                    <a:pt x="11731" y="56306"/>
                  </a:lnTo>
                  <a:lnTo>
                    <a:pt x="17597" y="56306"/>
                  </a:lnTo>
                  <a:lnTo>
                    <a:pt x="17597" y="0"/>
                  </a:lnTo>
                  <a:close/>
                </a:path>
              </a:pathLst>
            </a:custGeom>
            <a:solidFill>
              <a:srgbClr val="000000"/>
            </a:solidFill>
          </p:spPr>
          <p:txBody>
            <a:bodyPr wrap="square" lIns="0" tIns="0" rIns="0" bIns="0" rtlCol="0"/>
            <a:lstStyle/>
            <a:p>
              <a:endParaRPr/>
            </a:p>
          </p:txBody>
        </p:sp>
        <p:sp>
          <p:nvSpPr>
            <p:cNvPr id="271" name="object 271"/>
            <p:cNvSpPr/>
            <p:nvPr/>
          </p:nvSpPr>
          <p:spPr>
            <a:xfrm>
              <a:off x="6741466" y="3170588"/>
              <a:ext cx="815975" cy="33020"/>
            </a:xfrm>
            <a:custGeom>
              <a:avLst/>
              <a:gdLst/>
              <a:ahLst/>
              <a:cxnLst/>
              <a:rect l="l" t="t" r="r" b="b"/>
              <a:pathLst>
                <a:path w="815975" h="33019">
                  <a:moveTo>
                    <a:pt x="0" y="0"/>
                  </a:moveTo>
                  <a:lnTo>
                    <a:pt x="815401" y="0"/>
                  </a:lnTo>
                </a:path>
                <a:path w="815975" h="33019">
                  <a:moveTo>
                    <a:pt x="43941" y="0"/>
                  </a:moveTo>
                  <a:lnTo>
                    <a:pt x="43941" y="32546"/>
                  </a:lnTo>
                </a:path>
              </a:pathLst>
            </a:custGeom>
            <a:ln w="4337">
              <a:solidFill>
                <a:srgbClr val="000000"/>
              </a:solidFill>
            </a:ln>
          </p:spPr>
          <p:txBody>
            <a:bodyPr wrap="square" lIns="0" tIns="0" rIns="0" bIns="0" rtlCol="0"/>
            <a:lstStyle/>
            <a:p>
              <a:endParaRPr/>
            </a:p>
          </p:txBody>
        </p:sp>
        <p:sp>
          <p:nvSpPr>
            <p:cNvPr id="272" name="object 272"/>
            <p:cNvSpPr/>
            <p:nvPr/>
          </p:nvSpPr>
          <p:spPr>
            <a:xfrm>
              <a:off x="6768772" y="3234055"/>
              <a:ext cx="31750" cy="57785"/>
            </a:xfrm>
            <a:custGeom>
              <a:avLst/>
              <a:gdLst/>
              <a:ahLst/>
              <a:cxnLst/>
              <a:rect l="l" t="t" r="r" b="b"/>
              <a:pathLst>
                <a:path w="31750" h="57785">
                  <a:moveTo>
                    <a:pt x="18132" y="0"/>
                  </a:moveTo>
                  <a:lnTo>
                    <a:pt x="0" y="22023"/>
                  </a:lnTo>
                  <a:lnTo>
                    <a:pt x="0" y="39164"/>
                  </a:lnTo>
                  <a:lnTo>
                    <a:pt x="1570" y="46759"/>
                  </a:lnTo>
                  <a:lnTo>
                    <a:pt x="7352" y="55329"/>
                  </a:lnTo>
                  <a:lnTo>
                    <a:pt x="10964" y="57282"/>
                  </a:lnTo>
                  <a:lnTo>
                    <a:pt x="19065" y="57282"/>
                  </a:lnTo>
                  <a:lnTo>
                    <a:pt x="21966" y="56197"/>
                  </a:lnTo>
                  <a:lnTo>
                    <a:pt x="24257" y="53919"/>
                  </a:lnTo>
                  <a:lnTo>
                    <a:pt x="26547" y="51749"/>
                  </a:lnTo>
                  <a:lnTo>
                    <a:pt x="12876" y="51641"/>
                  </a:lnTo>
                  <a:lnTo>
                    <a:pt x="10613" y="50122"/>
                  </a:lnTo>
                  <a:lnTo>
                    <a:pt x="8775" y="46976"/>
                  </a:lnTo>
                  <a:lnTo>
                    <a:pt x="6946" y="43938"/>
                  </a:lnTo>
                  <a:lnTo>
                    <a:pt x="6022" y="37862"/>
                  </a:lnTo>
                  <a:lnTo>
                    <a:pt x="26326" y="5641"/>
                  </a:lnTo>
                  <a:lnTo>
                    <a:pt x="25845" y="4773"/>
                  </a:lnTo>
                  <a:lnTo>
                    <a:pt x="24247" y="3037"/>
                  </a:lnTo>
                  <a:lnTo>
                    <a:pt x="22317" y="1844"/>
                  </a:lnTo>
                  <a:lnTo>
                    <a:pt x="20386" y="542"/>
                  </a:lnTo>
                  <a:lnTo>
                    <a:pt x="18132" y="0"/>
                  </a:lnTo>
                  <a:close/>
                </a:path>
                <a:path w="31750" h="57785">
                  <a:moveTo>
                    <a:pt x="26326" y="5641"/>
                  </a:moveTo>
                  <a:lnTo>
                    <a:pt x="18243" y="5641"/>
                  </a:lnTo>
                  <a:lnTo>
                    <a:pt x="20525" y="7160"/>
                  </a:lnTo>
                  <a:lnTo>
                    <a:pt x="24201" y="13235"/>
                  </a:lnTo>
                  <a:lnTo>
                    <a:pt x="25003" y="18660"/>
                  </a:lnTo>
                  <a:lnTo>
                    <a:pt x="25116" y="37862"/>
                  </a:lnTo>
                  <a:lnTo>
                    <a:pt x="24201" y="43938"/>
                  </a:lnTo>
                  <a:lnTo>
                    <a:pt x="20525" y="50013"/>
                  </a:lnTo>
                  <a:lnTo>
                    <a:pt x="18262" y="51641"/>
                  </a:lnTo>
                  <a:lnTo>
                    <a:pt x="26607" y="51641"/>
                  </a:lnTo>
                  <a:lnTo>
                    <a:pt x="28266" y="48603"/>
                  </a:lnTo>
                  <a:lnTo>
                    <a:pt x="30566" y="40575"/>
                  </a:lnTo>
                  <a:lnTo>
                    <a:pt x="31148" y="35259"/>
                  </a:lnTo>
                  <a:lnTo>
                    <a:pt x="31060" y="22023"/>
                  </a:lnTo>
                  <a:lnTo>
                    <a:pt x="30787" y="18660"/>
                  </a:lnTo>
                  <a:lnTo>
                    <a:pt x="29356" y="12150"/>
                  </a:lnTo>
                  <a:lnTo>
                    <a:pt x="28367" y="9330"/>
                  </a:lnTo>
                  <a:lnTo>
                    <a:pt x="26326" y="5641"/>
                  </a:lnTo>
                  <a:close/>
                </a:path>
              </a:pathLst>
            </a:custGeom>
            <a:solidFill>
              <a:srgbClr val="000000"/>
            </a:solidFill>
          </p:spPr>
          <p:txBody>
            <a:bodyPr wrap="square" lIns="0" tIns="0" rIns="0" bIns="0" rtlCol="0"/>
            <a:lstStyle/>
            <a:p>
              <a:endParaRPr/>
            </a:p>
          </p:txBody>
        </p:sp>
        <p:sp>
          <p:nvSpPr>
            <p:cNvPr id="273" name="object 273"/>
            <p:cNvSpPr/>
            <p:nvPr/>
          </p:nvSpPr>
          <p:spPr>
            <a:xfrm>
              <a:off x="6930812"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274" name="object 274"/>
            <p:cNvSpPr/>
            <p:nvPr/>
          </p:nvSpPr>
          <p:spPr>
            <a:xfrm>
              <a:off x="6908042" y="3234054"/>
              <a:ext cx="46990" cy="56515"/>
            </a:xfrm>
            <a:custGeom>
              <a:avLst/>
              <a:gdLst/>
              <a:ahLst/>
              <a:cxnLst/>
              <a:rect l="l" t="t" r="r" b="b"/>
              <a:pathLst>
                <a:path w="46990" h="56514">
                  <a:moveTo>
                    <a:pt x="6678" y="48494"/>
                  </a:moveTo>
                  <a:lnTo>
                    <a:pt x="0" y="48494"/>
                  </a:lnTo>
                  <a:lnTo>
                    <a:pt x="0" y="56306"/>
                  </a:lnTo>
                  <a:lnTo>
                    <a:pt x="6678" y="56306"/>
                  </a:lnTo>
                  <a:lnTo>
                    <a:pt x="6678" y="48494"/>
                  </a:lnTo>
                  <a:close/>
                </a:path>
                <a:path w="46990" h="56514">
                  <a:moveTo>
                    <a:pt x="43595" y="5641"/>
                  </a:moveTo>
                  <a:lnTo>
                    <a:pt x="34205" y="5641"/>
                  </a:lnTo>
                  <a:lnTo>
                    <a:pt x="36376" y="6617"/>
                  </a:lnTo>
                  <a:lnTo>
                    <a:pt x="38039" y="8462"/>
                  </a:lnTo>
                  <a:lnTo>
                    <a:pt x="39701" y="10415"/>
                  </a:lnTo>
                  <a:lnTo>
                    <a:pt x="40533" y="12693"/>
                  </a:lnTo>
                  <a:lnTo>
                    <a:pt x="40533" y="18009"/>
                  </a:lnTo>
                  <a:lnTo>
                    <a:pt x="39618" y="20721"/>
                  </a:lnTo>
                  <a:lnTo>
                    <a:pt x="35969" y="26579"/>
                  </a:lnTo>
                  <a:lnTo>
                    <a:pt x="32459" y="30594"/>
                  </a:lnTo>
                  <a:lnTo>
                    <a:pt x="27268" y="35584"/>
                  </a:lnTo>
                  <a:lnTo>
                    <a:pt x="23924" y="38730"/>
                  </a:lnTo>
                  <a:lnTo>
                    <a:pt x="21365" y="41660"/>
                  </a:lnTo>
                  <a:lnTo>
                    <a:pt x="15010" y="54678"/>
                  </a:lnTo>
                  <a:lnTo>
                    <a:pt x="15047" y="56306"/>
                  </a:lnTo>
                  <a:lnTo>
                    <a:pt x="46620" y="56306"/>
                  </a:lnTo>
                  <a:lnTo>
                    <a:pt x="46620" y="49688"/>
                  </a:lnTo>
                  <a:lnTo>
                    <a:pt x="23194" y="49688"/>
                  </a:lnTo>
                  <a:lnTo>
                    <a:pt x="23850" y="48386"/>
                  </a:lnTo>
                  <a:lnTo>
                    <a:pt x="24672" y="47193"/>
                  </a:lnTo>
                  <a:lnTo>
                    <a:pt x="25670" y="45999"/>
                  </a:lnTo>
                  <a:lnTo>
                    <a:pt x="26668" y="44697"/>
                  </a:lnTo>
                  <a:lnTo>
                    <a:pt x="28931" y="42311"/>
                  </a:lnTo>
                  <a:lnTo>
                    <a:pt x="36662" y="34716"/>
                  </a:lnTo>
                  <a:lnTo>
                    <a:pt x="39674" y="31462"/>
                  </a:lnTo>
                  <a:lnTo>
                    <a:pt x="41493" y="28966"/>
                  </a:lnTo>
                  <a:lnTo>
                    <a:pt x="43304" y="26579"/>
                  </a:lnTo>
                  <a:lnTo>
                    <a:pt x="44597" y="24301"/>
                  </a:lnTo>
                  <a:lnTo>
                    <a:pt x="46167" y="19962"/>
                  </a:lnTo>
                  <a:lnTo>
                    <a:pt x="46517" y="18009"/>
                  </a:lnTo>
                  <a:lnTo>
                    <a:pt x="46477" y="10957"/>
                  </a:lnTo>
                  <a:lnTo>
                    <a:pt x="45216" y="7485"/>
                  </a:lnTo>
                  <a:lnTo>
                    <a:pt x="43595" y="5641"/>
                  </a:lnTo>
                  <a:close/>
                </a:path>
                <a:path w="46990" h="56514">
                  <a:moveTo>
                    <a:pt x="36247" y="0"/>
                  </a:moveTo>
                  <a:lnTo>
                    <a:pt x="16155" y="16164"/>
                  </a:lnTo>
                  <a:lnTo>
                    <a:pt x="22187" y="16924"/>
                  </a:lnTo>
                  <a:lnTo>
                    <a:pt x="22206" y="13452"/>
                  </a:lnTo>
                  <a:lnTo>
                    <a:pt x="23065" y="10631"/>
                  </a:lnTo>
                  <a:lnTo>
                    <a:pt x="24765" y="8679"/>
                  </a:lnTo>
                  <a:lnTo>
                    <a:pt x="26455" y="6617"/>
                  </a:lnTo>
                  <a:lnTo>
                    <a:pt x="28709" y="5641"/>
                  </a:lnTo>
                  <a:lnTo>
                    <a:pt x="43595" y="5641"/>
                  </a:lnTo>
                  <a:lnTo>
                    <a:pt x="42546" y="4448"/>
                  </a:lnTo>
                  <a:lnTo>
                    <a:pt x="39877" y="1518"/>
                  </a:lnTo>
                  <a:lnTo>
                    <a:pt x="36247" y="0"/>
                  </a:lnTo>
                  <a:close/>
                </a:path>
              </a:pathLst>
            </a:custGeom>
            <a:solidFill>
              <a:srgbClr val="000000"/>
            </a:solidFill>
          </p:spPr>
          <p:txBody>
            <a:bodyPr wrap="square" lIns="0" tIns="0" rIns="0" bIns="0" rtlCol="0"/>
            <a:lstStyle/>
            <a:p>
              <a:endParaRPr/>
            </a:p>
          </p:txBody>
        </p:sp>
        <p:sp>
          <p:nvSpPr>
            <p:cNvPr id="275" name="object 275"/>
            <p:cNvSpPr/>
            <p:nvPr/>
          </p:nvSpPr>
          <p:spPr>
            <a:xfrm>
              <a:off x="7076373"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276" name="object 276"/>
            <p:cNvSpPr/>
            <p:nvPr/>
          </p:nvSpPr>
          <p:spPr>
            <a:xfrm>
              <a:off x="7053603" y="3234271"/>
              <a:ext cx="46990" cy="56515"/>
            </a:xfrm>
            <a:custGeom>
              <a:avLst/>
              <a:gdLst/>
              <a:ahLst/>
              <a:cxnLst/>
              <a:rect l="l" t="t" r="r" b="b"/>
              <a:pathLst>
                <a:path w="46990" h="56514">
                  <a:moveTo>
                    <a:pt x="6678" y="48277"/>
                  </a:moveTo>
                  <a:lnTo>
                    <a:pt x="0" y="48277"/>
                  </a:lnTo>
                  <a:lnTo>
                    <a:pt x="0" y="56089"/>
                  </a:lnTo>
                  <a:lnTo>
                    <a:pt x="6678" y="56089"/>
                  </a:lnTo>
                  <a:lnTo>
                    <a:pt x="6678" y="48277"/>
                  </a:lnTo>
                  <a:close/>
                </a:path>
                <a:path w="46990" h="56514">
                  <a:moveTo>
                    <a:pt x="40477" y="42636"/>
                  </a:moveTo>
                  <a:lnTo>
                    <a:pt x="34565" y="42636"/>
                  </a:lnTo>
                  <a:lnTo>
                    <a:pt x="34565" y="56089"/>
                  </a:lnTo>
                  <a:lnTo>
                    <a:pt x="40477" y="56089"/>
                  </a:lnTo>
                  <a:lnTo>
                    <a:pt x="40477" y="42636"/>
                  </a:lnTo>
                  <a:close/>
                </a:path>
                <a:path w="46990" h="56514">
                  <a:moveTo>
                    <a:pt x="40477" y="0"/>
                  </a:moveTo>
                  <a:lnTo>
                    <a:pt x="35674" y="0"/>
                  </a:lnTo>
                  <a:lnTo>
                    <a:pt x="13874" y="36344"/>
                  </a:lnTo>
                  <a:lnTo>
                    <a:pt x="13874" y="42636"/>
                  </a:lnTo>
                  <a:lnTo>
                    <a:pt x="46943" y="42636"/>
                  </a:lnTo>
                  <a:lnTo>
                    <a:pt x="46943" y="36344"/>
                  </a:lnTo>
                  <a:lnTo>
                    <a:pt x="19647" y="36344"/>
                  </a:lnTo>
                  <a:lnTo>
                    <a:pt x="34565" y="11065"/>
                  </a:lnTo>
                  <a:lnTo>
                    <a:pt x="40477" y="11065"/>
                  </a:lnTo>
                  <a:lnTo>
                    <a:pt x="40477" y="0"/>
                  </a:lnTo>
                  <a:close/>
                </a:path>
                <a:path w="46990" h="56514">
                  <a:moveTo>
                    <a:pt x="40477" y="11065"/>
                  </a:moveTo>
                  <a:lnTo>
                    <a:pt x="34565" y="11065"/>
                  </a:lnTo>
                  <a:lnTo>
                    <a:pt x="34565" y="36344"/>
                  </a:lnTo>
                  <a:lnTo>
                    <a:pt x="40477" y="36344"/>
                  </a:lnTo>
                  <a:lnTo>
                    <a:pt x="40477" y="11065"/>
                  </a:lnTo>
                  <a:close/>
                </a:path>
              </a:pathLst>
            </a:custGeom>
            <a:solidFill>
              <a:srgbClr val="000000"/>
            </a:solidFill>
          </p:spPr>
          <p:txBody>
            <a:bodyPr wrap="square" lIns="0" tIns="0" rIns="0" bIns="0" rtlCol="0"/>
            <a:lstStyle/>
            <a:p>
              <a:endParaRPr/>
            </a:p>
          </p:txBody>
        </p:sp>
        <p:sp>
          <p:nvSpPr>
            <p:cNvPr id="277" name="object 277"/>
            <p:cNvSpPr/>
            <p:nvPr/>
          </p:nvSpPr>
          <p:spPr>
            <a:xfrm>
              <a:off x="7221924"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278" name="object 278"/>
            <p:cNvSpPr/>
            <p:nvPr/>
          </p:nvSpPr>
          <p:spPr>
            <a:xfrm>
              <a:off x="7199201"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6394" y="0"/>
                  </a:moveTo>
                  <a:lnTo>
                    <a:pt x="27619" y="0"/>
                  </a:lnTo>
                  <a:lnTo>
                    <a:pt x="23555" y="2169"/>
                  </a:lnTo>
                  <a:lnTo>
                    <a:pt x="17181" y="11282"/>
                  </a:lnTo>
                  <a:lnTo>
                    <a:pt x="15518" y="19202"/>
                  </a:lnTo>
                  <a:lnTo>
                    <a:pt x="15518" y="39707"/>
                  </a:lnTo>
                  <a:lnTo>
                    <a:pt x="16996" y="46650"/>
                  </a:lnTo>
                  <a:lnTo>
                    <a:pt x="20215" y="50990"/>
                  </a:lnTo>
                  <a:lnTo>
                    <a:pt x="23185" y="55112"/>
                  </a:lnTo>
                  <a:lnTo>
                    <a:pt x="27157" y="57282"/>
                  </a:lnTo>
                  <a:lnTo>
                    <a:pt x="34916" y="57282"/>
                  </a:lnTo>
                  <a:lnTo>
                    <a:pt x="37503" y="56414"/>
                  </a:lnTo>
                  <a:lnTo>
                    <a:pt x="39812" y="54895"/>
                  </a:lnTo>
                  <a:lnTo>
                    <a:pt x="42029" y="53268"/>
                  </a:lnTo>
                  <a:lnTo>
                    <a:pt x="43226" y="51641"/>
                  </a:lnTo>
                  <a:lnTo>
                    <a:pt x="30298" y="51641"/>
                  </a:lnTo>
                  <a:lnTo>
                    <a:pt x="28635" y="50990"/>
                  </a:lnTo>
                  <a:lnTo>
                    <a:pt x="27157" y="49905"/>
                  </a:lnTo>
                  <a:lnTo>
                    <a:pt x="25587" y="48711"/>
                  </a:lnTo>
                  <a:lnTo>
                    <a:pt x="24386" y="47084"/>
                  </a:lnTo>
                  <a:lnTo>
                    <a:pt x="23555" y="44914"/>
                  </a:lnTo>
                  <a:lnTo>
                    <a:pt x="22631" y="42744"/>
                  </a:lnTo>
                  <a:lnTo>
                    <a:pt x="22261" y="40466"/>
                  </a:lnTo>
                  <a:lnTo>
                    <a:pt x="22261" y="34499"/>
                  </a:lnTo>
                  <a:lnTo>
                    <a:pt x="23185" y="31570"/>
                  </a:lnTo>
                  <a:lnTo>
                    <a:pt x="25033" y="29292"/>
                  </a:lnTo>
                  <a:lnTo>
                    <a:pt x="26695" y="27339"/>
                  </a:lnTo>
                  <a:lnTo>
                    <a:pt x="21338" y="27339"/>
                  </a:lnTo>
                  <a:lnTo>
                    <a:pt x="21365" y="21589"/>
                  </a:lnTo>
                  <a:lnTo>
                    <a:pt x="21892" y="17466"/>
                  </a:lnTo>
                  <a:lnTo>
                    <a:pt x="23000" y="14429"/>
                  </a:lnTo>
                  <a:lnTo>
                    <a:pt x="24016" y="11391"/>
                  </a:lnTo>
                  <a:lnTo>
                    <a:pt x="25494" y="9004"/>
                  </a:lnTo>
                  <a:lnTo>
                    <a:pt x="27342" y="7485"/>
                  </a:lnTo>
                  <a:lnTo>
                    <a:pt x="28727" y="6292"/>
                  </a:lnTo>
                  <a:lnTo>
                    <a:pt x="30390" y="5641"/>
                  </a:lnTo>
                  <a:lnTo>
                    <a:pt x="43724" y="5641"/>
                  </a:lnTo>
                  <a:lnTo>
                    <a:pt x="39443" y="1193"/>
                  </a:lnTo>
                  <a:lnTo>
                    <a:pt x="36394" y="0"/>
                  </a:lnTo>
                  <a:close/>
                </a:path>
                <a:path w="47625" h="57785">
                  <a:moveTo>
                    <a:pt x="43817" y="26037"/>
                  </a:moveTo>
                  <a:lnTo>
                    <a:pt x="34455" y="26037"/>
                  </a:lnTo>
                  <a:lnTo>
                    <a:pt x="36671" y="27122"/>
                  </a:lnTo>
                  <a:lnTo>
                    <a:pt x="38427" y="29292"/>
                  </a:lnTo>
                  <a:lnTo>
                    <a:pt x="40182" y="31570"/>
                  </a:lnTo>
                  <a:lnTo>
                    <a:pt x="40983" y="34499"/>
                  </a:lnTo>
                  <a:lnTo>
                    <a:pt x="40956" y="42744"/>
                  </a:lnTo>
                  <a:lnTo>
                    <a:pt x="40182" y="45674"/>
                  </a:lnTo>
                  <a:lnTo>
                    <a:pt x="38334" y="48060"/>
                  </a:lnTo>
                  <a:lnTo>
                    <a:pt x="36579" y="50447"/>
                  </a:lnTo>
                  <a:lnTo>
                    <a:pt x="34455" y="51641"/>
                  </a:lnTo>
                  <a:lnTo>
                    <a:pt x="43226" y="51641"/>
                  </a:lnTo>
                  <a:lnTo>
                    <a:pt x="43784" y="50881"/>
                  </a:lnTo>
                  <a:lnTo>
                    <a:pt x="45077" y="47952"/>
                  </a:lnTo>
                  <a:lnTo>
                    <a:pt x="46371" y="44914"/>
                  </a:lnTo>
                  <a:lnTo>
                    <a:pt x="47017" y="41660"/>
                  </a:lnTo>
                  <a:lnTo>
                    <a:pt x="47017" y="32763"/>
                  </a:lnTo>
                  <a:lnTo>
                    <a:pt x="45632" y="28315"/>
                  </a:lnTo>
                  <a:lnTo>
                    <a:pt x="43817" y="26037"/>
                  </a:lnTo>
                  <a:close/>
                </a:path>
                <a:path w="47625" h="57785">
                  <a:moveTo>
                    <a:pt x="36856" y="19962"/>
                  </a:moveTo>
                  <a:lnTo>
                    <a:pt x="21338" y="27339"/>
                  </a:lnTo>
                  <a:lnTo>
                    <a:pt x="26695" y="27339"/>
                  </a:lnTo>
                  <a:lnTo>
                    <a:pt x="26880" y="27122"/>
                  </a:lnTo>
                  <a:lnTo>
                    <a:pt x="29097" y="26037"/>
                  </a:lnTo>
                  <a:lnTo>
                    <a:pt x="43817" y="26037"/>
                  </a:lnTo>
                  <a:lnTo>
                    <a:pt x="42863" y="24844"/>
                  </a:lnTo>
                  <a:lnTo>
                    <a:pt x="40182" y="21589"/>
                  </a:lnTo>
                  <a:lnTo>
                    <a:pt x="36856" y="19962"/>
                  </a:lnTo>
                  <a:close/>
                </a:path>
                <a:path w="47625" h="57785">
                  <a:moveTo>
                    <a:pt x="43724" y="5641"/>
                  </a:moveTo>
                  <a:lnTo>
                    <a:pt x="34639" y="5641"/>
                  </a:lnTo>
                  <a:lnTo>
                    <a:pt x="36579" y="6617"/>
                  </a:lnTo>
                  <a:lnTo>
                    <a:pt x="38149" y="8570"/>
                  </a:lnTo>
                  <a:lnTo>
                    <a:pt x="39073" y="9764"/>
                  </a:lnTo>
                  <a:lnTo>
                    <a:pt x="39812" y="11825"/>
                  </a:lnTo>
                  <a:lnTo>
                    <a:pt x="40366" y="14429"/>
                  </a:lnTo>
                  <a:lnTo>
                    <a:pt x="46186" y="13995"/>
                  </a:lnTo>
                  <a:lnTo>
                    <a:pt x="45724" y="9547"/>
                  </a:lnTo>
                  <a:lnTo>
                    <a:pt x="44246" y="6183"/>
                  </a:lnTo>
                  <a:lnTo>
                    <a:pt x="43724" y="5641"/>
                  </a:lnTo>
                  <a:close/>
                </a:path>
              </a:pathLst>
            </a:custGeom>
            <a:solidFill>
              <a:srgbClr val="000000"/>
            </a:solidFill>
          </p:spPr>
          <p:txBody>
            <a:bodyPr wrap="square" lIns="0" tIns="0" rIns="0" bIns="0" rtlCol="0"/>
            <a:lstStyle/>
            <a:p>
              <a:endParaRPr/>
            </a:p>
          </p:txBody>
        </p:sp>
        <p:sp>
          <p:nvSpPr>
            <p:cNvPr id="279" name="object 279"/>
            <p:cNvSpPr/>
            <p:nvPr/>
          </p:nvSpPr>
          <p:spPr>
            <a:xfrm>
              <a:off x="7367504"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280" name="object 280"/>
            <p:cNvSpPr/>
            <p:nvPr/>
          </p:nvSpPr>
          <p:spPr>
            <a:xfrm>
              <a:off x="7344688" y="3234054"/>
              <a:ext cx="47625" cy="57785"/>
            </a:xfrm>
            <a:custGeom>
              <a:avLst/>
              <a:gdLst/>
              <a:ahLst/>
              <a:cxnLst/>
              <a:rect l="l" t="t" r="r" b="b"/>
              <a:pathLst>
                <a:path w="47625" h="57785">
                  <a:moveTo>
                    <a:pt x="6743" y="48494"/>
                  </a:moveTo>
                  <a:lnTo>
                    <a:pt x="0" y="48494"/>
                  </a:lnTo>
                  <a:lnTo>
                    <a:pt x="0" y="56306"/>
                  </a:lnTo>
                  <a:lnTo>
                    <a:pt x="6743" y="56306"/>
                  </a:lnTo>
                  <a:lnTo>
                    <a:pt x="6743" y="48494"/>
                  </a:lnTo>
                  <a:close/>
                </a:path>
                <a:path w="47625" h="57785">
                  <a:moveTo>
                    <a:pt x="35563" y="0"/>
                  </a:moveTo>
                  <a:lnTo>
                    <a:pt x="17673" y="17249"/>
                  </a:lnTo>
                  <a:lnTo>
                    <a:pt x="18289" y="19419"/>
                  </a:lnTo>
                  <a:lnTo>
                    <a:pt x="19490" y="21372"/>
                  </a:lnTo>
                  <a:lnTo>
                    <a:pt x="20599" y="23325"/>
                  </a:lnTo>
                  <a:lnTo>
                    <a:pt x="22446" y="24844"/>
                  </a:lnTo>
                  <a:lnTo>
                    <a:pt x="24848" y="25929"/>
                  </a:lnTo>
                  <a:lnTo>
                    <a:pt x="21984" y="26796"/>
                  </a:lnTo>
                  <a:lnTo>
                    <a:pt x="19675" y="28424"/>
                  </a:lnTo>
                  <a:lnTo>
                    <a:pt x="16534" y="33414"/>
                  </a:lnTo>
                  <a:lnTo>
                    <a:pt x="15795" y="36452"/>
                  </a:lnTo>
                  <a:lnTo>
                    <a:pt x="15795" y="45023"/>
                  </a:lnTo>
                  <a:lnTo>
                    <a:pt x="17181" y="49037"/>
                  </a:lnTo>
                  <a:lnTo>
                    <a:pt x="20229" y="52400"/>
                  </a:lnTo>
                  <a:lnTo>
                    <a:pt x="23000" y="55655"/>
                  </a:lnTo>
                  <a:lnTo>
                    <a:pt x="26788" y="57282"/>
                  </a:lnTo>
                  <a:lnTo>
                    <a:pt x="36210" y="57282"/>
                  </a:lnTo>
                  <a:lnTo>
                    <a:pt x="39997" y="55655"/>
                  </a:lnTo>
                  <a:lnTo>
                    <a:pt x="43550" y="51641"/>
                  </a:lnTo>
                  <a:lnTo>
                    <a:pt x="29744" y="51641"/>
                  </a:lnTo>
                  <a:lnTo>
                    <a:pt x="28081" y="51098"/>
                  </a:lnTo>
                  <a:lnTo>
                    <a:pt x="26510" y="50122"/>
                  </a:lnTo>
                  <a:lnTo>
                    <a:pt x="24940" y="49037"/>
                  </a:lnTo>
                  <a:lnTo>
                    <a:pt x="23739" y="47627"/>
                  </a:lnTo>
                  <a:lnTo>
                    <a:pt x="23000" y="45782"/>
                  </a:lnTo>
                  <a:lnTo>
                    <a:pt x="22169" y="43938"/>
                  </a:lnTo>
                  <a:lnTo>
                    <a:pt x="21799" y="42094"/>
                  </a:lnTo>
                  <a:lnTo>
                    <a:pt x="21836" y="36778"/>
                  </a:lnTo>
                  <a:lnTo>
                    <a:pt x="22723" y="34174"/>
                  </a:lnTo>
                  <a:lnTo>
                    <a:pt x="26326" y="29943"/>
                  </a:lnTo>
                  <a:lnTo>
                    <a:pt x="28635" y="28858"/>
                  </a:lnTo>
                  <a:lnTo>
                    <a:pt x="43415" y="28858"/>
                  </a:lnTo>
                  <a:lnTo>
                    <a:pt x="41198" y="27013"/>
                  </a:lnTo>
                  <a:lnTo>
                    <a:pt x="38242" y="25929"/>
                  </a:lnTo>
                  <a:lnTo>
                    <a:pt x="40644" y="24844"/>
                  </a:lnTo>
                  <a:lnTo>
                    <a:pt x="42399" y="23325"/>
                  </a:lnTo>
                  <a:lnTo>
                    <a:pt x="29189" y="23216"/>
                  </a:lnTo>
                  <a:lnTo>
                    <a:pt x="27342" y="22348"/>
                  </a:lnTo>
                  <a:lnTo>
                    <a:pt x="25864" y="20721"/>
                  </a:lnTo>
                  <a:lnTo>
                    <a:pt x="24386" y="18985"/>
                  </a:lnTo>
                  <a:lnTo>
                    <a:pt x="23721" y="17032"/>
                  </a:lnTo>
                  <a:lnTo>
                    <a:pt x="23647" y="11825"/>
                  </a:lnTo>
                  <a:lnTo>
                    <a:pt x="24386" y="9872"/>
                  </a:lnTo>
                  <a:lnTo>
                    <a:pt x="25864" y="8136"/>
                  </a:lnTo>
                  <a:lnTo>
                    <a:pt x="27342" y="6509"/>
                  </a:lnTo>
                  <a:lnTo>
                    <a:pt x="29189" y="5641"/>
                  </a:lnTo>
                  <a:lnTo>
                    <a:pt x="42722" y="5641"/>
                  </a:lnTo>
                  <a:lnTo>
                    <a:pt x="41375" y="4122"/>
                  </a:lnTo>
                  <a:lnTo>
                    <a:pt x="38888" y="1410"/>
                  </a:lnTo>
                  <a:lnTo>
                    <a:pt x="35563" y="0"/>
                  </a:lnTo>
                  <a:close/>
                </a:path>
                <a:path w="47625" h="57785">
                  <a:moveTo>
                    <a:pt x="43415" y="28858"/>
                  </a:moveTo>
                  <a:lnTo>
                    <a:pt x="34177" y="28858"/>
                  </a:lnTo>
                  <a:lnTo>
                    <a:pt x="36579" y="29943"/>
                  </a:lnTo>
                  <a:lnTo>
                    <a:pt x="40274" y="34282"/>
                  </a:lnTo>
                  <a:lnTo>
                    <a:pt x="41013" y="36452"/>
                  </a:lnTo>
                  <a:lnTo>
                    <a:pt x="41098" y="43938"/>
                  </a:lnTo>
                  <a:lnTo>
                    <a:pt x="40366" y="46325"/>
                  </a:lnTo>
                  <a:lnTo>
                    <a:pt x="38519" y="48386"/>
                  </a:lnTo>
                  <a:lnTo>
                    <a:pt x="36671" y="50556"/>
                  </a:lnTo>
                  <a:lnTo>
                    <a:pt x="34362" y="51641"/>
                  </a:lnTo>
                  <a:lnTo>
                    <a:pt x="43550" y="51641"/>
                  </a:lnTo>
                  <a:lnTo>
                    <a:pt x="45816" y="49145"/>
                  </a:lnTo>
                  <a:lnTo>
                    <a:pt x="47202" y="45023"/>
                  </a:lnTo>
                  <a:lnTo>
                    <a:pt x="47120" y="36452"/>
                  </a:lnTo>
                  <a:lnTo>
                    <a:pt x="46463" y="33848"/>
                  </a:lnTo>
                  <a:lnTo>
                    <a:pt x="44985" y="31353"/>
                  </a:lnTo>
                  <a:lnTo>
                    <a:pt x="43415" y="28858"/>
                  </a:lnTo>
                  <a:close/>
                </a:path>
                <a:path w="47625" h="57785">
                  <a:moveTo>
                    <a:pt x="42722" y="5641"/>
                  </a:moveTo>
                  <a:lnTo>
                    <a:pt x="33716" y="5641"/>
                  </a:lnTo>
                  <a:lnTo>
                    <a:pt x="35563" y="6509"/>
                  </a:lnTo>
                  <a:lnTo>
                    <a:pt x="38519" y="9981"/>
                  </a:lnTo>
                  <a:lnTo>
                    <a:pt x="39180" y="11825"/>
                  </a:lnTo>
                  <a:lnTo>
                    <a:pt x="39180" y="17249"/>
                  </a:lnTo>
                  <a:lnTo>
                    <a:pt x="38519" y="19094"/>
                  </a:lnTo>
                  <a:lnTo>
                    <a:pt x="35655" y="22457"/>
                  </a:lnTo>
                  <a:lnTo>
                    <a:pt x="33808" y="23216"/>
                  </a:lnTo>
                  <a:lnTo>
                    <a:pt x="42460" y="23216"/>
                  </a:lnTo>
                  <a:lnTo>
                    <a:pt x="43507" y="21372"/>
                  </a:lnTo>
                  <a:lnTo>
                    <a:pt x="44708" y="19528"/>
                  </a:lnTo>
                  <a:lnTo>
                    <a:pt x="45262" y="17249"/>
                  </a:lnTo>
                  <a:lnTo>
                    <a:pt x="45181" y="10306"/>
                  </a:lnTo>
                  <a:lnTo>
                    <a:pt x="43969" y="7051"/>
                  </a:lnTo>
                  <a:lnTo>
                    <a:pt x="42722" y="5641"/>
                  </a:lnTo>
                  <a:close/>
                </a:path>
              </a:pathLst>
            </a:custGeom>
            <a:solidFill>
              <a:srgbClr val="000000"/>
            </a:solidFill>
          </p:spPr>
          <p:txBody>
            <a:bodyPr wrap="square" lIns="0" tIns="0" rIns="0" bIns="0" rtlCol="0"/>
            <a:lstStyle/>
            <a:p>
              <a:endParaRPr/>
            </a:p>
          </p:txBody>
        </p:sp>
        <p:sp>
          <p:nvSpPr>
            <p:cNvPr id="281" name="object 281"/>
            <p:cNvSpPr/>
            <p:nvPr/>
          </p:nvSpPr>
          <p:spPr>
            <a:xfrm>
              <a:off x="7512899"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282" name="object 282"/>
            <p:cNvSpPr/>
            <p:nvPr/>
          </p:nvSpPr>
          <p:spPr>
            <a:xfrm>
              <a:off x="6892379" y="2092959"/>
              <a:ext cx="626110" cy="1197610"/>
            </a:xfrm>
            <a:custGeom>
              <a:avLst/>
              <a:gdLst/>
              <a:ahLst/>
              <a:cxnLst/>
              <a:rect l="l" t="t" r="r" b="b"/>
              <a:pathLst>
                <a:path w="626109" h="1197610">
                  <a:moveTo>
                    <a:pt x="8877" y="330"/>
                  </a:moveTo>
                  <a:lnTo>
                    <a:pt x="0" y="330"/>
                  </a:lnTo>
                  <a:lnTo>
                    <a:pt x="0" y="78981"/>
                  </a:lnTo>
                  <a:lnTo>
                    <a:pt x="8877" y="78981"/>
                  </a:lnTo>
                  <a:lnTo>
                    <a:pt x="8877" y="330"/>
                  </a:lnTo>
                  <a:close/>
                </a:path>
                <a:path w="626109" h="1197610">
                  <a:moveTo>
                    <a:pt x="90017" y="78981"/>
                  </a:moveTo>
                  <a:lnTo>
                    <a:pt x="89954" y="33096"/>
                  </a:lnTo>
                  <a:lnTo>
                    <a:pt x="79832" y="20726"/>
                  </a:lnTo>
                  <a:lnTo>
                    <a:pt x="68872" y="20726"/>
                  </a:lnTo>
                  <a:lnTo>
                    <a:pt x="63868" y="23977"/>
                  </a:lnTo>
                  <a:lnTo>
                    <a:pt x="60032" y="30708"/>
                  </a:lnTo>
                  <a:lnTo>
                    <a:pt x="59537" y="29083"/>
                  </a:lnTo>
                  <a:lnTo>
                    <a:pt x="59080" y="27559"/>
                  </a:lnTo>
                  <a:lnTo>
                    <a:pt x="57467" y="25069"/>
                  </a:lnTo>
                  <a:lnTo>
                    <a:pt x="52857" y="21590"/>
                  </a:lnTo>
                  <a:lnTo>
                    <a:pt x="49911" y="20726"/>
                  </a:lnTo>
                  <a:lnTo>
                    <a:pt x="43078" y="20726"/>
                  </a:lnTo>
                  <a:lnTo>
                    <a:pt x="31584" y="29946"/>
                  </a:lnTo>
                  <a:lnTo>
                    <a:pt x="31584" y="22034"/>
                  </a:lnTo>
                  <a:lnTo>
                    <a:pt x="24231" y="22034"/>
                  </a:lnTo>
                  <a:lnTo>
                    <a:pt x="24231" y="78981"/>
                  </a:lnTo>
                  <a:lnTo>
                    <a:pt x="32461" y="78981"/>
                  </a:lnTo>
                  <a:lnTo>
                    <a:pt x="32461" y="44272"/>
                  </a:lnTo>
                  <a:lnTo>
                    <a:pt x="32905" y="40259"/>
                  </a:lnTo>
                  <a:lnTo>
                    <a:pt x="33794" y="37541"/>
                  </a:lnTo>
                  <a:lnTo>
                    <a:pt x="34671" y="34721"/>
                  </a:lnTo>
                  <a:lnTo>
                    <a:pt x="36093" y="32664"/>
                  </a:lnTo>
                  <a:lnTo>
                    <a:pt x="39878" y="29946"/>
                  </a:lnTo>
                  <a:lnTo>
                    <a:pt x="40030" y="29845"/>
                  </a:lnTo>
                  <a:lnTo>
                    <a:pt x="42164" y="29083"/>
                  </a:lnTo>
                  <a:lnTo>
                    <a:pt x="47536" y="29083"/>
                  </a:lnTo>
                  <a:lnTo>
                    <a:pt x="49720" y="30162"/>
                  </a:lnTo>
                  <a:lnTo>
                    <a:pt x="51066" y="32334"/>
                  </a:lnTo>
                  <a:lnTo>
                    <a:pt x="52412" y="34391"/>
                  </a:lnTo>
                  <a:lnTo>
                    <a:pt x="53060" y="37541"/>
                  </a:lnTo>
                  <a:lnTo>
                    <a:pt x="53073" y="78981"/>
                  </a:lnTo>
                  <a:lnTo>
                    <a:pt x="61302" y="78981"/>
                  </a:lnTo>
                  <a:lnTo>
                    <a:pt x="61302" y="40043"/>
                  </a:lnTo>
                  <a:lnTo>
                    <a:pt x="62433" y="35699"/>
                  </a:lnTo>
                  <a:lnTo>
                    <a:pt x="64693" y="33096"/>
                  </a:lnTo>
                  <a:lnTo>
                    <a:pt x="66675" y="30708"/>
                  </a:lnTo>
                  <a:lnTo>
                    <a:pt x="66954" y="30378"/>
                  </a:lnTo>
                  <a:lnTo>
                    <a:pt x="69786" y="29083"/>
                  </a:lnTo>
                  <a:lnTo>
                    <a:pt x="75095" y="29083"/>
                  </a:lnTo>
                  <a:lnTo>
                    <a:pt x="81838" y="39281"/>
                  </a:lnTo>
                  <a:lnTo>
                    <a:pt x="81838" y="78981"/>
                  </a:lnTo>
                  <a:lnTo>
                    <a:pt x="90017" y="78981"/>
                  </a:lnTo>
                  <a:close/>
                </a:path>
                <a:path w="626109" h="1197610">
                  <a:moveTo>
                    <a:pt x="146710" y="44589"/>
                  </a:moveTo>
                  <a:lnTo>
                    <a:pt x="138303" y="25412"/>
                  </a:lnTo>
                  <a:lnTo>
                    <a:pt x="138303" y="42748"/>
                  </a:lnTo>
                  <a:lnTo>
                    <a:pt x="138176" y="58153"/>
                  </a:lnTo>
                  <a:lnTo>
                    <a:pt x="136994" y="63258"/>
                  </a:lnTo>
                  <a:lnTo>
                    <a:pt x="134315" y="67056"/>
                  </a:lnTo>
                  <a:lnTo>
                    <a:pt x="131775" y="70523"/>
                  </a:lnTo>
                  <a:lnTo>
                    <a:pt x="128651" y="72364"/>
                  </a:lnTo>
                  <a:lnTo>
                    <a:pt x="121399" y="72364"/>
                  </a:lnTo>
                  <a:lnTo>
                    <a:pt x="118338" y="70637"/>
                  </a:lnTo>
                  <a:lnTo>
                    <a:pt x="115722" y="66941"/>
                  </a:lnTo>
                  <a:lnTo>
                    <a:pt x="113271" y="63576"/>
                  </a:lnTo>
                  <a:lnTo>
                    <a:pt x="112014" y="58153"/>
                  </a:lnTo>
                  <a:lnTo>
                    <a:pt x="112014" y="43510"/>
                  </a:lnTo>
                  <a:lnTo>
                    <a:pt x="113360" y="37871"/>
                  </a:lnTo>
                  <a:lnTo>
                    <a:pt x="116052" y="34074"/>
                  </a:lnTo>
                  <a:lnTo>
                    <a:pt x="118757" y="30162"/>
                  </a:lnTo>
                  <a:lnTo>
                    <a:pt x="120027" y="29400"/>
                  </a:lnTo>
                  <a:lnTo>
                    <a:pt x="121856" y="28321"/>
                  </a:lnTo>
                  <a:lnTo>
                    <a:pt x="128892" y="28321"/>
                  </a:lnTo>
                  <a:lnTo>
                    <a:pt x="131940" y="30060"/>
                  </a:lnTo>
                  <a:lnTo>
                    <a:pt x="134480" y="33743"/>
                  </a:lnTo>
                  <a:lnTo>
                    <a:pt x="137020" y="37325"/>
                  </a:lnTo>
                  <a:lnTo>
                    <a:pt x="138303" y="42748"/>
                  </a:lnTo>
                  <a:lnTo>
                    <a:pt x="138303" y="25412"/>
                  </a:lnTo>
                  <a:lnTo>
                    <a:pt x="137109" y="24422"/>
                  </a:lnTo>
                  <a:lnTo>
                    <a:pt x="133934" y="21920"/>
                  </a:lnTo>
                  <a:lnTo>
                    <a:pt x="130276" y="20726"/>
                  </a:lnTo>
                  <a:lnTo>
                    <a:pt x="122961" y="20726"/>
                  </a:lnTo>
                  <a:lnTo>
                    <a:pt x="120269" y="21374"/>
                  </a:lnTo>
                  <a:lnTo>
                    <a:pt x="118046" y="22898"/>
                  </a:lnTo>
                  <a:lnTo>
                    <a:pt x="115811" y="24307"/>
                  </a:lnTo>
                  <a:lnTo>
                    <a:pt x="113817" y="26479"/>
                  </a:lnTo>
                  <a:lnTo>
                    <a:pt x="112052" y="29400"/>
                  </a:lnTo>
                  <a:lnTo>
                    <a:pt x="112052" y="22034"/>
                  </a:lnTo>
                  <a:lnTo>
                    <a:pt x="104559" y="22034"/>
                  </a:lnTo>
                  <a:lnTo>
                    <a:pt x="104559" y="100901"/>
                  </a:lnTo>
                  <a:lnTo>
                    <a:pt x="112788" y="100901"/>
                  </a:lnTo>
                  <a:lnTo>
                    <a:pt x="112788" y="73126"/>
                  </a:lnTo>
                  <a:lnTo>
                    <a:pt x="114185" y="75184"/>
                  </a:lnTo>
                  <a:lnTo>
                    <a:pt x="115989" y="76923"/>
                  </a:lnTo>
                  <a:lnTo>
                    <a:pt x="118160" y="78232"/>
                  </a:lnTo>
                  <a:lnTo>
                    <a:pt x="120332" y="79641"/>
                  </a:lnTo>
                  <a:lnTo>
                    <a:pt x="122796" y="80289"/>
                  </a:lnTo>
                  <a:lnTo>
                    <a:pt x="129298" y="80289"/>
                  </a:lnTo>
                  <a:lnTo>
                    <a:pt x="132867" y="79095"/>
                  </a:lnTo>
                  <a:lnTo>
                    <a:pt x="139661" y="74104"/>
                  </a:lnTo>
                  <a:lnTo>
                    <a:pt x="140360" y="73126"/>
                  </a:lnTo>
                  <a:lnTo>
                    <a:pt x="140919" y="72364"/>
                  </a:lnTo>
                  <a:lnTo>
                    <a:pt x="142252" y="70523"/>
                  </a:lnTo>
                  <a:lnTo>
                    <a:pt x="145821" y="61188"/>
                  </a:lnTo>
                  <a:lnTo>
                    <a:pt x="146710" y="55880"/>
                  </a:lnTo>
                  <a:lnTo>
                    <a:pt x="146710" y="44589"/>
                  </a:lnTo>
                  <a:close/>
                </a:path>
                <a:path w="626109" h="1197610">
                  <a:moveTo>
                    <a:pt x="197358" y="22034"/>
                  </a:moveTo>
                  <a:lnTo>
                    <a:pt x="189128" y="22034"/>
                  </a:lnTo>
                  <a:lnTo>
                    <a:pt x="189128" y="57391"/>
                  </a:lnTo>
                  <a:lnTo>
                    <a:pt x="188671" y="61087"/>
                  </a:lnTo>
                  <a:lnTo>
                    <a:pt x="186893" y="66294"/>
                  </a:lnTo>
                  <a:lnTo>
                    <a:pt x="185356" y="68249"/>
                  </a:lnTo>
                  <a:lnTo>
                    <a:pt x="181025" y="71285"/>
                  </a:lnTo>
                  <a:lnTo>
                    <a:pt x="178714" y="71932"/>
                  </a:lnTo>
                  <a:lnTo>
                    <a:pt x="173774" y="71932"/>
                  </a:lnTo>
                  <a:lnTo>
                    <a:pt x="171704" y="71285"/>
                  </a:lnTo>
                  <a:lnTo>
                    <a:pt x="170014" y="69761"/>
                  </a:lnTo>
                  <a:lnTo>
                    <a:pt x="168351" y="68351"/>
                  </a:lnTo>
                  <a:lnTo>
                    <a:pt x="167246" y="66395"/>
                  </a:lnTo>
                  <a:lnTo>
                    <a:pt x="166395" y="62064"/>
                  </a:lnTo>
                  <a:lnTo>
                    <a:pt x="166357" y="61087"/>
                  </a:lnTo>
                  <a:lnTo>
                    <a:pt x="166230" y="22034"/>
                  </a:lnTo>
                  <a:lnTo>
                    <a:pt x="158000" y="22034"/>
                  </a:lnTo>
                  <a:lnTo>
                    <a:pt x="158038" y="62064"/>
                  </a:lnTo>
                  <a:lnTo>
                    <a:pt x="171729" y="80289"/>
                  </a:lnTo>
                  <a:lnTo>
                    <a:pt x="181089" y="80289"/>
                  </a:lnTo>
                  <a:lnTo>
                    <a:pt x="186220" y="77038"/>
                  </a:lnTo>
                  <a:lnTo>
                    <a:pt x="189204" y="71932"/>
                  </a:lnTo>
                  <a:lnTo>
                    <a:pt x="189966" y="70637"/>
                  </a:lnTo>
                  <a:lnTo>
                    <a:pt x="189966" y="78981"/>
                  </a:lnTo>
                  <a:lnTo>
                    <a:pt x="197358" y="78981"/>
                  </a:lnTo>
                  <a:lnTo>
                    <a:pt x="197358" y="70637"/>
                  </a:lnTo>
                  <a:lnTo>
                    <a:pt x="197358" y="22034"/>
                  </a:lnTo>
                  <a:close/>
                </a:path>
                <a:path w="626109" h="1197610">
                  <a:moveTo>
                    <a:pt x="230974" y="78879"/>
                  </a:moveTo>
                  <a:lnTo>
                    <a:pt x="229819" y="70739"/>
                  </a:lnTo>
                  <a:lnTo>
                    <a:pt x="229781" y="70421"/>
                  </a:lnTo>
                  <a:lnTo>
                    <a:pt x="228295" y="70637"/>
                  </a:lnTo>
                  <a:lnTo>
                    <a:pt x="227101" y="70739"/>
                  </a:lnTo>
                  <a:lnTo>
                    <a:pt x="224967" y="70739"/>
                  </a:lnTo>
                  <a:lnTo>
                    <a:pt x="221919" y="68135"/>
                  </a:lnTo>
                  <a:lnTo>
                    <a:pt x="221653" y="67373"/>
                  </a:lnTo>
                  <a:lnTo>
                    <a:pt x="221462" y="65646"/>
                  </a:lnTo>
                  <a:lnTo>
                    <a:pt x="221462" y="29514"/>
                  </a:lnTo>
                  <a:lnTo>
                    <a:pt x="229781" y="29514"/>
                  </a:lnTo>
                  <a:lnTo>
                    <a:pt x="229781" y="22034"/>
                  </a:lnTo>
                  <a:lnTo>
                    <a:pt x="221462" y="22034"/>
                  </a:lnTo>
                  <a:lnTo>
                    <a:pt x="221462" y="2070"/>
                  </a:lnTo>
                  <a:lnTo>
                    <a:pt x="213334" y="7823"/>
                  </a:lnTo>
                  <a:lnTo>
                    <a:pt x="213334" y="22034"/>
                  </a:lnTo>
                  <a:lnTo>
                    <a:pt x="207238" y="22034"/>
                  </a:lnTo>
                  <a:lnTo>
                    <a:pt x="207238" y="29514"/>
                  </a:lnTo>
                  <a:lnTo>
                    <a:pt x="213334" y="29514"/>
                  </a:lnTo>
                  <a:lnTo>
                    <a:pt x="213398" y="68999"/>
                  </a:lnTo>
                  <a:lnTo>
                    <a:pt x="213614" y="71932"/>
                  </a:lnTo>
                  <a:lnTo>
                    <a:pt x="214350" y="73774"/>
                  </a:lnTo>
                  <a:lnTo>
                    <a:pt x="214998" y="75514"/>
                  </a:lnTo>
                  <a:lnTo>
                    <a:pt x="216192" y="77038"/>
                  </a:lnTo>
                  <a:lnTo>
                    <a:pt x="217766" y="78117"/>
                  </a:lnTo>
                  <a:lnTo>
                    <a:pt x="219430" y="79197"/>
                  </a:lnTo>
                  <a:lnTo>
                    <a:pt x="221742" y="79743"/>
                  </a:lnTo>
                  <a:lnTo>
                    <a:pt x="226542" y="79743"/>
                  </a:lnTo>
                  <a:lnTo>
                    <a:pt x="228663" y="79527"/>
                  </a:lnTo>
                  <a:lnTo>
                    <a:pt x="230974" y="78879"/>
                  </a:lnTo>
                  <a:close/>
                </a:path>
                <a:path w="626109" h="1197610">
                  <a:moveTo>
                    <a:pt x="280492" y="78981"/>
                  </a:moveTo>
                  <a:lnTo>
                    <a:pt x="277901" y="50342"/>
                  </a:lnTo>
                  <a:lnTo>
                    <a:pt x="277812" y="34937"/>
                  </a:lnTo>
                  <a:lnTo>
                    <a:pt x="277533" y="33312"/>
                  </a:lnTo>
                  <a:lnTo>
                    <a:pt x="276974" y="30708"/>
                  </a:lnTo>
                  <a:lnTo>
                    <a:pt x="276263" y="28752"/>
                  </a:lnTo>
                  <a:lnTo>
                    <a:pt x="276148" y="28435"/>
                  </a:lnTo>
                  <a:lnTo>
                    <a:pt x="273748" y="24955"/>
                  </a:lnTo>
                  <a:lnTo>
                    <a:pt x="271805" y="23545"/>
                  </a:lnTo>
                  <a:lnTo>
                    <a:pt x="269214" y="22466"/>
                  </a:lnTo>
                  <a:lnTo>
                    <a:pt x="266636" y="21272"/>
                  </a:lnTo>
                  <a:lnTo>
                    <a:pt x="263309" y="20726"/>
                  </a:lnTo>
                  <a:lnTo>
                    <a:pt x="254990" y="20726"/>
                  </a:lnTo>
                  <a:lnTo>
                    <a:pt x="237261" y="38303"/>
                  </a:lnTo>
                  <a:lnTo>
                    <a:pt x="245300" y="39497"/>
                  </a:lnTo>
                  <a:lnTo>
                    <a:pt x="246126" y="35483"/>
                  </a:lnTo>
                  <a:lnTo>
                    <a:pt x="247510" y="32664"/>
                  </a:lnTo>
                  <a:lnTo>
                    <a:pt x="249364" y="31140"/>
                  </a:lnTo>
                  <a:lnTo>
                    <a:pt x="251206" y="29514"/>
                  </a:lnTo>
                  <a:lnTo>
                    <a:pt x="254076" y="28752"/>
                  </a:lnTo>
                  <a:lnTo>
                    <a:pt x="262102" y="28752"/>
                  </a:lnTo>
                  <a:lnTo>
                    <a:pt x="265252" y="29845"/>
                  </a:lnTo>
                  <a:lnTo>
                    <a:pt x="267284" y="32004"/>
                  </a:lnTo>
                  <a:lnTo>
                    <a:pt x="268846" y="33642"/>
                  </a:lnTo>
                  <a:lnTo>
                    <a:pt x="269684" y="36347"/>
                  </a:lnTo>
                  <a:lnTo>
                    <a:pt x="269595" y="42862"/>
                  </a:lnTo>
                  <a:lnTo>
                    <a:pt x="269595" y="50342"/>
                  </a:lnTo>
                  <a:lnTo>
                    <a:pt x="257581" y="72694"/>
                  </a:lnTo>
                  <a:lnTo>
                    <a:pt x="251206" y="72694"/>
                  </a:lnTo>
                  <a:lnTo>
                    <a:pt x="244551" y="62064"/>
                  </a:lnTo>
                  <a:lnTo>
                    <a:pt x="244932" y="60540"/>
                  </a:lnTo>
                  <a:lnTo>
                    <a:pt x="245757" y="59131"/>
                  </a:lnTo>
                  <a:lnTo>
                    <a:pt x="246494" y="57721"/>
                  </a:lnTo>
                  <a:lnTo>
                    <a:pt x="247599" y="56743"/>
                  </a:lnTo>
                  <a:lnTo>
                    <a:pt x="250380" y="55232"/>
                  </a:lnTo>
                  <a:lnTo>
                    <a:pt x="252780" y="54571"/>
                  </a:lnTo>
                  <a:lnTo>
                    <a:pt x="262102" y="53060"/>
                  </a:lnTo>
                  <a:lnTo>
                    <a:pt x="266636" y="51866"/>
                  </a:lnTo>
                  <a:lnTo>
                    <a:pt x="269595" y="50342"/>
                  </a:lnTo>
                  <a:lnTo>
                    <a:pt x="269595" y="42862"/>
                  </a:lnTo>
                  <a:lnTo>
                    <a:pt x="266446" y="44157"/>
                  </a:lnTo>
                  <a:lnTo>
                    <a:pt x="261556" y="45250"/>
                  </a:lnTo>
                  <a:lnTo>
                    <a:pt x="254901" y="46113"/>
                  </a:lnTo>
                  <a:lnTo>
                    <a:pt x="251663" y="46659"/>
                  </a:lnTo>
                  <a:lnTo>
                    <a:pt x="249262" y="47091"/>
                  </a:lnTo>
                  <a:lnTo>
                    <a:pt x="247599" y="47637"/>
                  </a:lnTo>
                  <a:lnTo>
                    <a:pt x="245389" y="48285"/>
                  </a:lnTo>
                  <a:lnTo>
                    <a:pt x="235775" y="61188"/>
                  </a:lnTo>
                  <a:lnTo>
                    <a:pt x="235775" y="68783"/>
                  </a:lnTo>
                  <a:lnTo>
                    <a:pt x="237261" y="72694"/>
                  </a:lnTo>
                  <a:lnTo>
                    <a:pt x="242989" y="78765"/>
                  </a:lnTo>
                  <a:lnTo>
                    <a:pt x="247053" y="80289"/>
                  </a:lnTo>
                  <a:lnTo>
                    <a:pt x="255638" y="80289"/>
                  </a:lnTo>
                  <a:lnTo>
                    <a:pt x="270230" y="71932"/>
                  </a:lnTo>
                  <a:lnTo>
                    <a:pt x="270497" y="74536"/>
                  </a:lnTo>
                  <a:lnTo>
                    <a:pt x="271018" y="76822"/>
                  </a:lnTo>
                  <a:lnTo>
                    <a:pt x="271119" y="77139"/>
                  </a:lnTo>
                  <a:lnTo>
                    <a:pt x="271894" y="78981"/>
                  </a:lnTo>
                  <a:lnTo>
                    <a:pt x="280492" y="78981"/>
                  </a:lnTo>
                  <a:close/>
                </a:path>
                <a:path w="626109" h="1197610">
                  <a:moveTo>
                    <a:pt x="311340" y="78879"/>
                  </a:moveTo>
                  <a:lnTo>
                    <a:pt x="310273" y="70739"/>
                  </a:lnTo>
                  <a:lnTo>
                    <a:pt x="310235" y="70421"/>
                  </a:lnTo>
                  <a:lnTo>
                    <a:pt x="308660" y="70637"/>
                  </a:lnTo>
                  <a:lnTo>
                    <a:pt x="307467" y="70739"/>
                  </a:lnTo>
                  <a:lnTo>
                    <a:pt x="305333" y="70739"/>
                  </a:lnTo>
                  <a:lnTo>
                    <a:pt x="302387" y="68135"/>
                  </a:lnTo>
                  <a:lnTo>
                    <a:pt x="302107" y="67373"/>
                  </a:lnTo>
                  <a:lnTo>
                    <a:pt x="301917" y="65646"/>
                  </a:lnTo>
                  <a:lnTo>
                    <a:pt x="301917" y="29514"/>
                  </a:lnTo>
                  <a:lnTo>
                    <a:pt x="310235" y="29514"/>
                  </a:lnTo>
                  <a:lnTo>
                    <a:pt x="310235" y="22034"/>
                  </a:lnTo>
                  <a:lnTo>
                    <a:pt x="301917" y="22034"/>
                  </a:lnTo>
                  <a:lnTo>
                    <a:pt x="301917" y="2070"/>
                  </a:lnTo>
                  <a:lnTo>
                    <a:pt x="293700" y="7810"/>
                  </a:lnTo>
                  <a:lnTo>
                    <a:pt x="293700" y="22034"/>
                  </a:lnTo>
                  <a:lnTo>
                    <a:pt x="287693" y="22034"/>
                  </a:lnTo>
                  <a:lnTo>
                    <a:pt x="287693" y="29514"/>
                  </a:lnTo>
                  <a:lnTo>
                    <a:pt x="293700" y="29514"/>
                  </a:lnTo>
                  <a:lnTo>
                    <a:pt x="293789" y="68999"/>
                  </a:lnTo>
                  <a:lnTo>
                    <a:pt x="294068" y="71932"/>
                  </a:lnTo>
                  <a:lnTo>
                    <a:pt x="302196" y="79743"/>
                  </a:lnTo>
                  <a:lnTo>
                    <a:pt x="306997" y="79743"/>
                  </a:lnTo>
                  <a:lnTo>
                    <a:pt x="309029" y="79527"/>
                  </a:lnTo>
                  <a:lnTo>
                    <a:pt x="311340" y="78879"/>
                  </a:lnTo>
                  <a:close/>
                </a:path>
                <a:path w="626109" h="1197610">
                  <a:moveTo>
                    <a:pt x="327317" y="22034"/>
                  </a:moveTo>
                  <a:lnTo>
                    <a:pt x="319100" y="22034"/>
                  </a:lnTo>
                  <a:lnTo>
                    <a:pt x="319100" y="78981"/>
                  </a:lnTo>
                  <a:lnTo>
                    <a:pt x="327317" y="78981"/>
                  </a:lnTo>
                  <a:lnTo>
                    <a:pt x="327317" y="22034"/>
                  </a:lnTo>
                  <a:close/>
                </a:path>
                <a:path w="626109" h="1197610">
                  <a:moveTo>
                    <a:pt x="327317" y="330"/>
                  </a:moveTo>
                  <a:lnTo>
                    <a:pt x="319100" y="330"/>
                  </a:lnTo>
                  <a:lnTo>
                    <a:pt x="319100" y="11391"/>
                  </a:lnTo>
                  <a:lnTo>
                    <a:pt x="327317" y="11391"/>
                  </a:lnTo>
                  <a:lnTo>
                    <a:pt x="327317" y="330"/>
                  </a:lnTo>
                  <a:close/>
                </a:path>
                <a:path w="626109" h="1197610">
                  <a:moveTo>
                    <a:pt x="382841" y="40690"/>
                  </a:moveTo>
                  <a:lnTo>
                    <a:pt x="380809" y="33528"/>
                  </a:lnTo>
                  <a:lnTo>
                    <a:pt x="376834" y="28752"/>
                  </a:lnTo>
                  <a:lnTo>
                    <a:pt x="374434" y="25831"/>
                  </a:lnTo>
                  <a:lnTo>
                    <a:pt x="374434" y="43078"/>
                  </a:lnTo>
                  <a:lnTo>
                    <a:pt x="374383" y="57835"/>
                  </a:lnTo>
                  <a:lnTo>
                    <a:pt x="373049" y="63258"/>
                  </a:lnTo>
                  <a:lnTo>
                    <a:pt x="370370" y="66840"/>
                  </a:lnTo>
                  <a:lnTo>
                    <a:pt x="367690" y="70523"/>
                  </a:lnTo>
                  <a:lnTo>
                    <a:pt x="364274" y="72364"/>
                  </a:lnTo>
                  <a:lnTo>
                    <a:pt x="356044" y="72364"/>
                  </a:lnTo>
                  <a:lnTo>
                    <a:pt x="352628" y="70523"/>
                  </a:lnTo>
                  <a:lnTo>
                    <a:pt x="347179" y="63258"/>
                  </a:lnTo>
                  <a:lnTo>
                    <a:pt x="345884" y="57835"/>
                  </a:lnTo>
                  <a:lnTo>
                    <a:pt x="345909" y="43078"/>
                  </a:lnTo>
                  <a:lnTo>
                    <a:pt x="347179" y="37757"/>
                  </a:lnTo>
                  <a:lnTo>
                    <a:pt x="349948" y="34175"/>
                  </a:lnTo>
                  <a:lnTo>
                    <a:pt x="352628" y="30492"/>
                  </a:lnTo>
                  <a:lnTo>
                    <a:pt x="356044" y="28752"/>
                  </a:lnTo>
                  <a:lnTo>
                    <a:pt x="364185" y="28752"/>
                  </a:lnTo>
                  <a:lnTo>
                    <a:pt x="367601" y="30492"/>
                  </a:lnTo>
                  <a:lnTo>
                    <a:pt x="373049" y="37757"/>
                  </a:lnTo>
                  <a:lnTo>
                    <a:pt x="374434" y="43078"/>
                  </a:lnTo>
                  <a:lnTo>
                    <a:pt x="374434" y="25831"/>
                  </a:lnTo>
                  <a:lnTo>
                    <a:pt x="372313" y="23228"/>
                  </a:lnTo>
                  <a:lnTo>
                    <a:pt x="366852" y="20726"/>
                  </a:lnTo>
                  <a:lnTo>
                    <a:pt x="354203" y="20726"/>
                  </a:lnTo>
                  <a:lnTo>
                    <a:pt x="349034" y="22783"/>
                  </a:lnTo>
                  <a:lnTo>
                    <a:pt x="339890" y="32118"/>
                  </a:lnTo>
                  <a:lnTo>
                    <a:pt x="337388" y="39928"/>
                  </a:lnTo>
                  <a:lnTo>
                    <a:pt x="337388" y="60109"/>
                  </a:lnTo>
                  <a:lnTo>
                    <a:pt x="339521" y="67487"/>
                  </a:lnTo>
                  <a:lnTo>
                    <a:pt x="343674" y="72580"/>
                  </a:lnTo>
                  <a:lnTo>
                    <a:pt x="347827" y="77787"/>
                  </a:lnTo>
                  <a:lnTo>
                    <a:pt x="353377" y="80289"/>
                  </a:lnTo>
                  <a:lnTo>
                    <a:pt x="364363" y="80289"/>
                  </a:lnTo>
                  <a:lnTo>
                    <a:pt x="368338" y="79095"/>
                  </a:lnTo>
                  <a:lnTo>
                    <a:pt x="371843" y="76822"/>
                  </a:lnTo>
                  <a:lnTo>
                    <a:pt x="375450" y="74536"/>
                  </a:lnTo>
                  <a:lnTo>
                    <a:pt x="382714" y="57835"/>
                  </a:lnTo>
                  <a:lnTo>
                    <a:pt x="382841" y="40690"/>
                  </a:lnTo>
                  <a:close/>
                </a:path>
                <a:path w="626109" h="1197610">
                  <a:moveTo>
                    <a:pt x="433552" y="78981"/>
                  </a:moveTo>
                  <a:lnTo>
                    <a:pt x="433425" y="37439"/>
                  </a:lnTo>
                  <a:lnTo>
                    <a:pt x="430504" y="27457"/>
                  </a:lnTo>
                  <a:lnTo>
                    <a:pt x="429298" y="25387"/>
                  </a:lnTo>
                  <a:lnTo>
                    <a:pt x="427456" y="23761"/>
                  </a:lnTo>
                  <a:lnTo>
                    <a:pt x="425056" y="22567"/>
                  </a:lnTo>
                  <a:lnTo>
                    <a:pt x="422554" y="21272"/>
                  </a:lnTo>
                  <a:lnTo>
                    <a:pt x="419874" y="20726"/>
                  </a:lnTo>
                  <a:lnTo>
                    <a:pt x="410184" y="20726"/>
                  </a:lnTo>
                  <a:lnTo>
                    <a:pt x="405104" y="23876"/>
                  </a:lnTo>
                  <a:lnTo>
                    <a:pt x="401497" y="30060"/>
                  </a:lnTo>
                  <a:lnTo>
                    <a:pt x="401497" y="22034"/>
                  </a:lnTo>
                  <a:lnTo>
                    <a:pt x="394106" y="22034"/>
                  </a:lnTo>
                  <a:lnTo>
                    <a:pt x="394106" y="78981"/>
                  </a:lnTo>
                  <a:lnTo>
                    <a:pt x="402323" y="78981"/>
                  </a:lnTo>
                  <a:lnTo>
                    <a:pt x="402386" y="40360"/>
                  </a:lnTo>
                  <a:lnTo>
                    <a:pt x="403618" y="35585"/>
                  </a:lnTo>
                  <a:lnTo>
                    <a:pt x="406120" y="32981"/>
                  </a:lnTo>
                  <a:lnTo>
                    <a:pt x="408698" y="30378"/>
                  </a:lnTo>
                  <a:lnTo>
                    <a:pt x="409448" y="30060"/>
                  </a:lnTo>
                  <a:lnTo>
                    <a:pt x="411657" y="29083"/>
                  </a:lnTo>
                  <a:lnTo>
                    <a:pt x="417385" y="29083"/>
                  </a:lnTo>
                  <a:lnTo>
                    <a:pt x="419328" y="29629"/>
                  </a:lnTo>
                  <a:lnTo>
                    <a:pt x="420890" y="30822"/>
                  </a:lnTo>
                  <a:lnTo>
                    <a:pt x="422554" y="32004"/>
                  </a:lnTo>
                  <a:lnTo>
                    <a:pt x="423672" y="33528"/>
                  </a:lnTo>
                  <a:lnTo>
                    <a:pt x="424954" y="37439"/>
                  </a:lnTo>
                  <a:lnTo>
                    <a:pt x="425221" y="39497"/>
                  </a:lnTo>
                  <a:lnTo>
                    <a:pt x="425335" y="78981"/>
                  </a:lnTo>
                  <a:lnTo>
                    <a:pt x="433552" y="78981"/>
                  </a:lnTo>
                  <a:close/>
                </a:path>
                <a:path w="626109" h="1197610">
                  <a:moveTo>
                    <a:pt x="503199" y="0"/>
                  </a:moveTo>
                  <a:lnTo>
                    <a:pt x="497928" y="0"/>
                  </a:lnTo>
                  <a:lnTo>
                    <a:pt x="496455" y="3365"/>
                  </a:lnTo>
                  <a:lnTo>
                    <a:pt x="494055" y="6845"/>
                  </a:lnTo>
                  <a:lnTo>
                    <a:pt x="490639" y="10528"/>
                  </a:lnTo>
                  <a:lnTo>
                    <a:pt x="487121" y="14109"/>
                  </a:lnTo>
                  <a:lnTo>
                    <a:pt x="483158" y="17145"/>
                  </a:lnTo>
                  <a:lnTo>
                    <a:pt x="478536" y="19748"/>
                  </a:lnTo>
                  <a:lnTo>
                    <a:pt x="478536" y="29083"/>
                  </a:lnTo>
                  <a:lnTo>
                    <a:pt x="494982" y="17475"/>
                  </a:lnTo>
                  <a:lnTo>
                    <a:pt x="494982" y="78981"/>
                  </a:lnTo>
                  <a:lnTo>
                    <a:pt x="503199" y="78981"/>
                  </a:lnTo>
                  <a:lnTo>
                    <a:pt x="503199" y="17475"/>
                  </a:lnTo>
                  <a:lnTo>
                    <a:pt x="503199" y="0"/>
                  </a:lnTo>
                  <a:close/>
                </a:path>
                <a:path w="626109" h="1197610">
                  <a:moveTo>
                    <a:pt x="625957" y="1141095"/>
                  </a:moveTo>
                  <a:lnTo>
                    <a:pt x="622173" y="1141095"/>
                  </a:lnTo>
                  <a:lnTo>
                    <a:pt x="621157" y="1143482"/>
                  </a:lnTo>
                  <a:lnTo>
                    <a:pt x="619404" y="1145984"/>
                  </a:lnTo>
                  <a:lnTo>
                    <a:pt x="614514" y="1151191"/>
                  </a:lnTo>
                  <a:lnTo>
                    <a:pt x="611644" y="1153363"/>
                  </a:lnTo>
                  <a:lnTo>
                    <a:pt x="608317" y="1155204"/>
                  </a:lnTo>
                  <a:lnTo>
                    <a:pt x="608317" y="1161821"/>
                  </a:lnTo>
                  <a:lnTo>
                    <a:pt x="620052" y="1153464"/>
                  </a:lnTo>
                  <a:lnTo>
                    <a:pt x="620052" y="1197406"/>
                  </a:lnTo>
                  <a:lnTo>
                    <a:pt x="625957" y="1197406"/>
                  </a:lnTo>
                  <a:lnTo>
                    <a:pt x="625957" y="1141095"/>
                  </a:lnTo>
                  <a:close/>
                </a:path>
              </a:pathLst>
            </a:custGeom>
            <a:solidFill>
              <a:srgbClr val="000000"/>
            </a:solidFill>
          </p:spPr>
          <p:txBody>
            <a:bodyPr wrap="square" lIns="0" tIns="0" rIns="0" bIns="0" rtlCol="0"/>
            <a:lstStyle/>
            <a:p>
              <a:endParaRPr/>
            </a:p>
          </p:txBody>
        </p:sp>
      </p:grpSp>
      <p:pic>
        <p:nvPicPr>
          <p:cNvPr id="283" name="object 283"/>
          <p:cNvPicPr/>
          <p:nvPr/>
        </p:nvPicPr>
        <p:blipFill>
          <a:blip r:embed="rId3" cstate="print"/>
          <a:stretch>
            <a:fillRect/>
          </a:stretch>
        </p:blipFill>
        <p:spPr>
          <a:xfrm>
            <a:off x="6526431" y="2290844"/>
            <a:ext cx="49391" cy="805862"/>
          </a:xfrm>
          <a:prstGeom prst="rect">
            <a:avLst/>
          </a:prstGeom>
        </p:spPr>
      </p:pic>
      <p:pic>
        <p:nvPicPr>
          <p:cNvPr id="284" name="object 284"/>
          <p:cNvPicPr/>
          <p:nvPr/>
        </p:nvPicPr>
        <p:blipFill>
          <a:blip r:embed="rId4" cstate="print"/>
          <a:stretch>
            <a:fillRect/>
          </a:stretch>
        </p:blipFill>
        <p:spPr>
          <a:xfrm>
            <a:off x="7048236" y="3339181"/>
            <a:ext cx="203617" cy="71711"/>
          </a:xfrm>
          <a:prstGeom prst="rect">
            <a:avLst/>
          </a:prstGeom>
        </p:spPr>
      </p:pic>
      <p:grpSp>
        <p:nvGrpSpPr>
          <p:cNvPr id="285" name="object 285"/>
          <p:cNvGrpSpPr/>
          <p:nvPr/>
        </p:nvGrpSpPr>
        <p:grpSpPr>
          <a:xfrm>
            <a:off x="8266845" y="2092959"/>
            <a:ext cx="908685" cy="1198880"/>
            <a:chOff x="8266845" y="2092959"/>
            <a:chExt cx="908685" cy="1198880"/>
          </a:xfrm>
        </p:grpSpPr>
        <p:sp>
          <p:nvSpPr>
            <p:cNvPr id="286" name="object 286"/>
            <p:cNvSpPr/>
            <p:nvPr/>
          </p:nvSpPr>
          <p:spPr>
            <a:xfrm>
              <a:off x="8359864" y="2256995"/>
              <a:ext cx="815975" cy="913765"/>
            </a:xfrm>
            <a:custGeom>
              <a:avLst/>
              <a:gdLst/>
              <a:ahLst/>
              <a:cxnLst/>
              <a:rect l="l" t="t" r="r" b="b"/>
              <a:pathLst>
                <a:path w="815975" h="913764">
                  <a:moveTo>
                    <a:pt x="0" y="861951"/>
                  </a:moveTo>
                  <a:lnTo>
                    <a:pt x="59857" y="861951"/>
                  </a:lnTo>
                </a:path>
                <a:path w="815975" h="913764">
                  <a:moveTo>
                    <a:pt x="89786" y="861951"/>
                  </a:moveTo>
                  <a:lnTo>
                    <a:pt x="149644" y="861951"/>
                  </a:lnTo>
                </a:path>
                <a:path w="815975" h="913764">
                  <a:moveTo>
                    <a:pt x="179572" y="861951"/>
                  </a:moveTo>
                  <a:lnTo>
                    <a:pt x="239430" y="861951"/>
                  </a:lnTo>
                </a:path>
                <a:path w="815975" h="913764">
                  <a:moveTo>
                    <a:pt x="269359" y="861951"/>
                  </a:moveTo>
                  <a:lnTo>
                    <a:pt x="329216" y="861951"/>
                  </a:lnTo>
                </a:path>
                <a:path w="815975" h="913764">
                  <a:moveTo>
                    <a:pt x="359145" y="861951"/>
                  </a:moveTo>
                  <a:lnTo>
                    <a:pt x="418910" y="861951"/>
                  </a:lnTo>
                </a:path>
                <a:path w="815975" h="913764">
                  <a:moveTo>
                    <a:pt x="448839" y="861951"/>
                  </a:moveTo>
                  <a:lnTo>
                    <a:pt x="508696" y="861951"/>
                  </a:lnTo>
                </a:path>
                <a:path w="815975" h="913764">
                  <a:moveTo>
                    <a:pt x="538625" y="861951"/>
                  </a:moveTo>
                  <a:lnTo>
                    <a:pt x="598483" y="861951"/>
                  </a:lnTo>
                </a:path>
                <a:path w="815975" h="913764">
                  <a:moveTo>
                    <a:pt x="628411" y="861951"/>
                  </a:moveTo>
                  <a:lnTo>
                    <a:pt x="688269" y="861951"/>
                  </a:lnTo>
                </a:path>
                <a:path w="815975" h="913764">
                  <a:moveTo>
                    <a:pt x="718198" y="861951"/>
                  </a:moveTo>
                  <a:lnTo>
                    <a:pt x="778055" y="861951"/>
                  </a:lnTo>
                </a:path>
                <a:path w="815975" h="913764">
                  <a:moveTo>
                    <a:pt x="807984" y="861951"/>
                  </a:moveTo>
                  <a:lnTo>
                    <a:pt x="815374" y="861951"/>
                  </a:lnTo>
                </a:path>
                <a:path w="815975" h="913764">
                  <a:moveTo>
                    <a:pt x="43969" y="913592"/>
                  </a:moveTo>
                  <a:lnTo>
                    <a:pt x="43969" y="843291"/>
                  </a:lnTo>
                </a:path>
                <a:path w="815975" h="913764">
                  <a:moveTo>
                    <a:pt x="0" y="691188"/>
                  </a:moveTo>
                  <a:lnTo>
                    <a:pt x="59857" y="691188"/>
                  </a:lnTo>
                </a:path>
                <a:path w="815975" h="913764">
                  <a:moveTo>
                    <a:pt x="89786" y="691188"/>
                  </a:moveTo>
                  <a:lnTo>
                    <a:pt x="149643" y="691188"/>
                  </a:lnTo>
                </a:path>
                <a:path w="815975" h="913764">
                  <a:moveTo>
                    <a:pt x="179572" y="691188"/>
                  </a:moveTo>
                  <a:lnTo>
                    <a:pt x="239430" y="691188"/>
                  </a:lnTo>
                </a:path>
                <a:path w="815975" h="913764">
                  <a:moveTo>
                    <a:pt x="269359" y="691188"/>
                  </a:moveTo>
                  <a:lnTo>
                    <a:pt x="329216" y="691188"/>
                  </a:lnTo>
                </a:path>
                <a:path w="815975" h="913764">
                  <a:moveTo>
                    <a:pt x="359145" y="691188"/>
                  </a:moveTo>
                  <a:lnTo>
                    <a:pt x="418910" y="691188"/>
                  </a:lnTo>
                </a:path>
                <a:path w="815975" h="913764">
                  <a:moveTo>
                    <a:pt x="448839" y="691188"/>
                  </a:moveTo>
                  <a:lnTo>
                    <a:pt x="508696" y="691188"/>
                  </a:lnTo>
                </a:path>
                <a:path w="815975" h="913764">
                  <a:moveTo>
                    <a:pt x="538625" y="691188"/>
                  </a:moveTo>
                  <a:lnTo>
                    <a:pt x="598483" y="691188"/>
                  </a:lnTo>
                </a:path>
                <a:path w="815975" h="913764">
                  <a:moveTo>
                    <a:pt x="628411" y="691188"/>
                  </a:moveTo>
                  <a:lnTo>
                    <a:pt x="688269" y="691188"/>
                  </a:lnTo>
                </a:path>
                <a:path w="815975" h="913764">
                  <a:moveTo>
                    <a:pt x="718198" y="691188"/>
                  </a:moveTo>
                  <a:lnTo>
                    <a:pt x="778055" y="691188"/>
                  </a:lnTo>
                </a:path>
                <a:path w="815975" h="913764">
                  <a:moveTo>
                    <a:pt x="807984" y="691188"/>
                  </a:moveTo>
                  <a:lnTo>
                    <a:pt x="815374" y="691188"/>
                  </a:lnTo>
                </a:path>
                <a:path w="815975" h="913764">
                  <a:moveTo>
                    <a:pt x="43969" y="808140"/>
                  </a:moveTo>
                  <a:lnTo>
                    <a:pt x="43969" y="737839"/>
                  </a:lnTo>
                </a:path>
                <a:path w="815975" h="913764">
                  <a:moveTo>
                    <a:pt x="43969" y="702688"/>
                  </a:moveTo>
                  <a:lnTo>
                    <a:pt x="43969" y="632495"/>
                  </a:lnTo>
                </a:path>
                <a:path w="815975" h="913764">
                  <a:moveTo>
                    <a:pt x="0" y="520316"/>
                  </a:moveTo>
                  <a:lnTo>
                    <a:pt x="59857" y="520316"/>
                  </a:lnTo>
                </a:path>
                <a:path w="815975" h="913764">
                  <a:moveTo>
                    <a:pt x="89786" y="520316"/>
                  </a:moveTo>
                  <a:lnTo>
                    <a:pt x="149643" y="520316"/>
                  </a:lnTo>
                </a:path>
                <a:path w="815975" h="913764">
                  <a:moveTo>
                    <a:pt x="179572" y="520316"/>
                  </a:moveTo>
                  <a:lnTo>
                    <a:pt x="239430" y="520316"/>
                  </a:lnTo>
                </a:path>
                <a:path w="815975" h="913764">
                  <a:moveTo>
                    <a:pt x="269359" y="520316"/>
                  </a:moveTo>
                  <a:lnTo>
                    <a:pt x="329216" y="520316"/>
                  </a:lnTo>
                </a:path>
                <a:path w="815975" h="913764">
                  <a:moveTo>
                    <a:pt x="359145" y="520316"/>
                  </a:moveTo>
                  <a:lnTo>
                    <a:pt x="418910" y="520316"/>
                  </a:lnTo>
                </a:path>
                <a:path w="815975" h="913764">
                  <a:moveTo>
                    <a:pt x="448839" y="520316"/>
                  </a:moveTo>
                  <a:lnTo>
                    <a:pt x="508696" y="520316"/>
                  </a:lnTo>
                </a:path>
                <a:path w="815975" h="913764">
                  <a:moveTo>
                    <a:pt x="538625" y="520316"/>
                  </a:moveTo>
                  <a:lnTo>
                    <a:pt x="598483" y="520316"/>
                  </a:lnTo>
                </a:path>
                <a:path w="815975" h="913764">
                  <a:moveTo>
                    <a:pt x="628411" y="520316"/>
                  </a:moveTo>
                  <a:lnTo>
                    <a:pt x="688269" y="520316"/>
                  </a:lnTo>
                </a:path>
                <a:path w="815975" h="913764">
                  <a:moveTo>
                    <a:pt x="718198" y="520316"/>
                  </a:moveTo>
                  <a:lnTo>
                    <a:pt x="778055" y="520316"/>
                  </a:lnTo>
                </a:path>
                <a:path w="815975" h="913764">
                  <a:moveTo>
                    <a:pt x="807984" y="520316"/>
                  </a:moveTo>
                  <a:lnTo>
                    <a:pt x="815374" y="520316"/>
                  </a:lnTo>
                </a:path>
                <a:path w="815975" h="913764">
                  <a:moveTo>
                    <a:pt x="43969" y="597344"/>
                  </a:moveTo>
                  <a:lnTo>
                    <a:pt x="43969" y="527043"/>
                  </a:lnTo>
                </a:path>
                <a:path w="815975" h="913764">
                  <a:moveTo>
                    <a:pt x="43969" y="491892"/>
                  </a:moveTo>
                  <a:lnTo>
                    <a:pt x="43969" y="421591"/>
                  </a:lnTo>
                </a:path>
                <a:path w="815975" h="913764">
                  <a:moveTo>
                    <a:pt x="0" y="349337"/>
                  </a:moveTo>
                  <a:lnTo>
                    <a:pt x="59857" y="349337"/>
                  </a:lnTo>
                </a:path>
                <a:path w="815975" h="913764">
                  <a:moveTo>
                    <a:pt x="89786" y="349337"/>
                  </a:moveTo>
                  <a:lnTo>
                    <a:pt x="149643" y="349337"/>
                  </a:lnTo>
                </a:path>
                <a:path w="815975" h="913764">
                  <a:moveTo>
                    <a:pt x="179572" y="349337"/>
                  </a:moveTo>
                  <a:lnTo>
                    <a:pt x="239430" y="349337"/>
                  </a:lnTo>
                </a:path>
                <a:path w="815975" h="913764">
                  <a:moveTo>
                    <a:pt x="269358" y="349337"/>
                  </a:moveTo>
                  <a:lnTo>
                    <a:pt x="329216" y="349337"/>
                  </a:lnTo>
                </a:path>
                <a:path w="815975" h="913764">
                  <a:moveTo>
                    <a:pt x="359145" y="349337"/>
                  </a:moveTo>
                  <a:lnTo>
                    <a:pt x="418910" y="349337"/>
                  </a:lnTo>
                </a:path>
                <a:path w="815975" h="913764">
                  <a:moveTo>
                    <a:pt x="448839" y="349337"/>
                  </a:moveTo>
                  <a:lnTo>
                    <a:pt x="508696" y="349337"/>
                  </a:lnTo>
                </a:path>
                <a:path w="815975" h="913764">
                  <a:moveTo>
                    <a:pt x="538625" y="349337"/>
                  </a:moveTo>
                  <a:lnTo>
                    <a:pt x="598483" y="349337"/>
                  </a:lnTo>
                </a:path>
                <a:path w="815975" h="913764">
                  <a:moveTo>
                    <a:pt x="628411" y="349337"/>
                  </a:moveTo>
                  <a:lnTo>
                    <a:pt x="688269" y="349337"/>
                  </a:lnTo>
                </a:path>
                <a:path w="815975" h="913764">
                  <a:moveTo>
                    <a:pt x="718198" y="349337"/>
                  </a:moveTo>
                  <a:lnTo>
                    <a:pt x="778055" y="349337"/>
                  </a:lnTo>
                </a:path>
                <a:path w="815975" h="913764">
                  <a:moveTo>
                    <a:pt x="807984" y="349337"/>
                  </a:moveTo>
                  <a:lnTo>
                    <a:pt x="815374" y="349337"/>
                  </a:lnTo>
                </a:path>
                <a:path w="815975" h="913764">
                  <a:moveTo>
                    <a:pt x="43969" y="386440"/>
                  </a:moveTo>
                  <a:lnTo>
                    <a:pt x="43969" y="316247"/>
                  </a:lnTo>
                </a:path>
                <a:path w="815975" h="913764">
                  <a:moveTo>
                    <a:pt x="0" y="178574"/>
                  </a:moveTo>
                  <a:lnTo>
                    <a:pt x="59857" y="178574"/>
                  </a:lnTo>
                </a:path>
                <a:path w="815975" h="913764">
                  <a:moveTo>
                    <a:pt x="89786" y="178574"/>
                  </a:moveTo>
                  <a:lnTo>
                    <a:pt x="149643" y="178574"/>
                  </a:lnTo>
                </a:path>
                <a:path w="815975" h="913764">
                  <a:moveTo>
                    <a:pt x="179572" y="178574"/>
                  </a:moveTo>
                  <a:lnTo>
                    <a:pt x="239430" y="178574"/>
                  </a:lnTo>
                </a:path>
                <a:path w="815975" h="913764">
                  <a:moveTo>
                    <a:pt x="269358" y="178574"/>
                  </a:moveTo>
                  <a:lnTo>
                    <a:pt x="329216" y="178574"/>
                  </a:lnTo>
                </a:path>
                <a:path w="815975" h="913764">
                  <a:moveTo>
                    <a:pt x="359145" y="178574"/>
                  </a:moveTo>
                  <a:lnTo>
                    <a:pt x="418910" y="178574"/>
                  </a:lnTo>
                </a:path>
                <a:path w="815975" h="913764">
                  <a:moveTo>
                    <a:pt x="448839" y="178574"/>
                  </a:moveTo>
                  <a:lnTo>
                    <a:pt x="508696" y="178574"/>
                  </a:lnTo>
                </a:path>
                <a:path w="815975" h="913764">
                  <a:moveTo>
                    <a:pt x="538625" y="178574"/>
                  </a:moveTo>
                  <a:lnTo>
                    <a:pt x="598483" y="178574"/>
                  </a:lnTo>
                </a:path>
                <a:path w="815975" h="913764">
                  <a:moveTo>
                    <a:pt x="628411" y="178574"/>
                  </a:moveTo>
                  <a:lnTo>
                    <a:pt x="688269" y="178574"/>
                  </a:lnTo>
                </a:path>
                <a:path w="815975" h="913764">
                  <a:moveTo>
                    <a:pt x="718198" y="178574"/>
                  </a:moveTo>
                  <a:lnTo>
                    <a:pt x="778055" y="178574"/>
                  </a:lnTo>
                </a:path>
                <a:path w="815975" h="913764">
                  <a:moveTo>
                    <a:pt x="807984" y="178574"/>
                  </a:moveTo>
                  <a:lnTo>
                    <a:pt x="815374" y="178574"/>
                  </a:lnTo>
                </a:path>
                <a:path w="815975" h="913764">
                  <a:moveTo>
                    <a:pt x="43969" y="281097"/>
                  </a:moveTo>
                  <a:lnTo>
                    <a:pt x="43969" y="210795"/>
                  </a:lnTo>
                </a:path>
                <a:path w="815975" h="913764">
                  <a:moveTo>
                    <a:pt x="43969" y="175644"/>
                  </a:moveTo>
                  <a:lnTo>
                    <a:pt x="43969" y="105343"/>
                  </a:lnTo>
                </a:path>
                <a:path w="815975" h="913764">
                  <a:moveTo>
                    <a:pt x="0" y="7702"/>
                  </a:moveTo>
                  <a:lnTo>
                    <a:pt x="59857" y="7702"/>
                  </a:lnTo>
                </a:path>
                <a:path w="815975" h="913764">
                  <a:moveTo>
                    <a:pt x="89786" y="7702"/>
                  </a:moveTo>
                  <a:lnTo>
                    <a:pt x="149643" y="7702"/>
                  </a:lnTo>
                </a:path>
                <a:path w="815975" h="913764">
                  <a:moveTo>
                    <a:pt x="179572" y="7702"/>
                  </a:moveTo>
                  <a:lnTo>
                    <a:pt x="239430" y="7702"/>
                  </a:lnTo>
                </a:path>
                <a:path w="815975" h="913764">
                  <a:moveTo>
                    <a:pt x="269358" y="7702"/>
                  </a:moveTo>
                  <a:lnTo>
                    <a:pt x="329216" y="7702"/>
                  </a:lnTo>
                </a:path>
                <a:path w="815975" h="913764">
                  <a:moveTo>
                    <a:pt x="359145" y="7702"/>
                  </a:moveTo>
                  <a:lnTo>
                    <a:pt x="418910" y="7702"/>
                  </a:lnTo>
                </a:path>
                <a:path w="815975" h="913764">
                  <a:moveTo>
                    <a:pt x="448839" y="7702"/>
                  </a:moveTo>
                  <a:lnTo>
                    <a:pt x="508696" y="7702"/>
                  </a:lnTo>
                </a:path>
                <a:path w="815975" h="913764">
                  <a:moveTo>
                    <a:pt x="538625" y="7702"/>
                  </a:moveTo>
                  <a:lnTo>
                    <a:pt x="598482" y="7702"/>
                  </a:lnTo>
                </a:path>
                <a:path w="815975" h="913764">
                  <a:moveTo>
                    <a:pt x="628411" y="7702"/>
                  </a:moveTo>
                  <a:lnTo>
                    <a:pt x="688269" y="7702"/>
                  </a:lnTo>
                </a:path>
                <a:path w="815975" h="913764">
                  <a:moveTo>
                    <a:pt x="718198" y="7702"/>
                  </a:moveTo>
                  <a:lnTo>
                    <a:pt x="778055" y="7702"/>
                  </a:lnTo>
                </a:path>
                <a:path w="815975" h="913764">
                  <a:moveTo>
                    <a:pt x="807984" y="7702"/>
                  </a:moveTo>
                  <a:lnTo>
                    <a:pt x="815374" y="7702"/>
                  </a:lnTo>
                </a:path>
                <a:path w="815975" h="913764">
                  <a:moveTo>
                    <a:pt x="43969" y="70301"/>
                  </a:moveTo>
                  <a:lnTo>
                    <a:pt x="43969" y="0"/>
                  </a:lnTo>
                </a:path>
              </a:pathLst>
            </a:custGeom>
            <a:ln w="6506">
              <a:solidFill>
                <a:srgbClr val="EFEFEF"/>
              </a:solidFill>
            </a:ln>
          </p:spPr>
          <p:txBody>
            <a:bodyPr wrap="square" lIns="0" tIns="0" rIns="0" bIns="0" rtlCol="0"/>
            <a:lstStyle/>
            <a:p>
              <a:endParaRPr/>
            </a:p>
          </p:txBody>
        </p:sp>
        <p:sp>
          <p:nvSpPr>
            <p:cNvPr id="287" name="object 287"/>
            <p:cNvSpPr/>
            <p:nvPr/>
          </p:nvSpPr>
          <p:spPr>
            <a:xfrm>
              <a:off x="8403833"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88" name="object 288"/>
            <p:cNvSpPr/>
            <p:nvPr/>
          </p:nvSpPr>
          <p:spPr>
            <a:xfrm>
              <a:off x="8549413"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89" name="object 289"/>
            <p:cNvSpPr/>
            <p:nvPr/>
          </p:nvSpPr>
          <p:spPr>
            <a:xfrm>
              <a:off x="8549413"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90" name="object 290"/>
            <p:cNvSpPr/>
            <p:nvPr/>
          </p:nvSpPr>
          <p:spPr>
            <a:xfrm>
              <a:off x="869480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91" name="object 291"/>
            <p:cNvSpPr/>
            <p:nvPr/>
          </p:nvSpPr>
          <p:spPr>
            <a:xfrm>
              <a:off x="869480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92" name="object 292"/>
            <p:cNvSpPr/>
            <p:nvPr/>
          </p:nvSpPr>
          <p:spPr>
            <a:xfrm>
              <a:off x="884038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93" name="object 293"/>
            <p:cNvSpPr/>
            <p:nvPr/>
          </p:nvSpPr>
          <p:spPr>
            <a:xfrm>
              <a:off x="884038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94" name="object 294"/>
            <p:cNvSpPr/>
            <p:nvPr/>
          </p:nvSpPr>
          <p:spPr>
            <a:xfrm>
              <a:off x="8985966"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95" name="object 295"/>
            <p:cNvSpPr/>
            <p:nvPr/>
          </p:nvSpPr>
          <p:spPr>
            <a:xfrm>
              <a:off x="8985966"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96" name="object 296"/>
            <p:cNvSpPr/>
            <p:nvPr/>
          </p:nvSpPr>
          <p:spPr>
            <a:xfrm>
              <a:off x="9131361"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297" name="object 297"/>
            <p:cNvSpPr/>
            <p:nvPr/>
          </p:nvSpPr>
          <p:spPr>
            <a:xfrm>
              <a:off x="9131361"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298" name="object 298"/>
            <p:cNvSpPr/>
            <p:nvPr/>
          </p:nvSpPr>
          <p:spPr>
            <a:xfrm>
              <a:off x="8403741" y="2264698"/>
              <a:ext cx="727710" cy="851535"/>
            </a:xfrm>
            <a:custGeom>
              <a:avLst/>
              <a:gdLst/>
              <a:ahLst/>
              <a:cxnLst/>
              <a:rect l="l" t="t" r="r" b="b"/>
              <a:pathLst>
                <a:path w="727709" h="851535">
                  <a:moveTo>
                    <a:pt x="0" y="850993"/>
                  </a:moveTo>
                  <a:lnTo>
                    <a:pt x="0" y="847305"/>
                  </a:lnTo>
                  <a:lnTo>
                    <a:pt x="28820" y="843833"/>
                  </a:lnTo>
                  <a:lnTo>
                    <a:pt x="43322" y="840361"/>
                  </a:lnTo>
                  <a:lnTo>
                    <a:pt x="50435" y="826258"/>
                  </a:lnTo>
                  <a:lnTo>
                    <a:pt x="50435" y="836890"/>
                  </a:lnTo>
                  <a:lnTo>
                    <a:pt x="50435" y="829729"/>
                  </a:lnTo>
                  <a:lnTo>
                    <a:pt x="50435" y="833201"/>
                  </a:lnTo>
                  <a:lnTo>
                    <a:pt x="64753" y="822569"/>
                  </a:lnTo>
                  <a:lnTo>
                    <a:pt x="72143" y="819097"/>
                  </a:lnTo>
                  <a:lnTo>
                    <a:pt x="79255" y="815626"/>
                  </a:lnTo>
                  <a:lnTo>
                    <a:pt x="85629" y="811937"/>
                  </a:lnTo>
                  <a:lnTo>
                    <a:pt x="85629" y="808465"/>
                  </a:lnTo>
                  <a:lnTo>
                    <a:pt x="86460" y="804994"/>
                  </a:lnTo>
                  <a:lnTo>
                    <a:pt x="86460" y="801522"/>
                  </a:lnTo>
                  <a:lnTo>
                    <a:pt x="91726" y="794362"/>
                  </a:lnTo>
                  <a:lnTo>
                    <a:pt x="91726" y="797833"/>
                  </a:lnTo>
                  <a:lnTo>
                    <a:pt x="93573" y="790890"/>
                  </a:lnTo>
                  <a:lnTo>
                    <a:pt x="93573" y="787310"/>
                  </a:lnTo>
                  <a:lnTo>
                    <a:pt x="97822" y="780258"/>
                  </a:lnTo>
                  <a:lnTo>
                    <a:pt x="97822" y="783730"/>
                  </a:lnTo>
                  <a:lnTo>
                    <a:pt x="100778" y="773206"/>
                  </a:lnTo>
                  <a:lnTo>
                    <a:pt x="116204" y="748471"/>
                  </a:lnTo>
                  <a:lnTo>
                    <a:pt x="116204" y="752159"/>
                  </a:lnTo>
                  <a:lnTo>
                    <a:pt x="122301" y="744999"/>
                  </a:lnTo>
                  <a:lnTo>
                    <a:pt x="122301" y="741527"/>
                  </a:lnTo>
                  <a:lnTo>
                    <a:pt x="122486" y="737839"/>
                  </a:lnTo>
                  <a:lnTo>
                    <a:pt x="128398" y="734367"/>
                  </a:lnTo>
                  <a:lnTo>
                    <a:pt x="128398" y="730895"/>
                  </a:lnTo>
                  <a:lnTo>
                    <a:pt x="129598" y="720263"/>
                  </a:lnTo>
                  <a:lnTo>
                    <a:pt x="129598" y="723735"/>
                  </a:lnTo>
                  <a:lnTo>
                    <a:pt x="129598" y="709631"/>
                  </a:lnTo>
                  <a:lnTo>
                    <a:pt x="129598" y="706160"/>
                  </a:lnTo>
                  <a:lnTo>
                    <a:pt x="129598" y="727207"/>
                  </a:lnTo>
                  <a:lnTo>
                    <a:pt x="129598" y="716792"/>
                  </a:lnTo>
                  <a:lnTo>
                    <a:pt x="129598" y="713103"/>
                  </a:lnTo>
                  <a:lnTo>
                    <a:pt x="134494" y="702579"/>
                  </a:lnTo>
                  <a:lnTo>
                    <a:pt x="134494" y="698999"/>
                  </a:lnTo>
                  <a:lnTo>
                    <a:pt x="136988" y="685004"/>
                  </a:lnTo>
                  <a:lnTo>
                    <a:pt x="136988" y="695528"/>
                  </a:lnTo>
                  <a:lnTo>
                    <a:pt x="136988" y="692056"/>
                  </a:lnTo>
                  <a:lnTo>
                    <a:pt x="136988" y="681532"/>
                  </a:lnTo>
                  <a:lnTo>
                    <a:pt x="136988" y="688476"/>
                  </a:lnTo>
                  <a:lnTo>
                    <a:pt x="140683" y="677844"/>
                  </a:lnTo>
                  <a:lnTo>
                    <a:pt x="144101" y="667429"/>
                  </a:lnTo>
                  <a:lnTo>
                    <a:pt x="144101" y="670900"/>
                  </a:lnTo>
                  <a:lnTo>
                    <a:pt x="144101" y="663740"/>
                  </a:lnTo>
                  <a:lnTo>
                    <a:pt x="144101" y="674372"/>
                  </a:lnTo>
                  <a:lnTo>
                    <a:pt x="146780" y="660268"/>
                  </a:lnTo>
                  <a:lnTo>
                    <a:pt x="151306" y="639004"/>
                  </a:lnTo>
                  <a:lnTo>
                    <a:pt x="151306" y="653108"/>
                  </a:lnTo>
                  <a:lnTo>
                    <a:pt x="151306" y="646165"/>
                  </a:lnTo>
                  <a:lnTo>
                    <a:pt x="151306" y="642476"/>
                  </a:lnTo>
                  <a:lnTo>
                    <a:pt x="151306" y="656797"/>
                  </a:lnTo>
                  <a:lnTo>
                    <a:pt x="151306" y="649636"/>
                  </a:lnTo>
                  <a:lnTo>
                    <a:pt x="152876" y="632061"/>
                  </a:lnTo>
                  <a:lnTo>
                    <a:pt x="152876" y="628372"/>
                  </a:lnTo>
                  <a:lnTo>
                    <a:pt x="152876" y="624901"/>
                  </a:lnTo>
                  <a:lnTo>
                    <a:pt x="152876" y="635533"/>
                  </a:lnTo>
                  <a:lnTo>
                    <a:pt x="158419" y="621429"/>
                  </a:lnTo>
                  <a:lnTo>
                    <a:pt x="158419" y="607325"/>
                  </a:lnTo>
                  <a:lnTo>
                    <a:pt x="158419" y="614269"/>
                  </a:lnTo>
                  <a:lnTo>
                    <a:pt x="158419" y="603745"/>
                  </a:lnTo>
                  <a:lnTo>
                    <a:pt x="158419" y="610797"/>
                  </a:lnTo>
                  <a:lnTo>
                    <a:pt x="158419" y="617740"/>
                  </a:lnTo>
                  <a:lnTo>
                    <a:pt x="158419" y="600274"/>
                  </a:lnTo>
                  <a:lnTo>
                    <a:pt x="158881" y="596802"/>
                  </a:lnTo>
                  <a:lnTo>
                    <a:pt x="158881" y="589642"/>
                  </a:lnTo>
                  <a:lnTo>
                    <a:pt x="158881" y="593113"/>
                  </a:lnTo>
                  <a:lnTo>
                    <a:pt x="165162" y="586170"/>
                  </a:lnTo>
                  <a:lnTo>
                    <a:pt x="165624" y="572066"/>
                  </a:lnTo>
                  <a:lnTo>
                    <a:pt x="165624" y="579010"/>
                  </a:lnTo>
                  <a:lnTo>
                    <a:pt x="165624" y="575538"/>
                  </a:lnTo>
                  <a:lnTo>
                    <a:pt x="165624" y="582698"/>
                  </a:lnTo>
                  <a:lnTo>
                    <a:pt x="171259" y="568378"/>
                  </a:lnTo>
                  <a:lnTo>
                    <a:pt x="171259" y="561434"/>
                  </a:lnTo>
                  <a:lnTo>
                    <a:pt x="171259" y="564906"/>
                  </a:lnTo>
                  <a:lnTo>
                    <a:pt x="172921" y="540170"/>
                  </a:lnTo>
                  <a:lnTo>
                    <a:pt x="172921" y="557746"/>
                  </a:lnTo>
                  <a:lnTo>
                    <a:pt x="172921" y="536698"/>
                  </a:lnTo>
                  <a:lnTo>
                    <a:pt x="172921" y="550802"/>
                  </a:lnTo>
                  <a:lnTo>
                    <a:pt x="172921" y="547330"/>
                  </a:lnTo>
                  <a:lnTo>
                    <a:pt x="172921" y="554274"/>
                  </a:lnTo>
                  <a:lnTo>
                    <a:pt x="172921" y="533010"/>
                  </a:lnTo>
                  <a:lnTo>
                    <a:pt x="172921" y="543642"/>
                  </a:lnTo>
                  <a:lnTo>
                    <a:pt x="177263" y="529538"/>
                  </a:lnTo>
                  <a:lnTo>
                    <a:pt x="180126" y="519015"/>
                  </a:lnTo>
                  <a:lnTo>
                    <a:pt x="180126" y="526066"/>
                  </a:lnTo>
                  <a:lnTo>
                    <a:pt x="180126" y="522595"/>
                  </a:lnTo>
                  <a:lnTo>
                    <a:pt x="183359" y="508383"/>
                  </a:lnTo>
                  <a:lnTo>
                    <a:pt x="183359" y="511963"/>
                  </a:lnTo>
                  <a:lnTo>
                    <a:pt x="183359" y="515543"/>
                  </a:lnTo>
                  <a:lnTo>
                    <a:pt x="183359" y="504911"/>
                  </a:lnTo>
                  <a:lnTo>
                    <a:pt x="187239" y="494279"/>
                  </a:lnTo>
                  <a:lnTo>
                    <a:pt x="187239" y="497751"/>
                  </a:lnTo>
                  <a:lnTo>
                    <a:pt x="187239" y="490807"/>
                  </a:lnTo>
                  <a:lnTo>
                    <a:pt x="187239" y="487336"/>
                  </a:lnTo>
                  <a:lnTo>
                    <a:pt x="187239" y="501439"/>
                  </a:lnTo>
                  <a:lnTo>
                    <a:pt x="194444" y="483647"/>
                  </a:lnTo>
                  <a:lnTo>
                    <a:pt x="194444" y="476704"/>
                  </a:lnTo>
                  <a:lnTo>
                    <a:pt x="194444" y="480175"/>
                  </a:lnTo>
                  <a:lnTo>
                    <a:pt x="195737" y="473015"/>
                  </a:lnTo>
                  <a:lnTo>
                    <a:pt x="201741" y="458911"/>
                  </a:lnTo>
                  <a:lnTo>
                    <a:pt x="201741" y="469543"/>
                  </a:lnTo>
                  <a:lnTo>
                    <a:pt x="201741" y="462600"/>
                  </a:lnTo>
                  <a:lnTo>
                    <a:pt x="201741" y="466072"/>
                  </a:lnTo>
                  <a:lnTo>
                    <a:pt x="201741" y="448279"/>
                  </a:lnTo>
                  <a:lnTo>
                    <a:pt x="201741" y="451968"/>
                  </a:lnTo>
                  <a:lnTo>
                    <a:pt x="201741" y="455440"/>
                  </a:lnTo>
                  <a:lnTo>
                    <a:pt x="201741" y="430812"/>
                  </a:lnTo>
                  <a:lnTo>
                    <a:pt x="201741" y="441336"/>
                  </a:lnTo>
                  <a:lnTo>
                    <a:pt x="201741" y="444808"/>
                  </a:lnTo>
                  <a:lnTo>
                    <a:pt x="201741" y="427232"/>
                  </a:lnTo>
                  <a:lnTo>
                    <a:pt x="201741" y="437864"/>
                  </a:lnTo>
                  <a:lnTo>
                    <a:pt x="201741" y="434284"/>
                  </a:lnTo>
                  <a:lnTo>
                    <a:pt x="207838" y="420180"/>
                  </a:lnTo>
                  <a:lnTo>
                    <a:pt x="207838" y="423652"/>
                  </a:lnTo>
                  <a:lnTo>
                    <a:pt x="207838" y="416709"/>
                  </a:lnTo>
                  <a:lnTo>
                    <a:pt x="208947" y="398916"/>
                  </a:lnTo>
                  <a:lnTo>
                    <a:pt x="208947" y="391973"/>
                  </a:lnTo>
                  <a:lnTo>
                    <a:pt x="208947" y="409548"/>
                  </a:lnTo>
                  <a:lnTo>
                    <a:pt x="208947" y="402605"/>
                  </a:lnTo>
                  <a:lnTo>
                    <a:pt x="208947" y="413020"/>
                  </a:lnTo>
                  <a:lnTo>
                    <a:pt x="208947" y="406077"/>
                  </a:lnTo>
                  <a:lnTo>
                    <a:pt x="220124" y="374181"/>
                  </a:lnTo>
                  <a:lnTo>
                    <a:pt x="220124" y="370709"/>
                  </a:lnTo>
                  <a:lnTo>
                    <a:pt x="223264" y="360077"/>
                  </a:lnTo>
                  <a:lnTo>
                    <a:pt x="223264" y="367237"/>
                  </a:lnTo>
                  <a:lnTo>
                    <a:pt x="223264" y="363549"/>
                  </a:lnTo>
                  <a:lnTo>
                    <a:pt x="226220" y="356605"/>
                  </a:lnTo>
                  <a:lnTo>
                    <a:pt x="226220" y="353134"/>
                  </a:lnTo>
                  <a:lnTo>
                    <a:pt x="230469" y="345973"/>
                  </a:lnTo>
                  <a:lnTo>
                    <a:pt x="230469" y="349554"/>
                  </a:lnTo>
                  <a:lnTo>
                    <a:pt x="232317" y="342502"/>
                  </a:lnTo>
                  <a:lnTo>
                    <a:pt x="232317" y="338922"/>
                  </a:lnTo>
                  <a:lnTo>
                    <a:pt x="232317" y="335450"/>
                  </a:lnTo>
                  <a:lnTo>
                    <a:pt x="237767" y="331978"/>
                  </a:lnTo>
                  <a:lnTo>
                    <a:pt x="237767" y="328290"/>
                  </a:lnTo>
                  <a:lnTo>
                    <a:pt x="237767" y="324818"/>
                  </a:lnTo>
                  <a:lnTo>
                    <a:pt x="238413" y="321346"/>
                  </a:lnTo>
                  <a:lnTo>
                    <a:pt x="244972" y="317875"/>
                  </a:lnTo>
                  <a:lnTo>
                    <a:pt x="244972" y="310714"/>
                  </a:lnTo>
                  <a:lnTo>
                    <a:pt x="259290" y="285979"/>
                  </a:lnTo>
                  <a:lnTo>
                    <a:pt x="259290" y="289450"/>
                  </a:lnTo>
                  <a:lnTo>
                    <a:pt x="259290" y="278818"/>
                  </a:lnTo>
                  <a:lnTo>
                    <a:pt x="259290" y="275347"/>
                  </a:lnTo>
                  <a:lnTo>
                    <a:pt x="259290" y="282507"/>
                  </a:lnTo>
                  <a:lnTo>
                    <a:pt x="259290" y="271875"/>
                  </a:lnTo>
                  <a:lnTo>
                    <a:pt x="262892" y="261243"/>
                  </a:lnTo>
                  <a:lnTo>
                    <a:pt x="262892" y="264823"/>
                  </a:lnTo>
                  <a:lnTo>
                    <a:pt x="262892" y="268403"/>
                  </a:lnTo>
                  <a:lnTo>
                    <a:pt x="266587" y="257771"/>
                  </a:lnTo>
                  <a:lnTo>
                    <a:pt x="266587" y="250719"/>
                  </a:lnTo>
                  <a:lnTo>
                    <a:pt x="266587" y="254191"/>
                  </a:lnTo>
                  <a:lnTo>
                    <a:pt x="269081" y="247248"/>
                  </a:lnTo>
                  <a:lnTo>
                    <a:pt x="273792" y="240087"/>
                  </a:lnTo>
                  <a:lnTo>
                    <a:pt x="273792" y="236616"/>
                  </a:lnTo>
                  <a:lnTo>
                    <a:pt x="273792" y="243559"/>
                  </a:lnTo>
                  <a:lnTo>
                    <a:pt x="275178" y="233144"/>
                  </a:lnTo>
                  <a:lnTo>
                    <a:pt x="275178" y="229455"/>
                  </a:lnTo>
                  <a:lnTo>
                    <a:pt x="280905" y="222512"/>
                  </a:lnTo>
                  <a:lnTo>
                    <a:pt x="280905" y="218823"/>
                  </a:lnTo>
                  <a:lnTo>
                    <a:pt x="280905" y="215352"/>
                  </a:lnTo>
                  <a:lnTo>
                    <a:pt x="280905" y="211880"/>
                  </a:lnTo>
                  <a:lnTo>
                    <a:pt x="280905" y="225984"/>
                  </a:lnTo>
                  <a:lnTo>
                    <a:pt x="287371" y="208408"/>
                  </a:lnTo>
                  <a:lnTo>
                    <a:pt x="287371" y="204720"/>
                  </a:lnTo>
                  <a:lnTo>
                    <a:pt x="288110" y="197776"/>
                  </a:lnTo>
                  <a:lnTo>
                    <a:pt x="288110" y="201248"/>
                  </a:lnTo>
                  <a:lnTo>
                    <a:pt x="293375" y="194088"/>
                  </a:lnTo>
                  <a:lnTo>
                    <a:pt x="293375" y="190616"/>
                  </a:lnTo>
                  <a:lnTo>
                    <a:pt x="295315" y="187144"/>
                  </a:lnTo>
                  <a:lnTo>
                    <a:pt x="295315" y="183673"/>
                  </a:lnTo>
                  <a:lnTo>
                    <a:pt x="302612" y="179984"/>
                  </a:lnTo>
                  <a:lnTo>
                    <a:pt x="305753" y="176512"/>
                  </a:lnTo>
                  <a:lnTo>
                    <a:pt x="309818" y="169461"/>
                  </a:lnTo>
                  <a:lnTo>
                    <a:pt x="309818" y="173041"/>
                  </a:lnTo>
                  <a:lnTo>
                    <a:pt x="311757" y="165989"/>
                  </a:lnTo>
                  <a:lnTo>
                    <a:pt x="311757" y="162517"/>
                  </a:lnTo>
                  <a:lnTo>
                    <a:pt x="316930" y="158829"/>
                  </a:lnTo>
                  <a:lnTo>
                    <a:pt x="324135" y="151885"/>
                  </a:lnTo>
                  <a:lnTo>
                    <a:pt x="324135" y="155357"/>
                  </a:lnTo>
                  <a:lnTo>
                    <a:pt x="330232" y="148414"/>
                  </a:lnTo>
                  <a:lnTo>
                    <a:pt x="330232" y="144725"/>
                  </a:lnTo>
                  <a:lnTo>
                    <a:pt x="330232" y="141253"/>
                  </a:lnTo>
                  <a:lnTo>
                    <a:pt x="331433" y="134093"/>
                  </a:lnTo>
                  <a:lnTo>
                    <a:pt x="331433" y="130621"/>
                  </a:lnTo>
                  <a:lnTo>
                    <a:pt x="331433" y="137782"/>
                  </a:lnTo>
                  <a:lnTo>
                    <a:pt x="342333" y="123678"/>
                  </a:lnTo>
                  <a:lnTo>
                    <a:pt x="342333" y="127150"/>
                  </a:lnTo>
                  <a:lnTo>
                    <a:pt x="345751" y="119989"/>
                  </a:lnTo>
                  <a:lnTo>
                    <a:pt x="348614" y="116518"/>
                  </a:lnTo>
                  <a:lnTo>
                    <a:pt x="348614" y="113046"/>
                  </a:lnTo>
                  <a:lnTo>
                    <a:pt x="352956" y="105886"/>
                  </a:lnTo>
                  <a:lnTo>
                    <a:pt x="352956" y="109357"/>
                  </a:lnTo>
                  <a:lnTo>
                    <a:pt x="360715" y="102414"/>
                  </a:lnTo>
                  <a:lnTo>
                    <a:pt x="366811" y="95254"/>
                  </a:lnTo>
                  <a:lnTo>
                    <a:pt x="366811" y="98834"/>
                  </a:lnTo>
                  <a:lnTo>
                    <a:pt x="367458" y="91782"/>
                  </a:lnTo>
                  <a:lnTo>
                    <a:pt x="381776" y="84730"/>
                  </a:lnTo>
                  <a:lnTo>
                    <a:pt x="381776" y="88310"/>
                  </a:lnTo>
                  <a:lnTo>
                    <a:pt x="388981" y="81258"/>
                  </a:lnTo>
                  <a:lnTo>
                    <a:pt x="391290" y="77787"/>
                  </a:lnTo>
                  <a:lnTo>
                    <a:pt x="396278" y="70626"/>
                  </a:lnTo>
                  <a:lnTo>
                    <a:pt x="396278" y="74098"/>
                  </a:lnTo>
                  <a:lnTo>
                    <a:pt x="410596" y="67155"/>
                  </a:lnTo>
                  <a:lnTo>
                    <a:pt x="417801" y="63683"/>
                  </a:lnTo>
                  <a:lnTo>
                    <a:pt x="417801" y="59994"/>
                  </a:lnTo>
                  <a:lnTo>
                    <a:pt x="421866" y="56523"/>
                  </a:lnTo>
                  <a:lnTo>
                    <a:pt x="446252" y="53051"/>
                  </a:lnTo>
                  <a:lnTo>
                    <a:pt x="452533" y="49362"/>
                  </a:lnTo>
                  <a:lnTo>
                    <a:pt x="464727" y="45891"/>
                  </a:lnTo>
                  <a:lnTo>
                    <a:pt x="482647" y="42419"/>
                  </a:lnTo>
                  <a:lnTo>
                    <a:pt x="497057" y="38947"/>
                  </a:lnTo>
                  <a:lnTo>
                    <a:pt x="501306" y="35259"/>
                  </a:lnTo>
                  <a:lnTo>
                    <a:pt x="556360" y="31787"/>
                  </a:lnTo>
                  <a:lnTo>
                    <a:pt x="576313" y="28315"/>
                  </a:lnTo>
                  <a:lnTo>
                    <a:pt x="597928" y="24627"/>
                  </a:lnTo>
                  <a:lnTo>
                    <a:pt x="619636" y="21155"/>
                  </a:lnTo>
                  <a:lnTo>
                    <a:pt x="633953" y="17683"/>
                  </a:lnTo>
                  <a:lnTo>
                    <a:pt x="655569" y="13995"/>
                  </a:lnTo>
                  <a:lnTo>
                    <a:pt x="698799" y="10523"/>
                  </a:lnTo>
                  <a:lnTo>
                    <a:pt x="713302" y="7051"/>
                  </a:lnTo>
                  <a:lnTo>
                    <a:pt x="727619" y="3580"/>
                  </a:lnTo>
                  <a:lnTo>
                    <a:pt x="727619" y="0"/>
                  </a:lnTo>
                </a:path>
              </a:pathLst>
            </a:custGeom>
            <a:ln w="6425">
              <a:solidFill>
                <a:srgbClr val="1A85FF"/>
              </a:solidFill>
            </a:ln>
          </p:spPr>
          <p:txBody>
            <a:bodyPr wrap="square" lIns="0" tIns="0" rIns="0" bIns="0" rtlCol="0"/>
            <a:lstStyle/>
            <a:p>
              <a:endParaRPr/>
            </a:p>
          </p:txBody>
        </p:sp>
        <p:sp>
          <p:nvSpPr>
            <p:cNvPr id="299" name="object 299"/>
            <p:cNvSpPr/>
            <p:nvPr/>
          </p:nvSpPr>
          <p:spPr>
            <a:xfrm>
              <a:off x="8526042" y="2264698"/>
              <a:ext cx="605790" cy="812165"/>
            </a:xfrm>
            <a:custGeom>
              <a:avLst/>
              <a:gdLst/>
              <a:ahLst/>
              <a:cxnLst/>
              <a:rect l="l" t="t" r="r" b="b"/>
              <a:pathLst>
                <a:path w="605790" h="812164">
                  <a:moveTo>
                    <a:pt x="0" y="811829"/>
                  </a:moveTo>
                  <a:lnTo>
                    <a:pt x="14687" y="768975"/>
                  </a:lnTo>
                  <a:lnTo>
                    <a:pt x="14687" y="726339"/>
                  </a:lnTo>
                  <a:lnTo>
                    <a:pt x="18382" y="683485"/>
                  </a:lnTo>
                  <a:lnTo>
                    <a:pt x="42860" y="640849"/>
                  </a:lnTo>
                  <a:lnTo>
                    <a:pt x="50620" y="597995"/>
                  </a:lnTo>
                  <a:lnTo>
                    <a:pt x="86645" y="512722"/>
                  </a:lnTo>
                  <a:lnTo>
                    <a:pt x="86645" y="555359"/>
                  </a:lnTo>
                  <a:lnTo>
                    <a:pt x="136988" y="469977"/>
                  </a:lnTo>
                  <a:lnTo>
                    <a:pt x="140591" y="427232"/>
                  </a:lnTo>
                  <a:lnTo>
                    <a:pt x="144286" y="384487"/>
                  </a:lnTo>
                  <a:lnTo>
                    <a:pt x="152876" y="341851"/>
                  </a:lnTo>
                  <a:lnTo>
                    <a:pt x="209131" y="298997"/>
                  </a:lnTo>
                  <a:lnTo>
                    <a:pt x="220031" y="213507"/>
                  </a:lnTo>
                  <a:lnTo>
                    <a:pt x="220031" y="256361"/>
                  </a:lnTo>
                  <a:lnTo>
                    <a:pt x="230654" y="170871"/>
                  </a:lnTo>
                  <a:lnTo>
                    <a:pt x="273977" y="128234"/>
                  </a:lnTo>
                  <a:lnTo>
                    <a:pt x="511652" y="85381"/>
                  </a:lnTo>
                  <a:lnTo>
                    <a:pt x="576498" y="42744"/>
                  </a:lnTo>
                  <a:lnTo>
                    <a:pt x="605318" y="0"/>
                  </a:lnTo>
                </a:path>
              </a:pathLst>
            </a:custGeom>
            <a:ln w="6357">
              <a:solidFill>
                <a:srgbClr val="D31158"/>
              </a:solidFill>
            </a:ln>
          </p:spPr>
          <p:txBody>
            <a:bodyPr wrap="square" lIns="0" tIns="0" rIns="0" bIns="0" rtlCol="0"/>
            <a:lstStyle/>
            <a:p>
              <a:endParaRPr/>
            </a:p>
          </p:txBody>
        </p:sp>
        <p:sp>
          <p:nvSpPr>
            <p:cNvPr id="300" name="object 300"/>
            <p:cNvSpPr/>
            <p:nvPr/>
          </p:nvSpPr>
          <p:spPr>
            <a:xfrm>
              <a:off x="8403741" y="2264698"/>
              <a:ext cx="727710" cy="851535"/>
            </a:xfrm>
            <a:custGeom>
              <a:avLst/>
              <a:gdLst/>
              <a:ahLst/>
              <a:cxnLst/>
              <a:rect l="l" t="t" r="r" b="b"/>
              <a:pathLst>
                <a:path w="727709" h="851535">
                  <a:moveTo>
                    <a:pt x="0" y="851102"/>
                  </a:moveTo>
                  <a:lnTo>
                    <a:pt x="0" y="847847"/>
                  </a:lnTo>
                  <a:lnTo>
                    <a:pt x="28820" y="844701"/>
                  </a:lnTo>
                  <a:lnTo>
                    <a:pt x="43322" y="841446"/>
                  </a:lnTo>
                  <a:lnTo>
                    <a:pt x="50435" y="828211"/>
                  </a:lnTo>
                  <a:lnTo>
                    <a:pt x="50435" y="834828"/>
                  </a:lnTo>
                  <a:lnTo>
                    <a:pt x="50435" y="831574"/>
                  </a:lnTo>
                  <a:lnTo>
                    <a:pt x="50435" y="838083"/>
                  </a:lnTo>
                  <a:lnTo>
                    <a:pt x="64753" y="825173"/>
                  </a:lnTo>
                  <a:lnTo>
                    <a:pt x="72143" y="821810"/>
                  </a:lnTo>
                  <a:lnTo>
                    <a:pt x="79255" y="818555"/>
                  </a:lnTo>
                  <a:lnTo>
                    <a:pt x="85629" y="815300"/>
                  </a:lnTo>
                  <a:lnTo>
                    <a:pt x="85629" y="811937"/>
                  </a:lnTo>
                  <a:lnTo>
                    <a:pt x="86460" y="805536"/>
                  </a:lnTo>
                  <a:lnTo>
                    <a:pt x="86460" y="808899"/>
                  </a:lnTo>
                  <a:lnTo>
                    <a:pt x="91726" y="799027"/>
                  </a:lnTo>
                  <a:lnTo>
                    <a:pt x="91726" y="802281"/>
                  </a:lnTo>
                  <a:lnTo>
                    <a:pt x="93573" y="792409"/>
                  </a:lnTo>
                  <a:lnTo>
                    <a:pt x="93573" y="795664"/>
                  </a:lnTo>
                  <a:lnTo>
                    <a:pt x="97822" y="789263"/>
                  </a:lnTo>
                  <a:lnTo>
                    <a:pt x="97822" y="786008"/>
                  </a:lnTo>
                  <a:lnTo>
                    <a:pt x="100778" y="779390"/>
                  </a:lnTo>
                  <a:lnTo>
                    <a:pt x="100778" y="782645"/>
                  </a:lnTo>
                  <a:lnTo>
                    <a:pt x="110015" y="776135"/>
                  </a:lnTo>
                  <a:lnTo>
                    <a:pt x="115281" y="772989"/>
                  </a:lnTo>
                  <a:lnTo>
                    <a:pt x="115281" y="763117"/>
                  </a:lnTo>
                  <a:lnTo>
                    <a:pt x="115281" y="769735"/>
                  </a:lnTo>
                  <a:lnTo>
                    <a:pt x="115281" y="766371"/>
                  </a:lnTo>
                  <a:lnTo>
                    <a:pt x="116204" y="759862"/>
                  </a:lnTo>
                  <a:lnTo>
                    <a:pt x="116204" y="756499"/>
                  </a:lnTo>
                  <a:lnTo>
                    <a:pt x="122301" y="750098"/>
                  </a:lnTo>
                  <a:lnTo>
                    <a:pt x="122301" y="753353"/>
                  </a:lnTo>
                  <a:lnTo>
                    <a:pt x="122301" y="746843"/>
                  </a:lnTo>
                  <a:lnTo>
                    <a:pt x="122486" y="743480"/>
                  </a:lnTo>
                  <a:lnTo>
                    <a:pt x="128398" y="740225"/>
                  </a:lnTo>
                  <a:lnTo>
                    <a:pt x="128398" y="736971"/>
                  </a:lnTo>
                  <a:lnTo>
                    <a:pt x="129598" y="717551"/>
                  </a:lnTo>
                  <a:lnTo>
                    <a:pt x="129598" y="720697"/>
                  </a:lnTo>
                  <a:lnTo>
                    <a:pt x="129598" y="714188"/>
                  </a:lnTo>
                  <a:lnTo>
                    <a:pt x="129598" y="730570"/>
                  </a:lnTo>
                  <a:lnTo>
                    <a:pt x="129598" y="733824"/>
                  </a:lnTo>
                  <a:lnTo>
                    <a:pt x="129598" y="727207"/>
                  </a:lnTo>
                  <a:lnTo>
                    <a:pt x="129598" y="723952"/>
                  </a:lnTo>
                  <a:lnTo>
                    <a:pt x="134494" y="707678"/>
                  </a:lnTo>
                  <a:lnTo>
                    <a:pt x="134494" y="710933"/>
                  </a:lnTo>
                  <a:lnTo>
                    <a:pt x="136988" y="697914"/>
                  </a:lnTo>
                  <a:lnTo>
                    <a:pt x="136988" y="688042"/>
                  </a:lnTo>
                  <a:lnTo>
                    <a:pt x="136988" y="701061"/>
                  </a:lnTo>
                  <a:lnTo>
                    <a:pt x="136988" y="704315"/>
                  </a:lnTo>
                  <a:lnTo>
                    <a:pt x="136988" y="684787"/>
                  </a:lnTo>
                  <a:lnTo>
                    <a:pt x="136988" y="691405"/>
                  </a:lnTo>
                  <a:lnTo>
                    <a:pt x="136988" y="694660"/>
                  </a:lnTo>
                  <a:lnTo>
                    <a:pt x="140683" y="681641"/>
                  </a:lnTo>
                  <a:lnTo>
                    <a:pt x="140683" y="678386"/>
                  </a:lnTo>
                  <a:lnTo>
                    <a:pt x="144101" y="665150"/>
                  </a:lnTo>
                  <a:lnTo>
                    <a:pt x="144101" y="668514"/>
                  </a:lnTo>
                  <a:lnTo>
                    <a:pt x="144101" y="671768"/>
                  </a:lnTo>
                  <a:lnTo>
                    <a:pt x="144101" y="675023"/>
                  </a:lnTo>
                  <a:lnTo>
                    <a:pt x="146780" y="662113"/>
                  </a:lnTo>
                  <a:lnTo>
                    <a:pt x="151306" y="648877"/>
                  </a:lnTo>
                  <a:lnTo>
                    <a:pt x="151306" y="652240"/>
                  </a:lnTo>
                  <a:lnTo>
                    <a:pt x="151306" y="658749"/>
                  </a:lnTo>
                  <a:lnTo>
                    <a:pt x="151306" y="642476"/>
                  </a:lnTo>
                  <a:lnTo>
                    <a:pt x="151306" y="645839"/>
                  </a:lnTo>
                  <a:lnTo>
                    <a:pt x="151306" y="655495"/>
                  </a:lnTo>
                  <a:lnTo>
                    <a:pt x="152876" y="632603"/>
                  </a:lnTo>
                  <a:lnTo>
                    <a:pt x="152876" y="639221"/>
                  </a:lnTo>
                  <a:lnTo>
                    <a:pt x="152876" y="629349"/>
                  </a:lnTo>
                  <a:lnTo>
                    <a:pt x="152876" y="635858"/>
                  </a:lnTo>
                  <a:lnTo>
                    <a:pt x="158419" y="626203"/>
                  </a:lnTo>
                  <a:lnTo>
                    <a:pt x="158419" y="613075"/>
                  </a:lnTo>
                  <a:lnTo>
                    <a:pt x="158419" y="622948"/>
                  </a:lnTo>
                  <a:lnTo>
                    <a:pt x="158419" y="616330"/>
                  </a:lnTo>
                  <a:lnTo>
                    <a:pt x="158419" y="619585"/>
                  </a:lnTo>
                  <a:lnTo>
                    <a:pt x="158419" y="609929"/>
                  </a:lnTo>
                  <a:lnTo>
                    <a:pt x="158419" y="606674"/>
                  </a:lnTo>
                  <a:lnTo>
                    <a:pt x="158881" y="596802"/>
                  </a:lnTo>
                  <a:lnTo>
                    <a:pt x="158881" y="603311"/>
                  </a:lnTo>
                  <a:lnTo>
                    <a:pt x="158881" y="600057"/>
                  </a:lnTo>
                  <a:lnTo>
                    <a:pt x="165162" y="590292"/>
                  </a:lnTo>
                  <a:lnTo>
                    <a:pt x="165162" y="593439"/>
                  </a:lnTo>
                  <a:lnTo>
                    <a:pt x="165624" y="577165"/>
                  </a:lnTo>
                  <a:lnTo>
                    <a:pt x="165624" y="583783"/>
                  </a:lnTo>
                  <a:lnTo>
                    <a:pt x="165624" y="587038"/>
                  </a:lnTo>
                  <a:lnTo>
                    <a:pt x="165624" y="580420"/>
                  </a:lnTo>
                  <a:lnTo>
                    <a:pt x="171259" y="574019"/>
                  </a:lnTo>
                  <a:lnTo>
                    <a:pt x="171259" y="567510"/>
                  </a:lnTo>
                  <a:lnTo>
                    <a:pt x="171259" y="570764"/>
                  </a:lnTo>
                  <a:lnTo>
                    <a:pt x="172921" y="541255"/>
                  </a:lnTo>
                  <a:lnTo>
                    <a:pt x="172921" y="544618"/>
                  </a:lnTo>
                  <a:lnTo>
                    <a:pt x="172921" y="547873"/>
                  </a:lnTo>
                  <a:lnTo>
                    <a:pt x="172921" y="560892"/>
                  </a:lnTo>
                  <a:lnTo>
                    <a:pt x="172921" y="554491"/>
                  </a:lnTo>
                  <a:lnTo>
                    <a:pt x="172921" y="564146"/>
                  </a:lnTo>
                  <a:lnTo>
                    <a:pt x="172921" y="557637"/>
                  </a:lnTo>
                  <a:lnTo>
                    <a:pt x="172921" y="551128"/>
                  </a:lnTo>
                  <a:lnTo>
                    <a:pt x="172921" y="538217"/>
                  </a:lnTo>
                  <a:lnTo>
                    <a:pt x="177263" y="534854"/>
                  </a:lnTo>
                  <a:lnTo>
                    <a:pt x="180126" y="528345"/>
                  </a:lnTo>
                  <a:lnTo>
                    <a:pt x="180126" y="531599"/>
                  </a:lnTo>
                  <a:lnTo>
                    <a:pt x="180126" y="524982"/>
                  </a:lnTo>
                  <a:lnTo>
                    <a:pt x="187239" y="505453"/>
                  </a:lnTo>
                  <a:lnTo>
                    <a:pt x="187239" y="508708"/>
                  </a:lnTo>
                  <a:lnTo>
                    <a:pt x="187239" y="495689"/>
                  </a:lnTo>
                  <a:lnTo>
                    <a:pt x="187239" y="499053"/>
                  </a:lnTo>
                  <a:lnTo>
                    <a:pt x="187239" y="502090"/>
                  </a:lnTo>
                  <a:lnTo>
                    <a:pt x="194444" y="492435"/>
                  </a:lnTo>
                  <a:lnTo>
                    <a:pt x="194444" y="485817"/>
                  </a:lnTo>
                  <a:lnTo>
                    <a:pt x="194444" y="489180"/>
                  </a:lnTo>
                  <a:lnTo>
                    <a:pt x="195737" y="482779"/>
                  </a:lnTo>
                  <a:lnTo>
                    <a:pt x="201741" y="476161"/>
                  </a:lnTo>
                  <a:lnTo>
                    <a:pt x="201741" y="472798"/>
                  </a:lnTo>
                  <a:lnTo>
                    <a:pt x="201741" y="466289"/>
                  </a:lnTo>
                  <a:lnTo>
                    <a:pt x="201741" y="479416"/>
                  </a:lnTo>
                  <a:lnTo>
                    <a:pt x="201741" y="469543"/>
                  </a:lnTo>
                  <a:lnTo>
                    <a:pt x="201741" y="459888"/>
                  </a:lnTo>
                  <a:lnTo>
                    <a:pt x="201741" y="463142"/>
                  </a:lnTo>
                  <a:lnTo>
                    <a:pt x="201741" y="453270"/>
                  </a:lnTo>
                  <a:lnTo>
                    <a:pt x="201741" y="446869"/>
                  </a:lnTo>
                  <a:lnTo>
                    <a:pt x="201741" y="440251"/>
                  </a:lnTo>
                  <a:lnTo>
                    <a:pt x="201741" y="456525"/>
                  </a:lnTo>
                  <a:lnTo>
                    <a:pt x="201741" y="450015"/>
                  </a:lnTo>
                  <a:lnTo>
                    <a:pt x="201741" y="443614"/>
                  </a:lnTo>
                  <a:lnTo>
                    <a:pt x="207838" y="436996"/>
                  </a:lnTo>
                  <a:lnTo>
                    <a:pt x="207838" y="433742"/>
                  </a:lnTo>
                  <a:lnTo>
                    <a:pt x="207838" y="430379"/>
                  </a:lnTo>
                  <a:lnTo>
                    <a:pt x="208947" y="401086"/>
                  </a:lnTo>
                  <a:lnTo>
                    <a:pt x="208947" y="407704"/>
                  </a:lnTo>
                  <a:lnTo>
                    <a:pt x="208947" y="404449"/>
                  </a:lnTo>
                  <a:lnTo>
                    <a:pt x="208947" y="423978"/>
                  </a:lnTo>
                  <a:lnTo>
                    <a:pt x="208947" y="427232"/>
                  </a:lnTo>
                  <a:lnTo>
                    <a:pt x="213935" y="394577"/>
                  </a:lnTo>
                  <a:lnTo>
                    <a:pt x="213935" y="397832"/>
                  </a:lnTo>
                  <a:lnTo>
                    <a:pt x="213935" y="391431"/>
                  </a:lnTo>
                  <a:lnTo>
                    <a:pt x="216152" y="388067"/>
                  </a:lnTo>
                  <a:lnTo>
                    <a:pt x="220124" y="381558"/>
                  </a:lnTo>
                  <a:lnTo>
                    <a:pt x="220124" y="384813"/>
                  </a:lnTo>
                  <a:lnTo>
                    <a:pt x="223264" y="375157"/>
                  </a:lnTo>
                  <a:lnTo>
                    <a:pt x="223264" y="378195"/>
                  </a:lnTo>
                  <a:lnTo>
                    <a:pt x="223264" y="371794"/>
                  </a:lnTo>
                  <a:lnTo>
                    <a:pt x="226220" y="368539"/>
                  </a:lnTo>
                  <a:lnTo>
                    <a:pt x="226220" y="365285"/>
                  </a:lnTo>
                  <a:lnTo>
                    <a:pt x="230469" y="361921"/>
                  </a:lnTo>
                  <a:lnTo>
                    <a:pt x="230469" y="358667"/>
                  </a:lnTo>
                  <a:lnTo>
                    <a:pt x="232317" y="348903"/>
                  </a:lnTo>
                  <a:lnTo>
                    <a:pt x="232317" y="355521"/>
                  </a:lnTo>
                  <a:lnTo>
                    <a:pt x="232317" y="352266"/>
                  </a:lnTo>
                  <a:lnTo>
                    <a:pt x="237767" y="342393"/>
                  </a:lnTo>
                  <a:lnTo>
                    <a:pt x="237767" y="339247"/>
                  </a:lnTo>
                  <a:lnTo>
                    <a:pt x="237767" y="345648"/>
                  </a:lnTo>
                  <a:lnTo>
                    <a:pt x="238413" y="335992"/>
                  </a:lnTo>
                  <a:lnTo>
                    <a:pt x="244972" y="326120"/>
                  </a:lnTo>
                  <a:lnTo>
                    <a:pt x="244972" y="329375"/>
                  </a:lnTo>
                  <a:lnTo>
                    <a:pt x="244972" y="332629"/>
                  </a:lnTo>
                  <a:lnTo>
                    <a:pt x="250699" y="322757"/>
                  </a:lnTo>
                  <a:lnTo>
                    <a:pt x="252085" y="316356"/>
                  </a:lnTo>
                  <a:lnTo>
                    <a:pt x="252085" y="319719"/>
                  </a:lnTo>
                  <a:lnTo>
                    <a:pt x="252085" y="313101"/>
                  </a:lnTo>
                  <a:lnTo>
                    <a:pt x="256796" y="309738"/>
                  </a:lnTo>
                  <a:lnTo>
                    <a:pt x="259290" y="290210"/>
                  </a:lnTo>
                  <a:lnTo>
                    <a:pt x="259290" y="293464"/>
                  </a:lnTo>
                  <a:lnTo>
                    <a:pt x="259290" y="306483"/>
                  </a:lnTo>
                  <a:lnTo>
                    <a:pt x="259290" y="303337"/>
                  </a:lnTo>
                  <a:lnTo>
                    <a:pt x="259290" y="296828"/>
                  </a:lnTo>
                  <a:lnTo>
                    <a:pt x="259290" y="300082"/>
                  </a:lnTo>
                  <a:lnTo>
                    <a:pt x="259290" y="286955"/>
                  </a:lnTo>
                  <a:lnTo>
                    <a:pt x="262892" y="283809"/>
                  </a:lnTo>
                  <a:lnTo>
                    <a:pt x="262892" y="277191"/>
                  </a:lnTo>
                  <a:lnTo>
                    <a:pt x="262892" y="273936"/>
                  </a:lnTo>
                  <a:lnTo>
                    <a:pt x="262892" y="280554"/>
                  </a:lnTo>
                  <a:lnTo>
                    <a:pt x="266587" y="270573"/>
                  </a:lnTo>
                  <a:lnTo>
                    <a:pt x="266587" y="264172"/>
                  </a:lnTo>
                  <a:lnTo>
                    <a:pt x="266587" y="267535"/>
                  </a:lnTo>
                  <a:lnTo>
                    <a:pt x="266587" y="260917"/>
                  </a:lnTo>
                  <a:lnTo>
                    <a:pt x="269081" y="257663"/>
                  </a:lnTo>
                  <a:lnTo>
                    <a:pt x="273792" y="247899"/>
                  </a:lnTo>
                  <a:lnTo>
                    <a:pt x="273792" y="254300"/>
                  </a:lnTo>
                  <a:lnTo>
                    <a:pt x="280905" y="228371"/>
                  </a:lnTo>
                  <a:lnTo>
                    <a:pt x="280905" y="221753"/>
                  </a:lnTo>
                  <a:lnTo>
                    <a:pt x="280905" y="234771"/>
                  </a:lnTo>
                  <a:lnTo>
                    <a:pt x="280905" y="231517"/>
                  </a:lnTo>
                  <a:lnTo>
                    <a:pt x="280905" y="225007"/>
                  </a:lnTo>
                  <a:lnTo>
                    <a:pt x="287371" y="218498"/>
                  </a:lnTo>
                  <a:lnTo>
                    <a:pt x="287371" y="215135"/>
                  </a:lnTo>
                  <a:lnTo>
                    <a:pt x="288110" y="208734"/>
                  </a:lnTo>
                  <a:lnTo>
                    <a:pt x="288110" y="212097"/>
                  </a:lnTo>
                  <a:lnTo>
                    <a:pt x="293375" y="202224"/>
                  </a:lnTo>
                  <a:lnTo>
                    <a:pt x="293375" y="205479"/>
                  </a:lnTo>
                  <a:lnTo>
                    <a:pt x="295315" y="195607"/>
                  </a:lnTo>
                  <a:lnTo>
                    <a:pt x="295315" y="198861"/>
                  </a:lnTo>
                  <a:lnTo>
                    <a:pt x="302612" y="192460"/>
                  </a:lnTo>
                  <a:lnTo>
                    <a:pt x="305753" y="189206"/>
                  </a:lnTo>
                  <a:lnTo>
                    <a:pt x="309818" y="185843"/>
                  </a:lnTo>
                  <a:lnTo>
                    <a:pt x="309818" y="182588"/>
                  </a:lnTo>
                  <a:lnTo>
                    <a:pt x="311757" y="179333"/>
                  </a:lnTo>
                  <a:lnTo>
                    <a:pt x="311757" y="176187"/>
                  </a:lnTo>
                  <a:lnTo>
                    <a:pt x="316930" y="172932"/>
                  </a:lnTo>
                  <a:lnTo>
                    <a:pt x="324135" y="169569"/>
                  </a:lnTo>
                  <a:lnTo>
                    <a:pt x="324135" y="166314"/>
                  </a:lnTo>
                  <a:lnTo>
                    <a:pt x="330232" y="156659"/>
                  </a:lnTo>
                  <a:lnTo>
                    <a:pt x="330232" y="159696"/>
                  </a:lnTo>
                  <a:lnTo>
                    <a:pt x="330232" y="163060"/>
                  </a:lnTo>
                  <a:lnTo>
                    <a:pt x="331433" y="143423"/>
                  </a:lnTo>
                  <a:lnTo>
                    <a:pt x="331433" y="146678"/>
                  </a:lnTo>
                  <a:lnTo>
                    <a:pt x="331433" y="150041"/>
                  </a:lnTo>
                  <a:lnTo>
                    <a:pt x="331433" y="153296"/>
                  </a:lnTo>
                  <a:lnTo>
                    <a:pt x="342333" y="133767"/>
                  </a:lnTo>
                  <a:lnTo>
                    <a:pt x="342333" y="137022"/>
                  </a:lnTo>
                  <a:lnTo>
                    <a:pt x="342333" y="130404"/>
                  </a:lnTo>
                  <a:lnTo>
                    <a:pt x="342333" y="140277"/>
                  </a:lnTo>
                  <a:lnTo>
                    <a:pt x="345751" y="127150"/>
                  </a:lnTo>
                  <a:lnTo>
                    <a:pt x="348614" y="120749"/>
                  </a:lnTo>
                  <a:lnTo>
                    <a:pt x="348614" y="123895"/>
                  </a:lnTo>
                  <a:lnTo>
                    <a:pt x="352956" y="117494"/>
                  </a:lnTo>
                  <a:lnTo>
                    <a:pt x="352956" y="114131"/>
                  </a:lnTo>
                  <a:lnTo>
                    <a:pt x="352956" y="110876"/>
                  </a:lnTo>
                  <a:lnTo>
                    <a:pt x="360715" y="107513"/>
                  </a:lnTo>
                  <a:lnTo>
                    <a:pt x="366811" y="101112"/>
                  </a:lnTo>
                  <a:lnTo>
                    <a:pt x="366811" y="104475"/>
                  </a:lnTo>
                  <a:lnTo>
                    <a:pt x="367458" y="97857"/>
                  </a:lnTo>
                  <a:lnTo>
                    <a:pt x="381776" y="91239"/>
                  </a:lnTo>
                  <a:lnTo>
                    <a:pt x="381776" y="94603"/>
                  </a:lnTo>
                  <a:lnTo>
                    <a:pt x="388981" y="87985"/>
                  </a:lnTo>
                  <a:lnTo>
                    <a:pt x="391290" y="84839"/>
                  </a:lnTo>
                  <a:lnTo>
                    <a:pt x="396278" y="78329"/>
                  </a:lnTo>
                  <a:lnTo>
                    <a:pt x="396278" y="81584"/>
                  </a:lnTo>
                  <a:lnTo>
                    <a:pt x="396278" y="74966"/>
                  </a:lnTo>
                  <a:lnTo>
                    <a:pt x="410596" y="71711"/>
                  </a:lnTo>
                  <a:lnTo>
                    <a:pt x="417801" y="65310"/>
                  </a:lnTo>
                  <a:lnTo>
                    <a:pt x="417801" y="68565"/>
                  </a:lnTo>
                  <a:lnTo>
                    <a:pt x="421866" y="61947"/>
                  </a:lnTo>
                  <a:lnTo>
                    <a:pt x="446252" y="58692"/>
                  </a:lnTo>
                  <a:lnTo>
                    <a:pt x="452533" y="55438"/>
                  </a:lnTo>
                  <a:lnTo>
                    <a:pt x="464727" y="52075"/>
                  </a:lnTo>
                  <a:lnTo>
                    <a:pt x="482647" y="49037"/>
                  </a:lnTo>
                  <a:lnTo>
                    <a:pt x="497057" y="45674"/>
                  </a:lnTo>
                  <a:lnTo>
                    <a:pt x="501306" y="42419"/>
                  </a:lnTo>
                  <a:lnTo>
                    <a:pt x="556360" y="39164"/>
                  </a:lnTo>
                  <a:lnTo>
                    <a:pt x="576313" y="35801"/>
                  </a:lnTo>
                  <a:lnTo>
                    <a:pt x="597928" y="32763"/>
                  </a:lnTo>
                  <a:lnTo>
                    <a:pt x="619636" y="29400"/>
                  </a:lnTo>
                  <a:lnTo>
                    <a:pt x="633953" y="26146"/>
                  </a:lnTo>
                  <a:lnTo>
                    <a:pt x="633953" y="22782"/>
                  </a:lnTo>
                  <a:lnTo>
                    <a:pt x="655569" y="19528"/>
                  </a:lnTo>
                  <a:lnTo>
                    <a:pt x="698799" y="13127"/>
                  </a:lnTo>
                  <a:lnTo>
                    <a:pt x="698799" y="16273"/>
                  </a:lnTo>
                  <a:lnTo>
                    <a:pt x="713302" y="9872"/>
                  </a:lnTo>
                  <a:lnTo>
                    <a:pt x="727619" y="6509"/>
                  </a:lnTo>
                  <a:lnTo>
                    <a:pt x="727619" y="0"/>
                  </a:lnTo>
                  <a:lnTo>
                    <a:pt x="727619" y="3254"/>
                  </a:lnTo>
                </a:path>
              </a:pathLst>
            </a:custGeom>
            <a:ln w="6425">
              <a:solidFill>
                <a:srgbClr val="00BE7E"/>
              </a:solidFill>
            </a:ln>
          </p:spPr>
          <p:txBody>
            <a:bodyPr wrap="square" lIns="0" tIns="0" rIns="0" bIns="0" rtlCol="0"/>
            <a:lstStyle/>
            <a:p>
              <a:endParaRPr/>
            </a:p>
          </p:txBody>
        </p:sp>
        <p:sp>
          <p:nvSpPr>
            <p:cNvPr id="301" name="object 301"/>
            <p:cNvSpPr/>
            <p:nvPr/>
          </p:nvSpPr>
          <p:spPr>
            <a:xfrm>
              <a:off x="8332152" y="2213057"/>
              <a:ext cx="27940" cy="957580"/>
            </a:xfrm>
            <a:custGeom>
              <a:avLst/>
              <a:gdLst/>
              <a:ahLst/>
              <a:cxnLst/>
              <a:rect l="l" t="t" r="r" b="b"/>
              <a:pathLst>
                <a:path w="27940" h="957580">
                  <a:moveTo>
                    <a:pt x="27711" y="957530"/>
                  </a:moveTo>
                  <a:lnTo>
                    <a:pt x="27711" y="0"/>
                  </a:lnTo>
                </a:path>
                <a:path w="27940" h="957580">
                  <a:moveTo>
                    <a:pt x="27711" y="905889"/>
                  </a:moveTo>
                  <a:lnTo>
                    <a:pt x="0" y="905889"/>
                  </a:lnTo>
                </a:path>
              </a:pathLst>
            </a:custGeom>
            <a:ln w="4337">
              <a:solidFill>
                <a:srgbClr val="000000"/>
              </a:solidFill>
            </a:ln>
          </p:spPr>
          <p:txBody>
            <a:bodyPr wrap="square" lIns="0" tIns="0" rIns="0" bIns="0" rtlCol="0"/>
            <a:lstStyle/>
            <a:p>
              <a:endParaRPr/>
            </a:p>
          </p:txBody>
        </p:sp>
        <p:sp>
          <p:nvSpPr>
            <p:cNvPr id="302" name="object 302"/>
            <p:cNvSpPr/>
            <p:nvPr/>
          </p:nvSpPr>
          <p:spPr>
            <a:xfrm>
              <a:off x="8282456" y="3091824"/>
              <a:ext cx="31750" cy="57785"/>
            </a:xfrm>
            <a:custGeom>
              <a:avLst/>
              <a:gdLst/>
              <a:ahLst/>
              <a:cxnLst/>
              <a:rect l="l" t="t" r="r" b="b"/>
              <a:pathLst>
                <a:path w="31750" h="57785">
                  <a:moveTo>
                    <a:pt x="18105" y="0"/>
                  </a:moveTo>
                  <a:lnTo>
                    <a:pt x="0" y="22023"/>
                  </a:lnTo>
                  <a:lnTo>
                    <a:pt x="0" y="39164"/>
                  </a:lnTo>
                  <a:lnTo>
                    <a:pt x="1570" y="46759"/>
                  </a:lnTo>
                  <a:lnTo>
                    <a:pt x="4926" y="51749"/>
                  </a:lnTo>
                  <a:lnTo>
                    <a:pt x="7297" y="55329"/>
                  </a:lnTo>
                  <a:lnTo>
                    <a:pt x="10899" y="57282"/>
                  </a:lnTo>
                  <a:lnTo>
                    <a:pt x="19028" y="57282"/>
                  </a:lnTo>
                  <a:lnTo>
                    <a:pt x="21892" y="56197"/>
                  </a:lnTo>
                  <a:lnTo>
                    <a:pt x="24201" y="54027"/>
                  </a:lnTo>
                  <a:lnTo>
                    <a:pt x="26510" y="51749"/>
                  </a:lnTo>
                  <a:lnTo>
                    <a:pt x="12839" y="51641"/>
                  </a:lnTo>
                  <a:lnTo>
                    <a:pt x="10530" y="50122"/>
                  </a:lnTo>
                  <a:lnTo>
                    <a:pt x="8775" y="47084"/>
                  </a:lnTo>
                  <a:lnTo>
                    <a:pt x="6927" y="44046"/>
                  </a:lnTo>
                  <a:lnTo>
                    <a:pt x="6004" y="37862"/>
                  </a:lnTo>
                  <a:lnTo>
                    <a:pt x="6126" y="18660"/>
                  </a:lnTo>
                  <a:lnTo>
                    <a:pt x="7020" y="13127"/>
                  </a:lnTo>
                  <a:lnTo>
                    <a:pt x="9052" y="9764"/>
                  </a:lnTo>
                  <a:lnTo>
                    <a:pt x="10622" y="7051"/>
                  </a:lnTo>
                  <a:lnTo>
                    <a:pt x="12747" y="5749"/>
                  </a:lnTo>
                  <a:lnTo>
                    <a:pt x="26326" y="5749"/>
                  </a:lnTo>
                  <a:lnTo>
                    <a:pt x="25771" y="4773"/>
                  </a:lnTo>
                  <a:lnTo>
                    <a:pt x="24201" y="3037"/>
                  </a:lnTo>
                  <a:lnTo>
                    <a:pt x="20321" y="650"/>
                  </a:lnTo>
                  <a:lnTo>
                    <a:pt x="18105" y="0"/>
                  </a:lnTo>
                  <a:close/>
                </a:path>
                <a:path w="31750" h="57785">
                  <a:moveTo>
                    <a:pt x="26326" y="5749"/>
                  </a:moveTo>
                  <a:lnTo>
                    <a:pt x="18197" y="5749"/>
                  </a:lnTo>
                  <a:lnTo>
                    <a:pt x="20506" y="7268"/>
                  </a:lnTo>
                  <a:lnTo>
                    <a:pt x="24201" y="13344"/>
                  </a:lnTo>
                  <a:lnTo>
                    <a:pt x="24929" y="18660"/>
                  </a:lnTo>
                  <a:lnTo>
                    <a:pt x="25033" y="37862"/>
                  </a:lnTo>
                  <a:lnTo>
                    <a:pt x="24201" y="43938"/>
                  </a:lnTo>
                  <a:lnTo>
                    <a:pt x="22354" y="47084"/>
                  </a:lnTo>
                  <a:lnTo>
                    <a:pt x="20506" y="50122"/>
                  </a:lnTo>
                  <a:lnTo>
                    <a:pt x="18197" y="51641"/>
                  </a:lnTo>
                  <a:lnTo>
                    <a:pt x="26571" y="51641"/>
                  </a:lnTo>
                  <a:lnTo>
                    <a:pt x="28266" y="48603"/>
                  </a:lnTo>
                  <a:lnTo>
                    <a:pt x="30483" y="40575"/>
                  </a:lnTo>
                  <a:lnTo>
                    <a:pt x="31129" y="35259"/>
                  </a:lnTo>
                  <a:lnTo>
                    <a:pt x="31039" y="22023"/>
                  </a:lnTo>
                  <a:lnTo>
                    <a:pt x="30760" y="18660"/>
                  </a:lnTo>
                  <a:lnTo>
                    <a:pt x="29282" y="12150"/>
                  </a:lnTo>
                  <a:lnTo>
                    <a:pt x="28358" y="9330"/>
                  </a:lnTo>
                  <a:lnTo>
                    <a:pt x="26326" y="5749"/>
                  </a:lnTo>
                  <a:close/>
                </a:path>
              </a:pathLst>
            </a:custGeom>
            <a:solidFill>
              <a:srgbClr val="000000"/>
            </a:solidFill>
          </p:spPr>
          <p:txBody>
            <a:bodyPr wrap="square" lIns="0" tIns="0" rIns="0" bIns="0" rtlCol="0"/>
            <a:lstStyle/>
            <a:p>
              <a:endParaRPr/>
            </a:p>
          </p:txBody>
        </p:sp>
        <p:sp>
          <p:nvSpPr>
            <p:cNvPr id="303" name="object 303"/>
            <p:cNvSpPr/>
            <p:nvPr/>
          </p:nvSpPr>
          <p:spPr>
            <a:xfrm>
              <a:off x="8332152" y="2948184"/>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304" name="object 304"/>
            <p:cNvSpPr/>
            <p:nvPr/>
          </p:nvSpPr>
          <p:spPr>
            <a:xfrm>
              <a:off x="8266845" y="2921061"/>
              <a:ext cx="46990" cy="56515"/>
            </a:xfrm>
            <a:custGeom>
              <a:avLst/>
              <a:gdLst/>
              <a:ahLst/>
              <a:cxnLst/>
              <a:rect l="l" t="t" r="r" b="b"/>
              <a:pathLst>
                <a:path w="46990" h="56514">
                  <a:moveTo>
                    <a:pt x="6650" y="48494"/>
                  </a:moveTo>
                  <a:lnTo>
                    <a:pt x="0" y="48494"/>
                  </a:lnTo>
                  <a:lnTo>
                    <a:pt x="0" y="56306"/>
                  </a:lnTo>
                  <a:lnTo>
                    <a:pt x="6650" y="56306"/>
                  </a:lnTo>
                  <a:lnTo>
                    <a:pt x="6650" y="48494"/>
                  </a:lnTo>
                  <a:close/>
                </a:path>
                <a:path w="46990" h="56514">
                  <a:moveTo>
                    <a:pt x="43731" y="5749"/>
                  </a:moveTo>
                  <a:lnTo>
                    <a:pt x="34177" y="5749"/>
                  </a:lnTo>
                  <a:lnTo>
                    <a:pt x="36394" y="6617"/>
                  </a:lnTo>
                  <a:lnTo>
                    <a:pt x="38155" y="8679"/>
                  </a:lnTo>
                  <a:lnTo>
                    <a:pt x="39720" y="10415"/>
                  </a:lnTo>
                  <a:lnTo>
                    <a:pt x="40551" y="12693"/>
                  </a:lnTo>
                  <a:lnTo>
                    <a:pt x="40551" y="18009"/>
                  </a:lnTo>
                  <a:lnTo>
                    <a:pt x="39627" y="20830"/>
                  </a:lnTo>
                  <a:lnTo>
                    <a:pt x="37780" y="23759"/>
                  </a:lnTo>
                  <a:lnTo>
                    <a:pt x="36025" y="26688"/>
                  </a:lnTo>
                  <a:lnTo>
                    <a:pt x="32515" y="30594"/>
                  </a:lnTo>
                  <a:lnTo>
                    <a:pt x="27249" y="35584"/>
                  </a:lnTo>
                  <a:lnTo>
                    <a:pt x="23924" y="38839"/>
                  </a:lnTo>
                  <a:lnTo>
                    <a:pt x="21338" y="41660"/>
                  </a:lnTo>
                  <a:lnTo>
                    <a:pt x="19583" y="44155"/>
                  </a:lnTo>
                  <a:lnTo>
                    <a:pt x="17827" y="46542"/>
                  </a:lnTo>
                  <a:lnTo>
                    <a:pt x="16534" y="49037"/>
                  </a:lnTo>
                  <a:lnTo>
                    <a:pt x="15795" y="51532"/>
                  </a:lnTo>
                  <a:lnTo>
                    <a:pt x="15241" y="53051"/>
                  </a:lnTo>
                  <a:lnTo>
                    <a:pt x="15056" y="54678"/>
                  </a:lnTo>
                  <a:lnTo>
                    <a:pt x="15056" y="56306"/>
                  </a:lnTo>
                  <a:lnTo>
                    <a:pt x="46648" y="56306"/>
                  </a:lnTo>
                  <a:lnTo>
                    <a:pt x="46648" y="49688"/>
                  </a:lnTo>
                  <a:lnTo>
                    <a:pt x="23185" y="49688"/>
                  </a:lnTo>
                  <a:lnTo>
                    <a:pt x="23832" y="48494"/>
                  </a:lnTo>
                  <a:lnTo>
                    <a:pt x="24663" y="47193"/>
                  </a:lnTo>
                  <a:lnTo>
                    <a:pt x="26695" y="44806"/>
                  </a:lnTo>
                  <a:lnTo>
                    <a:pt x="28912" y="42419"/>
                  </a:lnTo>
                  <a:lnTo>
                    <a:pt x="36671" y="34716"/>
                  </a:lnTo>
                  <a:lnTo>
                    <a:pt x="39720" y="31462"/>
                  </a:lnTo>
                  <a:lnTo>
                    <a:pt x="41475" y="29075"/>
                  </a:lnTo>
                  <a:lnTo>
                    <a:pt x="43322" y="26688"/>
                  </a:lnTo>
                  <a:lnTo>
                    <a:pt x="44616" y="24410"/>
                  </a:lnTo>
                  <a:lnTo>
                    <a:pt x="45355" y="22240"/>
                  </a:lnTo>
                  <a:lnTo>
                    <a:pt x="46186" y="20070"/>
                  </a:lnTo>
                  <a:lnTo>
                    <a:pt x="46520" y="18009"/>
                  </a:lnTo>
                  <a:lnTo>
                    <a:pt x="46403" y="10740"/>
                  </a:lnTo>
                  <a:lnTo>
                    <a:pt x="45262" y="7485"/>
                  </a:lnTo>
                  <a:lnTo>
                    <a:pt x="43731" y="5749"/>
                  </a:lnTo>
                  <a:close/>
                </a:path>
                <a:path w="46990" h="56514">
                  <a:moveTo>
                    <a:pt x="36302" y="0"/>
                  </a:moveTo>
                  <a:lnTo>
                    <a:pt x="16165" y="16273"/>
                  </a:lnTo>
                  <a:lnTo>
                    <a:pt x="22169" y="16924"/>
                  </a:lnTo>
                  <a:lnTo>
                    <a:pt x="22261" y="13452"/>
                  </a:lnTo>
                  <a:lnTo>
                    <a:pt x="23093" y="10740"/>
                  </a:lnTo>
                  <a:lnTo>
                    <a:pt x="24853" y="8570"/>
                  </a:lnTo>
                  <a:lnTo>
                    <a:pt x="26510" y="6726"/>
                  </a:lnTo>
                  <a:lnTo>
                    <a:pt x="28727" y="5749"/>
                  </a:lnTo>
                  <a:lnTo>
                    <a:pt x="43731" y="5749"/>
                  </a:lnTo>
                  <a:lnTo>
                    <a:pt x="42583" y="4448"/>
                  </a:lnTo>
                  <a:lnTo>
                    <a:pt x="39905" y="1518"/>
                  </a:lnTo>
                  <a:lnTo>
                    <a:pt x="36302" y="0"/>
                  </a:lnTo>
                  <a:close/>
                </a:path>
              </a:pathLst>
            </a:custGeom>
            <a:solidFill>
              <a:srgbClr val="000000"/>
            </a:solidFill>
          </p:spPr>
          <p:txBody>
            <a:bodyPr wrap="square" lIns="0" tIns="0" rIns="0" bIns="0" rtlCol="0"/>
            <a:lstStyle/>
            <a:p>
              <a:endParaRPr/>
            </a:p>
          </p:txBody>
        </p:sp>
        <p:sp>
          <p:nvSpPr>
            <p:cNvPr id="305" name="object 305"/>
            <p:cNvSpPr/>
            <p:nvPr/>
          </p:nvSpPr>
          <p:spPr>
            <a:xfrm>
              <a:off x="8332152" y="2777312"/>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306" name="object 306"/>
            <p:cNvSpPr/>
            <p:nvPr/>
          </p:nvSpPr>
          <p:spPr>
            <a:xfrm>
              <a:off x="8266845" y="2750407"/>
              <a:ext cx="46990" cy="56515"/>
            </a:xfrm>
            <a:custGeom>
              <a:avLst/>
              <a:gdLst/>
              <a:ahLst/>
              <a:cxnLst/>
              <a:rect l="l" t="t" r="r" b="b"/>
              <a:pathLst>
                <a:path w="46990" h="56514">
                  <a:moveTo>
                    <a:pt x="6650" y="48277"/>
                  </a:moveTo>
                  <a:lnTo>
                    <a:pt x="0" y="48277"/>
                  </a:lnTo>
                  <a:lnTo>
                    <a:pt x="0" y="56089"/>
                  </a:lnTo>
                  <a:lnTo>
                    <a:pt x="6650" y="56089"/>
                  </a:lnTo>
                  <a:lnTo>
                    <a:pt x="6650" y="48277"/>
                  </a:lnTo>
                  <a:close/>
                </a:path>
                <a:path w="46990" h="56514">
                  <a:moveTo>
                    <a:pt x="40459" y="42636"/>
                  </a:moveTo>
                  <a:lnTo>
                    <a:pt x="34639" y="42636"/>
                  </a:lnTo>
                  <a:lnTo>
                    <a:pt x="34639" y="56089"/>
                  </a:lnTo>
                  <a:lnTo>
                    <a:pt x="40459" y="56089"/>
                  </a:lnTo>
                  <a:lnTo>
                    <a:pt x="40459" y="42636"/>
                  </a:lnTo>
                  <a:close/>
                </a:path>
                <a:path w="46990" h="56514">
                  <a:moveTo>
                    <a:pt x="40459" y="0"/>
                  </a:moveTo>
                  <a:lnTo>
                    <a:pt x="35655" y="0"/>
                  </a:lnTo>
                  <a:lnTo>
                    <a:pt x="13855" y="36344"/>
                  </a:lnTo>
                  <a:lnTo>
                    <a:pt x="13855" y="42636"/>
                  </a:lnTo>
                  <a:lnTo>
                    <a:pt x="46925" y="42636"/>
                  </a:lnTo>
                  <a:lnTo>
                    <a:pt x="46925" y="36344"/>
                  </a:lnTo>
                  <a:lnTo>
                    <a:pt x="19675" y="36344"/>
                  </a:lnTo>
                  <a:lnTo>
                    <a:pt x="34639" y="11065"/>
                  </a:lnTo>
                  <a:lnTo>
                    <a:pt x="40459" y="11065"/>
                  </a:lnTo>
                  <a:lnTo>
                    <a:pt x="40459" y="0"/>
                  </a:lnTo>
                  <a:close/>
                </a:path>
                <a:path w="46990" h="56514">
                  <a:moveTo>
                    <a:pt x="40459" y="11065"/>
                  </a:moveTo>
                  <a:lnTo>
                    <a:pt x="34639" y="11065"/>
                  </a:lnTo>
                  <a:lnTo>
                    <a:pt x="34639" y="36344"/>
                  </a:lnTo>
                  <a:lnTo>
                    <a:pt x="40459" y="36344"/>
                  </a:lnTo>
                  <a:lnTo>
                    <a:pt x="40459" y="11065"/>
                  </a:lnTo>
                  <a:close/>
                </a:path>
              </a:pathLst>
            </a:custGeom>
            <a:solidFill>
              <a:srgbClr val="000000"/>
            </a:solidFill>
          </p:spPr>
          <p:txBody>
            <a:bodyPr wrap="square" lIns="0" tIns="0" rIns="0" bIns="0" rtlCol="0"/>
            <a:lstStyle/>
            <a:p>
              <a:endParaRPr/>
            </a:p>
          </p:txBody>
        </p:sp>
        <p:sp>
          <p:nvSpPr>
            <p:cNvPr id="307" name="object 307"/>
            <p:cNvSpPr/>
            <p:nvPr/>
          </p:nvSpPr>
          <p:spPr>
            <a:xfrm>
              <a:off x="8332152" y="2606332"/>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308" name="object 308"/>
            <p:cNvSpPr/>
            <p:nvPr/>
          </p:nvSpPr>
          <p:spPr>
            <a:xfrm>
              <a:off x="8266845" y="2579210"/>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6487" y="0"/>
                  </a:moveTo>
                  <a:lnTo>
                    <a:pt x="15518" y="19202"/>
                  </a:lnTo>
                  <a:lnTo>
                    <a:pt x="15518" y="39815"/>
                  </a:lnTo>
                  <a:lnTo>
                    <a:pt x="17088" y="46759"/>
                  </a:lnTo>
                  <a:lnTo>
                    <a:pt x="20217" y="51098"/>
                  </a:lnTo>
                  <a:lnTo>
                    <a:pt x="23277" y="55221"/>
                  </a:lnTo>
                  <a:lnTo>
                    <a:pt x="27249" y="57282"/>
                  </a:lnTo>
                  <a:lnTo>
                    <a:pt x="35009" y="57282"/>
                  </a:lnTo>
                  <a:lnTo>
                    <a:pt x="37595" y="56523"/>
                  </a:lnTo>
                  <a:lnTo>
                    <a:pt x="39812" y="54895"/>
                  </a:lnTo>
                  <a:lnTo>
                    <a:pt x="42121" y="53268"/>
                  </a:lnTo>
                  <a:lnTo>
                    <a:pt x="43375" y="51641"/>
                  </a:lnTo>
                  <a:lnTo>
                    <a:pt x="30390" y="51641"/>
                  </a:lnTo>
                  <a:lnTo>
                    <a:pt x="28727" y="51098"/>
                  </a:lnTo>
                  <a:lnTo>
                    <a:pt x="27157" y="49905"/>
                  </a:lnTo>
                  <a:lnTo>
                    <a:pt x="25679" y="48820"/>
                  </a:lnTo>
                  <a:lnTo>
                    <a:pt x="24478" y="47193"/>
                  </a:lnTo>
                  <a:lnTo>
                    <a:pt x="23513" y="44914"/>
                  </a:lnTo>
                  <a:lnTo>
                    <a:pt x="22723" y="42853"/>
                  </a:lnTo>
                  <a:lnTo>
                    <a:pt x="22261" y="40575"/>
                  </a:lnTo>
                  <a:lnTo>
                    <a:pt x="22261" y="34499"/>
                  </a:lnTo>
                  <a:lnTo>
                    <a:pt x="23185" y="31570"/>
                  </a:lnTo>
                  <a:lnTo>
                    <a:pt x="25033" y="29400"/>
                  </a:lnTo>
                  <a:lnTo>
                    <a:pt x="26616" y="27447"/>
                  </a:lnTo>
                  <a:lnTo>
                    <a:pt x="21430" y="27447"/>
                  </a:lnTo>
                  <a:lnTo>
                    <a:pt x="21458" y="21589"/>
                  </a:lnTo>
                  <a:lnTo>
                    <a:pt x="21984" y="17466"/>
                  </a:lnTo>
                  <a:lnTo>
                    <a:pt x="23093" y="14429"/>
                  </a:lnTo>
                  <a:lnTo>
                    <a:pt x="24109" y="11391"/>
                  </a:lnTo>
                  <a:lnTo>
                    <a:pt x="25587" y="9113"/>
                  </a:lnTo>
                  <a:lnTo>
                    <a:pt x="28820" y="6292"/>
                  </a:lnTo>
                  <a:lnTo>
                    <a:pt x="30482" y="5641"/>
                  </a:lnTo>
                  <a:lnTo>
                    <a:pt x="43816" y="5641"/>
                  </a:lnTo>
                  <a:lnTo>
                    <a:pt x="41937" y="3688"/>
                  </a:lnTo>
                  <a:lnTo>
                    <a:pt x="39535" y="1301"/>
                  </a:lnTo>
                  <a:lnTo>
                    <a:pt x="36487" y="0"/>
                  </a:lnTo>
                  <a:close/>
                </a:path>
                <a:path w="47625" h="57785">
                  <a:moveTo>
                    <a:pt x="43757" y="26037"/>
                  </a:moveTo>
                  <a:lnTo>
                    <a:pt x="34455" y="26037"/>
                  </a:lnTo>
                  <a:lnTo>
                    <a:pt x="36671" y="27122"/>
                  </a:lnTo>
                  <a:lnTo>
                    <a:pt x="38427" y="29400"/>
                  </a:lnTo>
                  <a:lnTo>
                    <a:pt x="40182" y="31570"/>
                  </a:lnTo>
                  <a:lnTo>
                    <a:pt x="41042" y="34499"/>
                  </a:lnTo>
                  <a:lnTo>
                    <a:pt x="41013" y="42853"/>
                  </a:lnTo>
                  <a:lnTo>
                    <a:pt x="40182" y="45782"/>
                  </a:lnTo>
                  <a:lnTo>
                    <a:pt x="38427" y="48060"/>
                  </a:lnTo>
                  <a:lnTo>
                    <a:pt x="36671" y="50447"/>
                  </a:lnTo>
                  <a:lnTo>
                    <a:pt x="34547" y="51641"/>
                  </a:lnTo>
                  <a:lnTo>
                    <a:pt x="43375" y="51641"/>
                  </a:lnTo>
                  <a:lnTo>
                    <a:pt x="43877" y="50990"/>
                  </a:lnTo>
                  <a:lnTo>
                    <a:pt x="46463" y="44914"/>
                  </a:lnTo>
                  <a:lnTo>
                    <a:pt x="47110" y="41660"/>
                  </a:lnTo>
                  <a:lnTo>
                    <a:pt x="47110" y="32763"/>
                  </a:lnTo>
                  <a:lnTo>
                    <a:pt x="45724" y="28424"/>
                  </a:lnTo>
                  <a:lnTo>
                    <a:pt x="43757" y="26037"/>
                  </a:lnTo>
                  <a:close/>
                </a:path>
                <a:path w="47625" h="57785">
                  <a:moveTo>
                    <a:pt x="36856" y="19962"/>
                  </a:moveTo>
                  <a:lnTo>
                    <a:pt x="21430" y="27447"/>
                  </a:lnTo>
                  <a:lnTo>
                    <a:pt x="26616" y="27447"/>
                  </a:lnTo>
                  <a:lnTo>
                    <a:pt x="26880" y="27122"/>
                  </a:lnTo>
                  <a:lnTo>
                    <a:pt x="29189" y="26037"/>
                  </a:lnTo>
                  <a:lnTo>
                    <a:pt x="43757" y="26037"/>
                  </a:lnTo>
                  <a:lnTo>
                    <a:pt x="42953" y="25061"/>
                  </a:lnTo>
                  <a:lnTo>
                    <a:pt x="40182" y="21589"/>
                  </a:lnTo>
                  <a:lnTo>
                    <a:pt x="36856" y="19962"/>
                  </a:lnTo>
                  <a:close/>
                </a:path>
                <a:path w="47625" h="57785">
                  <a:moveTo>
                    <a:pt x="43816" y="5641"/>
                  </a:moveTo>
                  <a:lnTo>
                    <a:pt x="34639" y="5641"/>
                  </a:lnTo>
                  <a:lnTo>
                    <a:pt x="36579" y="6617"/>
                  </a:lnTo>
                  <a:lnTo>
                    <a:pt x="38242" y="8570"/>
                  </a:lnTo>
                  <a:lnTo>
                    <a:pt x="39166" y="9872"/>
                  </a:lnTo>
                  <a:lnTo>
                    <a:pt x="39905" y="11825"/>
                  </a:lnTo>
                  <a:lnTo>
                    <a:pt x="40459" y="14537"/>
                  </a:lnTo>
                  <a:lnTo>
                    <a:pt x="46278" y="13995"/>
                  </a:lnTo>
                  <a:lnTo>
                    <a:pt x="45724" y="9655"/>
                  </a:lnTo>
                  <a:lnTo>
                    <a:pt x="44338" y="6183"/>
                  </a:lnTo>
                  <a:lnTo>
                    <a:pt x="43816" y="5641"/>
                  </a:lnTo>
                  <a:close/>
                </a:path>
              </a:pathLst>
            </a:custGeom>
            <a:solidFill>
              <a:srgbClr val="000000"/>
            </a:solidFill>
          </p:spPr>
          <p:txBody>
            <a:bodyPr wrap="square" lIns="0" tIns="0" rIns="0" bIns="0" rtlCol="0"/>
            <a:lstStyle/>
            <a:p>
              <a:endParaRPr/>
            </a:p>
          </p:txBody>
        </p:sp>
        <p:sp>
          <p:nvSpPr>
            <p:cNvPr id="309" name="object 309"/>
            <p:cNvSpPr/>
            <p:nvPr/>
          </p:nvSpPr>
          <p:spPr>
            <a:xfrm>
              <a:off x="8332152" y="2435569"/>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310" name="object 310"/>
            <p:cNvSpPr/>
            <p:nvPr/>
          </p:nvSpPr>
          <p:spPr>
            <a:xfrm>
              <a:off x="8266845" y="2408447"/>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5563" y="0"/>
                  </a:moveTo>
                  <a:lnTo>
                    <a:pt x="27249" y="0"/>
                  </a:lnTo>
                  <a:lnTo>
                    <a:pt x="23924" y="1410"/>
                  </a:lnTo>
                  <a:lnTo>
                    <a:pt x="21430" y="4231"/>
                  </a:lnTo>
                  <a:lnTo>
                    <a:pt x="18936" y="6943"/>
                  </a:lnTo>
                  <a:lnTo>
                    <a:pt x="17643" y="10415"/>
                  </a:lnTo>
                  <a:lnTo>
                    <a:pt x="17643" y="17249"/>
                  </a:lnTo>
                  <a:lnTo>
                    <a:pt x="18289" y="19528"/>
                  </a:lnTo>
                  <a:lnTo>
                    <a:pt x="19398" y="21480"/>
                  </a:lnTo>
                  <a:lnTo>
                    <a:pt x="20599" y="23433"/>
                  </a:lnTo>
                  <a:lnTo>
                    <a:pt x="22446" y="24844"/>
                  </a:lnTo>
                  <a:lnTo>
                    <a:pt x="24848" y="25929"/>
                  </a:lnTo>
                  <a:lnTo>
                    <a:pt x="21892" y="26796"/>
                  </a:lnTo>
                  <a:lnTo>
                    <a:pt x="19675" y="28532"/>
                  </a:lnTo>
                  <a:lnTo>
                    <a:pt x="18105" y="30919"/>
                  </a:lnTo>
                  <a:lnTo>
                    <a:pt x="16534" y="33414"/>
                  </a:lnTo>
                  <a:lnTo>
                    <a:pt x="15795" y="36452"/>
                  </a:lnTo>
                  <a:lnTo>
                    <a:pt x="15832" y="45131"/>
                  </a:lnTo>
                  <a:lnTo>
                    <a:pt x="17181" y="49145"/>
                  </a:lnTo>
                  <a:lnTo>
                    <a:pt x="20044" y="52400"/>
                  </a:lnTo>
                  <a:lnTo>
                    <a:pt x="23000" y="55655"/>
                  </a:lnTo>
                  <a:lnTo>
                    <a:pt x="26788" y="57282"/>
                  </a:lnTo>
                  <a:lnTo>
                    <a:pt x="36210" y="57282"/>
                  </a:lnTo>
                  <a:lnTo>
                    <a:pt x="39997" y="55655"/>
                  </a:lnTo>
                  <a:lnTo>
                    <a:pt x="42860" y="52400"/>
                  </a:lnTo>
                  <a:lnTo>
                    <a:pt x="43550" y="51641"/>
                  </a:lnTo>
                  <a:lnTo>
                    <a:pt x="23000" y="45891"/>
                  </a:lnTo>
                  <a:lnTo>
                    <a:pt x="22169" y="44046"/>
                  </a:lnTo>
                  <a:lnTo>
                    <a:pt x="21799" y="42094"/>
                  </a:lnTo>
                  <a:lnTo>
                    <a:pt x="21836" y="36886"/>
                  </a:lnTo>
                  <a:lnTo>
                    <a:pt x="22723" y="34282"/>
                  </a:lnTo>
                  <a:lnTo>
                    <a:pt x="24478" y="32112"/>
                  </a:lnTo>
                  <a:lnTo>
                    <a:pt x="26326" y="29943"/>
                  </a:lnTo>
                  <a:lnTo>
                    <a:pt x="28635" y="28966"/>
                  </a:lnTo>
                  <a:lnTo>
                    <a:pt x="43479" y="28966"/>
                  </a:lnTo>
                  <a:lnTo>
                    <a:pt x="41198" y="27013"/>
                  </a:lnTo>
                  <a:lnTo>
                    <a:pt x="38242" y="25929"/>
                  </a:lnTo>
                  <a:lnTo>
                    <a:pt x="40644" y="24844"/>
                  </a:lnTo>
                  <a:lnTo>
                    <a:pt x="42399" y="23433"/>
                  </a:lnTo>
                  <a:lnTo>
                    <a:pt x="29189" y="23325"/>
                  </a:lnTo>
                  <a:lnTo>
                    <a:pt x="27342" y="22457"/>
                  </a:lnTo>
                  <a:lnTo>
                    <a:pt x="25864" y="20721"/>
                  </a:lnTo>
                  <a:lnTo>
                    <a:pt x="24386" y="19094"/>
                  </a:lnTo>
                  <a:lnTo>
                    <a:pt x="23758" y="17249"/>
                  </a:lnTo>
                  <a:lnTo>
                    <a:pt x="23647" y="11933"/>
                  </a:lnTo>
                  <a:lnTo>
                    <a:pt x="24386" y="9872"/>
                  </a:lnTo>
                  <a:lnTo>
                    <a:pt x="25864" y="8245"/>
                  </a:lnTo>
                  <a:lnTo>
                    <a:pt x="27342" y="6509"/>
                  </a:lnTo>
                  <a:lnTo>
                    <a:pt x="29189" y="5641"/>
                  </a:lnTo>
                  <a:lnTo>
                    <a:pt x="42627" y="5641"/>
                  </a:lnTo>
                  <a:lnTo>
                    <a:pt x="38888" y="1410"/>
                  </a:lnTo>
                  <a:lnTo>
                    <a:pt x="35563" y="0"/>
                  </a:lnTo>
                  <a:close/>
                </a:path>
                <a:path w="47625" h="57785">
                  <a:moveTo>
                    <a:pt x="43479" y="28966"/>
                  </a:moveTo>
                  <a:lnTo>
                    <a:pt x="34177" y="28966"/>
                  </a:lnTo>
                  <a:lnTo>
                    <a:pt x="36487" y="30051"/>
                  </a:lnTo>
                  <a:lnTo>
                    <a:pt x="38427" y="32221"/>
                  </a:lnTo>
                  <a:lnTo>
                    <a:pt x="40274" y="34391"/>
                  </a:lnTo>
                  <a:lnTo>
                    <a:pt x="41124" y="36886"/>
                  </a:lnTo>
                  <a:lnTo>
                    <a:pt x="41198" y="43612"/>
                  </a:lnTo>
                  <a:lnTo>
                    <a:pt x="40274" y="46325"/>
                  </a:lnTo>
                  <a:lnTo>
                    <a:pt x="38519" y="48494"/>
                  </a:lnTo>
                  <a:lnTo>
                    <a:pt x="36671" y="50556"/>
                  </a:lnTo>
                  <a:lnTo>
                    <a:pt x="34362" y="51641"/>
                  </a:lnTo>
                  <a:lnTo>
                    <a:pt x="43550" y="51641"/>
                  </a:lnTo>
                  <a:lnTo>
                    <a:pt x="45816" y="49145"/>
                  </a:lnTo>
                  <a:lnTo>
                    <a:pt x="47202" y="45131"/>
                  </a:lnTo>
                  <a:lnTo>
                    <a:pt x="47096" y="36452"/>
                  </a:lnTo>
                  <a:lnTo>
                    <a:pt x="46463" y="33848"/>
                  </a:lnTo>
                  <a:lnTo>
                    <a:pt x="44893" y="31353"/>
                  </a:lnTo>
                  <a:lnTo>
                    <a:pt x="43479" y="28966"/>
                  </a:lnTo>
                  <a:close/>
                </a:path>
                <a:path w="47625" h="57785">
                  <a:moveTo>
                    <a:pt x="42627" y="5641"/>
                  </a:moveTo>
                  <a:lnTo>
                    <a:pt x="33623" y="5641"/>
                  </a:lnTo>
                  <a:lnTo>
                    <a:pt x="35563" y="6509"/>
                  </a:lnTo>
                  <a:lnTo>
                    <a:pt x="38519" y="9981"/>
                  </a:lnTo>
                  <a:lnTo>
                    <a:pt x="39184" y="11933"/>
                  </a:lnTo>
                  <a:lnTo>
                    <a:pt x="39180" y="17249"/>
                  </a:lnTo>
                  <a:lnTo>
                    <a:pt x="38519" y="19094"/>
                  </a:lnTo>
                  <a:lnTo>
                    <a:pt x="35655" y="22457"/>
                  </a:lnTo>
                  <a:lnTo>
                    <a:pt x="33808" y="23325"/>
                  </a:lnTo>
                  <a:lnTo>
                    <a:pt x="42460" y="23325"/>
                  </a:lnTo>
                  <a:lnTo>
                    <a:pt x="43507" y="21480"/>
                  </a:lnTo>
                  <a:lnTo>
                    <a:pt x="44708" y="19528"/>
                  </a:lnTo>
                  <a:lnTo>
                    <a:pt x="45262" y="17249"/>
                  </a:lnTo>
                  <a:lnTo>
                    <a:pt x="45181" y="10415"/>
                  </a:lnTo>
                  <a:lnTo>
                    <a:pt x="43969" y="7160"/>
                  </a:lnTo>
                  <a:lnTo>
                    <a:pt x="42627" y="5641"/>
                  </a:lnTo>
                  <a:close/>
                </a:path>
              </a:pathLst>
            </a:custGeom>
            <a:solidFill>
              <a:srgbClr val="000000"/>
            </a:solidFill>
          </p:spPr>
          <p:txBody>
            <a:bodyPr wrap="square" lIns="0" tIns="0" rIns="0" bIns="0" rtlCol="0"/>
            <a:lstStyle/>
            <a:p>
              <a:endParaRPr/>
            </a:p>
          </p:txBody>
        </p:sp>
        <p:sp>
          <p:nvSpPr>
            <p:cNvPr id="311" name="object 311"/>
            <p:cNvSpPr/>
            <p:nvPr/>
          </p:nvSpPr>
          <p:spPr>
            <a:xfrm>
              <a:off x="8332152" y="2264698"/>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312" name="object 312"/>
            <p:cNvSpPr/>
            <p:nvPr/>
          </p:nvSpPr>
          <p:spPr>
            <a:xfrm>
              <a:off x="8286889" y="2237576"/>
              <a:ext cx="17780" cy="56515"/>
            </a:xfrm>
            <a:custGeom>
              <a:avLst/>
              <a:gdLst/>
              <a:ahLst/>
              <a:cxnLst/>
              <a:rect l="l" t="t" r="r" b="b"/>
              <a:pathLst>
                <a:path w="17779" h="56514">
                  <a:moveTo>
                    <a:pt x="17643" y="0"/>
                  </a:moveTo>
                  <a:lnTo>
                    <a:pt x="13855" y="0"/>
                  </a:lnTo>
                  <a:lnTo>
                    <a:pt x="12839" y="2386"/>
                  </a:lnTo>
                  <a:lnTo>
                    <a:pt x="11084" y="4882"/>
                  </a:lnTo>
                  <a:lnTo>
                    <a:pt x="6188" y="10089"/>
                  </a:lnTo>
                  <a:lnTo>
                    <a:pt x="3325" y="12259"/>
                  </a:lnTo>
                  <a:lnTo>
                    <a:pt x="0" y="14103"/>
                  </a:lnTo>
                  <a:lnTo>
                    <a:pt x="0" y="20721"/>
                  </a:lnTo>
                  <a:lnTo>
                    <a:pt x="11731" y="12367"/>
                  </a:lnTo>
                  <a:lnTo>
                    <a:pt x="11731" y="56306"/>
                  </a:lnTo>
                  <a:lnTo>
                    <a:pt x="17643" y="56306"/>
                  </a:lnTo>
                  <a:lnTo>
                    <a:pt x="17643" y="0"/>
                  </a:lnTo>
                  <a:close/>
                </a:path>
              </a:pathLst>
            </a:custGeom>
            <a:solidFill>
              <a:srgbClr val="000000"/>
            </a:solidFill>
          </p:spPr>
          <p:txBody>
            <a:bodyPr wrap="square" lIns="0" tIns="0" rIns="0" bIns="0" rtlCol="0"/>
            <a:lstStyle/>
            <a:p>
              <a:endParaRPr/>
            </a:p>
          </p:txBody>
        </p:sp>
        <p:sp>
          <p:nvSpPr>
            <p:cNvPr id="313" name="object 313"/>
            <p:cNvSpPr/>
            <p:nvPr/>
          </p:nvSpPr>
          <p:spPr>
            <a:xfrm>
              <a:off x="8359864" y="3170588"/>
              <a:ext cx="815975" cy="33020"/>
            </a:xfrm>
            <a:custGeom>
              <a:avLst/>
              <a:gdLst/>
              <a:ahLst/>
              <a:cxnLst/>
              <a:rect l="l" t="t" r="r" b="b"/>
              <a:pathLst>
                <a:path w="815975" h="33019">
                  <a:moveTo>
                    <a:pt x="0" y="0"/>
                  </a:moveTo>
                  <a:lnTo>
                    <a:pt x="815374" y="0"/>
                  </a:lnTo>
                </a:path>
                <a:path w="815975" h="33019">
                  <a:moveTo>
                    <a:pt x="43969" y="0"/>
                  </a:moveTo>
                  <a:lnTo>
                    <a:pt x="43969" y="32546"/>
                  </a:lnTo>
                </a:path>
              </a:pathLst>
            </a:custGeom>
            <a:ln w="4337">
              <a:solidFill>
                <a:srgbClr val="000000"/>
              </a:solidFill>
            </a:ln>
          </p:spPr>
          <p:txBody>
            <a:bodyPr wrap="square" lIns="0" tIns="0" rIns="0" bIns="0" rtlCol="0"/>
            <a:lstStyle/>
            <a:p>
              <a:endParaRPr/>
            </a:p>
          </p:txBody>
        </p:sp>
        <p:sp>
          <p:nvSpPr>
            <p:cNvPr id="314" name="object 314"/>
            <p:cNvSpPr/>
            <p:nvPr/>
          </p:nvSpPr>
          <p:spPr>
            <a:xfrm>
              <a:off x="8387206" y="3234054"/>
              <a:ext cx="31750" cy="57785"/>
            </a:xfrm>
            <a:custGeom>
              <a:avLst/>
              <a:gdLst/>
              <a:ahLst/>
              <a:cxnLst/>
              <a:rect l="l" t="t" r="r" b="b"/>
              <a:pathLst>
                <a:path w="31750" h="57785">
                  <a:moveTo>
                    <a:pt x="18105" y="0"/>
                  </a:moveTo>
                  <a:lnTo>
                    <a:pt x="0" y="22023"/>
                  </a:lnTo>
                  <a:lnTo>
                    <a:pt x="0" y="39164"/>
                  </a:lnTo>
                  <a:lnTo>
                    <a:pt x="1570" y="46759"/>
                  </a:lnTo>
                  <a:lnTo>
                    <a:pt x="4934" y="51749"/>
                  </a:lnTo>
                  <a:lnTo>
                    <a:pt x="7389" y="55329"/>
                  </a:lnTo>
                  <a:lnTo>
                    <a:pt x="10992" y="57282"/>
                  </a:lnTo>
                  <a:lnTo>
                    <a:pt x="19121" y="57282"/>
                  </a:lnTo>
                  <a:lnTo>
                    <a:pt x="21984" y="56197"/>
                  </a:lnTo>
                  <a:lnTo>
                    <a:pt x="26510" y="51749"/>
                  </a:lnTo>
                  <a:lnTo>
                    <a:pt x="12932" y="51641"/>
                  </a:lnTo>
                  <a:lnTo>
                    <a:pt x="10622" y="50122"/>
                  </a:lnTo>
                  <a:lnTo>
                    <a:pt x="8775" y="46976"/>
                  </a:lnTo>
                  <a:lnTo>
                    <a:pt x="6927" y="43938"/>
                  </a:lnTo>
                  <a:lnTo>
                    <a:pt x="6004" y="37862"/>
                  </a:lnTo>
                  <a:lnTo>
                    <a:pt x="26357" y="5641"/>
                  </a:lnTo>
                  <a:lnTo>
                    <a:pt x="25864" y="4773"/>
                  </a:lnTo>
                  <a:lnTo>
                    <a:pt x="24294" y="3037"/>
                  </a:lnTo>
                  <a:lnTo>
                    <a:pt x="22354" y="1844"/>
                  </a:lnTo>
                  <a:lnTo>
                    <a:pt x="20414" y="542"/>
                  </a:lnTo>
                  <a:lnTo>
                    <a:pt x="18105" y="0"/>
                  </a:lnTo>
                  <a:close/>
                </a:path>
                <a:path w="31750" h="57785">
                  <a:moveTo>
                    <a:pt x="26357" y="5641"/>
                  </a:moveTo>
                  <a:lnTo>
                    <a:pt x="18289" y="5641"/>
                  </a:lnTo>
                  <a:lnTo>
                    <a:pt x="20506" y="7160"/>
                  </a:lnTo>
                  <a:lnTo>
                    <a:pt x="24201" y="13235"/>
                  </a:lnTo>
                  <a:lnTo>
                    <a:pt x="25011" y="18660"/>
                  </a:lnTo>
                  <a:lnTo>
                    <a:pt x="25125" y="37862"/>
                  </a:lnTo>
                  <a:lnTo>
                    <a:pt x="24201" y="43938"/>
                  </a:lnTo>
                  <a:lnTo>
                    <a:pt x="20506" y="50013"/>
                  </a:lnTo>
                  <a:lnTo>
                    <a:pt x="18289" y="51641"/>
                  </a:lnTo>
                  <a:lnTo>
                    <a:pt x="26571" y="51641"/>
                  </a:lnTo>
                  <a:lnTo>
                    <a:pt x="28266" y="48603"/>
                  </a:lnTo>
                  <a:lnTo>
                    <a:pt x="29466" y="44589"/>
                  </a:lnTo>
                  <a:lnTo>
                    <a:pt x="30575" y="40575"/>
                  </a:lnTo>
                  <a:lnTo>
                    <a:pt x="31129" y="35259"/>
                  </a:lnTo>
                  <a:lnTo>
                    <a:pt x="31039" y="22023"/>
                  </a:lnTo>
                  <a:lnTo>
                    <a:pt x="27157" y="7051"/>
                  </a:lnTo>
                  <a:lnTo>
                    <a:pt x="26357" y="5641"/>
                  </a:lnTo>
                  <a:close/>
                </a:path>
              </a:pathLst>
            </a:custGeom>
            <a:solidFill>
              <a:srgbClr val="000000"/>
            </a:solidFill>
          </p:spPr>
          <p:txBody>
            <a:bodyPr wrap="square" lIns="0" tIns="0" rIns="0" bIns="0" rtlCol="0"/>
            <a:lstStyle/>
            <a:p>
              <a:endParaRPr/>
            </a:p>
          </p:txBody>
        </p:sp>
        <p:sp>
          <p:nvSpPr>
            <p:cNvPr id="315" name="object 315"/>
            <p:cNvSpPr/>
            <p:nvPr/>
          </p:nvSpPr>
          <p:spPr>
            <a:xfrm>
              <a:off x="8549413"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16" name="object 316"/>
            <p:cNvSpPr/>
            <p:nvPr/>
          </p:nvSpPr>
          <p:spPr>
            <a:xfrm>
              <a:off x="8526597" y="3234054"/>
              <a:ext cx="46990" cy="56515"/>
            </a:xfrm>
            <a:custGeom>
              <a:avLst/>
              <a:gdLst/>
              <a:ahLst/>
              <a:cxnLst/>
              <a:rect l="l" t="t" r="r" b="b"/>
              <a:pathLst>
                <a:path w="46990" h="56514">
                  <a:moveTo>
                    <a:pt x="6743" y="48494"/>
                  </a:moveTo>
                  <a:lnTo>
                    <a:pt x="0" y="48494"/>
                  </a:lnTo>
                  <a:lnTo>
                    <a:pt x="0" y="56306"/>
                  </a:lnTo>
                  <a:lnTo>
                    <a:pt x="6743" y="56306"/>
                  </a:lnTo>
                  <a:lnTo>
                    <a:pt x="6743" y="48494"/>
                  </a:lnTo>
                  <a:close/>
                </a:path>
                <a:path w="46990" h="56514">
                  <a:moveTo>
                    <a:pt x="43636" y="5641"/>
                  </a:moveTo>
                  <a:lnTo>
                    <a:pt x="34270" y="5641"/>
                  </a:lnTo>
                  <a:lnTo>
                    <a:pt x="36394" y="6617"/>
                  </a:lnTo>
                  <a:lnTo>
                    <a:pt x="38057" y="8462"/>
                  </a:lnTo>
                  <a:lnTo>
                    <a:pt x="39720" y="10415"/>
                  </a:lnTo>
                  <a:lnTo>
                    <a:pt x="40551" y="12693"/>
                  </a:lnTo>
                  <a:lnTo>
                    <a:pt x="40551" y="18009"/>
                  </a:lnTo>
                  <a:lnTo>
                    <a:pt x="39627" y="20721"/>
                  </a:lnTo>
                  <a:lnTo>
                    <a:pt x="23924" y="38730"/>
                  </a:lnTo>
                  <a:lnTo>
                    <a:pt x="21430" y="41660"/>
                  </a:lnTo>
                  <a:lnTo>
                    <a:pt x="17827" y="46542"/>
                  </a:lnTo>
                  <a:lnTo>
                    <a:pt x="16627" y="49037"/>
                  </a:lnTo>
                  <a:lnTo>
                    <a:pt x="15795" y="51532"/>
                  </a:lnTo>
                  <a:lnTo>
                    <a:pt x="15241" y="53051"/>
                  </a:lnTo>
                  <a:lnTo>
                    <a:pt x="15056" y="54678"/>
                  </a:lnTo>
                  <a:lnTo>
                    <a:pt x="15056" y="56306"/>
                  </a:lnTo>
                  <a:lnTo>
                    <a:pt x="46648" y="56306"/>
                  </a:lnTo>
                  <a:lnTo>
                    <a:pt x="46648" y="49688"/>
                  </a:lnTo>
                  <a:lnTo>
                    <a:pt x="23277" y="49688"/>
                  </a:lnTo>
                  <a:lnTo>
                    <a:pt x="23924" y="48386"/>
                  </a:lnTo>
                  <a:lnTo>
                    <a:pt x="24755" y="47193"/>
                  </a:lnTo>
                  <a:lnTo>
                    <a:pt x="26695" y="44697"/>
                  </a:lnTo>
                  <a:lnTo>
                    <a:pt x="29005" y="42311"/>
                  </a:lnTo>
                  <a:lnTo>
                    <a:pt x="36671" y="34716"/>
                  </a:lnTo>
                  <a:lnTo>
                    <a:pt x="39720" y="31462"/>
                  </a:lnTo>
                  <a:lnTo>
                    <a:pt x="46518" y="18009"/>
                  </a:lnTo>
                  <a:lnTo>
                    <a:pt x="46479" y="10957"/>
                  </a:lnTo>
                  <a:lnTo>
                    <a:pt x="45262" y="7485"/>
                  </a:lnTo>
                  <a:lnTo>
                    <a:pt x="43636" y="5641"/>
                  </a:lnTo>
                  <a:close/>
                </a:path>
                <a:path w="46990" h="56514">
                  <a:moveTo>
                    <a:pt x="36302" y="0"/>
                  </a:moveTo>
                  <a:lnTo>
                    <a:pt x="16165" y="16164"/>
                  </a:lnTo>
                  <a:lnTo>
                    <a:pt x="22261" y="16924"/>
                  </a:lnTo>
                  <a:lnTo>
                    <a:pt x="22261" y="13452"/>
                  </a:lnTo>
                  <a:lnTo>
                    <a:pt x="23093" y="10631"/>
                  </a:lnTo>
                  <a:lnTo>
                    <a:pt x="24848" y="8679"/>
                  </a:lnTo>
                  <a:lnTo>
                    <a:pt x="26510" y="6617"/>
                  </a:lnTo>
                  <a:lnTo>
                    <a:pt x="28727" y="5641"/>
                  </a:lnTo>
                  <a:lnTo>
                    <a:pt x="43636" y="5641"/>
                  </a:lnTo>
                  <a:lnTo>
                    <a:pt x="42583" y="4448"/>
                  </a:lnTo>
                  <a:lnTo>
                    <a:pt x="39905" y="1518"/>
                  </a:lnTo>
                  <a:lnTo>
                    <a:pt x="36302" y="0"/>
                  </a:lnTo>
                  <a:close/>
                </a:path>
              </a:pathLst>
            </a:custGeom>
            <a:solidFill>
              <a:srgbClr val="000000"/>
            </a:solidFill>
          </p:spPr>
          <p:txBody>
            <a:bodyPr wrap="square" lIns="0" tIns="0" rIns="0" bIns="0" rtlCol="0"/>
            <a:lstStyle/>
            <a:p>
              <a:endParaRPr/>
            </a:p>
          </p:txBody>
        </p:sp>
        <p:sp>
          <p:nvSpPr>
            <p:cNvPr id="317" name="object 317"/>
            <p:cNvSpPr/>
            <p:nvPr/>
          </p:nvSpPr>
          <p:spPr>
            <a:xfrm>
              <a:off x="869480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18" name="object 318"/>
            <p:cNvSpPr/>
            <p:nvPr/>
          </p:nvSpPr>
          <p:spPr>
            <a:xfrm>
              <a:off x="8672084" y="3234271"/>
              <a:ext cx="46990" cy="56515"/>
            </a:xfrm>
            <a:custGeom>
              <a:avLst/>
              <a:gdLst/>
              <a:ahLst/>
              <a:cxnLst/>
              <a:rect l="l" t="t" r="r" b="b"/>
              <a:pathLst>
                <a:path w="46990" h="56514">
                  <a:moveTo>
                    <a:pt x="6650" y="48277"/>
                  </a:moveTo>
                  <a:lnTo>
                    <a:pt x="0" y="48277"/>
                  </a:lnTo>
                  <a:lnTo>
                    <a:pt x="0" y="56089"/>
                  </a:lnTo>
                  <a:lnTo>
                    <a:pt x="6650" y="56089"/>
                  </a:lnTo>
                  <a:lnTo>
                    <a:pt x="6650" y="48277"/>
                  </a:lnTo>
                  <a:close/>
                </a:path>
                <a:path w="46990" h="56514">
                  <a:moveTo>
                    <a:pt x="40459" y="42636"/>
                  </a:moveTo>
                  <a:lnTo>
                    <a:pt x="34547" y="42636"/>
                  </a:lnTo>
                  <a:lnTo>
                    <a:pt x="34547" y="56089"/>
                  </a:lnTo>
                  <a:lnTo>
                    <a:pt x="40459" y="56089"/>
                  </a:lnTo>
                  <a:lnTo>
                    <a:pt x="40459" y="42636"/>
                  </a:lnTo>
                  <a:close/>
                </a:path>
                <a:path w="46990" h="56514">
                  <a:moveTo>
                    <a:pt x="40459" y="0"/>
                  </a:moveTo>
                  <a:lnTo>
                    <a:pt x="35655" y="0"/>
                  </a:lnTo>
                  <a:lnTo>
                    <a:pt x="13855" y="36344"/>
                  </a:lnTo>
                  <a:lnTo>
                    <a:pt x="13855" y="42636"/>
                  </a:lnTo>
                  <a:lnTo>
                    <a:pt x="46832" y="42636"/>
                  </a:lnTo>
                  <a:lnTo>
                    <a:pt x="46832" y="36344"/>
                  </a:lnTo>
                  <a:lnTo>
                    <a:pt x="19583" y="36344"/>
                  </a:lnTo>
                  <a:lnTo>
                    <a:pt x="34547" y="11065"/>
                  </a:lnTo>
                  <a:lnTo>
                    <a:pt x="40459" y="11065"/>
                  </a:lnTo>
                  <a:lnTo>
                    <a:pt x="40459" y="0"/>
                  </a:lnTo>
                  <a:close/>
                </a:path>
                <a:path w="46990" h="56514">
                  <a:moveTo>
                    <a:pt x="40459" y="11065"/>
                  </a:moveTo>
                  <a:lnTo>
                    <a:pt x="34547" y="11065"/>
                  </a:lnTo>
                  <a:lnTo>
                    <a:pt x="34547" y="36344"/>
                  </a:lnTo>
                  <a:lnTo>
                    <a:pt x="40459" y="36344"/>
                  </a:lnTo>
                  <a:lnTo>
                    <a:pt x="40459" y="11065"/>
                  </a:lnTo>
                  <a:close/>
                </a:path>
              </a:pathLst>
            </a:custGeom>
            <a:solidFill>
              <a:srgbClr val="000000"/>
            </a:solidFill>
          </p:spPr>
          <p:txBody>
            <a:bodyPr wrap="square" lIns="0" tIns="0" rIns="0" bIns="0" rtlCol="0"/>
            <a:lstStyle/>
            <a:p>
              <a:endParaRPr/>
            </a:p>
          </p:txBody>
        </p:sp>
        <p:sp>
          <p:nvSpPr>
            <p:cNvPr id="319" name="object 319"/>
            <p:cNvSpPr/>
            <p:nvPr/>
          </p:nvSpPr>
          <p:spPr>
            <a:xfrm>
              <a:off x="884038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20" name="object 320"/>
            <p:cNvSpPr/>
            <p:nvPr/>
          </p:nvSpPr>
          <p:spPr>
            <a:xfrm>
              <a:off x="8817571" y="3234054"/>
              <a:ext cx="47625" cy="57785"/>
            </a:xfrm>
            <a:custGeom>
              <a:avLst/>
              <a:gdLst/>
              <a:ahLst/>
              <a:cxnLst/>
              <a:rect l="l" t="t" r="r" b="b"/>
              <a:pathLst>
                <a:path w="47625" h="57785">
                  <a:moveTo>
                    <a:pt x="6743" y="48494"/>
                  </a:moveTo>
                  <a:lnTo>
                    <a:pt x="0" y="48494"/>
                  </a:lnTo>
                  <a:lnTo>
                    <a:pt x="0" y="56306"/>
                  </a:lnTo>
                  <a:lnTo>
                    <a:pt x="6743" y="56306"/>
                  </a:lnTo>
                  <a:lnTo>
                    <a:pt x="6743" y="48494"/>
                  </a:lnTo>
                  <a:close/>
                </a:path>
                <a:path w="47625" h="57785">
                  <a:moveTo>
                    <a:pt x="36487" y="0"/>
                  </a:moveTo>
                  <a:lnTo>
                    <a:pt x="27711" y="0"/>
                  </a:lnTo>
                  <a:lnTo>
                    <a:pt x="23647" y="2169"/>
                  </a:lnTo>
                  <a:lnTo>
                    <a:pt x="17273" y="11282"/>
                  </a:lnTo>
                  <a:lnTo>
                    <a:pt x="15610" y="19202"/>
                  </a:lnTo>
                  <a:lnTo>
                    <a:pt x="15610" y="39707"/>
                  </a:lnTo>
                  <a:lnTo>
                    <a:pt x="17088" y="46650"/>
                  </a:lnTo>
                  <a:lnTo>
                    <a:pt x="20307" y="50990"/>
                  </a:lnTo>
                  <a:lnTo>
                    <a:pt x="23277" y="55112"/>
                  </a:lnTo>
                  <a:lnTo>
                    <a:pt x="27249" y="57282"/>
                  </a:lnTo>
                  <a:lnTo>
                    <a:pt x="35009" y="57282"/>
                  </a:lnTo>
                  <a:lnTo>
                    <a:pt x="37595" y="56414"/>
                  </a:lnTo>
                  <a:lnTo>
                    <a:pt x="39812" y="54895"/>
                  </a:lnTo>
                  <a:lnTo>
                    <a:pt x="42121" y="53268"/>
                  </a:lnTo>
                  <a:lnTo>
                    <a:pt x="43318" y="51641"/>
                  </a:lnTo>
                  <a:lnTo>
                    <a:pt x="30390" y="51641"/>
                  </a:lnTo>
                  <a:lnTo>
                    <a:pt x="28727" y="50990"/>
                  </a:lnTo>
                  <a:lnTo>
                    <a:pt x="27157" y="49905"/>
                  </a:lnTo>
                  <a:lnTo>
                    <a:pt x="25679" y="48711"/>
                  </a:lnTo>
                  <a:lnTo>
                    <a:pt x="24478" y="47084"/>
                  </a:lnTo>
                  <a:lnTo>
                    <a:pt x="23647" y="44914"/>
                  </a:lnTo>
                  <a:lnTo>
                    <a:pt x="22723" y="42744"/>
                  </a:lnTo>
                  <a:lnTo>
                    <a:pt x="22354" y="40466"/>
                  </a:lnTo>
                  <a:lnTo>
                    <a:pt x="22354" y="34499"/>
                  </a:lnTo>
                  <a:lnTo>
                    <a:pt x="23277" y="31570"/>
                  </a:lnTo>
                  <a:lnTo>
                    <a:pt x="25125" y="29292"/>
                  </a:lnTo>
                  <a:lnTo>
                    <a:pt x="26788" y="27339"/>
                  </a:lnTo>
                  <a:lnTo>
                    <a:pt x="21430" y="27339"/>
                  </a:lnTo>
                  <a:lnTo>
                    <a:pt x="21458" y="21589"/>
                  </a:lnTo>
                  <a:lnTo>
                    <a:pt x="21984" y="17466"/>
                  </a:lnTo>
                  <a:lnTo>
                    <a:pt x="23093" y="14429"/>
                  </a:lnTo>
                  <a:lnTo>
                    <a:pt x="24109" y="11391"/>
                  </a:lnTo>
                  <a:lnTo>
                    <a:pt x="25587" y="9004"/>
                  </a:lnTo>
                  <a:lnTo>
                    <a:pt x="27434" y="7485"/>
                  </a:lnTo>
                  <a:lnTo>
                    <a:pt x="28820" y="6292"/>
                  </a:lnTo>
                  <a:lnTo>
                    <a:pt x="30482" y="5641"/>
                  </a:lnTo>
                  <a:lnTo>
                    <a:pt x="43816" y="5641"/>
                  </a:lnTo>
                  <a:lnTo>
                    <a:pt x="39535" y="1193"/>
                  </a:lnTo>
                  <a:lnTo>
                    <a:pt x="36487" y="0"/>
                  </a:lnTo>
                  <a:close/>
                </a:path>
                <a:path w="47625" h="57785">
                  <a:moveTo>
                    <a:pt x="43847" y="26037"/>
                  </a:moveTo>
                  <a:lnTo>
                    <a:pt x="34455" y="26037"/>
                  </a:lnTo>
                  <a:lnTo>
                    <a:pt x="36671" y="27122"/>
                  </a:lnTo>
                  <a:lnTo>
                    <a:pt x="38519" y="29292"/>
                  </a:lnTo>
                  <a:lnTo>
                    <a:pt x="40274" y="31570"/>
                  </a:lnTo>
                  <a:lnTo>
                    <a:pt x="41076" y="34499"/>
                  </a:lnTo>
                  <a:lnTo>
                    <a:pt x="41042" y="42744"/>
                  </a:lnTo>
                  <a:lnTo>
                    <a:pt x="40182" y="45674"/>
                  </a:lnTo>
                  <a:lnTo>
                    <a:pt x="36671" y="50447"/>
                  </a:lnTo>
                  <a:lnTo>
                    <a:pt x="34547" y="51641"/>
                  </a:lnTo>
                  <a:lnTo>
                    <a:pt x="43318" y="51641"/>
                  </a:lnTo>
                  <a:lnTo>
                    <a:pt x="43877" y="50881"/>
                  </a:lnTo>
                  <a:lnTo>
                    <a:pt x="45170" y="47952"/>
                  </a:lnTo>
                  <a:lnTo>
                    <a:pt x="46463" y="44914"/>
                  </a:lnTo>
                  <a:lnTo>
                    <a:pt x="47110" y="41660"/>
                  </a:lnTo>
                  <a:lnTo>
                    <a:pt x="47110" y="32763"/>
                  </a:lnTo>
                  <a:lnTo>
                    <a:pt x="45724" y="28315"/>
                  </a:lnTo>
                  <a:lnTo>
                    <a:pt x="43847" y="26037"/>
                  </a:lnTo>
                  <a:close/>
                </a:path>
                <a:path w="47625" h="57785">
                  <a:moveTo>
                    <a:pt x="36949" y="19962"/>
                  </a:moveTo>
                  <a:lnTo>
                    <a:pt x="21430" y="27339"/>
                  </a:lnTo>
                  <a:lnTo>
                    <a:pt x="26788" y="27339"/>
                  </a:lnTo>
                  <a:lnTo>
                    <a:pt x="26972" y="27122"/>
                  </a:lnTo>
                  <a:lnTo>
                    <a:pt x="29189" y="26037"/>
                  </a:lnTo>
                  <a:lnTo>
                    <a:pt x="43847" y="26037"/>
                  </a:lnTo>
                  <a:lnTo>
                    <a:pt x="42866" y="24844"/>
                  </a:lnTo>
                  <a:lnTo>
                    <a:pt x="40274" y="21589"/>
                  </a:lnTo>
                  <a:lnTo>
                    <a:pt x="36949" y="19962"/>
                  </a:lnTo>
                  <a:close/>
                </a:path>
                <a:path w="47625" h="57785">
                  <a:moveTo>
                    <a:pt x="43816" y="5641"/>
                  </a:moveTo>
                  <a:lnTo>
                    <a:pt x="34639" y="5641"/>
                  </a:lnTo>
                  <a:lnTo>
                    <a:pt x="36671" y="6617"/>
                  </a:lnTo>
                  <a:lnTo>
                    <a:pt x="38242" y="8570"/>
                  </a:lnTo>
                  <a:lnTo>
                    <a:pt x="39166" y="9764"/>
                  </a:lnTo>
                  <a:lnTo>
                    <a:pt x="39905" y="11825"/>
                  </a:lnTo>
                  <a:lnTo>
                    <a:pt x="40459" y="14429"/>
                  </a:lnTo>
                  <a:lnTo>
                    <a:pt x="46278" y="13995"/>
                  </a:lnTo>
                  <a:lnTo>
                    <a:pt x="45816" y="9547"/>
                  </a:lnTo>
                  <a:lnTo>
                    <a:pt x="44338" y="6183"/>
                  </a:lnTo>
                  <a:lnTo>
                    <a:pt x="43816" y="5641"/>
                  </a:lnTo>
                  <a:close/>
                </a:path>
              </a:pathLst>
            </a:custGeom>
            <a:solidFill>
              <a:srgbClr val="000000"/>
            </a:solidFill>
          </p:spPr>
          <p:txBody>
            <a:bodyPr wrap="square" lIns="0" tIns="0" rIns="0" bIns="0" rtlCol="0"/>
            <a:lstStyle/>
            <a:p>
              <a:endParaRPr/>
            </a:p>
          </p:txBody>
        </p:sp>
        <p:sp>
          <p:nvSpPr>
            <p:cNvPr id="321" name="object 321"/>
            <p:cNvSpPr/>
            <p:nvPr/>
          </p:nvSpPr>
          <p:spPr>
            <a:xfrm>
              <a:off x="8985966"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22" name="object 322"/>
            <p:cNvSpPr/>
            <p:nvPr/>
          </p:nvSpPr>
          <p:spPr>
            <a:xfrm>
              <a:off x="8963150"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5563" y="0"/>
                  </a:moveTo>
                  <a:lnTo>
                    <a:pt x="17673" y="17249"/>
                  </a:lnTo>
                  <a:lnTo>
                    <a:pt x="18289" y="19419"/>
                  </a:lnTo>
                  <a:lnTo>
                    <a:pt x="19398" y="21372"/>
                  </a:lnTo>
                  <a:lnTo>
                    <a:pt x="20599" y="23325"/>
                  </a:lnTo>
                  <a:lnTo>
                    <a:pt x="22446" y="24844"/>
                  </a:lnTo>
                  <a:lnTo>
                    <a:pt x="24848" y="25929"/>
                  </a:lnTo>
                  <a:lnTo>
                    <a:pt x="21892" y="26796"/>
                  </a:lnTo>
                  <a:lnTo>
                    <a:pt x="19675" y="28424"/>
                  </a:lnTo>
                  <a:lnTo>
                    <a:pt x="16534" y="33414"/>
                  </a:lnTo>
                  <a:lnTo>
                    <a:pt x="15703" y="36452"/>
                  </a:lnTo>
                  <a:lnTo>
                    <a:pt x="15703" y="45023"/>
                  </a:lnTo>
                  <a:lnTo>
                    <a:pt x="17181" y="49037"/>
                  </a:lnTo>
                  <a:lnTo>
                    <a:pt x="23000" y="55655"/>
                  </a:lnTo>
                  <a:lnTo>
                    <a:pt x="26788" y="57282"/>
                  </a:lnTo>
                  <a:lnTo>
                    <a:pt x="36210" y="57282"/>
                  </a:lnTo>
                  <a:lnTo>
                    <a:pt x="39997" y="55655"/>
                  </a:lnTo>
                  <a:lnTo>
                    <a:pt x="42860" y="52400"/>
                  </a:lnTo>
                  <a:lnTo>
                    <a:pt x="43550" y="51641"/>
                  </a:lnTo>
                  <a:lnTo>
                    <a:pt x="23000" y="45782"/>
                  </a:lnTo>
                  <a:lnTo>
                    <a:pt x="22169" y="43938"/>
                  </a:lnTo>
                  <a:lnTo>
                    <a:pt x="21799" y="42094"/>
                  </a:lnTo>
                  <a:lnTo>
                    <a:pt x="21836" y="36778"/>
                  </a:lnTo>
                  <a:lnTo>
                    <a:pt x="22723" y="34174"/>
                  </a:lnTo>
                  <a:lnTo>
                    <a:pt x="26326" y="29943"/>
                  </a:lnTo>
                  <a:lnTo>
                    <a:pt x="28635" y="28858"/>
                  </a:lnTo>
                  <a:lnTo>
                    <a:pt x="43415" y="28858"/>
                  </a:lnTo>
                  <a:lnTo>
                    <a:pt x="41198" y="27013"/>
                  </a:lnTo>
                  <a:lnTo>
                    <a:pt x="38242" y="25929"/>
                  </a:lnTo>
                  <a:lnTo>
                    <a:pt x="40551" y="24844"/>
                  </a:lnTo>
                  <a:lnTo>
                    <a:pt x="42399" y="23325"/>
                  </a:lnTo>
                  <a:lnTo>
                    <a:pt x="29189" y="23216"/>
                  </a:lnTo>
                  <a:lnTo>
                    <a:pt x="27342" y="22348"/>
                  </a:lnTo>
                  <a:lnTo>
                    <a:pt x="25864" y="20721"/>
                  </a:lnTo>
                  <a:lnTo>
                    <a:pt x="24386" y="18985"/>
                  </a:lnTo>
                  <a:lnTo>
                    <a:pt x="23721" y="17032"/>
                  </a:lnTo>
                  <a:lnTo>
                    <a:pt x="23647" y="11825"/>
                  </a:lnTo>
                  <a:lnTo>
                    <a:pt x="24386" y="9872"/>
                  </a:lnTo>
                  <a:lnTo>
                    <a:pt x="25864" y="8136"/>
                  </a:lnTo>
                  <a:lnTo>
                    <a:pt x="27342" y="6509"/>
                  </a:lnTo>
                  <a:lnTo>
                    <a:pt x="29189" y="5641"/>
                  </a:lnTo>
                  <a:lnTo>
                    <a:pt x="42722" y="5641"/>
                  </a:lnTo>
                  <a:lnTo>
                    <a:pt x="41375" y="4122"/>
                  </a:lnTo>
                  <a:lnTo>
                    <a:pt x="38888" y="1410"/>
                  </a:lnTo>
                  <a:lnTo>
                    <a:pt x="35563" y="0"/>
                  </a:lnTo>
                  <a:close/>
                </a:path>
                <a:path w="47625" h="57785">
                  <a:moveTo>
                    <a:pt x="43415" y="28858"/>
                  </a:moveTo>
                  <a:lnTo>
                    <a:pt x="34177" y="28858"/>
                  </a:lnTo>
                  <a:lnTo>
                    <a:pt x="36487" y="29943"/>
                  </a:lnTo>
                  <a:lnTo>
                    <a:pt x="38427" y="32112"/>
                  </a:lnTo>
                  <a:lnTo>
                    <a:pt x="40274" y="34282"/>
                  </a:lnTo>
                  <a:lnTo>
                    <a:pt x="41013" y="36452"/>
                  </a:lnTo>
                  <a:lnTo>
                    <a:pt x="41087" y="43938"/>
                  </a:lnTo>
                  <a:lnTo>
                    <a:pt x="40274" y="46325"/>
                  </a:lnTo>
                  <a:lnTo>
                    <a:pt x="36671" y="50556"/>
                  </a:lnTo>
                  <a:lnTo>
                    <a:pt x="34362" y="51641"/>
                  </a:lnTo>
                  <a:lnTo>
                    <a:pt x="43550" y="51641"/>
                  </a:lnTo>
                  <a:lnTo>
                    <a:pt x="45816" y="49145"/>
                  </a:lnTo>
                  <a:lnTo>
                    <a:pt x="47202" y="45023"/>
                  </a:lnTo>
                  <a:lnTo>
                    <a:pt x="47120" y="36452"/>
                  </a:lnTo>
                  <a:lnTo>
                    <a:pt x="46463" y="33848"/>
                  </a:lnTo>
                  <a:lnTo>
                    <a:pt x="44893" y="31353"/>
                  </a:lnTo>
                  <a:lnTo>
                    <a:pt x="43415" y="28858"/>
                  </a:lnTo>
                  <a:close/>
                </a:path>
                <a:path w="47625" h="57785">
                  <a:moveTo>
                    <a:pt x="42722" y="5641"/>
                  </a:moveTo>
                  <a:lnTo>
                    <a:pt x="33623" y="5641"/>
                  </a:lnTo>
                  <a:lnTo>
                    <a:pt x="35471" y="6509"/>
                  </a:lnTo>
                  <a:lnTo>
                    <a:pt x="37041" y="8245"/>
                  </a:lnTo>
                  <a:lnTo>
                    <a:pt x="38519" y="9981"/>
                  </a:lnTo>
                  <a:lnTo>
                    <a:pt x="39180" y="11825"/>
                  </a:lnTo>
                  <a:lnTo>
                    <a:pt x="39180" y="17249"/>
                  </a:lnTo>
                  <a:lnTo>
                    <a:pt x="38519" y="19094"/>
                  </a:lnTo>
                  <a:lnTo>
                    <a:pt x="37041" y="20721"/>
                  </a:lnTo>
                  <a:lnTo>
                    <a:pt x="35655" y="22457"/>
                  </a:lnTo>
                  <a:lnTo>
                    <a:pt x="33808" y="23216"/>
                  </a:lnTo>
                  <a:lnTo>
                    <a:pt x="42460" y="23216"/>
                  </a:lnTo>
                  <a:lnTo>
                    <a:pt x="43507" y="21372"/>
                  </a:lnTo>
                  <a:lnTo>
                    <a:pt x="44708" y="19528"/>
                  </a:lnTo>
                  <a:lnTo>
                    <a:pt x="45262" y="17249"/>
                  </a:lnTo>
                  <a:lnTo>
                    <a:pt x="45181" y="10306"/>
                  </a:lnTo>
                  <a:lnTo>
                    <a:pt x="43969" y="7051"/>
                  </a:lnTo>
                  <a:lnTo>
                    <a:pt x="42722" y="5641"/>
                  </a:lnTo>
                  <a:close/>
                </a:path>
              </a:pathLst>
            </a:custGeom>
            <a:solidFill>
              <a:srgbClr val="000000"/>
            </a:solidFill>
          </p:spPr>
          <p:txBody>
            <a:bodyPr wrap="square" lIns="0" tIns="0" rIns="0" bIns="0" rtlCol="0"/>
            <a:lstStyle/>
            <a:p>
              <a:endParaRPr/>
            </a:p>
          </p:txBody>
        </p:sp>
        <p:sp>
          <p:nvSpPr>
            <p:cNvPr id="323" name="object 323"/>
            <p:cNvSpPr/>
            <p:nvPr/>
          </p:nvSpPr>
          <p:spPr>
            <a:xfrm>
              <a:off x="9131361"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24" name="object 324"/>
            <p:cNvSpPr/>
            <p:nvPr/>
          </p:nvSpPr>
          <p:spPr>
            <a:xfrm>
              <a:off x="8510790" y="2092959"/>
              <a:ext cx="626110" cy="1197610"/>
            </a:xfrm>
            <a:custGeom>
              <a:avLst/>
              <a:gdLst/>
              <a:ahLst/>
              <a:cxnLst/>
              <a:rect l="l" t="t" r="r" b="b"/>
              <a:pathLst>
                <a:path w="626109" h="1197610">
                  <a:moveTo>
                    <a:pt x="8877" y="330"/>
                  </a:moveTo>
                  <a:lnTo>
                    <a:pt x="0" y="330"/>
                  </a:lnTo>
                  <a:lnTo>
                    <a:pt x="0" y="78981"/>
                  </a:lnTo>
                  <a:lnTo>
                    <a:pt x="8877" y="78981"/>
                  </a:lnTo>
                  <a:lnTo>
                    <a:pt x="8877" y="330"/>
                  </a:lnTo>
                  <a:close/>
                </a:path>
                <a:path w="626109" h="1197610">
                  <a:moveTo>
                    <a:pt x="90068" y="78981"/>
                  </a:moveTo>
                  <a:lnTo>
                    <a:pt x="90004" y="33096"/>
                  </a:lnTo>
                  <a:lnTo>
                    <a:pt x="79908" y="20726"/>
                  </a:lnTo>
                  <a:lnTo>
                    <a:pt x="68910" y="20726"/>
                  </a:lnTo>
                  <a:lnTo>
                    <a:pt x="63931" y="23977"/>
                  </a:lnTo>
                  <a:lnTo>
                    <a:pt x="60045" y="30708"/>
                  </a:lnTo>
                  <a:lnTo>
                    <a:pt x="59563" y="29083"/>
                  </a:lnTo>
                  <a:lnTo>
                    <a:pt x="59118" y="27559"/>
                  </a:lnTo>
                  <a:lnTo>
                    <a:pt x="57454" y="25069"/>
                  </a:lnTo>
                  <a:lnTo>
                    <a:pt x="55156" y="23329"/>
                  </a:lnTo>
                  <a:lnTo>
                    <a:pt x="52933" y="21590"/>
                  </a:lnTo>
                  <a:lnTo>
                    <a:pt x="49974" y="20726"/>
                  </a:lnTo>
                  <a:lnTo>
                    <a:pt x="43141" y="20726"/>
                  </a:lnTo>
                  <a:lnTo>
                    <a:pt x="31597" y="29946"/>
                  </a:lnTo>
                  <a:lnTo>
                    <a:pt x="31597" y="22034"/>
                  </a:lnTo>
                  <a:lnTo>
                    <a:pt x="24295" y="22034"/>
                  </a:lnTo>
                  <a:lnTo>
                    <a:pt x="24295" y="78981"/>
                  </a:lnTo>
                  <a:lnTo>
                    <a:pt x="32524" y="78981"/>
                  </a:lnTo>
                  <a:lnTo>
                    <a:pt x="32524" y="44272"/>
                  </a:lnTo>
                  <a:lnTo>
                    <a:pt x="32981" y="40259"/>
                  </a:lnTo>
                  <a:lnTo>
                    <a:pt x="42214" y="29083"/>
                  </a:lnTo>
                  <a:lnTo>
                    <a:pt x="47574" y="29083"/>
                  </a:lnTo>
                  <a:lnTo>
                    <a:pt x="49796" y="30162"/>
                  </a:lnTo>
                  <a:lnTo>
                    <a:pt x="51092" y="32334"/>
                  </a:lnTo>
                  <a:lnTo>
                    <a:pt x="52476" y="34391"/>
                  </a:lnTo>
                  <a:lnTo>
                    <a:pt x="53098" y="37541"/>
                  </a:lnTo>
                  <a:lnTo>
                    <a:pt x="53124" y="78981"/>
                  </a:lnTo>
                  <a:lnTo>
                    <a:pt x="61341" y="78981"/>
                  </a:lnTo>
                  <a:lnTo>
                    <a:pt x="61341" y="40043"/>
                  </a:lnTo>
                  <a:lnTo>
                    <a:pt x="62445" y="35699"/>
                  </a:lnTo>
                  <a:lnTo>
                    <a:pt x="64757" y="33096"/>
                  </a:lnTo>
                  <a:lnTo>
                    <a:pt x="66713" y="30708"/>
                  </a:lnTo>
                  <a:lnTo>
                    <a:pt x="66979" y="30378"/>
                  </a:lnTo>
                  <a:lnTo>
                    <a:pt x="69837" y="29083"/>
                  </a:lnTo>
                  <a:lnTo>
                    <a:pt x="75107" y="29083"/>
                  </a:lnTo>
                  <a:lnTo>
                    <a:pt x="81851" y="39281"/>
                  </a:lnTo>
                  <a:lnTo>
                    <a:pt x="81851" y="78981"/>
                  </a:lnTo>
                  <a:lnTo>
                    <a:pt x="90068" y="78981"/>
                  </a:lnTo>
                  <a:close/>
                </a:path>
                <a:path w="626109" h="1197610">
                  <a:moveTo>
                    <a:pt x="146786" y="44589"/>
                  </a:moveTo>
                  <a:lnTo>
                    <a:pt x="145948" y="39598"/>
                  </a:lnTo>
                  <a:lnTo>
                    <a:pt x="144284" y="35052"/>
                  </a:lnTo>
                  <a:lnTo>
                    <a:pt x="142722" y="30492"/>
                  </a:lnTo>
                  <a:lnTo>
                    <a:pt x="141224" y="28321"/>
                  </a:lnTo>
                  <a:lnTo>
                    <a:pt x="140322" y="27025"/>
                  </a:lnTo>
                  <a:lnTo>
                    <a:pt x="138290" y="25349"/>
                  </a:lnTo>
                  <a:lnTo>
                    <a:pt x="138290" y="42748"/>
                  </a:lnTo>
                  <a:lnTo>
                    <a:pt x="138163" y="58153"/>
                  </a:lnTo>
                  <a:lnTo>
                    <a:pt x="136994" y="63258"/>
                  </a:lnTo>
                  <a:lnTo>
                    <a:pt x="134327" y="67056"/>
                  </a:lnTo>
                  <a:lnTo>
                    <a:pt x="131826" y="70523"/>
                  </a:lnTo>
                  <a:lnTo>
                    <a:pt x="128676" y="72364"/>
                  </a:lnTo>
                  <a:lnTo>
                    <a:pt x="121475" y="72364"/>
                  </a:lnTo>
                  <a:lnTo>
                    <a:pt x="118338" y="70637"/>
                  </a:lnTo>
                  <a:lnTo>
                    <a:pt x="115760" y="66941"/>
                  </a:lnTo>
                  <a:lnTo>
                    <a:pt x="113347" y="63576"/>
                  </a:lnTo>
                  <a:lnTo>
                    <a:pt x="112052" y="58153"/>
                  </a:lnTo>
                  <a:lnTo>
                    <a:pt x="112052" y="43510"/>
                  </a:lnTo>
                  <a:lnTo>
                    <a:pt x="113347" y="37871"/>
                  </a:lnTo>
                  <a:lnTo>
                    <a:pt x="116116" y="34074"/>
                  </a:lnTo>
                  <a:lnTo>
                    <a:pt x="118795" y="30162"/>
                  </a:lnTo>
                  <a:lnTo>
                    <a:pt x="120053" y="29400"/>
                  </a:lnTo>
                  <a:lnTo>
                    <a:pt x="121843" y="28321"/>
                  </a:lnTo>
                  <a:lnTo>
                    <a:pt x="128955" y="28321"/>
                  </a:lnTo>
                  <a:lnTo>
                    <a:pt x="132003" y="30060"/>
                  </a:lnTo>
                  <a:lnTo>
                    <a:pt x="134493" y="33743"/>
                  </a:lnTo>
                  <a:lnTo>
                    <a:pt x="137083" y="37325"/>
                  </a:lnTo>
                  <a:lnTo>
                    <a:pt x="138290" y="42748"/>
                  </a:lnTo>
                  <a:lnTo>
                    <a:pt x="138290" y="25349"/>
                  </a:lnTo>
                  <a:lnTo>
                    <a:pt x="137172" y="24409"/>
                  </a:lnTo>
                  <a:lnTo>
                    <a:pt x="133946" y="21920"/>
                  </a:lnTo>
                  <a:lnTo>
                    <a:pt x="130340" y="20726"/>
                  </a:lnTo>
                  <a:lnTo>
                    <a:pt x="122948" y="20726"/>
                  </a:lnTo>
                  <a:lnTo>
                    <a:pt x="120269" y="21374"/>
                  </a:lnTo>
                  <a:lnTo>
                    <a:pt x="118059" y="22898"/>
                  </a:lnTo>
                  <a:lnTo>
                    <a:pt x="115836" y="24307"/>
                  </a:lnTo>
                  <a:lnTo>
                    <a:pt x="113906" y="26479"/>
                  </a:lnTo>
                  <a:lnTo>
                    <a:pt x="112052" y="29400"/>
                  </a:lnTo>
                  <a:lnTo>
                    <a:pt x="112052" y="22034"/>
                  </a:lnTo>
                  <a:lnTo>
                    <a:pt x="104571" y="22034"/>
                  </a:lnTo>
                  <a:lnTo>
                    <a:pt x="104571" y="100901"/>
                  </a:lnTo>
                  <a:lnTo>
                    <a:pt x="112788" y="100901"/>
                  </a:lnTo>
                  <a:lnTo>
                    <a:pt x="112788" y="73126"/>
                  </a:lnTo>
                  <a:lnTo>
                    <a:pt x="114173" y="75184"/>
                  </a:lnTo>
                  <a:lnTo>
                    <a:pt x="116027" y="76923"/>
                  </a:lnTo>
                  <a:lnTo>
                    <a:pt x="118148" y="78232"/>
                  </a:lnTo>
                  <a:lnTo>
                    <a:pt x="120370" y="79641"/>
                  </a:lnTo>
                  <a:lnTo>
                    <a:pt x="122859" y="80289"/>
                  </a:lnTo>
                  <a:lnTo>
                    <a:pt x="129324" y="80289"/>
                  </a:lnTo>
                  <a:lnTo>
                    <a:pt x="132930" y="79095"/>
                  </a:lnTo>
                  <a:lnTo>
                    <a:pt x="136258" y="76593"/>
                  </a:lnTo>
                  <a:lnTo>
                    <a:pt x="139674" y="74104"/>
                  </a:lnTo>
                  <a:lnTo>
                    <a:pt x="140373" y="73126"/>
                  </a:lnTo>
                  <a:lnTo>
                    <a:pt x="140931" y="72364"/>
                  </a:lnTo>
                  <a:lnTo>
                    <a:pt x="142252" y="70523"/>
                  </a:lnTo>
                  <a:lnTo>
                    <a:pt x="144106" y="65862"/>
                  </a:lnTo>
                  <a:lnTo>
                    <a:pt x="145859" y="61188"/>
                  </a:lnTo>
                  <a:lnTo>
                    <a:pt x="146786" y="55880"/>
                  </a:lnTo>
                  <a:lnTo>
                    <a:pt x="146786" y="44589"/>
                  </a:lnTo>
                  <a:close/>
                </a:path>
                <a:path w="626109" h="1197610">
                  <a:moveTo>
                    <a:pt x="197408" y="22034"/>
                  </a:moveTo>
                  <a:lnTo>
                    <a:pt x="189179" y="22034"/>
                  </a:lnTo>
                  <a:lnTo>
                    <a:pt x="189179" y="57391"/>
                  </a:lnTo>
                  <a:lnTo>
                    <a:pt x="188722" y="61087"/>
                  </a:lnTo>
                  <a:lnTo>
                    <a:pt x="186880" y="66294"/>
                  </a:lnTo>
                  <a:lnTo>
                    <a:pt x="185394" y="68249"/>
                  </a:lnTo>
                  <a:lnTo>
                    <a:pt x="183184" y="69761"/>
                  </a:lnTo>
                  <a:lnTo>
                    <a:pt x="181051" y="71285"/>
                  </a:lnTo>
                  <a:lnTo>
                    <a:pt x="178739" y="71932"/>
                  </a:lnTo>
                  <a:lnTo>
                    <a:pt x="173850" y="71932"/>
                  </a:lnTo>
                  <a:lnTo>
                    <a:pt x="171729" y="71285"/>
                  </a:lnTo>
                  <a:lnTo>
                    <a:pt x="170065" y="69761"/>
                  </a:lnTo>
                  <a:lnTo>
                    <a:pt x="168402" y="68351"/>
                  </a:lnTo>
                  <a:lnTo>
                    <a:pt x="167297" y="66395"/>
                  </a:lnTo>
                  <a:lnTo>
                    <a:pt x="166738" y="63792"/>
                  </a:lnTo>
                  <a:lnTo>
                    <a:pt x="166458" y="62064"/>
                  </a:lnTo>
                  <a:lnTo>
                    <a:pt x="166281" y="58699"/>
                  </a:lnTo>
                  <a:lnTo>
                    <a:pt x="166281" y="22034"/>
                  </a:lnTo>
                  <a:lnTo>
                    <a:pt x="158051" y="22034"/>
                  </a:lnTo>
                  <a:lnTo>
                    <a:pt x="158089" y="62064"/>
                  </a:lnTo>
                  <a:lnTo>
                    <a:pt x="166649" y="78333"/>
                  </a:lnTo>
                  <a:lnTo>
                    <a:pt x="169049" y="79641"/>
                  </a:lnTo>
                  <a:lnTo>
                    <a:pt x="171729" y="80289"/>
                  </a:lnTo>
                  <a:lnTo>
                    <a:pt x="181152" y="80289"/>
                  </a:lnTo>
                  <a:lnTo>
                    <a:pt x="186232" y="77038"/>
                  </a:lnTo>
                  <a:lnTo>
                    <a:pt x="189242" y="71932"/>
                  </a:lnTo>
                  <a:lnTo>
                    <a:pt x="190017" y="70637"/>
                  </a:lnTo>
                  <a:lnTo>
                    <a:pt x="190017" y="78981"/>
                  </a:lnTo>
                  <a:lnTo>
                    <a:pt x="197408" y="78981"/>
                  </a:lnTo>
                  <a:lnTo>
                    <a:pt x="197408" y="70637"/>
                  </a:lnTo>
                  <a:lnTo>
                    <a:pt x="197408" y="22034"/>
                  </a:lnTo>
                  <a:close/>
                </a:path>
                <a:path w="626109" h="1197610">
                  <a:moveTo>
                    <a:pt x="231025" y="78879"/>
                  </a:moveTo>
                  <a:lnTo>
                    <a:pt x="229870" y="70739"/>
                  </a:lnTo>
                  <a:lnTo>
                    <a:pt x="229831" y="70421"/>
                  </a:lnTo>
                  <a:lnTo>
                    <a:pt x="228346" y="70637"/>
                  </a:lnTo>
                  <a:lnTo>
                    <a:pt x="227152" y="70739"/>
                  </a:lnTo>
                  <a:lnTo>
                    <a:pt x="224929" y="70739"/>
                  </a:lnTo>
                  <a:lnTo>
                    <a:pt x="221970" y="68135"/>
                  </a:lnTo>
                  <a:lnTo>
                    <a:pt x="221703" y="67373"/>
                  </a:lnTo>
                  <a:lnTo>
                    <a:pt x="221513" y="65646"/>
                  </a:lnTo>
                  <a:lnTo>
                    <a:pt x="221513" y="29514"/>
                  </a:lnTo>
                  <a:lnTo>
                    <a:pt x="229831" y="29514"/>
                  </a:lnTo>
                  <a:lnTo>
                    <a:pt x="229831" y="22034"/>
                  </a:lnTo>
                  <a:lnTo>
                    <a:pt x="221513" y="22034"/>
                  </a:lnTo>
                  <a:lnTo>
                    <a:pt x="221513" y="2070"/>
                  </a:lnTo>
                  <a:lnTo>
                    <a:pt x="213385" y="7810"/>
                  </a:lnTo>
                  <a:lnTo>
                    <a:pt x="213385" y="22034"/>
                  </a:lnTo>
                  <a:lnTo>
                    <a:pt x="207289" y="22034"/>
                  </a:lnTo>
                  <a:lnTo>
                    <a:pt x="207289" y="29514"/>
                  </a:lnTo>
                  <a:lnTo>
                    <a:pt x="213385" y="29514"/>
                  </a:lnTo>
                  <a:lnTo>
                    <a:pt x="213448" y="68999"/>
                  </a:lnTo>
                  <a:lnTo>
                    <a:pt x="213664" y="71932"/>
                  </a:lnTo>
                  <a:lnTo>
                    <a:pt x="214401" y="73774"/>
                  </a:lnTo>
                  <a:lnTo>
                    <a:pt x="215049" y="75514"/>
                  </a:lnTo>
                  <a:lnTo>
                    <a:pt x="216154" y="77038"/>
                  </a:lnTo>
                  <a:lnTo>
                    <a:pt x="219481" y="79197"/>
                  </a:lnTo>
                  <a:lnTo>
                    <a:pt x="221792" y="79743"/>
                  </a:lnTo>
                  <a:lnTo>
                    <a:pt x="226593" y="79743"/>
                  </a:lnTo>
                  <a:lnTo>
                    <a:pt x="228714" y="79527"/>
                  </a:lnTo>
                  <a:lnTo>
                    <a:pt x="231025" y="78879"/>
                  </a:lnTo>
                  <a:close/>
                </a:path>
                <a:path w="626109" h="1197610">
                  <a:moveTo>
                    <a:pt x="280543" y="78981"/>
                  </a:moveTo>
                  <a:lnTo>
                    <a:pt x="279527" y="76822"/>
                  </a:lnTo>
                  <a:lnTo>
                    <a:pt x="278790" y="74536"/>
                  </a:lnTo>
                  <a:lnTo>
                    <a:pt x="278472" y="71932"/>
                  </a:lnTo>
                  <a:lnTo>
                    <a:pt x="278218" y="70307"/>
                  </a:lnTo>
                  <a:lnTo>
                    <a:pt x="278091" y="68465"/>
                  </a:lnTo>
                  <a:lnTo>
                    <a:pt x="278028" y="66294"/>
                  </a:lnTo>
                  <a:lnTo>
                    <a:pt x="277952" y="50342"/>
                  </a:lnTo>
                  <a:lnTo>
                    <a:pt x="277850" y="36347"/>
                  </a:lnTo>
                  <a:lnTo>
                    <a:pt x="277774" y="34937"/>
                  </a:lnTo>
                  <a:lnTo>
                    <a:pt x="277025" y="30708"/>
                  </a:lnTo>
                  <a:lnTo>
                    <a:pt x="276313" y="28752"/>
                  </a:lnTo>
                  <a:lnTo>
                    <a:pt x="276199" y="28435"/>
                  </a:lnTo>
                  <a:lnTo>
                    <a:pt x="273799" y="24955"/>
                  </a:lnTo>
                  <a:lnTo>
                    <a:pt x="271856" y="23545"/>
                  </a:lnTo>
                  <a:lnTo>
                    <a:pt x="269265" y="22466"/>
                  </a:lnTo>
                  <a:lnTo>
                    <a:pt x="266687" y="21272"/>
                  </a:lnTo>
                  <a:lnTo>
                    <a:pt x="263271" y="20726"/>
                  </a:lnTo>
                  <a:lnTo>
                    <a:pt x="254952" y="20726"/>
                  </a:lnTo>
                  <a:lnTo>
                    <a:pt x="240919" y="28435"/>
                  </a:lnTo>
                  <a:lnTo>
                    <a:pt x="239153" y="30924"/>
                  </a:lnTo>
                  <a:lnTo>
                    <a:pt x="237959" y="34175"/>
                  </a:lnTo>
                  <a:lnTo>
                    <a:pt x="237223" y="38303"/>
                  </a:lnTo>
                  <a:lnTo>
                    <a:pt x="245351" y="39497"/>
                  </a:lnTo>
                  <a:lnTo>
                    <a:pt x="246176" y="35483"/>
                  </a:lnTo>
                  <a:lnTo>
                    <a:pt x="247561" y="32664"/>
                  </a:lnTo>
                  <a:lnTo>
                    <a:pt x="249415" y="31140"/>
                  </a:lnTo>
                  <a:lnTo>
                    <a:pt x="251256" y="29514"/>
                  </a:lnTo>
                  <a:lnTo>
                    <a:pt x="254127" y="28752"/>
                  </a:lnTo>
                  <a:lnTo>
                    <a:pt x="262153" y="28752"/>
                  </a:lnTo>
                  <a:lnTo>
                    <a:pt x="265201" y="29845"/>
                  </a:lnTo>
                  <a:lnTo>
                    <a:pt x="268897" y="33642"/>
                  </a:lnTo>
                  <a:lnTo>
                    <a:pt x="269646" y="36347"/>
                  </a:lnTo>
                  <a:lnTo>
                    <a:pt x="269646" y="42862"/>
                  </a:lnTo>
                  <a:lnTo>
                    <a:pt x="269646" y="50342"/>
                  </a:lnTo>
                  <a:lnTo>
                    <a:pt x="257543" y="72694"/>
                  </a:lnTo>
                  <a:lnTo>
                    <a:pt x="251167" y="72694"/>
                  </a:lnTo>
                  <a:lnTo>
                    <a:pt x="244602" y="62064"/>
                  </a:lnTo>
                  <a:lnTo>
                    <a:pt x="244983" y="60540"/>
                  </a:lnTo>
                  <a:lnTo>
                    <a:pt x="245808" y="59131"/>
                  </a:lnTo>
                  <a:lnTo>
                    <a:pt x="246545" y="57721"/>
                  </a:lnTo>
                  <a:lnTo>
                    <a:pt x="247561" y="56743"/>
                  </a:lnTo>
                  <a:lnTo>
                    <a:pt x="249047" y="55981"/>
                  </a:lnTo>
                  <a:lnTo>
                    <a:pt x="250431" y="55232"/>
                  </a:lnTo>
                  <a:lnTo>
                    <a:pt x="252831" y="54571"/>
                  </a:lnTo>
                  <a:lnTo>
                    <a:pt x="262153" y="53060"/>
                  </a:lnTo>
                  <a:lnTo>
                    <a:pt x="266687" y="51866"/>
                  </a:lnTo>
                  <a:lnTo>
                    <a:pt x="269646" y="50342"/>
                  </a:lnTo>
                  <a:lnTo>
                    <a:pt x="269646" y="42862"/>
                  </a:lnTo>
                  <a:lnTo>
                    <a:pt x="266496" y="44157"/>
                  </a:lnTo>
                  <a:lnTo>
                    <a:pt x="261607" y="45250"/>
                  </a:lnTo>
                  <a:lnTo>
                    <a:pt x="254952" y="46113"/>
                  </a:lnTo>
                  <a:lnTo>
                    <a:pt x="249224" y="47091"/>
                  </a:lnTo>
                  <a:lnTo>
                    <a:pt x="247650" y="47637"/>
                  </a:lnTo>
                  <a:lnTo>
                    <a:pt x="245440" y="48285"/>
                  </a:lnTo>
                  <a:lnTo>
                    <a:pt x="243497" y="49364"/>
                  </a:lnTo>
                  <a:lnTo>
                    <a:pt x="239991" y="52184"/>
                  </a:lnTo>
                  <a:lnTo>
                    <a:pt x="238506" y="54038"/>
                  </a:lnTo>
                  <a:lnTo>
                    <a:pt x="237490" y="56311"/>
                  </a:lnTo>
                  <a:lnTo>
                    <a:pt x="236385" y="58585"/>
                  </a:lnTo>
                  <a:lnTo>
                    <a:pt x="235826" y="61188"/>
                  </a:lnTo>
                  <a:lnTo>
                    <a:pt x="235826" y="68783"/>
                  </a:lnTo>
                  <a:lnTo>
                    <a:pt x="237312" y="72694"/>
                  </a:lnTo>
                  <a:lnTo>
                    <a:pt x="243039" y="78765"/>
                  </a:lnTo>
                  <a:lnTo>
                    <a:pt x="247103" y="80289"/>
                  </a:lnTo>
                  <a:lnTo>
                    <a:pt x="255689" y="80289"/>
                  </a:lnTo>
                  <a:lnTo>
                    <a:pt x="270281" y="71932"/>
                  </a:lnTo>
                  <a:lnTo>
                    <a:pt x="270548" y="74536"/>
                  </a:lnTo>
                  <a:lnTo>
                    <a:pt x="271068" y="76822"/>
                  </a:lnTo>
                  <a:lnTo>
                    <a:pt x="271170" y="77139"/>
                  </a:lnTo>
                  <a:lnTo>
                    <a:pt x="271945" y="78981"/>
                  </a:lnTo>
                  <a:lnTo>
                    <a:pt x="280543" y="78981"/>
                  </a:lnTo>
                  <a:close/>
                </a:path>
                <a:path w="626109" h="1197610">
                  <a:moveTo>
                    <a:pt x="311391" y="78879"/>
                  </a:moveTo>
                  <a:lnTo>
                    <a:pt x="310235" y="70739"/>
                  </a:lnTo>
                  <a:lnTo>
                    <a:pt x="310197" y="70421"/>
                  </a:lnTo>
                  <a:lnTo>
                    <a:pt x="308711" y="70637"/>
                  </a:lnTo>
                  <a:lnTo>
                    <a:pt x="307517" y="70739"/>
                  </a:lnTo>
                  <a:lnTo>
                    <a:pt x="305384" y="70739"/>
                  </a:lnTo>
                  <a:lnTo>
                    <a:pt x="301967" y="29514"/>
                  </a:lnTo>
                  <a:lnTo>
                    <a:pt x="310197" y="29514"/>
                  </a:lnTo>
                  <a:lnTo>
                    <a:pt x="310197" y="22034"/>
                  </a:lnTo>
                  <a:lnTo>
                    <a:pt x="301967" y="22034"/>
                  </a:lnTo>
                  <a:lnTo>
                    <a:pt x="301967" y="2070"/>
                  </a:lnTo>
                  <a:lnTo>
                    <a:pt x="293751" y="7810"/>
                  </a:lnTo>
                  <a:lnTo>
                    <a:pt x="293751" y="22034"/>
                  </a:lnTo>
                  <a:lnTo>
                    <a:pt x="287743" y="22034"/>
                  </a:lnTo>
                  <a:lnTo>
                    <a:pt x="287743" y="29514"/>
                  </a:lnTo>
                  <a:lnTo>
                    <a:pt x="293751" y="29514"/>
                  </a:lnTo>
                  <a:lnTo>
                    <a:pt x="293839" y="68999"/>
                  </a:lnTo>
                  <a:lnTo>
                    <a:pt x="294119" y="71932"/>
                  </a:lnTo>
                  <a:lnTo>
                    <a:pt x="294767" y="73774"/>
                  </a:lnTo>
                  <a:lnTo>
                    <a:pt x="295414" y="75514"/>
                  </a:lnTo>
                  <a:lnTo>
                    <a:pt x="296608" y="77038"/>
                  </a:lnTo>
                  <a:lnTo>
                    <a:pt x="298272" y="78117"/>
                  </a:lnTo>
                  <a:lnTo>
                    <a:pt x="299847" y="79197"/>
                  </a:lnTo>
                  <a:lnTo>
                    <a:pt x="302247" y="79743"/>
                  </a:lnTo>
                  <a:lnTo>
                    <a:pt x="307047" y="79743"/>
                  </a:lnTo>
                  <a:lnTo>
                    <a:pt x="309079" y="79527"/>
                  </a:lnTo>
                  <a:lnTo>
                    <a:pt x="311391" y="78879"/>
                  </a:lnTo>
                  <a:close/>
                </a:path>
                <a:path w="626109" h="1197610">
                  <a:moveTo>
                    <a:pt x="327279" y="22034"/>
                  </a:moveTo>
                  <a:lnTo>
                    <a:pt x="319062" y="22034"/>
                  </a:lnTo>
                  <a:lnTo>
                    <a:pt x="319062" y="78981"/>
                  </a:lnTo>
                  <a:lnTo>
                    <a:pt x="327279" y="78981"/>
                  </a:lnTo>
                  <a:lnTo>
                    <a:pt x="327279" y="22034"/>
                  </a:lnTo>
                  <a:close/>
                </a:path>
                <a:path w="626109" h="1197610">
                  <a:moveTo>
                    <a:pt x="327279" y="330"/>
                  </a:moveTo>
                  <a:lnTo>
                    <a:pt x="319062" y="330"/>
                  </a:lnTo>
                  <a:lnTo>
                    <a:pt x="319062" y="11391"/>
                  </a:lnTo>
                  <a:lnTo>
                    <a:pt x="327279" y="11391"/>
                  </a:lnTo>
                  <a:lnTo>
                    <a:pt x="327279" y="330"/>
                  </a:lnTo>
                  <a:close/>
                </a:path>
                <a:path w="626109" h="1197610">
                  <a:moveTo>
                    <a:pt x="382892" y="40690"/>
                  </a:moveTo>
                  <a:lnTo>
                    <a:pt x="380771" y="33528"/>
                  </a:lnTo>
                  <a:lnTo>
                    <a:pt x="376783" y="28752"/>
                  </a:lnTo>
                  <a:lnTo>
                    <a:pt x="374484" y="25882"/>
                  </a:lnTo>
                  <a:lnTo>
                    <a:pt x="374484" y="43078"/>
                  </a:lnTo>
                  <a:lnTo>
                    <a:pt x="374434" y="57835"/>
                  </a:lnTo>
                  <a:lnTo>
                    <a:pt x="373100" y="63258"/>
                  </a:lnTo>
                  <a:lnTo>
                    <a:pt x="367652" y="70523"/>
                  </a:lnTo>
                  <a:lnTo>
                    <a:pt x="364324" y="72364"/>
                  </a:lnTo>
                  <a:lnTo>
                    <a:pt x="356095" y="72364"/>
                  </a:lnTo>
                  <a:lnTo>
                    <a:pt x="352679" y="70523"/>
                  </a:lnTo>
                  <a:lnTo>
                    <a:pt x="349910" y="66941"/>
                  </a:lnTo>
                  <a:lnTo>
                    <a:pt x="347230" y="63258"/>
                  </a:lnTo>
                  <a:lnTo>
                    <a:pt x="345846" y="57835"/>
                  </a:lnTo>
                  <a:lnTo>
                    <a:pt x="345871" y="43078"/>
                  </a:lnTo>
                  <a:lnTo>
                    <a:pt x="370332" y="34175"/>
                  </a:lnTo>
                  <a:lnTo>
                    <a:pt x="373100" y="37757"/>
                  </a:lnTo>
                  <a:lnTo>
                    <a:pt x="374484" y="43078"/>
                  </a:lnTo>
                  <a:lnTo>
                    <a:pt x="374484" y="25882"/>
                  </a:lnTo>
                  <a:lnTo>
                    <a:pt x="372364" y="23228"/>
                  </a:lnTo>
                  <a:lnTo>
                    <a:pt x="366903" y="20726"/>
                  </a:lnTo>
                  <a:lnTo>
                    <a:pt x="354164" y="20726"/>
                  </a:lnTo>
                  <a:lnTo>
                    <a:pt x="349084" y="22783"/>
                  </a:lnTo>
                  <a:lnTo>
                    <a:pt x="339940" y="32118"/>
                  </a:lnTo>
                  <a:lnTo>
                    <a:pt x="337439" y="39928"/>
                  </a:lnTo>
                  <a:lnTo>
                    <a:pt x="337439" y="60109"/>
                  </a:lnTo>
                  <a:lnTo>
                    <a:pt x="339572" y="67487"/>
                  </a:lnTo>
                  <a:lnTo>
                    <a:pt x="343725" y="72580"/>
                  </a:lnTo>
                  <a:lnTo>
                    <a:pt x="347878" y="77787"/>
                  </a:lnTo>
                  <a:lnTo>
                    <a:pt x="353428" y="80289"/>
                  </a:lnTo>
                  <a:lnTo>
                    <a:pt x="364413" y="80289"/>
                  </a:lnTo>
                  <a:lnTo>
                    <a:pt x="382765" y="57835"/>
                  </a:lnTo>
                  <a:lnTo>
                    <a:pt x="382892" y="40690"/>
                  </a:lnTo>
                  <a:close/>
                </a:path>
                <a:path w="626109" h="1197610">
                  <a:moveTo>
                    <a:pt x="433603" y="78981"/>
                  </a:moveTo>
                  <a:lnTo>
                    <a:pt x="433476" y="37439"/>
                  </a:lnTo>
                  <a:lnTo>
                    <a:pt x="430555" y="27457"/>
                  </a:lnTo>
                  <a:lnTo>
                    <a:pt x="429348" y="25387"/>
                  </a:lnTo>
                  <a:lnTo>
                    <a:pt x="427507" y="23761"/>
                  </a:lnTo>
                  <a:lnTo>
                    <a:pt x="425005" y="22567"/>
                  </a:lnTo>
                  <a:lnTo>
                    <a:pt x="422605" y="21272"/>
                  </a:lnTo>
                  <a:lnTo>
                    <a:pt x="419925" y="20726"/>
                  </a:lnTo>
                  <a:lnTo>
                    <a:pt x="410235" y="20726"/>
                  </a:lnTo>
                  <a:lnTo>
                    <a:pt x="405053" y="23876"/>
                  </a:lnTo>
                  <a:lnTo>
                    <a:pt x="401548" y="30060"/>
                  </a:lnTo>
                  <a:lnTo>
                    <a:pt x="401548" y="22034"/>
                  </a:lnTo>
                  <a:lnTo>
                    <a:pt x="394157" y="22034"/>
                  </a:lnTo>
                  <a:lnTo>
                    <a:pt x="394157" y="78981"/>
                  </a:lnTo>
                  <a:lnTo>
                    <a:pt x="402374" y="78981"/>
                  </a:lnTo>
                  <a:lnTo>
                    <a:pt x="402437" y="40360"/>
                  </a:lnTo>
                  <a:lnTo>
                    <a:pt x="403580" y="35585"/>
                  </a:lnTo>
                  <a:lnTo>
                    <a:pt x="406171" y="32981"/>
                  </a:lnTo>
                  <a:lnTo>
                    <a:pt x="408660" y="30378"/>
                  </a:lnTo>
                  <a:lnTo>
                    <a:pt x="409422" y="30060"/>
                  </a:lnTo>
                  <a:lnTo>
                    <a:pt x="411708" y="29083"/>
                  </a:lnTo>
                  <a:lnTo>
                    <a:pt x="417436" y="29083"/>
                  </a:lnTo>
                  <a:lnTo>
                    <a:pt x="419379" y="29629"/>
                  </a:lnTo>
                  <a:lnTo>
                    <a:pt x="420941" y="30822"/>
                  </a:lnTo>
                  <a:lnTo>
                    <a:pt x="422605" y="32004"/>
                  </a:lnTo>
                  <a:lnTo>
                    <a:pt x="423722" y="33528"/>
                  </a:lnTo>
                  <a:lnTo>
                    <a:pt x="425005" y="37439"/>
                  </a:lnTo>
                  <a:lnTo>
                    <a:pt x="425272" y="39497"/>
                  </a:lnTo>
                  <a:lnTo>
                    <a:pt x="425386" y="78981"/>
                  </a:lnTo>
                  <a:lnTo>
                    <a:pt x="433603" y="78981"/>
                  </a:lnTo>
                  <a:close/>
                </a:path>
                <a:path w="626109" h="1197610">
                  <a:moveTo>
                    <a:pt x="515531" y="69761"/>
                  </a:moveTo>
                  <a:lnTo>
                    <a:pt x="482650" y="69761"/>
                  </a:lnTo>
                  <a:lnTo>
                    <a:pt x="483577" y="67919"/>
                  </a:lnTo>
                  <a:lnTo>
                    <a:pt x="484682" y="66179"/>
                  </a:lnTo>
                  <a:lnTo>
                    <a:pt x="487451" y="62712"/>
                  </a:lnTo>
                  <a:lnTo>
                    <a:pt x="490689" y="59461"/>
                  </a:lnTo>
                  <a:lnTo>
                    <a:pt x="501497" y="48717"/>
                  </a:lnTo>
                  <a:lnTo>
                    <a:pt x="505739" y="44056"/>
                  </a:lnTo>
                  <a:lnTo>
                    <a:pt x="515391" y="25285"/>
                  </a:lnTo>
                  <a:lnTo>
                    <a:pt x="515327" y="15303"/>
                  </a:lnTo>
                  <a:lnTo>
                    <a:pt x="513499" y="10426"/>
                  </a:lnTo>
                  <a:lnTo>
                    <a:pt x="511263" y="7924"/>
                  </a:lnTo>
                  <a:lnTo>
                    <a:pt x="506018" y="2070"/>
                  </a:lnTo>
                  <a:lnTo>
                    <a:pt x="500938" y="0"/>
                  </a:lnTo>
                  <a:lnTo>
                    <a:pt x="488099" y="0"/>
                  </a:lnTo>
                  <a:lnTo>
                    <a:pt x="483019" y="1955"/>
                  </a:lnTo>
                  <a:lnTo>
                    <a:pt x="475538" y="9664"/>
                  </a:lnTo>
                  <a:lnTo>
                    <a:pt x="473316" y="15303"/>
                  </a:lnTo>
                  <a:lnTo>
                    <a:pt x="472770" y="22783"/>
                  </a:lnTo>
                  <a:lnTo>
                    <a:pt x="481177" y="23761"/>
                  </a:lnTo>
                  <a:lnTo>
                    <a:pt x="481266" y="18770"/>
                  </a:lnTo>
                  <a:lnTo>
                    <a:pt x="482473" y="14973"/>
                  </a:lnTo>
                  <a:lnTo>
                    <a:pt x="484771" y="12153"/>
                  </a:lnTo>
                  <a:lnTo>
                    <a:pt x="487184" y="9334"/>
                  </a:lnTo>
                  <a:lnTo>
                    <a:pt x="490321" y="7924"/>
                  </a:lnTo>
                  <a:lnTo>
                    <a:pt x="498081" y="7924"/>
                  </a:lnTo>
                  <a:lnTo>
                    <a:pt x="501129" y="9334"/>
                  </a:lnTo>
                  <a:lnTo>
                    <a:pt x="505739" y="14541"/>
                  </a:lnTo>
                  <a:lnTo>
                    <a:pt x="506945" y="17792"/>
                  </a:lnTo>
                  <a:lnTo>
                    <a:pt x="506945" y="25285"/>
                  </a:lnTo>
                  <a:lnTo>
                    <a:pt x="505650" y="29184"/>
                  </a:lnTo>
                  <a:lnTo>
                    <a:pt x="503072" y="33197"/>
                  </a:lnTo>
                  <a:lnTo>
                    <a:pt x="500570" y="37325"/>
                  </a:lnTo>
                  <a:lnTo>
                    <a:pt x="495579" y="42862"/>
                  </a:lnTo>
                  <a:lnTo>
                    <a:pt x="488378" y="49911"/>
                  </a:lnTo>
                  <a:lnTo>
                    <a:pt x="483666" y="54470"/>
                  </a:lnTo>
                  <a:lnTo>
                    <a:pt x="480060" y="58369"/>
                  </a:lnTo>
                  <a:lnTo>
                    <a:pt x="471106" y="76708"/>
                  </a:lnTo>
                  <a:lnTo>
                    <a:pt x="471195" y="78981"/>
                  </a:lnTo>
                  <a:lnTo>
                    <a:pt x="515531" y="78981"/>
                  </a:lnTo>
                  <a:lnTo>
                    <a:pt x="515531" y="69761"/>
                  </a:lnTo>
                  <a:close/>
                </a:path>
                <a:path w="626109" h="1197610">
                  <a:moveTo>
                    <a:pt x="626021" y="1141095"/>
                  </a:moveTo>
                  <a:lnTo>
                    <a:pt x="622223" y="1141095"/>
                  </a:lnTo>
                  <a:lnTo>
                    <a:pt x="621207" y="1143482"/>
                  </a:lnTo>
                  <a:lnTo>
                    <a:pt x="619455" y="1145984"/>
                  </a:lnTo>
                  <a:lnTo>
                    <a:pt x="614565" y="1151191"/>
                  </a:lnTo>
                  <a:lnTo>
                    <a:pt x="611695" y="1153363"/>
                  </a:lnTo>
                  <a:lnTo>
                    <a:pt x="608368" y="1155204"/>
                  </a:lnTo>
                  <a:lnTo>
                    <a:pt x="608368" y="1161821"/>
                  </a:lnTo>
                  <a:lnTo>
                    <a:pt x="620102" y="1153464"/>
                  </a:lnTo>
                  <a:lnTo>
                    <a:pt x="620102" y="1197406"/>
                  </a:lnTo>
                  <a:lnTo>
                    <a:pt x="626021" y="1197406"/>
                  </a:lnTo>
                  <a:lnTo>
                    <a:pt x="626021" y="1141095"/>
                  </a:lnTo>
                  <a:close/>
                </a:path>
              </a:pathLst>
            </a:custGeom>
            <a:solidFill>
              <a:srgbClr val="000000"/>
            </a:solidFill>
          </p:spPr>
          <p:txBody>
            <a:bodyPr wrap="square" lIns="0" tIns="0" rIns="0" bIns="0" rtlCol="0"/>
            <a:lstStyle/>
            <a:p>
              <a:endParaRPr/>
            </a:p>
          </p:txBody>
        </p:sp>
      </p:grpSp>
      <p:pic>
        <p:nvPicPr>
          <p:cNvPr id="325" name="object 325"/>
          <p:cNvPicPr/>
          <p:nvPr/>
        </p:nvPicPr>
        <p:blipFill>
          <a:blip r:embed="rId5" cstate="print"/>
          <a:stretch>
            <a:fillRect/>
          </a:stretch>
        </p:blipFill>
        <p:spPr>
          <a:xfrm>
            <a:off x="8144913" y="2290844"/>
            <a:ext cx="49327" cy="805862"/>
          </a:xfrm>
          <a:prstGeom prst="rect">
            <a:avLst/>
          </a:prstGeom>
        </p:spPr>
      </p:pic>
      <p:pic>
        <p:nvPicPr>
          <p:cNvPr id="326" name="object 326"/>
          <p:cNvPicPr/>
          <p:nvPr/>
        </p:nvPicPr>
        <p:blipFill>
          <a:blip r:embed="rId6" cstate="print"/>
          <a:stretch>
            <a:fillRect/>
          </a:stretch>
        </p:blipFill>
        <p:spPr>
          <a:xfrm>
            <a:off x="8666634" y="3339181"/>
            <a:ext cx="203681" cy="71711"/>
          </a:xfrm>
          <a:prstGeom prst="rect">
            <a:avLst/>
          </a:prstGeom>
        </p:spPr>
      </p:pic>
      <p:grpSp>
        <p:nvGrpSpPr>
          <p:cNvPr id="327" name="object 327"/>
          <p:cNvGrpSpPr/>
          <p:nvPr/>
        </p:nvGrpSpPr>
        <p:grpSpPr>
          <a:xfrm>
            <a:off x="9885308" y="2092959"/>
            <a:ext cx="908685" cy="1198880"/>
            <a:chOff x="9885308" y="2092959"/>
            <a:chExt cx="908685" cy="1198880"/>
          </a:xfrm>
        </p:grpSpPr>
        <p:sp>
          <p:nvSpPr>
            <p:cNvPr id="328" name="object 328"/>
            <p:cNvSpPr/>
            <p:nvPr/>
          </p:nvSpPr>
          <p:spPr>
            <a:xfrm>
              <a:off x="9978327" y="2256995"/>
              <a:ext cx="815975" cy="913765"/>
            </a:xfrm>
            <a:custGeom>
              <a:avLst/>
              <a:gdLst/>
              <a:ahLst/>
              <a:cxnLst/>
              <a:rect l="l" t="t" r="r" b="b"/>
              <a:pathLst>
                <a:path w="815975" h="913764">
                  <a:moveTo>
                    <a:pt x="0" y="861951"/>
                  </a:moveTo>
                  <a:lnTo>
                    <a:pt x="59857" y="861951"/>
                  </a:lnTo>
                </a:path>
                <a:path w="815975" h="913764">
                  <a:moveTo>
                    <a:pt x="89786" y="861951"/>
                  </a:moveTo>
                  <a:lnTo>
                    <a:pt x="149644" y="861951"/>
                  </a:lnTo>
                </a:path>
                <a:path w="815975" h="913764">
                  <a:moveTo>
                    <a:pt x="179572" y="861951"/>
                  </a:moveTo>
                  <a:lnTo>
                    <a:pt x="239430" y="861951"/>
                  </a:lnTo>
                </a:path>
                <a:path w="815975" h="913764">
                  <a:moveTo>
                    <a:pt x="269359" y="861951"/>
                  </a:moveTo>
                  <a:lnTo>
                    <a:pt x="329124" y="861951"/>
                  </a:lnTo>
                </a:path>
                <a:path w="815975" h="913764">
                  <a:moveTo>
                    <a:pt x="359053" y="861951"/>
                  </a:moveTo>
                  <a:lnTo>
                    <a:pt x="418910" y="861951"/>
                  </a:lnTo>
                </a:path>
                <a:path w="815975" h="913764">
                  <a:moveTo>
                    <a:pt x="448839" y="861951"/>
                  </a:moveTo>
                  <a:lnTo>
                    <a:pt x="508696" y="861951"/>
                  </a:lnTo>
                </a:path>
                <a:path w="815975" h="913764">
                  <a:moveTo>
                    <a:pt x="538625" y="861951"/>
                  </a:moveTo>
                  <a:lnTo>
                    <a:pt x="598483" y="861951"/>
                  </a:lnTo>
                </a:path>
                <a:path w="815975" h="913764">
                  <a:moveTo>
                    <a:pt x="628411" y="861951"/>
                  </a:moveTo>
                  <a:lnTo>
                    <a:pt x="688269" y="861951"/>
                  </a:lnTo>
                </a:path>
                <a:path w="815975" h="913764">
                  <a:moveTo>
                    <a:pt x="718198" y="861951"/>
                  </a:moveTo>
                  <a:lnTo>
                    <a:pt x="777963" y="861951"/>
                  </a:lnTo>
                </a:path>
                <a:path w="815975" h="913764">
                  <a:moveTo>
                    <a:pt x="807892" y="861951"/>
                  </a:moveTo>
                  <a:lnTo>
                    <a:pt x="815374" y="861951"/>
                  </a:lnTo>
                </a:path>
                <a:path w="815975" h="913764">
                  <a:moveTo>
                    <a:pt x="43969" y="913592"/>
                  </a:moveTo>
                  <a:lnTo>
                    <a:pt x="43969" y="843291"/>
                  </a:lnTo>
                </a:path>
                <a:path w="815975" h="913764">
                  <a:moveTo>
                    <a:pt x="0" y="691188"/>
                  </a:moveTo>
                  <a:lnTo>
                    <a:pt x="59857" y="691188"/>
                  </a:lnTo>
                </a:path>
                <a:path w="815975" h="913764">
                  <a:moveTo>
                    <a:pt x="89786" y="691188"/>
                  </a:moveTo>
                  <a:lnTo>
                    <a:pt x="149643" y="691188"/>
                  </a:lnTo>
                </a:path>
                <a:path w="815975" h="913764">
                  <a:moveTo>
                    <a:pt x="179572" y="691188"/>
                  </a:moveTo>
                  <a:lnTo>
                    <a:pt x="239430" y="691188"/>
                  </a:lnTo>
                </a:path>
                <a:path w="815975" h="913764">
                  <a:moveTo>
                    <a:pt x="269359" y="691188"/>
                  </a:moveTo>
                  <a:lnTo>
                    <a:pt x="329124" y="691188"/>
                  </a:lnTo>
                </a:path>
                <a:path w="815975" h="913764">
                  <a:moveTo>
                    <a:pt x="359052" y="691188"/>
                  </a:moveTo>
                  <a:lnTo>
                    <a:pt x="418910" y="691188"/>
                  </a:lnTo>
                </a:path>
                <a:path w="815975" h="913764">
                  <a:moveTo>
                    <a:pt x="448839" y="691188"/>
                  </a:moveTo>
                  <a:lnTo>
                    <a:pt x="508696" y="691188"/>
                  </a:lnTo>
                </a:path>
                <a:path w="815975" h="913764">
                  <a:moveTo>
                    <a:pt x="538625" y="691188"/>
                  </a:moveTo>
                  <a:lnTo>
                    <a:pt x="598483" y="691188"/>
                  </a:lnTo>
                </a:path>
                <a:path w="815975" h="913764">
                  <a:moveTo>
                    <a:pt x="628411" y="691188"/>
                  </a:moveTo>
                  <a:lnTo>
                    <a:pt x="688269" y="691188"/>
                  </a:lnTo>
                </a:path>
                <a:path w="815975" h="913764">
                  <a:moveTo>
                    <a:pt x="718198" y="691188"/>
                  </a:moveTo>
                  <a:lnTo>
                    <a:pt x="777963" y="691188"/>
                  </a:lnTo>
                </a:path>
                <a:path w="815975" h="913764">
                  <a:moveTo>
                    <a:pt x="807892" y="691188"/>
                  </a:moveTo>
                  <a:lnTo>
                    <a:pt x="815374" y="691188"/>
                  </a:lnTo>
                </a:path>
                <a:path w="815975" h="913764">
                  <a:moveTo>
                    <a:pt x="43969" y="808140"/>
                  </a:moveTo>
                  <a:lnTo>
                    <a:pt x="43969" y="737839"/>
                  </a:lnTo>
                </a:path>
                <a:path w="815975" h="913764">
                  <a:moveTo>
                    <a:pt x="43969" y="702688"/>
                  </a:moveTo>
                  <a:lnTo>
                    <a:pt x="43969" y="632495"/>
                  </a:lnTo>
                </a:path>
                <a:path w="815975" h="913764">
                  <a:moveTo>
                    <a:pt x="0" y="520316"/>
                  </a:moveTo>
                  <a:lnTo>
                    <a:pt x="59857" y="520316"/>
                  </a:lnTo>
                </a:path>
                <a:path w="815975" h="913764">
                  <a:moveTo>
                    <a:pt x="89786" y="520316"/>
                  </a:moveTo>
                  <a:lnTo>
                    <a:pt x="149643" y="520316"/>
                  </a:lnTo>
                </a:path>
                <a:path w="815975" h="913764">
                  <a:moveTo>
                    <a:pt x="179572" y="520316"/>
                  </a:moveTo>
                  <a:lnTo>
                    <a:pt x="239430" y="520316"/>
                  </a:lnTo>
                </a:path>
                <a:path w="815975" h="913764">
                  <a:moveTo>
                    <a:pt x="269359" y="520316"/>
                  </a:moveTo>
                  <a:lnTo>
                    <a:pt x="329124" y="520316"/>
                  </a:lnTo>
                </a:path>
                <a:path w="815975" h="913764">
                  <a:moveTo>
                    <a:pt x="359052" y="520316"/>
                  </a:moveTo>
                  <a:lnTo>
                    <a:pt x="418910" y="520316"/>
                  </a:lnTo>
                </a:path>
                <a:path w="815975" h="913764">
                  <a:moveTo>
                    <a:pt x="448839" y="520316"/>
                  </a:moveTo>
                  <a:lnTo>
                    <a:pt x="508696" y="520316"/>
                  </a:lnTo>
                </a:path>
                <a:path w="815975" h="913764">
                  <a:moveTo>
                    <a:pt x="538625" y="520316"/>
                  </a:moveTo>
                  <a:lnTo>
                    <a:pt x="598483" y="520316"/>
                  </a:lnTo>
                </a:path>
                <a:path w="815975" h="913764">
                  <a:moveTo>
                    <a:pt x="628411" y="520316"/>
                  </a:moveTo>
                  <a:lnTo>
                    <a:pt x="688269" y="520316"/>
                  </a:lnTo>
                </a:path>
                <a:path w="815975" h="913764">
                  <a:moveTo>
                    <a:pt x="718198" y="520316"/>
                  </a:moveTo>
                  <a:lnTo>
                    <a:pt x="777963" y="520316"/>
                  </a:lnTo>
                </a:path>
                <a:path w="815975" h="913764">
                  <a:moveTo>
                    <a:pt x="807892" y="520316"/>
                  </a:moveTo>
                  <a:lnTo>
                    <a:pt x="815374" y="520316"/>
                  </a:lnTo>
                </a:path>
                <a:path w="815975" h="913764">
                  <a:moveTo>
                    <a:pt x="43969" y="597344"/>
                  </a:moveTo>
                  <a:lnTo>
                    <a:pt x="43969" y="527043"/>
                  </a:lnTo>
                </a:path>
                <a:path w="815975" h="913764">
                  <a:moveTo>
                    <a:pt x="43969" y="491892"/>
                  </a:moveTo>
                  <a:lnTo>
                    <a:pt x="43969" y="421591"/>
                  </a:lnTo>
                </a:path>
                <a:path w="815975" h="913764">
                  <a:moveTo>
                    <a:pt x="0" y="349337"/>
                  </a:moveTo>
                  <a:lnTo>
                    <a:pt x="59857" y="349337"/>
                  </a:lnTo>
                </a:path>
                <a:path w="815975" h="913764">
                  <a:moveTo>
                    <a:pt x="89786" y="349337"/>
                  </a:moveTo>
                  <a:lnTo>
                    <a:pt x="149643" y="349337"/>
                  </a:lnTo>
                </a:path>
                <a:path w="815975" h="913764">
                  <a:moveTo>
                    <a:pt x="179572" y="349337"/>
                  </a:moveTo>
                  <a:lnTo>
                    <a:pt x="239430" y="349337"/>
                  </a:lnTo>
                </a:path>
                <a:path w="815975" h="913764">
                  <a:moveTo>
                    <a:pt x="269358" y="349337"/>
                  </a:moveTo>
                  <a:lnTo>
                    <a:pt x="329124" y="349337"/>
                  </a:lnTo>
                </a:path>
                <a:path w="815975" h="913764">
                  <a:moveTo>
                    <a:pt x="359052" y="349337"/>
                  </a:moveTo>
                  <a:lnTo>
                    <a:pt x="418910" y="349337"/>
                  </a:lnTo>
                </a:path>
                <a:path w="815975" h="913764">
                  <a:moveTo>
                    <a:pt x="448839" y="349337"/>
                  </a:moveTo>
                  <a:lnTo>
                    <a:pt x="508696" y="349337"/>
                  </a:lnTo>
                </a:path>
                <a:path w="815975" h="913764">
                  <a:moveTo>
                    <a:pt x="538625" y="349337"/>
                  </a:moveTo>
                  <a:lnTo>
                    <a:pt x="598483" y="349337"/>
                  </a:lnTo>
                </a:path>
                <a:path w="815975" h="913764">
                  <a:moveTo>
                    <a:pt x="628411" y="349337"/>
                  </a:moveTo>
                  <a:lnTo>
                    <a:pt x="688269" y="349337"/>
                  </a:lnTo>
                </a:path>
                <a:path w="815975" h="913764">
                  <a:moveTo>
                    <a:pt x="718198" y="349337"/>
                  </a:moveTo>
                  <a:lnTo>
                    <a:pt x="777963" y="349337"/>
                  </a:lnTo>
                </a:path>
                <a:path w="815975" h="913764">
                  <a:moveTo>
                    <a:pt x="807892" y="349337"/>
                  </a:moveTo>
                  <a:lnTo>
                    <a:pt x="815374" y="349337"/>
                  </a:lnTo>
                </a:path>
                <a:path w="815975" h="913764">
                  <a:moveTo>
                    <a:pt x="43969" y="386440"/>
                  </a:moveTo>
                  <a:lnTo>
                    <a:pt x="43969" y="316247"/>
                  </a:lnTo>
                </a:path>
                <a:path w="815975" h="913764">
                  <a:moveTo>
                    <a:pt x="0" y="178574"/>
                  </a:moveTo>
                  <a:lnTo>
                    <a:pt x="59857" y="178574"/>
                  </a:lnTo>
                </a:path>
                <a:path w="815975" h="913764">
                  <a:moveTo>
                    <a:pt x="89786" y="178574"/>
                  </a:moveTo>
                  <a:lnTo>
                    <a:pt x="149643" y="178574"/>
                  </a:lnTo>
                </a:path>
                <a:path w="815975" h="913764">
                  <a:moveTo>
                    <a:pt x="179572" y="178574"/>
                  </a:moveTo>
                  <a:lnTo>
                    <a:pt x="239430" y="178574"/>
                  </a:lnTo>
                </a:path>
                <a:path w="815975" h="913764">
                  <a:moveTo>
                    <a:pt x="269358" y="178574"/>
                  </a:moveTo>
                  <a:lnTo>
                    <a:pt x="329124" y="178574"/>
                  </a:lnTo>
                </a:path>
                <a:path w="815975" h="913764">
                  <a:moveTo>
                    <a:pt x="359052" y="178574"/>
                  </a:moveTo>
                  <a:lnTo>
                    <a:pt x="418910" y="178574"/>
                  </a:lnTo>
                </a:path>
                <a:path w="815975" h="913764">
                  <a:moveTo>
                    <a:pt x="448839" y="178574"/>
                  </a:moveTo>
                  <a:lnTo>
                    <a:pt x="508696" y="178574"/>
                  </a:lnTo>
                </a:path>
                <a:path w="815975" h="913764">
                  <a:moveTo>
                    <a:pt x="538625" y="178574"/>
                  </a:moveTo>
                  <a:lnTo>
                    <a:pt x="598483" y="178574"/>
                  </a:lnTo>
                </a:path>
                <a:path w="815975" h="913764">
                  <a:moveTo>
                    <a:pt x="628411" y="178574"/>
                  </a:moveTo>
                  <a:lnTo>
                    <a:pt x="688269" y="178574"/>
                  </a:lnTo>
                </a:path>
                <a:path w="815975" h="913764">
                  <a:moveTo>
                    <a:pt x="718198" y="178574"/>
                  </a:moveTo>
                  <a:lnTo>
                    <a:pt x="777963" y="178574"/>
                  </a:lnTo>
                </a:path>
                <a:path w="815975" h="913764">
                  <a:moveTo>
                    <a:pt x="807892" y="178574"/>
                  </a:moveTo>
                  <a:lnTo>
                    <a:pt x="815374" y="178574"/>
                  </a:lnTo>
                </a:path>
                <a:path w="815975" h="913764">
                  <a:moveTo>
                    <a:pt x="43969" y="281097"/>
                  </a:moveTo>
                  <a:lnTo>
                    <a:pt x="43969" y="210795"/>
                  </a:lnTo>
                </a:path>
                <a:path w="815975" h="913764">
                  <a:moveTo>
                    <a:pt x="43969" y="175644"/>
                  </a:moveTo>
                  <a:lnTo>
                    <a:pt x="43969" y="105343"/>
                  </a:lnTo>
                </a:path>
                <a:path w="815975" h="913764">
                  <a:moveTo>
                    <a:pt x="0" y="7702"/>
                  </a:moveTo>
                  <a:lnTo>
                    <a:pt x="59857" y="7702"/>
                  </a:lnTo>
                </a:path>
                <a:path w="815975" h="913764">
                  <a:moveTo>
                    <a:pt x="89786" y="7702"/>
                  </a:moveTo>
                  <a:lnTo>
                    <a:pt x="149643" y="7702"/>
                  </a:lnTo>
                </a:path>
                <a:path w="815975" h="913764">
                  <a:moveTo>
                    <a:pt x="179572" y="7702"/>
                  </a:moveTo>
                  <a:lnTo>
                    <a:pt x="239430" y="7702"/>
                  </a:lnTo>
                </a:path>
                <a:path w="815975" h="913764">
                  <a:moveTo>
                    <a:pt x="269358" y="7702"/>
                  </a:moveTo>
                  <a:lnTo>
                    <a:pt x="329124" y="7702"/>
                  </a:lnTo>
                </a:path>
                <a:path w="815975" h="913764">
                  <a:moveTo>
                    <a:pt x="359052" y="7702"/>
                  </a:moveTo>
                  <a:lnTo>
                    <a:pt x="418910" y="7702"/>
                  </a:lnTo>
                </a:path>
                <a:path w="815975" h="913764">
                  <a:moveTo>
                    <a:pt x="448839" y="7702"/>
                  </a:moveTo>
                  <a:lnTo>
                    <a:pt x="508696" y="7702"/>
                  </a:lnTo>
                </a:path>
                <a:path w="815975" h="913764">
                  <a:moveTo>
                    <a:pt x="538625" y="7702"/>
                  </a:moveTo>
                  <a:lnTo>
                    <a:pt x="598482" y="7702"/>
                  </a:lnTo>
                </a:path>
                <a:path w="815975" h="913764">
                  <a:moveTo>
                    <a:pt x="628411" y="7702"/>
                  </a:moveTo>
                  <a:lnTo>
                    <a:pt x="688269" y="7702"/>
                  </a:lnTo>
                </a:path>
                <a:path w="815975" h="913764">
                  <a:moveTo>
                    <a:pt x="718198" y="7702"/>
                  </a:moveTo>
                  <a:lnTo>
                    <a:pt x="777963" y="7702"/>
                  </a:lnTo>
                </a:path>
                <a:path w="815975" h="913764">
                  <a:moveTo>
                    <a:pt x="807891" y="7702"/>
                  </a:moveTo>
                  <a:lnTo>
                    <a:pt x="815374" y="7702"/>
                  </a:lnTo>
                </a:path>
                <a:path w="815975" h="913764">
                  <a:moveTo>
                    <a:pt x="43969" y="70301"/>
                  </a:moveTo>
                  <a:lnTo>
                    <a:pt x="43969" y="0"/>
                  </a:lnTo>
                </a:path>
              </a:pathLst>
            </a:custGeom>
            <a:ln w="6506">
              <a:solidFill>
                <a:srgbClr val="EFEFEF"/>
              </a:solidFill>
            </a:ln>
          </p:spPr>
          <p:txBody>
            <a:bodyPr wrap="square" lIns="0" tIns="0" rIns="0" bIns="0" rtlCol="0"/>
            <a:lstStyle/>
            <a:p>
              <a:endParaRPr/>
            </a:p>
          </p:txBody>
        </p:sp>
        <p:sp>
          <p:nvSpPr>
            <p:cNvPr id="329" name="object 329"/>
            <p:cNvSpPr/>
            <p:nvPr/>
          </p:nvSpPr>
          <p:spPr>
            <a:xfrm>
              <a:off x="10022296"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30" name="object 330"/>
            <p:cNvSpPr/>
            <p:nvPr/>
          </p:nvSpPr>
          <p:spPr>
            <a:xfrm>
              <a:off x="10167876"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331" name="object 331"/>
            <p:cNvSpPr/>
            <p:nvPr/>
          </p:nvSpPr>
          <p:spPr>
            <a:xfrm>
              <a:off x="10167876"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32" name="object 332"/>
            <p:cNvSpPr/>
            <p:nvPr/>
          </p:nvSpPr>
          <p:spPr>
            <a:xfrm>
              <a:off x="10313270"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333" name="object 333"/>
            <p:cNvSpPr/>
            <p:nvPr/>
          </p:nvSpPr>
          <p:spPr>
            <a:xfrm>
              <a:off x="10313270"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34" name="object 334"/>
            <p:cNvSpPr/>
            <p:nvPr/>
          </p:nvSpPr>
          <p:spPr>
            <a:xfrm>
              <a:off x="10458850"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335" name="object 335"/>
            <p:cNvSpPr/>
            <p:nvPr/>
          </p:nvSpPr>
          <p:spPr>
            <a:xfrm>
              <a:off x="10458850"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36" name="object 336"/>
            <p:cNvSpPr/>
            <p:nvPr/>
          </p:nvSpPr>
          <p:spPr>
            <a:xfrm>
              <a:off x="10604337"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337" name="object 337"/>
            <p:cNvSpPr/>
            <p:nvPr/>
          </p:nvSpPr>
          <p:spPr>
            <a:xfrm>
              <a:off x="10604337"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38" name="object 338"/>
            <p:cNvSpPr/>
            <p:nvPr/>
          </p:nvSpPr>
          <p:spPr>
            <a:xfrm>
              <a:off x="10749916" y="2256995"/>
              <a:ext cx="0" cy="913765"/>
            </a:xfrm>
            <a:custGeom>
              <a:avLst/>
              <a:gdLst/>
              <a:ahLst/>
              <a:cxnLst/>
              <a:rect l="l" t="t" r="r" b="b"/>
              <a:pathLst>
                <a:path h="913764">
                  <a:moveTo>
                    <a:pt x="0" y="913592"/>
                  </a:moveTo>
                  <a:lnTo>
                    <a:pt x="0" y="843291"/>
                  </a:lnTo>
                </a:path>
                <a:path h="913764">
                  <a:moveTo>
                    <a:pt x="0" y="808140"/>
                  </a:moveTo>
                  <a:lnTo>
                    <a:pt x="0" y="737839"/>
                  </a:lnTo>
                </a:path>
                <a:path h="913764">
                  <a:moveTo>
                    <a:pt x="0" y="702688"/>
                  </a:moveTo>
                  <a:lnTo>
                    <a:pt x="0" y="632495"/>
                  </a:lnTo>
                </a:path>
                <a:path h="913764">
                  <a:moveTo>
                    <a:pt x="0" y="597344"/>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301"/>
                  </a:moveTo>
                  <a:lnTo>
                    <a:pt x="0" y="0"/>
                  </a:lnTo>
                </a:path>
              </a:pathLst>
            </a:custGeom>
            <a:ln w="6506">
              <a:solidFill>
                <a:srgbClr val="EFEFEF"/>
              </a:solidFill>
            </a:ln>
          </p:spPr>
          <p:txBody>
            <a:bodyPr wrap="square" lIns="0" tIns="0" rIns="0" bIns="0" rtlCol="0"/>
            <a:lstStyle/>
            <a:p>
              <a:endParaRPr/>
            </a:p>
          </p:txBody>
        </p:sp>
        <p:sp>
          <p:nvSpPr>
            <p:cNvPr id="339" name="object 339"/>
            <p:cNvSpPr/>
            <p:nvPr/>
          </p:nvSpPr>
          <p:spPr>
            <a:xfrm>
              <a:off x="10749916" y="2213057"/>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40" name="object 340"/>
            <p:cNvSpPr/>
            <p:nvPr/>
          </p:nvSpPr>
          <p:spPr>
            <a:xfrm>
              <a:off x="10022112" y="2264698"/>
              <a:ext cx="727710" cy="851535"/>
            </a:xfrm>
            <a:custGeom>
              <a:avLst/>
              <a:gdLst/>
              <a:ahLst/>
              <a:cxnLst/>
              <a:rect l="l" t="t" r="r" b="b"/>
              <a:pathLst>
                <a:path w="727709" h="851535">
                  <a:moveTo>
                    <a:pt x="0" y="850993"/>
                  </a:moveTo>
                  <a:lnTo>
                    <a:pt x="0" y="847305"/>
                  </a:lnTo>
                  <a:lnTo>
                    <a:pt x="28820" y="843833"/>
                  </a:lnTo>
                  <a:lnTo>
                    <a:pt x="43322" y="840361"/>
                  </a:lnTo>
                  <a:lnTo>
                    <a:pt x="50527" y="829729"/>
                  </a:lnTo>
                  <a:lnTo>
                    <a:pt x="50527" y="833201"/>
                  </a:lnTo>
                  <a:lnTo>
                    <a:pt x="50527" y="826258"/>
                  </a:lnTo>
                  <a:lnTo>
                    <a:pt x="50527" y="836890"/>
                  </a:lnTo>
                  <a:lnTo>
                    <a:pt x="64845" y="822569"/>
                  </a:lnTo>
                  <a:lnTo>
                    <a:pt x="72143" y="819097"/>
                  </a:lnTo>
                  <a:lnTo>
                    <a:pt x="79348" y="815626"/>
                  </a:lnTo>
                  <a:lnTo>
                    <a:pt x="85721" y="811937"/>
                  </a:lnTo>
                  <a:lnTo>
                    <a:pt x="85721" y="808465"/>
                  </a:lnTo>
                  <a:lnTo>
                    <a:pt x="86553" y="804994"/>
                  </a:lnTo>
                  <a:lnTo>
                    <a:pt x="86553" y="801522"/>
                  </a:lnTo>
                  <a:lnTo>
                    <a:pt x="91818" y="797833"/>
                  </a:lnTo>
                  <a:lnTo>
                    <a:pt x="91818" y="794362"/>
                  </a:lnTo>
                  <a:lnTo>
                    <a:pt x="93665" y="787310"/>
                  </a:lnTo>
                  <a:lnTo>
                    <a:pt x="93665" y="790890"/>
                  </a:lnTo>
                  <a:lnTo>
                    <a:pt x="97915" y="783730"/>
                  </a:lnTo>
                  <a:lnTo>
                    <a:pt x="97915" y="780258"/>
                  </a:lnTo>
                  <a:lnTo>
                    <a:pt x="101055" y="773206"/>
                  </a:lnTo>
                  <a:lnTo>
                    <a:pt x="101055" y="776786"/>
                  </a:lnTo>
                  <a:lnTo>
                    <a:pt x="110200" y="769735"/>
                  </a:lnTo>
                  <a:lnTo>
                    <a:pt x="115373" y="759103"/>
                  </a:lnTo>
                  <a:lnTo>
                    <a:pt x="115373" y="766263"/>
                  </a:lnTo>
                  <a:lnTo>
                    <a:pt x="115373" y="762574"/>
                  </a:lnTo>
                  <a:lnTo>
                    <a:pt x="115373" y="755631"/>
                  </a:lnTo>
                  <a:lnTo>
                    <a:pt x="116297" y="752159"/>
                  </a:lnTo>
                  <a:lnTo>
                    <a:pt x="116297" y="748471"/>
                  </a:lnTo>
                  <a:lnTo>
                    <a:pt x="122393" y="744999"/>
                  </a:lnTo>
                  <a:lnTo>
                    <a:pt x="122393" y="741527"/>
                  </a:lnTo>
                  <a:lnTo>
                    <a:pt x="122486" y="737839"/>
                  </a:lnTo>
                  <a:lnTo>
                    <a:pt x="128490" y="734367"/>
                  </a:lnTo>
                  <a:lnTo>
                    <a:pt x="128490" y="730895"/>
                  </a:lnTo>
                  <a:lnTo>
                    <a:pt x="129691" y="723735"/>
                  </a:lnTo>
                  <a:lnTo>
                    <a:pt x="129691" y="709631"/>
                  </a:lnTo>
                  <a:lnTo>
                    <a:pt x="129691" y="713103"/>
                  </a:lnTo>
                  <a:lnTo>
                    <a:pt x="129691" y="706160"/>
                  </a:lnTo>
                  <a:lnTo>
                    <a:pt x="129691" y="727207"/>
                  </a:lnTo>
                  <a:lnTo>
                    <a:pt x="129691" y="720263"/>
                  </a:lnTo>
                  <a:lnTo>
                    <a:pt x="129691" y="716792"/>
                  </a:lnTo>
                  <a:lnTo>
                    <a:pt x="134494" y="702579"/>
                  </a:lnTo>
                  <a:lnTo>
                    <a:pt x="134494" y="698999"/>
                  </a:lnTo>
                  <a:lnTo>
                    <a:pt x="136988" y="685004"/>
                  </a:lnTo>
                  <a:lnTo>
                    <a:pt x="136988" y="695528"/>
                  </a:lnTo>
                  <a:lnTo>
                    <a:pt x="136988" y="688476"/>
                  </a:lnTo>
                  <a:lnTo>
                    <a:pt x="136988" y="692056"/>
                  </a:lnTo>
                  <a:lnTo>
                    <a:pt x="136988" y="681532"/>
                  </a:lnTo>
                  <a:lnTo>
                    <a:pt x="140776" y="677844"/>
                  </a:lnTo>
                  <a:lnTo>
                    <a:pt x="144193" y="670900"/>
                  </a:lnTo>
                  <a:lnTo>
                    <a:pt x="144193" y="674372"/>
                  </a:lnTo>
                  <a:lnTo>
                    <a:pt x="144193" y="663740"/>
                  </a:lnTo>
                  <a:lnTo>
                    <a:pt x="144193" y="667429"/>
                  </a:lnTo>
                  <a:lnTo>
                    <a:pt x="146872" y="660268"/>
                  </a:lnTo>
                  <a:lnTo>
                    <a:pt x="151398" y="653108"/>
                  </a:lnTo>
                  <a:lnTo>
                    <a:pt x="151398" y="639004"/>
                  </a:lnTo>
                  <a:lnTo>
                    <a:pt x="151398" y="642476"/>
                  </a:lnTo>
                  <a:lnTo>
                    <a:pt x="151398" y="656797"/>
                  </a:lnTo>
                  <a:lnTo>
                    <a:pt x="151398" y="646165"/>
                  </a:lnTo>
                  <a:lnTo>
                    <a:pt x="151398" y="649636"/>
                  </a:lnTo>
                  <a:lnTo>
                    <a:pt x="152876" y="635533"/>
                  </a:lnTo>
                  <a:lnTo>
                    <a:pt x="152876" y="624901"/>
                  </a:lnTo>
                  <a:lnTo>
                    <a:pt x="152876" y="632061"/>
                  </a:lnTo>
                  <a:lnTo>
                    <a:pt x="152876" y="628372"/>
                  </a:lnTo>
                  <a:lnTo>
                    <a:pt x="158511" y="617740"/>
                  </a:lnTo>
                  <a:lnTo>
                    <a:pt x="158511" y="600274"/>
                  </a:lnTo>
                  <a:lnTo>
                    <a:pt x="158511" y="610797"/>
                  </a:lnTo>
                  <a:lnTo>
                    <a:pt x="158511" y="607325"/>
                  </a:lnTo>
                  <a:lnTo>
                    <a:pt x="158511" y="614269"/>
                  </a:lnTo>
                  <a:lnTo>
                    <a:pt x="158511" y="621429"/>
                  </a:lnTo>
                  <a:lnTo>
                    <a:pt x="158511" y="603745"/>
                  </a:lnTo>
                  <a:lnTo>
                    <a:pt x="158973" y="593113"/>
                  </a:lnTo>
                  <a:lnTo>
                    <a:pt x="158973" y="596802"/>
                  </a:lnTo>
                  <a:lnTo>
                    <a:pt x="158973" y="589642"/>
                  </a:lnTo>
                  <a:lnTo>
                    <a:pt x="165254" y="586170"/>
                  </a:lnTo>
                  <a:lnTo>
                    <a:pt x="165809" y="575538"/>
                  </a:lnTo>
                  <a:lnTo>
                    <a:pt x="165809" y="582698"/>
                  </a:lnTo>
                  <a:lnTo>
                    <a:pt x="165809" y="579010"/>
                  </a:lnTo>
                  <a:lnTo>
                    <a:pt x="165809" y="572066"/>
                  </a:lnTo>
                  <a:lnTo>
                    <a:pt x="171259" y="568378"/>
                  </a:lnTo>
                  <a:lnTo>
                    <a:pt x="171259" y="561434"/>
                  </a:lnTo>
                  <a:lnTo>
                    <a:pt x="171259" y="564906"/>
                  </a:lnTo>
                  <a:lnTo>
                    <a:pt x="173014" y="550802"/>
                  </a:lnTo>
                  <a:lnTo>
                    <a:pt x="173014" y="536698"/>
                  </a:lnTo>
                  <a:lnTo>
                    <a:pt x="173014" y="533010"/>
                  </a:lnTo>
                  <a:lnTo>
                    <a:pt x="173014" y="547330"/>
                  </a:lnTo>
                  <a:lnTo>
                    <a:pt x="173014" y="557746"/>
                  </a:lnTo>
                  <a:lnTo>
                    <a:pt x="173014" y="554274"/>
                  </a:lnTo>
                  <a:lnTo>
                    <a:pt x="173014" y="540170"/>
                  </a:lnTo>
                  <a:lnTo>
                    <a:pt x="173014" y="543642"/>
                  </a:lnTo>
                  <a:lnTo>
                    <a:pt x="177355" y="529538"/>
                  </a:lnTo>
                  <a:lnTo>
                    <a:pt x="180219" y="526066"/>
                  </a:lnTo>
                  <a:lnTo>
                    <a:pt x="180219" y="522595"/>
                  </a:lnTo>
                  <a:lnTo>
                    <a:pt x="180219" y="519015"/>
                  </a:lnTo>
                  <a:lnTo>
                    <a:pt x="183452" y="504911"/>
                  </a:lnTo>
                  <a:lnTo>
                    <a:pt x="183452" y="508383"/>
                  </a:lnTo>
                  <a:lnTo>
                    <a:pt x="183452" y="515543"/>
                  </a:lnTo>
                  <a:lnTo>
                    <a:pt x="183452" y="511963"/>
                  </a:lnTo>
                  <a:lnTo>
                    <a:pt x="187331" y="490807"/>
                  </a:lnTo>
                  <a:lnTo>
                    <a:pt x="187331" y="487336"/>
                  </a:lnTo>
                  <a:lnTo>
                    <a:pt x="187331" y="497751"/>
                  </a:lnTo>
                  <a:lnTo>
                    <a:pt x="187331" y="501439"/>
                  </a:lnTo>
                  <a:lnTo>
                    <a:pt x="187331" y="494279"/>
                  </a:lnTo>
                  <a:lnTo>
                    <a:pt x="194536" y="476704"/>
                  </a:lnTo>
                  <a:lnTo>
                    <a:pt x="194536" y="480175"/>
                  </a:lnTo>
                  <a:lnTo>
                    <a:pt x="194536" y="483647"/>
                  </a:lnTo>
                  <a:lnTo>
                    <a:pt x="195737" y="473015"/>
                  </a:lnTo>
                  <a:lnTo>
                    <a:pt x="201834" y="469543"/>
                  </a:lnTo>
                  <a:lnTo>
                    <a:pt x="201834" y="444808"/>
                  </a:lnTo>
                  <a:lnTo>
                    <a:pt x="201834" y="441336"/>
                  </a:lnTo>
                  <a:lnTo>
                    <a:pt x="201834" y="434284"/>
                  </a:lnTo>
                  <a:lnTo>
                    <a:pt x="201834" y="427232"/>
                  </a:lnTo>
                  <a:lnTo>
                    <a:pt x="201834" y="437864"/>
                  </a:lnTo>
                  <a:lnTo>
                    <a:pt x="201834" y="430812"/>
                  </a:lnTo>
                  <a:lnTo>
                    <a:pt x="207930" y="420180"/>
                  </a:lnTo>
                  <a:lnTo>
                    <a:pt x="207930" y="416709"/>
                  </a:lnTo>
                  <a:lnTo>
                    <a:pt x="207930" y="423652"/>
                  </a:lnTo>
                  <a:lnTo>
                    <a:pt x="209039" y="409548"/>
                  </a:lnTo>
                  <a:lnTo>
                    <a:pt x="209039" y="413020"/>
                  </a:lnTo>
                  <a:lnTo>
                    <a:pt x="209039" y="398916"/>
                  </a:lnTo>
                  <a:lnTo>
                    <a:pt x="209039" y="395445"/>
                  </a:lnTo>
                  <a:lnTo>
                    <a:pt x="209039" y="391973"/>
                  </a:lnTo>
                  <a:lnTo>
                    <a:pt x="209039" y="402605"/>
                  </a:lnTo>
                  <a:lnTo>
                    <a:pt x="209039" y="406077"/>
                  </a:lnTo>
                  <a:lnTo>
                    <a:pt x="214119" y="384813"/>
                  </a:lnTo>
                  <a:lnTo>
                    <a:pt x="214119" y="388284"/>
                  </a:lnTo>
                  <a:lnTo>
                    <a:pt x="214119" y="381341"/>
                  </a:lnTo>
                  <a:lnTo>
                    <a:pt x="216152" y="377869"/>
                  </a:lnTo>
                  <a:lnTo>
                    <a:pt x="220216" y="374181"/>
                  </a:lnTo>
                  <a:lnTo>
                    <a:pt x="220216" y="370709"/>
                  </a:lnTo>
                  <a:lnTo>
                    <a:pt x="223357" y="363549"/>
                  </a:lnTo>
                  <a:lnTo>
                    <a:pt x="223357" y="360077"/>
                  </a:lnTo>
                  <a:lnTo>
                    <a:pt x="223357" y="367237"/>
                  </a:lnTo>
                  <a:lnTo>
                    <a:pt x="226313" y="353134"/>
                  </a:lnTo>
                  <a:lnTo>
                    <a:pt x="226313" y="356605"/>
                  </a:lnTo>
                  <a:lnTo>
                    <a:pt x="230654" y="349554"/>
                  </a:lnTo>
                  <a:lnTo>
                    <a:pt x="230654" y="345973"/>
                  </a:lnTo>
                  <a:lnTo>
                    <a:pt x="232409" y="342502"/>
                  </a:lnTo>
                  <a:lnTo>
                    <a:pt x="232409" y="338922"/>
                  </a:lnTo>
                  <a:lnTo>
                    <a:pt x="232409" y="335450"/>
                  </a:lnTo>
                  <a:lnTo>
                    <a:pt x="237859" y="331978"/>
                  </a:lnTo>
                  <a:lnTo>
                    <a:pt x="237859" y="324818"/>
                  </a:lnTo>
                  <a:lnTo>
                    <a:pt x="237859" y="328290"/>
                  </a:lnTo>
                  <a:lnTo>
                    <a:pt x="238506" y="321346"/>
                  </a:lnTo>
                  <a:lnTo>
                    <a:pt x="244972" y="310714"/>
                  </a:lnTo>
                  <a:lnTo>
                    <a:pt x="244972" y="314186"/>
                  </a:lnTo>
                  <a:lnTo>
                    <a:pt x="244972" y="317875"/>
                  </a:lnTo>
                  <a:lnTo>
                    <a:pt x="250791" y="307243"/>
                  </a:lnTo>
                  <a:lnTo>
                    <a:pt x="252177" y="296611"/>
                  </a:lnTo>
                  <a:lnTo>
                    <a:pt x="252177" y="300082"/>
                  </a:lnTo>
                  <a:lnTo>
                    <a:pt x="252177" y="303554"/>
                  </a:lnTo>
                  <a:lnTo>
                    <a:pt x="256888" y="293139"/>
                  </a:lnTo>
                  <a:lnTo>
                    <a:pt x="259382" y="275347"/>
                  </a:lnTo>
                  <a:lnTo>
                    <a:pt x="259382" y="285979"/>
                  </a:lnTo>
                  <a:lnTo>
                    <a:pt x="259382" y="289450"/>
                  </a:lnTo>
                  <a:lnTo>
                    <a:pt x="259382" y="278818"/>
                  </a:lnTo>
                  <a:lnTo>
                    <a:pt x="259382" y="271875"/>
                  </a:lnTo>
                  <a:lnTo>
                    <a:pt x="259382" y="282507"/>
                  </a:lnTo>
                  <a:lnTo>
                    <a:pt x="262985" y="264823"/>
                  </a:lnTo>
                  <a:lnTo>
                    <a:pt x="262985" y="268403"/>
                  </a:lnTo>
                  <a:lnTo>
                    <a:pt x="262985" y="261243"/>
                  </a:lnTo>
                  <a:lnTo>
                    <a:pt x="266679" y="250719"/>
                  </a:lnTo>
                  <a:lnTo>
                    <a:pt x="266679" y="254191"/>
                  </a:lnTo>
                  <a:lnTo>
                    <a:pt x="266679" y="257771"/>
                  </a:lnTo>
                  <a:lnTo>
                    <a:pt x="269174" y="247248"/>
                  </a:lnTo>
                  <a:lnTo>
                    <a:pt x="273885" y="240087"/>
                  </a:lnTo>
                  <a:lnTo>
                    <a:pt x="273885" y="243559"/>
                  </a:lnTo>
                  <a:lnTo>
                    <a:pt x="273885" y="236616"/>
                  </a:lnTo>
                  <a:lnTo>
                    <a:pt x="275270" y="233144"/>
                  </a:lnTo>
                  <a:lnTo>
                    <a:pt x="275270" y="229455"/>
                  </a:lnTo>
                  <a:lnTo>
                    <a:pt x="280997" y="211880"/>
                  </a:lnTo>
                  <a:lnTo>
                    <a:pt x="280997" y="225984"/>
                  </a:lnTo>
                  <a:lnTo>
                    <a:pt x="280997" y="218823"/>
                  </a:lnTo>
                  <a:lnTo>
                    <a:pt x="280997" y="215352"/>
                  </a:lnTo>
                  <a:lnTo>
                    <a:pt x="280997" y="222512"/>
                  </a:lnTo>
                  <a:lnTo>
                    <a:pt x="287371" y="204720"/>
                  </a:lnTo>
                  <a:lnTo>
                    <a:pt x="287371" y="208408"/>
                  </a:lnTo>
                  <a:lnTo>
                    <a:pt x="288202" y="201248"/>
                  </a:lnTo>
                  <a:lnTo>
                    <a:pt x="288202" y="197776"/>
                  </a:lnTo>
                  <a:lnTo>
                    <a:pt x="293652" y="194088"/>
                  </a:lnTo>
                  <a:lnTo>
                    <a:pt x="293652" y="190616"/>
                  </a:lnTo>
                  <a:lnTo>
                    <a:pt x="295500" y="187144"/>
                  </a:lnTo>
                  <a:lnTo>
                    <a:pt x="295500" y="183673"/>
                  </a:lnTo>
                  <a:lnTo>
                    <a:pt x="302705" y="179984"/>
                  </a:lnTo>
                  <a:lnTo>
                    <a:pt x="305753" y="176512"/>
                  </a:lnTo>
                  <a:lnTo>
                    <a:pt x="309818" y="173041"/>
                  </a:lnTo>
                  <a:lnTo>
                    <a:pt x="309818" y="169461"/>
                  </a:lnTo>
                  <a:lnTo>
                    <a:pt x="311850" y="162517"/>
                  </a:lnTo>
                  <a:lnTo>
                    <a:pt x="311850" y="165989"/>
                  </a:lnTo>
                  <a:lnTo>
                    <a:pt x="317023" y="158829"/>
                  </a:lnTo>
                  <a:lnTo>
                    <a:pt x="324228" y="151885"/>
                  </a:lnTo>
                  <a:lnTo>
                    <a:pt x="324228" y="155357"/>
                  </a:lnTo>
                  <a:lnTo>
                    <a:pt x="330232" y="144725"/>
                  </a:lnTo>
                  <a:lnTo>
                    <a:pt x="330232" y="141253"/>
                  </a:lnTo>
                  <a:lnTo>
                    <a:pt x="330232" y="148414"/>
                  </a:lnTo>
                  <a:lnTo>
                    <a:pt x="331525" y="137782"/>
                  </a:lnTo>
                  <a:lnTo>
                    <a:pt x="331525" y="134093"/>
                  </a:lnTo>
                  <a:lnTo>
                    <a:pt x="331525" y="130621"/>
                  </a:lnTo>
                  <a:lnTo>
                    <a:pt x="342425" y="127150"/>
                  </a:lnTo>
                  <a:lnTo>
                    <a:pt x="342425" y="123678"/>
                  </a:lnTo>
                  <a:lnTo>
                    <a:pt x="345843" y="119989"/>
                  </a:lnTo>
                  <a:lnTo>
                    <a:pt x="348614" y="116518"/>
                  </a:lnTo>
                  <a:lnTo>
                    <a:pt x="348614" y="113046"/>
                  </a:lnTo>
                  <a:lnTo>
                    <a:pt x="353048" y="105886"/>
                  </a:lnTo>
                  <a:lnTo>
                    <a:pt x="353048" y="109357"/>
                  </a:lnTo>
                  <a:lnTo>
                    <a:pt x="360807" y="102414"/>
                  </a:lnTo>
                  <a:lnTo>
                    <a:pt x="366904" y="98834"/>
                  </a:lnTo>
                  <a:lnTo>
                    <a:pt x="366904" y="95254"/>
                  </a:lnTo>
                  <a:lnTo>
                    <a:pt x="367550" y="91782"/>
                  </a:lnTo>
                  <a:lnTo>
                    <a:pt x="381868" y="84730"/>
                  </a:lnTo>
                  <a:lnTo>
                    <a:pt x="381868" y="88310"/>
                  </a:lnTo>
                  <a:lnTo>
                    <a:pt x="388981" y="81258"/>
                  </a:lnTo>
                  <a:lnTo>
                    <a:pt x="391383" y="77787"/>
                  </a:lnTo>
                  <a:lnTo>
                    <a:pt x="396371" y="70626"/>
                  </a:lnTo>
                  <a:lnTo>
                    <a:pt x="396371" y="74098"/>
                  </a:lnTo>
                  <a:lnTo>
                    <a:pt x="410689" y="67155"/>
                  </a:lnTo>
                  <a:lnTo>
                    <a:pt x="417894" y="63683"/>
                  </a:lnTo>
                  <a:lnTo>
                    <a:pt x="417894" y="59994"/>
                  </a:lnTo>
                  <a:lnTo>
                    <a:pt x="421866" y="56523"/>
                  </a:lnTo>
                  <a:lnTo>
                    <a:pt x="446344" y="53051"/>
                  </a:lnTo>
                  <a:lnTo>
                    <a:pt x="452626" y="49362"/>
                  </a:lnTo>
                  <a:lnTo>
                    <a:pt x="464727" y="45891"/>
                  </a:lnTo>
                  <a:lnTo>
                    <a:pt x="482647" y="42419"/>
                  </a:lnTo>
                  <a:lnTo>
                    <a:pt x="497149" y="38947"/>
                  </a:lnTo>
                  <a:lnTo>
                    <a:pt x="501399" y="35259"/>
                  </a:lnTo>
                  <a:lnTo>
                    <a:pt x="556545" y="31787"/>
                  </a:lnTo>
                  <a:lnTo>
                    <a:pt x="576313" y="28315"/>
                  </a:lnTo>
                  <a:lnTo>
                    <a:pt x="598020" y="24627"/>
                  </a:lnTo>
                  <a:lnTo>
                    <a:pt x="619636" y="21155"/>
                  </a:lnTo>
                  <a:lnTo>
                    <a:pt x="634046" y="17683"/>
                  </a:lnTo>
                  <a:lnTo>
                    <a:pt x="655661" y="13995"/>
                  </a:lnTo>
                  <a:lnTo>
                    <a:pt x="698799" y="10523"/>
                  </a:lnTo>
                  <a:lnTo>
                    <a:pt x="713302" y="7051"/>
                  </a:lnTo>
                  <a:lnTo>
                    <a:pt x="727712" y="3580"/>
                  </a:lnTo>
                  <a:lnTo>
                    <a:pt x="727712" y="0"/>
                  </a:lnTo>
                </a:path>
              </a:pathLst>
            </a:custGeom>
            <a:ln w="6425">
              <a:solidFill>
                <a:srgbClr val="1A85FF"/>
              </a:solidFill>
            </a:ln>
          </p:spPr>
          <p:txBody>
            <a:bodyPr wrap="square" lIns="0" tIns="0" rIns="0" bIns="0" rtlCol="0"/>
            <a:lstStyle/>
            <a:p>
              <a:endParaRPr/>
            </a:p>
          </p:txBody>
        </p:sp>
        <p:sp>
          <p:nvSpPr>
            <p:cNvPr id="341" name="object 341"/>
            <p:cNvSpPr/>
            <p:nvPr/>
          </p:nvSpPr>
          <p:spPr>
            <a:xfrm>
              <a:off x="10072640" y="2264698"/>
              <a:ext cx="677545" cy="812165"/>
            </a:xfrm>
            <a:custGeom>
              <a:avLst/>
              <a:gdLst/>
              <a:ahLst/>
              <a:cxnLst/>
              <a:rect l="l" t="t" r="r" b="b"/>
              <a:pathLst>
                <a:path w="677545" h="812164">
                  <a:moveTo>
                    <a:pt x="0" y="811829"/>
                  </a:moveTo>
                  <a:lnTo>
                    <a:pt x="41290" y="768975"/>
                  </a:lnTo>
                  <a:lnTo>
                    <a:pt x="43138" y="726339"/>
                  </a:lnTo>
                  <a:lnTo>
                    <a:pt x="50527" y="683485"/>
                  </a:lnTo>
                  <a:lnTo>
                    <a:pt x="96344" y="640849"/>
                  </a:lnTo>
                  <a:lnTo>
                    <a:pt x="107983" y="597995"/>
                  </a:lnTo>
                  <a:lnTo>
                    <a:pt x="108445" y="555359"/>
                  </a:lnTo>
                  <a:lnTo>
                    <a:pt x="114726" y="512722"/>
                  </a:lnTo>
                  <a:lnTo>
                    <a:pt x="120731" y="469977"/>
                  </a:lnTo>
                  <a:lnTo>
                    <a:pt x="132924" y="427232"/>
                  </a:lnTo>
                  <a:lnTo>
                    <a:pt x="151306" y="384487"/>
                  </a:lnTo>
                  <a:lnTo>
                    <a:pt x="151306" y="341851"/>
                  </a:lnTo>
                  <a:lnTo>
                    <a:pt x="208854" y="298997"/>
                  </a:lnTo>
                  <a:lnTo>
                    <a:pt x="224742" y="256361"/>
                  </a:lnTo>
                  <a:lnTo>
                    <a:pt x="230469" y="213507"/>
                  </a:lnTo>
                  <a:lnTo>
                    <a:pt x="279704" y="170871"/>
                  </a:lnTo>
                  <a:lnTo>
                    <a:pt x="317023" y="128234"/>
                  </a:lnTo>
                  <a:lnTo>
                    <a:pt x="367366" y="85381"/>
                  </a:lnTo>
                  <a:lnTo>
                    <a:pt x="605133" y="42744"/>
                  </a:lnTo>
                  <a:lnTo>
                    <a:pt x="677184" y="0"/>
                  </a:lnTo>
                </a:path>
              </a:pathLst>
            </a:custGeom>
            <a:ln w="6412">
              <a:solidFill>
                <a:srgbClr val="D31158"/>
              </a:solidFill>
            </a:ln>
          </p:spPr>
          <p:txBody>
            <a:bodyPr wrap="square" lIns="0" tIns="0" rIns="0" bIns="0" rtlCol="0"/>
            <a:lstStyle/>
            <a:p>
              <a:endParaRPr/>
            </a:p>
          </p:txBody>
        </p:sp>
        <p:sp>
          <p:nvSpPr>
            <p:cNvPr id="342" name="object 342"/>
            <p:cNvSpPr/>
            <p:nvPr/>
          </p:nvSpPr>
          <p:spPr>
            <a:xfrm>
              <a:off x="10022112" y="2264698"/>
              <a:ext cx="727710" cy="851535"/>
            </a:xfrm>
            <a:custGeom>
              <a:avLst/>
              <a:gdLst/>
              <a:ahLst/>
              <a:cxnLst/>
              <a:rect l="l" t="t" r="r" b="b"/>
              <a:pathLst>
                <a:path w="727709" h="851535">
                  <a:moveTo>
                    <a:pt x="0" y="851102"/>
                  </a:moveTo>
                  <a:lnTo>
                    <a:pt x="0" y="847847"/>
                  </a:lnTo>
                  <a:lnTo>
                    <a:pt x="28820" y="844701"/>
                  </a:lnTo>
                  <a:lnTo>
                    <a:pt x="43322" y="841446"/>
                  </a:lnTo>
                  <a:lnTo>
                    <a:pt x="50527" y="825173"/>
                  </a:lnTo>
                  <a:lnTo>
                    <a:pt x="50527" y="834828"/>
                  </a:lnTo>
                  <a:lnTo>
                    <a:pt x="50527" y="831574"/>
                  </a:lnTo>
                  <a:lnTo>
                    <a:pt x="50527" y="838083"/>
                  </a:lnTo>
                  <a:lnTo>
                    <a:pt x="50527" y="828211"/>
                  </a:lnTo>
                  <a:lnTo>
                    <a:pt x="64845" y="821810"/>
                  </a:lnTo>
                  <a:lnTo>
                    <a:pt x="72143" y="818555"/>
                  </a:lnTo>
                  <a:lnTo>
                    <a:pt x="79348" y="815300"/>
                  </a:lnTo>
                  <a:lnTo>
                    <a:pt x="85721" y="811937"/>
                  </a:lnTo>
                  <a:lnTo>
                    <a:pt x="85721" y="808899"/>
                  </a:lnTo>
                  <a:lnTo>
                    <a:pt x="86553" y="802281"/>
                  </a:lnTo>
                  <a:lnTo>
                    <a:pt x="86553" y="805536"/>
                  </a:lnTo>
                  <a:lnTo>
                    <a:pt x="91818" y="799027"/>
                  </a:lnTo>
                  <a:lnTo>
                    <a:pt x="91818" y="792409"/>
                  </a:lnTo>
                  <a:lnTo>
                    <a:pt x="91818" y="795664"/>
                  </a:lnTo>
                  <a:lnTo>
                    <a:pt x="93665" y="789263"/>
                  </a:lnTo>
                  <a:lnTo>
                    <a:pt x="93665" y="786008"/>
                  </a:lnTo>
                  <a:lnTo>
                    <a:pt x="93665" y="782645"/>
                  </a:lnTo>
                  <a:lnTo>
                    <a:pt x="97915" y="779390"/>
                  </a:lnTo>
                  <a:lnTo>
                    <a:pt x="97915" y="776135"/>
                  </a:lnTo>
                  <a:lnTo>
                    <a:pt x="101055" y="772989"/>
                  </a:lnTo>
                  <a:lnTo>
                    <a:pt x="101055" y="769735"/>
                  </a:lnTo>
                  <a:lnTo>
                    <a:pt x="101055" y="766371"/>
                  </a:lnTo>
                  <a:lnTo>
                    <a:pt x="110200" y="763117"/>
                  </a:lnTo>
                  <a:lnTo>
                    <a:pt x="115373" y="756499"/>
                  </a:lnTo>
                  <a:lnTo>
                    <a:pt x="115373" y="753353"/>
                  </a:lnTo>
                  <a:lnTo>
                    <a:pt x="115373" y="750098"/>
                  </a:lnTo>
                  <a:lnTo>
                    <a:pt x="115373" y="759862"/>
                  </a:lnTo>
                  <a:lnTo>
                    <a:pt x="116297" y="746843"/>
                  </a:lnTo>
                  <a:lnTo>
                    <a:pt x="116297" y="743480"/>
                  </a:lnTo>
                  <a:lnTo>
                    <a:pt x="122393" y="736971"/>
                  </a:lnTo>
                  <a:lnTo>
                    <a:pt x="122393" y="740225"/>
                  </a:lnTo>
                  <a:lnTo>
                    <a:pt x="122486" y="733824"/>
                  </a:lnTo>
                  <a:lnTo>
                    <a:pt x="128490" y="727207"/>
                  </a:lnTo>
                  <a:lnTo>
                    <a:pt x="128490" y="730570"/>
                  </a:lnTo>
                  <a:lnTo>
                    <a:pt x="129691" y="723952"/>
                  </a:lnTo>
                  <a:lnTo>
                    <a:pt x="129691" y="704315"/>
                  </a:lnTo>
                  <a:lnTo>
                    <a:pt x="129691" y="707678"/>
                  </a:lnTo>
                  <a:lnTo>
                    <a:pt x="129691" y="714188"/>
                  </a:lnTo>
                  <a:lnTo>
                    <a:pt x="129691" y="710933"/>
                  </a:lnTo>
                  <a:lnTo>
                    <a:pt x="129691" y="717551"/>
                  </a:lnTo>
                  <a:lnTo>
                    <a:pt x="129691" y="720697"/>
                  </a:lnTo>
                  <a:lnTo>
                    <a:pt x="134494" y="697914"/>
                  </a:lnTo>
                  <a:lnTo>
                    <a:pt x="134494" y="701061"/>
                  </a:lnTo>
                  <a:lnTo>
                    <a:pt x="136988" y="688042"/>
                  </a:lnTo>
                  <a:lnTo>
                    <a:pt x="136988" y="691405"/>
                  </a:lnTo>
                  <a:lnTo>
                    <a:pt x="136988" y="684787"/>
                  </a:lnTo>
                  <a:lnTo>
                    <a:pt x="136988" y="694660"/>
                  </a:lnTo>
                  <a:lnTo>
                    <a:pt x="136988" y="681641"/>
                  </a:lnTo>
                  <a:lnTo>
                    <a:pt x="140776" y="678386"/>
                  </a:lnTo>
                  <a:lnTo>
                    <a:pt x="144193" y="675023"/>
                  </a:lnTo>
                  <a:lnTo>
                    <a:pt x="144193" y="665150"/>
                  </a:lnTo>
                  <a:lnTo>
                    <a:pt x="144193" y="671768"/>
                  </a:lnTo>
                  <a:lnTo>
                    <a:pt x="144193" y="668514"/>
                  </a:lnTo>
                  <a:lnTo>
                    <a:pt x="146872" y="662113"/>
                  </a:lnTo>
                  <a:lnTo>
                    <a:pt x="146872" y="658749"/>
                  </a:lnTo>
                  <a:lnTo>
                    <a:pt x="151398" y="639221"/>
                  </a:lnTo>
                  <a:lnTo>
                    <a:pt x="151398" y="655495"/>
                  </a:lnTo>
                  <a:lnTo>
                    <a:pt x="151398" y="642476"/>
                  </a:lnTo>
                  <a:lnTo>
                    <a:pt x="151398" y="652240"/>
                  </a:lnTo>
                  <a:lnTo>
                    <a:pt x="151398" y="645839"/>
                  </a:lnTo>
                  <a:lnTo>
                    <a:pt x="151398" y="648877"/>
                  </a:lnTo>
                  <a:lnTo>
                    <a:pt x="152876" y="635858"/>
                  </a:lnTo>
                  <a:lnTo>
                    <a:pt x="152876" y="626203"/>
                  </a:lnTo>
                  <a:lnTo>
                    <a:pt x="152876" y="629349"/>
                  </a:lnTo>
                  <a:lnTo>
                    <a:pt x="152876" y="632603"/>
                  </a:lnTo>
                  <a:lnTo>
                    <a:pt x="158511" y="622948"/>
                  </a:lnTo>
                  <a:lnTo>
                    <a:pt x="158511" y="603311"/>
                  </a:lnTo>
                  <a:lnTo>
                    <a:pt x="158511" y="619585"/>
                  </a:lnTo>
                  <a:lnTo>
                    <a:pt x="158511" y="616330"/>
                  </a:lnTo>
                  <a:lnTo>
                    <a:pt x="158511" y="613075"/>
                  </a:lnTo>
                  <a:lnTo>
                    <a:pt x="158511" y="609929"/>
                  </a:lnTo>
                  <a:lnTo>
                    <a:pt x="158511" y="606674"/>
                  </a:lnTo>
                  <a:lnTo>
                    <a:pt x="158511" y="600057"/>
                  </a:lnTo>
                  <a:lnTo>
                    <a:pt x="158973" y="587038"/>
                  </a:lnTo>
                  <a:lnTo>
                    <a:pt x="158973" y="596802"/>
                  </a:lnTo>
                  <a:lnTo>
                    <a:pt x="158973" y="593439"/>
                  </a:lnTo>
                  <a:lnTo>
                    <a:pt x="158973" y="590292"/>
                  </a:lnTo>
                  <a:lnTo>
                    <a:pt x="165254" y="583783"/>
                  </a:lnTo>
                  <a:lnTo>
                    <a:pt x="165254" y="580420"/>
                  </a:lnTo>
                  <a:lnTo>
                    <a:pt x="165809" y="570764"/>
                  </a:lnTo>
                  <a:lnTo>
                    <a:pt x="165809" y="567510"/>
                  </a:lnTo>
                  <a:lnTo>
                    <a:pt x="165809" y="574019"/>
                  </a:lnTo>
                  <a:lnTo>
                    <a:pt x="165809" y="577165"/>
                  </a:lnTo>
                  <a:lnTo>
                    <a:pt x="171258" y="557637"/>
                  </a:lnTo>
                  <a:lnTo>
                    <a:pt x="171259" y="564146"/>
                  </a:lnTo>
                  <a:lnTo>
                    <a:pt x="171258" y="554491"/>
                  </a:lnTo>
                  <a:lnTo>
                    <a:pt x="171258" y="560892"/>
                  </a:lnTo>
                  <a:lnTo>
                    <a:pt x="173014" y="547873"/>
                  </a:lnTo>
                  <a:lnTo>
                    <a:pt x="173014" y="531599"/>
                  </a:lnTo>
                  <a:lnTo>
                    <a:pt x="173014" y="544618"/>
                  </a:lnTo>
                  <a:lnTo>
                    <a:pt x="173014" y="551128"/>
                  </a:lnTo>
                  <a:lnTo>
                    <a:pt x="173014" y="528345"/>
                  </a:lnTo>
                  <a:lnTo>
                    <a:pt x="173014" y="534854"/>
                  </a:lnTo>
                  <a:lnTo>
                    <a:pt x="173014" y="538217"/>
                  </a:lnTo>
                  <a:lnTo>
                    <a:pt x="173014" y="541255"/>
                  </a:lnTo>
                  <a:lnTo>
                    <a:pt x="177355" y="524982"/>
                  </a:lnTo>
                  <a:lnTo>
                    <a:pt x="180219" y="518581"/>
                  </a:lnTo>
                  <a:lnTo>
                    <a:pt x="180219" y="521727"/>
                  </a:lnTo>
                  <a:lnTo>
                    <a:pt x="180219" y="515326"/>
                  </a:lnTo>
                  <a:lnTo>
                    <a:pt x="183452" y="502090"/>
                  </a:lnTo>
                  <a:lnTo>
                    <a:pt x="183452" y="508708"/>
                  </a:lnTo>
                  <a:lnTo>
                    <a:pt x="183452" y="505453"/>
                  </a:lnTo>
                  <a:lnTo>
                    <a:pt x="183452" y="511963"/>
                  </a:lnTo>
                  <a:lnTo>
                    <a:pt x="183452" y="499053"/>
                  </a:lnTo>
                  <a:lnTo>
                    <a:pt x="187331" y="489180"/>
                  </a:lnTo>
                  <a:lnTo>
                    <a:pt x="187331" y="492435"/>
                  </a:lnTo>
                  <a:lnTo>
                    <a:pt x="187331" y="485817"/>
                  </a:lnTo>
                  <a:lnTo>
                    <a:pt x="187331" y="495689"/>
                  </a:lnTo>
                  <a:lnTo>
                    <a:pt x="187331" y="482779"/>
                  </a:lnTo>
                  <a:lnTo>
                    <a:pt x="194536" y="479416"/>
                  </a:lnTo>
                  <a:lnTo>
                    <a:pt x="194536" y="472798"/>
                  </a:lnTo>
                  <a:lnTo>
                    <a:pt x="194536" y="476161"/>
                  </a:lnTo>
                  <a:lnTo>
                    <a:pt x="195737" y="469543"/>
                  </a:lnTo>
                  <a:lnTo>
                    <a:pt x="201834" y="446869"/>
                  </a:lnTo>
                  <a:lnTo>
                    <a:pt x="201834" y="450015"/>
                  </a:lnTo>
                  <a:lnTo>
                    <a:pt x="201834" y="443614"/>
                  </a:lnTo>
                  <a:lnTo>
                    <a:pt x="201834" y="463142"/>
                  </a:lnTo>
                  <a:lnTo>
                    <a:pt x="201834" y="466289"/>
                  </a:lnTo>
                  <a:lnTo>
                    <a:pt x="201834" y="427232"/>
                  </a:lnTo>
                  <a:lnTo>
                    <a:pt x="201834" y="436996"/>
                  </a:lnTo>
                  <a:lnTo>
                    <a:pt x="201834" y="420723"/>
                  </a:lnTo>
                  <a:lnTo>
                    <a:pt x="201834" y="423978"/>
                  </a:lnTo>
                  <a:lnTo>
                    <a:pt x="201834" y="430379"/>
                  </a:lnTo>
                  <a:lnTo>
                    <a:pt x="201834" y="433742"/>
                  </a:lnTo>
                  <a:lnTo>
                    <a:pt x="207930" y="417360"/>
                  </a:lnTo>
                  <a:lnTo>
                    <a:pt x="207930" y="410959"/>
                  </a:lnTo>
                  <a:lnTo>
                    <a:pt x="207930" y="414105"/>
                  </a:lnTo>
                  <a:lnTo>
                    <a:pt x="209039" y="397832"/>
                  </a:lnTo>
                  <a:lnTo>
                    <a:pt x="209039" y="404449"/>
                  </a:lnTo>
                  <a:lnTo>
                    <a:pt x="209039" y="407704"/>
                  </a:lnTo>
                  <a:lnTo>
                    <a:pt x="209039" y="401086"/>
                  </a:lnTo>
                  <a:lnTo>
                    <a:pt x="209039" y="394577"/>
                  </a:lnTo>
                  <a:lnTo>
                    <a:pt x="209039" y="391431"/>
                  </a:lnTo>
                  <a:lnTo>
                    <a:pt x="209039" y="388067"/>
                  </a:lnTo>
                  <a:lnTo>
                    <a:pt x="214119" y="381558"/>
                  </a:lnTo>
                  <a:lnTo>
                    <a:pt x="214119" y="378195"/>
                  </a:lnTo>
                  <a:lnTo>
                    <a:pt x="214119" y="384813"/>
                  </a:lnTo>
                  <a:lnTo>
                    <a:pt x="216152" y="375157"/>
                  </a:lnTo>
                  <a:lnTo>
                    <a:pt x="220216" y="368539"/>
                  </a:lnTo>
                  <a:lnTo>
                    <a:pt x="220216" y="371794"/>
                  </a:lnTo>
                  <a:lnTo>
                    <a:pt x="223357" y="361921"/>
                  </a:lnTo>
                  <a:lnTo>
                    <a:pt x="223357" y="365285"/>
                  </a:lnTo>
                  <a:lnTo>
                    <a:pt x="223357" y="358667"/>
                  </a:lnTo>
                  <a:lnTo>
                    <a:pt x="226313" y="355521"/>
                  </a:lnTo>
                  <a:lnTo>
                    <a:pt x="226313" y="352266"/>
                  </a:lnTo>
                  <a:lnTo>
                    <a:pt x="230654" y="345648"/>
                  </a:lnTo>
                  <a:lnTo>
                    <a:pt x="230654" y="348903"/>
                  </a:lnTo>
                  <a:lnTo>
                    <a:pt x="232409" y="335992"/>
                  </a:lnTo>
                  <a:lnTo>
                    <a:pt x="232409" y="342393"/>
                  </a:lnTo>
                  <a:lnTo>
                    <a:pt x="232409" y="339247"/>
                  </a:lnTo>
                  <a:lnTo>
                    <a:pt x="237859" y="326120"/>
                  </a:lnTo>
                  <a:lnTo>
                    <a:pt x="237859" y="329375"/>
                  </a:lnTo>
                  <a:lnTo>
                    <a:pt x="237859" y="332629"/>
                  </a:lnTo>
                  <a:lnTo>
                    <a:pt x="238506" y="322757"/>
                  </a:lnTo>
                  <a:lnTo>
                    <a:pt x="244972" y="313101"/>
                  </a:lnTo>
                  <a:lnTo>
                    <a:pt x="244972" y="319719"/>
                  </a:lnTo>
                  <a:lnTo>
                    <a:pt x="244972" y="316356"/>
                  </a:lnTo>
                  <a:lnTo>
                    <a:pt x="259382" y="293464"/>
                  </a:lnTo>
                  <a:lnTo>
                    <a:pt x="259382" y="280554"/>
                  </a:lnTo>
                  <a:lnTo>
                    <a:pt x="259382" y="286955"/>
                  </a:lnTo>
                  <a:lnTo>
                    <a:pt x="259382" y="277191"/>
                  </a:lnTo>
                  <a:lnTo>
                    <a:pt x="259382" y="273936"/>
                  </a:lnTo>
                  <a:lnTo>
                    <a:pt x="262985" y="270573"/>
                  </a:lnTo>
                  <a:lnTo>
                    <a:pt x="262985" y="264172"/>
                  </a:lnTo>
                  <a:lnTo>
                    <a:pt x="262985" y="267535"/>
                  </a:lnTo>
                  <a:lnTo>
                    <a:pt x="266679" y="260917"/>
                  </a:lnTo>
                  <a:lnTo>
                    <a:pt x="266679" y="257663"/>
                  </a:lnTo>
                  <a:lnTo>
                    <a:pt x="266679" y="254300"/>
                  </a:lnTo>
                  <a:lnTo>
                    <a:pt x="269174" y="251045"/>
                  </a:lnTo>
                  <a:lnTo>
                    <a:pt x="273885" y="241389"/>
                  </a:lnTo>
                  <a:lnTo>
                    <a:pt x="273885" y="247899"/>
                  </a:lnTo>
                  <a:lnTo>
                    <a:pt x="273885" y="244644"/>
                  </a:lnTo>
                  <a:lnTo>
                    <a:pt x="275270" y="231517"/>
                  </a:lnTo>
                  <a:lnTo>
                    <a:pt x="275270" y="234771"/>
                  </a:lnTo>
                  <a:lnTo>
                    <a:pt x="275270" y="238026"/>
                  </a:lnTo>
                  <a:lnTo>
                    <a:pt x="280997" y="215135"/>
                  </a:lnTo>
                  <a:lnTo>
                    <a:pt x="280997" y="221753"/>
                  </a:lnTo>
                  <a:lnTo>
                    <a:pt x="280997" y="225007"/>
                  </a:lnTo>
                  <a:lnTo>
                    <a:pt x="280997" y="228371"/>
                  </a:lnTo>
                  <a:lnTo>
                    <a:pt x="280997" y="218498"/>
                  </a:lnTo>
                  <a:lnTo>
                    <a:pt x="280997" y="212097"/>
                  </a:lnTo>
                  <a:lnTo>
                    <a:pt x="287371" y="205479"/>
                  </a:lnTo>
                  <a:lnTo>
                    <a:pt x="287371" y="208734"/>
                  </a:lnTo>
                  <a:lnTo>
                    <a:pt x="288202" y="202224"/>
                  </a:lnTo>
                  <a:lnTo>
                    <a:pt x="288202" y="198861"/>
                  </a:lnTo>
                  <a:lnTo>
                    <a:pt x="293652" y="192460"/>
                  </a:lnTo>
                  <a:lnTo>
                    <a:pt x="293652" y="195607"/>
                  </a:lnTo>
                  <a:lnTo>
                    <a:pt x="295500" y="185843"/>
                  </a:lnTo>
                  <a:lnTo>
                    <a:pt x="295500" y="189206"/>
                  </a:lnTo>
                  <a:lnTo>
                    <a:pt x="302705" y="182588"/>
                  </a:lnTo>
                  <a:lnTo>
                    <a:pt x="305753" y="179333"/>
                  </a:lnTo>
                  <a:lnTo>
                    <a:pt x="309818" y="176187"/>
                  </a:lnTo>
                  <a:lnTo>
                    <a:pt x="309818" y="172932"/>
                  </a:lnTo>
                  <a:lnTo>
                    <a:pt x="311850" y="169569"/>
                  </a:lnTo>
                  <a:lnTo>
                    <a:pt x="311850" y="166314"/>
                  </a:lnTo>
                  <a:lnTo>
                    <a:pt x="317023" y="163060"/>
                  </a:lnTo>
                  <a:lnTo>
                    <a:pt x="324228" y="156659"/>
                  </a:lnTo>
                  <a:lnTo>
                    <a:pt x="324228" y="159696"/>
                  </a:lnTo>
                  <a:lnTo>
                    <a:pt x="330232" y="146678"/>
                  </a:lnTo>
                  <a:lnTo>
                    <a:pt x="330232" y="153296"/>
                  </a:lnTo>
                  <a:lnTo>
                    <a:pt x="330232" y="143423"/>
                  </a:lnTo>
                  <a:lnTo>
                    <a:pt x="330232" y="150041"/>
                  </a:lnTo>
                  <a:lnTo>
                    <a:pt x="331525" y="140277"/>
                  </a:lnTo>
                  <a:lnTo>
                    <a:pt x="331525" y="133767"/>
                  </a:lnTo>
                  <a:lnTo>
                    <a:pt x="331525" y="137022"/>
                  </a:lnTo>
                  <a:lnTo>
                    <a:pt x="342425" y="130404"/>
                  </a:lnTo>
                  <a:lnTo>
                    <a:pt x="342425" y="127150"/>
                  </a:lnTo>
                  <a:lnTo>
                    <a:pt x="345843" y="123895"/>
                  </a:lnTo>
                  <a:lnTo>
                    <a:pt x="348614" y="120749"/>
                  </a:lnTo>
                  <a:lnTo>
                    <a:pt x="348614" y="117494"/>
                  </a:lnTo>
                  <a:lnTo>
                    <a:pt x="353048" y="114131"/>
                  </a:lnTo>
                  <a:lnTo>
                    <a:pt x="353048" y="110876"/>
                  </a:lnTo>
                  <a:lnTo>
                    <a:pt x="360807" y="107513"/>
                  </a:lnTo>
                  <a:lnTo>
                    <a:pt x="366904" y="101112"/>
                  </a:lnTo>
                  <a:lnTo>
                    <a:pt x="366904" y="104475"/>
                  </a:lnTo>
                  <a:lnTo>
                    <a:pt x="367550" y="97857"/>
                  </a:lnTo>
                  <a:lnTo>
                    <a:pt x="367550" y="94603"/>
                  </a:lnTo>
                  <a:lnTo>
                    <a:pt x="381868" y="87985"/>
                  </a:lnTo>
                  <a:lnTo>
                    <a:pt x="381868" y="91239"/>
                  </a:lnTo>
                  <a:lnTo>
                    <a:pt x="388981" y="84839"/>
                  </a:lnTo>
                  <a:lnTo>
                    <a:pt x="391383" y="81584"/>
                  </a:lnTo>
                  <a:lnTo>
                    <a:pt x="396371" y="78329"/>
                  </a:lnTo>
                  <a:lnTo>
                    <a:pt x="396371" y="74966"/>
                  </a:lnTo>
                  <a:lnTo>
                    <a:pt x="410689" y="71711"/>
                  </a:lnTo>
                  <a:lnTo>
                    <a:pt x="417894" y="61947"/>
                  </a:lnTo>
                  <a:lnTo>
                    <a:pt x="417894" y="68565"/>
                  </a:lnTo>
                  <a:lnTo>
                    <a:pt x="417894" y="65310"/>
                  </a:lnTo>
                  <a:lnTo>
                    <a:pt x="421866" y="58692"/>
                  </a:lnTo>
                  <a:lnTo>
                    <a:pt x="446344" y="55438"/>
                  </a:lnTo>
                  <a:lnTo>
                    <a:pt x="452626" y="52075"/>
                  </a:lnTo>
                  <a:lnTo>
                    <a:pt x="464727" y="49037"/>
                  </a:lnTo>
                  <a:lnTo>
                    <a:pt x="482647" y="45674"/>
                  </a:lnTo>
                  <a:lnTo>
                    <a:pt x="497149" y="42419"/>
                  </a:lnTo>
                  <a:lnTo>
                    <a:pt x="501399" y="39164"/>
                  </a:lnTo>
                  <a:lnTo>
                    <a:pt x="556545" y="35801"/>
                  </a:lnTo>
                  <a:lnTo>
                    <a:pt x="576313" y="32763"/>
                  </a:lnTo>
                  <a:lnTo>
                    <a:pt x="598020" y="29400"/>
                  </a:lnTo>
                  <a:lnTo>
                    <a:pt x="619636" y="26146"/>
                  </a:lnTo>
                  <a:lnTo>
                    <a:pt x="634046" y="22782"/>
                  </a:lnTo>
                  <a:lnTo>
                    <a:pt x="655661" y="19528"/>
                  </a:lnTo>
                  <a:lnTo>
                    <a:pt x="655661" y="16273"/>
                  </a:lnTo>
                  <a:lnTo>
                    <a:pt x="698799" y="13127"/>
                  </a:lnTo>
                  <a:lnTo>
                    <a:pt x="713302" y="9872"/>
                  </a:lnTo>
                  <a:lnTo>
                    <a:pt x="727712" y="3254"/>
                  </a:lnTo>
                  <a:lnTo>
                    <a:pt x="727712" y="6509"/>
                  </a:lnTo>
                  <a:lnTo>
                    <a:pt x="727712" y="0"/>
                  </a:lnTo>
                </a:path>
              </a:pathLst>
            </a:custGeom>
            <a:ln w="6425">
              <a:solidFill>
                <a:srgbClr val="00BE7E"/>
              </a:solidFill>
            </a:ln>
          </p:spPr>
          <p:txBody>
            <a:bodyPr wrap="square" lIns="0" tIns="0" rIns="0" bIns="0" rtlCol="0"/>
            <a:lstStyle/>
            <a:p>
              <a:endParaRPr/>
            </a:p>
          </p:txBody>
        </p:sp>
        <p:sp>
          <p:nvSpPr>
            <p:cNvPr id="343" name="object 343"/>
            <p:cNvSpPr/>
            <p:nvPr/>
          </p:nvSpPr>
          <p:spPr>
            <a:xfrm>
              <a:off x="9950800" y="2213057"/>
              <a:ext cx="27940" cy="957580"/>
            </a:xfrm>
            <a:custGeom>
              <a:avLst/>
              <a:gdLst/>
              <a:ahLst/>
              <a:cxnLst/>
              <a:rect l="l" t="t" r="r" b="b"/>
              <a:pathLst>
                <a:path w="27940" h="957580">
                  <a:moveTo>
                    <a:pt x="27527" y="957530"/>
                  </a:moveTo>
                  <a:lnTo>
                    <a:pt x="27526" y="0"/>
                  </a:lnTo>
                </a:path>
                <a:path w="27940" h="957580">
                  <a:moveTo>
                    <a:pt x="27527" y="905889"/>
                  </a:moveTo>
                  <a:lnTo>
                    <a:pt x="0" y="905889"/>
                  </a:lnTo>
                </a:path>
              </a:pathLst>
            </a:custGeom>
            <a:ln w="4337">
              <a:solidFill>
                <a:srgbClr val="000000"/>
              </a:solidFill>
            </a:ln>
          </p:spPr>
          <p:txBody>
            <a:bodyPr wrap="square" lIns="0" tIns="0" rIns="0" bIns="0" rtlCol="0"/>
            <a:lstStyle/>
            <a:p>
              <a:endParaRPr/>
            </a:p>
          </p:txBody>
        </p:sp>
        <p:sp>
          <p:nvSpPr>
            <p:cNvPr id="344" name="object 344"/>
            <p:cNvSpPr/>
            <p:nvPr/>
          </p:nvSpPr>
          <p:spPr>
            <a:xfrm>
              <a:off x="9900826" y="3091824"/>
              <a:ext cx="31750" cy="57785"/>
            </a:xfrm>
            <a:custGeom>
              <a:avLst/>
              <a:gdLst/>
              <a:ahLst/>
              <a:cxnLst/>
              <a:rect l="l" t="t" r="r" b="b"/>
              <a:pathLst>
                <a:path w="31750" h="57785">
                  <a:moveTo>
                    <a:pt x="18197" y="0"/>
                  </a:moveTo>
                  <a:lnTo>
                    <a:pt x="0" y="22023"/>
                  </a:lnTo>
                  <a:lnTo>
                    <a:pt x="0" y="39164"/>
                  </a:lnTo>
                  <a:lnTo>
                    <a:pt x="1570" y="46759"/>
                  </a:lnTo>
                  <a:lnTo>
                    <a:pt x="4934" y="51749"/>
                  </a:lnTo>
                  <a:lnTo>
                    <a:pt x="7389" y="55329"/>
                  </a:lnTo>
                  <a:lnTo>
                    <a:pt x="10992" y="57282"/>
                  </a:lnTo>
                  <a:lnTo>
                    <a:pt x="19121" y="57282"/>
                  </a:lnTo>
                  <a:lnTo>
                    <a:pt x="21984" y="56197"/>
                  </a:lnTo>
                  <a:lnTo>
                    <a:pt x="24294" y="54027"/>
                  </a:lnTo>
                  <a:lnTo>
                    <a:pt x="26603" y="51749"/>
                  </a:lnTo>
                  <a:lnTo>
                    <a:pt x="12932" y="51641"/>
                  </a:lnTo>
                  <a:lnTo>
                    <a:pt x="10622" y="50122"/>
                  </a:lnTo>
                  <a:lnTo>
                    <a:pt x="8775" y="47084"/>
                  </a:lnTo>
                  <a:lnTo>
                    <a:pt x="7020" y="44046"/>
                  </a:lnTo>
                  <a:lnTo>
                    <a:pt x="6096" y="37862"/>
                  </a:lnTo>
                  <a:lnTo>
                    <a:pt x="6219" y="18660"/>
                  </a:lnTo>
                  <a:lnTo>
                    <a:pt x="26418" y="5749"/>
                  </a:lnTo>
                  <a:lnTo>
                    <a:pt x="25864" y="4773"/>
                  </a:lnTo>
                  <a:lnTo>
                    <a:pt x="24294" y="3037"/>
                  </a:lnTo>
                  <a:lnTo>
                    <a:pt x="20414" y="650"/>
                  </a:lnTo>
                  <a:lnTo>
                    <a:pt x="18197" y="0"/>
                  </a:lnTo>
                  <a:close/>
                </a:path>
                <a:path w="31750" h="57785">
                  <a:moveTo>
                    <a:pt x="26418" y="5749"/>
                  </a:moveTo>
                  <a:lnTo>
                    <a:pt x="18289" y="5749"/>
                  </a:lnTo>
                  <a:lnTo>
                    <a:pt x="20599" y="7268"/>
                  </a:lnTo>
                  <a:lnTo>
                    <a:pt x="22354" y="10306"/>
                  </a:lnTo>
                  <a:lnTo>
                    <a:pt x="24201" y="13344"/>
                  </a:lnTo>
                  <a:lnTo>
                    <a:pt x="25009" y="18660"/>
                  </a:lnTo>
                  <a:lnTo>
                    <a:pt x="25125" y="37862"/>
                  </a:lnTo>
                  <a:lnTo>
                    <a:pt x="24201" y="43938"/>
                  </a:lnTo>
                  <a:lnTo>
                    <a:pt x="20599" y="50122"/>
                  </a:lnTo>
                  <a:lnTo>
                    <a:pt x="18289" y="51641"/>
                  </a:lnTo>
                  <a:lnTo>
                    <a:pt x="26660" y="51641"/>
                  </a:lnTo>
                  <a:lnTo>
                    <a:pt x="28266" y="48603"/>
                  </a:lnTo>
                  <a:lnTo>
                    <a:pt x="29646" y="43938"/>
                  </a:lnTo>
                  <a:lnTo>
                    <a:pt x="30575" y="40575"/>
                  </a:lnTo>
                  <a:lnTo>
                    <a:pt x="31221" y="35259"/>
                  </a:lnTo>
                  <a:lnTo>
                    <a:pt x="31131" y="22023"/>
                  </a:lnTo>
                  <a:lnTo>
                    <a:pt x="30852" y="18660"/>
                  </a:lnTo>
                  <a:lnTo>
                    <a:pt x="29374" y="12150"/>
                  </a:lnTo>
                  <a:lnTo>
                    <a:pt x="28358" y="9330"/>
                  </a:lnTo>
                  <a:lnTo>
                    <a:pt x="27157" y="7051"/>
                  </a:lnTo>
                  <a:lnTo>
                    <a:pt x="26418" y="5749"/>
                  </a:lnTo>
                  <a:close/>
                </a:path>
              </a:pathLst>
            </a:custGeom>
            <a:solidFill>
              <a:srgbClr val="000000"/>
            </a:solidFill>
          </p:spPr>
          <p:txBody>
            <a:bodyPr wrap="square" lIns="0" tIns="0" rIns="0" bIns="0" rtlCol="0"/>
            <a:lstStyle/>
            <a:p>
              <a:endParaRPr/>
            </a:p>
          </p:txBody>
        </p:sp>
        <p:sp>
          <p:nvSpPr>
            <p:cNvPr id="345" name="object 345"/>
            <p:cNvSpPr/>
            <p:nvPr/>
          </p:nvSpPr>
          <p:spPr>
            <a:xfrm>
              <a:off x="9950800" y="2948184"/>
              <a:ext cx="27940" cy="0"/>
            </a:xfrm>
            <a:custGeom>
              <a:avLst/>
              <a:gdLst/>
              <a:ahLst/>
              <a:cxnLst/>
              <a:rect l="l" t="t" r="r" b="b"/>
              <a:pathLst>
                <a:path w="27940">
                  <a:moveTo>
                    <a:pt x="27527" y="0"/>
                  </a:moveTo>
                  <a:lnTo>
                    <a:pt x="0" y="0"/>
                  </a:lnTo>
                </a:path>
              </a:pathLst>
            </a:custGeom>
            <a:ln w="4685">
              <a:solidFill>
                <a:srgbClr val="000000"/>
              </a:solidFill>
            </a:ln>
          </p:spPr>
          <p:txBody>
            <a:bodyPr wrap="square" lIns="0" tIns="0" rIns="0" bIns="0" rtlCol="0"/>
            <a:lstStyle/>
            <a:p>
              <a:endParaRPr/>
            </a:p>
          </p:txBody>
        </p:sp>
        <p:sp>
          <p:nvSpPr>
            <p:cNvPr id="346" name="object 346"/>
            <p:cNvSpPr/>
            <p:nvPr/>
          </p:nvSpPr>
          <p:spPr>
            <a:xfrm>
              <a:off x="9885308" y="2921061"/>
              <a:ext cx="46990" cy="56515"/>
            </a:xfrm>
            <a:custGeom>
              <a:avLst/>
              <a:gdLst/>
              <a:ahLst/>
              <a:cxnLst/>
              <a:rect l="l" t="t" r="r" b="b"/>
              <a:pathLst>
                <a:path w="46990" h="56514">
                  <a:moveTo>
                    <a:pt x="6650" y="48494"/>
                  </a:moveTo>
                  <a:lnTo>
                    <a:pt x="0" y="48494"/>
                  </a:lnTo>
                  <a:lnTo>
                    <a:pt x="0" y="56306"/>
                  </a:lnTo>
                  <a:lnTo>
                    <a:pt x="6650" y="56306"/>
                  </a:lnTo>
                  <a:lnTo>
                    <a:pt x="6650" y="48494"/>
                  </a:lnTo>
                  <a:close/>
                </a:path>
                <a:path w="46990" h="56514">
                  <a:moveTo>
                    <a:pt x="43692" y="5749"/>
                  </a:moveTo>
                  <a:lnTo>
                    <a:pt x="34177" y="5749"/>
                  </a:lnTo>
                  <a:lnTo>
                    <a:pt x="36394" y="6617"/>
                  </a:lnTo>
                  <a:lnTo>
                    <a:pt x="38155" y="8679"/>
                  </a:lnTo>
                  <a:lnTo>
                    <a:pt x="39720" y="10415"/>
                  </a:lnTo>
                  <a:lnTo>
                    <a:pt x="40551" y="12693"/>
                  </a:lnTo>
                  <a:lnTo>
                    <a:pt x="40551" y="18009"/>
                  </a:lnTo>
                  <a:lnTo>
                    <a:pt x="39627" y="20830"/>
                  </a:lnTo>
                  <a:lnTo>
                    <a:pt x="35932" y="26688"/>
                  </a:lnTo>
                  <a:lnTo>
                    <a:pt x="32422" y="30594"/>
                  </a:lnTo>
                  <a:lnTo>
                    <a:pt x="27249" y="35584"/>
                  </a:lnTo>
                  <a:lnTo>
                    <a:pt x="23924" y="38839"/>
                  </a:lnTo>
                  <a:lnTo>
                    <a:pt x="21338" y="41660"/>
                  </a:lnTo>
                  <a:lnTo>
                    <a:pt x="19583" y="44155"/>
                  </a:lnTo>
                  <a:lnTo>
                    <a:pt x="17827" y="46542"/>
                  </a:lnTo>
                  <a:lnTo>
                    <a:pt x="16534" y="49037"/>
                  </a:lnTo>
                  <a:lnTo>
                    <a:pt x="15703" y="51532"/>
                  </a:lnTo>
                  <a:lnTo>
                    <a:pt x="15241" y="53051"/>
                  </a:lnTo>
                  <a:lnTo>
                    <a:pt x="14964" y="54678"/>
                  </a:lnTo>
                  <a:lnTo>
                    <a:pt x="15056" y="56306"/>
                  </a:lnTo>
                  <a:lnTo>
                    <a:pt x="46648" y="56306"/>
                  </a:lnTo>
                  <a:lnTo>
                    <a:pt x="46648" y="49688"/>
                  </a:lnTo>
                  <a:lnTo>
                    <a:pt x="23185" y="49688"/>
                  </a:lnTo>
                  <a:lnTo>
                    <a:pt x="23832" y="48494"/>
                  </a:lnTo>
                  <a:lnTo>
                    <a:pt x="24663" y="47193"/>
                  </a:lnTo>
                  <a:lnTo>
                    <a:pt x="26695" y="44806"/>
                  </a:lnTo>
                  <a:lnTo>
                    <a:pt x="28912" y="42419"/>
                  </a:lnTo>
                  <a:lnTo>
                    <a:pt x="36671" y="34716"/>
                  </a:lnTo>
                  <a:lnTo>
                    <a:pt x="39627" y="31462"/>
                  </a:lnTo>
                  <a:lnTo>
                    <a:pt x="43322" y="26688"/>
                  </a:lnTo>
                  <a:lnTo>
                    <a:pt x="44616" y="24410"/>
                  </a:lnTo>
                  <a:lnTo>
                    <a:pt x="45355" y="22240"/>
                  </a:lnTo>
                  <a:lnTo>
                    <a:pt x="46186" y="20070"/>
                  </a:lnTo>
                  <a:lnTo>
                    <a:pt x="46520" y="18009"/>
                  </a:lnTo>
                  <a:lnTo>
                    <a:pt x="46474" y="10957"/>
                  </a:lnTo>
                  <a:lnTo>
                    <a:pt x="45170" y="7485"/>
                  </a:lnTo>
                  <a:lnTo>
                    <a:pt x="43692" y="5749"/>
                  </a:lnTo>
                  <a:close/>
                </a:path>
                <a:path w="46990" h="56514">
                  <a:moveTo>
                    <a:pt x="36210" y="0"/>
                  </a:moveTo>
                  <a:lnTo>
                    <a:pt x="16165" y="16273"/>
                  </a:lnTo>
                  <a:lnTo>
                    <a:pt x="22169" y="16924"/>
                  </a:lnTo>
                  <a:lnTo>
                    <a:pt x="22169" y="13452"/>
                  </a:lnTo>
                  <a:lnTo>
                    <a:pt x="23093" y="10740"/>
                  </a:lnTo>
                  <a:lnTo>
                    <a:pt x="24848" y="8570"/>
                  </a:lnTo>
                  <a:lnTo>
                    <a:pt x="26418" y="6726"/>
                  </a:lnTo>
                  <a:lnTo>
                    <a:pt x="28727" y="5749"/>
                  </a:lnTo>
                  <a:lnTo>
                    <a:pt x="43692" y="5749"/>
                  </a:lnTo>
                  <a:lnTo>
                    <a:pt x="42583" y="4448"/>
                  </a:lnTo>
                  <a:lnTo>
                    <a:pt x="39905" y="1518"/>
                  </a:lnTo>
                  <a:lnTo>
                    <a:pt x="36210" y="0"/>
                  </a:lnTo>
                  <a:close/>
                </a:path>
              </a:pathLst>
            </a:custGeom>
            <a:solidFill>
              <a:srgbClr val="000000"/>
            </a:solidFill>
          </p:spPr>
          <p:txBody>
            <a:bodyPr wrap="square" lIns="0" tIns="0" rIns="0" bIns="0" rtlCol="0"/>
            <a:lstStyle/>
            <a:p>
              <a:endParaRPr/>
            </a:p>
          </p:txBody>
        </p:sp>
        <p:sp>
          <p:nvSpPr>
            <p:cNvPr id="347" name="object 347"/>
            <p:cNvSpPr/>
            <p:nvPr/>
          </p:nvSpPr>
          <p:spPr>
            <a:xfrm>
              <a:off x="9950800" y="2777312"/>
              <a:ext cx="27940" cy="0"/>
            </a:xfrm>
            <a:custGeom>
              <a:avLst/>
              <a:gdLst/>
              <a:ahLst/>
              <a:cxnLst/>
              <a:rect l="l" t="t" r="r" b="b"/>
              <a:pathLst>
                <a:path w="27940">
                  <a:moveTo>
                    <a:pt x="27527" y="0"/>
                  </a:moveTo>
                  <a:lnTo>
                    <a:pt x="0" y="0"/>
                  </a:lnTo>
                </a:path>
              </a:pathLst>
            </a:custGeom>
            <a:ln w="4685">
              <a:solidFill>
                <a:srgbClr val="000000"/>
              </a:solidFill>
            </a:ln>
          </p:spPr>
          <p:txBody>
            <a:bodyPr wrap="square" lIns="0" tIns="0" rIns="0" bIns="0" rtlCol="0"/>
            <a:lstStyle/>
            <a:p>
              <a:endParaRPr/>
            </a:p>
          </p:txBody>
        </p:sp>
        <p:sp>
          <p:nvSpPr>
            <p:cNvPr id="348" name="object 348"/>
            <p:cNvSpPr/>
            <p:nvPr/>
          </p:nvSpPr>
          <p:spPr>
            <a:xfrm>
              <a:off x="9885308" y="2750407"/>
              <a:ext cx="46990" cy="56515"/>
            </a:xfrm>
            <a:custGeom>
              <a:avLst/>
              <a:gdLst/>
              <a:ahLst/>
              <a:cxnLst/>
              <a:rect l="l" t="t" r="r" b="b"/>
              <a:pathLst>
                <a:path w="46990" h="56514">
                  <a:moveTo>
                    <a:pt x="6650" y="48277"/>
                  </a:moveTo>
                  <a:lnTo>
                    <a:pt x="0" y="48277"/>
                  </a:lnTo>
                  <a:lnTo>
                    <a:pt x="0" y="56089"/>
                  </a:lnTo>
                  <a:lnTo>
                    <a:pt x="6650" y="56089"/>
                  </a:lnTo>
                  <a:lnTo>
                    <a:pt x="6650" y="48277"/>
                  </a:lnTo>
                  <a:close/>
                </a:path>
                <a:path w="46990" h="56514">
                  <a:moveTo>
                    <a:pt x="40459" y="42636"/>
                  </a:moveTo>
                  <a:lnTo>
                    <a:pt x="34639" y="42636"/>
                  </a:lnTo>
                  <a:lnTo>
                    <a:pt x="34639" y="56089"/>
                  </a:lnTo>
                  <a:lnTo>
                    <a:pt x="40459" y="56089"/>
                  </a:lnTo>
                  <a:lnTo>
                    <a:pt x="40459" y="42636"/>
                  </a:lnTo>
                  <a:close/>
                </a:path>
                <a:path w="46990" h="56514">
                  <a:moveTo>
                    <a:pt x="40459" y="0"/>
                  </a:moveTo>
                  <a:lnTo>
                    <a:pt x="35655" y="0"/>
                  </a:lnTo>
                  <a:lnTo>
                    <a:pt x="13855" y="36344"/>
                  </a:lnTo>
                  <a:lnTo>
                    <a:pt x="13855" y="42636"/>
                  </a:lnTo>
                  <a:lnTo>
                    <a:pt x="46925" y="42636"/>
                  </a:lnTo>
                  <a:lnTo>
                    <a:pt x="46925" y="36344"/>
                  </a:lnTo>
                  <a:lnTo>
                    <a:pt x="19675" y="36344"/>
                  </a:lnTo>
                  <a:lnTo>
                    <a:pt x="34639" y="11065"/>
                  </a:lnTo>
                  <a:lnTo>
                    <a:pt x="40459" y="11065"/>
                  </a:lnTo>
                  <a:lnTo>
                    <a:pt x="40459" y="0"/>
                  </a:lnTo>
                  <a:close/>
                </a:path>
                <a:path w="46990" h="56514">
                  <a:moveTo>
                    <a:pt x="40459" y="11065"/>
                  </a:moveTo>
                  <a:lnTo>
                    <a:pt x="34639" y="11065"/>
                  </a:lnTo>
                  <a:lnTo>
                    <a:pt x="34639" y="36344"/>
                  </a:lnTo>
                  <a:lnTo>
                    <a:pt x="40459" y="36344"/>
                  </a:lnTo>
                  <a:lnTo>
                    <a:pt x="40459" y="11065"/>
                  </a:lnTo>
                  <a:close/>
                </a:path>
              </a:pathLst>
            </a:custGeom>
            <a:solidFill>
              <a:srgbClr val="000000"/>
            </a:solidFill>
          </p:spPr>
          <p:txBody>
            <a:bodyPr wrap="square" lIns="0" tIns="0" rIns="0" bIns="0" rtlCol="0"/>
            <a:lstStyle/>
            <a:p>
              <a:endParaRPr/>
            </a:p>
          </p:txBody>
        </p:sp>
        <p:sp>
          <p:nvSpPr>
            <p:cNvPr id="349" name="object 349"/>
            <p:cNvSpPr/>
            <p:nvPr/>
          </p:nvSpPr>
          <p:spPr>
            <a:xfrm>
              <a:off x="9950800" y="2606332"/>
              <a:ext cx="27940" cy="0"/>
            </a:xfrm>
            <a:custGeom>
              <a:avLst/>
              <a:gdLst/>
              <a:ahLst/>
              <a:cxnLst/>
              <a:rect l="l" t="t" r="r" b="b"/>
              <a:pathLst>
                <a:path w="27940">
                  <a:moveTo>
                    <a:pt x="27527" y="0"/>
                  </a:moveTo>
                  <a:lnTo>
                    <a:pt x="0" y="0"/>
                  </a:lnTo>
                </a:path>
              </a:pathLst>
            </a:custGeom>
            <a:ln w="4685">
              <a:solidFill>
                <a:srgbClr val="000000"/>
              </a:solidFill>
            </a:ln>
          </p:spPr>
          <p:txBody>
            <a:bodyPr wrap="square" lIns="0" tIns="0" rIns="0" bIns="0" rtlCol="0"/>
            <a:lstStyle/>
            <a:p>
              <a:endParaRPr/>
            </a:p>
          </p:txBody>
        </p:sp>
        <p:sp>
          <p:nvSpPr>
            <p:cNvPr id="350" name="object 350"/>
            <p:cNvSpPr/>
            <p:nvPr/>
          </p:nvSpPr>
          <p:spPr>
            <a:xfrm>
              <a:off x="9885308" y="2579210"/>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6394" y="0"/>
                  </a:moveTo>
                  <a:lnTo>
                    <a:pt x="15518" y="19202"/>
                  </a:lnTo>
                  <a:lnTo>
                    <a:pt x="15518" y="39815"/>
                  </a:lnTo>
                  <a:lnTo>
                    <a:pt x="17088" y="46759"/>
                  </a:lnTo>
                  <a:lnTo>
                    <a:pt x="20217" y="51098"/>
                  </a:lnTo>
                  <a:lnTo>
                    <a:pt x="23277" y="55221"/>
                  </a:lnTo>
                  <a:lnTo>
                    <a:pt x="27249" y="57282"/>
                  </a:lnTo>
                  <a:lnTo>
                    <a:pt x="35009" y="57282"/>
                  </a:lnTo>
                  <a:lnTo>
                    <a:pt x="37503" y="56523"/>
                  </a:lnTo>
                  <a:lnTo>
                    <a:pt x="39812" y="54895"/>
                  </a:lnTo>
                  <a:lnTo>
                    <a:pt x="42029" y="53268"/>
                  </a:lnTo>
                  <a:lnTo>
                    <a:pt x="43349" y="51641"/>
                  </a:lnTo>
                  <a:lnTo>
                    <a:pt x="30298" y="51641"/>
                  </a:lnTo>
                  <a:lnTo>
                    <a:pt x="28727" y="51098"/>
                  </a:lnTo>
                  <a:lnTo>
                    <a:pt x="27157" y="49905"/>
                  </a:lnTo>
                  <a:lnTo>
                    <a:pt x="25587" y="48820"/>
                  </a:lnTo>
                  <a:lnTo>
                    <a:pt x="24386" y="47193"/>
                  </a:lnTo>
                  <a:lnTo>
                    <a:pt x="22723" y="42853"/>
                  </a:lnTo>
                  <a:lnTo>
                    <a:pt x="22261" y="40575"/>
                  </a:lnTo>
                  <a:lnTo>
                    <a:pt x="22261" y="34499"/>
                  </a:lnTo>
                  <a:lnTo>
                    <a:pt x="23185" y="31570"/>
                  </a:lnTo>
                  <a:lnTo>
                    <a:pt x="25033" y="29400"/>
                  </a:lnTo>
                  <a:lnTo>
                    <a:pt x="26616" y="27447"/>
                  </a:lnTo>
                  <a:lnTo>
                    <a:pt x="21338" y="27447"/>
                  </a:lnTo>
                  <a:lnTo>
                    <a:pt x="21458" y="21589"/>
                  </a:lnTo>
                  <a:lnTo>
                    <a:pt x="21984" y="17466"/>
                  </a:lnTo>
                  <a:lnTo>
                    <a:pt x="43816" y="5641"/>
                  </a:lnTo>
                  <a:lnTo>
                    <a:pt x="41937" y="3688"/>
                  </a:lnTo>
                  <a:lnTo>
                    <a:pt x="39535" y="1301"/>
                  </a:lnTo>
                  <a:lnTo>
                    <a:pt x="36394" y="0"/>
                  </a:lnTo>
                  <a:close/>
                </a:path>
                <a:path w="47625" h="57785">
                  <a:moveTo>
                    <a:pt x="43757" y="26037"/>
                  </a:moveTo>
                  <a:lnTo>
                    <a:pt x="34455" y="26037"/>
                  </a:lnTo>
                  <a:lnTo>
                    <a:pt x="36671" y="27122"/>
                  </a:lnTo>
                  <a:lnTo>
                    <a:pt x="38427" y="29400"/>
                  </a:lnTo>
                  <a:lnTo>
                    <a:pt x="40182" y="31570"/>
                  </a:lnTo>
                  <a:lnTo>
                    <a:pt x="41042" y="34499"/>
                  </a:lnTo>
                  <a:lnTo>
                    <a:pt x="41013" y="42853"/>
                  </a:lnTo>
                  <a:lnTo>
                    <a:pt x="40182" y="45782"/>
                  </a:lnTo>
                  <a:lnTo>
                    <a:pt x="38427" y="48060"/>
                  </a:lnTo>
                  <a:lnTo>
                    <a:pt x="36671" y="50447"/>
                  </a:lnTo>
                  <a:lnTo>
                    <a:pt x="34455" y="51641"/>
                  </a:lnTo>
                  <a:lnTo>
                    <a:pt x="43349" y="51641"/>
                  </a:lnTo>
                  <a:lnTo>
                    <a:pt x="43877" y="50990"/>
                  </a:lnTo>
                  <a:lnTo>
                    <a:pt x="46463" y="44914"/>
                  </a:lnTo>
                  <a:lnTo>
                    <a:pt x="47110" y="41660"/>
                  </a:lnTo>
                  <a:lnTo>
                    <a:pt x="47110" y="32763"/>
                  </a:lnTo>
                  <a:lnTo>
                    <a:pt x="45724" y="28424"/>
                  </a:lnTo>
                  <a:lnTo>
                    <a:pt x="43757" y="26037"/>
                  </a:lnTo>
                  <a:close/>
                </a:path>
                <a:path w="47625" h="57785">
                  <a:moveTo>
                    <a:pt x="36856" y="19962"/>
                  </a:moveTo>
                  <a:lnTo>
                    <a:pt x="21338" y="27447"/>
                  </a:lnTo>
                  <a:lnTo>
                    <a:pt x="26616" y="27447"/>
                  </a:lnTo>
                  <a:lnTo>
                    <a:pt x="26880" y="27122"/>
                  </a:lnTo>
                  <a:lnTo>
                    <a:pt x="29097" y="26037"/>
                  </a:lnTo>
                  <a:lnTo>
                    <a:pt x="43757" y="26037"/>
                  </a:lnTo>
                  <a:lnTo>
                    <a:pt x="42953" y="25061"/>
                  </a:lnTo>
                  <a:lnTo>
                    <a:pt x="40182" y="21589"/>
                  </a:lnTo>
                  <a:lnTo>
                    <a:pt x="36856" y="19962"/>
                  </a:lnTo>
                  <a:close/>
                </a:path>
                <a:path w="47625" h="57785">
                  <a:moveTo>
                    <a:pt x="43816" y="5641"/>
                  </a:moveTo>
                  <a:lnTo>
                    <a:pt x="34639" y="5641"/>
                  </a:lnTo>
                  <a:lnTo>
                    <a:pt x="36579" y="6617"/>
                  </a:lnTo>
                  <a:lnTo>
                    <a:pt x="38149" y="8570"/>
                  </a:lnTo>
                  <a:lnTo>
                    <a:pt x="39166" y="9872"/>
                  </a:lnTo>
                  <a:lnTo>
                    <a:pt x="39905" y="11825"/>
                  </a:lnTo>
                  <a:lnTo>
                    <a:pt x="40366" y="14537"/>
                  </a:lnTo>
                  <a:lnTo>
                    <a:pt x="46186" y="13995"/>
                  </a:lnTo>
                  <a:lnTo>
                    <a:pt x="45724" y="9655"/>
                  </a:lnTo>
                  <a:lnTo>
                    <a:pt x="44338" y="6183"/>
                  </a:lnTo>
                  <a:lnTo>
                    <a:pt x="43816" y="5641"/>
                  </a:lnTo>
                  <a:close/>
                </a:path>
              </a:pathLst>
            </a:custGeom>
            <a:solidFill>
              <a:srgbClr val="000000"/>
            </a:solidFill>
          </p:spPr>
          <p:txBody>
            <a:bodyPr wrap="square" lIns="0" tIns="0" rIns="0" bIns="0" rtlCol="0"/>
            <a:lstStyle/>
            <a:p>
              <a:endParaRPr/>
            </a:p>
          </p:txBody>
        </p:sp>
        <p:sp>
          <p:nvSpPr>
            <p:cNvPr id="351" name="object 351"/>
            <p:cNvSpPr/>
            <p:nvPr/>
          </p:nvSpPr>
          <p:spPr>
            <a:xfrm>
              <a:off x="9950800" y="2435569"/>
              <a:ext cx="27940" cy="0"/>
            </a:xfrm>
            <a:custGeom>
              <a:avLst/>
              <a:gdLst/>
              <a:ahLst/>
              <a:cxnLst/>
              <a:rect l="l" t="t" r="r" b="b"/>
              <a:pathLst>
                <a:path w="27940">
                  <a:moveTo>
                    <a:pt x="27527" y="0"/>
                  </a:moveTo>
                  <a:lnTo>
                    <a:pt x="0" y="0"/>
                  </a:lnTo>
                </a:path>
              </a:pathLst>
            </a:custGeom>
            <a:ln w="4685">
              <a:solidFill>
                <a:srgbClr val="000000"/>
              </a:solidFill>
            </a:ln>
          </p:spPr>
          <p:txBody>
            <a:bodyPr wrap="square" lIns="0" tIns="0" rIns="0" bIns="0" rtlCol="0"/>
            <a:lstStyle/>
            <a:p>
              <a:endParaRPr/>
            </a:p>
          </p:txBody>
        </p:sp>
        <p:sp>
          <p:nvSpPr>
            <p:cNvPr id="352" name="object 352"/>
            <p:cNvSpPr/>
            <p:nvPr/>
          </p:nvSpPr>
          <p:spPr>
            <a:xfrm>
              <a:off x="9885308" y="2408447"/>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5563" y="0"/>
                  </a:moveTo>
                  <a:lnTo>
                    <a:pt x="27249" y="0"/>
                  </a:lnTo>
                  <a:lnTo>
                    <a:pt x="23924" y="1410"/>
                  </a:lnTo>
                  <a:lnTo>
                    <a:pt x="21430" y="4231"/>
                  </a:lnTo>
                  <a:lnTo>
                    <a:pt x="18936" y="6943"/>
                  </a:lnTo>
                  <a:lnTo>
                    <a:pt x="17643" y="10415"/>
                  </a:lnTo>
                  <a:lnTo>
                    <a:pt x="17643" y="17249"/>
                  </a:lnTo>
                  <a:lnTo>
                    <a:pt x="18197" y="19528"/>
                  </a:lnTo>
                  <a:lnTo>
                    <a:pt x="20599" y="23433"/>
                  </a:lnTo>
                  <a:lnTo>
                    <a:pt x="22354" y="24844"/>
                  </a:lnTo>
                  <a:lnTo>
                    <a:pt x="24848" y="25929"/>
                  </a:lnTo>
                  <a:lnTo>
                    <a:pt x="21892" y="26796"/>
                  </a:lnTo>
                  <a:lnTo>
                    <a:pt x="19675" y="28532"/>
                  </a:lnTo>
                  <a:lnTo>
                    <a:pt x="18105" y="30919"/>
                  </a:lnTo>
                  <a:lnTo>
                    <a:pt x="16534" y="33414"/>
                  </a:lnTo>
                  <a:lnTo>
                    <a:pt x="15703" y="36452"/>
                  </a:lnTo>
                  <a:lnTo>
                    <a:pt x="15742" y="45131"/>
                  </a:lnTo>
                  <a:lnTo>
                    <a:pt x="17181" y="49145"/>
                  </a:lnTo>
                  <a:lnTo>
                    <a:pt x="22908" y="55655"/>
                  </a:lnTo>
                  <a:lnTo>
                    <a:pt x="26788" y="57282"/>
                  </a:lnTo>
                  <a:lnTo>
                    <a:pt x="36210" y="57282"/>
                  </a:lnTo>
                  <a:lnTo>
                    <a:pt x="39997" y="55655"/>
                  </a:lnTo>
                  <a:lnTo>
                    <a:pt x="43529" y="51641"/>
                  </a:lnTo>
                  <a:lnTo>
                    <a:pt x="29744" y="51641"/>
                  </a:lnTo>
                  <a:lnTo>
                    <a:pt x="28081" y="51098"/>
                  </a:lnTo>
                  <a:lnTo>
                    <a:pt x="21799" y="42094"/>
                  </a:lnTo>
                  <a:lnTo>
                    <a:pt x="21833" y="36886"/>
                  </a:lnTo>
                  <a:lnTo>
                    <a:pt x="22631" y="34282"/>
                  </a:lnTo>
                  <a:lnTo>
                    <a:pt x="26326" y="29943"/>
                  </a:lnTo>
                  <a:lnTo>
                    <a:pt x="28543" y="28966"/>
                  </a:lnTo>
                  <a:lnTo>
                    <a:pt x="43479" y="28966"/>
                  </a:lnTo>
                  <a:lnTo>
                    <a:pt x="41105" y="27013"/>
                  </a:lnTo>
                  <a:lnTo>
                    <a:pt x="38242" y="25929"/>
                  </a:lnTo>
                  <a:lnTo>
                    <a:pt x="40551" y="24844"/>
                  </a:lnTo>
                  <a:lnTo>
                    <a:pt x="42306" y="23433"/>
                  </a:lnTo>
                  <a:lnTo>
                    <a:pt x="29189" y="23325"/>
                  </a:lnTo>
                  <a:lnTo>
                    <a:pt x="27249" y="22457"/>
                  </a:lnTo>
                  <a:lnTo>
                    <a:pt x="25864" y="20721"/>
                  </a:lnTo>
                  <a:lnTo>
                    <a:pt x="24386" y="19094"/>
                  </a:lnTo>
                  <a:lnTo>
                    <a:pt x="23758" y="17249"/>
                  </a:lnTo>
                  <a:lnTo>
                    <a:pt x="23647" y="11933"/>
                  </a:lnTo>
                  <a:lnTo>
                    <a:pt x="24386" y="9872"/>
                  </a:lnTo>
                  <a:lnTo>
                    <a:pt x="25864" y="8245"/>
                  </a:lnTo>
                  <a:lnTo>
                    <a:pt x="27342" y="6509"/>
                  </a:lnTo>
                  <a:lnTo>
                    <a:pt x="29189" y="5641"/>
                  </a:lnTo>
                  <a:lnTo>
                    <a:pt x="42627" y="5641"/>
                  </a:lnTo>
                  <a:lnTo>
                    <a:pt x="38888" y="1410"/>
                  </a:lnTo>
                  <a:lnTo>
                    <a:pt x="35563" y="0"/>
                  </a:lnTo>
                  <a:close/>
                </a:path>
                <a:path w="47625" h="57785">
                  <a:moveTo>
                    <a:pt x="43479" y="28966"/>
                  </a:moveTo>
                  <a:lnTo>
                    <a:pt x="34177" y="28966"/>
                  </a:lnTo>
                  <a:lnTo>
                    <a:pt x="36487" y="30051"/>
                  </a:lnTo>
                  <a:lnTo>
                    <a:pt x="38427" y="32221"/>
                  </a:lnTo>
                  <a:lnTo>
                    <a:pt x="40274" y="34391"/>
                  </a:lnTo>
                  <a:lnTo>
                    <a:pt x="41124" y="36886"/>
                  </a:lnTo>
                  <a:lnTo>
                    <a:pt x="41198" y="43612"/>
                  </a:lnTo>
                  <a:lnTo>
                    <a:pt x="40274" y="46325"/>
                  </a:lnTo>
                  <a:lnTo>
                    <a:pt x="36671" y="50556"/>
                  </a:lnTo>
                  <a:lnTo>
                    <a:pt x="34362" y="51641"/>
                  </a:lnTo>
                  <a:lnTo>
                    <a:pt x="43529" y="51641"/>
                  </a:lnTo>
                  <a:lnTo>
                    <a:pt x="45724" y="49145"/>
                  </a:lnTo>
                  <a:lnTo>
                    <a:pt x="47202" y="45131"/>
                  </a:lnTo>
                  <a:lnTo>
                    <a:pt x="47096" y="36452"/>
                  </a:lnTo>
                  <a:lnTo>
                    <a:pt x="46463" y="33848"/>
                  </a:lnTo>
                  <a:lnTo>
                    <a:pt x="44893" y="31353"/>
                  </a:lnTo>
                  <a:lnTo>
                    <a:pt x="43479" y="28966"/>
                  </a:lnTo>
                  <a:close/>
                </a:path>
                <a:path w="47625" h="57785">
                  <a:moveTo>
                    <a:pt x="42627" y="5641"/>
                  </a:moveTo>
                  <a:lnTo>
                    <a:pt x="33623" y="5641"/>
                  </a:lnTo>
                  <a:lnTo>
                    <a:pt x="35471" y="6509"/>
                  </a:lnTo>
                  <a:lnTo>
                    <a:pt x="36949" y="8245"/>
                  </a:lnTo>
                  <a:lnTo>
                    <a:pt x="38519" y="9981"/>
                  </a:lnTo>
                  <a:lnTo>
                    <a:pt x="39184" y="11933"/>
                  </a:lnTo>
                  <a:lnTo>
                    <a:pt x="39180" y="17249"/>
                  </a:lnTo>
                  <a:lnTo>
                    <a:pt x="38519" y="19094"/>
                  </a:lnTo>
                  <a:lnTo>
                    <a:pt x="35655" y="22457"/>
                  </a:lnTo>
                  <a:lnTo>
                    <a:pt x="33716" y="23325"/>
                  </a:lnTo>
                  <a:lnTo>
                    <a:pt x="42373" y="23325"/>
                  </a:lnTo>
                  <a:lnTo>
                    <a:pt x="44708" y="19528"/>
                  </a:lnTo>
                  <a:lnTo>
                    <a:pt x="45262" y="17249"/>
                  </a:lnTo>
                  <a:lnTo>
                    <a:pt x="45181" y="10415"/>
                  </a:lnTo>
                  <a:lnTo>
                    <a:pt x="43969" y="7160"/>
                  </a:lnTo>
                  <a:lnTo>
                    <a:pt x="42627" y="5641"/>
                  </a:lnTo>
                  <a:close/>
                </a:path>
              </a:pathLst>
            </a:custGeom>
            <a:solidFill>
              <a:srgbClr val="000000"/>
            </a:solidFill>
          </p:spPr>
          <p:txBody>
            <a:bodyPr wrap="square" lIns="0" tIns="0" rIns="0" bIns="0" rtlCol="0"/>
            <a:lstStyle/>
            <a:p>
              <a:endParaRPr/>
            </a:p>
          </p:txBody>
        </p:sp>
        <p:sp>
          <p:nvSpPr>
            <p:cNvPr id="353" name="object 353"/>
            <p:cNvSpPr/>
            <p:nvPr/>
          </p:nvSpPr>
          <p:spPr>
            <a:xfrm>
              <a:off x="9950800" y="2264698"/>
              <a:ext cx="27940" cy="0"/>
            </a:xfrm>
            <a:custGeom>
              <a:avLst/>
              <a:gdLst/>
              <a:ahLst/>
              <a:cxnLst/>
              <a:rect l="l" t="t" r="r" b="b"/>
              <a:pathLst>
                <a:path w="27940">
                  <a:moveTo>
                    <a:pt x="27527" y="0"/>
                  </a:moveTo>
                  <a:lnTo>
                    <a:pt x="0" y="0"/>
                  </a:lnTo>
                </a:path>
              </a:pathLst>
            </a:custGeom>
            <a:ln w="4685">
              <a:solidFill>
                <a:srgbClr val="000000"/>
              </a:solidFill>
            </a:ln>
          </p:spPr>
          <p:txBody>
            <a:bodyPr wrap="square" lIns="0" tIns="0" rIns="0" bIns="0" rtlCol="0"/>
            <a:lstStyle/>
            <a:p>
              <a:endParaRPr/>
            </a:p>
          </p:txBody>
        </p:sp>
        <p:sp>
          <p:nvSpPr>
            <p:cNvPr id="354" name="object 354"/>
            <p:cNvSpPr/>
            <p:nvPr/>
          </p:nvSpPr>
          <p:spPr>
            <a:xfrm>
              <a:off x="9905352" y="2237576"/>
              <a:ext cx="17780" cy="56515"/>
            </a:xfrm>
            <a:custGeom>
              <a:avLst/>
              <a:gdLst/>
              <a:ahLst/>
              <a:cxnLst/>
              <a:rect l="l" t="t" r="r" b="b"/>
              <a:pathLst>
                <a:path w="17779" h="56514">
                  <a:moveTo>
                    <a:pt x="17550" y="0"/>
                  </a:moveTo>
                  <a:lnTo>
                    <a:pt x="13855" y="0"/>
                  </a:lnTo>
                  <a:lnTo>
                    <a:pt x="12747" y="2386"/>
                  </a:lnTo>
                  <a:lnTo>
                    <a:pt x="11084" y="4882"/>
                  </a:lnTo>
                  <a:lnTo>
                    <a:pt x="6188" y="10089"/>
                  </a:lnTo>
                  <a:lnTo>
                    <a:pt x="3325" y="12259"/>
                  </a:lnTo>
                  <a:lnTo>
                    <a:pt x="0" y="14103"/>
                  </a:lnTo>
                  <a:lnTo>
                    <a:pt x="0" y="20721"/>
                  </a:lnTo>
                  <a:lnTo>
                    <a:pt x="11731" y="12367"/>
                  </a:lnTo>
                  <a:lnTo>
                    <a:pt x="11731" y="56306"/>
                  </a:lnTo>
                  <a:lnTo>
                    <a:pt x="17550" y="56306"/>
                  </a:lnTo>
                  <a:lnTo>
                    <a:pt x="17550" y="0"/>
                  </a:lnTo>
                  <a:close/>
                </a:path>
              </a:pathLst>
            </a:custGeom>
            <a:solidFill>
              <a:srgbClr val="000000"/>
            </a:solidFill>
          </p:spPr>
          <p:txBody>
            <a:bodyPr wrap="square" lIns="0" tIns="0" rIns="0" bIns="0" rtlCol="0"/>
            <a:lstStyle/>
            <a:p>
              <a:endParaRPr/>
            </a:p>
          </p:txBody>
        </p:sp>
        <p:sp>
          <p:nvSpPr>
            <p:cNvPr id="355" name="object 355"/>
            <p:cNvSpPr/>
            <p:nvPr/>
          </p:nvSpPr>
          <p:spPr>
            <a:xfrm>
              <a:off x="9978327" y="3170588"/>
              <a:ext cx="815975" cy="33020"/>
            </a:xfrm>
            <a:custGeom>
              <a:avLst/>
              <a:gdLst/>
              <a:ahLst/>
              <a:cxnLst/>
              <a:rect l="l" t="t" r="r" b="b"/>
              <a:pathLst>
                <a:path w="815975" h="33019">
                  <a:moveTo>
                    <a:pt x="0" y="0"/>
                  </a:moveTo>
                  <a:lnTo>
                    <a:pt x="815374" y="0"/>
                  </a:lnTo>
                </a:path>
                <a:path w="815975" h="33019">
                  <a:moveTo>
                    <a:pt x="43969" y="0"/>
                  </a:moveTo>
                  <a:lnTo>
                    <a:pt x="43969" y="32546"/>
                  </a:lnTo>
                </a:path>
              </a:pathLst>
            </a:custGeom>
            <a:ln w="4337">
              <a:solidFill>
                <a:srgbClr val="000000"/>
              </a:solidFill>
            </a:ln>
          </p:spPr>
          <p:txBody>
            <a:bodyPr wrap="square" lIns="0" tIns="0" rIns="0" bIns="0" rtlCol="0"/>
            <a:lstStyle/>
            <a:p>
              <a:endParaRPr/>
            </a:p>
          </p:txBody>
        </p:sp>
        <p:sp>
          <p:nvSpPr>
            <p:cNvPr id="356" name="object 356"/>
            <p:cNvSpPr/>
            <p:nvPr/>
          </p:nvSpPr>
          <p:spPr>
            <a:xfrm>
              <a:off x="10005670" y="3234054"/>
              <a:ext cx="31750" cy="57785"/>
            </a:xfrm>
            <a:custGeom>
              <a:avLst/>
              <a:gdLst/>
              <a:ahLst/>
              <a:cxnLst/>
              <a:rect l="l" t="t" r="r" b="b"/>
              <a:pathLst>
                <a:path w="31750" h="57785">
                  <a:moveTo>
                    <a:pt x="18105" y="0"/>
                  </a:moveTo>
                  <a:lnTo>
                    <a:pt x="1565" y="13235"/>
                  </a:lnTo>
                  <a:lnTo>
                    <a:pt x="554" y="16707"/>
                  </a:lnTo>
                  <a:lnTo>
                    <a:pt x="0" y="22023"/>
                  </a:lnTo>
                  <a:lnTo>
                    <a:pt x="0" y="39164"/>
                  </a:lnTo>
                  <a:lnTo>
                    <a:pt x="1570" y="46759"/>
                  </a:lnTo>
                  <a:lnTo>
                    <a:pt x="4926" y="51749"/>
                  </a:lnTo>
                  <a:lnTo>
                    <a:pt x="7297" y="55329"/>
                  </a:lnTo>
                  <a:lnTo>
                    <a:pt x="10992" y="57282"/>
                  </a:lnTo>
                  <a:lnTo>
                    <a:pt x="19028" y="57282"/>
                  </a:lnTo>
                  <a:lnTo>
                    <a:pt x="21984" y="56197"/>
                  </a:lnTo>
                  <a:lnTo>
                    <a:pt x="24201" y="53919"/>
                  </a:lnTo>
                  <a:lnTo>
                    <a:pt x="26510" y="51749"/>
                  </a:lnTo>
                  <a:lnTo>
                    <a:pt x="12839" y="51641"/>
                  </a:lnTo>
                  <a:lnTo>
                    <a:pt x="10622" y="50122"/>
                  </a:lnTo>
                  <a:lnTo>
                    <a:pt x="8775" y="46976"/>
                  </a:lnTo>
                  <a:lnTo>
                    <a:pt x="6927" y="43938"/>
                  </a:lnTo>
                  <a:lnTo>
                    <a:pt x="6004" y="37862"/>
                  </a:lnTo>
                  <a:lnTo>
                    <a:pt x="26321" y="5641"/>
                  </a:lnTo>
                  <a:lnTo>
                    <a:pt x="25864" y="4773"/>
                  </a:lnTo>
                  <a:lnTo>
                    <a:pt x="24201" y="3037"/>
                  </a:lnTo>
                  <a:lnTo>
                    <a:pt x="22261" y="1844"/>
                  </a:lnTo>
                  <a:lnTo>
                    <a:pt x="20414" y="542"/>
                  </a:lnTo>
                  <a:lnTo>
                    <a:pt x="18105" y="0"/>
                  </a:lnTo>
                  <a:close/>
                </a:path>
                <a:path w="31750" h="57785">
                  <a:moveTo>
                    <a:pt x="26321" y="5641"/>
                  </a:moveTo>
                  <a:lnTo>
                    <a:pt x="18197" y="5641"/>
                  </a:lnTo>
                  <a:lnTo>
                    <a:pt x="20506" y="7160"/>
                  </a:lnTo>
                  <a:lnTo>
                    <a:pt x="24201" y="13235"/>
                  </a:lnTo>
                  <a:lnTo>
                    <a:pt x="25011" y="18660"/>
                  </a:lnTo>
                  <a:lnTo>
                    <a:pt x="25125" y="37862"/>
                  </a:lnTo>
                  <a:lnTo>
                    <a:pt x="24201" y="43938"/>
                  </a:lnTo>
                  <a:lnTo>
                    <a:pt x="20506" y="50013"/>
                  </a:lnTo>
                  <a:lnTo>
                    <a:pt x="18289" y="51641"/>
                  </a:lnTo>
                  <a:lnTo>
                    <a:pt x="26571" y="51641"/>
                  </a:lnTo>
                  <a:lnTo>
                    <a:pt x="28266" y="48603"/>
                  </a:lnTo>
                  <a:lnTo>
                    <a:pt x="29374" y="44589"/>
                  </a:lnTo>
                  <a:lnTo>
                    <a:pt x="30575" y="40575"/>
                  </a:lnTo>
                  <a:lnTo>
                    <a:pt x="31129" y="35259"/>
                  </a:lnTo>
                  <a:lnTo>
                    <a:pt x="31039" y="22023"/>
                  </a:lnTo>
                  <a:lnTo>
                    <a:pt x="30760" y="18660"/>
                  </a:lnTo>
                  <a:lnTo>
                    <a:pt x="30021" y="15405"/>
                  </a:lnTo>
                  <a:lnTo>
                    <a:pt x="29374" y="12150"/>
                  </a:lnTo>
                  <a:lnTo>
                    <a:pt x="28358" y="9330"/>
                  </a:lnTo>
                  <a:lnTo>
                    <a:pt x="27065" y="7051"/>
                  </a:lnTo>
                  <a:lnTo>
                    <a:pt x="26321" y="5641"/>
                  </a:lnTo>
                  <a:close/>
                </a:path>
              </a:pathLst>
            </a:custGeom>
            <a:solidFill>
              <a:srgbClr val="000000"/>
            </a:solidFill>
          </p:spPr>
          <p:txBody>
            <a:bodyPr wrap="square" lIns="0" tIns="0" rIns="0" bIns="0" rtlCol="0"/>
            <a:lstStyle/>
            <a:p>
              <a:endParaRPr/>
            </a:p>
          </p:txBody>
        </p:sp>
        <p:sp>
          <p:nvSpPr>
            <p:cNvPr id="357" name="object 357"/>
            <p:cNvSpPr/>
            <p:nvPr/>
          </p:nvSpPr>
          <p:spPr>
            <a:xfrm>
              <a:off x="10167876"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58" name="object 358"/>
            <p:cNvSpPr/>
            <p:nvPr/>
          </p:nvSpPr>
          <p:spPr>
            <a:xfrm>
              <a:off x="10145060" y="3234054"/>
              <a:ext cx="46990" cy="56515"/>
            </a:xfrm>
            <a:custGeom>
              <a:avLst/>
              <a:gdLst/>
              <a:ahLst/>
              <a:cxnLst/>
              <a:rect l="l" t="t" r="r" b="b"/>
              <a:pathLst>
                <a:path w="46990" h="56514">
                  <a:moveTo>
                    <a:pt x="6743" y="48494"/>
                  </a:moveTo>
                  <a:lnTo>
                    <a:pt x="0" y="48494"/>
                  </a:lnTo>
                  <a:lnTo>
                    <a:pt x="0" y="56306"/>
                  </a:lnTo>
                  <a:lnTo>
                    <a:pt x="6743" y="56306"/>
                  </a:lnTo>
                  <a:lnTo>
                    <a:pt x="6743" y="48494"/>
                  </a:lnTo>
                  <a:close/>
                </a:path>
                <a:path w="46990" h="56514">
                  <a:moveTo>
                    <a:pt x="43636" y="5641"/>
                  </a:moveTo>
                  <a:lnTo>
                    <a:pt x="34270" y="5641"/>
                  </a:lnTo>
                  <a:lnTo>
                    <a:pt x="36394" y="6617"/>
                  </a:lnTo>
                  <a:lnTo>
                    <a:pt x="38057" y="8462"/>
                  </a:lnTo>
                  <a:lnTo>
                    <a:pt x="39720" y="10415"/>
                  </a:lnTo>
                  <a:lnTo>
                    <a:pt x="40551" y="12693"/>
                  </a:lnTo>
                  <a:lnTo>
                    <a:pt x="40551" y="18009"/>
                  </a:lnTo>
                  <a:lnTo>
                    <a:pt x="39627" y="20721"/>
                  </a:lnTo>
                  <a:lnTo>
                    <a:pt x="37780" y="23650"/>
                  </a:lnTo>
                  <a:lnTo>
                    <a:pt x="36025" y="26579"/>
                  </a:lnTo>
                  <a:lnTo>
                    <a:pt x="32515" y="30594"/>
                  </a:lnTo>
                  <a:lnTo>
                    <a:pt x="23924" y="38730"/>
                  </a:lnTo>
                  <a:lnTo>
                    <a:pt x="21430" y="41660"/>
                  </a:lnTo>
                  <a:lnTo>
                    <a:pt x="19583" y="44046"/>
                  </a:lnTo>
                  <a:lnTo>
                    <a:pt x="17827" y="46542"/>
                  </a:lnTo>
                  <a:lnTo>
                    <a:pt x="16534" y="49037"/>
                  </a:lnTo>
                  <a:lnTo>
                    <a:pt x="15795" y="51532"/>
                  </a:lnTo>
                  <a:lnTo>
                    <a:pt x="15241" y="53051"/>
                  </a:lnTo>
                  <a:lnTo>
                    <a:pt x="15056" y="54678"/>
                  </a:lnTo>
                  <a:lnTo>
                    <a:pt x="15056" y="56306"/>
                  </a:lnTo>
                  <a:lnTo>
                    <a:pt x="46648" y="56306"/>
                  </a:lnTo>
                  <a:lnTo>
                    <a:pt x="46648" y="49688"/>
                  </a:lnTo>
                  <a:lnTo>
                    <a:pt x="23185" y="49688"/>
                  </a:lnTo>
                  <a:lnTo>
                    <a:pt x="23832" y="48386"/>
                  </a:lnTo>
                  <a:lnTo>
                    <a:pt x="24663" y="47193"/>
                  </a:lnTo>
                  <a:lnTo>
                    <a:pt x="25679" y="45999"/>
                  </a:lnTo>
                  <a:lnTo>
                    <a:pt x="26695" y="44697"/>
                  </a:lnTo>
                  <a:lnTo>
                    <a:pt x="28912" y="42311"/>
                  </a:lnTo>
                  <a:lnTo>
                    <a:pt x="32624" y="38730"/>
                  </a:lnTo>
                  <a:lnTo>
                    <a:pt x="36671" y="34716"/>
                  </a:lnTo>
                  <a:lnTo>
                    <a:pt x="39720" y="31462"/>
                  </a:lnTo>
                  <a:lnTo>
                    <a:pt x="41475" y="28966"/>
                  </a:lnTo>
                  <a:lnTo>
                    <a:pt x="43322" y="26579"/>
                  </a:lnTo>
                  <a:lnTo>
                    <a:pt x="44616" y="24301"/>
                  </a:lnTo>
                  <a:lnTo>
                    <a:pt x="45447" y="22131"/>
                  </a:lnTo>
                  <a:lnTo>
                    <a:pt x="46186" y="19962"/>
                  </a:lnTo>
                  <a:lnTo>
                    <a:pt x="46518" y="18009"/>
                  </a:lnTo>
                  <a:lnTo>
                    <a:pt x="46479" y="10957"/>
                  </a:lnTo>
                  <a:lnTo>
                    <a:pt x="45262" y="7485"/>
                  </a:lnTo>
                  <a:lnTo>
                    <a:pt x="43636" y="5641"/>
                  </a:lnTo>
                  <a:close/>
                </a:path>
                <a:path w="46990" h="56514">
                  <a:moveTo>
                    <a:pt x="36302" y="0"/>
                  </a:moveTo>
                  <a:lnTo>
                    <a:pt x="16165" y="16164"/>
                  </a:lnTo>
                  <a:lnTo>
                    <a:pt x="22169" y="16924"/>
                  </a:lnTo>
                  <a:lnTo>
                    <a:pt x="22261" y="13452"/>
                  </a:lnTo>
                  <a:lnTo>
                    <a:pt x="23093" y="10631"/>
                  </a:lnTo>
                  <a:lnTo>
                    <a:pt x="26510" y="6617"/>
                  </a:lnTo>
                  <a:lnTo>
                    <a:pt x="28727" y="5641"/>
                  </a:lnTo>
                  <a:lnTo>
                    <a:pt x="43636" y="5641"/>
                  </a:lnTo>
                  <a:lnTo>
                    <a:pt x="42583" y="4448"/>
                  </a:lnTo>
                  <a:lnTo>
                    <a:pt x="39905" y="1518"/>
                  </a:lnTo>
                  <a:lnTo>
                    <a:pt x="36302" y="0"/>
                  </a:lnTo>
                  <a:close/>
                </a:path>
              </a:pathLst>
            </a:custGeom>
            <a:solidFill>
              <a:srgbClr val="000000"/>
            </a:solidFill>
          </p:spPr>
          <p:txBody>
            <a:bodyPr wrap="square" lIns="0" tIns="0" rIns="0" bIns="0" rtlCol="0"/>
            <a:lstStyle/>
            <a:p>
              <a:endParaRPr/>
            </a:p>
          </p:txBody>
        </p:sp>
        <p:sp>
          <p:nvSpPr>
            <p:cNvPr id="359" name="object 359"/>
            <p:cNvSpPr/>
            <p:nvPr/>
          </p:nvSpPr>
          <p:spPr>
            <a:xfrm>
              <a:off x="10313271"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60" name="object 360"/>
            <p:cNvSpPr/>
            <p:nvPr/>
          </p:nvSpPr>
          <p:spPr>
            <a:xfrm>
              <a:off x="10290455" y="3234271"/>
              <a:ext cx="46990" cy="56515"/>
            </a:xfrm>
            <a:custGeom>
              <a:avLst/>
              <a:gdLst/>
              <a:ahLst/>
              <a:cxnLst/>
              <a:rect l="l" t="t" r="r" b="b"/>
              <a:pathLst>
                <a:path w="46990" h="56514">
                  <a:moveTo>
                    <a:pt x="6743" y="48277"/>
                  </a:moveTo>
                  <a:lnTo>
                    <a:pt x="0" y="48277"/>
                  </a:lnTo>
                  <a:lnTo>
                    <a:pt x="0" y="56089"/>
                  </a:lnTo>
                  <a:lnTo>
                    <a:pt x="6743" y="56089"/>
                  </a:lnTo>
                  <a:lnTo>
                    <a:pt x="6743" y="48277"/>
                  </a:lnTo>
                  <a:close/>
                </a:path>
                <a:path w="46990" h="56514">
                  <a:moveTo>
                    <a:pt x="40459" y="42636"/>
                  </a:moveTo>
                  <a:lnTo>
                    <a:pt x="34639" y="42636"/>
                  </a:lnTo>
                  <a:lnTo>
                    <a:pt x="34639" y="56089"/>
                  </a:lnTo>
                  <a:lnTo>
                    <a:pt x="40459" y="56089"/>
                  </a:lnTo>
                  <a:lnTo>
                    <a:pt x="40459" y="42636"/>
                  </a:lnTo>
                  <a:close/>
                </a:path>
                <a:path w="46990" h="56514">
                  <a:moveTo>
                    <a:pt x="40459" y="0"/>
                  </a:moveTo>
                  <a:lnTo>
                    <a:pt x="35748" y="0"/>
                  </a:lnTo>
                  <a:lnTo>
                    <a:pt x="13948" y="36344"/>
                  </a:lnTo>
                  <a:lnTo>
                    <a:pt x="13948" y="42636"/>
                  </a:lnTo>
                  <a:lnTo>
                    <a:pt x="46925" y="42636"/>
                  </a:lnTo>
                  <a:lnTo>
                    <a:pt x="46925" y="36344"/>
                  </a:lnTo>
                  <a:lnTo>
                    <a:pt x="19675" y="36344"/>
                  </a:lnTo>
                  <a:lnTo>
                    <a:pt x="34639" y="11065"/>
                  </a:lnTo>
                  <a:lnTo>
                    <a:pt x="40459" y="11065"/>
                  </a:lnTo>
                  <a:lnTo>
                    <a:pt x="40459" y="0"/>
                  </a:lnTo>
                  <a:close/>
                </a:path>
                <a:path w="46990" h="56514">
                  <a:moveTo>
                    <a:pt x="40459" y="11065"/>
                  </a:moveTo>
                  <a:lnTo>
                    <a:pt x="34639" y="11065"/>
                  </a:lnTo>
                  <a:lnTo>
                    <a:pt x="34639" y="36344"/>
                  </a:lnTo>
                  <a:lnTo>
                    <a:pt x="40459" y="36344"/>
                  </a:lnTo>
                  <a:lnTo>
                    <a:pt x="40459" y="11065"/>
                  </a:lnTo>
                  <a:close/>
                </a:path>
              </a:pathLst>
            </a:custGeom>
            <a:solidFill>
              <a:srgbClr val="000000"/>
            </a:solidFill>
          </p:spPr>
          <p:txBody>
            <a:bodyPr wrap="square" lIns="0" tIns="0" rIns="0" bIns="0" rtlCol="0"/>
            <a:lstStyle/>
            <a:p>
              <a:endParaRPr/>
            </a:p>
          </p:txBody>
        </p:sp>
        <p:sp>
          <p:nvSpPr>
            <p:cNvPr id="361" name="object 361"/>
            <p:cNvSpPr/>
            <p:nvPr/>
          </p:nvSpPr>
          <p:spPr>
            <a:xfrm>
              <a:off x="10458850"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62" name="object 362"/>
            <p:cNvSpPr/>
            <p:nvPr/>
          </p:nvSpPr>
          <p:spPr>
            <a:xfrm>
              <a:off x="10436034"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6487" y="0"/>
                  </a:moveTo>
                  <a:lnTo>
                    <a:pt x="27619" y="0"/>
                  </a:lnTo>
                  <a:lnTo>
                    <a:pt x="23647" y="2169"/>
                  </a:lnTo>
                  <a:lnTo>
                    <a:pt x="17273" y="11282"/>
                  </a:lnTo>
                  <a:lnTo>
                    <a:pt x="15518" y="19202"/>
                  </a:lnTo>
                  <a:lnTo>
                    <a:pt x="15518" y="39707"/>
                  </a:lnTo>
                  <a:lnTo>
                    <a:pt x="17088" y="46650"/>
                  </a:lnTo>
                  <a:lnTo>
                    <a:pt x="20217" y="50990"/>
                  </a:lnTo>
                  <a:lnTo>
                    <a:pt x="23277" y="55112"/>
                  </a:lnTo>
                  <a:lnTo>
                    <a:pt x="27249" y="57282"/>
                  </a:lnTo>
                  <a:lnTo>
                    <a:pt x="35009" y="57282"/>
                  </a:lnTo>
                  <a:lnTo>
                    <a:pt x="37595" y="56414"/>
                  </a:lnTo>
                  <a:lnTo>
                    <a:pt x="39812" y="54895"/>
                  </a:lnTo>
                  <a:lnTo>
                    <a:pt x="42121" y="53268"/>
                  </a:lnTo>
                  <a:lnTo>
                    <a:pt x="43318" y="51641"/>
                  </a:lnTo>
                  <a:lnTo>
                    <a:pt x="30298" y="51641"/>
                  </a:lnTo>
                  <a:lnTo>
                    <a:pt x="28727" y="50990"/>
                  </a:lnTo>
                  <a:lnTo>
                    <a:pt x="22261" y="34499"/>
                  </a:lnTo>
                  <a:lnTo>
                    <a:pt x="23185" y="31570"/>
                  </a:lnTo>
                  <a:lnTo>
                    <a:pt x="25033" y="29292"/>
                  </a:lnTo>
                  <a:lnTo>
                    <a:pt x="26695" y="27339"/>
                  </a:lnTo>
                  <a:lnTo>
                    <a:pt x="21430" y="27339"/>
                  </a:lnTo>
                  <a:lnTo>
                    <a:pt x="27434" y="7485"/>
                  </a:lnTo>
                  <a:lnTo>
                    <a:pt x="28820" y="6292"/>
                  </a:lnTo>
                  <a:lnTo>
                    <a:pt x="30482" y="5641"/>
                  </a:lnTo>
                  <a:lnTo>
                    <a:pt x="43816" y="5641"/>
                  </a:lnTo>
                  <a:lnTo>
                    <a:pt x="39535" y="1193"/>
                  </a:lnTo>
                  <a:lnTo>
                    <a:pt x="36487" y="0"/>
                  </a:lnTo>
                  <a:close/>
                </a:path>
                <a:path w="47625" h="57785">
                  <a:moveTo>
                    <a:pt x="43847" y="26037"/>
                  </a:moveTo>
                  <a:lnTo>
                    <a:pt x="34455" y="26037"/>
                  </a:lnTo>
                  <a:lnTo>
                    <a:pt x="36671" y="27122"/>
                  </a:lnTo>
                  <a:lnTo>
                    <a:pt x="38427" y="29292"/>
                  </a:lnTo>
                  <a:lnTo>
                    <a:pt x="40182" y="31570"/>
                  </a:lnTo>
                  <a:lnTo>
                    <a:pt x="41072" y="34499"/>
                  </a:lnTo>
                  <a:lnTo>
                    <a:pt x="41042" y="42744"/>
                  </a:lnTo>
                  <a:lnTo>
                    <a:pt x="40182" y="45674"/>
                  </a:lnTo>
                  <a:lnTo>
                    <a:pt x="36671" y="50447"/>
                  </a:lnTo>
                  <a:lnTo>
                    <a:pt x="34547" y="51641"/>
                  </a:lnTo>
                  <a:lnTo>
                    <a:pt x="43318" y="51641"/>
                  </a:lnTo>
                  <a:lnTo>
                    <a:pt x="43877" y="50881"/>
                  </a:lnTo>
                  <a:lnTo>
                    <a:pt x="45170" y="47952"/>
                  </a:lnTo>
                  <a:lnTo>
                    <a:pt x="46463" y="44914"/>
                  </a:lnTo>
                  <a:lnTo>
                    <a:pt x="47110" y="41660"/>
                  </a:lnTo>
                  <a:lnTo>
                    <a:pt x="47110" y="32763"/>
                  </a:lnTo>
                  <a:lnTo>
                    <a:pt x="45724" y="28315"/>
                  </a:lnTo>
                  <a:lnTo>
                    <a:pt x="43847" y="26037"/>
                  </a:lnTo>
                  <a:close/>
                </a:path>
                <a:path w="47625" h="57785">
                  <a:moveTo>
                    <a:pt x="36856" y="19962"/>
                  </a:moveTo>
                  <a:lnTo>
                    <a:pt x="21430" y="27339"/>
                  </a:lnTo>
                  <a:lnTo>
                    <a:pt x="26695" y="27339"/>
                  </a:lnTo>
                  <a:lnTo>
                    <a:pt x="26880" y="27122"/>
                  </a:lnTo>
                  <a:lnTo>
                    <a:pt x="29189" y="26037"/>
                  </a:lnTo>
                  <a:lnTo>
                    <a:pt x="43847" y="26037"/>
                  </a:lnTo>
                  <a:lnTo>
                    <a:pt x="40182" y="21589"/>
                  </a:lnTo>
                  <a:lnTo>
                    <a:pt x="36856" y="19962"/>
                  </a:lnTo>
                  <a:close/>
                </a:path>
                <a:path w="47625" h="57785">
                  <a:moveTo>
                    <a:pt x="43816" y="5641"/>
                  </a:moveTo>
                  <a:lnTo>
                    <a:pt x="34639" y="5641"/>
                  </a:lnTo>
                  <a:lnTo>
                    <a:pt x="36579" y="6617"/>
                  </a:lnTo>
                  <a:lnTo>
                    <a:pt x="38149" y="8570"/>
                  </a:lnTo>
                  <a:lnTo>
                    <a:pt x="39166" y="9764"/>
                  </a:lnTo>
                  <a:lnTo>
                    <a:pt x="39905" y="11825"/>
                  </a:lnTo>
                  <a:lnTo>
                    <a:pt x="40366" y="14429"/>
                  </a:lnTo>
                  <a:lnTo>
                    <a:pt x="46278" y="13995"/>
                  </a:lnTo>
                  <a:lnTo>
                    <a:pt x="45724" y="9547"/>
                  </a:lnTo>
                  <a:lnTo>
                    <a:pt x="44338" y="6183"/>
                  </a:lnTo>
                  <a:lnTo>
                    <a:pt x="43816" y="5641"/>
                  </a:lnTo>
                  <a:close/>
                </a:path>
              </a:pathLst>
            </a:custGeom>
            <a:solidFill>
              <a:srgbClr val="000000"/>
            </a:solidFill>
          </p:spPr>
          <p:txBody>
            <a:bodyPr wrap="square" lIns="0" tIns="0" rIns="0" bIns="0" rtlCol="0"/>
            <a:lstStyle/>
            <a:p>
              <a:endParaRPr/>
            </a:p>
          </p:txBody>
        </p:sp>
        <p:sp>
          <p:nvSpPr>
            <p:cNvPr id="363" name="object 363"/>
            <p:cNvSpPr/>
            <p:nvPr/>
          </p:nvSpPr>
          <p:spPr>
            <a:xfrm>
              <a:off x="1060433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64" name="object 364"/>
            <p:cNvSpPr/>
            <p:nvPr/>
          </p:nvSpPr>
          <p:spPr>
            <a:xfrm>
              <a:off x="10581614" y="3234054"/>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5563" y="0"/>
                  </a:moveTo>
                  <a:lnTo>
                    <a:pt x="17669" y="17249"/>
                  </a:lnTo>
                  <a:lnTo>
                    <a:pt x="18197" y="19419"/>
                  </a:lnTo>
                  <a:lnTo>
                    <a:pt x="20599" y="23325"/>
                  </a:lnTo>
                  <a:lnTo>
                    <a:pt x="22354" y="24844"/>
                  </a:lnTo>
                  <a:lnTo>
                    <a:pt x="24848" y="25929"/>
                  </a:lnTo>
                  <a:lnTo>
                    <a:pt x="21892" y="26796"/>
                  </a:lnTo>
                  <a:lnTo>
                    <a:pt x="19675" y="28424"/>
                  </a:lnTo>
                  <a:lnTo>
                    <a:pt x="16534" y="33414"/>
                  </a:lnTo>
                  <a:lnTo>
                    <a:pt x="15703" y="36452"/>
                  </a:lnTo>
                  <a:lnTo>
                    <a:pt x="15703" y="45023"/>
                  </a:lnTo>
                  <a:lnTo>
                    <a:pt x="17181" y="49037"/>
                  </a:lnTo>
                  <a:lnTo>
                    <a:pt x="20044" y="52292"/>
                  </a:lnTo>
                  <a:lnTo>
                    <a:pt x="22908" y="55655"/>
                  </a:lnTo>
                  <a:lnTo>
                    <a:pt x="26788" y="57282"/>
                  </a:lnTo>
                  <a:lnTo>
                    <a:pt x="36210" y="57282"/>
                  </a:lnTo>
                  <a:lnTo>
                    <a:pt x="39997" y="55655"/>
                  </a:lnTo>
                  <a:lnTo>
                    <a:pt x="43529" y="51641"/>
                  </a:lnTo>
                  <a:lnTo>
                    <a:pt x="29744" y="51641"/>
                  </a:lnTo>
                  <a:lnTo>
                    <a:pt x="28081" y="51098"/>
                  </a:lnTo>
                  <a:lnTo>
                    <a:pt x="21799" y="42094"/>
                  </a:lnTo>
                  <a:lnTo>
                    <a:pt x="21833" y="36778"/>
                  </a:lnTo>
                  <a:lnTo>
                    <a:pt x="22631" y="34174"/>
                  </a:lnTo>
                  <a:lnTo>
                    <a:pt x="24478" y="32112"/>
                  </a:lnTo>
                  <a:lnTo>
                    <a:pt x="26326" y="29943"/>
                  </a:lnTo>
                  <a:lnTo>
                    <a:pt x="28543" y="28858"/>
                  </a:lnTo>
                  <a:lnTo>
                    <a:pt x="43415" y="28858"/>
                  </a:lnTo>
                  <a:lnTo>
                    <a:pt x="41105" y="27013"/>
                  </a:lnTo>
                  <a:lnTo>
                    <a:pt x="38242" y="25929"/>
                  </a:lnTo>
                  <a:lnTo>
                    <a:pt x="40551" y="24844"/>
                  </a:lnTo>
                  <a:lnTo>
                    <a:pt x="42306" y="23325"/>
                  </a:lnTo>
                  <a:lnTo>
                    <a:pt x="29189" y="23216"/>
                  </a:lnTo>
                  <a:lnTo>
                    <a:pt x="27249" y="22348"/>
                  </a:lnTo>
                  <a:lnTo>
                    <a:pt x="24386" y="18985"/>
                  </a:lnTo>
                  <a:lnTo>
                    <a:pt x="23721" y="17032"/>
                  </a:lnTo>
                  <a:lnTo>
                    <a:pt x="23647" y="11825"/>
                  </a:lnTo>
                  <a:lnTo>
                    <a:pt x="24386" y="9872"/>
                  </a:lnTo>
                  <a:lnTo>
                    <a:pt x="25864" y="8136"/>
                  </a:lnTo>
                  <a:lnTo>
                    <a:pt x="27342" y="6509"/>
                  </a:lnTo>
                  <a:lnTo>
                    <a:pt x="29189" y="5641"/>
                  </a:lnTo>
                  <a:lnTo>
                    <a:pt x="42722" y="5641"/>
                  </a:lnTo>
                  <a:lnTo>
                    <a:pt x="41375" y="4122"/>
                  </a:lnTo>
                  <a:lnTo>
                    <a:pt x="38888" y="1410"/>
                  </a:lnTo>
                  <a:lnTo>
                    <a:pt x="35563" y="0"/>
                  </a:lnTo>
                  <a:close/>
                </a:path>
                <a:path w="47625" h="57785">
                  <a:moveTo>
                    <a:pt x="43415" y="28858"/>
                  </a:moveTo>
                  <a:lnTo>
                    <a:pt x="34177" y="28858"/>
                  </a:lnTo>
                  <a:lnTo>
                    <a:pt x="36487" y="29943"/>
                  </a:lnTo>
                  <a:lnTo>
                    <a:pt x="38427" y="32112"/>
                  </a:lnTo>
                  <a:lnTo>
                    <a:pt x="40274" y="34282"/>
                  </a:lnTo>
                  <a:lnTo>
                    <a:pt x="41013" y="36452"/>
                  </a:lnTo>
                  <a:lnTo>
                    <a:pt x="41087" y="43938"/>
                  </a:lnTo>
                  <a:lnTo>
                    <a:pt x="40274" y="46325"/>
                  </a:lnTo>
                  <a:lnTo>
                    <a:pt x="38427" y="48386"/>
                  </a:lnTo>
                  <a:lnTo>
                    <a:pt x="36671" y="50556"/>
                  </a:lnTo>
                  <a:lnTo>
                    <a:pt x="34362" y="51641"/>
                  </a:lnTo>
                  <a:lnTo>
                    <a:pt x="43529" y="51641"/>
                  </a:lnTo>
                  <a:lnTo>
                    <a:pt x="45724" y="49145"/>
                  </a:lnTo>
                  <a:lnTo>
                    <a:pt x="47202" y="45023"/>
                  </a:lnTo>
                  <a:lnTo>
                    <a:pt x="47120" y="36452"/>
                  </a:lnTo>
                  <a:lnTo>
                    <a:pt x="46463" y="33848"/>
                  </a:lnTo>
                  <a:lnTo>
                    <a:pt x="44893" y="31353"/>
                  </a:lnTo>
                  <a:lnTo>
                    <a:pt x="43415" y="28858"/>
                  </a:lnTo>
                  <a:close/>
                </a:path>
                <a:path w="47625" h="57785">
                  <a:moveTo>
                    <a:pt x="42722" y="5641"/>
                  </a:moveTo>
                  <a:lnTo>
                    <a:pt x="33623" y="5641"/>
                  </a:lnTo>
                  <a:lnTo>
                    <a:pt x="35471" y="6509"/>
                  </a:lnTo>
                  <a:lnTo>
                    <a:pt x="36949" y="8245"/>
                  </a:lnTo>
                  <a:lnTo>
                    <a:pt x="38519" y="9981"/>
                  </a:lnTo>
                  <a:lnTo>
                    <a:pt x="39180" y="11825"/>
                  </a:lnTo>
                  <a:lnTo>
                    <a:pt x="39180" y="17249"/>
                  </a:lnTo>
                  <a:lnTo>
                    <a:pt x="38519" y="19094"/>
                  </a:lnTo>
                  <a:lnTo>
                    <a:pt x="37041" y="20721"/>
                  </a:lnTo>
                  <a:lnTo>
                    <a:pt x="35563" y="22457"/>
                  </a:lnTo>
                  <a:lnTo>
                    <a:pt x="33716" y="23216"/>
                  </a:lnTo>
                  <a:lnTo>
                    <a:pt x="42373" y="23216"/>
                  </a:lnTo>
                  <a:lnTo>
                    <a:pt x="43507" y="21372"/>
                  </a:lnTo>
                  <a:lnTo>
                    <a:pt x="44708" y="19528"/>
                  </a:lnTo>
                  <a:lnTo>
                    <a:pt x="45262" y="17249"/>
                  </a:lnTo>
                  <a:lnTo>
                    <a:pt x="45181" y="10306"/>
                  </a:lnTo>
                  <a:lnTo>
                    <a:pt x="43969" y="7051"/>
                  </a:lnTo>
                  <a:lnTo>
                    <a:pt x="42722" y="5641"/>
                  </a:lnTo>
                  <a:close/>
                </a:path>
              </a:pathLst>
            </a:custGeom>
            <a:solidFill>
              <a:srgbClr val="000000"/>
            </a:solidFill>
          </p:spPr>
          <p:txBody>
            <a:bodyPr wrap="square" lIns="0" tIns="0" rIns="0" bIns="0" rtlCol="0"/>
            <a:lstStyle/>
            <a:p>
              <a:endParaRPr/>
            </a:p>
          </p:txBody>
        </p:sp>
        <p:sp>
          <p:nvSpPr>
            <p:cNvPr id="365" name="object 365"/>
            <p:cNvSpPr/>
            <p:nvPr/>
          </p:nvSpPr>
          <p:spPr>
            <a:xfrm>
              <a:off x="10749917" y="3170588"/>
              <a:ext cx="0" cy="33020"/>
            </a:xfrm>
            <a:custGeom>
              <a:avLst/>
              <a:gdLst/>
              <a:ahLst/>
              <a:cxnLst/>
              <a:rect l="l" t="t" r="r" b="b"/>
              <a:pathLst>
                <a:path h="33019">
                  <a:moveTo>
                    <a:pt x="0" y="0"/>
                  </a:moveTo>
                  <a:lnTo>
                    <a:pt x="0" y="32546"/>
                  </a:lnTo>
                </a:path>
              </a:pathLst>
            </a:custGeom>
            <a:ln w="3989">
              <a:solidFill>
                <a:srgbClr val="000000"/>
              </a:solidFill>
            </a:ln>
          </p:spPr>
          <p:txBody>
            <a:bodyPr wrap="square" lIns="0" tIns="0" rIns="0" bIns="0" rtlCol="0"/>
            <a:lstStyle/>
            <a:p>
              <a:endParaRPr/>
            </a:p>
          </p:txBody>
        </p:sp>
        <p:sp>
          <p:nvSpPr>
            <p:cNvPr id="366" name="object 366"/>
            <p:cNvSpPr/>
            <p:nvPr/>
          </p:nvSpPr>
          <p:spPr>
            <a:xfrm>
              <a:off x="10129253" y="2092959"/>
              <a:ext cx="626110" cy="1197610"/>
            </a:xfrm>
            <a:custGeom>
              <a:avLst/>
              <a:gdLst/>
              <a:ahLst/>
              <a:cxnLst/>
              <a:rect l="l" t="t" r="r" b="b"/>
              <a:pathLst>
                <a:path w="626109" h="1197610">
                  <a:moveTo>
                    <a:pt x="8877" y="330"/>
                  </a:moveTo>
                  <a:lnTo>
                    <a:pt x="0" y="330"/>
                  </a:lnTo>
                  <a:lnTo>
                    <a:pt x="0" y="78981"/>
                  </a:lnTo>
                  <a:lnTo>
                    <a:pt x="8877" y="78981"/>
                  </a:lnTo>
                  <a:lnTo>
                    <a:pt x="8877" y="330"/>
                  </a:lnTo>
                  <a:close/>
                </a:path>
                <a:path w="626109" h="1197610">
                  <a:moveTo>
                    <a:pt x="90068" y="78981"/>
                  </a:moveTo>
                  <a:lnTo>
                    <a:pt x="90004" y="33096"/>
                  </a:lnTo>
                  <a:lnTo>
                    <a:pt x="79819" y="20726"/>
                  </a:lnTo>
                  <a:lnTo>
                    <a:pt x="68910" y="20726"/>
                  </a:lnTo>
                  <a:lnTo>
                    <a:pt x="63931" y="23977"/>
                  </a:lnTo>
                  <a:lnTo>
                    <a:pt x="60045" y="30708"/>
                  </a:lnTo>
                  <a:lnTo>
                    <a:pt x="59575" y="29083"/>
                  </a:lnTo>
                  <a:lnTo>
                    <a:pt x="59118" y="27559"/>
                  </a:lnTo>
                  <a:lnTo>
                    <a:pt x="57454" y="25069"/>
                  </a:lnTo>
                  <a:lnTo>
                    <a:pt x="52844" y="21590"/>
                  </a:lnTo>
                  <a:lnTo>
                    <a:pt x="49885" y="20726"/>
                  </a:lnTo>
                  <a:lnTo>
                    <a:pt x="43141" y="20726"/>
                  </a:lnTo>
                  <a:lnTo>
                    <a:pt x="31597" y="29946"/>
                  </a:lnTo>
                  <a:lnTo>
                    <a:pt x="31597" y="22034"/>
                  </a:lnTo>
                  <a:lnTo>
                    <a:pt x="24206" y="22034"/>
                  </a:lnTo>
                  <a:lnTo>
                    <a:pt x="24206" y="78981"/>
                  </a:lnTo>
                  <a:lnTo>
                    <a:pt x="32524" y="78981"/>
                  </a:lnTo>
                  <a:lnTo>
                    <a:pt x="32524" y="44272"/>
                  </a:lnTo>
                  <a:lnTo>
                    <a:pt x="32893" y="40259"/>
                  </a:lnTo>
                  <a:lnTo>
                    <a:pt x="33807" y="37541"/>
                  </a:lnTo>
                  <a:lnTo>
                    <a:pt x="34645" y="34721"/>
                  </a:lnTo>
                  <a:lnTo>
                    <a:pt x="36118" y="32664"/>
                  </a:lnTo>
                  <a:lnTo>
                    <a:pt x="39852" y="29946"/>
                  </a:lnTo>
                  <a:lnTo>
                    <a:pt x="40005" y="29845"/>
                  </a:lnTo>
                  <a:lnTo>
                    <a:pt x="42214" y="29083"/>
                  </a:lnTo>
                  <a:lnTo>
                    <a:pt x="47574" y="29083"/>
                  </a:lnTo>
                  <a:lnTo>
                    <a:pt x="49695" y="30162"/>
                  </a:lnTo>
                  <a:lnTo>
                    <a:pt x="52374" y="34391"/>
                  </a:lnTo>
                  <a:lnTo>
                    <a:pt x="53098" y="37541"/>
                  </a:lnTo>
                  <a:lnTo>
                    <a:pt x="53124" y="78981"/>
                  </a:lnTo>
                  <a:lnTo>
                    <a:pt x="61341" y="78981"/>
                  </a:lnTo>
                  <a:lnTo>
                    <a:pt x="61341" y="40043"/>
                  </a:lnTo>
                  <a:lnTo>
                    <a:pt x="62445" y="35699"/>
                  </a:lnTo>
                  <a:lnTo>
                    <a:pt x="66700" y="30708"/>
                  </a:lnTo>
                  <a:lnTo>
                    <a:pt x="66979" y="30378"/>
                  </a:lnTo>
                  <a:lnTo>
                    <a:pt x="69837" y="29083"/>
                  </a:lnTo>
                  <a:lnTo>
                    <a:pt x="75107" y="29083"/>
                  </a:lnTo>
                  <a:lnTo>
                    <a:pt x="81013" y="34721"/>
                  </a:lnTo>
                  <a:lnTo>
                    <a:pt x="81572" y="36461"/>
                  </a:lnTo>
                  <a:lnTo>
                    <a:pt x="81851" y="39281"/>
                  </a:lnTo>
                  <a:lnTo>
                    <a:pt x="81851" y="78981"/>
                  </a:lnTo>
                  <a:lnTo>
                    <a:pt x="90068" y="78981"/>
                  </a:lnTo>
                  <a:close/>
                </a:path>
                <a:path w="626109" h="1197610">
                  <a:moveTo>
                    <a:pt x="146697" y="44589"/>
                  </a:moveTo>
                  <a:lnTo>
                    <a:pt x="145948" y="39598"/>
                  </a:lnTo>
                  <a:lnTo>
                    <a:pt x="144297" y="35052"/>
                  </a:lnTo>
                  <a:lnTo>
                    <a:pt x="142722" y="30492"/>
                  </a:lnTo>
                  <a:lnTo>
                    <a:pt x="141224" y="28321"/>
                  </a:lnTo>
                  <a:lnTo>
                    <a:pt x="140322" y="27025"/>
                  </a:lnTo>
                  <a:lnTo>
                    <a:pt x="138290" y="25387"/>
                  </a:lnTo>
                  <a:lnTo>
                    <a:pt x="138290" y="42748"/>
                  </a:lnTo>
                  <a:lnTo>
                    <a:pt x="138163" y="58153"/>
                  </a:lnTo>
                  <a:lnTo>
                    <a:pt x="136994" y="63258"/>
                  </a:lnTo>
                  <a:lnTo>
                    <a:pt x="134327" y="67056"/>
                  </a:lnTo>
                  <a:lnTo>
                    <a:pt x="131826" y="70523"/>
                  </a:lnTo>
                  <a:lnTo>
                    <a:pt x="128676" y="72364"/>
                  </a:lnTo>
                  <a:lnTo>
                    <a:pt x="121386" y="72364"/>
                  </a:lnTo>
                  <a:lnTo>
                    <a:pt x="118338" y="70637"/>
                  </a:lnTo>
                  <a:lnTo>
                    <a:pt x="115760" y="66941"/>
                  </a:lnTo>
                  <a:lnTo>
                    <a:pt x="113258" y="63576"/>
                  </a:lnTo>
                  <a:lnTo>
                    <a:pt x="112052" y="58153"/>
                  </a:lnTo>
                  <a:lnTo>
                    <a:pt x="112052" y="43510"/>
                  </a:lnTo>
                  <a:lnTo>
                    <a:pt x="113347" y="37871"/>
                  </a:lnTo>
                  <a:lnTo>
                    <a:pt x="118795" y="30162"/>
                  </a:lnTo>
                  <a:lnTo>
                    <a:pt x="120053" y="29400"/>
                  </a:lnTo>
                  <a:lnTo>
                    <a:pt x="121843" y="28321"/>
                  </a:lnTo>
                  <a:lnTo>
                    <a:pt x="128866" y="28321"/>
                  </a:lnTo>
                  <a:lnTo>
                    <a:pt x="131914" y="30060"/>
                  </a:lnTo>
                  <a:lnTo>
                    <a:pt x="136994" y="37325"/>
                  </a:lnTo>
                  <a:lnTo>
                    <a:pt x="138290" y="42748"/>
                  </a:lnTo>
                  <a:lnTo>
                    <a:pt x="138290" y="25387"/>
                  </a:lnTo>
                  <a:lnTo>
                    <a:pt x="137083" y="24409"/>
                  </a:lnTo>
                  <a:lnTo>
                    <a:pt x="133946" y="21920"/>
                  </a:lnTo>
                  <a:lnTo>
                    <a:pt x="130251" y="20726"/>
                  </a:lnTo>
                  <a:lnTo>
                    <a:pt x="122948" y="20726"/>
                  </a:lnTo>
                  <a:lnTo>
                    <a:pt x="120269" y="21374"/>
                  </a:lnTo>
                  <a:lnTo>
                    <a:pt x="118059" y="22898"/>
                  </a:lnTo>
                  <a:lnTo>
                    <a:pt x="115836" y="24307"/>
                  </a:lnTo>
                  <a:lnTo>
                    <a:pt x="113804" y="26479"/>
                  </a:lnTo>
                  <a:lnTo>
                    <a:pt x="112052" y="29400"/>
                  </a:lnTo>
                  <a:lnTo>
                    <a:pt x="112052" y="22034"/>
                  </a:lnTo>
                  <a:lnTo>
                    <a:pt x="104571" y="22034"/>
                  </a:lnTo>
                  <a:lnTo>
                    <a:pt x="104571" y="100901"/>
                  </a:lnTo>
                  <a:lnTo>
                    <a:pt x="112788" y="100901"/>
                  </a:lnTo>
                  <a:lnTo>
                    <a:pt x="112788" y="73126"/>
                  </a:lnTo>
                  <a:lnTo>
                    <a:pt x="114173" y="75184"/>
                  </a:lnTo>
                  <a:lnTo>
                    <a:pt x="116027" y="76923"/>
                  </a:lnTo>
                  <a:lnTo>
                    <a:pt x="118148" y="78232"/>
                  </a:lnTo>
                  <a:lnTo>
                    <a:pt x="120370" y="79641"/>
                  </a:lnTo>
                  <a:lnTo>
                    <a:pt x="122770" y="80289"/>
                  </a:lnTo>
                  <a:lnTo>
                    <a:pt x="129324" y="80289"/>
                  </a:lnTo>
                  <a:lnTo>
                    <a:pt x="132842" y="79095"/>
                  </a:lnTo>
                  <a:lnTo>
                    <a:pt x="139674" y="74104"/>
                  </a:lnTo>
                  <a:lnTo>
                    <a:pt x="140373" y="73126"/>
                  </a:lnTo>
                  <a:lnTo>
                    <a:pt x="140931" y="72364"/>
                  </a:lnTo>
                  <a:lnTo>
                    <a:pt x="142252" y="70523"/>
                  </a:lnTo>
                  <a:lnTo>
                    <a:pt x="144018" y="65862"/>
                  </a:lnTo>
                  <a:lnTo>
                    <a:pt x="145859" y="61188"/>
                  </a:lnTo>
                  <a:lnTo>
                    <a:pt x="146697" y="55880"/>
                  </a:lnTo>
                  <a:lnTo>
                    <a:pt x="146697" y="44589"/>
                  </a:lnTo>
                  <a:close/>
                </a:path>
                <a:path w="626109" h="1197610">
                  <a:moveTo>
                    <a:pt x="197408" y="22034"/>
                  </a:moveTo>
                  <a:lnTo>
                    <a:pt x="189179" y="22034"/>
                  </a:lnTo>
                  <a:lnTo>
                    <a:pt x="189179" y="57391"/>
                  </a:lnTo>
                  <a:lnTo>
                    <a:pt x="188722" y="61087"/>
                  </a:lnTo>
                  <a:lnTo>
                    <a:pt x="186880" y="66294"/>
                  </a:lnTo>
                  <a:lnTo>
                    <a:pt x="185394" y="68249"/>
                  </a:lnTo>
                  <a:lnTo>
                    <a:pt x="183184" y="69761"/>
                  </a:lnTo>
                  <a:lnTo>
                    <a:pt x="181051" y="71285"/>
                  </a:lnTo>
                  <a:lnTo>
                    <a:pt x="178739" y="71932"/>
                  </a:lnTo>
                  <a:lnTo>
                    <a:pt x="173761" y="71932"/>
                  </a:lnTo>
                  <a:lnTo>
                    <a:pt x="171729" y="71285"/>
                  </a:lnTo>
                  <a:lnTo>
                    <a:pt x="170065" y="69761"/>
                  </a:lnTo>
                  <a:lnTo>
                    <a:pt x="168402" y="68351"/>
                  </a:lnTo>
                  <a:lnTo>
                    <a:pt x="167297" y="66395"/>
                  </a:lnTo>
                  <a:lnTo>
                    <a:pt x="166370" y="62064"/>
                  </a:lnTo>
                  <a:lnTo>
                    <a:pt x="166281" y="22034"/>
                  </a:lnTo>
                  <a:lnTo>
                    <a:pt x="158051" y="22034"/>
                  </a:lnTo>
                  <a:lnTo>
                    <a:pt x="158153" y="64452"/>
                  </a:lnTo>
                  <a:lnTo>
                    <a:pt x="158534" y="66395"/>
                  </a:lnTo>
                  <a:lnTo>
                    <a:pt x="158978" y="69227"/>
                  </a:lnTo>
                  <a:lnTo>
                    <a:pt x="171729" y="80289"/>
                  </a:lnTo>
                  <a:lnTo>
                    <a:pt x="181051" y="80289"/>
                  </a:lnTo>
                  <a:lnTo>
                    <a:pt x="186232" y="77038"/>
                  </a:lnTo>
                  <a:lnTo>
                    <a:pt x="189242" y="71932"/>
                  </a:lnTo>
                  <a:lnTo>
                    <a:pt x="190017" y="70637"/>
                  </a:lnTo>
                  <a:lnTo>
                    <a:pt x="190017" y="78981"/>
                  </a:lnTo>
                  <a:lnTo>
                    <a:pt x="197408" y="78981"/>
                  </a:lnTo>
                  <a:lnTo>
                    <a:pt x="197408" y="70637"/>
                  </a:lnTo>
                  <a:lnTo>
                    <a:pt x="197408" y="22034"/>
                  </a:lnTo>
                  <a:close/>
                </a:path>
                <a:path w="626109" h="1197610">
                  <a:moveTo>
                    <a:pt x="230936" y="78879"/>
                  </a:moveTo>
                  <a:lnTo>
                    <a:pt x="229870" y="70739"/>
                  </a:lnTo>
                  <a:lnTo>
                    <a:pt x="229831" y="70421"/>
                  </a:lnTo>
                  <a:lnTo>
                    <a:pt x="228257" y="70637"/>
                  </a:lnTo>
                  <a:lnTo>
                    <a:pt x="227063" y="70739"/>
                  </a:lnTo>
                  <a:lnTo>
                    <a:pt x="224929" y="70739"/>
                  </a:lnTo>
                  <a:lnTo>
                    <a:pt x="221970" y="68135"/>
                  </a:lnTo>
                  <a:lnTo>
                    <a:pt x="221703" y="67373"/>
                  </a:lnTo>
                  <a:lnTo>
                    <a:pt x="221513" y="65646"/>
                  </a:lnTo>
                  <a:lnTo>
                    <a:pt x="221513" y="29514"/>
                  </a:lnTo>
                  <a:lnTo>
                    <a:pt x="229831" y="29514"/>
                  </a:lnTo>
                  <a:lnTo>
                    <a:pt x="229831" y="22034"/>
                  </a:lnTo>
                  <a:lnTo>
                    <a:pt x="221513" y="22034"/>
                  </a:lnTo>
                  <a:lnTo>
                    <a:pt x="221513" y="2070"/>
                  </a:lnTo>
                  <a:lnTo>
                    <a:pt x="213296" y="7810"/>
                  </a:lnTo>
                  <a:lnTo>
                    <a:pt x="213296" y="22034"/>
                  </a:lnTo>
                  <a:lnTo>
                    <a:pt x="207289" y="22034"/>
                  </a:lnTo>
                  <a:lnTo>
                    <a:pt x="207289" y="29514"/>
                  </a:lnTo>
                  <a:lnTo>
                    <a:pt x="213296" y="29514"/>
                  </a:lnTo>
                  <a:lnTo>
                    <a:pt x="213372" y="68999"/>
                  </a:lnTo>
                  <a:lnTo>
                    <a:pt x="213664" y="71932"/>
                  </a:lnTo>
                  <a:lnTo>
                    <a:pt x="221792" y="79743"/>
                  </a:lnTo>
                  <a:lnTo>
                    <a:pt x="226593" y="79743"/>
                  </a:lnTo>
                  <a:lnTo>
                    <a:pt x="228625" y="79527"/>
                  </a:lnTo>
                  <a:lnTo>
                    <a:pt x="230936" y="78879"/>
                  </a:lnTo>
                  <a:close/>
                </a:path>
                <a:path w="626109" h="1197610">
                  <a:moveTo>
                    <a:pt x="280543" y="78981"/>
                  </a:moveTo>
                  <a:lnTo>
                    <a:pt x="277952" y="50342"/>
                  </a:lnTo>
                  <a:lnTo>
                    <a:pt x="277850" y="36347"/>
                  </a:lnTo>
                  <a:lnTo>
                    <a:pt x="277774" y="34937"/>
                  </a:lnTo>
                  <a:lnTo>
                    <a:pt x="277025" y="30708"/>
                  </a:lnTo>
                  <a:lnTo>
                    <a:pt x="276313" y="28752"/>
                  </a:lnTo>
                  <a:lnTo>
                    <a:pt x="276199" y="28435"/>
                  </a:lnTo>
                  <a:lnTo>
                    <a:pt x="274993" y="26695"/>
                  </a:lnTo>
                  <a:lnTo>
                    <a:pt x="273710" y="24955"/>
                  </a:lnTo>
                  <a:lnTo>
                    <a:pt x="271856" y="23545"/>
                  </a:lnTo>
                  <a:lnTo>
                    <a:pt x="269265" y="22466"/>
                  </a:lnTo>
                  <a:lnTo>
                    <a:pt x="266687" y="21272"/>
                  </a:lnTo>
                  <a:lnTo>
                    <a:pt x="263271" y="20726"/>
                  </a:lnTo>
                  <a:lnTo>
                    <a:pt x="254952" y="20726"/>
                  </a:lnTo>
                  <a:lnTo>
                    <a:pt x="237223" y="38303"/>
                  </a:lnTo>
                  <a:lnTo>
                    <a:pt x="245249" y="39497"/>
                  </a:lnTo>
                  <a:lnTo>
                    <a:pt x="246176" y="35483"/>
                  </a:lnTo>
                  <a:lnTo>
                    <a:pt x="247561" y="32664"/>
                  </a:lnTo>
                  <a:lnTo>
                    <a:pt x="249415" y="31140"/>
                  </a:lnTo>
                  <a:lnTo>
                    <a:pt x="251256" y="29514"/>
                  </a:lnTo>
                  <a:lnTo>
                    <a:pt x="254127" y="28752"/>
                  </a:lnTo>
                  <a:lnTo>
                    <a:pt x="262064" y="28752"/>
                  </a:lnTo>
                  <a:lnTo>
                    <a:pt x="265201" y="29845"/>
                  </a:lnTo>
                  <a:lnTo>
                    <a:pt x="268897" y="33642"/>
                  </a:lnTo>
                  <a:lnTo>
                    <a:pt x="269646" y="36347"/>
                  </a:lnTo>
                  <a:lnTo>
                    <a:pt x="269646" y="42862"/>
                  </a:lnTo>
                  <a:lnTo>
                    <a:pt x="269646" y="50342"/>
                  </a:lnTo>
                  <a:lnTo>
                    <a:pt x="269582" y="58585"/>
                  </a:lnTo>
                  <a:lnTo>
                    <a:pt x="269176" y="61404"/>
                  </a:lnTo>
                  <a:lnTo>
                    <a:pt x="268249" y="63576"/>
                  </a:lnTo>
                  <a:lnTo>
                    <a:pt x="267144" y="66395"/>
                  </a:lnTo>
                  <a:lnTo>
                    <a:pt x="265303" y="68681"/>
                  </a:lnTo>
                  <a:lnTo>
                    <a:pt x="262801" y="70307"/>
                  </a:lnTo>
                  <a:lnTo>
                    <a:pt x="260400" y="71932"/>
                  </a:lnTo>
                  <a:lnTo>
                    <a:pt x="257543" y="72694"/>
                  </a:lnTo>
                  <a:lnTo>
                    <a:pt x="251167" y="72694"/>
                  </a:lnTo>
                  <a:lnTo>
                    <a:pt x="244602" y="62064"/>
                  </a:lnTo>
                  <a:lnTo>
                    <a:pt x="244983" y="60540"/>
                  </a:lnTo>
                  <a:lnTo>
                    <a:pt x="262153" y="53060"/>
                  </a:lnTo>
                  <a:lnTo>
                    <a:pt x="266598" y="51866"/>
                  </a:lnTo>
                  <a:lnTo>
                    <a:pt x="269646" y="50342"/>
                  </a:lnTo>
                  <a:lnTo>
                    <a:pt x="269646" y="42862"/>
                  </a:lnTo>
                  <a:lnTo>
                    <a:pt x="266496" y="44157"/>
                  </a:lnTo>
                  <a:lnTo>
                    <a:pt x="261607" y="45250"/>
                  </a:lnTo>
                  <a:lnTo>
                    <a:pt x="254952" y="46113"/>
                  </a:lnTo>
                  <a:lnTo>
                    <a:pt x="251625" y="46659"/>
                  </a:lnTo>
                  <a:lnTo>
                    <a:pt x="249224" y="47091"/>
                  </a:lnTo>
                  <a:lnTo>
                    <a:pt x="247650" y="47637"/>
                  </a:lnTo>
                  <a:lnTo>
                    <a:pt x="245440" y="48285"/>
                  </a:lnTo>
                  <a:lnTo>
                    <a:pt x="243408" y="49364"/>
                  </a:lnTo>
                  <a:lnTo>
                    <a:pt x="241744" y="50774"/>
                  </a:lnTo>
                  <a:lnTo>
                    <a:pt x="239991" y="52184"/>
                  </a:lnTo>
                  <a:lnTo>
                    <a:pt x="238506" y="54038"/>
                  </a:lnTo>
                  <a:lnTo>
                    <a:pt x="237401" y="56311"/>
                  </a:lnTo>
                  <a:lnTo>
                    <a:pt x="236385" y="58585"/>
                  </a:lnTo>
                  <a:lnTo>
                    <a:pt x="235826" y="61188"/>
                  </a:lnTo>
                  <a:lnTo>
                    <a:pt x="235826" y="68783"/>
                  </a:lnTo>
                  <a:lnTo>
                    <a:pt x="237223" y="72694"/>
                  </a:lnTo>
                  <a:lnTo>
                    <a:pt x="242951" y="78765"/>
                  </a:lnTo>
                  <a:lnTo>
                    <a:pt x="247103" y="80289"/>
                  </a:lnTo>
                  <a:lnTo>
                    <a:pt x="255689" y="80289"/>
                  </a:lnTo>
                  <a:lnTo>
                    <a:pt x="270281" y="71932"/>
                  </a:lnTo>
                  <a:lnTo>
                    <a:pt x="270548" y="74536"/>
                  </a:lnTo>
                  <a:lnTo>
                    <a:pt x="271068" y="76822"/>
                  </a:lnTo>
                  <a:lnTo>
                    <a:pt x="271170" y="77139"/>
                  </a:lnTo>
                  <a:lnTo>
                    <a:pt x="271945" y="78981"/>
                  </a:lnTo>
                  <a:lnTo>
                    <a:pt x="280543" y="78981"/>
                  </a:lnTo>
                  <a:close/>
                </a:path>
                <a:path w="626109" h="1197610">
                  <a:moveTo>
                    <a:pt x="311391" y="78879"/>
                  </a:moveTo>
                  <a:lnTo>
                    <a:pt x="310235" y="70739"/>
                  </a:lnTo>
                  <a:lnTo>
                    <a:pt x="310197" y="70421"/>
                  </a:lnTo>
                  <a:lnTo>
                    <a:pt x="308711" y="70637"/>
                  </a:lnTo>
                  <a:lnTo>
                    <a:pt x="307517" y="70739"/>
                  </a:lnTo>
                  <a:lnTo>
                    <a:pt x="305384" y="70739"/>
                  </a:lnTo>
                  <a:lnTo>
                    <a:pt x="302336" y="68135"/>
                  </a:lnTo>
                  <a:lnTo>
                    <a:pt x="302069" y="67373"/>
                  </a:lnTo>
                  <a:lnTo>
                    <a:pt x="301967" y="29514"/>
                  </a:lnTo>
                  <a:lnTo>
                    <a:pt x="310197" y="29514"/>
                  </a:lnTo>
                  <a:lnTo>
                    <a:pt x="310197" y="22034"/>
                  </a:lnTo>
                  <a:lnTo>
                    <a:pt x="301967" y="22034"/>
                  </a:lnTo>
                  <a:lnTo>
                    <a:pt x="301967" y="2070"/>
                  </a:lnTo>
                  <a:lnTo>
                    <a:pt x="293751" y="7810"/>
                  </a:lnTo>
                  <a:lnTo>
                    <a:pt x="293751" y="22034"/>
                  </a:lnTo>
                  <a:lnTo>
                    <a:pt x="287743" y="22034"/>
                  </a:lnTo>
                  <a:lnTo>
                    <a:pt x="287743" y="29514"/>
                  </a:lnTo>
                  <a:lnTo>
                    <a:pt x="293751" y="29514"/>
                  </a:lnTo>
                  <a:lnTo>
                    <a:pt x="293839" y="68999"/>
                  </a:lnTo>
                  <a:lnTo>
                    <a:pt x="294119" y="71932"/>
                  </a:lnTo>
                  <a:lnTo>
                    <a:pt x="302158" y="79743"/>
                  </a:lnTo>
                  <a:lnTo>
                    <a:pt x="307047" y="79743"/>
                  </a:lnTo>
                  <a:lnTo>
                    <a:pt x="309079" y="79527"/>
                  </a:lnTo>
                  <a:lnTo>
                    <a:pt x="311391" y="78879"/>
                  </a:lnTo>
                  <a:close/>
                </a:path>
                <a:path w="626109" h="1197610">
                  <a:moveTo>
                    <a:pt x="327279" y="22034"/>
                  </a:moveTo>
                  <a:lnTo>
                    <a:pt x="319062" y="22034"/>
                  </a:lnTo>
                  <a:lnTo>
                    <a:pt x="319062" y="78981"/>
                  </a:lnTo>
                  <a:lnTo>
                    <a:pt x="327279" y="78981"/>
                  </a:lnTo>
                  <a:lnTo>
                    <a:pt x="327279" y="22034"/>
                  </a:lnTo>
                  <a:close/>
                </a:path>
                <a:path w="626109" h="1197610">
                  <a:moveTo>
                    <a:pt x="327279" y="330"/>
                  </a:moveTo>
                  <a:lnTo>
                    <a:pt x="319062" y="330"/>
                  </a:lnTo>
                  <a:lnTo>
                    <a:pt x="319062" y="11391"/>
                  </a:lnTo>
                  <a:lnTo>
                    <a:pt x="327279" y="11391"/>
                  </a:lnTo>
                  <a:lnTo>
                    <a:pt x="327279" y="330"/>
                  </a:lnTo>
                  <a:close/>
                </a:path>
                <a:path w="626109" h="1197610">
                  <a:moveTo>
                    <a:pt x="382892" y="40690"/>
                  </a:moveTo>
                  <a:lnTo>
                    <a:pt x="380771" y="33528"/>
                  </a:lnTo>
                  <a:lnTo>
                    <a:pt x="376783" y="28752"/>
                  </a:lnTo>
                  <a:lnTo>
                    <a:pt x="374484" y="25946"/>
                  </a:lnTo>
                  <a:lnTo>
                    <a:pt x="374484" y="43078"/>
                  </a:lnTo>
                  <a:lnTo>
                    <a:pt x="374434" y="57835"/>
                  </a:lnTo>
                  <a:lnTo>
                    <a:pt x="373100" y="63258"/>
                  </a:lnTo>
                  <a:lnTo>
                    <a:pt x="370166" y="67056"/>
                  </a:lnTo>
                  <a:lnTo>
                    <a:pt x="367652" y="70523"/>
                  </a:lnTo>
                  <a:lnTo>
                    <a:pt x="364236" y="72364"/>
                  </a:lnTo>
                  <a:lnTo>
                    <a:pt x="356108" y="72364"/>
                  </a:lnTo>
                  <a:lnTo>
                    <a:pt x="352679" y="70523"/>
                  </a:lnTo>
                  <a:lnTo>
                    <a:pt x="349834" y="66840"/>
                  </a:lnTo>
                  <a:lnTo>
                    <a:pt x="347230" y="63258"/>
                  </a:lnTo>
                  <a:lnTo>
                    <a:pt x="345846" y="57835"/>
                  </a:lnTo>
                  <a:lnTo>
                    <a:pt x="345871" y="43078"/>
                  </a:lnTo>
                  <a:lnTo>
                    <a:pt x="347230" y="37757"/>
                  </a:lnTo>
                  <a:lnTo>
                    <a:pt x="352679" y="30492"/>
                  </a:lnTo>
                  <a:lnTo>
                    <a:pt x="356108" y="28752"/>
                  </a:lnTo>
                  <a:lnTo>
                    <a:pt x="364236" y="28752"/>
                  </a:lnTo>
                  <a:lnTo>
                    <a:pt x="367652" y="30492"/>
                  </a:lnTo>
                  <a:lnTo>
                    <a:pt x="370332" y="34175"/>
                  </a:lnTo>
                  <a:lnTo>
                    <a:pt x="373100" y="37757"/>
                  </a:lnTo>
                  <a:lnTo>
                    <a:pt x="374484" y="43078"/>
                  </a:lnTo>
                  <a:lnTo>
                    <a:pt x="374484" y="25946"/>
                  </a:lnTo>
                  <a:lnTo>
                    <a:pt x="372262" y="23228"/>
                  </a:lnTo>
                  <a:lnTo>
                    <a:pt x="366814" y="20726"/>
                  </a:lnTo>
                  <a:lnTo>
                    <a:pt x="354164" y="20726"/>
                  </a:lnTo>
                  <a:lnTo>
                    <a:pt x="349084" y="22783"/>
                  </a:lnTo>
                  <a:lnTo>
                    <a:pt x="339940" y="32118"/>
                  </a:lnTo>
                  <a:lnTo>
                    <a:pt x="337439" y="39928"/>
                  </a:lnTo>
                  <a:lnTo>
                    <a:pt x="337439" y="60109"/>
                  </a:lnTo>
                  <a:lnTo>
                    <a:pt x="339471" y="67487"/>
                  </a:lnTo>
                  <a:lnTo>
                    <a:pt x="343725" y="72580"/>
                  </a:lnTo>
                  <a:lnTo>
                    <a:pt x="347878" y="77787"/>
                  </a:lnTo>
                  <a:lnTo>
                    <a:pt x="353428" y="80289"/>
                  </a:lnTo>
                  <a:lnTo>
                    <a:pt x="364413" y="80289"/>
                  </a:lnTo>
                  <a:lnTo>
                    <a:pt x="368300" y="79095"/>
                  </a:lnTo>
                  <a:lnTo>
                    <a:pt x="375500" y="74536"/>
                  </a:lnTo>
                  <a:lnTo>
                    <a:pt x="377228" y="72364"/>
                  </a:lnTo>
                  <a:lnTo>
                    <a:pt x="378180" y="71170"/>
                  </a:lnTo>
                  <a:lnTo>
                    <a:pt x="380212" y="66840"/>
                  </a:lnTo>
                  <a:lnTo>
                    <a:pt x="381965" y="62826"/>
                  </a:lnTo>
                  <a:lnTo>
                    <a:pt x="382765" y="57835"/>
                  </a:lnTo>
                  <a:lnTo>
                    <a:pt x="382892" y="40690"/>
                  </a:lnTo>
                  <a:close/>
                </a:path>
                <a:path w="626109" h="1197610">
                  <a:moveTo>
                    <a:pt x="433514" y="78981"/>
                  </a:moveTo>
                  <a:lnTo>
                    <a:pt x="433412" y="36347"/>
                  </a:lnTo>
                  <a:lnTo>
                    <a:pt x="433044" y="34505"/>
                  </a:lnTo>
                  <a:lnTo>
                    <a:pt x="432587" y="31788"/>
                  </a:lnTo>
                  <a:lnTo>
                    <a:pt x="431749" y="29400"/>
                  </a:lnTo>
                  <a:lnTo>
                    <a:pt x="431558" y="29083"/>
                  </a:lnTo>
                  <a:lnTo>
                    <a:pt x="430555" y="27457"/>
                  </a:lnTo>
                  <a:lnTo>
                    <a:pt x="429348" y="25387"/>
                  </a:lnTo>
                  <a:lnTo>
                    <a:pt x="427507" y="23761"/>
                  </a:lnTo>
                  <a:lnTo>
                    <a:pt x="425018" y="22567"/>
                  </a:lnTo>
                  <a:lnTo>
                    <a:pt x="422605" y="21272"/>
                  </a:lnTo>
                  <a:lnTo>
                    <a:pt x="419836" y="20726"/>
                  </a:lnTo>
                  <a:lnTo>
                    <a:pt x="410235" y="20726"/>
                  </a:lnTo>
                  <a:lnTo>
                    <a:pt x="405053" y="23876"/>
                  </a:lnTo>
                  <a:lnTo>
                    <a:pt x="401459" y="30060"/>
                  </a:lnTo>
                  <a:lnTo>
                    <a:pt x="401459" y="22034"/>
                  </a:lnTo>
                  <a:lnTo>
                    <a:pt x="394068" y="22034"/>
                  </a:lnTo>
                  <a:lnTo>
                    <a:pt x="394068" y="78981"/>
                  </a:lnTo>
                  <a:lnTo>
                    <a:pt x="402285" y="78981"/>
                  </a:lnTo>
                  <a:lnTo>
                    <a:pt x="402348" y="40360"/>
                  </a:lnTo>
                  <a:lnTo>
                    <a:pt x="403580" y="35585"/>
                  </a:lnTo>
                  <a:lnTo>
                    <a:pt x="406171" y="32981"/>
                  </a:lnTo>
                  <a:lnTo>
                    <a:pt x="408660" y="30378"/>
                  </a:lnTo>
                  <a:lnTo>
                    <a:pt x="409422" y="30060"/>
                  </a:lnTo>
                  <a:lnTo>
                    <a:pt x="411708" y="29083"/>
                  </a:lnTo>
                  <a:lnTo>
                    <a:pt x="417436" y="29083"/>
                  </a:lnTo>
                  <a:lnTo>
                    <a:pt x="425284" y="78981"/>
                  </a:lnTo>
                  <a:lnTo>
                    <a:pt x="433514" y="78981"/>
                  </a:lnTo>
                  <a:close/>
                </a:path>
                <a:path w="626109" h="1197610">
                  <a:moveTo>
                    <a:pt x="516178" y="50673"/>
                  </a:moveTo>
                  <a:lnTo>
                    <a:pt x="503618" y="36347"/>
                  </a:lnTo>
                  <a:lnTo>
                    <a:pt x="506666" y="34721"/>
                  </a:lnTo>
                  <a:lnTo>
                    <a:pt x="508050" y="33426"/>
                  </a:lnTo>
                  <a:lnTo>
                    <a:pt x="508977" y="32550"/>
                  </a:lnTo>
                  <a:lnTo>
                    <a:pt x="512114" y="26911"/>
                  </a:lnTo>
                  <a:lnTo>
                    <a:pt x="512864" y="23876"/>
                  </a:lnTo>
                  <a:lnTo>
                    <a:pt x="512826" y="16713"/>
                  </a:lnTo>
                  <a:lnTo>
                    <a:pt x="512025" y="13462"/>
                  </a:lnTo>
                  <a:lnTo>
                    <a:pt x="509231" y="7924"/>
                  </a:lnTo>
                  <a:lnTo>
                    <a:pt x="508800" y="7061"/>
                  </a:lnTo>
                  <a:lnTo>
                    <a:pt x="506387" y="4559"/>
                  </a:lnTo>
                  <a:lnTo>
                    <a:pt x="500291" y="876"/>
                  </a:lnTo>
                  <a:lnTo>
                    <a:pt x="496874" y="0"/>
                  </a:lnTo>
                  <a:lnTo>
                    <a:pt x="487921" y="0"/>
                  </a:lnTo>
                  <a:lnTo>
                    <a:pt x="483489" y="1739"/>
                  </a:lnTo>
                  <a:lnTo>
                    <a:pt x="479971" y="5321"/>
                  </a:lnTo>
                  <a:lnTo>
                    <a:pt x="476377" y="8902"/>
                  </a:lnTo>
                  <a:lnTo>
                    <a:pt x="474065" y="13893"/>
                  </a:lnTo>
                  <a:lnTo>
                    <a:pt x="473138" y="20396"/>
                  </a:lnTo>
                  <a:lnTo>
                    <a:pt x="481355" y="22136"/>
                  </a:lnTo>
                  <a:lnTo>
                    <a:pt x="481914" y="17360"/>
                  </a:lnTo>
                  <a:lnTo>
                    <a:pt x="483298" y="13779"/>
                  </a:lnTo>
                  <a:lnTo>
                    <a:pt x="485419" y="11506"/>
                  </a:lnTo>
                  <a:lnTo>
                    <a:pt x="487553" y="9118"/>
                  </a:lnTo>
                  <a:lnTo>
                    <a:pt x="490232" y="7924"/>
                  </a:lnTo>
                  <a:lnTo>
                    <a:pt x="496697" y="7924"/>
                  </a:lnTo>
                  <a:lnTo>
                    <a:pt x="499275" y="9118"/>
                  </a:lnTo>
                  <a:lnTo>
                    <a:pt x="503440" y="13779"/>
                  </a:lnTo>
                  <a:lnTo>
                    <a:pt x="504456" y="16713"/>
                  </a:lnTo>
                  <a:lnTo>
                    <a:pt x="504456" y="24739"/>
                  </a:lnTo>
                  <a:lnTo>
                    <a:pt x="502970" y="27990"/>
                  </a:lnTo>
                  <a:lnTo>
                    <a:pt x="497433" y="32334"/>
                  </a:lnTo>
                  <a:lnTo>
                    <a:pt x="494296" y="33426"/>
                  </a:lnTo>
                  <a:lnTo>
                    <a:pt x="490410" y="33426"/>
                  </a:lnTo>
                  <a:lnTo>
                    <a:pt x="489953" y="33312"/>
                  </a:lnTo>
                  <a:lnTo>
                    <a:pt x="489394" y="33312"/>
                  </a:lnTo>
                  <a:lnTo>
                    <a:pt x="488467" y="41770"/>
                  </a:lnTo>
                  <a:lnTo>
                    <a:pt x="490778" y="41008"/>
                  </a:lnTo>
                  <a:lnTo>
                    <a:pt x="492721" y="40690"/>
                  </a:lnTo>
                  <a:lnTo>
                    <a:pt x="498081" y="40690"/>
                  </a:lnTo>
                  <a:lnTo>
                    <a:pt x="501218" y="42100"/>
                  </a:lnTo>
                  <a:lnTo>
                    <a:pt x="503707" y="45034"/>
                  </a:lnTo>
                  <a:lnTo>
                    <a:pt x="506209" y="47853"/>
                  </a:lnTo>
                  <a:lnTo>
                    <a:pt x="507403" y="51536"/>
                  </a:lnTo>
                  <a:lnTo>
                    <a:pt x="507403" y="60655"/>
                  </a:lnTo>
                  <a:lnTo>
                    <a:pt x="506120" y="64554"/>
                  </a:lnTo>
                  <a:lnTo>
                    <a:pt x="500761" y="70853"/>
                  </a:lnTo>
                  <a:lnTo>
                    <a:pt x="497522" y="72364"/>
                  </a:lnTo>
                  <a:lnTo>
                    <a:pt x="490321" y="72364"/>
                  </a:lnTo>
                  <a:lnTo>
                    <a:pt x="487641" y="71170"/>
                  </a:lnTo>
                  <a:lnTo>
                    <a:pt x="483019" y="66395"/>
                  </a:lnTo>
                  <a:lnTo>
                    <a:pt x="481457" y="62382"/>
                  </a:lnTo>
                  <a:lnTo>
                    <a:pt x="480529" y="56959"/>
                  </a:lnTo>
                  <a:lnTo>
                    <a:pt x="472313" y="58267"/>
                  </a:lnTo>
                  <a:lnTo>
                    <a:pt x="472859" y="64770"/>
                  </a:lnTo>
                  <a:lnTo>
                    <a:pt x="475081" y="70091"/>
                  </a:lnTo>
                  <a:lnTo>
                    <a:pt x="482841" y="78333"/>
                  </a:lnTo>
                  <a:lnTo>
                    <a:pt x="487730" y="80391"/>
                  </a:lnTo>
                  <a:lnTo>
                    <a:pt x="500113" y="80391"/>
                  </a:lnTo>
                  <a:lnTo>
                    <a:pt x="505472" y="78003"/>
                  </a:lnTo>
                  <a:lnTo>
                    <a:pt x="510501" y="72364"/>
                  </a:lnTo>
                  <a:lnTo>
                    <a:pt x="514057" y="68465"/>
                  </a:lnTo>
                  <a:lnTo>
                    <a:pt x="516178" y="62598"/>
                  </a:lnTo>
                  <a:lnTo>
                    <a:pt x="516178" y="50673"/>
                  </a:lnTo>
                  <a:close/>
                </a:path>
                <a:path w="626109" h="1197610">
                  <a:moveTo>
                    <a:pt x="626110" y="1141095"/>
                  </a:moveTo>
                  <a:lnTo>
                    <a:pt x="622325" y="1141095"/>
                  </a:lnTo>
                  <a:lnTo>
                    <a:pt x="621309" y="1143482"/>
                  </a:lnTo>
                  <a:lnTo>
                    <a:pt x="619544" y="1145984"/>
                  </a:lnTo>
                  <a:lnTo>
                    <a:pt x="614654" y="1151191"/>
                  </a:lnTo>
                  <a:lnTo>
                    <a:pt x="611784" y="1153363"/>
                  </a:lnTo>
                  <a:lnTo>
                    <a:pt x="608558" y="1155204"/>
                  </a:lnTo>
                  <a:lnTo>
                    <a:pt x="608558" y="1161821"/>
                  </a:lnTo>
                  <a:lnTo>
                    <a:pt x="620293" y="1153464"/>
                  </a:lnTo>
                  <a:lnTo>
                    <a:pt x="620293" y="1197406"/>
                  </a:lnTo>
                  <a:lnTo>
                    <a:pt x="626110" y="1197406"/>
                  </a:lnTo>
                  <a:lnTo>
                    <a:pt x="626110" y="1141095"/>
                  </a:lnTo>
                  <a:close/>
                </a:path>
              </a:pathLst>
            </a:custGeom>
            <a:solidFill>
              <a:srgbClr val="000000"/>
            </a:solidFill>
          </p:spPr>
          <p:txBody>
            <a:bodyPr wrap="square" lIns="0" tIns="0" rIns="0" bIns="0" rtlCol="0"/>
            <a:lstStyle/>
            <a:p>
              <a:endParaRPr/>
            </a:p>
          </p:txBody>
        </p:sp>
      </p:grpSp>
      <p:pic>
        <p:nvPicPr>
          <p:cNvPr id="367" name="object 367"/>
          <p:cNvPicPr/>
          <p:nvPr/>
        </p:nvPicPr>
        <p:blipFill>
          <a:blip r:embed="rId7" cstate="print"/>
          <a:stretch>
            <a:fillRect/>
          </a:stretch>
        </p:blipFill>
        <p:spPr>
          <a:xfrm>
            <a:off x="9763283" y="2290844"/>
            <a:ext cx="49419" cy="805862"/>
          </a:xfrm>
          <a:prstGeom prst="rect">
            <a:avLst/>
          </a:prstGeom>
        </p:spPr>
      </p:pic>
      <p:pic>
        <p:nvPicPr>
          <p:cNvPr id="368" name="object 368"/>
          <p:cNvPicPr/>
          <p:nvPr/>
        </p:nvPicPr>
        <p:blipFill>
          <a:blip r:embed="rId8" cstate="print"/>
          <a:stretch>
            <a:fillRect/>
          </a:stretch>
        </p:blipFill>
        <p:spPr>
          <a:xfrm>
            <a:off x="10285097" y="3339181"/>
            <a:ext cx="203681" cy="71711"/>
          </a:xfrm>
          <a:prstGeom prst="rect">
            <a:avLst/>
          </a:prstGeom>
        </p:spPr>
      </p:pic>
      <p:grpSp>
        <p:nvGrpSpPr>
          <p:cNvPr id="369" name="object 369"/>
          <p:cNvGrpSpPr/>
          <p:nvPr/>
        </p:nvGrpSpPr>
        <p:grpSpPr>
          <a:xfrm>
            <a:off x="6648262" y="3617023"/>
            <a:ext cx="908685" cy="1198245"/>
            <a:chOff x="6648262" y="3617023"/>
            <a:chExt cx="908685" cy="1198245"/>
          </a:xfrm>
        </p:grpSpPr>
        <p:sp>
          <p:nvSpPr>
            <p:cNvPr id="370" name="object 370"/>
            <p:cNvSpPr/>
            <p:nvPr/>
          </p:nvSpPr>
          <p:spPr>
            <a:xfrm>
              <a:off x="6741466" y="3780734"/>
              <a:ext cx="815975" cy="913765"/>
            </a:xfrm>
            <a:custGeom>
              <a:avLst/>
              <a:gdLst/>
              <a:ahLst/>
              <a:cxnLst/>
              <a:rect l="l" t="t" r="r" b="b"/>
              <a:pathLst>
                <a:path w="815975" h="913764">
                  <a:moveTo>
                    <a:pt x="0" y="861940"/>
                  </a:moveTo>
                  <a:lnTo>
                    <a:pt x="59839" y="861940"/>
                  </a:lnTo>
                </a:path>
                <a:path w="815975" h="913764">
                  <a:moveTo>
                    <a:pt x="89758" y="861940"/>
                  </a:moveTo>
                  <a:lnTo>
                    <a:pt x="149607" y="861940"/>
                  </a:lnTo>
                </a:path>
                <a:path w="815975" h="913764">
                  <a:moveTo>
                    <a:pt x="179526" y="861940"/>
                  </a:moveTo>
                  <a:lnTo>
                    <a:pt x="239374" y="861940"/>
                  </a:lnTo>
                </a:path>
                <a:path w="815975" h="913764">
                  <a:moveTo>
                    <a:pt x="269294" y="861940"/>
                  </a:moveTo>
                  <a:lnTo>
                    <a:pt x="329142" y="861940"/>
                  </a:lnTo>
                </a:path>
                <a:path w="815975" h="913764">
                  <a:moveTo>
                    <a:pt x="359080" y="861940"/>
                  </a:moveTo>
                  <a:lnTo>
                    <a:pt x="418938" y="861940"/>
                  </a:lnTo>
                </a:path>
                <a:path w="815975" h="913764">
                  <a:moveTo>
                    <a:pt x="448867" y="861940"/>
                  </a:moveTo>
                  <a:lnTo>
                    <a:pt x="508632" y="861940"/>
                  </a:lnTo>
                </a:path>
                <a:path w="815975" h="913764">
                  <a:moveTo>
                    <a:pt x="538560" y="861940"/>
                  </a:moveTo>
                  <a:lnTo>
                    <a:pt x="598418" y="861940"/>
                  </a:lnTo>
                </a:path>
                <a:path w="815975" h="913764">
                  <a:moveTo>
                    <a:pt x="628347" y="861940"/>
                  </a:moveTo>
                  <a:lnTo>
                    <a:pt x="688204" y="861940"/>
                  </a:lnTo>
                </a:path>
                <a:path w="815975" h="913764">
                  <a:moveTo>
                    <a:pt x="718133" y="861940"/>
                  </a:moveTo>
                  <a:lnTo>
                    <a:pt x="777991" y="861940"/>
                  </a:lnTo>
                </a:path>
                <a:path w="815975" h="913764">
                  <a:moveTo>
                    <a:pt x="807919" y="861940"/>
                  </a:moveTo>
                  <a:lnTo>
                    <a:pt x="815402" y="861940"/>
                  </a:lnTo>
                </a:path>
                <a:path w="815975" h="913764">
                  <a:moveTo>
                    <a:pt x="43941" y="913549"/>
                  </a:moveTo>
                  <a:lnTo>
                    <a:pt x="43941" y="843269"/>
                  </a:lnTo>
                </a:path>
                <a:path w="815975" h="913764">
                  <a:moveTo>
                    <a:pt x="0" y="691188"/>
                  </a:moveTo>
                  <a:lnTo>
                    <a:pt x="59839" y="691188"/>
                  </a:lnTo>
                </a:path>
                <a:path w="815975" h="913764">
                  <a:moveTo>
                    <a:pt x="89758" y="691188"/>
                  </a:moveTo>
                  <a:lnTo>
                    <a:pt x="149607" y="691188"/>
                  </a:lnTo>
                </a:path>
                <a:path w="815975" h="913764">
                  <a:moveTo>
                    <a:pt x="179526" y="691188"/>
                  </a:moveTo>
                  <a:lnTo>
                    <a:pt x="239374" y="691188"/>
                  </a:lnTo>
                </a:path>
                <a:path w="815975" h="913764">
                  <a:moveTo>
                    <a:pt x="269294" y="691188"/>
                  </a:moveTo>
                  <a:lnTo>
                    <a:pt x="329142" y="691188"/>
                  </a:lnTo>
                </a:path>
                <a:path w="815975" h="913764">
                  <a:moveTo>
                    <a:pt x="359080" y="691188"/>
                  </a:moveTo>
                  <a:lnTo>
                    <a:pt x="418938" y="691188"/>
                  </a:lnTo>
                </a:path>
                <a:path w="815975" h="913764">
                  <a:moveTo>
                    <a:pt x="448866" y="691188"/>
                  </a:moveTo>
                  <a:lnTo>
                    <a:pt x="508632" y="691188"/>
                  </a:lnTo>
                </a:path>
                <a:path w="815975" h="913764">
                  <a:moveTo>
                    <a:pt x="538560" y="691188"/>
                  </a:moveTo>
                  <a:lnTo>
                    <a:pt x="598418" y="691188"/>
                  </a:lnTo>
                </a:path>
                <a:path w="815975" h="913764">
                  <a:moveTo>
                    <a:pt x="628347" y="691188"/>
                  </a:moveTo>
                  <a:lnTo>
                    <a:pt x="688204" y="691188"/>
                  </a:lnTo>
                </a:path>
                <a:path w="815975" h="913764">
                  <a:moveTo>
                    <a:pt x="718133" y="691188"/>
                  </a:moveTo>
                  <a:lnTo>
                    <a:pt x="777991" y="691188"/>
                  </a:lnTo>
                </a:path>
                <a:path w="815975" h="913764">
                  <a:moveTo>
                    <a:pt x="807919" y="691188"/>
                  </a:moveTo>
                  <a:lnTo>
                    <a:pt x="815402" y="691188"/>
                  </a:lnTo>
                </a:path>
                <a:path w="815975" h="913764">
                  <a:moveTo>
                    <a:pt x="43941" y="808129"/>
                  </a:moveTo>
                  <a:lnTo>
                    <a:pt x="43941" y="737860"/>
                  </a:lnTo>
                </a:path>
                <a:path w="815975" h="913764">
                  <a:moveTo>
                    <a:pt x="43941" y="702720"/>
                  </a:moveTo>
                  <a:lnTo>
                    <a:pt x="43941" y="632441"/>
                  </a:lnTo>
                </a:path>
                <a:path w="815975" h="913764">
                  <a:moveTo>
                    <a:pt x="0" y="520208"/>
                  </a:moveTo>
                  <a:lnTo>
                    <a:pt x="59839" y="520208"/>
                  </a:lnTo>
                </a:path>
                <a:path w="815975" h="913764">
                  <a:moveTo>
                    <a:pt x="89758" y="520208"/>
                  </a:moveTo>
                  <a:lnTo>
                    <a:pt x="149606" y="520208"/>
                  </a:lnTo>
                </a:path>
                <a:path w="815975" h="913764">
                  <a:moveTo>
                    <a:pt x="179526" y="520208"/>
                  </a:moveTo>
                  <a:lnTo>
                    <a:pt x="239374" y="520208"/>
                  </a:lnTo>
                </a:path>
                <a:path w="815975" h="913764">
                  <a:moveTo>
                    <a:pt x="269294" y="520208"/>
                  </a:moveTo>
                  <a:lnTo>
                    <a:pt x="329142" y="520208"/>
                  </a:lnTo>
                </a:path>
                <a:path w="815975" h="913764">
                  <a:moveTo>
                    <a:pt x="359080" y="520208"/>
                  </a:moveTo>
                  <a:lnTo>
                    <a:pt x="418938" y="520208"/>
                  </a:lnTo>
                </a:path>
                <a:path w="815975" h="913764">
                  <a:moveTo>
                    <a:pt x="448866" y="520208"/>
                  </a:moveTo>
                  <a:lnTo>
                    <a:pt x="508632" y="520208"/>
                  </a:lnTo>
                </a:path>
                <a:path w="815975" h="913764">
                  <a:moveTo>
                    <a:pt x="538560" y="520208"/>
                  </a:moveTo>
                  <a:lnTo>
                    <a:pt x="598418" y="520208"/>
                  </a:lnTo>
                </a:path>
                <a:path w="815975" h="913764">
                  <a:moveTo>
                    <a:pt x="628347" y="520208"/>
                  </a:moveTo>
                  <a:lnTo>
                    <a:pt x="688204" y="520208"/>
                  </a:lnTo>
                </a:path>
                <a:path w="815975" h="913764">
                  <a:moveTo>
                    <a:pt x="718133" y="520208"/>
                  </a:moveTo>
                  <a:lnTo>
                    <a:pt x="777991" y="520208"/>
                  </a:lnTo>
                </a:path>
                <a:path w="815975" h="913764">
                  <a:moveTo>
                    <a:pt x="807919" y="520208"/>
                  </a:moveTo>
                  <a:lnTo>
                    <a:pt x="815401" y="520208"/>
                  </a:lnTo>
                </a:path>
                <a:path w="815975" h="913764">
                  <a:moveTo>
                    <a:pt x="43941" y="597301"/>
                  </a:moveTo>
                  <a:lnTo>
                    <a:pt x="43941" y="527043"/>
                  </a:lnTo>
                </a:path>
                <a:path w="815975" h="913764">
                  <a:moveTo>
                    <a:pt x="43941" y="491892"/>
                  </a:moveTo>
                  <a:lnTo>
                    <a:pt x="43941" y="421591"/>
                  </a:lnTo>
                </a:path>
                <a:path w="815975" h="913764">
                  <a:moveTo>
                    <a:pt x="0" y="349337"/>
                  </a:moveTo>
                  <a:lnTo>
                    <a:pt x="59839" y="349337"/>
                  </a:lnTo>
                </a:path>
                <a:path w="815975" h="913764">
                  <a:moveTo>
                    <a:pt x="89758" y="349337"/>
                  </a:moveTo>
                  <a:lnTo>
                    <a:pt x="149606" y="349337"/>
                  </a:lnTo>
                </a:path>
                <a:path w="815975" h="913764">
                  <a:moveTo>
                    <a:pt x="179526" y="349337"/>
                  </a:moveTo>
                  <a:lnTo>
                    <a:pt x="239374" y="349337"/>
                  </a:lnTo>
                </a:path>
                <a:path w="815975" h="913764">
                  <a:moveTo>
                    <a:pt x="269294" y="349337"/>
                  </a:moveTo>
                  <a:lnTo>
                    <a:pt x="329142" y="349337"/>
                  </a:lnTo>
                </a:path>
                <a:path w="815975" h="913764">
                  <a:moveTo>
                    <a:pt x="359080" y="349337"/>
                  </a:moveTo>
                  <a:lnTo>
                    <a:pt x="418938" y="349337"/>
                  </a:lnTo>
                </a:path>
                <a:path w="815975" h="913764">
                  <a:moveTo>
                    <a:pt x="448866" y="349337"/>
                  </a:moveTo>
                  <a:lnTo>
                    <a:pt x="508632" y="349337"/>
                  </a:lnTo>
                </a:path>
                <a:path w="815975" h="913764">
                  <a:moveTo>
                    <a:pt x="538560" y="349337"/>
                  </a:moveTo>
                  <a:lnTo>
                    <a:pt x="598418" y="349337"/>
                  </a:lnTo>
                </a:path>
                <a:path w="815975" h="913764">
                  <a:moveTo>
                    <a:pt x="628347" y="349337"/>
                  </a:moveTo>
                  <a:lnTo>
                    <a:pt x="688204" y="349337"/>
                  </a:lnTo>
                </a:path>
                <a:path w="815975" h="913764">
                  <a:moveTo>
                    <a:pt x="718133" y="349337"/>
                  </a:moveTo>
                  <a:lnTo>
                    <a:pt x="777990" y="349337"/>
                  </a:lnTo>
                </a:path>
                <a:path w="815975" h="913764">
                  <a:moveTo>
                    <a:pt x="807919" y="349337"/>
                  </a:moveTo>
                  <a:lnTo>
                    <a:pt x="815401" y="349337"/>
                  </a:lnTo>
                </a:path>
                <a:path w="815975" h="913764">
                  <a:moveTo>
                    <a:pt x="43941" y="386440"/>
                  </a:moveTo>
                  <a:lnTo>
                    <a:pt x="43941" y="316247"/>
                  </a:lnTo>
                </a:path>
                <a:path w="815975" h="913764">
                  <a:moveTo>
                    <a:pt x="0" y="178357"/>
                  </a:moveTo>
                  <a:lnTo>
                    <a:pt x="59839" y="178357"/>
                  </a:lnTo>
                </a:path>
                <a:path w="815975" h="913764">
                  <a:moveTo>
                    <a:pt x="89758" y="178357"/>
                  </a:moveTo>
                  <a:lnTo>
                    <a:pt x="149606" y="178357"/>
                  </a:lnTo>
                </a:path>
                <a:path w="815975" h="913764">
                  <a:moveTo>
                    <a:pt x="179526" y="178357"/>
                  </a:moveTo>
                  <a:lnTo>
                    <a:pt x="239374" y="178357"/>
                  </a:lnTo>
                </a:path>
                <a:path w="815975" h="913764">
                  <a:moveTo>
                    <a:pt x="269294" y="178357"/>
                  </a:moveTo>
                  <a:lnTo>
                    <a:pt x="329142" y="178357"/>
                  </a:lnTo>
                </a:path>
                <a:path w="815975" h="913764">
                  <a:moveTo>
                    <a:pt x="359080" y="178357"/>
                  </a:moveTo>
                  <a:lnTo>
                    <a:pt x="418938" y="178357"/>
                  </a:lnTo>
                </a:path>
                <a:path w="815975" h="913764">
                  <a:moveTo>
                    <a:pt x="448866" y="178357"/>
                  </a:moveTo>
                  <a:lnTo>
                    <a:pt x="508632" y="178357"/>
                  </a:lnTo>
                </a:path>
                <a:path w="815975" h="913764">
                  <a:moveTo>
                    <a:pt x="538560" y="178357"/>
                  </a:moveTo>
                  <a:lnTo>
                    <a:pt x="598418" y="178357"/>
                  </a:lnTo>
                </a:path>
                <a:path w="815975" h="913764">
                  <a:moveTo>
                    <a:pt x="628347" y="178357"/>
                  </a:moveTo>
                  <a:lnTo>
                    <a:pt x="688204" y="178357"/>
                  </a:lnTo>
                </a:path>
                <a:path w="815975" h="913764">
                  <a:moveTo>
                    <a:pt x="718133" y="178357"/>
                  </a:moveTo>
                  <a:lnTo>
                    <a:pt x="777990" y="178357"/>
                  </a:lnTo>
                </a:path>
                <a:path w="815975" h="913764">
                  <a:moveTo>
                    <a:pt x="807919" y="178357"/>
                  </a:moveTo>
                  <a:lnTo>
                    <a:pt x="815401" y="178357"/>
                  </a:lnTo>
                </a:path>
                <a:path w="815975" h="913764">
                  <a:moveTo>
                    <a:pt x="43941" y="281097"/>
                  </a:moveTo>
                  <a:lnTo>
                    <a:pt x="43941" y="210795"/>
                  </a:lnTo>
                </a:path>
                <a:path w="815975" h="913764">
                  <a:moveTo>
                    <a:pt x="43941" y="175644"/>
                  </a:moveTo>
                  <a:lnTo>
                    <a:pt x="43941" y="105343"/>
                  </a:lnTo>
                </a:path>
                <a:path w="815975" h="913764">
                  <a:moveTo>
                    <a:pt x="0" y="7702"/>
                  </a:moveTo>
                  <a:lnTo>
                    <a:pt x="59839" y="7702"/>
                  </a:lnTo>
                </a:path>
                <a:path w="815975" h="913764">
                  <a:moveTo>
                    <a:pt x="89758" y="7702"/>
                  </a:moveTo>
                  <a:lnTo>
                    <a:pt x="149606" y="7702"/>
                  </a:lnTo>
                </a:path>
                <a:path w="815975" h="913764">
                  <a:moveTo>
                    <a:pt x="179526" y="7702"/>
                  </a:moveTo>
                  <a:lnTo>
                    <a:pt x="239374" y="7702"/>
                  </a:lnTo>
                </a:path>
                <a:path w="815975" h="913764">
                  <a:moveTo>
                    <a:pt x="269294" y="7702"/>
                  </a:moveTo>
                  <a:lnTo>
                    <a:pt x="329142" y="7702"/>
                  </a:lnTo>
                </a:path>
                <a:path w="815975" h="913764">
                  <a:moveTo>
                    <a:pt x="359080" y="7702"/>
                  </a:moveTo>
                  <a:lnTo>
                    <a:pt x="418938" y="7702"/>
                  </a:lnTo>
                </a:path>
                <a:path w="815975" h="913764">
                  <a:moveTo>
                    <a:pt x="448866" y="7702"/>
                  </a:moveTo>
                  <a:lnTo>
                    <a:pt x="508632" y="7702"/>
                  </a:lnTo>
                </a:path>
                <a:path w="815975" h="913764">
                  <a:moveTo>
                    <a:pt x="538560" y="7702"/>
                  </a:moveTo>
                  <a:lnTo>
                    <a:pt x="598418" y="7702"/>
                  </a:lnTo>
                </a:path>
                <a:path w="815975" h="913764">
                  <a:moveTo>
                    <a:pt x="628347" y="7702"/>
                  </a:moveTo>
                  <a:lnTo>
                    <a:pt x="688204" y="7702"/>
                  </a:lnTo>
                </a:path>
                <a:path w="815975" h="913764">
                  <a:moveTo>
                    <a:pt x="718133" y="7702"/>
                  </a:moveTo>
                  <a:lnTo>
                    <a:pt x="777990" y="7702"/>
                  </a:lnTo>
                </a:path>
                <a:path w="815975" h="913764">
                  <a:moveTo>
                    <a:pt x="807919" y="7702"/>
                  </a:moveTo>
                  <a:lnTo>
                    <a:pt x="815401" y="7702"/>
                  </a:lnTo>
                </a:path>
                <a:path w="815975" h="913764">
                  <a:moveTo>
                    <a:pt x="43941" y="70192"/>
                  </a:moveTo>
                  <a:lnTo>
                    <a:pt x="43941" y="0"/>
                  </a:lnTo>
                </a:path>
              </a:pathLst>
            </a:custGeom>
            <a:ln w="6506">
              <a:solidFill>
                <a:srgbClr val="EFEFEF"/>
              </a:solidFill>
            </a:ln>
          </p:spPr>
          <p:txBody>
            <a:bodyPr wrap="square" lIns="0" tIns="0" rIns="0" bIns="0" rtlCol="0"/>
            <a:lstStyle/>
            <a:p>
              <a:endParaRPr/>
            </a:p>
          </p:txBody>
        </p:sp>
        <p:sp>
          <p:nvSpPr>
            <p:cNvPr id="371" name="object 371"/>
            <p:cNvSpPr/>
            <p:nvPr/>
          </p:nvSpPr>
          <p:spPr>
            <a:xfrm>
              <a:off x="6785408"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72" name="object 372"/>
            <p:cNvSpPr/>
            <p:nvPr/>
          </p:nvSpPr>
          <p:spPr>
            <a:xfrm>
              <a:off x="6930812"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373" name="object 373"/>
            <p:cNvSpPr/>
            <p:nvPr/>
          </p:nvSpPr>
          <p:spPr>
            <a:xfrm>
              <a:off x="6930812"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74" name="object 374"/>
            <p:cNvSpPr/>
            <p:nvPr/>
          </p:nvSpPr>
          <p:spPr>
            <a:xfrm>
              <a:off x="7076373"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375" name="object 375"/>
            <p:cNvSpPr/>
            <p:nvPr/>
          </p:nvSpPr>
          <p:spPr>
            <a:xfrm>
              <a:off x="7076373"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76" name="object 376"/>
            <p:cNvSpPr/>
            <p:nvPr/>
          </p:nvSpPr>
          <p:spPr>
            <a:xfrm>
              <a:off x="7221924"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377" name="object 377"/>
            <p:cNvSpPr/>
            <p:nvPr/>
          </p:nvSpPr>
          <p:spPr>
            <a:xfrm>
              <a:off x="7221924"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78" name="object 378"/>
            <p:cNvSpPr/>
            <p:nvPr/>
          </p:nvSpPr>
          <p:spPr>
            <a:xfrm>
              <a:off x="7367504"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379" name="object 379"/>
            <p:cNvSpPr/>
            <p:nvPr/>
          </p:nvSpPr>
          <p:spPr>
            <a:xfrm>
              <a:off x="7367504"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80" name="object 380"/>
            <p:cNvSpPr/>
            <p:nvPr/>
          </p:nvSpPr>
          <p:spPr>
            <a:xfrm>
              <a:off x="7512898"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381" name="object 381"/>
            <p:cNvSpPr/>
            <p:nvPr/>
          </p:nvSpPr>
          <p:spPr>
            <a:xfrm>
              <a:off x="7512898"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382" name="object 382"/>
            <p:cNvSpPr/>
            <p:nvPr/>
          </p:nvSpPr>
          <p:spPr>
            <a:xfrm>
              <a:off x="6785251" y="3788437"/>
              <a:ext cx="727710" cy="851535"/>
            </a:xfrm>
            <a:custGeom>
              <a:avLst/>
              <a:gdLst/>
              <a:ahLst/>
              <a:cxnLst/>
              <a:rect l="l" t="t" r="r" b="b"/>
              <a:pathLst>
                <a:path w="727709" h="851535">
                  <a:moveTo>
                    <a:pt x="0" y="850939"/>
                  </a:moveTo>
                  <a:lnTo>
                    <a:pt x="0" y="847283"/>
                  </a:lnTo>
                  <a:lnTo>
                    <a:pt x="28838" y="843801"/>
                  </a:lnTo>
                  <a:lnTo>
                    <a:pt x="43332" y="840329"/>
                  </a:lnTo>
                  <a:lnTo>
                    <a:pt x="50500" y="826236"/>
                  </a:lnTo>
                  <a:lnTo>
                    <a:pt x="50500" y="836662"/>
                  </a:lnTo>
                  <a:lnTo>
                    <a:pt x="50500" y="829708"/>
                  </a:lnTo>
                  <a:lnTo>
                    <a:pt x="50500" y="833190"/>
                  </a:lnTo>
                  <a:lnTo>
                    <a:pt x="64836" y="822569"/>
                  </a:lnTo>
                  <a:lnTo>
                    <a:pt x="72004" y="819097"/>
                  </a:lnTo>
                  <a:lnTo>
                    <a:pt x="79329" y="815615"/>
                  </a:lnTo>
                  <a:lnTo>
                    <a:pt x="85564" y="811959"/>
                  </a:lnTo>
                  <a:lnTo>
                    <a:pt x="85564" y="808476"/>
                  </a:lnTo>
                  <a:lnTo>
                    <a:pt x="86497" y="805005"/>
                  </a:lnTo>
                  <a:lnTo>
                    <a:pt x="86497" y="801348"/>
                  </a:lnTo>
                  <a:lnTo>
                    <a:pt x="91800" y="797866"/>
                  </a:lnTo>
                  <a:lnTo>
                    <a:pt x="91800" y="794394"/>
                  </a:lnTo>
                  <a:lnTo>
                    <a:pt x="93665" y="790912"/>
                  </a:lnTo>
                  <a:lnTo>
                    <a:pt x="93665" y="787256"/>
                  </a:lnTo>
                  <a:lnTo>
                    <a:pt x="97878" y="783773"/>
                  </a:lnTo>
                  <a:lnTo>
                    <a:pt x="97878" y="780301"/>
                  </a:lnTo>
                  <a:lnTo>
                    <a:pt x="100834" y="776634"/>
                  </a:lnTo>
                  <a:lnTo>
                    <a:pt x="100834" y="773163"/>
                  </a:lnTo>
                  <a:lnTo>
                    <a:pt x="110034" y="769680"/>
                  </a:lnTo>
                  <a:lnTo>
                    <a:pt x="115327" y="755587"/>
                  </a:lnTo>
                  <a:lnTo>
                    <a:pt x="115327" y="759070"/>
                  </a:lnTo>
                  <a:lnTo>
                    <a:pt x="115327" y="766209"/>
                  </a:lnTo>
                  <a:lnTo>
                    <a:pt x="115327" y="762542"/>
                  </a:lnTo>
                  <a:lnTo>
                    <a:pt x="116260" y="748449"/>
                  </a:lnTo>
                  <a:lnTo>
                    <a:pt x="116260" y="751931"/>
                  </a:lnTo>
                  <a:lnTo>
                    <a:pt x="122338" y="744977"/>
                  </a:lnTo>
                  <a:lnTo>
                    <a:pt x="122338" y="741495"/>
                  </a:lnTo>
                  <a:lnTo>
                    <a:pt x="122495" y="737839"/>
                  </a:lnTo>
                  <a:lnTo>
                    <a:pt x="128416" y="730884"/>
                  </a:lnTo>
                  <a:lnTo>
                    <a:pt x="128416" y="734367"/>
                  </a:lnTo>
                  <a:lnTo>
                    <a:pt x="129663" y="727228"/>
                  </a:lnTo>
                  <a:lnTo>
                    <a:pt x="129663" y="713135"/>
                  </a:lnTo>
                  <a:lnTo>
                    <a:pt x="129663" y="706181"/>
                  </a:lnTo>
                  <a:lnTo>
                    <a:pt x="129663" y="720274"/>
                  </a:lnTo>
                  <a:lnTo>
                    <a:pt x="129663" y="709653"/>
                  </a:lnTo>
                  <a:lnTo>
                    <a:pt x="129663" y="716607"/>
                  </a:lnTo>
                  <a:lnTo>
                    <a:pt x="129663" y="723746"/>
                  </a:lnTo>
                  <a:lnTo>
                    <a:pt x="134494" y="702514"/>
                  </a:lnTo>
                  <a:lnTo>
                    <a:pt x="134494" y="699043"/>
                  </a:lnTo>
                  <a:lnTo>
                    <a:pt x="136831" y="681467"/>
                  </a:lnTo>
                  <a:lnTo>
                    <a:pt x="136831" y="684950"/>
                  </a:lnTo>
                  <a:lnTo>
                    <a:pt x="136831" y="695560"/>
                  </a:lnTo>
                  <a:lnTo>
                    <a:pt x="136831" y="691904"/>
                  </a:lnTo>
                  <a:lnTo>
                    <a:pt x="136831" y="688432"/>
                  </a:lnTo>
                  <a:lnTo>
                    <a:pt x="140729" y="677811"/>
                  </a:lnTo>
                  <a:lnTo>
                    <a:pt x="144156" y="667201"/>
                  </a:lnTo>
                  <a:lnTo>
                    <a:pt x="144156" y="674339"/>
                  </a:lnTo>
                  <a:lnTo>
                    <a:pt x="144156" y="670857"/>
                  </a:lnTo>
                  <a:lnTo>
                    <a:pt x="144156" y="663718"/>
                  </a:lnTo>
                  <a:lnTo>
                    <a:pt x="146807" y="660247"/>
                  </a:lnTo>
                  <a:lnTo>
                    <a:pt x="151324" y="656764"/>
                  </a:lnTo>
                  <a:lnTo>
                    <a:pt x="151324" y="639015"/>
                  </a:lnTo>
                  <a:lnTo>
                    <a:pt x="151324" y="646154"/>
                  </a:lnTo>
                  <a:lnTo>
                    <a:pt x="151324" y="642487"/>
                  </a:lnTo>
                  <a:lnTo>
                    <a:pt x="151324" y="649626"/>
                  </a:lnTo>
                  <a:lnTo>
                    <a:pt x="151324" y="653108"/>
                  </a:lnTo>
                  <a:lnTo>
                    <a:pt x="152886" y="635533"/>
                  </a:lnTo>
                  <a:lnTo>
                    <a:pt x="152886" y="628405"/>
                  </a:lnTo>
                  <a:lnTo>
                    <a:pt x="152886" y="631877"/>
                  </a:lnTo>
                  <a:lnTo>
                    <a:pt x="152886" y="624922"/>
                  </a:lnTo>
                  <a:lnTo>
                    <a:pt x="158493" y="614312"/>
                  </a:lnTo>
                  <a:lnTo>
                    <a:pt x="158493" y="621451"/>
                  </a:lnTo>
                  <a:lnTo>
                    <a:pt x="158493" y="617784"/>
                  </a:lnTo>
                  <a:lnTo>
                    <a:pt x="158493" y="610830"/>
                  </a:lnTo>
                  <a:lnTo>
                    <a:pt x="158493" y="607173"/>
                  </a:lnTo>
                  <a:lnTo>
                    <a:pt x="158493" y="603691"/>
                  </a:lnTo>
                  <a:lnTo>
                    <a:pt x="158493" y="600219"/>
                  </a:lnTo>
                  <a:lnTo>
                    <a:pt x="158964" y="593081"/>
                  </a:lnTo>
                  <a:lnTo>
                    <a:pt x="158964" y="589598"/>
                  </a:lnTo>
                  <a:lnTo>
                    <a:pt x="158964" y="596737"/>
                  </a:lnTo>
                  <a:lnTo>
                    <a:pt x="165199" y="586126"/>
                  </a:lnTo>
                  <a:lnTo>
                    <a:pt x="165670" y="575505"/>
                  </a:lnTo>
                  <a:lnTo>
                    <a:pt x="165670" y="571849"/>
                  </a:lnTo>
                  <a:lnTo>
                    <a:pt x="165670" y="582470"/>
                  </a:lnTo>
                  <a:lnTo>
                    <a:pt x="165670" y="578988"/>
                  </a:lnTo>
                  <a:lnTo>
                    <a:pt x="171277" y="561423"/>
                  </a:lnTo>
                  <a:lnTo>
                    <a:pt x="171277" y="564895"/>
                  </a:lnTo>
                  <a:lnTo>
                    <a:pt x="171277" y="568378"/>
                  </a:lnTo>
                  <a:lnTo>
                    <a:pt x="172986" y="540170"/>
                  </a:lnTo>
                  <a:lnTo>
                    <a:pt x="172986" y="554285"/>
                  </a:lnTo>
                  <a:lnTo>
                    <a:pt x="172986" y="543642"/>
                  </a:lnTo>
                  <a:lnTo>
                    <a:pt x="172986" y="536698"/>
                  </a:lnTo>
                  <a:lnTo>
                    <a:pt x="172986" y="547114"/>
                  </a:lnTo>
                  <a:lnTo>
                    <a:pt x="172986" y="550802"/>
                  </a:lnTo>
                  <a:lnTo>
                    <a:pt x="172986" y="557756"/>
                  </a:lnTo>
                  <a:lnTo>
                    <a:pt x="172986" y="533010"/>
                  </a:lnTo>
                  <a:lnTo>
                    <a:pt x="177355" y="529538"/>
                  </a:lnTo>
                  <a:lnTo>
                    <a:pt x="180163" y="526066"/>
                  </a:lnTo>
                  <a:lnTo>
                    <a:pt x="180163" y="519015"/>
                  </a:lnTo>
                  <a:lnTo>
                    <a:pt x="180163" y="522486"/>
                  </a:lnTo>
                  <a:lnTo>
                    <a:pt x="183433" y="504911"/>
                  </a:lnTo>
                  <a:lnTo>
                    <a:pt x="183433" y="508383"/>
                  </a:lnTo>
                  <a:lnTo>
                    <a:pt x="183433" y="515434"/>
                  </a:lnTo>
                  <a:lnTo>
                    <a:pt x="183433" y="511963"/>
                  </a:lnTo>
                  <a:lnTo>
                    <a:pt x="187331" y="487119"/>
                  </a:lnTo>
                  <a:lnTo>
                    <a:pt x="187331" y="494279"/>
                  </a:lnTo>
                  <a:lnTo>
                    <a:pt x="187331" y="497751"/>
                  </a:lnTo>
                  <a:lnTo>
                    <a:pt x="187331" y="501439"/>
                  </a:lnTo>
                  <a:lnTo>
                    <a:pt x="187331" y="490807"/>
                  </a:lnTo>
                  <a:lnTo>
                    <a:pt x="194499" y="483647"/>
                  </a:lnTo>
                  <a:lnTo>
                    <a:pt x="194499" y="476704"/>
                  </a:lnTo>
                  <a:lnTo>
                    <a:pt x="194499" y="480175"/>
                  </a:lnTo>
                  <a:lnTo>
                    <a:pt x="195746" y="473015"/>
                  </a:lnTo>
                  <a:lnTo>
                    <a:pt x="201825" y="455440"/>
                  </a:lnTo>
                  <a:lnTo>
                    <a:pt x="201825" y="451968"/>
                  </a:lnTo>
                  <a:lnTo>
                    <a:pt x="201825" y="448279"/>
                  </a:lnTo>
                  <a:lnTo>
                    <a:pt x="201825" y="466072"/>
                  </a:lnTo>
                  <a:lnTo>
                    <a:pt x="201825" y="458911"/>
                  </a:lnTo>
                  <a:lnTo>
                    <a:pt x="201825" y="469543"/>
                  </a:lnTo>
                  <a:lnTo>
                    <a:pt x="201825" y="462383"/>
                  </a:lnTo>
                  <a:lnTo>
                    <a:pt x="201825" y="427232"/>
                  </a:lnTo>
                  <a:lnTo>
                    <a:pt x="201825" y="441336"/>
                  </a:lnTo>
                  <a:lnTo>
                    <a:pt x="201825" y="444808"/>
                  </a:lnTo>
                  <a:lnTo>
                    <a:pt x="201825" y="434176"/>
                  </a:lnTo>
                  <a:lnTo>
                    <a:pt x="201825" y="437756"/>
                  </a:lnTo>
                  <a:lnTo>
                    <a:pt x="201825" y="430704"/>
                  </a:lnTo>
                  <a:lnTo>
                    <a:pt x="207903" y="423652"/>
                  </a:lnTo>
                  <a:lnTo>
                    <a:pt x="207903" y="416709"/>
                  </a:lnTo>
                  <a:lnTo>
                    <a:pt x="207903" y="420180"/>
                  </a:lnTo>
                  <a:lnTo>
                    <a:pt x="208993" y="398916"/>
                  </a:lnTo>
                  <a:lnTo>
                    <a:pt x="208993" y="402388"/>
                  </a:lnTo>
                  <a:lnTo>
                    <a:pt x="208993" y="406077"/>
                  </a:lnTo>
                  <a:lnTo>
                    <a:pt x="208993" y="395445"/>
                  </a:lnTo>
                  <a:lnTo>
                    <a:pt x="208993" y="391973"/>
                  </a:lnTo>
                  <a:lnTo>
                    <a:pt x="208993" y="409548"/>
                  </a:lnTo>
                  <a:lnTo>
                    <a:pt x="208993" y="413020"/>
                  </a:lnTo>
                  <a:lnTo>
                    <a:pt x="213981" y="384813"/>
                  </a:lnTo>
                  <a:lnTo>
                    <a:pt x="213981" y="381341"/>
                  </a:lnTo>
                  <a:lnTo>
                    <a:pt x="213981" y="388284"/>
                  </a:lnTo>
                  <a:lnTo>
                    <a:pt x="216161" y="377652"/>
                  </a:lnTo>
                  <a:lnTo>
                    <a:pt x="220207" y="374181"/>
                  </a:lnTo>
                  <a:lnTo>
                    <a:pt x="220207" y="370709"/>
                  </a:lnTo>
                  <a:lnTo>
                    <a:pt x="223329" y="360077"/>
                  </a:lnTo>
                  <a:lnTo>
                    <a:pt x="223329" y="367237"/>
                  </a:lnTo>
                  <a:lnTo>
                    <a:pt x="223329" y="363549"/>
                  </a:lnTo>
                  <a:lnTo>
                    <a:pt x="226285" y="356605"/>
                  </a:lnTo>
                  <a:lnTo>
                    <a:pt x="226285" y="353025"/>
                  </a:lnTo>
                  <a:lnTo>
                    <a:pt x="230497" y="345973"/>
                  </a:lnTo>
                  <a:lnTo>
                    <a:pt x="230497" y="349445"/>
                  </a:lnTo>
                  <a:lnTo>
                    <a:pt x="232363" y="335450"/>
                  </a:lnTo>
                  <a:lnTo>
                    <a:pt x="232363" y="342502"/>
                  </a:lnTo>
                  <a:lnTo>
                    <a:pt x="232363" y="338922"/>
                  </a:lnTo>
                  <a:lnTo>
                    <a:pt x="237822" y="331978"/>
                  </a:lnTo>
                  <a:lnTo>
                    <a:pt x="237822" y="324818"/>
                  </a:lnTo>
                  <a:lnTo>
                    <a:pt x="237822" y="328290"/>
                  </a:lnTo>
                  <a:lnTo>
                    <a:pt x="238441" y="321346"/>
                  </a:lnTo>
                  <a:lnTo>
                    <a:pt x="244990" y="314186"/>
                  </a:lnTo>
                  <a:lnTo>
                    <a:pt x="244990" y="310714"/>
                  </a:lnTo>
                  <a:lnTo>
                    <a:pt x="244990" y="317658"/>
                  </a:lnTo>
                  <a:lnTo>
                    <a:pt x="250754" y="307243"/>
                  </a:lnTo>
                  <a:lnTo>
                    <a:pt x="252158" y="303554"/>
                  </a:lnTo>
                  <a:lnTo>
                    <a:pt x="252158" y="296611"/>
                  </a:lnTo>
                  <a:lnTo>
                    <a:pt x="252158" y="300082"/>
                  </a:lnTo>
                  <a:lnTo>
                    <a:pt x="256833" y="292922"/>
                  </a:lnTo>
                  <a:lnTo>
                    <a:pt x="259327" y="275347"/>
                  </a:lnTo>
                  <a:lnTo>
                    <a:pt x="259327" y="271875"/>
                  </a:lnTo>
                  <a:lnTo>
                    <a:pt x="259327" y="282507"/>
                  </a:lnTo>
                  <a:lnTo>
                    <a:pt x="259327" y="285979"/>
                  </a:lnTo>
                  <a:lnTo>
                    <a:pt x="259327" y="278818"/>
                  </a:lnTo>
                  <a:lnTo>
                    <a:pt x="259327" y="289450"/>
                  </a:lnTo>
                  <a:lnTo>
                    <a:pt x="262911" y="261243"/>
                  </a:lnTo>
                  <a:lnTo>
                    <a:pt x="262911" y="268186"/>
                  </a:lnTo>
                  <a:lnTo>
                    <a:pt x="262911" y="264715"/>
                  </a:lnTo>
                  <a:lnTo>
                    <a:pt x="266652" y="254191"/>
                  </a:lnTo>
                  <a:lnTo>
                    <a:pt x="266652" y="250719"/>
                  </a:lnTo>
                  <a:lnTo>
                    <a:pt x="266652" y="257771"/>
                  </a:lnTo>
                  <a:lnTo>
                    <a:pt x="268989" y="247139"/>
                  </a:lnTo>
                  <a:lnTo>
                    <a:pt x="273820" y="240087"/>
                  </a:lnTo>
                  <a:lnTo>
                    <a:pt x="273820" y="243559"/>
                  </a:lnTo>
                  <a:lnTo>
                    <a:pt x="273820" y="236616"/>
                  </a:lnTo>
                  <a:lnTo>
                    <a:pt x="275224" y="232927"/>
                  </a:lnTo>
                  <a:lnTo>
                    <a:pt x="275224" y="229455"/>
                  </a:lnTo>
                  <a:lnTo>
                    <a:pt x="280988" y="215352"/>
                  </a:lnTo>
                  <a:lnTo>
                    <a:pt x="280988" y="225984"/>
                  </a:lnTo>
                  <a:lnTo>
                    <a:pt x="280988" y="222512"/>
                  </a:lnTo>
                  <a:lnTo>
                    <a:pt x="280988" y="211880"/>
                  </a:lnTo>
                  <a:lnTo>
                    <a:pt x="280988" y="218823"/>
                  </a:lnTo>
                  <a:lnTo>
                    <a:pt x="287380" y="204720"/>
                  </a:lnTo>
                  <a:lnTo>
                    <a:pt x="287380" y="208191"/>
                  </a:lnTo>
                  <a:lnTo>
                    <a:pt x="288156" y="197776"/>
                  </a:lnTo>
                  <a:lnTo>
                    <a:pt x="288156" y="201248"/>
                  </a:lnTo>
                  <a:lnTo>
                    <a:pt x="293458" y="194088"/>
                  </a:lnTo>
                  <a:lnTo>
                    <a:pt x="293458" y="190616"/>
                  </a:lnTo>
                  <a:lnTo>
                    <a:pt x="295324" y="183456"/>
                  </a:lnTo>
                  <a:lnTo>
                    <a:pt x="295324" y="187144"/>
                  </a:lnTo>
                  <a:lnTo>
                    <a:pt x="302640" y="179984"/>
                  </a:lnTo>
                  <a:lnTo>
                    <a:pt x="305781" y="176512"/>
                  </a:lnTo>
                  <a:lnTo>
                    <a:pt x="309845" y="169461"/>
                  </a:lnTo>
                  <a:lnTo>
                    <a:pt x="309845" y="172932"/>
                  </a:lnTo>
                  <a:lnTo>
                    <a:pt x="311877" y="162409"/>
                  </a:lnTo>
                  <a:lnTo>
                    <a:pt x="311877" y="165989"/>
                  </a:lnTo>
                  <a:lnTo>
                    <a:pt x="316958" y="158829"/>
                  </a:lnTo>
                  <a:lnTo>
                    <a:pt x="324163" y="155357"/>
                  </a:lnTo>
                  <a:lnTo>
                    <a:pt x="324163" y="151885"/>
                  </a:lnTo>
                  <a:lnTo>
                    <a:pt x="330260" y="141253"/>
                  </a:lnTo>
                  <a:lnTo>
                    <a:pt x="330260" y="144725"/>
                  </a:lnTo>
                  <a:lnTo>
                    <a:pt x="330260" y="148197"/>
                  </a:lnTo>
                  <a:lnTo>
                    <a:pt x="331460" y="130621"/>
                  </a:lnTo>
                  <a:lnTo>
                    <a:pt x="331460" y="134093"/>
                  </a:lnTo>
                  <a:lnTo>
                    <a:pt x="331460" y="137782"/>
                  </a:lnTo>
                  <a:lnTo>
                    <a:pt x="342360" y="123461"/>
                  </a:lnTo>
                  <a:lnTo>
                    <a:pt x="342360" y="127150"/>
                  </a:lnTo>
                  <a:lnTo>
                    <a:pt x="345778" y="119989"/>
                  </a:lnTo>
                  <a:lnTo>
                    <a:pt x="348457" y="113046"/>
                  </a:lnTo>
                  <a:lnTo>
                    <a:pt x="348457" y="116518"/>
                  </a:lnTo>
                  <a:lnTo>
                    <a:pt x="352983" y="105886"/>
                  </a:lnTo>
                  <a:lnTo>
                    <a:pt x="352983" y="109357"/>
                  </a:lnTo>
                  <a:lnTo>
                    <a:pt x="360743" y="102414"/>
                  </a:lnTo>
                  <a:lnTo>
                    <a:pt x="366839" y="95254"/>
                  </a:lnTo>
                  <a:lnTo>
                    <a:pt x="366839" y="98725"/>
                  </a:lnTo>
                  <a:lnTo>
                    <a:pt x="367486" y="91782"/>
                  </a:lnTo>
                  <a:lnTo>
                    <a:pt x="381804" y="84730"/>
                  </a:lnTo>
                  <a:lnTo>
                    <a:pt x="381804" y="88202"/>
                  </a:lnTo>
                  <a:lnTo>
                    <a:pt x="389009" y="81258"/>
                  </a:lnTo>
                  <a:lnTo>
                    <a:pt x="391318" y="77678"/>
                  </a:lnTo>
                  <a:lnTo>
                    <a:pt x="396306" y="74098"/>
                  </a:lnTo>
                  <a:lnTo>
                    <a:pt x="396306" y="70626"/>
                  </a:lnTo>
                  <a:lnTo>
                    <a:pt x="410624" y="67155"/>
                  </a:lnTo>
                  <a:lnTo>
                    <a:pt x="417829" y="59994"/>
                  </a:lnTo>
                  <a:lnTo>
                    <a:pt x="417829" y="63466"/>
                  </a:lnTo>
                  <a:lnTo>
                    <a:pt x="421893" y="56523"/>
                  </a:lnTo>
                  <a:lnTo>
                    <a:pt x="446372" y="53051"/>
                  </a:lnTo>
                  <a:lnTo>
                    <a:pt x="452376" y="49362"/>
                  </a:lnTo>
                  <a:lnTo>
                    <a:pt x="464754" y="45891"/>
                  </a:lnTo>
                  <a:lnTo>
                    <a:pt x="482675" y="42419"/>
                  </a:lnTo>
                  <a:lnTo>
                    <a:pt x="497177" y="38730"/>
                  </a:lnTo>
                  <a:lnTo>
                    <a:pt x="501334" y="35259"/>
                  </a:lnTo>
                  <a:lnTo>
                    <a:pt x="556388" y="31787"/>
                  </a:lnTo>
                  <a:lnTo>
                    <a:pt x="576341" y="28315"/>
                  </a:lnTo>
                  <a:lnTo>
                    <a:pt x="597956" y="24627"/>
                  </a:lnTo>
                  <a:lnTo>
                    <a:pt x="619663" y="21155"/>
                  </a:lnTo>
                  <a:lnTo>
                    <a:pt x="633981" y="17683"/>
                  </a:lnTo>
                  <a:lnTo>
                    <a:pt x="655596" y="13995"/>
                  </a:lnTo>
                  <a:lnTo>
                    <a:pt x="698827" y="10523"/>
                  </a:lnTo>
                  <a:lnTo>
                    <a:pt x="713145" y="7051"/>
                  </a:lnTo>
                  <a:lnTo>
                    <a:pt x="727647" y="3471"/>
                  </a:lnTo>
                  <a:lnTo>
                    <a:pt x="727647" y="0"/>
                  </a:lnTo>
                </a:path>
              </a:pathLst>
            </a:custGeom>
            <a:ln w="6425">
              <a:solidFill>
                <a:srgbClr val="1A85FF"/>
              </a:solidFill>
            </a:ln>
          </p:spPr>
          <p:txBody>
            <a:bodyPr wrap="square" lIns="0" tIns="0" rIns="0" bIns="0" rtlCol="0"/>
            <a:lstStyle/>
            <a:p>
              <a:endParaRPr/>
            </a:p>
          </p:txBody>
        </p:sp>
        <p:sp>
          <p:nvSpPr>
            <p:cNvPr id="383" name="object 383"/>
            <p:cNvSpPr/>
            <p:nvPr/>
          </p:nvSpPr>
          <p:spPr>
            <a:xfrm>
              <a:off x="6870816" y="3788437"/>
              <a:ext cx="628015" cy="812165"/>
            </a:xfrm>
            <a:custGeom>
              <a:avLst/>
              <a:gdLst/>
              <a:ahLst/>
              <a:cxnLst/>
              <a:rect l="l" t="t" r="r" b="b"/>
              <a:pathLst>
                <a:path w="628015" h="812164">
                  <a:moveTo>
                    <a:pt x="0" y="811590"/>
                  </a:moveTo>
                  <a:lnTo>
                    <a:pt x="36773" y="768953"/>
                  </a:lnTo>
                  <a:lnTo>
                    <a:pt x="61243" y="726306"/>
                  </a:lnTo>
                  <a:lnTo>
                    <a:pt x="65760" y="683485"/>
                  </a:lnTo>
                  <a:lnTo>
                    <a:pt x="67321" y="640849"/>
                  </a:lnTo>
                  <a:lnTo>
                    <a:pt x="80105" y="598017"/>
                  </a:lnTo>
                  <a:lnTo>
                    <a:pt x="85712" y="555380"/>
                  </a:lnTo>
                  <a:lnTo>
                    <a:pt x="87421" y="512505"/>
                  </a:lnTo>
                  <a:lnTo>
                    <a:pt x="94598" y="469869"/>
                  </a:lnTo>
                  <a:lnTo>
                    <a:pt x="144932" y="427232"/>
                  </a:lnTo>
                  <a:lnTo>
                    <a:pt x="146798" y="384487"/>
                  </a:lnTo>
                  <a:lnTo>
                    <a:pt x="177346" y="341851"/>
                  </a:lnTo>
                  <a:lnTo>
                    <a:pt x="181087" y="298997"/>
                  </a:lnTo>
                  <a:lnTo>
                    <a:pt x="238598" y="256361"/>
                  </a:lnTo>
                  <a:lnTo>
                    <a:pt x="245896" y="213507"/>
                  </a:lnTo>
                  <a:lnTo>
                    <a:pt x="281274" y="170871"/>
                  </a:lnTo>
                  <a:lnTo>
                    <a:pt x="325059" y="128017"/>
                  </a:lnTo>
                  <a:lnTo>
                    <a:pt x="332264" y="85381"/>
                  </a:lnTo>
                  <a:lnTo>
                    <a:pt x="613262" y="42744"/>
                  </a:lnTo>
                  <a:lnTo>
                    <a:pt x="627580" y="0"/>
                  </a:lnTo>
                </a:path>
              </a:pathLst>
            </a:custGeom>
            <a:ln w="6375">
              <a:solidFill>
                <a:srgbClr val="D31158"/>
              </a:solidFill>
            </a:ln>
          </p:spPr>
          <p:txBody>
            <a:bodyPr wrap="square" lIns="0" tIns="0" rIns="0" bIns="0" rtlCol="0"/>
            <a:lstStyle/>
            <a:p>
              <a:endParaRPr/>
            </a:p>
          </p:txBody>
        </p:sp>
        <p:sp>
          <p:nvSpPr>
            <p:cNvPr id="384" name="object 384"/>
            <p:cNvSpPr/>
            <p:nvPr/>
          </p:nvSpPr>
          <p:spPr>
            <a:xfrm>
              <a:off x="6785251" y="3788437"/>
              <a:ext cx="727710" cy="851535"/>
            </a:xfrm>
            <a:custGeom>
              <a:avLst/>
              <a:gdLst/>
              <a:ahLst/>
              <a:cxnLst/>
              <a:rect l="l" t="t" r="r" b="b"/>
              <a:pathLst>
                <a:path w="727709" h="851535">
                  <a:moveTo>
                    <a:pt x="0" y="851124"/>
                  </a:moveTo>
                  <a:lnTo>
                    <a:pt x="0" y="847825"/>
                  </a:lnTo>
                  <a:lnTo>
                    <a:pt x="28838" y="844538"/>
                  </a:lnTo>
                  <a:lnTo>
                    <a:pt x="43332" y="841425"/>
                  </a:lnTo>
                  <a:lnTo>
                    <a:pt x="50500" y="834828"/>
                  </a:lnTo>
                  <a:lnTo>
                    <a:pt x="50500" y="831541"/>
                  </a:lnTo>
                  <a:lnTo>
                    <a:pt x="50500" y="838127"/>
                  </a:lnTo>
                  <a:lnTo>
                    <a:pt x="50500" y="828243"/>
                  </a:lnTo>
                  <a:lnTo>
                    <a:pt x="64836" y="824956"/>
                  </a:lnTo>
                  <a:lnTo>
                    <a:pt x="72004" y="821842"/>
                  </a:lnTo>
                  <a:lnTo>
                    <a:pt x="79329" y="818544"/>
                  </a:lnTo>
                  <a:lnTo>
                    <a:pt x="85564" y="815257"/>
                  </a:lnTo>
                  <a:lnTo>
                    <a:pt x="85564" y="811959"/>
                  </a:lnTo>
                  <a:lnTo>
                    <a:pt x="85564" y="808661"/>
                  </a:lnTo>
                  <a:lnTo>
                    <a:pt x="86497" y="805558"/>
                  </a:lnTo>
                  <a:lnTo>
                    <a:pt x="86497" y="802260"/>
                  </a:lnTo>
                  <a:lnTo>
                    <a:pt x="91800" y="795674"/>
                  </a:lnTo>
                  <a:lnTo>
                    <a:pt x="91800" y="798962"/>
                  </a:lnTo>
                  <a:lnTo>
                    <a:pt x="93665" y="792376"/>
                  </a:lnTo>
                  <a:lnTo>
                    <a:pt x="93665" y="789078"/>
                  </a:lnTo>
                  <a:lnTo>
                    <a:pt x="97878" y="782677"/>
                  </a:lnTo>
                  <a:lnTo>
                    <a:pt x="97878" y="785975"/>
                  </a:lnTo>
                  <a:lnTo>
                    <a:pt x="100834" y="776092"/>
                  </a:lnTo>
                  <a:lnTo>
                    <a:pt x="100834" y="779379"/>
                  </a:lnTo>
                  <a:lnTo>
                    <a:pt x="110034" y="772794"/>
                  </a:lnTo>
                  <a:lnTo>
                    <a:pt x="115327" y="759797"/>
                  </a:lnTo>
                  <a:lnTo>
                    <a:pt x="115327" y="766393"/>
                  </a:lnTo>
                  <a:lnTo>
                    <a:pt x="115327" y="763095"/>
                  </a:lnTo>
                  <a:lnTo>
                    <a:pt x="115327" y="769680"/>
                  </a:lnTo>
                  <a:lnTo>
                    <a:pt x="116260" y="756510"/>
                  </a:lnTo>
                  <a:lnTo>
                    <a:pt x="128416" y="736927"/>
                  </a:lnTo>
                  <a:lnTo>
                    <a:pt x="128416" y="733814"/>
                  </a:lnTo>
                  <a:lnTo>
                    <a:pt x="129663" y="720632"/>
                  </a:lnTo>
                  <a:lnTo>
                    <a:pt x="129663" y="710933"/>
                  </a:lnTo>
                  <a:lnTo>
                    <a:pt x="129663" y="727228"/>
                  </a:lnTo>
                  <a:lnTo>
                    <a:pt x="129663" y="730515"/>
                  </a:lnTo>
                  <a:lnTo>
                    <a:pt x="129663" y="723930"/>
                  </a:lnTo>
                  <a:lnTo>
                    <a:pt x="129663" y="714231"/>
                  </a:lnTo>
                  <a:lnTo>
                    <a:pt x="129663" y="717345"/>
                  </a:lnTo>
                  <a:lnTo>
                    <a:pt x="134494" y="707646"/>
                  </a:lnTo>
                  <a:lnTo>
                    <a:pt x="134494" y="704348"/>
                  </a:lnTo>
                  <a:lnTo>
                    <a:pt x="136831" y="694649"/>
                  </a:lnTo>
                  <a:lnTo>
                    <a:pt x="136831" y="701050"/>
                  </a:lnTo>
                  <a:lnTo>
                    <a:pt x="136831" y="691351"/>
                  </a:lnTo>
                  <a:lnTo>
                    <a:pt x="136831" y="697947"/>
                  </a:lnTo>
                  <a:lnTo>
                    <a:pt x="136831" y="688063"/>
                  </a:lnTo>
                  <a:lnTo>
                    <a:pt x="140729" y="684765"/>
                  </a:lnTo>
                  <a:lnTo>
                    <a:pt x="144156" y="681467"/>
                  </a:lnTo>
                  <a:lnTo>
                    <a:pt x="144156" y="671768"/>
                  </a:lnTo>
                  <a:lnTo>
                    <a:pt x="144156" y="675066"/>
                  </a:lnTo>
                  <a:lnTo>
                    <a:pt x="144156" y="678364"/>
                  </a:lnTo>
                  <a:lnTo>
                    <a:pt x="146807" y="665183"/>
                  </a:lnTo>
                  <a:lnTo>
                    <a:pt x="146807" y="668481"/>
                  </a:lnTo>
                  <a:lnTo>
                    <a:pt x="151324" y="648899"/>
                  </a:lnTo>
                  <a:lnTo>
                    <a:pt x="151324" y="645601"/>
                  </a:lnTo>
                  <a:lnTo>
                    <a:pt x="151324" y="655484"/>
                  </a:lnTo>
                  <a:lnTo>
                    <a:pt x="151324" y="658782"/>
                  </a:lnTo>
                  <a:lnTo>
                    <a:pt x="151324" y="652186"/>
                  </a:lnTo>
                  <a:lnTo>
                    <a:pt x="151324" y="642487"/>
                  </a:lnTo>
                  <a:lnTo>
                    <a:pt x="151324" y="662069"/>
                  </a:lnTo>
                  <a:lnTo>
                    <a:pt x="152886" y="632614"/>
                  </a:lnTo>
                  <a:lnTo>
                    <a:pt x="152886" y="629316"/>
                  </a:lnTo>
                  <a:lnTo>
                    <a:pt x="152886" y="626203"/>
                  </a:lnTo>
                  <a:lnTo>
                    <a:pt x="152886" y="635902"/>
                  </a:lnTo>
                  <a:lnTo>
                    <a:pt x="152886" y="639200"/>
                  </a:lnTo>
                  <a:lnTo>
                    <a:pt x="158493" y="606620"/>
                  </a:lnTo>
                  <a:lnTo>
                    <a:pt x="158493" y="619617"/>
                  </a:lnTo>
                  <a:lnTo>
                    <a:pt x="158493" y="603333"/>
                  </a:lnTo>
                  <a:lnTo>
                    <a:pt x="158493" y="613032"/>
                  </a:lnTo>
                  <a:lnTo>
                    <a:pt x="158493" y="622904"/>
                  </a:lnTo>
                  <a:lnTo>
                    <a:pt x="158493" y="609734"/>
                  </a:lnTo>
                  <a:lnTo>
                    <a:pt x="158493" y="616319"/>
                  </a:lnTo>
                  <a:lnTo>
                    <a:pt x="158964" y="596737"/>
                  </a:lnTo>
                  <a:lnTo>
                    <a:pt x="158964" y="600035"/>
                  </a:lnTo>
                  <a:lnTo>
                    <a:pt x="158964" y="593449"/>
                  </a:lnTo>
                  <a:lnTo>
                    <a:pt x="165199" y="590151"/>
                  </a:lnTo>
                  <a:lnTo>
                    <a:pt x="165670" y="583751"/>
                  </a:lnTo>
                  <a:lnTo>
                    <a:pt x="165670" y="587038"/>
                  </a:lnTo>
                  <a:lnTo>
                    <a:pt x="165670" y="577154"/>
                  </a:lnTo>
                  <a:lnTo>
                    <a:pt x="165670" y="573867"/>
                  </a:lnTo>
                  <a:lnTo>
                    <a:pt x="165670" y="580452"/>
                  </a:lnTo>
                  <a:lnTo>
                    <a:pt x="171277" y="570753"/>
                  </a:lnTo>
                  <a:lnTo>
                    <a:pt x="171277" y="560870"/>
                  </a:lnTo>
                  <a:lnTo>
                    <a:pt x="171277" y="567455"/>
                  </a:lnTo>
                  <a:lnTo>
                    <a:pt x="171277" y="564168"/>
                  </a:lnTo>
                  <a:lnTo>
                    <a:pt x="172986" y="544618"/>
                  </a:lnTo>
                  <a:lnTo>
                    <a:pt x="172986" y="547873"/>
                  </a:lnTo>
                  <a:lnTo>
                    <a:pt x="172986" y="551128"/>
                  </a:lnTo>
                  <a:lnTo>
                    <a:pt x="172986" y="541255"/>
                  </a:lnTo>
                  <a:lnTo>
                    <a:pt x="172986" y="538000"/>
                  </a:lnTo>
                  <a:lnTo>
                    <a:pt x="172986" y="554285"/>
                  </a:lnTo>
                  <a:lnTo>
                    <a:pt x="172986" y="534854"/>
                  </a:lnTo>
                  <a:lnTo>
                    <a:pt x="172986" y="531599"/>
                  </a:lnTo>
                  <a:lnTo>
                    <a:pt x="172986" y="557572"/>
                  </a:lnTo>
                  <a:lnTo>
                    <a:pt x="177355" y="528345"/>
                  </a:lnTo>
                  <a:lnTo>
                    <a:pt x="180163" y="521727"/>
                  </a:lnTo>
                  <a:lnTo>
                    <a:pt x="180163" y="515326"/>
                  </a:lnTo>
                  <a:lnTo>
                    <a:pt x="180163" y="524982"/>
                  </a:lnTo>
                  <a:lnTo>
                    <a:pt x="180163" y="518364"/>
                  </a:lnTo>
                  <a:lnTo>
                    <a:pt x="183433" y="511963"/>
                  </a:lnTo>
                  <a:lnTo>
                    <a:pt x="183433" y="502090"/>
                  </a:lnTo>
                  <a:lnTo>
                    <a:pt x="183433" y="505453"/>
                  </a:lnTo>
                  <a:lnTo>
                    <a:pt x="183433" y="508708"/>
                  </a:lnTo>
                  <a:lnTo>
                    <a:pt x="187331" y="485817"/>
                  </a:lnTo>
                  <a:lnTo>
                    <a:pt x="187331" y="489180"/>
                  </a:lnTo>
                  <a:lnTo>
                    <a:pt x="187331" y="492435"/>
                  </a:lnTo>
                  <a:lnTo>
                    <a:pt x="187331" y="499053"/>
                  </a:lnTo>
                  <a:lnTo>
                    <a:pt x="187331" y="495689"/>
                  </a:lnTo>
                  <a:lnTo>
                    <a:pt x="194499" y="476161"/>
                  </a:lnTo>
                  <a:lnTo>
                    <a:pt x="194499" y="482562"/>
                  </a:lnTo>
                  <a:lnTo>
                    <a:pt x="194499" y="479416"/>
                  </a:lnTo>
                  <a:lnTo>
                    <a:pt x="195746" y="472798"/>
                  </a:lnTo>
                  <a:lnTo>
                    <a:pt x="201825" y="450015"/>
                  </a:lnTo>
                  <a:lnTo>
                    <a:pt x="201825" y="456525"/>
                  </a:lnTo>
                  <a:lnTo>
                    <a:pt x="201825" y="459888"/>
                  </a:lnTo>
                  <a:lnTo>
                    <a:pt x="201825" y="463142"/>
                  </a:lnTo>
                  <a:lnTo>
                    <a:pt x="201825" y="466289"/>
                  </a:lnTo>
                  <a:lnTo>
                    <a:pt x="201825" y="469543"/>
                  </a:lnTo>
                  <a:lnTo>
                    <a:pt x="201825" y="453270"/>
                  </a:lnTo>
                  <a:lnTo>
                    <a:pt x="201825" y="430379"/>
                  </a:lnTo>
                  <a:lnTo>
                    <a:pt x="207903" y="420723"/>
                  </a:lnTo>
                  <a:lnTo>
                    <a:pt x="207903" y="423978"/>
                  </a:lnTo>
                  <a:lnTo>
                    <a:pt x="207903" y="427232"/>
                  </a:lnTo>
                  <a:lnTo>
                    <a:pt x="208993" y="404449"/>
                  </a:lnTo>
                  <a:lnTo>
                    <a:pt x="208993" y="397832"/>
                  </a:lnTo>
                  <a:lnTo>
                    <a:pt x="208993" y="417360"/>
                  </a:lnTo>
                  <a:lnTo>
                    <a:pt x="208993" y="401086"/>
                  </a:lnTo>
                  <a:lnTo>
                    <a:pt x="208993" y="407704"/>
                  </a:lnTo>
                  <a:lnTo>
                    <a:pt x="208993" y="414105"/>
                  </a:lnTo>
                  <a:lnTo>
                    <a:pt x="208993" y="410850"/>
                  </a:lnTo>
                  <a:lnTo>
                    <a:pt x="213981" y="388067"/>
                  </a:lnTo>
                  <a:lnTo>
                    <a:pt x="213981" y="394468"/>
                  </a:lnTo>
                  <a:lnTo>
                    <a:pt x="213981" y="391431"/>
                  </a:lnTo>
                  <a:lnTo>
                    <a:pt x="216161" y="384813"/>
                  </a:lnTo>
                  <a:lnTo>
                    <a:pt x="220207" y="381558"/>
                  </a:lnTo>
                  <a:lnTo>
                    <a:pt x="220207" y="378195"/>
                  </a:lnTo>
                  <a:lnTo>
                    <a:pt x="223329" y="371794"/>
                  </a:lnTo>
                  <a:lnTo>
                    <a:pt x="223329" y="374940"/>
                  </a:lnTo>
                  <a:lnTo>
                    <a:pt x="223329" y="368539"/>
                  </a:lnTo>
                  <a:lnTo>
                    <a:pt x="226285" y="365285"/>
                  </a:lnTo>
                  <a:lnTo>
                    <a:pt x="226285" y="361921"/>
                  </a:lnTo>
                  <a:lnTo>
                    <a:pt x="230497" y="355304"/>
                  </a:lnTo>
                  <a:lnTo>
                    <a:pt x="230497" y="352266"/>
                  </a:lnTo>
                  <a:lnTo>
                    <a:pt x="230497" y="358667"/>
                  </a:lnTo>
                  <a:lnTo>
                    <a:pt x="232363" y="339030"/>
                  </a:lnTo>
                  <a:lnTo>
                    <a:pt x="232363" y="342393"/>
                  </a:lnTo>
                  <a:lnTo>
                    <a:pt x="232363" y="348903"/>
                  </a:lnTo>
                  <a:lnTo>
                    <a:pt x="232363" y="345648"/>
                  </a:lnTo>
                  <a:lnTo>
                    <a:pt x="237822" y="329375"/>
                  </a:lnTo>
                  <a:lnTo>
                    <a:pt x="237822" y="335992"/>
                  </a:lnTo>
                  <a:lnTo>
                    <a:pt x="237822" y="332629"/>
                  </a:lnTo>
                  <a:lnTo>
                    <a:pt x="238441" y="326120"/>
                  </a:lnTo>
                  <a:lnTo>
                    <a:pt x="244990" y="322757"/>
                  </a:lnTo>
                  <a:lnTo>
                    <a:pt x="244990" y="319502"/>
                  </a:lnTo>
                  <a:lnTo>
                    <a:pt x="244990" y="316356"/>
                  </a:lnTo>
                  <a:lnTo>
                    <a:pt x="250754" y="313101"/>
                  </a:lnTo>
                  <a:lnTo>
                    <a:pt x="262911" y="273936"/>
                  </a:lnTo>
                  <a:lnTo>
                    <a:pt x="262911" y="277191"/>
                  </a:lnTo>
                  <a:lnTo>
                    <a:pt x="262911" y="270573"/>
                  </a:lnTo>
                  <a:lnTo>
                    <a:pt x="262911" y="267318"/>
                  </a:lnTo>
                  <a:lnTo>
                    <a:pt x="266652" y="254300"/>
                  </a:lnTo>
                  <a:lnTo>
                    <a:pt x="266652" y="257663"/>
                  </a:lnTo>
                  <a:lnTo>
                    <a:pt x="266652" y="260917"/>
                  </a:lnTo>
                  <a:lnTo>
                    <a:pt x="266652" y="264172"/>
                  </a:lnTo>
                  <a:lnTo>
                    <a:pt x="268989" y="251045"/>
                  </a:lnTo>
                  <a:lnTo>
                    <a:pt x="273820" y="247790"/>
                  </a:lnTo>
                  <a:lnTo>
                    <a:pt x="273820" y="244644"/>
                  </a:lnTo>
                  <a:lnTo>
                    <a:pt x="273820" y="241389"/>
                  </a:lnTo>
                  <a:lnTo>
                    <a:pt x="275224" y="238026"/>
                  </a:lnTo>
                  <a:lnTo>
                    <a:pt x="275224" y="234771"/>
                  </a:lnTo>
                  <a:lnTo>
                    <a:pt x="280988" y="218498"/>
                  </a:lnTo>
                  <a:lnTo>
                    <a:pt x="280988" y="221753"/>
                  </a:lnTo>
                  <a:lnTo>
                    <a:pt x="280988" y="228371"/>
                  </a:lnTo>
                  <a:lnTo>
                    <a:pt x="280988" y="225007"/>
                  </a:lnTo>
                  <a:lnTo>
                    <a:pt x="280988" y="231408"/>
                  </a:lnTo>
                  <a:lnTo>
                    <a:pt x="287380" y="215135"/>
                  </a:lnTo>
                  <a:lnTo>
                    <a:pt x="287380" y="211880"/>
                  </a:lnTo>
                  <a:lnTo>
                    <a:pt x="288156" y="205479"/>
                  </a:lnTo>
                  <a:lnTo>
                    <a:pt x="288156" y="208734"/>
                  </a:lnTo>
                  <a:lnTo>
                    <a:pt x="293458" y="198861"/>
                  </a:lnTo>
                  <a:lnTo>
                    <a:pt x="293458" y="202224"/>
                  </a:lnTo>
                  <a:lnTo>
                    <a:pt x="295324" y="195607"/>
                  </a:lnTo>
                  <a:lnTo>
                    <a:pt x="295324" y="192460"/>
                  </a:lnTo>
                  <a:lnTo>
                    <a:pt x="302640" y="189206"/>
                  </a:lnTo>
                  <a:lnTo>
                    <a:pt x="305781" y="185843"/>
                  </a:lnTo>
                  <a:lnTo>
                    <a:pt x="309845" y="182588"/>
                  </a:lnTo>
                  <a:lnTo>
                    <a:pt x="309845" y="179333"/>
                  </a:lnTo>
                  <a:lnTo>
                    <a:pt x="311877" y="172932"/>
                  </a:lnTo>
                  <a:lnTo>
                    <a:pt x="311877" y="175970"/>
                  </a:lnTo>
                  <a:lnTo>
                    <a:pt x="316958" y="169569"/>
                  </a:lnTo>
                  <a:lnTo>
                    <a:pt x="324163" y="163060"/>
                  </a:lnTo>
                  <a:lnTo>
                    <a:pt x="324163" y="166314"/>
                  </a:lnTo>
                  <a:lnTo>
                    <a:pt x="324163" y="159696"/>
                  </a:lnTo>
                  <a:lnTo>
                    <a:pt x="330260" y="153296"/>
                  </a:lnTo>
                  <a:lnTo>
                    <a:pt x="330260" y="156550"/>
                  </a:lnTo>
                  <a:lnTo>
                    <a:pt x="330260" y="150041"/>
                  </a:lnTo>
                  <a:lnTo>
                    <a:pt x="331460" y="143423"/>
                  </a:lnTo>
                  <a:lnTo>
                    <a:pt x="331460" y="140168"/>
                  </a:lnTo>
                  <a:lnTo>
                    <a:pt x="331460" y="137022"/>
                  </a:lnTo>
                  <a:lnTo>
                    <a:pt x="331460" y="146678"/>
                  </a:lnTo>
                  <a:lnTo>
                    <a:pt x="342360" y="133767"/>
                  </a:lnTo>
                  <a:lnTo>
                    <a:pt x="342360" y="130404"/>
                  </a:lnTo>
                  <a:lnTo>
                    <a:pt x="345778" y="127150"/>
                  </a:lnTo>
                  <a:lnTo>
                    <a:pt x="348457" y="123895"/>
                  </a:lnTo>
                  <a:lnTo>
                    <a:pt x="348457" y="120749"/>
                  </a:lnTo>
                  <a:lnTo>
                    <a:pt x="352983" y="114131"/>
                  </a:lnTo>
                  <a:lnTo>
                    <a:pt x="352983" y="117494"/>
                  </a:lnTo>
                  <a:lnTo>
                    <a:pt x="360743" y="110876"/>
                  </a:lnTo>
                  <a:lnTo>
                    <a:pt x="366839" y="107513"/>
                  </a:lnTo>
                  <a:lnTo>
                    <a:pt x="366839" y="101112"/>
                  </a:lnTo>
                  <a:lnTo>
                    <a:pt x="366839" y="104258"/>
                  </a:lnTo>
                  <a:lnTo>
                    <a:pt x="367486" y="97857"/>
                  </a:lnTo>
                  <a:lnTo>
                    <a:pt x="381804" y="91239"/>
                  </a:lnTo>
                  <a:lnTo>
                    <a:pt x="381804" y="94603"/>
                  </a:lnTo>
                  <a:lnTo>
                    <a:pt x="389009" y="87985"/>
                  </a:lnTo>
                  <a:lnTo>
                    <a:pt x="391318" y="84730"/>
                  </a:lnTo>
                  <a:lnTo>
                    <a:pt x="396306" y="78329"/>
                  </a:lnTo>
                  <a:lnTo>
                    <a:pt x="396306" y="81584"/>
                  </a:lnTo>
                  <a:lnTo>
                    <a:pt x="410624" y="71711"/>
                  </a:lnTo>
                  <a:lnTo>
                    <a:pt x="410624" y="74966"/>
                  </a:lnTo>
                  <a:lnTo>
                    <a:pt x="446372" y="55438"/>
                  </a:lnTo>
                  <a:lnTo>
                    <a:pt x="452376" y="52075"/>
                  </a:lnTo>
                  <a:lnTo>
                    <a:pt x="464754" y="48820"/>
                  </a:lnTo>
                  <a:lnTo>
                    <a:pt x="482675" y="45674"/>
                  </a:lnTo>
                  <a:lnTo>
                    <a:pt x="497177" y="42419"/>
                  </a:lnTo>
                  <a:lnTo>
                    <a:pt x="501334" y="39164"/>
                  </a:lnTo>
                  <a:lnTo>
                    <a:pt x="556388" y="35801"/>
                  </a:lnTo>
                  <a:lnTo>
                    <a:pt x="576341" y="32546"/>
                  </a:lnTo>
                  <a:lnTo>
                    <a:pt x="597956" y="29400"/>
                  </a:lnTo>
                  <a:lnTo>
                    <a:pt x="619663" y="26146"/>
                  </a:lnTo>
                  <a:lnTo>
                    <a:pt x="633981" y="22782"/>
                  </a:lnTo>
                  <a:lnTo>
                    <a:pt x="655596" y="19528"/>
                  </a:lnTo>
                  <a:lnTo>
                    <a:pt x="698827" y="16273"/>
                  </a:lnTo>
                  <a:lnTo>
                    <a:pt x="698827" y="12910"/>
                  </a:lnTo>
                  <a:lnTo>
                    <a:pt x="713145" y="9872"/>
                  </a:lnTo>
                  <a:lnTo>
                    <a:pt x="713145" y="6509"/>
                  </a:lnTo>
                  <a:lnTo>
                    <a:pt x="727647" y="3254"/>
                  </a:lnTo>
                  <a:lnTo>
                    <a:pt x="727647" y="0"/>
                  </a:lnTo>
                </a:path>
              </a:pathLst>
            </a:custGeom>
            <a:ln w="6425">
              <a:solidFill>
                <a:srgbClr val="00BE7E"/>
              </a:solidFill>
            </a:ln>
          </p:spPr>
          <p:txBody>
            <a:bodyPr wrap="square" lIns="0" tIns="0" rIns="0" bIns="0" rtlCol="0"/>
            <a:lstStyle/>
            <a:p>
              <a:endParaRPr/>
            </a:p>
          </p:txBody>
        </p:sp>
        <p:sp>
          <p:nvSpPr>
            <p:cNvPr id="385" name="object 385"/>
            <p:cNvSpPr/>
            <p:nvPr/>
          </p:nvSpPr>
          <p:spPr>
            <a:xfrm>
              <a:off x="6713717" y="3736796"/>
              <a:ext cx="27940" cy="957580"/>
            </a:xfrm>
            <a:custGeom>
              <a:avLst/>
              <a:gdLst/>
              <a:ahLst/>
              <a:cxnLst/>
              <a:rect l="l" t="t" r="r" b="b"/>
              <a:pathLst>
                <a:path w="27940" h="957579">
                  <a:moveTo>
                    <a:pt x="27748" y="957487"/>
                  </a:moveTo>
                  <a:lnTo>
                    <a:pt x="27748" y="0"/>
                  </a:lnTo>
                </a:path>
                <a:path w="27940" h="957579">
                  <a:moveTo>
                    <a:pt x="27748" y="905878"/>
                  </a:moveTo>
                  <a:lnTo>
                    <a:pt x="0" y="905878"/>
                  </a:lnTo>
                </a:path>
              </a:pathLst>
            </a:custGeom>
            <a:ln w="4337">
              <a:solidFill>
                <a:srgbClr val="000000"/>
              </a:solidFill>
            </a:ln>
          </p:spPr>
          <p:txBody>
            <a:bodyPr wrap="square" lIns="0" tIns="0" rIns="0" bIns="0" rtlCol="0"/>
            <a:lstStyle/>
            <a:p>
              <a:endParaRPr/>
            </a:p>
          </p:txBody>
        </p:sp>
        <p:sp>
          <p:nvSpPr>
            <p:cNvPr id="386" name="object 386"/>
            <p:cNvSpPr/>
            <p:nvPr/>
          </p:nvSpPr>
          <p:spPr>
            <a:xfrm>
              <a:off x="6663818" y="4615563"/>
              <a:ext cx="31750" cy="57785"/>
            </a:xfrm>
            <a:custGeom>
              <a:avLst/>
              <a:gdLst/>
              <a:ahLst/>
              <a:cxnLst/>
              <a:rect l="l" t="t" r="r" b="b"/>
              <a:pathLst>
                <a:path w="31750" h="57785">
                  <a:moveTo>
                    <a:pt x="18132" y="0"/>
                  </a:moveTo>
                  <a:lnTo>
                    <a:pt x="0" y="22023"/>
                  </a:lnTo>
                  <a:lnTo>
                    <a:pt x="0" y="39197"/>
                  </a:lnTo>
                  <a:lnTo>
                    <a:pt x="1570" y="46791"/>
                  </a:lnTo>
                  <a:lnTo>
                    <a:pt x="7343" y="55340"/>
                  </a:lnTo>
                  <a:lnTo>
                    <a:pt x="10964" y="57282"/>
                  </a:lnTo>
                  <a:lnTo>
                    <a:pt x="19065" y="57282"/>
                  </a:lnTo>
                  <a:lnTo>
                    <a:pt x="21957" y="56176"/>
                  </a:lnTo>
                  <a:lnTo>
                    <a:pt x="26538" y="51760"/>
                  </a:lnTo>
                  <a:lnTo>
                    <a:pt x="26616" y="51619"/>
                  </a:lnTo>
                  <a:lnTo>
                    <a:pt x="12876" y="51619"/>
                  </a:lnTo>
                  <a:lnTo>
                    <a:pt x="10613" y="50089"/>
                  </a:lnTo>
                  <a:lnTo>
                    <a:pt x="6932" y="43960"/>
                  </a:lnTo>
                  <a:lnTo>
                    <a:pt x="6022" y="37862"/>
                  </a:lnTo>
                  <a:lnTo>
                    <a:pt x="6145" y="18681"/>
                  </a:lnTo>
                  <a:lnTo>
                    <a:pt x="7029" y="13138"/>
                  </a:lnTo>
                  <a:lnTo>
                    <a:pt x="10659" y="7040"/>
                  </a:lnTo>
                  <a:lnTo>
                    <a:pt x="12812" y="5695"/>
                  </a:lnTo>
                  <a:lnTo>
                    <a:pt x="26353" y="5695"/>
                  </a:lnTo>
                  <a:lnTo>
                    <a:pt x="25845" y="4773"/>
                  </a:lnTo>
                  <a:lnTo>
                    <a:pt x="24247" y="3026"/>
                  </a:lnTo>
                  <a:lnTo>
                    <a:pt x="20377" y="607"/>
                  </a:lnTo>
                  <a:lnTo>
                    <a:pt x="18132" y="0"/>
                  </a:lnTo>
                  <a:close/>
                </a:path>
                <a:path w="31750" h="57785">
                  <a:moveTo>
                    <a:pt x="26353" y="5695"/>
                  </a:moveTo>
                  <a:lnTo>
                    <a:pt x="18243" y="5695"/>
                  </a:lnTo>
                  <a:lnTo>
                    <a:pt x="20525" y="7214"/>
                  </a:lnTo>
                  <a:lnTo>
                    <a:pt x="24201" y="13289"/>
                  </a:lnTo>
                  <a:lnTo>
                    <a:pt x="25006" y="18681"/>
                  </a:lnTo>
                  <a:lnTo>
                    <a:pt x="25112" y="37862"/>
                  </a:lnTo>
                  <a:lnTo>
                    <a:pt x="24201" y="43960"/>
                  </a:lnTo>
                  <a:lnTo>
                    <a:pt x="20525" y="50089"/>
                  </a:lnTo>
                  <a:lnTo>
                    <a:pt x="18262" y="51619"/>
                  </a:lnTo>
                  <a:lnTo>
                    <a:pt x="26616" y="51619"/>
                  </a:lnTo>
                  <a:lnTo>
                    <a:pt x="28266" y="48635"/>
                  </a:lnTo>
                  <a:lnTo>
                    <a:pt x="30566" y="40553"/>
                  </a:lnTo>
                  <a:lnTo>
                    <a:pt x="31138" y="35237"/>
                  </a:lnTo>
                  <a:lnTo>
                    <a:pt x="31053" y="22023"/>
                  </a:lnTo>
                  <a:lnTo>
                    <a:pt x="30787" y="18681"/>
                  </a:lnTo>
                  <a:lnTo>
                    <a:pt x="29346" y="12118"/>
                  </a:lnTo>
                  <a:lnTo>
                    <a:pt x="28358" y="9340"/>
                  </a:lnTo>
                  <a:lnTo>
                    <a:pt x="26353" y="5695"/>
                  </a:lnTo>
                  <a:close/>
                </a:path>
              </a:pathLst>
            </a:custGeom>
            <a:solidFill>
              <a:srgbClr val="000000"/>
            </a:solidFill>
          </p:spPr>
          <p:txBody>
            <a:bodyPr wrap="square" lIns="0" tIns="0" rIns="0" bIns="0" rtlCol="0"/>
            <a:lstStyle/>
            <a:p>
              <a:endParaRPr/>
            </a:p>
          </p:txBody>
        </p:sp>
        <p:sp>
          <p:nvSpPr>
            <p:cNvPr id="387" name="object 387"/>
            <p:cNvSpPr/>
            <p:nvPr/>
          </p:nvSpPr>
          <p:spPr>
            <a:xfrm>
              <a:off x="6713717" y="4471923"/>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388" name="object 388"/>
            <p:cNvSpPr/>
            <p:nvPr/>
          </p:nvSpPr>
          <p:spPr>
            <a:xfrm>
              <a:off x="6648262" y="4444811"/>
              <a:ext cx="46990" cy="56515"/>
            </a:xfrm>
            <a:custGeom>
              <a:avLst/>
              <a:gdLst/>
              <a:ahLst/>
              <a:cxnLst/>
              <a:rect l="l" t="t" r="r" b="b"/>
              <a:pathLst>
                <a:path w="46990" h="56514">
                  <a:moveTo>
                    <a:pt x="6678" y="48484"/>
                  </a:moveTo>
                  <a:lnTo>
                    <a:pt x="0" y="48484"/>
                  </a:lnTo>
                  <a:lnTo>
                    <a:pt x="0" y="56327"/>
                  </a:lnTo>
                  <a:lnTo>
                    <a:pt x="6678" y="56327"/>
                  </a:lnTo>
                  <a:lnTo>
                    <a:pt x="6678" y="48484"/>
                  </a:lnTo>
                  <a:close/>
                </a:path>
                <a:path w="46990" h="56514">
                  <a:moveTo>
                    <a:pt x="43643" y="5706"/>
                  </a:moveTo>
                  <a:lnTo>
                    <a:pt x="34205" y="5706"/>
                  </a:lnTo>
                  <a:lnTo>
                    <a:pt x="36376" y="6639"/>
                  </a:lnTo>
                  <a:lnTo>
                    <a:pt x="39692" y="10393"/>
                  </a:lnTo>
                  <a:lnTo>
                    <a:pt x="40523" y="12693"/>
                  </a:lnTo>
                  <a:lnTo>
                    <a:pt x="40523" y="18020"/>
                  </a:lnTo>
                  <a:lnTo>
                    <a:pt x="39618" y="20786"/>
                  </a:lnTo>
                  <a:lnTo>
                    <a:pt x="35950" y="26645"/>
                  </a:lnTo>
                  <a:lnTo>
                    <a:pt x="32459" y="30594"/>
                  </a:lnTo>
                  <a:lnTo>
                    <a:pt x="23924" y="38806"/>
                  </a:lnTo>
                  <a:lnTo>
                    <a:pt x="21365" y="41638"/>
                  </a:lnTo>
                  <a:lnTo>
                    <a:pt x="17827" y="46531"/>
                  </a:lnTo>
                  <a:lnTo>
                    <a:pt x="16534" y="49015"/>
                  </a:lnTo>
                  <a:lnTo>
                    <a:pt x="15232" y="53073"/>
                  </a:lnTo>
                  <a:lnTo>
                    <a:pt x="15010" y="54668"/>
                  </a:lnTo>
                  <a:lnTo>
                    <a:pt x="15047" y="56327"/>
                  </a:lnTo>
                  <a:lnTo>
                    <a:pt x="46620" y="56327"/>
                  </a:lnTo>
                  <a:lnTo>
                    <a:pt x="46620" y="49710"/>
                  </a:lnTo>
                  <a:lnTo>
                    <a:pt x="23194" y="49710"/>
                  </a:lnTo>
                  <a:lnTo>
                    <a:pt x="23850" y="48462"/>
                  </a:lnTo>
                  <a:lnTo>
                    <a:pt x="24672" y="47214"/>
                  </a:lnTo>
                  <a:lnTo>
                    <a:pt x="26668" y="44741"/>
                  </a:lnTo>
                  <a:lnTo>
                    <a:pt x="28931" y="42386"/>
                  </a:lnTo>
                  <a:lnTo>
                    <a:pt x="36662" y="34738"/>
                  </a:lnTo>
                  <a:lnTo>
                    <a:pt x="39674" y="31440"/>
                  </a:lnTo>
                  <a:lnTo>
                    <a:pt x="43316" y="26623"/>
                  </a:lnTo>
                  <a:lnTo>
                    <a:pt x="44597" y="24366"/>
                  </a:lnTo>
                  <a:lnTo>
                    <a:pt x="46167" y="20027"/>
                  </a:lnTo>
                  <a:lnTo>
                    <a:pt x="46521" y="18020"/>
                  </a:lnTo>
                  <a:lnTo>
                    <a:pt x="46477" y="10946"/>
                  </a:lnTo>
                  <a:lnTo>
                    <a:pt x="45216" y="7464"/>
                  </a:lnTo>
                  <a:lnTo>
                    <a:pt x="43643" y="5706"/>
                  </a:lnTo>
                  <a:close/>
                </a:path>
                <a:path w="46990" h="56514">
                  <a:moveTo>
                    <a:pt x="36247" y="0"/>
                  </a:moveTo>
                  <a:lnTo>
                    <a:pt x="16155" y="16230"/>
                  </a:lnTo>
                  <a:lnTo>
                    <a:pt x="22187" y="16956"/>
                  </a:lnTo>
                  <a:lnTo>
                    <a:pt x="22206" y="13431"/>
                  </a:lnTo>
                  <a:lnTo>
                    <a:pt x="23065" y="10675"/>
                  </a:lnTo>
                  <a:lnTo>
                    <a:pt x="26455" y="6693"/>
                  </a:lnTo>
                  <a:lnTo>
                    <a:pt x="28709" y="5706"/>
                  </a:lnTo>
                  <a:lnTo>
                    <a:pt x="43643" y="5706"/>
                  </a:lnTo>
                  <a:lnTo>
                    <a:pt x="39877" y="1497"/>
                  </a:lnTo>
                  <a:lnTo>
                    <a:pt x="36247" y="0"/>
                  </a:lnTo>
                  <a:close/>
                </a:path>
              </a:pathLst>
            </a:custGeom>
            <a:solidFill>
              <a:srgbClr val="000000"/>
            </a:solidFill>
          </p:spPr>
          <p:txBody>
            <a:bodyPr wrap="square" lIns="0" tIns="0" rIns="0" bIns="0" rtlCol="0"/>
            <a:lstStyle/>
            <a:p>
              <a:endParaRPr/>
            </a:p>
          </p:txBody>
        </p:sp>
        <p:sp>
          <p:nvSpPr>
            <p:cNvPr id="389" name="object 389"/>
            <p:cNvSpPr/>
            <p:nvPr/>
          </p:nvSpPr>
          <p:spPr>
            <a:xfrm>
              <a:off x="6713717" y="4300943"/>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390" name="object 390"/>
            <p:cNvSpPr/>
            <p:nvPr/>
          </p:nvSpPr>
          <p:spPr>
            <a:xfrm>
              <a:off x="6648262" y="4274146"/>
              <a:ext cx="46990" cy="56515"/>
            </a:xfrm>
            <a:custGeom>
              <a:avLst/>
              <a:gdLst/>
              <a:ahLst/>
              <a:cxnLst/>
              <a:rect l="l" t="t" r="r" b="b"/>
              <a:pathLst>
                <a:path w="46990" h="56514">
                  <a:moveTo>
                    <a:pt x="6678" y="48169"/>
                  </a:moveTo>
                  <a:lnTo>
                    <a:pt x="0" y="48169"/>
                  </a:lnTo>
                  <a:lnTo>
                    <a:pt x="0" y="56089"/>
                  </a:lnTo>
                  <a:lnTo>
                    <a:pt x="6678" y="56089"/>
                  </a:lnTo>
                  <a:lnTo>
                    <a:pt x="6678" y="48169"/>
                  </a:lnTo>
                  <a:close/>
                </a:path>
                <a:path w="46990" h="56514">
                  <a:moveTo>
                    <a:pt x="40459" y="42636"/>
                  </a:moveTo>
                  <a:lnTo>
                    <a:pt x="34593" y="42636"/>
                  </a:lnTo>
                  <a:lnTo>
                    <a:pt x="34593" y="56089"/>
                  </a:lnTo>
                  <a:lnTo>
                    <a:pt x="40459" y="56089"/>
                  </a:lnTo>
                  <a:lnTo>
                    <a:pt x="40459" y="42636"/>
                  </a:lnTo>
                  <a:close/>
                </a:path>
                <a:path w="46990" h="56514">
                  <a:moveTo>
                    <a:pt x="40459" y="0"/>
                  </a:moveTo>
                  <a:lnTo>
                    <a:pt x="35674" y="0"/>
                  </a:lnTo>
                  <a:lnTo>
                    <a:pt x="13874" y="36344"/>
                  </a:lnTo>
                  <a:lnTo>
                    <a:pt x="13874" y="42636"/>
                  </a:lnTo>
                  <a:lnTo>
                    <a:pt x="46916" y="42636"/>
                  </a:lnTo>
                  <a:lnTo>
                    <a:pt x="46916" y="36344"/>
                  </a:lnTo>
                  <a:lnTo>
                    <a:pt x="19647" y="36344"/>
                  </a:lnTo>
                  <a:lnTo>
                    <a:pt x="34593" y="11065"/>
                  </a:lnTo>
                  <a:lnTo>
                    <a:pt x="40459" y="11065"/>
                  </a:lnTo>
                  <a:lnTo>
                    <a:pt x="40459" y="0"/>
                  </a:lnTo>
                  <a:close/>
                </a:path>
                <a:path w="46990" h="56514">
                  <a:moveTo>
                    <a:pt x="40459" y="11065"/>
                  </a:moveTo>
                  <a:lnTo>
                    <a:pt x="34593" y="11065"/>
                  </a:lnTo>
                  <a:lnTo>
                    <a:pt x="34593" y="36344"/>
                  </a:lnTo>
                  <a:lnTo>
                    <a:pt x="40459" y="36344"/>
                  </a:lnTo>
                  <a:lnTo>
                    <a:pt x="40459" y="11065"/>
                  </a:lnTo>
                  <a:close/>
                </a:path>
              </a:pathLst>
            </a:custGeom>
            <a:solidFill>
              <a:srgbClr val="000000"/>
            </a:solidFill>
          </p:spPr>
          <p:txBody>
            <a:bodyPr wrap="square" lIns="0" tIns="0" rIns="0" bIns="0" rtlCol="0"/>
            <a:lstStyle/>
            <a:p>
              <a:endParaRPr/>
            </a:p>
          </p:txBody>
        </p:sp>
        <p:sp>
          <p:nvSpPr>
            <p:cNvPr id="391" name="object 391"/>
            <p:cNvSpPr/>
            <p:nvPr/>
          </p:nvSpPr>
          <p:spPr>
            <a:xfrm>
              <a:off x="6713717" y="4130071"/>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392" name="object 392"/>
            <p:cNvSpPr/>
            <p:nvPr/>
          </p:nvSpPr>
          <p:spPr>
            <a:xfrm>
              <a:off x="6648262" y="4102949"/>
              <a:ext cx="47625" cy="57785"/>
            </a:xfrm>
            <a:custGeom>
              <a:avLst/>
              <a:gdLst/>
              <a:ahLst/>
              <a:cxnLst/>
              <a:rect l="l" t="t" r="r" b="b"/>
              <a:pathLst>
                <a:path w="47625" h="57785">
                  <a:moveTo>
                    <a:pt x="6678" y="48494"/>
                  </a:moveTo>
                  <a:lnTo>
                    <a:pt x="0" y="48494"/>
                  </a:lnTo>
                  <a:lnTo>
                    <a:pt x="0" y="56306"/>
                  </a:lnTo>
                  <a:lnTo>
                    <a:pt x="6678" y="56306"/>
                  </a:lnTo>
                  <a:lnTo>
                    <a:pt x="6678" y="48494"/>
                  </a:lnTo>
                  <a:close/>
                </a:path>
                <a:path w="47625" h="57785">
                  <a:moveTo>
                    <a:pt x="36431" y="0"/>
                  </a:moveTo>
                  <a:lnTo>
                    <a:pt x="15537" y="19202"/>
                  </a:lnTo>
                  <a:lnTo>
                    <a:pt x="15537" y="39815"/>
                  </a:lnTo>
                  <a:lnTo>
                    <a:pt x="17079" y="46759"/>
                  </a:lnTo>
                  <a:lnTo>
                    <a:pt x="23250" y="55221"/>
                  </a:lnTo>
                  <a:lnTo>
                    <a:pt x="27231" y="57282"/>
                  </a:lnTo>
                  <a:lnTo>
                    <a:pt x="34990" y="57282"/>
                  </a:lnTo>
                  <a:lnTo>
                    <a:pt x="37549" y="56523"/>
                  </a:lnTo>
                  <a:lnTo>
                    <a:pt x="42066" y="53268"/>
                  </a:lnTo>
                  <a:lnTo>
                    <a:pt x="43339" y="51641"/>
                  </a:lnTo>
                  <a:lnTo>
                    <a:pt x="30325" y="51641"/>
                  </a:lnTo>
                  <a:lnTo>
                    <a:pt x="28709" y="51098"/>
                  </a:lnTo>
                  <a:lnTo>
                    <a:pt x="27166" y="49905"/>
                  </a:lnTo>
                  <a:lnTo>
                    <a:pt x="25624" y="48820"/>
                  </a:lnTo>
                  <a:lnTo>
                    <a:pt x="24423" y="47084"/>
                  </a:lnTo>
                  <a:lnTo>
                    <a:pt x="22714" y="42744"/>
                  </a:lnTo>
                  <a:lnTo>
                    <a:pt x="22280" y="40575"/>
                  </a:lnTo>
                  <a:lnTo>
                    <a:pt x="22280" y="34499"/>
                  </a:lnTo>
                  <a:lnTo>
                    <a:pt x="23204" y="31570"/>
                  </a:lnTo>
                  <a:lnTo>
                    <a:pt x="25051" y="29400"/>
                  </a:lnTo>
                  <a:lnTo>
                    <a:pt x="26635" y="27447"/>
                  </a:lnTo>
                  <a:lnTo>
                    <a:pt x="21375" y="27447"/>
                  </a:lnTo>
                  <a:lnTo>
                    <a:pt x="21439" y="21589"/>
                  </a:lnTo>
                  <a:lnTo>
                    <a:pt x="21966" y="17466"/>
                  </a:lnTo>
                  <a:lnTo>
                    <a:pt x="43789" y="5641"/>
                  </a:lnTo>
                  <a:lnTo>
                    <a:pt x="39507" y="1193"/>
                  </a:lnTo>
                  <a:lnTo>
                    <a:pt x="36431" y="0"/>
                  </a:lnTo>
                  <a:close/>
                </a:path>
                <a:path w="47625" h="57785">
                  <a:moveTo>
                    <a:pt x="43752" y="26037"/>
                  </a:moveTo>
                  <a:lnTo>
                    <a:pt x="34464" y="26037"/>
                  </a:lnTo>
                  <a:lnTo>
                    <a:pt x="36681" y="27122"/>
                  </a:lnTo>
                  <a:lnTo>
                    <a:pt x="38445" y="29400"/>
                  </a:lnTo>
                  <a:lnTo>
                    <a:pt x="40200" y="31570"/>
                  </a:lnTo>
                  <a:lnTo>
                    <a:pt x="41046" y="34499"/>
                  </a:lnTo>
                  <a:lnTo>
                    <a:pt x="41019" y="42744"/>
                  </a:lnTo>
                  <a:lnTo>
                    <a:pt x="40191" y="45782"/>
                  </a:lnTo>
                  <a:lnTo>
                    <a:pt x="38408" y="48060"/>
                  </a:lnTo>
                  <a:lnTo>
                    <a:pt x="36625" y="50447"/>
                  </a:lnTo>
                  <a:lnTo>
                    <a:pt x="34501" y="51641"/>
                  </a:lnTo>
                  <a:lnTo>
                    <a:pt x="43339" y="51641"/>
                  </a:lnTo>
                  <a:lnTo>
                    <a:pt x="43849" y="50990"/>
                  </a:lnTo>
                  <a:lnTo>
                    <a:pt x="46426" y="44914"/>
                  </a:lnTo>
                  <a:lnTo>
                    <a:pt x="47073" y="41660"/>
                  </a:lnTo>
                  <a:lnTo>
                    <a:pt x="47073" y="32763"/>
                  </a:lnTo>
                  <a:lnTo>
                    <a:pt x="45706" y="28424"/>
                  </a:lnTo>
                  <a:lnTo>
                    <a:pt x="43752" y="26037"/>
                  </a:lnTo>
                  <a:close/>
                </a:path>
                <a:path w="47625" h="57785">
                  <a:moveTo>
                    <a:pt x="36875" y="19962"/>
                  </a:moveTo>
                  <a:lnTo>
                    <a:pt x="30732" y="19962"/>
                  </a:lnTo>
                  <a:lnTo>
                    <a:pt x="28589" y="20504"/>
                  </a:lnTo>
                  <a:lnTo>
                    <a:pt x="26547" y="21806"/>
                  </a:lnTo>
                  <a:lnTo>
                    <a:pt x="24506" y="22999"/>
                  </a:lnTo>
                  <a:lnTo>
                    <a:pt x="22779" y="24844"/>
                  </a:lnTo>
                  <a:lnTo>
                    <a:pt x="21375" y="27447"/>
                  </a:lnTo>
                  <a:lnTo>
                    <a:pt x="26635" y="27447"/>
                  </a:lnTo>
                  <a:lnTo>
                    <a:pt x="26898" y="27122"/>
                  </a:lnTo>
                  <a:lnTo>
                    <a:pt x="29143" y="26037"/>
                  </a:lnTo>
                  <a:lnTo>
                    <a:pt x="43752" y="26037"/>
                  </a:lnTo>
                  <a:lnTo>
                    <a:pt x="42953" y="25061"/>
                  </a:lnTo>
                  <a:lnTo>
                    <a:pt x="40209" y="21589"/>
                  </a:lnTo>
                  <a:lnTo>
                    <a:pt x="36875" y="19962"/>
                  </a:lnTo>
                  <a:close/>
                </a:path>
                <a:path w="47625" h="57785">
                  <a:moveTo>
                    <a:pt x="43789" y="5641"/>
                  </a:moveTo>
                  <a:lnTo>
                    <a:pt x="34639" y="5641"/>
                  </a:lnTo>
                  <a:lnTo>
                    <a:pt x="36598" y="6617"/>
                  </a:lnTo>
                  <a:lnTo>
                    <a:pt x="38177" y="8570"/>
                  </a:lnTo>
                  <a:lnTo>
                    <a:pt x="39138" y="9872"/>
                  </a:lnTo>
                  <a:lnTo>
                    <a:pt x="39877" y="11825"/>
                  </a:lnTo>
                  <a:lnTo>
                    <a:pt x="40394" y="14537"/>
                  </a:lnTo>
                  <a:lnTo>
                    <a:pt x="46232" y="13995"/>
                  </a:lnTo>
                  <a:lnTo>
                    <a:pt x="45752" y="9655"/>
                  </a:lnTo>
                  <a:lnTo>
                    <a:pt x="44311" y="6183"/>
                  </a:lnTo>
                  <a:lnTo>
                    <a:pt x="43789" y="5641"/>
                  </a:lnTo>
                  <a:close/>
                </a:path>
              </a:pathLst>
            </a:custGeom>
            <a:solidFill>
              <a:srgbClr val="000000"/>
            </a:solidFill>
          </p:spPr>
          <p:txBody>
            <a:bodyPr wrap="square" lIns="0" tIns="0" rIns="0" bIns="0" rtlCol="0"/>
            <a:lstStyle/>
            <a:p>
              <a:endParaRPr/>
            </a:p>
          </p:txBody>
        </p:sp>
        <p:sp>
          <p:nvSpPr>
            <p:cNvPr id="393" name="object 393"/>
            <p:cNvSpPr/>
            <p:nvPr/>
          </p:nvSpPr>
          <p:spPr>
            <a:xfrm>
              <a:off x="6713717" y="3959092"/>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394" name="object 394"/>
            <p:cNvSpPr/>
            <p:nvPr/>
          </p:nvSpPr>
          <p:spPr>
            <a:xfrm>
              <a:off x="6648262" y="3932078"/>
              <a:ext cx="47625" cy="57785"/>
            </a:xfrm>
            <a:custGeom>
              <a:avLst/>
              <a:gdLst/>
              <a:ahLst/>
              <a:cxnLst/>
              <a:rect l="l" t="t" r="r" b="b"/>
              <a:pathLst>
                <a:path w="47625" h="57785">
                  <a:moveTo>
                    <a:pt x="6678" y="48386"/>
                  </a:moveTo>
                  <a:lnTo>
                    <a:pt x="0" y="48386"/>
                  </a:lnTo>
                  <a:lnTo>
                    <a:pt x="0" y="56306"/>
                  </a:lnTo>
                  <a:lnTo>
                    <a:pt x="6678" y="56306"/>
                  </a:lnTo>
                  <a:lnTo>
                    <a:pt x="6678" y="48386"/>
                  </a:lnTo>
                  <a:close/>
                </a:path>
                <a:path w="47625" h="57785">
                  <a:moveTo>
                    <a:pt x="35545" y="0"/>
                  </a:moveTo>
                  <a:lnTo>
                    <a:pt x="27222" y="0"/>
                  </a:lnTo>
                  <a:lnTo>
                    <a:pt x="23896" y="1301"/>
                  </a:lnTo>
                  <a:lnTo>
                    <a:pt x="18908" y="6943"/>
                  </a:lnTo>
                  <a:lnTo>
                    <a:pt x="17652" y="10306"/>
                  </a:lnTo>
                  <a:lnTo>
                    <a:pt x="17680" y="17249"/>
                  </a:lnTo>
                  <a:lnTo>
                    <a:pt x="18243" y="19419"/>
                  </a:lnTo>
                  <a:lnTo>
                    <a:pt x="20589" y="23325"/>
                  </a:lnTo>
                  <a:lnTo>
                    <a:pt x="22391" y="24844"/>
                  </a:lnTo>
                  <a:lnTo>
                    <a:pt x="24820" y="25820"/>
                  </a:lnTo>
                  <a:lnTo>
                    <a:pt x="21910" y="26796"/>
                  </a:lnTo>
                  <a:lnTo>
                    <a:pt x="19675" y="28424"/>
                  </a:lnTo>
                  <a:lnTo>
                    <a:pt x="18095" y="30919"/>
                  </a:lnTo>
                  <a:lnTo>
                    <a:pt x="16525" y="33306"/>
                  </a:lnTo>
                  <a:lnTo>
                    <a:pt x="15731" y="36452"/>
                  </a:lnTo>
                  <a:lnTo>
                    <a:pt x="15769" y="45023"/>
                  </a:lnTo>
                  <a:lnTo>
                    <a:pt x="17181" y="49037"/>
                  </a:lnTo>
                  <a:lnTo>
                    <a:pt x="22954" y="55546"/>
                  </a:lnTo>
                  <a:lnTo>
                    <a:pt x="26760" y="57174"/>
                  </a:lnTo>
                  <a:lnTo>
                    <a:pt x="36182" y="57174"/>
                  </a:lnTo>
                  <a:lnTo>
                    <a:pt x="39988" y="55546"/>
                  </a:lnTo>
                  <a:lnTo>
                    <a:pt x="43548" y="51532"/>
                  </a:lnTo>
                  <a:lnTo>
                    <a:pt x="29734" y="51532"/>
                  </a:lnTo>
                  <a:lnTo>
                    <a:pt x="28053" y="51098"/>
                  </a:lnTo>
                  <a:lnTo>
                    <a:pt x="26483" y="50013"/>
                  </a:lnTo>
                  <a:lnTo>
                    <a:pt x="24922" y="49037"/>
                  </a:lnTo>
                  <a:lnTo>
                    <a:pt x="23739" y="47627"/>
                  </a:lnTo>
                  <a:lnTo>
                    <a:pt x="22160" y="43938"/>
                  </a:lnTo>
                  <a:lnTo>
                    <a:pt x="21763" y="42094"/>
                  </a:lnTo>
                  <a:lnTo>
                    <a:pt x="21799" y="36778"/>
                  </a:lnTo>
                  <a:lnTo>
                    <a:pt x="43444" y="28858"/>
                  </a:lnTo>
                  <a:lnTo>
                    <a:pt x="41142" y="27013"/>
                  </a:lnTo>
                  <a:lnTo>
                    <a:pt x="38214" y="25820"/>
                  </a:lnTo>
                  <a:lnTo>
                    <a:pt x="40579" y="24844"/>
                  </a:lnTo>
                  <a:lnTo>
                    <a:pt x="42343" y="23325"/>
                  </a:lnTo>
                  <a:lnTo>
                    <a:pt x="29180" y="23216"/>
                  </a:lnTo>
                  <a:lnTo>
                    <a:pt x="27286" y="22348"/>
                  </a:lnTo>
                  <a:lnTo>
                    <a:pt x="25836" y="20721"/>
                  </a:lnTo>
                  <a:lnTo>
                    <a:pt x="24377" y="18985"/>
                  </a:lnTo>
                  <a:lnTo>
                    <a:pt x="23720" y="17032"/>
                  </a:lnTo>
                  <a:lnTo>
                    <a:pt x="23647" y="11825"/>
                  </a:lnTo>
                  <a:lnTo>
                    <a:pt x="24386" y="9872"/>
                  </a:lnTo>
                  <a:lnTo>
                    <a:pt x="27342" y="6400"/>
                  </a:lnTo>
                  <a:lnTo>
                    <a:pt x="29199" y="5641"/>
                  </a:lnTo>
                  <a:lnTo>
                    <a:pt x="42708" y="5641"/>
                  </a:lnTo>
                  <a:lnTo>
                    <a:pt x="38898" y="1410"/>
                  </a:lnTo>
                  <a:lnTo>
                    <a:pt x="35545" y="0"/>
                  </a:lnTo>
                  <a:close/>
                </a:path>
                <a:path w="47625" h="57785">
                  <a:moveTo>
                    <a:pt x="43444" y="28858"/>
                  </a:moveTo>
                  <a:lnTo>
                    <a:pt x="34159" y="28858"/>
                  </a:lnTo>
                  <a:lnTo>
                    <a:pt x="36514" y="29943"/>
                  </a:lnTo>
                  <a:lnTo>
                    <a:pt x="40274" y="34282"/>
                  </a:lnTo>
                  <a:lnTo>
                    <a:pt x="41020" y="36452"/>
                  </a:lnTo>
                  <a:lnTo>
                    <a:pt x="41098" y="43938"/>
                  </a:lnTo>
                  <a:lnTo>
                    <a:pt x="40302" y="46325"/>
                  </a:lnTo>
                  <a:lnTo>
                    <a:pt x="38473" y="48386"/>
                  </a:lnTo>
                  <a:lnTo>
                    <a:pt x="36653" y="50556"/>
                  </a:lnTo>
                  <a:lnTo>
                    <a:pt x="34334" y="51532"/>
                  </a:lnTo>
                  <a:lnTo>
                    <a:pt x="43548" y="51532"/>
                  </a:lnTo>
                  <a:lnTo>
                    <a:pt x="45761" y="49037"/>
                  </a:lnTo>
                  <a:lnTo>
                    <a:pt x="47202" y="45023"/>
                  </a:lnTo>
                  <a:lnTo>
                    <a:pt x="47121" y="36452"/>
                  </a:lnTo>
                  <a:lnTo>
                    <a:pt x="46445" y="33740"/>
                  </a:lnTo>
                  <a:lnTo>
                    <a:pt x="43444" y="28858"/>
                  </a:lnTo>
                  <a:close/>
                </a:path>
                <a:path w="47625" h="57785">
                  <a:moveTo>
                    <a:pt x="42708" y="5641"/>
                  </a:moveTo>
                  <a:lnTo>
                    <a:pt x="33651" y="5641"/>
                  </a:lnTo>
                  <a:lnTo>
                    <a:pt x="35508" y="6509"/>
                  </a:lnTo>
                  <a:lnTo>
                    <a:pt x="36995" y="8245"/>
                  </a:lnTo>
                  <a:lnTo>
                    <a:pt x="38482" y="9872"/>
                  </a:lnTo>
                  <a:lnTo>
                    <a:pt x="39147" y="11825"/>
                  </a:lnTo>
                  <a:lnTo>
                    <a:pt x="39141" y="17249"/>
                  </a:lnTo>
                  <a:lnTo>
                    <a:pt x="38500" y="18985"/>
                  </a:lnTo>
                  <a:lnTo>
                    <a:pt x="37059" y="20721"/>
                  </a:lnTo>
                  <a:lnTo>
                    <a:pt x="35609" y="22348"/>
                  </a:lnTo>
                  <a:lnTo>
                    <a:pt x="33762" y="23216"/>
                  </a:lnTo>
                  <a:lnTo>
                    <a:pt x="42408" y="23216"/>
                  </a:lnTo>
                  <a:lnTo>
                    <a:pt x="44671" y="19419"/>
                  </a:lnTo>
                  <a:lnTo>
                    <a:pt x="45253" y="17249"/>
                  </a:lnTo>
                  <a:lnTo>
                    <a:pt x="45173" y="10306"/>
                  </a:lnTo>
                  <a:lnTo>
                    <a:pt x="43978" y="7051"/>
                  </a:lnTo>
                  <a:lnTo>
                    <a:pt x="42708" y="5641"/>
                  </a:lnTo>
                  <a:close/>
                </a:path>
              </a:pathLst>
            </a:custGeom>
            <a:solidFill>
              <a:srgbClr val="000000"/>
            </a:solidFill>
          </p:spPr>
          <p:txBody>
            <a:bodyPr wrap="square" lIns="0" tIns="0" rIns="0" bIns="0" rtlCol="0"/>
            <a:lstStyle/>
            <a:p>
              <a:endParaRPr/>
            </a:p>
          </p:txBody>
        </p:sp>
        <p:sp>
          <p:nvSpPr>
            <p:cNvPr id="395" name="object 395"/>
            <p:cNvSpPr/>
            <p:nvPr/>
          </p:nvSpPr>
          <p:spPr>
            <a:xfrm>
              <a:off x="6713717" y="3788437"/>
              <a:ext cx="27940" cy="0"/>
            </a:xfrm>
            <a:custGeom>
              <a:avLst/>
              <a:gdLst/>
              <a:ahLst/>
              <a:cxnLst/>
              <a:rect l="l" t="t" r="r" b="b"/>
              <a:pathLst>
                <a:path w="27940">
                  <a:moveTo>
                    <a:pt x="27748" y="0"/>
                  </a:moveTo>
                  <a:lnTo>
                    <a:pt x="0" y="0"/>
                  </a:lnTo>
                </a:path>
              </a:pathLst>
            </a:custGeom>
            <a:ln w="4685">
              <a:solidFill>
                <a:srgbClr val="000000"/>
              </a:solidFill>
            </a:ln>
          </p:spPr>
          <p:txBody>
            <a:bodyPr wrap="square" lIns="0" tIns="0" rIns="0" bIns="0" rtlCol="0"/>
            <a:lstStyle/>
            <a:p>
              <a:endParaRPr/>
            </a:p>
          </p:txBody>
        </p:sp>
        <p:sp>
          <p:nvSpPr>
            <p:cNvPr id="396" name="object 396"/>
            <p:cNvSpPr/>
            <p:nvPr/>
          </p:nvSpPr>
          <p:spPr>
            <a:xfrm>
              <a:off x="6668307" y="3761315"/>
              <a:ext cx="17780" cy="56515"/>
            </a:xfrm>
            <a:custGeom>
              <a:avLst/>
              <a:gdLst/>
              <a:ahLst/>
              <a:cxnLst/>
              <a:rect l="l" t="t" r="r" b="b"/>
              <a:pathLst>
                <a:path w="17779" h="56514">
                  <a:moveTo>
                    <a:pt x="17597" y="0"/>
                  </a:moveTo>
                  <a:lnTo>
                    <a:pt x="13818" y="0"/>
                  </a:lnTo>
                  <a:lnTo>
                    <a:pt x="12793" y="2386"/>
                  </a:lnTo>
                  <a:lnTo>
                    <a:pt x="11057" y="4882"/>
                  </a:lnTo>
                  <a:lnTo>
                    <a:pt x="6152" y="10089"/>
                  </a:lnTo>
                  <a:lnTo>
                    <a:pt x="3279" y="12259"/>
                  </a:lnTo>
                  <a:lnTo>
                    <a:pt x="0" y="13995"/>
                  </a:lnTo>
                  <a:lnTo>
                    <a:pt x="0" y="20721"/>
                  </a:lnTo>
                  <a:lnTo>
                    <a:pt x="11731" y="12367"/>
                  </a:lnTo>
                  <a:lnTo>
                    <a:pt x="11731" y="56306"/>
                  </a:lnTo>
                  <a:lnTo>
                    <a:pt x="17597" y="56306"/>
                  </a:lnTo>
                  <a:lnTo>
                    <a:pt x="17597" y="0"/>
                  </a:lnTo>
                  <a:close/>
                </a:path>
              </a:pathLst>
            </a:custGeom>
            <a:solidFill>
              <a:srgbClr val="000000"/>
            </a:solidFill>
          </p:spPr>
          <p:txBody>
            <a:bodyPr wrap="square" lIns="0" tIns="0" rIns="0" bIns="0" rtlCol="0"/>
            <a:lstStyle/>
            <a:p>
              <a:endParaRPr/>
            </a:p>
          </p:txBody>
        </p:sp>
        <p:sp>
          <p:nvSpPr>
            <p:cNvPr id="397" name="object 397"/>
            <p:cNvSpPr/>
            <p:nvPr/>
          </p:nvSpPr>
          <p:spPr>
            <a:xfrm>
              <a:off x="6741466" y="4694283"/>
              <a:ext cx="815975" cy="33020"/>
            </a:xfrm>
            <a:custGeom>
              <a:avLst/>
              <a:gdLst/>
              <a:ahLst/>
              <a:cxnLst/>
              <a:rect l="l" t="t" r="r" b="b"/>
              <a:pathLst>
                <a:path w="815975" h="33020">
                  <a:moveTo>
                    <a:pt x="0" y="0"/>
                  </a:moveTo>
                  <a:lnTo>
                    <a:pt x="815401" y="0"/>
                  </a:lnTo>
                </a:path>
                <a:path w="815975" h="33020">
                  <a:moveTo>
                    <a:pt x="43941" y="0"/>
                  </a:moveTo>
                  <a:lnTo>
                    <a:pt x="43941" y="32568"/>
                  </a:lnTo>
                </a:path>
              </a:pathLst>
            </a:custGeom>
            <a:ln w="4337">
              <a:solidFill>
                <a:srgbClr val="000000"/>
              </a:solidFill>
            </a:ln>
          </p:spPr>
          <p:txBody>
            <a:bodyPr wrap="square" lIns="0" tIns="0" rIns="0" bIns="0" rtlCol="0"/>
            <a:lstStyle/>
            <a:p>
              <a:endParaRPr/>
            </a:p>
          </p:txBody>
        </p:sp>
        <p:sp>
          <p:nvSpPr>
            <p:cNvPr id="398" name="object 398"/>
            <p:cNvSpPr/>
            <p:nvPr/>
          </p:nvSpPr>
          <p:spPr>
            <a:xfrm>
              <a:off x="6768772" y="4757761"/>
              <a:ext cx="31750" cy="57785"/>
            </a:xfrm>
            <a:custGeom>
              <a:avLst/>
              <a:gdLst/>
              <a:ahLst/>
              <a:cxnLst/>
              <a:rect l="l" t="t" r="r" b="b"/>
              <a:pathLst>
                <a:path w="31750" h="57785">
                  <a:moveTo>
                    <a:pt x="18132" y="0"/>
                  </a:moveTo>
                  <a:lnTo>
                    <a:pt x="0" y="22023"/>
                  </a:lnTo>
                  <a:lnTo>
                    <a:pt x="0" y="39197"/>
                  </a:lnTo>
                  <a:lnTo>
                    <a:pt x="1570" y="46791"/>
                  </a:lnTo>
                  <a:lnTo>
                    <a:pt x="7352" y="55340"/>
                  </a:lnTo>
                  <a:lnTo>
                    <a:pt x="10964" y="57282"/>
                  </a:lnTo>
                  <a:lnTo>
                    <a:pt x="19065" y="57282"/>
                  </a:lnTo>
                  <a:lnTo>
                    <a:pt x="21966" y="56176"/>
                  </a:lnTo>
                  <a:lnTo>
                    <a:pt x="26547" y="51760"/>
                  </a:lnTo>
                  <a:lnTo>
                    <a:pt x="26625" y="51619"/>
                  </a:lnTo>
                  <a:lnTo>
                    <a:pt x="12876" y="51619"/>
                  </a:lnTo>
                  <a:lnTo>
                    <a:pt x="10613" y="50089"/>
                  </a:lnTo>
                  <a:lnTo>
                    <a:pt x="6941" y="43960"/>
                  </a:lnTo>
                  <a:lnTo>
                    <a:pt x="6022" y="37862"/>
                  </a:lnTo>
                  <a:lnTo>
                    <a:pt x="6146" y="18681"/>
                  </a:lnTo>
                  <a:lnTo>
                    <a:pt x="26355" y="5695"/>
                  </a:lnTo>
                  <a:lnTo>
                    <a:pt x="25845" y="4773"/>
                  </a:lnTo>
                  <a:lnTo>
                    <a:pt x="24247" y="3026"/>
                  </a:lnTo>
                  <a:lnTo>
                    <a:pt x="20386" y="607"/>
                  </a:lnTo>
                  <a:lnTo>
                    <a:pt x="18132" y="0"/>
                  </a:lnTo>
                  <a:close/>
                </a:path>
                <a:path w="31750" h="57785">
                  <a:moveTo>
                    <a:pt x="26355" y="5695"/>
                  </a:moveTo>
                  <a:lnTo>
                    <a:pt x="18243" y="5695"/>
                  </a:lnTo>
                  <a:lnTo>
                    <a:pt x="20525" y="7214"/>
                  </a:lnTo>
                  <a:lnTo>
                    <a:pt x="24201" y="13289"/>
                  </a:lnTo>
                  <a:lnTo>
                    <a:pt x="25006" y="18681"/>
                  </a:lnTo>
                  <a:lnTo>
                    <a:pt x="25112" y="37862"/>
                  </a:lnTo>
                  <a:lnTo>
                    <a:pt x="24201" y="43960"/>
                  </a:lnTo>
                  <a:lnTo>
                    <a:pt x="20525" y="50089"/>
                  </a:lnTo>
                  <a:lnTo>
                    <a:pt x="18262" y="51619"/>
                  </a:lnTo>
                  <a:lnTo>
                    <a:pt x="26625" y="51619"/>
                  </a:lnTo>
                  <a:lnTo>
                    <a:pt x="28266" y="48635"/>
                  </a:lnTo>
                  <a:lnTo>
                    <a:pt x="30566" y="40553"/>
                  </a:lnTo>
                  <a:lnTo>
                    <a:pt x="31148" y="35237"/>
                  </a:lnTo>
                  <a:lnTo>
                    <a:pt x="31060" y="22023"/>
                  </a:lnTo>
                  <a:lnTo>
                    <a:pt x="30787" y="18681"/>
                  </a:lnTo>
                  <a:lnTo>
                    <a:pt x="29356" y="12118"/>
                  </a:lnTo>
                  <a:lnTo>
                    <a:pt x="28367" y="9340"/>
                  </a:lnTo>
                  <a:lnTo>
                    <a:pt x="26355" y="5695"/>
                  </a:lnTo>
                  <a:close/>
                </a:path>
              </a:pathLst>
            </a:custGeom>
            <a:solidFill>
              <a:srgbClr val="000000"/>
            </a:solidFill>
          </p:spPr>
          <p:txBody>
            <a:bodyPr wrap="square" lIns="0" tIns="0" rIns="0" bIns="0" rtlCol="0"/>
            <a:lstStyle/>
            <a:p>
              <a:endParaRPr/>
            </a:p>
          </p:txBody>
        </p:sp>
        <p:sp>
          <p:nvSpPr>
            <p:cNvPr id="399" name="object 399"/>
            <p:cNvSpPr/>
            <p:nvPr/>
          </p:nvSpPr>
          <p:spPr>
            <a:xfrm>
              <a:off x="6930812"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00" name="object 400"/>
            <p:cNvSpPr/>
            <p:nvPr/>
          </p:nvSpPr>
          <p:spPr>
            <a:xfrm>
              <a:off x="6908042" y="4757761"/>
              <a:ext cx="46990" cy="56515"/>
            </a:xfrm>
            <a:custGeom>
              <a:avLst/>
              <a:gdLst/>
              <a:ahLst/>
              <a:cxnLst/>
              <a:rect l="l" t="t" r="r" b="b"/>
              <a:pathLst>
                <a:path w="46990" h="56514">
                  <a:moveTo>
                    <a:pt x="6678" y="48484"/>
                  </a:moveTo>
                  <a:lnTo>
                    <a:pt x="0" y="48484"/>
                  </a:lnTo>
                  <a:lnTo>
                    <a:pt x="0" y="56327"/>
                  </a:lnTo>
                  <a:lnTo>
                    <a:pt x="6678" y="56327"/>
                  </a:lnTo>
                  <a:lnTo>
                    <a:pt x="6678" y="48484"/>
                  </a:lnTo>
                  <a:close/>
                </a:path>
                <a:path w="46990" h="56514">
                  <a:moveTo>
                    <a:pt x="43636" y="5695"/>
                  </a:moveTo>
                  <a:lnTo>
                    <a:pt x="34205" y="5695"/>
                  </a:lnTo>
                  <a:lnTo>
                    <a:pt x="36376" y="6639"/>
                  </a:lnTo>
                  <a:lnTo>
                    <a:pt x="39701" y="10382"/>
                  </a:lnTo>
                  <a:lnTo>
                    <a:pt x="40533" y="12693"/>
                  </a:lnTo>
                  <a:lnTo>
                    <a:pt x="40533" y="18020"/>
                  </a:lnTo>
                  <a:lnTo>
                    <a:pt x="39618" y="20786"/>
                  </a:lnTo>
                  <a:lnTo>
                    <a:pt x="35950" y="26645"/>
                  </a:lnTo>
                  <a:lnTo>
                    <a:pt x="32459" y="30583"/>
                  </a:lnTo>
                  <a:lnTo>
                    <a:pt x="23924" y="38795"/>
                  </a:lnTo>
                  <a:lnTo>
                    <a:pt x="21365" y="41627"/>
                  </a:lnTo>
                  <a:lnTo>
                    <a:pt x="17827" y="46531"/>
                  </a:lnTo>
                  <a:lnTo>
                    <a:pt x="16543" y="49015"/>
                  </a:lnTo>
                  <a:lnTo>
                    <a:pt x="15740" y="51543"/>
                  </a:lnTo>
                  <a:lnTo>
                    <a:pt x="15232" y="53073"/>
                  </a:lnTo>
                  <a:lnTo>
                    <a:pt x="15010" y="54668"/>
                  </a:lnTo>
                  <a:lnTo>
                    <a:pt x="15047" y="56327"/>
                  </a:lnTo>
                  <a:lnTo>
                    <a:pt x="46620" y="56327"/>
                  </a:lnTo>
                  <a:lnTo>
                    <a:pt x="46620" y="49699"/>
                  </a:lnTo>
                  <a:lnTo>
                    <a:pt x="23194" y="49699"/>
                  </a:lnTo>
                  <a:lnTo>
                    <a:pt x="23850" y="48451"/>
                  </a:lnTo>
                  <a:lnTo>
                    <a:pt x="24672" y="47214"/>
                  </a:lnTo>
                  <a:lnTo>
                    <a:pt x="26668" y="44741"/>
                  </a:lnTo>
                  <a:lnTo>
                    <a:pt x="28931" y="42386"/>
                  </a:lnTo>
                  <a:lnTo>
                    <a:pt x="36662" y="34727"/>
                  </a:lnTo>
                  <a:lnTo>
                    <a:pt x="39674" y="31440"/>
                  </a:lnTo>
                  <a:lnTo>
                    <a:pt x="43316" y="26623"/>
                  </a:lnTo>
                  <a:lnTo>
                    <a:pt x="44597" y="24355"/>
                  </a:lnTo>
                  <a:lnTo>
                    <a:pt x="46167" y="20027"/>
                  </a:lnTo>
                  <a:lnTo>
                    <a:pt x="46519" y="18020"/>
                  </a:lnTo>
                  <a:lnTo>
                    <a:pt x="46477" y="10946"/>
                  </a:lnTo>
                  <a:lnTo>
                    <a:pt x="45216" y="7464"/>
                  </a:lnTo>
                  <a:lnTo>
                    <a:pt x="43636" y="5695"/>
                  </a:lnTo>
                  <a:close/>
                </a:path>
                <a:path w="46990" h="56514">
                  <a:moveTo>
                    <a:pt x="36247" y="0"/>
                  </a:moveTo>
                  <a:lnTo>
                    <a:pt x="16155" y="16219"/>
                  </a:lnTo>
                  <a:lnTo>
                    <a:pt x="22187" y="16946"/>
                  </a:lnTo>
                  <a:lnTo>
                    <a:pt x="22206" y="13431"/>
                  </a:lnTo>
                  <a:lnTo>
                    <a:pt x="23065" y="10675"/>
                  </a:lnTo>
                  <a:lnTo>
                    <a:pt x="26455" y="6693"/>
                  </a:lnTo>
                  <a:lnTo>
                    <a:pt x="28709" y="5695"/>
                  </a:lnTo>
                  <a:lnTo>
                    <a:pt x="43636" y="5695"/>
                  </a:lnTo>
                  <a:lnTo>
                    <a:pt x="39877" y="1486"/>
                  </a:lnTo>
                  <a:lnTo>
                    <a:pt x="36247" y="0"/>
                  </a:lnTo>
                  <a:close/>
                </a:path>
              </a:pathLst>
            </a:custGeom>
            <a:solidFill>
              <a:srgbClr val="000000"/>
            </a:solidFill>
          </p:spPr>
          <p:txBody>
            <a:bodyPr wrap="square" lIns="0" tIns="0" rIns="0" bIns="0" rtlCol="0"/>
            <a:lstStyle/>
            <a:p>
              <a:endParaRPr/>
            </a:p>
          </p:txBody>
        </p:sp>
        <p:sp>
          <p:nvSpPr>
            <p:cNvPr id="401" name="object 401"/>
            <p:cNvSpPr/>
            <p:nvPr/>
          </p:nvSpPr>
          <p:spPr>
            <a:xfrm>
              <a:off x="7076373"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02" name="object 402"/>
            <p:cNvSpPr/>
            <p:nvPr/>
          </p:nvSpPr>
          <p:spPr>
            <a:xfrm>
              <a:off x="7053603" y="4757989"/>
              <a:ext cx="46990" cy="56515"/>
            </a:xfrm>
            <a:custGeom>
              <a:avLst/>
              <a:gdLst/>
              <a:ahLst/>
              <a:cxnLst/>
              <a:rect l="l" t="t" r="r" b="b"/>
              <a:pathLst>
                <a:path w="46990" h="56514">
                  <a:moveTo>
                    <a:pt x="6678" y="48256"/>
                  </a:moveTo>
                  <a:lnTo>
                    <a:pt x="0" y="48256"/>
                  </a:lnTo>
                  <a:lnTo>
                    <a:pt x="0" y="56100"/>
                  </a:lnTo>
                  <a:lnTo>
                    <a:pt x="6678" y="56100"/>
                  </a:lnTo>
                  <a:lnTo>
                    <a:pt x="6678" y="48256"/>
                  </a:lnTo>
                  <a:close/>
                </a:path>
                <a:path w="46990" h="56514">
                  <a:moveTo>
                    <a:pt x="40477" y="42669"/>
                  </a:moveTo>
                  <a:lnTo>
                    <a:pt x="34565" y="42669"/>
                  </a:lnTo>
                  <a:lnTo>
                    <a:pt x="34565" y="56100"/>
                  </a:lnTo>
                  <a:lnTo>
                    <a:pt x="40477" y="56100"/>
                  </a:lnTo>
                  <a:lnTo>
                    <a:pt x="40477" y="42669"/>
                  </a:lnTo>
                  <a:close/>
                </a:path>
                <a:path w="46990" h="56514">
                  <a:moveTo>
                    <a:pt x="40477" y="0"/>
                  </a:moveTo>
                  <a:lnTo>
                    <a:pt x="35674" y="0"/>
                  </a:lnTo>
                  <a:lnTo>
                    <a:pt x="13874" y="36354"/>
                  </a:lnTo>
                  <a:lnTo>
                    <a:pt x="13874" y="42669"/>
                  </a:lnTo>
                  <a:lnTo>
                    <a:pt x="46943" y="42669"/>
                  </a:lnTo>
                  <a:lnTo>
                    <a:pt x="46943" y="36354"/>
                  </a:lnTo>
                  <a:lnTo>
                    <a:pt x="19647" y="36354"/>
                  </a:lnTo>
                  <a:lnTo>
                    <a:pt x="34565" y="11055"/>
                  </a:lnTo>
                  <a:lnTo>
                    <a:pt x="40477" y="11055"/>
                  </a:lnTo>
                  <a:lnTo>
                    <a:pt x="40477" y="0"/>
                  </a:lnTo>
                  <a:close/>
                </a:path>
                <a:path w="46990" h="56514">
                  <a:moveTo>
                    <a:pt x="40477" y="11055"/>
                  </a:moveTo>
                  <a:lnTo>
                    <a:pt x="34565" y="11055"/>
                  </a:lnTo>
                  <a:lnTo>
                    <a:pt x="34565" y="36354"/>
                  </a:lnTo>
                  <a:lnTo>
                    <a:pt x="40477" y="36354"/>
                  </a:lnTo>
                  <a:lnTo>
                    <a:pt x="40477" y="11055"/>
                  </a:lnTo>
                  <a:close/>
                </a:path>
              </a:pathLst>
            </a:custGeom>
            <a:solidFill>
              <a:srgbClr val="000000"/>
            </a:solidFill>
          </p:spPr>
          <p:txBody>
            <a:bodyPr wrap="square" lIns="0" tIns="0" rIns="0" bIns="0" rtlCol="0"/>
            <a:lstStyle/>
            <a:p>
              <a:endParaRPr/>
            </a:p>
          </p:txBody>
        </p:sp>
        <p:sp>
          <p:nvSpPr>
            <p:cNvPr id="403" name="object 403"/>
            <p:cNvSpPr/>
            <p:nvPr/>
          </p:nvSpPr>
          <p:spPr>
            <a:xfrm>
              <a:off x="7221924"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04" name="object 404"/>
            <p:cNvSpPr/>
            <p:nvPr/>
          </p:nvSpPr>
          <p:spPr>
            <a:xfrm>
              <a:off x="7199201" y="4757761"/>
              <a:ext cx="47625" cy="57785"/>
            </a:xfrm>
            <a:custGeom>
              <a:avLst/>
              <a:gdLst/>
              <a:ahLst/>
              <a:cxnLst/>
              <a:rect l="l" t="t" r="r" b="b"/>
              <a:pathLst>
                <a:path w="47625" h="57785">
                  <a:moveTo>
                    <a:pt x="6650" y="48484"/>
                  </a:moveTo>
                  <a:lnTo>
                    <a:pt x="0" y="48484"/>
                  </a:lnTo>
                  <a:lnTo>
                    <a:pt x="0" y="56327"/>
                  </a:lnTo>
                  <a:lnTo>
                    <a:pt x="6650" y="56327"/>
                  </a:lnTo>
                  <a:lnTo>
                    <a:pt x="6650" y="48484"/>
                  </a:lnTo>
                  <a:close/>
                </a:path>
                <a:path w="47625" h="57785">
                  <a:moveTo>
                    <a:pt x="36394" y="0"/>
                  </a:moveTo>
                  <a:lnTo>
                    <a:pt x="27619" y="0"/>
                  </a:lnTo>
                  <a:lnTo>
                    <a:pt x="23555" y="2137"/>
                  </a:lnTo>
                  <a:lnTo>
                    <a:pt x="17181" y="11348"/>
                  </a:lnTo>
                  <a:lnTo>
                    <a:pt x="15518" y="19235"/>
                  </a:lnTo>
                  <a:lnTo>
                    <a:pt x="15518" y="39772"/>
                  </a:lnTo>
                  <a:lnTo>
                    <a:pt x="16996" y="46726"/>
                  </a:lnTo>
                  <a:lnTo>
                    <a:pt x="20207" y="51044"/>
                  </a:lnTo>
                  <a:lnTo>
                    <a:pt x="23185" y="55167"/>
                  </a:lnTo>
                  <a:lnTo>
                    <a:pt x="27157" y="57282"/>
                  </a:lnTo>
                  <a:lnTo>
                    <a:pt x="34916" y="57282"/>
                  </a:lnTo>
                  <a:lnTo>
                    <a:pt x="37503" y="56479"/>
                  </a:lnTo>
                  <a:lnTo>
                    <a:pt x="39812" y="54874"/>
                  </a:lnTo>
                  <a:lnTo>
                    <a:pt x="42029" y="53257"/>
                  </a:lnTo>
                  <a:lnTo>
                    <a:pt x="43273" y="51619"/>
                  </a:lnTo>
                  <a:lnTo>
                    <a:pt x="30298" y="51619"/>
                  </a:lnTo>
                  <a:lnTo>
                    <a:pt x="28635" y="51044"/>
                  </a:lnTo>
                  <a:lnTo>
                    <a:pt x="27157" y="49916"/>
                  </a:lnTo>
                  <a:lnTo>
                    <a:pt x="25587" y="48777"/>
                  </a:lnTo>
                  <a:lnTo>
                    <a:pt x="24386" y="47127"/>
                  </a:lnTo>
                  <a:lnTo>
                    <a:pt x="23531" y="44903"/>
                  </a:lnTo>
                  <a:lnTo>
                    <a:pt x="22631" y="42788"/>
                  </a:lnTo>
                  <a:lnTo>
                    <a:pt x="22261" y="40520"/>
                  </a:lnTo>
                  <a:lnTo>
                    <a:pt x="22261" y="34521"/>
                  </a:lnTo>
                  <a:lnTo>
                    <a:pt x="23185" y="31603"/>
                  </a:lnTo>
                  <a:lnTo>
                    <a:pt x="26665" y="27393"/>
                  </a:lnTo>
                  <a:lnTo>
                    <a:pt x="21338" y="27393"/>
                  </a:lnTo>
                  <a:lnTo>
                    <a:pt x="21358" y="21622"/>
                  </a:lnTo>
                  <a:lnTo>
                    <a:pt x="21892" y="17456"/>
                  </a:lnTo>
                  <a:lnTo>
                    <a:pt x="23000" y="14429"/>
                  </a:lnTo>
                  <a:lnTo>
                    <a:pt x="24044" y="11348"/>
                  </a:lnTo>
                  <a:lnTo>
                    <a:pt x="25494" y="9080"/>
                  </a:lnTo>
                  <a:lnTo>
                    <a:pt x="27342" y="7496"/>
                  </a:lnTo>
                  <a:lnTo>
                    <a:pt x="28727" y="6270"/>
                  </a:lnTo>
                  <a:lnTo>
                    <a:pt x="30390" y="5663"/>
                  </a:lnTo>
                  <a:lnTo>
                    <a:pt x="43740" y="5663"/>
                  </a:lnTo>
                  <a:lnTo>
                    <a:pt x="39443" y="1236"/>
                  </a:lnTo>
                  <a:lnTo>
                    <a:pt x="36394" y="0"/>
                  </a:lnTo>
                  <a:close/>
                </a:path>
                <a:path w="47625" h="57785">
                  <a:moveTo>
                    <a:pt x="43754" y="26015"/>
                  </a:moveTo>
                  <a:lnTo>
                    <a:pt x="34455" y="26015"/>
                  </a:lnTo>
                  <a:lnTo>
                    <a:pt x="36671" y="27133"/>
                  </a:lnTo>
                  <a:lnTo>
                    <a:pt x="40182" y="31603"/>
                  </a:lnTo>
                  <a:lnTo>
                    <a:pt x="40977" y="34521"/>
                  </a:lnTo>
                  <a:lnTo>
                    <a:pt x="40954" y="42788"/>
                  </a:lnTo>
                  <a:lnTo>
                    <a:pt x="40182" y="45750"/>
                  </a:lnTo>
                  <a:lnTo>
                    <a:pt x="38334" y="48093"/>
                  </a:lnTo>
                  <a:lnTo>
                    <a:pt x="36579" y="50447"/>
                  </a:lnTo>
                  <a:lnTo>
                    <a:pt x="34455" y="51619"/>
                  </a:lnTo>
                  <a:lnTo>
                    <a:pt x="43273" y="51619"/>
                  </a:lnTo>
                  <a:lnTo>
                    <a:pt x="43784" y="50946"/>
                  </a:lnTo>
                  <a:lnTo>
                    <a:pt x="46371" y="44903"/>
                  </a:lnTo>
                  <a:lnTo>
                    <a:pt x="47017" y="41627"/>
                  </a:lnTo>
                  <a:lnTo>
                    <a:pt x="47017" y="32753"/>
                  </a:lnTo>
                  <a:lnTo>
                    <a:pt x="45632" y="28380"/>
                  </a:lnTo>
                  <a:lnTo>
                    <a:pt x="43754" y="26015"/>
                  </a:lnTo>
                  <a:close/>
                </a:path>
                <a:path w="47625" h="57785">
                  <a:moveTo>
                    <a:pt x="36856" y="19929"/>
                  </a:moveTo>
                  <a:lnTo>
                    <a:pt x="21338" y="27393"/>
                  </a:lnTo>
                  <a:lnTo>
                    <a:pt x="26665" y="27393"/>
                  </a:lnTo>
                  <a:lnTo>
                    <a:pt x="26880" y="27133"/>
                  </a:lnTo>
                  <a:lnTo>
                    <a:pt x="29097" y="26015"/>
                  </a:lnTo>
                  <a:lnTo>
                    <a:pt x="43754" y="26015"/>
                  </a:lnTo>
                  <a:lnTo>
                    <a:pt x="42837" y="24865"/>
                  </a:lnTo>
                  <a:lnTo>
                    <a:pt x="40182" y="21622"/>
                  </a:lnTo>
                  <a:lnTo>
                    <a:pt x="36856" y="19929"/>
                  </a:lnTo>
                  <a:close/>
                </a:path>
                <a:path w="47625" h="57785">
                  <a:moveTo>
                    <a:pt x="43740" y="5663"/>
                  </a:moveTo>
                  <a:lnTo>
                    <a:pt x="34639" y="5663"/>
                  </a:lnTo>
                  <a:lnTo>
                    <a:pt x="36579" y="6639"/>
                  </a:lnTo>
                  <a:lnTo>
                    <a:pt x="38149" y="8603"/>
                  </a:lnTo>
                  <a:lnTo>
                    <a:pt x="39073" y="9829"/>
                  </a:lnTo>
                  <a:lnTo>
                    <a:pt x="39812" y="11792"/>
                  </a:lnTo>
                  <a:lnTo>
                    <a:pt x="40366" y="14505"/>
                  </a:lnTo>
                  <a:lnTo>
                    <a:pt x="46186" y="13962"/>
                  </a:lnTo>
                  <a:lnTo>
                    <a:pt x="45724" y="9601"/>
                  </a:lnTo>
                  <a:lnTo>
                    <a:pt x="44246" y="6183"/>
                  </a:lnTo>
                  <a:lnTo>
                    <a:pt x="43740" y="5663"/>
                  </a:lnTo>
                  <a:close/>
                </a:path>
              </a:pathLst>
            </a:custGeom>
            <a:solidFill>
              <a:srgbClr val="000000"/>
            </a:solidFill>
          </p:spPr>
          <p:txBody>
            <a:bodyPr wrap="square" lIns="0" tIns="0" rIns="0" bIns="0" rtlCol="0"/>
            <a:lstStyle/>
            <a:p>
              <a:endParaRPr/>
            </a:p>
          </p:txBody>
        </p:sp>
        <p:sp>
          <p:nvSpPr>
            <p:cNvPr id="405" name="object 405"/>
            <p:cNvSpPr/>
            <p:nvPr/>
          </p:nvSpPr>
          <p:spPr>
            <a:xfrm>
              <a:off x="7367504"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06" name="object 406"/>
            <p:cNvSpPr/>
            <p:nvPr/>
          </p:nvSpPr>
          <p:spPr>
            <a:xfrm>
              <a:off x="7344688" y="4757761"/>
              <a:ext cx="47625" cy="57785"/>
            </a:xfrm>
            <a:custGeom>
              <a:avLst/>
              <a:gdLst/>
              <a:ahLst/>
              <a:cxnLst/>
              <a:rect l="l" t="t" r="r" b="b"/>
              <a:pathLst>
                <a:path w="47625" h="57785">
                  <a:moveTo>
                    <a:pt x="6743" y="48484"/>
                  </a:moveTo>
                  <a:lnTo>
                    <a:pt x="0" y="48484"/>
                  </a:lnTo>
                  <a:lnTo>
                    <a:pt x="0" y="56327"/>
                  </a:lnTo>
                  <a:lnTo>
                    <a:pt x="6743" y="56327"/>
                  </a:lnTo>
                  <a:lnTo>
                    <a:pt x="6743" y="48484"/>
                  </a:lnTo>
                  <a:close/>
                </a:path>
                <a:path w="47625" h="57785">
                  <a:moveTo>
                    <a:pt x="35563" y="0"/>
                  </a:moveTo>
                  <a:lnTo>
                    <a:pt x="27249" y="0"/>
                  </a:lnTo>
                  <a:lnTo>
                    <a:pt x="23924" y="1388"/>
                  </a:lnTo>
                  <a:lnTo>
                    <a:pt x="18936" y="6954"/>
                  </a:lnTo>
                  <a:lnTo>
                    <a:pt x="17643" y="10382"/>
                  </a:lnTo>
                  <a:lnTo>
                    <a:pt x="17670" y="17260"/>
                  </a:lnTo>
                  <a:lnTo>
                    <a:pt x="18309" y="19517"/>
                  </a:lnTo>
                  <a:lnTo>
                    <a:pt x="19503" y="21448"/>
                  </a:lnTo>
                  <a:lnTo>
                    <a:pt x="20599" y="23368"/>
                  </a:lnTo>
                  <a:lnTo>
                    <a:pt x="22446" y="24855"/>
                  </a:lnTo>
                  <a:lnTo>
                    <a:pt x="24848" y="25907"/>
                  </a:lnTo>
                  <a:lnTo>
                    <a:pt x="21984" y="26796"/>
                  </a:lnTo>
                  <a:lnTo>
                    <a:pt x="19675" y="28478"/>
                  </a:lnTo>
                  <a:lnTo>
                    <a:pt x="16534" y="33393"/>
                  </a:lnTo>
                  <a:lnTo>
                    <a:pt x="15795" y="36452"/>
                  </a:lnTo>
                  <a:lnTo>
                    <a:pt x="15825" y="45088"/>
                  </a:lnTo>
                  <a:lnTo>
                    <a:pt x="17181" y="49080"/>
                  </a:lnTo>
                  <a:lnTo>
                    <a:pt x="20146" y="52378"/>
                  </a:lnTo>
                  <a:lnTo>
                    <a:pt x="23000" y="55644"/>
                  </a:lnTo>
                  <a:lnTo>
                    <a:pt x="26788" y="57282"/>
                  </a:lnTo>
                  <a:lnTo>
                    <a:pt x="36210" y="57282"/>
                  </a:lnTo>
                  <a:lnTo>
                    <a:pt x="39997" y="55644"/>
                  </a:lnTo>
                  <a:lnTo>
                    <a:pt x="42870" y="52368"/>
                  </a:lnTo>
                  <a:lnTo>
                    <a:pt x="43548" y="51619"/>
                  </a:lnTo>
                  <a:lnTo>
                    <a:pt x="23000" y="45836"/>
                  </a:lnTo>
                  <a:lnTo>
                    <a:pt x="22169" y="44003"/>
                  </a:lnTo>
                  <a:lnTo>
                    <a:pt x="21799" y="42104"/>
                  </a:lnTo>
                  <a:lnTo>
                    <a:pt x="21833" y="36821"/>
                  </a:lnTo>
                  <a:lnTo>
                    <a:pt x="22723" y="34250"/>
                  </a:lnTo>
                  <a:lnTo>
                    <a:pt x="24478" y="32102"/>
                  </a:lnTo>
                  <a:lnTo>
                    <a:pt x="26326" y="29964"/>
                  </a:lnTo>
                  <a:lnTo>
                    <a:pt x="28635" y="28890"/>
                  </a:lnTo>
                  <a:lnTo>
                    <a:pt x="43449" y="28890"/>
                  </a:lnTo>
                  <a:lnTo>
                    <a:pt x="41198" y="27024"/>
                  </a:lnTo>
                  <a:lnTo>
                    <a:pt x="38242" y="25907"/>
                  </a:lnTo>
                  <a:lnTo>
                    <a:pt x="40644" y="24855"/>
                  </a:lnTo>
                  <a:lnTo>
                    <a:pt x="42399" y="23368"/>
                  </a:lnTo>
                  <a:lnTo>
                    <a:pt x="29189" y="23260"/>
                  </a:lnTo>
                  <a:lnTo>
                    <a:pt x="27342" y="22424"/>
                  </a:lnTo>
                  <a:lnTo>
                    <a:pt x="24386" y="19050"/>
                  </a:lnTo>
                  <a:lnTo>
                    <a:pt x="23702" y="17043"/>
                  </a:lnTo>
                  <a:lnTo>
                    <a:pt x="23647" y="11890"/>
                  </a:lnTo>
                  <a:lnTo>
                    <a:pt x="24386" y="9872"/>
                  </a:lnTo>
                  <a:lnTo>
                    <a:pt x="27342" y="6498"/>
                  </a:lnTo>
                  <a:lnTo>
                    <a:pt x="29189" y="5663"/>
                  </a:lnTo>
                  <a:lnTo>
                    <a:pt x="42703" y="5663"/>
                  </a:lnTo>
                  <a:lnTo>
                    <a:pt x="41475" y="4263"/>
                  </a:lnTo>
                  <a:lnTo>
                    <a:pt x="38888" y="1421"/>
                  </a:lnTo>
                  <a:lnTo>
                    <a:pt x="35563" y="0"/>
                  </a:lnTo>
                  <a:close/>
                </a:path>
                <a:path w="47625" h="57785">
                  <a:moveTo>
                    <a:pt x="43449" y="28890"/>
                  </a:moveTo>
                  <a:lnTo>
                    <a:pt x="34177" y="28890"/>
                  </a:lnTo>
                  <a:lnTo>
                    <a:pt x="36579" y="29975"/>
                  </a:lnTo>
                  <a:lnTo>
                    <a:pt x="40274" y="34304"/>
                  </a:lnTo>
                  <a:lnTo>
                    <a:pt x="40997" y="36452"/>
                  </a:lnTo>
                  <a:lnTo>
                    <a:pt x="41084" y="44003"/>
                  </a:lnTo>
                  <a:lnTo>
                    <a:pt x="40366" y="46325"/>
                  </a:lnTo>
                  <a:lnTo>
                    <a:pt x="36671" y="50556"/>
                  </a:lnTo>
                  <a:lnTo>
                    <a:pt x="34362" y="51619"/>
                  </a:lnTo>
                  <a:lnTo>
                    <a:pt x="43548" y="51619"/>
                  </a:lnTo>
                  <a:lnTo>
                    <a:pt x="45816" y="49113"/>
                  </a:lnTo>
                  <a:lnTo>
                    <a:pt x="47202" y="45088"/>
                  </a:lnTo>
                  <a:lnTo>
                    <a:pt x="47111" y="36452"/>
                  </a:lnTo>
                  <a:lnTo>
                    <a:pt x="46463" y="33837"/>
                  </a:lnTo>
                  <a:lnTo>
                    <a:pt x="44985" y="31331"/>
                  </a:lnTo>
                  <a:lnTo>
                    <a:pt x="43449" y="28890"/>
                  </a:lnTo>
                  <a:close/>
                </a:path>
                <a:path w="47625" h="57785">
                  <a:moveTo>
                    <a:pt x="42703" y="5663"/>
                  </a:moveTo>
                  <a:lnTo>
                    <a:pt x="33716" y="5663"/>
                  </a:lnTo>
                  <a:lnTo>
                    <a:pt x="35563" y="6520"/>
                  </a:lnTo>
                  <a:lnTo>
                    <a:pt x="38519" y="9970"/>
                  </a:lnTo>
                  <a:lnTo>
                    <a:pt x="39190" y="11890"/>
                  </a:lnTo>
                  <a:lnTo>
                    <a:pt x="39179" y="17260"/>
                  </a:lnTo>
                  <a:lnTo>
                    <a:pt x="38519" y="19083"/>
                  </a:lnTo>
                  <a:lnTo>
                    <a:pt x="37133" y="20754"/>
                  </a:lnTo>
                  <a:lnTo>
                    <a:pt x="35655" y="22424"/>
                  </a:lnTo>
                  <a:lnTo>
                    <a:pt x="33808" y="23260"/>
                  </a:lnTo>
                  <a:lnTo>
                    <a:pt x="42461" y="23260"/>
                  </a:lnTo>
                  <a:lnTo>
                    <a:pt x="43521" y="21426"/>
                  </a:lnTo>
                  <a:lnTo>
                    <a:pt x="44708" y="19517"/>
                  </a:lnTo>
                  <a:lnTo>
                    <a:pt x="45262" y="17260"/>
                  </a:lnTo>
                  <a:lnTo>
                    <a:pt x="45193" y="10382"/>
                  </a:lnTo>
                  <a:lnTo>
                    <a:pt x="43969" y="7106"/>
                  </a:lnTo>
                  <a:lnTo>
                    <a:pt x="42703" y="5663"/>
                  </a:lnTo>
                  <a:close/>
                </a:path>
              </a:pathLst>
            </a:custGeom>
            <a:solidFill>
              <a:srgbClr val="000000"/>
            </a:solidFill>
          </p:spPr>
          <p:txBody>
            <a:bodyPr wrap="square" lIns="0" tIns="0" rIns="0" bIns="0" rtlCol="0"/>
            <a:lstStyle/>
            <a:p>
              <a:endParaRPr/>
            </a:p>
          </p:txBody>
        </p:sp>
        <p:sp>
          <p:nvSpPr>
            <p:cNvPr id="407" name="object 407"/>
            <p:cNvSpPr/>
            <p:nvPr/>
          </p:nvSpPr>
          <p:spPr>
            <a:xfrm>
              <a:off x="7512899"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08" name="object 408"/>
            <p:cNvSpPr/>
            <p:nvPr/>
          </p:nvSpPr>
          <p:spPr>
            <a:xfrm>
              <a:off x="6892379" y="3617036"/>
              <a:ext cx="626110" cy="1197610"/>
            </a:xfrm>
            <a:custGeom>
              <a:avLst/>
              <a:gdLst/>
              <a:ahLst/>
              <a:cxnLst/>
              <a:rect l="l" t="t" r="r" b="b"/>
              <a:pathLst>
                <a:path w="626109" h="1197610">
                  <a:moveTo>
                    <a:pt x="8877" y="0"/>
                  </a:moveTo>
                  <a:lnTo>
                    <a:pt x="0" y="0"/>
                  </a:lnTo>
                  <a:lnTo>
                    <a:pt x="0" y="78651"/>
                  </a:lnTo>
                  <a:lnTo>
                    <a:pt x="8877" y="78651"/>
                  </a:lnTo>
                  <a:lnTo>
                    <a:pt x="8877" y="0"/>
                  </a:lnTo>
                  <a:close/>
                </a:path>
                <a:path w="626109" h="1197610">
                  <a:moveTo>
                    <a:pt x="90017" y="78651"/>
                  </a:moveTo>
                  <a:lnTo>
                    <a:pt x="89928" y="32651"/>
                  </a:lnTo>
                  <a:lnTo>
                    <a:pt x="79832" y="20396"/>
                  </a:lnTo>
                  <a:lnTo>
                    <a:pt x="68872" y="20396"/>
                  </a:lnTo>
                  <a:lnTo>
                    <a:pt x="63868" y="23647"/>
                  </a:lnTo>
                  <a:lnTo>
                    <a:pt x="60032" y="30365"/>
                  </a:lnTo>
                  <a:lnTo>
                    <a:pt x="59537" y="28740"/>
                  </a:lnTo>
                  <a:lnTo>
                    <a:pt x="59080" y="27228"/>
                  </a:lnTo>
                  <a:lnTo>
                    <a:pt x="57467" y="24726"/>
                  </a:lnTo>
                  <a:lnTo>
                    <a:pt x="52857" y="21259"/>
                  </a:lnTo>
                  <a:lnTo>
                    <a:pt x="49911" y="20396"/>
                  </a:lnTo>
                  <a:lnTo>
                    <a:pt x="43078" y="20396"/>
                  </a:lnTo>
                  <a:lnTo>
                    <a:pt x="31597" y="29616"/>
                  </a:lnTo>
                  <a:lnTo>
                    <a:pt x="31597" y="21691"/>
                  </a:lnTo>
                  <a:lnTo>
                    <a:pt x="24231" y="21691"/>
                  </a:lnTo>
                  <a:lnTo>
                    <a:pt x="24231" y="78651"/>
                  </a:lnTo>
                  <a:lnTo>
                    <a:pt x="32461" y="78651"/>
                  </a:lnTo>
                  <a:lnTo>
                    <a:pt x="32461" y="43929"/>
                  </a:lnTo>
                  <a:lnTo>
                    <a:pt x="32905" y="39916"/>
                  </a:lnTo>
                  <a:lnTo>
                    <a:pt x="33794" y="37211"/>
                  </a:lnTo>
                  <a:lnTo>
                    <a:pt x="34671" y="34378"/>
                  </a:lnTo>
                  <a:lnTo>
                    <a:pt x="36093" y="32321"/>
                  </a:lnTo>
                  <a:lnTo>
                    <a:pt x="38061" y="30911"/>
                  </a:lnTo>
                  <a:lnTo>
                    <a:pt x="39751" y="29616"/>
                  </a:lnTo>
                  <a:lnTo>
                    <a:pt x="40030" y="29400"/>
                  </a:lnTo>
                  <a:lnTo>
                    <a:pt x="42164" y="28740"/>
                  </a:lnTo>
                  <a:lnTo>
                    <a:pt x="47536" y="28740"/>
                  </a:lnTo>
                  <a:lnTo>
                    <a:pt x="49720" y="29832"/>
                  </a:lnTo>
                  <a:lnTo>
                    <a:pt x="51562" y="32753"/>
                  </a:lnTo>
                  <a:lnTo>
                    <a:pt x="52412" y="34061"/>
                  </a:lnTo>
                  <a:lnTo>
                    <a:pt x="53060" y="37211"/>
                  </a:lnTo>
                  <a:lnTo>
                    <a:pt x="53073" y="78651"/>
                  </a:lnTo>
                  <a:lnTo>
                    <a:pt x="61302" y="78651"/>
                  </a:lnTo>
                  <a:lnTo>
                    <a:pt x="61302" y="39700"/>
                  </a:lnTo>
                  <a:lnTo>
                    <a:pt x="62433" y="35356"/>
                  </a:lnTo>
                  <a:lnTo>
                    <a:pt x="64782" y="32651"/>
                  </a:lnTo>
                  <a:lnTo>
                    <a:pt x="66675" y="30365"/>
                  </a:lnTo>
                  <a:lnTo>
                    <a:pt x="66954" y="30048"/>
                  </a:lnTo>
                  <a:lnTo>
                    <a:pt x="69786" y="28740"/>
                  </a:lnTo>
                  <a:lnTo>
                    <a:pt x="75095" y="28740"/>
                  </a:lnTo>
                  <a:lnTo>
                    <a:pt x="81838" y="38836"/>
                  </a:lnTo>
                  <a:lnTo>
                    <a:pt x="81838" y="78651"/>
                  </a:lnTo>
                  <a:lnTo>
                    <a:pt x="90017" y="78651"/>
                  </a:lnTo>
                  <a:close/>
                </a:path>
                <a:path w="626109" h="1197610">
                  <a:moveTo>
                    <a:pt x="146710" y="44259"/>
                  </a:moveTo>
                  <a:lnTo>
                    <a:pt x="145897" y="39268"/>
                  </a:lnTo>
                  <a:lnTo>
                    <a:pt x="142671" y="30149"/>
                  </a:lnTo>
                  <a:lnTo>
                    <a:pt x="141147" y="27876"/>
                  </a:lnTo>
                  <a:lnTo>
                    <a:pt x="140271" y="26568"/>
                  </a:lnTo>
                  <a:lnTo>
                    <a:pt x="138303" y="25019"/>
                  </a:lnTo>
                  <a:lnTo>
                    <a:pt x="138303" y="42418"/>
                  </a:lnTo>
                  <a:lnTo>
                    <a:pt x="138176" y="57823"/>
                  </a:lnTo>
                  <a:lnTo>
                    <a:pt x="136994" y="62915"/>
                  </a:lnTo>
                  <a:lnTo>
                    <a:pt x="134315" y="66713"/>
                  </a:lnTo>
                  <a:lnTo>
                    <a:pt x="131775" y="70192"/>
                  </a:lnTo>
                  <a:lnTo>
                    <a:pt x="128651" y="72034"/>
                  </a:lnTo>
                  <a:lnTo>
                    <a:pt x="121399" y="72034"/>
                  </a:lnTo>
                  <a:lnTo>
                    <a:pt x="118338" y="70294"/>
                  </a:lnTo>
                  <a:lnTo>
                    <a:pt x="115722" y="66611"/>
                  </a:lnTo>
                  <a:lnTo>
                    <a:pt x="113271" y="63246"/>
                  </a:lnTo>
                  <a:lnTo>
                    <a:pt x="112014" y="57823"/>
                  </a:lnTo>
                  <a:lnTo>
                    <a:pt x="112014" y="43167"/>
                  </a:lnTo>
                  <a:lnTo>
                    <a:pt x="113360" y="37528"/>
                  </a:lnTo>
                  <a:lnTo>
                    <a:pt x="116052" y="33731"/>
                  </a:lnTo>
                  <a:lnTo>
                    <a:pt x="118757" y="29832"/>
                  </a:lnTo>
                  <a:lnTo>
                    <a:pt x="119964" y="29070"/>
                  </a:lnTo>
                  <a:lnTo>
                    <a:pt x="121856" y="27876"/>
                  </a:lnTo>
                  <a:lnTo>
                    <a:pt x="128892" y="27876"/>
                  </a:lnTo>
                  <a:lnTo>
                    <a:pt x="131940" y="29718"/>
                  </a:lnTo>
                  <a:lnTo>
                    <a:pt x="134480" y="33299"/>
                  </a:lnTo>
                  <a:lnTo>
                    <a:pt x="137020" y="36995"/>
                  </a:lnTo>
                  <a:lnTo>
                    <a:pt x="138303" y="42418"/>
                  </a:lnTo>
                  <a:lnTo>
                    <a:pt x="138303" y="25019"/>
                  </a:lnTo>
                  <a:lnTo>
                    <a:pt x="133934" y="21577"/>
                  </a:lnTo>
                  <a:lnTo>
                    <a:pt x="130276" y="20396"/>
                  </a:lnTo>
                  <a:lnTo>
                    <a:pt x="122961" y="20396"/>
                  </a:lnTo>
                  <a:lnTo>
                    <a:pt x="120269" y="21043"/>
                  </a:lnTo>
                  <a:lnTo>
                    <a:pt x="118046" y="22555"/>
                  </a:lnTo>
                  <a:lnTo>
                    <a:pt x="115811" y="23964"/>
                  </a:lnTo>
                  <a:lnTo>
                    <a:pt x="113817" y="26136"/>
                  </a:lnTo>
                  <a:lnTo>
                    <a:pt x="112052" y="29070"/>
                  </a:lnTo>
                  <a:lnTo>
                    <a:pt x="112052" y="21691"/>
                  </a:lnTo>
                  <a:lnTo>
                    <a:pt x="104559" y="21691"/>
                  </a:lnTo>
                  <a:lnTo>
                    <a:pt x="104559" y="100558"/>
                  </a:lnTo>
                  <a:lnTo>
                    <a:pt x="112788" y="100558"/>
                  </a:lnTo>
                  <a:lnTo>
                    <a:pt x="112788" y="72796"/>
                  </a:lnTo>
                  <a:lnTo>
                    <a:pt x="114185" y="74853"/>
                  </a:lnTo>
                  <a:lnTo>
                    <a:pt x="115989" y="76593"/>
                  </a:lnTo>
                  <a:lnTo>
                    <a:pt x="118160" y="77889"/>
                  </a:lnTo>
                  <a:lnTo>
                    <a:pt x="120332" y="79298"/>
                  </a:lnTo>
                  <a:lnTo>
                    <a:pt x="122796" y="79946"/>
                  </a:lnTo>
                  <a:lnTo>
                    <a:pt x="129298" y="79946"/>
                  </a:lnTo>
                  <a:lnTo>
                    <a:pt x="132867" y="78752"/>
                  </a:lnTo>
                  <a:lnTo>
                    <a:pt x="139661" y="73761"/>
                  </a:lnTo>
                  <a:lnTo>
                    <a:pt x="140360" y="72796"/>
                  </a:lnTo>
                  <a:lnTo>
                    <a:pt x="140919" y="72034"/>
                  </a:lnTo>
                  <a:lnTo>
                    <a:pt x="142252" y="70192"/>
                  </a:lnTo>
                  <a:lnTo>
                    <a:pt x="145821" y="60858"/>
                  </a:lnTo>
                  <a:lnTo>
                    <a:pt x="146710" y="55537"/>
                  </a:lnTo>
                  <a:lnTo>
                    <a:pt x="146710" y="44259"/>
                  </a:lnTo>
                  <a:close/>
                </a:path>
                <a:path w="626109" h="1197610">
                  <a:moveTo>
                    <a:pt x="197358" y="21691"/>
                  </a:moveTo>
                  <a:lnTo>
                    <a:pt x="189128" y="21691"/>
                  </a:lnTo>
                  <a:lnTo>
                    <a:pt x="189128" y="57061"/>
                  </a:lnTo>
                  <a:lnTo>
                    <a:pt x="188671" y="60744"/>
                  </a:lnTo>
                  <a:lnTo>
                    <a:pt x="178714" y="71602"/>
                  </a:lnTo>
                  <a:lnTo>
                    <a:pt x="173774" y="71602"/>
                  </a:lnTo>
                  <a:lnTo>
                    <a:pt x="171704" y="70942"/>
                  </a:lnTo>
                  <a:lnTo>
                    <a:pt x="170027" y="69430"/>
                  </a:lnTo>
                  <a:lnTo>
                    <a:pt x="168351" y="68021"/>
                  </a:lnTo>
                  <a:lnTo>
                    <a:pt x="167246" y="66065"/>
                  </a:lnTo>
                  <a:lnTo>
                    <a:pt x="166395" y="61722"/>
                  </a:lnTo>
                  <a:lnTo>
                    <a:pt x="166357" y="60744"/>
                  </a:lnTo>
                  <a:lnTo>
                    <a:pt x="166230" y="21691"/>
                  </a:lnTo>
                  <a:lnTo>
                    <a:pt x="158000" y="21691"/>
                  </a:lnTo>
                  <a:lnTo>
                    <a:pt x="158127" y="63347"/>
                  </a:lnTo>
                  <a:lnTo>
                    <a:pt x="171729" y="79946"/>
                  </a:lnTo>
                  <a:lnTo>
                    <a:pt x="181089" y="79946"/>
                  </a:lnTo>
                  <a:lnTo>
                    <a:pt x="186220" y="76695"/>
                  </a:lnTo>
                  <a:lnTo>
                    <a:pt x="189204" y="71602"/>
                  </a:lnTo>
                  <a:lnTo>
                    <a:pt x="189966" y="70294"/>
                  </a:lnTo>
                  <a:lnTo>
                    <a:pt x="189966" y="78651"/>
                  </a:lnTo>
                  <a:lnTo>
                    <a:pt x="197358" y="78651"/>
                  </a:lnTo>
                  <a:lnTo>
                    <a:pt x="197358" y="70294"/>
                  </a:lnTo>
                  <a:lnTo>
                    <a:pt x="197358" y="21691"/>
                  </a:lnTo>
                  <a:close/>
                </a:path>
                <a:path w="626109" h="1197610">
                  <a:moveTo>
                    <a:pt x="230974" y="78536"/>
                  </a:moveTo>
                  <a:lnTo>
                    <a:pt x="229831" y="70408"/>
                  </a:lnTo>
                  <a:lnTo>
                    <a:pt x="229781" y="69964"/>
                  </a:lnTo>
                  <a:lnTo>
                    <a:pt x="228295" y="70294"/>
                  </a:lnTo>
                  <a:lnTo>
                    <a:pt x="227101" y="70408"/>
                  </a:lnTo>
                  <a:lnTo>
                    <a:pt x="224967" y="70408"/>
                  </a:lnTo>
                  <a:lnTo>
                    <a:pt x="221462" y="65303"/>
                  </a:lnTo>
                  <a:lnTo>
                    <a:pt x="221462" y="29171"/>
                  </a:lnTo>
                  <a:lnTo>
                    <a:pt x="229781" y="29171"/>
                  </a:lnTo>
                  <a:lnTo>
                    <a:pt x="229781" y="21691"/>
                  </a:lnTo>
                  <a:lnTo>
                    <a:pt x="221462" y="21691"/>
                  </a:lnTo>
                  <a:lnTo>
                    <a:pt x="221462" y="1727"/>
                  </a:lnTo>
                  <a:lnTo>
                    <a:pt x="213334" y="7480"/>
                  </a:lnTo>
                  <a:lnTo>
                    <a:pt x="213334" y="21691"/>
                  </a:lnTo>
                  <a:lnTo>
                    <a:pt x="207238" y="21691"/>
                  </a:lnTo>
                  <a:lnTo>
                    <a:pt x="207238" y="29171"/>
                  </a:lnTo>
                  <a:lnTo>
                    <a:pt x="213334" y="29171"/>
                  </a:lnTo>
                  <a:lnTo>
                    <a:pt x="213385" y="68554"/>
                  </a:lnTo>
                  <a:lnTo>
                    <a:pt x="213614" y="71602"/>
                  </a:lnTo>
                  <a:lnTo>
                    <a:pt x="214350" y="73329"/>
                  </a:lnTo>
                  <a:lnTo>
                    <a:pt x="214998" y="75171"/>
                  </a:lnTo>
                  <a:lnTo>
                    <a:pt x="216192" y="76695"/>
                  </a:lnTo>
                  <a:lnTo>
                    <a:pt x="217766" y="77774"/>
                  </a:lnTo>
                  <a:lnTo>
                    <a:pt x="219430" y="78867"/>
                  </a:lnTo>
                  <a:lnTo>
                    <a:pt x="221742" y="79413"/>
                  </a:lnTo>
                  <a:lnTo>
                    <a:pt x="226542" y="79413"/>
                  </a:lnTo>
                  <a:lnTo>
                    <a:pt x="228663" y="79082"/>
                  </a:lnTo>
                  <a:lnTo>
                    <a:pt x="230974" y="78536"/>
                  </a:lnTo>
                  <a:close/>
                </a:path>
                <a:path w="626109" h="1197610">
                  <a:moveTo>
                    <a:pt x="280492" y="78651"/>
                  </a:moveTo>
                  <a:lnTo>
                    <a:pt x="277901" y="50012"/>
                  </a:lnTo>
                  <a:lnTo>
                    <a:pt x="277812" y="34607"/>
                  </a:lnTo>
                  <a:lnTo>
                    <a:pt x="277533" y="32969"/>
                  </a:lnTo>
                  <a:lnTo>
                    <a:pt x="276974" y="30365"/>
                  </a:lnTo>
                  <a:lnTo>
                    <a:pt x="276225" y="28308"/>
                  </a:lnTo>
                  <a:lnTo>
                    <a:pt x="276148" y="28092"/>
                  </a:lnTo>
                  <a:lnTo>
                    <a:pt x="273748" y="24625"/>
                  </a:lnTo>
                  <a:lnTo>
                    <a:pt x="271805" y="23215"/>
                  </a:lnTo>
                  <a:lnTo>
                    <a:pt x="269214" y="22123"/>
                  </a:lnTo>
                  <a:lnTo>
                    <a:pt x="266636" y="20929"/>
                  </a:lnTo>
                  <a:lnTo>
                    <a:pt x="263309" y="20396"/>
                  </a:lnTo>
                  <a:lnTo>
                    <a:pt x="254990" y="20396"/>
                  </a:lnTo>
                  <a:lnTo>
                    <a:pt x="237261" y="37960"/>
                  </a:lnTo>
                  <a:lnTo>
                    <a:pt x="245300" y="39154"/>
                  </a:lnTo>
                  <a:lnTo>
                    <a:pt x="246126" y="35140"/>
                  </a:lnTo>
                  <a:lnTo>
                    <a:pt x="247510" y="32321"/>
                  </a:lnTo>
                  <a:lnTo>
                    <a:pt x="249364" y="30695"/>
                  </a:lnTo>
                  <a:lnTo>
                    <a:pt x="251206" y="29171"/>
                  </a:lnTo>
                  <a:lnTo>
                    <a:pt x="254076" y="28308"/>
                  </a:lnTo>
                  <a:lnTo>
                    <a:pt x="262102" y="28308"/>
                  </a:lnTo>
                  <a:lnTo>
                    <a:pt x="265252" y="29400"/>
                  </a:lnTo>
                  <a:lnTo>
                    <a:pt x="267284" y="31673"/>
                  </a:lnTo>
                  <a:lnTo>
                    <a:pt x="268846" y="33197"/>
                  </a:lnTo>
                  <a:lnTo>
                    <a:pt x="269684" y="36017"/>
                  </a:lnTo>
                  <a:lnTo>
                    <a:pt x="269595" y="42519"/>
                  </a:lnTo>
                  <a:lnTo>
                    <a:pt x="269595" y="50012"/>
                  </a:lnTo>
                  <a:lnTo>
                    <a:pt x="257581" y="72351"/>
                  </a:lnTo>
                  <a:lnTo>
                    <a:pt x="251206" y="72351"/>
                  </a:lnTo>
                  <a:lnTo>
                    <a:pt x="244551" y="61722"/>
                  </a:lnTo>
                  <a:lnTo>
                    <a:pt x="244932" y="60210"/>
                  </a:lnTo>
                  <a:lnTo>
                    <a:pt x="245757" y="58801"/>
                  </a:lnTo>
                  <a:lnTo>
                    <a:pt x="246494" y="57391"/>
                  </a:lnTo>
                  <a:lnTo>
                    <a:pt x="247599" y="56299"/>
                  </a:lnTo>
                  <a:lnTo>
                    <a:pt x="248996" y="55651"/>
                  </a:lnTo>
                  <a:lnTo>
                    <a:pt x="250380" y="54889"/>
                  </a:lnTo>
                  <a:lnTo>
                    <a:pt x="252780" y="54241"/>
                  </a:lnTo>
                  <a:lnTo>
                    <a:pt x="262102" y="52717"/>
                  </a:lnTo>
                  <a:lnTo>
                    <a:pt x="266636" y="51523"/>
                  </a:lnTo>
                  <a:lnTo>
                    <a:pt x="269595" y="50012"/>
                  </a:lnTo>
                  <a:lnTo>
                    <a:pt x="269595" y="42519"/>
                  </a:lnTo>
                  <a:lnTo>
                    <a:pt x="266446" y="43713"/>
                  </a:lnTo>
                  <a:lnTo>
                    <a:pt x="261556" y="44907"/>
                  </a:lnTo>
                  <a:lnTo>
                    <a:pt x="254901" y="45770"/>
                  </a:lnTo>
                  <a:lnTo>
                    <a:pt x="251675" y="46316"/>
                  </a:lnTo>
                  <a:lnTo>
                    <a:pt x="249262" y="46748"/>
                  </a:lnTo>
                  <a:lnTo>
                    <a:pt x="247599" y="47294"/>
                  </a:lnTo>
                  <a:lnTo>
                    <a:pt x="245389" y="47942"/>
                  </a:lnTo>
                  <a:lnTo>
                    <a:pt x="235775" y="60858"/>
                  </a:lnTo>
                  <a:lnTo>
                    <a:pt x="235775" y="68338"/>
                  </a:lnTo>
                  <a:lnTo>
                    <a:pt x="237261" y="72351"/>
                  </a:lnTo>
                  <a:lnTo>
                    <a:pt x="242989" y="78435"/>
                  </a:lnTo>
                  <a:lnTo>
                    <a:pt x="247053" y="79946"/>
                  </a:lnTo>
                  <a:lnTo>
                    <a:pt x="255638" y="79946"/>
                  </a:lnTo>
                  <a:lnTo>
                    <a:pt x="269494" y="72351"/>
                  </a:lnTo>
                  <a:lnTo>
                    <a:pt x="270230" y="71602"/>
                  </a:lnTo>
                  <a:lnTo>
                    <a:pt x="270497" y="74206"/>
                  </a:lnTo>
                  <a:lnTo>
                    <a:pt x="271018" y="76479"/>
                  </a:lnTo>
                  <a:lnTo>
                    <a:pt x="271119" y="76809"/>
                  </a:lnTo>
                  <a:lnTo>
                    <a:pt x="271894" y="78651"/>
                  </a:lnTo>
                  <a:lnTo>
                    <a:pt x="280492" y="78651"/>
                  </a:lnTo>
                  <a:close/>
                </a:path>
                <a:path w="626109" h="1197610">
                  <a:moveTo>
                    <a:pt x="311340" y="78536"/>
                  </a:moveTo>
                  <a:lnTo>
                    <a:pt x="310286" y="70408"/>
                  </a:lnTo>
                  <a:lnTo>
                    <a:pt x="310235" y="69964"/>
                  </a:lnTo>
                  <a:lnTo>
                    <a:pt x="308660" y="70294"/>
                  </a:lnTo>
                  <a:lnTo>
                    <a:pt x="307467" y="70408"/>
                  </a:lnTo>
                  <a:lnTo>
                    <a:pt x="305333" y="70408"/>
                  </a:lnTo>
                  <a:lnTo>
                    <a:pt x="301917" y="65303"/>
                  </a:lnTo>
                  <a:lnTo>
                    <a:pt x="301917" y="29171"/>
                  </a:lnTo>
                  <a:lnTo>
                    <a:pt x="310235" y="29171"/>
                  </a:lnTo>
                  <a:lnTo>
                    <a:pt x="310235" y="21691"/>
                  </a:lnTo>
                  <a:lnTo>
                    <a:pt x="301917" y="21691"/>
                  </a:lnTo>
                  <a:lnTo>
                    <a:pt x="301917" y="1727"/>
                  </a:lnTo>
                  <a:lnTo>
                    <a:pt x="293700" y="7480"/>
                  </a:lnTo>
                  <a:lnTo>
                    <a:pt x="293700" y="21691"/>
                  </a:lnTo>
                  <a:lnTo>
                    <a:pt x="287693" y="21691"/>
                  </a:lnTo>
                  <a:lnTo>
                    <a:pt x="287693" y="29171"/>
                  </a:lnTo>
                  <a:lnTo>
                    <a:pt x="293700" y="29171"/>
                  </a:lnTo>
                  <a:lnTo>
                    <a:pt x="293776" y="68554"/>
                  </a:lnTo>
                  <a:lnTo>
                    <a:pt x="294068" y="71602"/>
                  </a:lnTo>
                  <a:lnTo>
                    <a:pt x="302196" y="79413"/>
                  </a:lnTo>
                  <a:lnTo>
                    <a:pt x="306997" y="79413"/>
                  </a:lnTo>
                  <a:lnTo>
                    <a:pt x="309029" y="79082"/>
                  </a:lnTo>
                  <a:lnTo>
                    <a:pt x="311340" y="78536"/>
                  </a:lnTo>
                  <a:close/>
                </a:path>
                <a:path w="626109" h="1197610">
                  <a:moveTo>
                    <a:pt x="327317" y="21691"/>
                  </a:moveTo>
                  <a:lnTo>
                    <a:pt x="319100" y="21691"/>
                  </a:lnTo>
                  <a:lnTo>
                    <a:pt x="319100" y="78651"/>
                  </a:lnTo>
                  <a:lnTo>
                    <a:pt x="327317" y="78651"/>
                  </a:lnTo>
                  <a:lnTo>
                    <a:pt x="327317" y="21691"/>
                  </a:lnTo>
                  <a:close/>
                </a:path>
                <a:path w="626109" h="1197610">
                  <a:moveTo>
                    <a:pt x="327317" y="0"/>
                  </a:moveTo>
                  <a:lnTo>
                    <a:pt x="319100" y="0"/>
                  </a:lnTo>
                  <a:lnTo>
                    <a:pt x="319100" y="11061"/>
                  </a:lnTo>
                  <a:lnTo>
                    <a:pt x="327317" y="11061"/>
                  </a:lnTo>
                  <a:lnTo>
                    <a:pt x="327317" y="0"/>
                  </a:lnTo>
                  <a:close/>
                </a:path>
                <a:path w="626109" h="1197610">
                  <a:moveTo>
                    <a:pt x="382841" y="40246"/>
                  </a:moveTo>
                  <a:lnTo>
                    <a:pt x="380809" y="33197"/>
                  </a:lnTo>
                  <a:lnTo>
                    <a:pt x="376732" y="28308"/>
                  </a:lnTo>
                  <a:lnTo>
                    <a:pt x="374434" y="25488"/>
                  </a:lnTo>
                  <a:lnTo>
                    <a:pt x="374434" y="42735"/>
                  </a:lnTo>
                  <a:lnTo>
                    <a:pt x="374383" y="57492"/>
                  </a:lnTo>
                  <a:lnTo>
                    <a:pt x="373049" y="62915"/>
                  </a:lnTo>
                  <a:lnTo>
                    <a:pt x="370370" y="66497"/>
                  </a:lnTo>
                  <a:lnTo>
                    <a:pt x="367690" y="70192"/>
                  </a:lnTo>
                  <a:lnTo>
                    <a:pt x="364274" y="72034"/>
                  </a:lnTo>
                  <a:lnTo>
                    <a:pt x="356044" y="72034"/>
                  </a:lnTo>
                  <a:lnTo>
                    <a:pt x="352628" y="70192"/>
                  </a:lnTo>
                  <a:lnTo>
                    <a:pt x="347179" y="62915"/>
                  </a:lnTo>
                  <a:lnTo>
                    <a:pt x="345884" y="57492"/>
                  </a:lnTo>
                  <a:lnTo>
                    <a:pt x="345909" y="42735"/>
                  </a:lnTo>
                  <a:lnTo>
                    <a:pt x="347179" y="37426"/>
                  </a:lnTo>
                  <a:lnTo>
                    <a:pt x="352628" y="30149"/>
                  </a:lnTo>
                  <a:lnTo>
                    <a:pt x="356044" y="28308"/>
                  </a:lnTo>
                  <a:lnTo>
                    <a:pt x="364185" y="28308"/>
                  </a:lnTo>
                  <a:lnTo>
                    <a:pt x="367601" y="30149"/>
                  </a:lnTo>
                  <a:lnTo>
                    <a:pt x="373049" y="37426"/>
                  </a:lnTo>
                  <a:lnTo>
                    <a:pt x="374434" y="42735"/>
                  </a:lnTo>
                  <a:lnTo>
                    <a:pt x="374434" y="25488"/>
                  </a:lnTo>
                  <a:lnTo>
                    <a:pt x="372313" y="22885"/>
                  </a:lnTo>
                  <a:lnTo>
                    <a:pt x="366852" y="20396"/>
                  </a:lnTo>
                  <a:lnTo>
                    <a:pt x="354203" y="20396"/>
                  </a:lnTo>
                  <a:lnTo>
                    <a:pt x="349034" y="22453"/>
                  </a:lnTo>
                  <a:lnTo>
                    <a:pt x="339890" y="31775"/>
                  </a:lnTo>
                  <a:lnTo>
                    <a:pt x="337388" y="39598"/>
                  </a:lnTo>
                  <a:lnTo>
                    <a:pt x="337388" y="59766"/>
                  </a:lnTo>
                  <a:lnTo>
                    <a:pt x="339521" y="67144"/>
                  </a:lnTo>
                  <a:lnTo>
                    <a:pt x="347827" y="77343"/>
                  </a:lnTo>
                  <a:lnTo>
                    <a:pt x="353377" y="79946"/>
                  </a:lnTo>
                  <a:lnTo>
                    <a:pt x="364363" y="79946"/>
                  </a:lnTo>
                  <a:lnTo>
                    <a:pt x="382714" y="57492"/>
                  </a:lnTo>
                  <a:lnTo>
                    <a:pt x="382841" y="40246"/>
                  </a:lnTo>
                  <a:close/>
                </a:path>
                <a:path w="626109" h="1197610">
                  <a:moveTo>
                    <a:pt x="433552" y="78651"/>
                  </a:moveTo>
                  <a:lnTo>
                    <a:pt x="433425" y="37096"/>
                  </a:lnTo>
                  <a:lnTo>
                    <a:pt x="430504" y="27114"/>
                  </a:lnTo>
                  <a:lnTo>
                    <a:pt x="429298" y="25057"/>
                  </a:lnTo>
                  <a:lnTo>
                    <a:pt x="427456" y="23431"/>
                  </a:lnTo>
                  <a:lnTo>
                    <a:pt x="425056" y="22237"/>
                  </a:lnTo>
                  <a:lnTo>
                    <a:pt x="422554" y="20929"/>
                  </a:lnTo>
                  <a:lnTo>
                    <a:pt x="419874" y="20396"/>
                  </a:lnTo>
                  <a:lnTo>
                    <a:pt x="410184" y="20396"/>
                  </a:lnTo>
                  <a:lnTo>
                    <a:pt x="405104" y="23533"/>
                  </a:lnTo>
                  <a:lnTo>
                    <a:pt x="401497" y="29718"/>
                  </a:lnTo>
                  <a:lnTo>
                    <a:pt x="401497" y="21691"/>
                  </a:lnTo>
                  <a:lnTo>
                    <a:pt x="394106" y="21691"/>
                  </a:lnTo>
                  <a:lnTo>
                    <a:pt x="394106" y="78651"/>
                  </a:lnTo>
                  <a:lnTo>
                    <a:pt x="402323" y="78651"/>
                  </a:lnTo>
                  <a:lnTo>
                    <a:pt x="402386" y="40030"/>
                  </a:lnTo>
                  <a:lnTo>
                    <a:pt x="403618" y="35255"/>
                  </a:lnTo>
                  <a:lnTo>
                    <a:pt x="406120" y="32651"/>
                  </a:lnTo>
                  <a:lnTo>
                    <a:pt x="408698" y="30048"/>
                  </a:lnTo>
                  <a:lnTo>
                    <a:pt x="409448" y="29718"/>
                  </a:lnTo>
                  <a:lnTo>
                    <a:pt x="411657" y="28740"/>
                  </a:lnTo>
                  <a:lnTo>
                    <a:pt x="417385" y="28740"/>
                  </a:lnTo>
                  <a:lnTo>
                    <a:pt x="419328" y="29286"/>
                  </a:lnTo>
                  <a:lnTo>
                    <a:pt x="420890" y="30480"/>
                  </a:lnTo>
                  <a:lnTo>
                    <a:pt x="422554" y="31673"/>
                  </a:lnTo>
                  <a:lnTo>
                    <a:pt x="423672" y="33197"/>
                  </a:lnTo>
                  <a:lnTo>
                    <a:pt x="424954" y="37096"/>
                  </a:lnTo>
                  <a:lnTo>
                    <a:pt x="425221" y="39154"/>
                  </a:lnTo>
                  <a:lnTo>
                    <a:pt x="425335" y="78651"/>
                  </a:lnTo>
                  <a:lnTo>
                    <a:pt x="433552" y="78651"/>
                  </a:lnTo>
                  <a:close/>
                </a:path>
                <a:path w="626109" h="1197610">
                  <a:moveTo>
                    <a:pt x="515861" y="50977"/>
                  </a:moveTo>
                  <a:lnTo>
                    <a:pt x="506806" y="50977"/>
                  </a:lnTo>
                  <a:lnTo>
                    <a:pt x="506806" y="15506"/>
                  </a:lnTo>
                  <a:lnTo>
                    <a:pt x="506806" y="0"/>
                  </a:lnTo>
                  <a:lnTo>
                    <a:pt x="500062" y="0"/>
                  </a:lnTo>
                  <a:lnTo>
                    <a:pt x="498576" y="2489"/>
                  </a:lnTo>
                  <a:lnTo>
                    <a:pt x="498576" y="15506"/>
                  </a:lnTo>
                  <a:lnTo>
                    <a:pt x="498576" y="50977"/>
                  </a:lnTo>
                  <a:lnTo>
                    <a:pt x="477608" y="50977"/>
                  </a:lnTo>
                  <a:lnTo>
                    <a:pt x="498576" y="15506"/>
                  </a:lnTo>
                  <a:lnTo>
                    <a:pt x="498576" y="2489"/>
                  </a:lnTo>
                  <a:lnTo>
                    <a:pt x="469480" y="50977"/>
                  </a:lnTo>
                  <a:lnTo>
                    <a:pt x="469480" y="59766"/>
                  </a:lnTo>
                  <a:lnTo>
                    <a:pt x="498576" y="59766"/>
                  </a:lnTo>
                  <a:lnTo>
                    <a:pt x="498576" y="78651"/>
                  </a:lnTo>
                  <a:lnTo>
                    <a:pt x="506806" y="78651"/>
                  </a:lnTo>
                  <a:lnTo>
                    <a:pt x="506806" y="59766"/>
                  </a:lnTo>
                  <a:lnTo>
                    <a:pt x="515861" y="59766"/>
                  </a:lnTo>
                  <a:lnTo>
                    <a:pt x="515861" y="50977"/>
                  </a:lnTo>
                  <a:close/>
                </a:path>
                <a:path w="626109" h="1197610">
                  <a:moveTo>
                    <a:pt x="625970" y="1140726"/>
                  </a:moveTo>
                  <a:lnTo>
                    <a:pt x="622173" y="1140726"/>
                  </a:lnTo>
                  <a:lnTo>
                    <a:pt x="621157" y="1143152"/>
                  </a:lnTo>
                  <a:lnTo>
                    <a:pt x="619404" y="1145654"/>
                  </a:lnTo>
                  <a:lnTo>
                    <a:pt x="614514" y="1150810"/>
                  </a:lnTo>
                  <a:lnTo>
                    <a:pt x="611644" y="1153007"/>
                  </a:lnTo>
                  <a:lnTo>
                    <a:pt x="608317" y="1154811"/>
                  </a:lnTo>
                  <a:lnTo>
                    <a:pt x="608317" y="1161465"/>
                  </a:lnTo>
                  <a:lnTo>
                    <a:pt x="620052" y="1153160"/>
                  </a:lnTo>
                  <a:lnTo>
                    <a:pt x="620052" y="1197063"/>
                  </a:lnTo>
                  <a:lnTo>
                    <a:pt x="625970" y="1197063"/>
                  </a:lnTo>
                  <a:lnTo>
                    <a:pt x="625970" y="1140726"/>
                  </a:lnTo>
                  <a:close/>
                </a:path>
              </a:pathLst>
            </a:custGeom>
            <a:solidFill>
              <a:srgbClr val="000000"/>
            </a:solidFill>
          </p:spPr>
          <p:txBody>
            <a:bodyPr wrap="square" lIns="0" tIns="0" rIns="0" bIns="0" rtlCol="0"/>
            <a:lstStyle/>
            <a:p>
              <a:endParaRPr/>
            </a:p>
          </p:txBody>
        </p:sp>
      </p:grpSp>
      <p:pic>
        <p:nvPicPr>
          <p:cNvPr id="409" name="object 409"/>
          <p:cNvPicPr/>
          <p:nvPr/>
        </p:nvPicPr>
        <p:blipFill>
          <a:blip r:embed="rId9" cstate="print"/>
          <a:stretch>
            <a:fillRect/>
          </a:stretch>
        </p:blipFill>
        <p:spPr>
          <a:xfrm>
            <a:off x="6526432" y="3814583"/>
            <a:ext cx="49391" cy="805840"/>
          </a:xfrm>
          <a:prstGeom prst="rect">
            <a:avLst/>
          </a:prstGeom>
        </p:spPr>
      </p:pic>
      <p:pic>
        <p:nvPicPr>
          <p:cNvPr id="410" name="object 410"/>
          <p:cNvPicPr/>
          <p:nvPr/>
        </p:nvPicPr>
        <p:blipFill>
          <a:blip r:embed="rId10" cstate="print"/>
          <a:stretch>
            <a:fillRect/>
          </a:stretch>
        </p:blipFill>
        <p:spPr>
          <a:xfrm>
            <a:off x="7048236" y="4862898"/>
            <a:ext cx="203617" cy="71668"/>
          </a:xfrm>
          <a:prstGeom prst="rect">
            <a:avLst/>
          </a:prstGeom>
        </p:spPr>
      </p:pic>
      <p:grpSp>
        <p:nvGrpSpPr>
          <p:cNvPr id="411" name="object 411"/>
          <p:cNvGrpSpPr/>
          <p:nvPr/>
        </p:nvGrpSpPr>
        <p:grpSpPr>
          <a:xfrm>
            <a:off x="8266845" y="3617023"/>
            <a:ext cx="908685" cy="1198245"/>
            <a:chOff x="8266845" y="3617023"/>
            <a:chExt cx="908685" cy="1198245"/>
          </a:xfrm>
        </p:grpSpPr>
        <p:sp>
          <p:nvSpPr>
            <p:cNvPr id="412" name="object 412"/>
            <p:cNvSpPr/>
            <p:nvPr/>
          </p:nvSpPr>
          <p:spPr>
            <a:xfrm>
              <a:off x="8359865" y="3780734"/>
              <a:ext cx="815975" cy="913765"/>
            </a:xfrm>
            <a:custGeom>
              <a:avLst/>
              <a:gdLst/>
              <a:ahLst/>
              <a:cxnLst/>
              <a:rect l="l" t="t" r="r" b="b"/>
              <a:pathLst>
                <a:path w="815975" h="913764">
                  <a:moveTo>
                    <a:pt x="0" y="861940"/>
                  </a:moveTo>
                  <a:lnTo>
                    <a:pt x="59857" y="861940"/>
                  </a:lnTo>
                </a:path>
                <a:path w="815975" h="913764">
                  <a:moveTo>
                    <a:pt x="89786" y="861940"/>
                  </a:moveTo>
                  <a:lnTo>
                    <a:pt x="149644" y="861940"/>
                  </a:lnTo>
                </a:path>
                <a:path w="815975" h="913764">
                  <a:moveTo>
                    <a:pt x="179572" y="861940"/>
                  </a:moveTo>
                  <a:lnTo>
                    <a:pt x="239430" y="861940"/>
                  </a:lnTo>
                </a:path>
                <a:path w="815975" h="913764">
                  <a:moveTo>
                    <a:pt x="269359" y="861940"/>
                  </a:moveTo>
                  <a:lnTo>
                    <a:pt x="329216" y="861940"/>
                  </a:lnTo>
                </a:path>
                <a:path w="815975" h="913764">
                  <a:moveTo>
                    <a:pt x="359145" y="861940"/>
                  </a:moveTo>
                  <a:lnTo>
                    <a:pt x="418910" y="861940"/>
                  </a:lnTo>
                </a:path>
                <a:path w="815975" h="913764">
                  <a:moveTo>
                    <a:pt x="448839" y="861940"/>
                  </a:moveTo>
                  <a:lnTo>
                    <a:pt x="508696" y="861940"/>
                  </a:lnTo>
                </a:path>
                <a:path w="815975" h="913764">
                  <a:moveTo>
                    <a:pt x="538625" y="861940"/>
                  </a:moveTo>
                  <a:lnTo>
                    <a:pt x="598483" y="861940"/>
                  </a:lnTo>
                </a:path>
                <a:path w="815975" h="913764">
                  <a:moveTo>
                    <a:pt x="628411" y="861940"/>
                  </a:moveTo>
                  <a:lnTo>
                    <a:pt x="688269" y="861940"/>
                  </a:lnTo>
                </a:path>
                <a:path w="815975" h="913764">
                  <a:moveTo>
                    <a:pt x="718198" y="861940"/>
                  </a:moveTo>
                  <a:lnTo>
                    <a:pt x="778055" y="861940"/>
                  </a:lnTo>
                </a:path>
                <a:path w="815975" h="913764">
                  <a:moveTo>
                    <a:pt x="807984" y="861940"/>
                  </a:moveTo>
                  <a:lnTo>
                    <a:pt x="815374" y="861940"/>
                  </a:lnTo>
                </a:path>
                <a:path w="815975" h="913764">
                  <a:moveTo>
                    <a:pt x="43969" y="913549"/>
                  </a:moveTo>
                  <a:lnTo>
                    <a:pt x="43969" y="843269"/>
                  </a:lnTo>
                </a:path>
                <a:path w="815975" h="913764">
                  <a:moveTo>
                    <a:pt x="0" y="691188"/>
                  </a:moveTo>
                  <a:lnTo>
                    <a:pt x="59857" y="691188"/>
                  </a:lnTo>
                </a:path>
                <a:path w="815975" h="913764">
                  <a:moveTo>
                    <a:pt x="89786" y="691188"/>
                  </a:moveTo>
                  <a:lnTo>
                    <a:pt x="149643" y="691188"/>
                  </a:lnTo>
                </a:path>
                <a:path w="815975" h="913764">
                  <a:moveTo>
                    <a:pt x="179572" y="691188"/>
                  </a:moveTo>
                  <a:lnTo>
                    <a:pt x="239430" y="691188"/>
                  </a:lnTo>
                </a:path>
                <a:path w="815975" h="913764">
                  <a:moveTo>
                    <a:pt x="269359" y="691188"/>
                  </a:moveTo>
                  <a:lnTo>
                    <a:pt x="329216" y="691188"/>
                  </a:lnTo>
                </a:path>
                <a:path w="815975" h="913764">
                  <a:moveTo>
                    <a:pt x="359145" y="691188"/>
                  </a:moveTo>
                  <a:lnTo>
                    <a:pt x="418910" y="691188"/>
                  </a:lnTo>
                </a:path>
                <a:path w="815975" h="913764">
                  <a:moveTo>
                    <a:pt x="448839" y="691188"/>
                  </a:moveTo>
                  <a:lnTo>
                    <a:pt x="508696" y="691188"/>
                  </a:lnTo>
                </a:path>
                <a:path w="815975" h="913764">
                  <a:moveTo>
                    <a:pt x="538625" y="691188"/>
                  </a:moveTo>
                  <a:lnTo>
                    <a:pt x="598483" y="691188"/>
                  </a:lnTo>
                </a:path>
                <a:path w="815975" h="913764">
                  <a:moveTo>
                    <a:pt x="628411" y="691188"/>
                  </a:moveTo>
                  <a:lnTo>
                    <a:pt x="688269" y="691188"/>
                  </a:lnTo>
                </a:path>
                <a:path w="815975" h="913764">
                  <a:moveTo>
                    <a:pt x="718198" y="691188"/>
                  </a:moveTo>
                  <a:lnTo>
                    <a:pt x="778055" y="691188"/>
                  </a:lnTo>
                </a:path>
                <a:path w="815975" h="913764">
                  <a:moveTo>
                    <a:pt x="807984" y="691188"/>
                  </a:moveTo>
                  <a:lnTo>
                    <a:pt x="815374" y="691188"/>
                  </a:lnTo>
                </a:path>
                <a:path w="815975" h="913764">
                  <a:moveTo>
                    <a:pt x="43969" y="808129"/>
                  </a:moveTo>
                  <a:lnTo>
                    <a:pt x="43969" y="737860"/>
                  </a:lnTo>
                </a:path>
                <a:path w="815975" h="913764">
                  <a:moveTo>
                    <a:pt x="43969" y="702720"/>
                  </a:moveTo>
                  <a:lnTo>
                    <a:pt x="43969" y="632441"/>
                  </a:lnTo>
                </a:path>
                <a:path w="815975" h="913764">
                  <a:moveTo>
                    <a:pt x="0" y="520208"/>
                  </a:moveTo>
                  <a:lnTo>
                    <a:pt x="59857" y="520208"/>
                  </a:lnTo>
                </a:path>
                <a:path w="815975" h="913764">
                  <a:moveTo>
                    <a:pt x="89786" y="520208"/>
                  </a:moveTo>
                  <a:lnTo>
                    <a:pt x="149643" y="520208"/>
                  </a:lnTo>
                </a:path>
                <a:path w="815975" h="913764">
                  <a:moveTo>
                    <a:pt x="179572" y="520208"/>
                  </a:moveTo>
                  <a:lnTo>
                    <a:pt x="239430" y="520208"/>
                  </a:lnTo>
                </a:path>
                <a:path w="815975" h="913764">
                  <a:moveTo>
                    <a:pt x="269359" y="520208"/>
                  </a:moveTo>
                  <a:lnTo>
                    <a:pt x="329216" y="520208"/>
                  </a:lnTo>
                </a:path>
                <a:path w="815975" h="913764">
                  <a:moveTo>
                    <a:pt x="359145" y="520208"/>
                  </a:moveTo>
                  <a:lnTo>
                    <a:pt x="418910" y="520208"/>
                  </a:lnTo>
                </a:path>
                <a:path w="815975" h="913764">
                  <a:moveTo>
                    <a:pt x="448839" y="520208"/>
                  </a:moveTo>
                  <a:lnTo>
                    <a:pt x="508696" y="520208"/>
                  </a:lnTo>
                </a:path>
                <a:path w="815975" h="913764">
                  <a:moveTo>
                    <a:pt x="538625" y="520208"/>
                  </a:moveTo>
                  <a:lnTo>
                    <a:pt x="598483" y="520208"/>
                  </a:lnTo>
                </a:path>
                <a:path w="815975" h="913764">
                  <a:moveTo>
                    <a:pt x="628411" y="520208"/>
                  </a:moveTo>
                  <a:lnTo>
                    <a:pt x="688269" y="520208"/>
                  </a:lnTo>
                </a:path>
                <a:path w="815975" h="913764">
                  <a:moveTo>
                    <a:pt x="718198" y="520208"/>
                  </a:moveTo>
                  <a:lnTo>
                    <a:pt x="778055" y="520208"/>
                  </a:lnTo>
                </a:path>
                <a:path w="815975" h="913764">
                  <a:moveTo>
                    <a:pt x="807984" y="520208"/>
                  </a:moveTo>
                  <a:lnTo>
                    <a:pt x="815374" y="520208"/>
                  </a:lnTo>
                </a:path>
                <a:path w="815975" h="913764">
                  <a:moveTo>
                    <a:pt x="43969" y="597301"/>
                  </a:moveTo>
                  <a:lnTo>
                    <a:pt x="43969" y="527043"/>
                  </a:lnTo>
                </a:path>
                <a:path w="815975" h="913764">
                  <a:moveTo>
                    <a:pt x="43969" y="491892"/>
                  </a:moveTo>
                  <a:lnTo>
                    <a:pt x="43969" y="421591"/>
                  </a:lnTo>
                </a:path>
                <a:path w="815975" h="913764">
                  <a:moveTo>
                    <a:pt x="0" y="349337"/>
                  </a:moveTo>
                  <a:lnTo>
                    <a:pt x="59857" y="349337"/>
                  </a:lnTo>
                </a:path>
                <a:path w="815975" h="913764">
                  <a:moveTo>
                    <a:pt x="89786" y="349337"/>
                  </a:moveTo>
                  <a:lnTo>
                    <a:pt x="149643" y="349337"/>
                  </a:lnTo>
                </a:path>
                <a:path w="815975" h="913764">
                  <a:moveTo>
                    <a:pt x="179572" y="349337"/>
                  </a:moveTo>
                  <a:lnTo>
                    <a:pt x="239430" y="349337"/>
                  </a:lnTo>
                </a:path>
                <a:path w="815975" h="913764">
                  <a:moveTo>
                    <a:pt x="269358" y="349337"/>
                  </a:moveTo>
                  <a:lnTo>
                    <a:pt x="329216" y="349337"/>
                  </a:lnTo>
                </a:path>
                <a:path w="815975" h="913764">
                  <a:moveTo>
                    <a:pt x="359145" y="349337"/>
                  </a:moveTo>
                  <a:lnTo>
                    <a:pt x="418910" y="349337"/>
                  </a:lnTo>
                </a:path>
                <a:path w="815975" h="913764">
                  <a:moveTo>
                    <a:pt x="448839" y="349337"/>
                  </a:moveTo>
                  <a:lnTo>
                    <a:pt x="508696" y="349337"/>
                  </a:lnTo>
                </a:path>
                <a:path w="815975" h="913764">
                  <a:moveTo>
                    <a:pt x="538625" y="349337"/>
                  </a:moveTo>
                  <a:lnTo>
                    <a:pt x="598483" y="349337"/>
                  </a:lnTo>
                </a:path>
                <a:path w="815975" h="913764">
                  <a:moveTo>
                    <a:pt x="628411" y="349337"/>
                  </a:moveTo>
                  <a:lnTo>
                    <a:pt x="688269" y="349337"/>
                  </a:lnTo>
                </a:path>
                <a:path w="815975" h="913764">
                  <a:moveTo>
                    <a:pt x="718198" y="349337"/>
                  </a:moveTo>
                  <a:lnTo>
                    <a:pt x="778055" y="349337"/>
                  </a:lnTo>
                </a:path>
                <a:path w="815975" h="913764">
                  <a:moveTo>
                    <a:pt x="807984" y="349337"/>
                  </a:moveTo>
                  <a:lnTo>
                    <a:pt x="815374" y="349337"/>
                  </a:lnTo>
                </a:path>
                <a:path w="815975" h="913764">
                  <a:moveTo>
                    <a:pt x="43969" y="386440"/>
                  </a:moveTo>
                  <a:lnTo>
                    <a:pt x="43969" y="316247"/>
                  </a:lnTo>
                </a:path>
                <a:path w="815975" h="913764">
                  <a:moveTo>
                    <a:pt x="0" y="178357"/>
                  </a:moveTo>
                  <a:lnTo>
                    <a:pt x="59857" y="178357"/>
                  </a:lnTo>
                </a:path>
                <a:path w="815975" h="913764">
                  <a:moveTo>
                    <a:pt x="89786" y="178357"/>
                  </a:moveTo>
                  <a:lnTo>
                    <a:pt x="149643" y="178357"/>
                  </a:lnTo>
                </a:path>
                <a:path w="815975" h="913764">
                  <a:moveTo>
                    <a:pt x="179572" y="178357"/>
                  </a:moveTo>
                  <a:lnTo>
                    <a:pt x="239430" y="178357"/>
                  </a:lnTo>
                </a:path>
                <a:path w="815975" h="913764">
                  <a:moveTo>
                    <a:pt x="269358" y="178357"/>
                  </a:moveTo>
                  <a:lnTo>
                    <a:pt x="329216" y="178357"/>
                  </a:lnTo>
                </a:path>
                <a:path w="815975" h="913764">
                  <a:moveTo>
                    <a:pt x="359145" y="178357"/>
                  </a:moveTo>
                  <a:lnTo>
                    <a:pt x="418910" y="178357"/>
                  </a:lnTo>
                </a:path>
                <a:path w="815975" h="913764">
                  <a:moveTo>
                    <a:pt x="448839" y="178357"/>
                  </a:moveTo>
                  <a:lnTo>
                    <a:pt x="508696" y="178357"/>
                  </a:lnTo>
                </a:path>
                <a:path w="815975" h="913764">
                  <a:moveTo>
                    <a:pt x="538625" y="178357"/>
                  </a:moveTo>
                  <a:lnTo>
                    <a:pt x="598483" y="178357"/>
                  </a:lnTo>
                </a:path>
                <a:path w="815975" h="913764">
                  <a:moveTo>
                    <a:pt x="628411" y="178357"/>
                  </a:moveTo>
                  <a:lnTo>
                    <a:pt x="688269" y="178357"/>
                  </a:lnTo>
                </a:path>
                <a:path w="815975" h="913764">
                  <a:moveTo>
                    <a:pt x="718198" y="178357"/>
                  </a:moveTo>
                  <a:lnTo>
                    <a:pt x="778055" y="178357"/>
                  </a:lnTo>
                </a:path>
                <a:path w="815975" h="913764">
                  <a:moveTo>
                    <a:pt x="807984" y="178357"/>
                  </a:moveTo>
                  <a:lnTo>
                    <a:pt x="815374" y="178357"/>
                  </a:lnTo>
                </a:path>
                <a:path w="815975" h="913764">
                  <a:moveTo>
                    <a:pt x="43969" y="281097"/>
                  </a:moveTo>
                  <a:lnTo>
                    <a:pt x="43969" y="210795"/>
                  </a:lnTo>
                </a:path>
                <a:path w="815975" h="913764">
                  <a:moveTo>
                    <a:pt x="43969" y="175644"/>
                  </a:moveTo>
                  <a:lnTo>
                    <a:pt x="43969" y="105343"/>
                  </a:lnTo>
                </a:path>
                <a:path w="815975" h="913764">
                  <a:moveTo>
                    <a:pt x="0" y="7702"/>
                  </a:moveTo>
                  <a:lnTo>
                    <a:pt x="59857" y="7702"/>
                  </a:lnTo>
                </a:path>
                <a:path w="815975" h="913764">
                  <a:moveTo>
                    <a:pt x="89786" y="7702"/>
                  </a:moveTo>
                  <a:lnTo>
                    <a:pt x="149643" y="7702"/>
                  </a:lnTo>
                </a:path>
                <a:path w="815975" h="913764">
                  <a:moveTo>
                    <a:pt x="179572" y="7702"/>
                  </a:moveTo>
                  <a:lnTo>
                    <a:pt x="239430" y="7702"/>
                  </a:lnTo>
                </a:path>
                <a:path w="815975" h="913764">
                  <a:moveTo>
                    <a:pt x="269358" y="7702"/>
                  </a:moveTo>
                  <a:lnTo>
                    <a:pt x="329216" y="7702"/>
                  </a:lnTo>
                </a:path>
                <a:path w="815975" h="913764">
                  <a:moveTo>
                    <a:pt x="359145" y="7702"/>
                  </a:moveTo>
                  <a:lnTo>
                    <a:pt x="418910" y="7702"/>
                  </a:lnTo>
                </a:path>
                <a:path w="815975" h="913764">
                  <a:moveTo>
                    <a:pt x="448839" y="7702"/>
                  </a:moveTo>
                  <a:lnTo>
                    <a:pt x="508696" y="7702"/>
                  </a:lnTo>
                </a:path>
                <a:path w="815975" h="913764">
                  <a:moveTo>
                    <a:pt x="538625" y="7702"/>
                  </a:moveTo>
                  <a:lnTo>
                    <a:pt x="598482" y="7702"/>
                  </a:lnTo>
                </a:path>
                <a:path w="815975" h="913764">
                  <a:moveTo>
                    <a:pt x="628411" y="7702"/>
                  </a:moveTo>
                  <a:lnTo>
                    <a:pt x="688269" y="7702"/>
                  </a:lnTo>
                </a:path>
                <a:path w="815975" h="913764">
                  <a:moveTo>
                    <a:pt x="718198" y="7702"/>
                  </a:moveTo>
                  <a:lnTo>
                    <a:pt x="778055" y="7702"/>
                  </a:lnTo>
                </a:path>
                <a:path w="815975" h="913764">
                  <a:moveTo>
                    <a:pt x="807984" y="7702"/>
                  </a:moveTo>
                  <a:lnTo>
                    <a:pt x="815374" y="7702"/>
                  </a:lnTo>
                </a:path>
                <a:path w="815975" h="913764">
                  <a:moveTo>
                    <a:pt x="43969" y="70192"/>
                  </a:moveTo>
                  <a:lnTo>
                    <a:pt x="43969" y="0"/>
                  </a:lnTo>
                </a:path>
              </a:pathLst>
            </a:custGeom>
            <a:ln w="6506">
              <a:solidFill>
                <a:srgbClr val="EFEFEF"/>
              </a:solidFill>
            </a:ln>
          </p:spPr>
          <p:txBody>
            <a:bodyPr wrap="square" lIns="0" tIns="0" rIns="0" bIns="0" rtlCol="0"/>
            <a:lstStyle/>
            <a:p>
              <a:endParaRPr/>
            </a:p>
          </p:txBody>
        </p:sp>
        <p:sp>
          <p:nvSpPr>
            <p:cNvPr id="413" name="object 413"/>
            <p:cNvSpPr/>
            <p:nvPr/>
          </p:nvSpPr>
          <p:spPr>
            <a:xfrm>
              <a:off x="8403834"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414" name="object 414"/>
            <p:cNvSpPr/>
            <p:nvPr/>
          </p:nvSpPr>
          <p:spPr>
            <a:xfrm>
              <a:off x="8549413"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415" name="object 415"/>
            <p:cNvSpPr/>
            <p:nvPr/>
          </p:nvSpPr>
          <p:spPr>
            <a:xfrm>
              <a:off x="8549413"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416" name="object 416"/>
            <p:cNvSpPr/>
            <p:nvPr/>
          </p:nvSpPr>
          <p:spPr>
            <a:xfrm>
              <a:off x="8694808"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417" name="object 417"/>
            <p:cNvSpPr/>
            <p:nvPr/>
          </p:nvSpPr>
          <p:spPr>
            <a:xfrm>
              <a:off x="8694808"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418" name="object 418"/>
            <p:cNvSpPr/>
            <p:nvPr/>
          </p:nvSpPr>
          <p:spPr>
            <a:xfrm>
              <a:off x="8840388"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419" name="object 419"/>
            <p:cNvSpPr/>
            <p:nvPr/>
          </p:nvSpPr>
          <p:spPr>
            <a:xfrm>
              <a:off x="8840387"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420" name="object 420"/>
            <p:cNvSpPr/>
            <p:nvPr/>
          </p:nvSpPr>
          <p:spPr>
            <a:xfrm>
              <a:off x="8985967"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421" name="object 421"/>
            <p:cNvSpPr/>
            <p:nvPr/>
          </p:nvSpPr>
          <p:spPr>
            <a:xfrm>
              <a:off x="8985967"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422" name="object 422"/>
            <p:cNvSpPr/>
            <p:nvPr/>
          </p:nvSpPr>
          <p:spPr>
            <a:xfrm>
              <a:off x="9131362" y="3780734"/>
              <a:ext cx="0" cy="913765"/>
            </a:xfrm>
            <a:custGeom>
              <a:avLst/>
              <a:gdLst/>
              <a:ahLst/>
              <a:cxnLst/>
              <a:rect l="l" t="t" r="r" b="b"/>
              <a:pathLst>
                <a:path h="913764">
                  <a:moveTo>
                    <a:pt x="0" y="913549"/>
                  </a:moveTo>
                  <a:lnTo>
                    <a:pt x="0" y="843269"/>
                  </a:lnTo>
                </a:path>
                <a:path h="913764">
                  <a:moveTo>
                    <a:pt x="0" y="808129"/>
                  </a:moveTo>
                  <a:lnTo>
                    <a:pt x="0" y="737860"/>
                  </a:lnTo>
                </a:path>
                <a:path h="913764">
                  <a:moveTo>
                    <a:pt x="0" y="702720"/>
                  </a:moveTo>
                  <a:lnTo>
                    <a:pt x="0" y="632441"/>
                  </a:lnTo>
                </a:path>
                <a:path h="913764">
                  <a:moveTo>
                    <a:pt x="0" y="597301"/>
                  </a:moveTo>
                  <a:lnTo>
                    <a:pt x="0" y="527043"/>
                  </a:lnTo>
                </a:path>
                <a:path h="913764">
                  <a:moveTo>
                    <a:pt x="0" y="491892"/>
                  </a:moveTo>
                  <a:lnTo>
                    <a:pt x="0" y="421591"/>
                  </a:lnTo>
                </a:path>
                <a:path h="913764">
                  <a:moveTo>
                    <a:pt x="0" y="386440"/>
                  </a:moveTo>
                  <a:lnTo>
                    <a:pt x="0" y="316247"/>
                  </a:lnTo>
                </a:path>
                <a:path h="913764">
                  <a:moveTo>
                    <a:pt x="0" y="281097"/>
                  </a:moveTo>
                  <a:lnTo>
                    <a:pt x="0" y="210795"/>
                  </a:lnTo>
                </a:path>
                <a:path h="913764">
                  <a:moveTo>
                    <a:pt x="0" y="175644"/>
                  </a:moveTo>
                  <a:lnTo>
                    <a:pt x="0" y="105343"/>
                  </a:lnTo>
                </a:path>
                <a:path h="913764">
                  <a:moveTo>
                    <a:pt x="0" y="70192"/>
                  </a:moveTo>
                  <a:lnTo>
                    <a:pt x="0" y="0"/>
                  </a:lnTo>
                </a:path>
              </a:pathLst>
            </a:custGeom>
            <a:ln w="6506">
              <a:solidFill>
                <a:srgbClr val="EFEFEF"/>
              </a:solidFill>
            </a:ln>
          </p:spPr>
          <p:txBody>
            <a:bodyPr wrap="square" lIns="0" tIns="0" rIns="0" bIns="0" rtlCol="0"/>
            <a:lstStyle/>
            <a:p>
              <a:endParaRPr/>
            </a:p>
          </p:txBody>
        </p:sp>
        <p:sp>
          <p:nvSpPr>
            <p:cNvPr id="423" name="object 423"/>
            <p:cNvSpPr/>
            <p:nvPr/>
          </p:nvSpPr>
          <p:spPr>
            <a:xfrm>
              <a:off x="9131362" y="3736796"/>
              <a:ext cx="0" cy="8890"/>
            </a:xfrm>
            <a:custGeom>
              <a:avLst/>
              <a:gdLst/>
              <a:ahLst/>
              <a:cxnLst/>
              <a:rect l="l" t="t" r="r" b="b"/>
              <a:pathLst>
                <a:path h="8889">
                  <a:moveTo>
                    <a:pt x="-2992" y="4393"/>
                  </a:moveTo>
                  <a:lnTo>
                    <a:pt x="2992" y="4393"/>
                  </a:lnTo>
                </a:path>
              </a:pathLst>
            </a:custGeom>
            <a:ln w="8787">
              <a:solidFill>
                <a:srgbClr val="EFEFEF"/>
              </a:solidFill>
            </a:ln>
          </p:spPr>
          <p:txBody>
            <a:bodyPr wrap="square" lIns="0" tIns="0" rIns="0" bIns="0" rtlCol="0"/>
            <a:lstStyle/>
            <a:p>
              <a:endParaRPr/>
            </a:p>
          </p:txBody>
        </p:sp>
        <p:sp>
          <p:nvSpPr>
            <p:cNvPr id="424" name="object 424"/>
            <p:cNvSpPr/>
            <p:nvPr/>
          </p:nvSpPr>
          <p:spPr>
            <a:xfrm>
              <a:off x="8403742" y="3788437"/>
              <a:ext cx="727710" cy="851535"/>
            </a:xfrm>
            <a:custGeom>
              <a:avLst/>
              <a:gdLst/>
              <a:ahLst/>
              <a:cxnLst/>
              <a:rect l="l" t="t" r="r" b="b"/>
              <a:pathLst>
                <a:path w="727709" h="851535">
                  <a:moveTo>
                    <a:pt x="0" y="850939"/>
                  </a:moveTo>
                  <a:lnTo>
                    <a:pt x="0" y="847283"/>
                  </a:lnTo>
                  <a:lnTo>
                    <a:pt x="28820" y="843801"/>
                  </a:lnTo>
                  <a:lnTo>
                    <a:pt x="43322" y="840329"/>
                  </a:lnTo>
                  <a:lnTo>
                    <a:pt x="50435" y="829708"/>
                  </a:lnTo>
                  <a:lnTo>
                    <a:pt x="50435" y="836662"/>
                  </a:lnTo>
                  <a:lnTo>
                    <a:pt x="50435" y="833190"/>
                  </a:lnTo>
                  <a:lnTo>
                    <a:pt x="50435" y="826236"/>
                  </a:lnTo>
                  <a:lnTo>
                    <a:pt x="64753" y="822569"/>
                  </a:lnTo>
                  <a:lnTo>
                    <a:pt x="72143" y="819097"/>
                  </a:lnTo>
                  <a:lnTo>
                    <a:pt x="79255" y="815615"/>
                  </a:lnTo>
                  <a:lnTo>
                    <a:pt x="85629" y="811959"/>
                  </a:lnTo>
                  <a:lnTo>
                    <a:pt x="85629" y="808476"/>
                  </a:lnTo>
                  <a:lnTo>
                    <a:pt x="86460" y="801348"/>
                  </a:lnTo>
                  <a:lnTo>
                    <a:pt x="86460" y="805005"/>
                  </a:lnTo>
                  <a:lnTo>
                    <a:pt x="91726" y="794394"/>
                  </a:lnTo>
                  <a:lnTo>
                    <a:pt x="91726" y="797866"/>
                  </a:lnTo>
                  <a:lnTo>
                    <a:pt x="93573" y="787256"/>
                  </a:lnTo>
                  <a:lnTo>
                    <a:pt x="93573" y="790912"/>
                  </a:lnTo>
                  <a:lnTo>
                    <a:pt x="97822" y="780301"/>
                  </a:lnTo>
                  <a:lnTo>
                    <a:pt x="97822" y="783773"/>
                  </a:lnTo>
                  <a:lnTo>
                    <a:pt x="100778" y="776634"/>
                  </a:lnTo>
                  <a:lnTo>
                    <a:pt x="100778" y="773163"/>
                  </a:lnTo>
                  <a:lnTo>
                    <a:pt x="110015" y="769680"/>
                  </a:lnTo>
                  <a:lnTo>
                    <a:pt x="115281" y="755587"/>
                  </a:lnTo>
                  <a:lnTo>
                    <a:pt x="115281" y="759070"/>
                  </a:lnTo>
                  <a:lnTo>
                    <a:pt x="115281" y="762542"/>
                  </a:lnTo>
                  <a:lnTo>
                    <a:pt x="115281" y="766209"/>
                  </a:lnTo>
                  <a:lnTo>
                    <a:pt x="116204" y="751931"/>
                  </a:lnTo>
                  <a:lnTo>
                    <a:pt x="116204" y="748449"/>
                  </a:lnTo>
                  <a:lnTo>
                    <a:pt x="122301" y="741495"/>
                  </a:lnTo>
                  <a:lnTo>
                    <a:pt x="122301" y="744977"/>
                  </a:lnTo>
                  <a:lnTo>
                    <a:pt x="122486" y="737839"/>
                  </a:lnTo>
                  <a:lnTo>
                    <a:pt x="128398" y="730884"/>
                  </a:lnTo>
                  <a:lnTo>
                    <a:pt x="128398" y="734367"/>
                  </a:lnTo>
                  <a:lnTo>
                    <a:pt x="129598" y="709653"/>
                  </a:lnTo>
                  <a:lnTo>
                    <a:pt x="129598" y="723746"/>
                  </a:lnTo>
                  <a:lnTo>
                    <a:pt x="129598" y="727228"/>
                  </a:lnTo>
                  <a:lnTo>
                    <a:pt x="129598" y="720274"/>
                  </a:lnTo>
                  <a:lnTo>
                    <a:pt x="129598" y="706181"/>
                  </a:lnTo>
                  <a:lnTo>
                    <a:pt x="129598" y="713135"/>
                  </a:lnTo>
                  <a:lnTo>
                    <a:pt x="129598" y="716607"/>
                  </a:lnTo>
                  <a:lnTo>
                    <a:pt x="134494" y="699043"/>
                  </a:lnTo>
                  <a:lnTo>
                    <a:pt x="134494" y="702514"/>
                  </a:lnTo>
                  <a:lnTo>
                    <a:pt x="136988" y="684950"/>
                  </a:lnTo>
                  <a:lnTo>
                    <a:pt x="136988" y="691904"/>
                  </a:lnTo>
                  <a:lnTo>
                    <a:pt x="136988" y="688432"/>
                  </a:lnTo>
                  <a:lnTo>
                    <a:pt x="136988" y="695560"/>
                  </a:lnTo>
                  <a:lnTo>
                    <a:pt x="136988" y="681467"/>
                  </a:lnTo>
                  <a:lnTo>
                    <a:pt x="140683" y="677811"/>
                  </a:lnTo>
                  <a:lnTo>
                    <a:pt x="144101" y="667201"/>
                  </a:lnTo>
                  <a:lnTo>
                    <a:pt x="144101" y="670857"/>
                  </a:lnTo>
                  <a:lnTo>
                    <a:pt x="144101" y="674339"/>
                  </a:lnTo>
                  <a:lnTo>
                    <a:pt x="144101" y="663718"/>
                  </a:lnTo>
                  <a:lnTo>
                    <a:pt x="146780" y="660247"/>
                  </a:lnTo>
                  <a:lnTo>
                    <a:pt x="151306" y="653108"/>
                  </a:lnTo>
                  <a:lnTo>
                    <a:pt x="151306" y="639015"/>
                  </a:lnTo>
                  <a:lnTo>
                    <a:pt x="151306" y="649626"/>
                  </a:lnTo>
                  <a:lnTo>
                    <a:pt x="151306" y="646154"/>
                  </a:lnTo>
                  <a:lnTo>
                    <a:pt x="151306" y="656764"/>
                  </a:lnTo>
                  <a:lnTo>
                    <a:pt x="151306" y="642487"/>
                  </a:lnTo>
                  <a:lnTo>
                    <a:pt x="152876" y="631877"/>
                  </a:lnTo>
                  <a:lnTo>
                    <a:pt x="152876" y="624922"/>
                  </a:lnTo>
                  <a:lnTo>
                    <a:pt x="152876" y="628405"/>
                  </a:lnTo>
                  <a:lnTo>
                    <a:pt x="152876" y="635533"/>
                  </a:lnTo>
                  <a:lnTo>
                    <a:pt x="158419" y="621451"/>
                  </a:lnTo>
                  <a:lnTo>
                    <a:pt x="158419" y="610830"/>
                  </a:lnTo>
                  <a:lnTo>
                    <a:pt x="158419" y="614312"/>
                  </a:lnTo>
                  <a:lnTo>
                    <a:pt x="158419" y="607173"/>
                  </a:lnTo>
                  <a:lnTo>
                    <a:pt x="158419" y="603691"/>
                  </a:lnTo>
                  <a:lnTo>
                    <a:pt x="158419" y="600219"/>
                  </a:lnTo>
                  <a:lnTo>
                    <a:pt x="158419" y="617784"/>
                  </a:lnTo>
                  <a:lnTo>
                    <a:pt x="158881" y="596737"/>
                  </a:lnTo>
                  <a:lnTo>
                    <a:pt x="158881" y="593081"/>
                  </a:lnTo>
                  <a:lnTo>
                    <a:pt x="158881" y="589598"/>
                  </a:lnTo>
                  <a:lnTo>
                    <a:pt x="165162" y="586126"/>
                  </a:lnTo>
                  <a:lnTo>
                    <a:pt x="165624" y="578988"/>
                  </a:lnTo>
                  <a:lnTo>
                    <a:pt x="165624" y="571849"/>
                  </a:lnTo>
                  <a:lnTo>
                    <a:pt x="165624" y="575505"/>
                  </a:lnTo>
                  <a:lnTo>
                    <a:pt x="165624" y="582470"/>
                  </a:lnTo>
                  <a:lnTo>
                    <a:pt x="171259" y="568378"/>
                  </a:lnTo>
                  <a:lnTo>
                    <a:pt x="171259" y="561423"/>
                  </a:lnTo>
                  <a:lnTo>
                    <a:pt x="171259" y="564895"/>
                  </a:lnTo>
                  <a:lnTo>
                    <a:pt x="172921" y="550802"/>
                  </a:lnTo>
                  <a:lnTo>
                    <a:pt x="172921" y="543642"/>
                  </a:lnTo>
                  <a:lnTo>
                    <a:pt x="172921" y="540170"/>
                  </a:lnTo>
                  <a:lnTo>
                    <a:pt x="172921" y="533010"/>
                  </a:lnTo>
                  <a:lnTo>
                    <a:pt x="172921" y="536698"/>
                  </a:lnTo>
                  <a:lnTo>
                    <a:pt x="172921" y="557756"/>
                  </a:lnTo>
                  <a:lnTo>
                    <a:pt x="172921" y="547114"/>
                  </a:lnTo>
                  <a:lnTo>
                    <a:pt x="172921" y="554285"/>
                  </a:lnTo>
                  <a:lnTo>
                    <a:pt x="177263" y="529538"/>
                  </a:lnTo>
                  <a:lnTo>
                    <a:pt x="180126" y="522486"/>
                  </a:lnTo>
                  <a:lnTo>
                    <a:pt x="180126" y="519015"/>
                  </a:lnTo>
                  <a:lnTo>
                    <a:pt x="180126" y="526066"/>
                  </a:lnTo>
                  <a:lnTo>
                    <a:pt x="183359" y="511963"/>
                  </a:lnTo>
                  <a:lnTo>
                    <a:pt x="183359" y="504911"/>
                  </a:lnTo>
                  <a:lnTo>
                    <a:pt x="183359" y="515434"/>
                  </a:lnTo>
                  <a:lnTo>
                    <a:pt x="183359" y="508383"/>
                  </a:lnTo>
                  <a:lnTo>
                    <a:pt x="187239" y="494279"/>
                  </a:lnTo>
                  <a:lnTo>
                    <a:pt x="187239" y="501439"/>
                  </a:lnTo>
                  <a:lnTo>
                    <a:pt x="187239" y="497751"/>
                  </a:lnTo>
                  <a:lnTo>
                    <a:pt x="187239" y="490807"/>
                  </a:lnTo>
                  <a:lnTo>
                    <a:pt x="187239" y="487119"/>
                  </a:lnTo>
                  <a:lnTo>
                    <a:pt x="194444" y="476704"/>
                  </a:lnTo>
                  <a:lnTo>
                    <a:pt x="194444" y="480175"/>
                  </a:lnTo>
                  <a:lnTo>
                    <a:pt x="194444" y="483647"/>
                  </a:lnTo>
                  <a:lnTo>
                    <a:pt x="195737" y="473015"/>
                  </a:lnTo>
                  <a:lnTo>
                    <a:pt x="201741" y="469543"/>
                  </a:lnTo>
                  <a:lnTo>
                    <a:pt x="201741" y="451968"/>
                  </a:lnTo>
                  <a:lnTo>
                    <a:pt x="201741" y="458911"/>
                  </a:lnTo>
                  <a:lnTo>
                    <a:pt x="201741" y="462383"/>
                  </a:lnTo>
                  <a:lnTo>
                    <a:pt x="201741" y="455440"/>
                  </a:lnTo>
                  <a:lnTo>
                    <a:pt x="201741" y="448279"/>
                  </a:lnTo>
                  <a:lnTo>
                    <a:pt x="201741" y="430704"/>
                  </a:lnTo>
                  <a:lnTo>
                    <a:pt x="201741" y="427232"/>
                  </a:lnTo>
                  <a:lnTo>
                    <a:pt x="201741" y="434176"/>
                  </a:lnTo>
                  <a:lnTo>
                    <a:pt x="207838" y="420180"/>
                  </a:lnTo>
                  <a:lnTo>
                    <a:pt x="207838" y="416709"/>
                  </a:lnTo>
                  <a:lnTo>
                    <a:pt x="207838" y="423652"/>
                  </a:lnTo>
                  <a:lnTo>
                    <a:pt x="208947" y="409548"/>
                  </a:lnTo>
                  <a:lnTo>
                    <a:pt x="208947" y="413020"/>
                  </a:lnTo>
                  <a:lnTo>
                    <a:pt x="208947" y="395445"/>
                  </a:lnTo>
                  <a:lnTo>
                    <a:pt x="208947" y="398916"/>
                  </a:lnTo>
                  <a:lnTo>
                    <a:pt x="208947" y="391973"/>
                  </a:lnTo>
                  <a:lnTo>
                    <a:pt x="208947" y="406077"/>
                  </a:lnTo>
                  <a:lnTo>
                    <a:pt x="208947" y="402388"/>
                  </a:lnTo>
                  <a:lnTo>
                    <a:pt x="213935" y="384813"/>
                  </a:lnTo>
                  <a:lnTo>
                    <a:pt x="213935" y="381341"/>
                  </a:lnTo>
                  <a:lnTo>
                    <a:pt x="213935" y="388284"/>
                  </a:lnTo>
                  <a:lnTo>
                    <a:pt x="216152" y="377652"/>
                  </a:lnTo>
                  <a:lnTo>
                    <a:pt x="220124" y="370709"/>
                  </a:lnTo>
                  <a:lnTo>
                    <a:pt x="220124" y="374181"/>
                  </a:lnTo>
                  <a:lnTo>
                    <a:pt x="223264" y="367237"/>
                  </a:lnTo>
                  <a:lnTo>
                    <a:pt x="223264" y="363549"/>
                  </a:lnTo>
                  <a:lnTo>
                    <a:pt x="223264" y="360077"/>
                  </a:lnTo>
                  <a:lnTo>
                    <a:pt x="226220" y="356605"/>
                  </a:lnTo>
                  <a:lnTo>
                    <a:pt x="226220" y="353025"/>
                  </a:lnTo>
                  <a:lnTo>
                    <a:pt x="230469" y="345973"/>
                  </a:lnTo>
                  <a:lnTo>
                    <a:pt x="230469" y="349445"/>
                  </a:lnTo>
                  <a:lnTo>
                    <a:pt x="232317" y="342502"/>
                  </a:lnTo>
                  <a:lnTo>
                    <a:pt x="232317" y="335450"/>
                  </a:lnTo>
                  <a:lnTo>
                    <a:pt x="232317" y="338922"/>
                  </a:lnTo>
                  <a:lnTo>
                    <a:pt x="237767" y="328290"/>
                  </a:lnTo>
                  <a:lnTo>
                    <a:pt x="237767" y="331978"/>
                  </a:lnTo>
                  <a:lnTo>
                    <a:pt x="237767" y="324818"/>
                  </a:lnTo>
                  <a:lnTo>
                    <a:pt x="238413" y="321346"/>
                  </a:lnTo>
                  <a:lnTo>
                    <a:pt x="244972" y="314186"/>
                  </a:lnTo>
                  <a:lnTo>
                    <a:pt x="244972" y="317658"/>
                  </a:lnTo>
                  <a:lnTo>
                    <a:pt x="244972" y="310714"/>
                  </a:lnTo>
                  <a:lnTo>
                    <a:pt x="250699" y="307243"/>
                  </a:lnTo>
                  <a:lnTo>
                    <a:pt x="252085" y="300082"/>
                  </a:lnTo>
                  <a:lnTo>
                    <a:pt x="252085" y="296611"/>
                  </a:lnTo>
                  <a:lnTo>
                    <a:pt x="252085" y="303554"/>
                  </a:lnTo>
                  <a:lnTo>
                    <a:pt x="256796" y="292922"/>
                  </a:lnTo>
                  <a:lnTo>
                    <a:pt x="259290" y="271875"/>
                  </a:lnTo>
                  <a:lnTo>
                    <a:pt x="259290" y="285979"/>
                  </a:lnTo>
                  <a:lnTo>
                    <a:pt x="259290" y="275347"/>
                  </a:lnTo>
                  <a:lnTo>
                    <a:pt x="259290" y="278818"/>
                  </a:lnTo>
                  <a:lnTo>
                    <a:pt x="259290" y="282507"/>
                  </a:lnTo>
                  <a:lnTo>
                    <a:pt x="259290" y="289450"/>
                  </a:lnTo>
                  <a:lnTo>
                    <a:pt x="262892" y="261243"/>
                  </a:lnTo>
                  <a:lnTo>
                    <a:pt x="262892" y="264715"/>
                  </a:lnTo>
                  <a:lnTo>
                    <a:pt x="262892" y="268186"/>
                  </a:lnTo>
                  <a:lnTo>
                    <a:pt x="266587" y="254191"/>
                  </a:lnTo>
                  <a:lnTo>
                    <a:pt x="266587" y="257771"/>
                  </a:lnTo>
                  <a:lnTo>
                    <a:pt x="266587" y="250719"/>
                  </a:lnTo>
                  <a:lnTo>
                    <a:pt x="269081" y="247139"/>
                  </a:lnTo>
                  <a:lnTo>
                    <a:pt x="273792" y="240087"/>
                  </a:lnTo>
                  <a:lnTo>
                    <a:pt x="273792" y="243559"/>
                  </a:lnTo>
                  <a:lnTo>
                    <a:pt x="273792" y="236616"/>
                  </a:lnTo>
                  <a:lnTo>
                    <a:pt x="275178" y="229455"/>
                  </a:lnTo>
                  <a:lnTo>
                    <a:pt x="275178" y="232927"/>
                  </a:lnTo>
                  <a:lnTo>
                    <a:pt x="280905" y="211880"/>
                  </a:lnTo>
                  <a:lnTo>
                    <a:pt x="280905" y="215352"/>
                  </a:lnTo>
                  <a:lnTo>
                    <a:pt x="280905" y="218823"/>
                  </a:lnTo>
                  <a:lnTo>
                    <a:pt x="280905" y="225984"/>
                  </a:lnTo>
                  <a:lnTo>
                    <a:pt x="280905" y="222512"/>
                  </a:lnTo>
                  <a:lnTo>
                    <a:pt x="287371" y="204720"/>
                  </a:lnTo>
                  <a:lnTo>
                    <a:pt x="287371" y="208191"/>
                  </a:lnTo>
                  <a:lnTo>
                    <a:pt x="288110" y="201248"/>
                  </a:lnTo>
                  <a:lnTo>
                    <a:pt x="288110" y="197776"/>
                  </a:lnTo>
                  <a:lnTo>
                    <a:pt x="293375" y="190616"/>
                  </a:lnTo>
                  <a:lnTo>
                    <a:pt x="293375" y="194088"/>
                  </a:lnTo>
                  <a:lnTo>
                    <a:pt x="295315" y="183456"/>
                  </a:lnTo>
                  <a:lnTo>
                    <a:pt x="295315" y="187144"/>
                  </a:lnTo>
                  <a:lnTo>
                    <a:pt x="302612" y="179984"/>
                  </a:lnTo>
                  <a:lnTo>
                    <a:pt x="305753" y="176512"/>
                  </a:lnTo>
                  <a:lnTo>
                    <a:pt x="309818" y="169461"/>
                  </a:lnTo>
                  <a:lnTo>
                    <a:pt x="309818" y="172932"/>
                  </a:lnTo>
                  <a:lnTo>
                    <a:pt x="311757" y="165989"/>
                  </a:lnTo>
                  <a:lnTo>
                    <a:pt x="311757" y="162409"/>
                  </a:lnTo>
                  <a:lnTo>
                    <a:pt x="316930" y="158829"/>
                  </a:lnTo>
                  <a:lnTo>
                    <a:pt x="324135" y="155357"/>
                  </a:lnTo>
                  <a:lnTo>
                    <a:pt x="324135" y="151885"/>
                  </a:lnTo>
                  <a:lnTo>
                    <a:pt x="330232" y="148197"/>
                  </a:lnTo>
                  <a:lnTo>
                    <a:pt x="330232" y="144725"/>
                  </a:lnTo>
                  <a:lnTo>
                    <a:pt x="330232" y="141253"/>
                  </a:lnTo>
                  <a:lnTo>
                    <a:pt x="331433" y="137782"/>
                  </a:lnTo>
                  <a:lnTo>
                    <a:pt x="331433" y="130621"/>
                  </a:lnTo>
                  <a:lnTo>
                    <a:pt x="331433" y="134093"/>
                  </a:lnTo>
                  <a:lnTo>
                    <a:pt x="342333" y="127150"/>
                  </a:lnTo>
                  <a:lnTo>
                    <a:pt x="342333" y="123461"/>
                  </a:lnTo>
                  <a:lnTo>
                    <a:pt x="345751" y="119989"/>
                  </a:lnTo>
                  <a:lnTo>
                    <a:pt x="348614" y="113046"/>
                  </a:lnTo>
                  <a:lnTo>
                    <a:pt x="348614" y="116518"/>
                  </a:lnTo>
                  <a:lnTo>
                    <a:pt x="352956" y="109357"/>
                  </a:lnTo>
                  <a:lnTo>
                    <a:pt x="352956" y="105886"/>
                  </a:lnTo>
                  <a:lnTo>
                    <a:pt x="360715" y="102414"/>
                  </a:lnTo>
                  <a:lnTo>
                    <a:pt x="366811" y="98725"/>
                  </a:lnTo>
                  <a:lnTo>
                    <a:pt x="366811" y="95254"/>
                  </a:lnTo>
                  <a:lnTo>
                    <a:pt x="367458" y="91782"/>
                  </a:lnTo>
                  <a:lnTo>
                    <a:pt x="381776" y="88202"/>
                  </a:lnTo>
                  <a:lnTo>
                    <a:pt x="381776" y="84730"/>
                  </a:lnTo>
                  <a:lnTo>
                    <a:pt x="388981" y="81258"/>
                  </a:lnTo>
                  <a:lnTo>
                    <a:pt x="391290" y="77678"/>
                  </a:lnTo>
                  <a:lnTo>
                    <a:pt x="396278" y="70626"/>
                  </a:lnTo>
                  <a:lnTo>
                    <a:pt x="396278" y="74098"/>
                  </a:lnTo>
                  <a:lnTo>
                    <a:pt x="410596" y="67155"/>
                  </a:lnTo>
                  <a:lnTo>
                    <a:pt x="417801" y="63466"/>
                  </a:lnTo>
                  <a:lnTo>
                    <a:pt x="417801" y="59994"/>
                  </a:lnTo>
                  <a:lnTo>
                    <a:pt x="421866" y="56523"/>
                  </a:lnTo>
                  <a:lnTo>
                    <a:pt x="446252" y="53051"/>
                  </a:lnTo>
                  <a:lnTo>
                    <a:pt x="452533" y="49362"/>
                  </a:lnTo>
                  <a:lnTo>
                    <a:pt x="464727" y="45891"/>
                  </a:lnTo>
                  <a:lnTo>
                    <a:pt x="482647" y="42419"/>
                  </a:lnTo>
                  <a:lnTo>
                    <a:pt x="497057" y="38730"/>
                  </a:lnTo>
                  <a:lnTo>
                    <a:pt x="501306" y="35259"/>
                  </a:lnTo>
                  <a:lnTo>
                    <a:pt x="556360" y="31787"/>
                  </a:lnTo>
                  <a:lnTo>
                    <a:pt x="576313" y="28315"/>
                  </a:lnTo>
                  <a:lnTo>
                    <a:pt x="597928" y="24627"/>
                  </a:lnTo>
                  <a:lnTo>
                    <a:pt x="619636" y="21155"/>
                  </a:lnTo>
                  <a:lnTo>
                    <a:pt x="633953" y="17683"/>
                  </a:lnTo>
                  <a:lnTo>
                    <a:pt x="655569" y="13995"/>
                  </a:lnTo>
                  <a:lnTo>
                    <a:pt x="698799" y="10523"/>
                  </a:lnTo>
                  <a:lnTo>
                    <a:pt x="713302" y="7051"/>
                  </a:lnTo>
                  <a:lnTo>
                    <a:pt x="727619" y="3471"/>
                  </a:lnTo>
                  <a:lnTo>
                    <a:pt x="727619" y="0"/>
                  </a:lnTo>
                </a:path>
              </a:pathLst>
            </a:custGeom>
            <a:ln w="6425">
              <a:solidFill>
                <a:srgbClr val="1A85FF"/>
              </a:solidFill>
            </a:ln>
          </p:spPr>
          <p:txBody>
            <a:bodyPr wrap="square" lIns="0" tIns="0" rIns="0" bIns="0" rtlCol="0"/>
            <a:lstStyle/>
            <a:p>
              <a:endParaRPr/>
            </a:p>
          </p:txBody>
        </p:sp>
        <p:sp>
          <p:nvSpPr>
            <p:cNvPr id="425" name="object 425"/>
            <p:cNvSpPr/>
            <p:nvPr/>
          </p:nvSpPr>
          <p:spPr>
            <a:xfrm>
              <a:off x="8519023" y="3788437"/>
              <a:ext cx="583565" cy="812165"/>
            </a:xfrm>
            <a:custGeom>
              <a:avLst/>
              <a:gdLst/>
              <a:ahLst/>
              <a:cxnLst/>
              <a:rect l="l" t="t" r="r" b="b"/>
              <a:pathLst>
                <a:path w="583565" h="812164">
                  <a:moveTo>
                    <a:pt x="0" y="811590"/>
                  </a:moveTo>
                  <a:lnTo>
                    <a:pt x="14317" y="726306"/>
                  </a:lnTo>
                  <a:lnTo>
                    <a:pt x="14317" y="683485"/>
                  </a:lnTo>
                  <a:lnTo>
                    <a:pt x="14317" y="768953"/>
                  </a:lnTo>
                  <a:lnTo>
                    <a:pt x="21707" y="640849"/>
                  </a:lnTo>
                  <a:lnTo>
                    <a:pt x="36025" y="598017"/>
                  </a:lnTo>
                  <a:lnTo>
                    <a:pt x="43138" y="555380"/>
                  </a:lnTo>
                  <a:lnTo>
                    <a:pt x="50343" y="512505"/>
                  </a:lnTo>
                  <a:lnTo>
                    <a:pt x="71958" y="469869"/>
                  </a:lnTo>
                  <a:lnTo>
                    <a:pt x="86460" y="427232"/>
                  </a:lnTo>
                  <a:lnTo>
                    <a:pt x="100870" y="384487"/>
                  </a:lnTo>
                  <a:lnTo>
                    <a:pt x="110939" y="341851"/>
                  </a:lnTo>
                  <a:lnTo>
                    <a:pt x="115188" y="298997"/>
                  </a:lnTo>
                  <a:lnTo>
                    <a:pt x="129691" y="256361"/>
                  </a:lnTo>
                  <a:lnTo>
                    <a:pt x="144008" y="213507"/>
                  </a:lnTo>
                  <a:lnTo>
                    <a:pt x="144008" y="170871"/>
                  </a:lnTo>
                  <a:lnTo>
                    <a:pt x="172829" y="128017"/>
                  </a:lnTo>
                  <a:lnTo>
                    <a:pt x="227052" y="85381"/>
                  </a:lnTo>
                  <a:lnTo>
                    <a:pt x="540287" y="42744"/>
                  </a:lnTo>
                  <a:lnTo>
                    <a:pt x="583518" y="0"/>
                  </a:lnTo>
                </a:path>
              </a:pathLst>
            </a:custGeom>
            <a:ln w="6340">
              <a:solidFill>
                <a:srgbClr val="D31158"/>
              </a:solidFill>
            </a:ln>
          </p:spPr>
          <p:txBody>
            <a:bodyPr wrap="square" lIns="0" tIns="0" rIns="0" bIns="0" rtlCol="0"/>
            <a:lstStyle/>
            <a:p>
              <a:endParaRPr/>
            </a:p>
          </p:txBody>
        </p:sp>
        <p:sp>
          <p:nvSpPr>
            <p:cNvPr id="426" name="object 426"/>
            <p:cNvSpPr/>
            <p:nvPr/>
          </p:nvSpPr>
          <p:spPr>
            <a:xfrm>
              <a:off x="8403742" y="3788437"/>
              <a:ext cx="727710" cy="851535"/>
            </a:xfrm>
            <a:custGeom>
              <a:avLst/>
              <a:gdLst/>
              <a:ahLst/>
              <a:cxnLst/>
              <a:rect l="l" t="t" r="r" b="b"/>
              <a:pathLst>
                <a:path w="727709" h="851535">
                  <a:moveTo>
                    <a:pt x="0" y="851124"/>
                  </a:moveTo>
                  <a:lnTo>
                    <a:pt x="0" y="847825"/>
                  </a:lnTo>
                  <a:lnTo>
                    <a:pt x="28820" y="844538"/>
                  </a:lnTo>
                  <a:lnTo>
                    <a:pt x="43322" y="841425"/>
                  </a:lnTo>
                  <a:lnTo>
                    <a:pt x="50435" y="834828"/>
                  </a:lnTo>
                  <a:lnTo>
                    <a:pt x="50435" y="838127"/>
                  </a:lnTo>
                  <a:lnTo>
                    <a:pt x="50435" y="831541"/>
                  </a:lnTo>
                  <a:lnTo>
                    <a:pt x="50435" y="828243"/>
                  </a:lnTo>
                  <a:lnTo>
                    <a:pt x="64753" y="824956"/>
                  </a:lnTo>
                  <a:lnTo>
                    <a:pt x="72143" y="821842"/>
                  </a:lnTo>
                  <a:lnTo>
                    <a:pt x="79255" y="818544"/>
                  </a:lnTo>
                  <a:lnTo>
                    <a:pt x="85629" y="811959"/>
                  </a:lnTo>
                  <a:lnTo>
                    <a:pt x="85629" y="815257"/>
                  </a:lnTo>
                  <a:lnTo>
                    <a:pt x="86460" y="808661"/>
                  </a:lnTo>
                  <a:lnTo>
                    <a:pt x="86460" y="805558"/>
                  </a:lnTo>
                  <a:lnTo>
                    <a:pt x="91726" y="802260"/>
                  </a:lnTo>
                  <a:lnTo>
                    <a:pt x="91726" y="798962"/>
                  </a:lnTo>
                  <a:lnTo>
                    <a:pt x="93573" y="792376"/>
                  </a:lnTo>
                  <a:lnTo>
                    <a:pt x="93573" y="795674"/>
                  </a:lnTo>
                  <a:lnTo>
                    <a:pt x="97822" y="789078"/>
                  </a:lnTo>
                  <a:lnTo>
                    <a:pt x="97822" y="785975"/>
                  </a:lnTo>
                  <a:lnTo>
                    <a:pt x="100778" y="779379"/>
                  </a:lnTo>
                  <a:lnTo>
                    <a:pt x="100778" y="782677"/>
                  </a:lnTo>
                  <a:lnTo>
                    <a:pt x="110015" y="776092"/>
                  </a:lnTo>
                  <a:lnTo>
                    <a:pt x="115281" y="769680"/>
                  </a:lnTo>
                  <a:lnTo>
                    <a:pt x="115281" y="759797"/>
                  </a:lnTo>
                  <a:lnTo>
                    <a:pt x="115281" y="766393"/>
                  </a:lnTo>
                  <a:lnTo>
                    <a:pt x="115281" y="772794"/>
                  </a:lnTo>
                  <a:lnTo>
                    <a:pt x="115281" y="763095"/>
                  </a:lnTo>
                  <a:lnTo>
                    <a:pt x="116204" y="753212"/>
                  </a:lnTo>
                  <a:lnTo>
                    <a:pt x="116204" y="756510"/>
                  </a:lnTo>
                  <a:lnTo>
                    <a:pt x="122301" y="750098"/>
                  </a:lnTo>
                  <a:lnTo>
                    <a:pt x="122301" y="746811"/>
                  </a:lnTo>
                  <a:lnTo>
                    <a:pt x="122486" y="743513"/>
                  </a:lnTo>
                  <a:lnTo>
                    <a:pt x="128398" y="736927"/>
                  </a:lnTo>
                  <a:lnTo>
                    <a:pt x="128398" y="740214"/>
                  </a:lnTo>
                  <a:lnTo>
                    <a:pt x="129598" y="727228"/>
                  </a:lnTo>
                  <a:lnTo>
                    <a:pt x="129598" y="723930"/>
                  </a:lnTo>
                  <a:lnTo>
                    <a:pt x="129598" y="704348"/>
                  </a:lnTo>
                  <a:lnTo>
                    <a:pt x="129598" y="720632"/>
                  </a:lnTo>
                  <a:lnTo>
                    <a:pt x="129598" y="730515"/>
                  </a:lnTo>
                  <a:lnTo>
                    <a:pt x="129598" y="710933"/>
                  </a:lnTo>
                  <a:lnTo>
                    <a:pt x="129598" y="717345"/>
                  </a:lnTo>
                  <a:lnTo>
                    <a:pt x="129598" y="733814"/>
                  </a:lnTo>
                  <a:lnTo>
                    <a:pt x="129598" y="714231"/>
                  </a:lnTo>
                  <a:lnTo>
                    <a:pt x="129598" y="707646"/>
                  </a:lnTo>
                  <a:lnTo>
                    <a:pt x="134494" y="697947"/>
                  </a:lnTo>
                  <a:lnTo>
                    <a:pt x="134494" y="701050"/>
                  </a:lnTo>
                  <a:lnTo>
                    <a:pt x="136988" y="691351"/>
                  </a:lnTo>
                  <a:lnTo>
                    <a:pt x="136988" y="688063"/>
                  </a:lnTo>
                  <a:lnTo>
                    <a:pt x="136988" y="684765"/>
                  </a:lnTo>
                  <a:lnTo>
                    <a:pt x="136988" y="681467"/>
                  </a:lnTo>
                  <a:lnTo>
                    <a:pt x="136988" y="678364"/>
                  </a:lnTo>
                  <a:lnTo>
                    <a:pt x="136988" y="694649"/>
                  </a:lnTo>
                  <a:lnTo>
                    <a:pt x="140683" y="675066"/>
                  </a:lnTo>
                  <a:lnTo>
                    <a:pt x="144101" y="665183"/>
                  </a:lnTo>
                  <a:lnTo>
                    <a:pt x="144101" y="671768"/>
                  </a:lnTo>
                  <a:lnTo>
                    <a:pt x="144101" y="668481"/>
                  </a:lnTo>
                  <a:lnTo>
                    <a:pt x="144101" y="662069"/>
                  </a:lnTo>
                  <a:lnTo>
                    <a:pt x="146780" y="658782"/>
                  </a:lnTo>
                  <a:lnTo>
                    <a:pt x="151306" y="642487"/>
                  </a:lnTo>
                  <a:lnTo>
                    <a:pt x="151306" y="645601"/>
                  </a:lnTo>
                  <a:lnTo>
                    <a:pt x="151306" y="652186"/>
                  </a:lnTo>
                  <a:lnTo>
                    <a:pt x="151306" y="648899"/>
                  </a:lnTo>
                  <a:lnTo>
                    <a:pt x="151306" y="635902"/>
                  </a:lnTo>
                  <a:lnTo>
                    <a:pt x="151306" y="639200"/>
                  </a:lnTo>
                  <a:lnTo>
                    <a:pt x="151306" y="655484"/>
                  </a:lnTo>
                  <a:lnTo>
                    <a:pt x="152876" y="626203"/>
                  </a:lnTo>
                  <a:lnTo>
                    <a:pt x="152876" y="632614"/>
                  </a:lnTo>
                  <a:lnTo>
                    <a:pt x="152876" y="629316"/>
                  </a:lnTo>
                  <a:lnTo>
                    <a:pt x="152876" y="622904"/>
                  </a:lnTo>
                  <a:lnTo>
                    <a:pt x="158419" y="619617"/>
                  </a:lnTo>
                  <a:lnTo>
                    <a:pt x="158419" y="609734"/>
                  </a:lnTo>
                  <a:lnTo>
                    <a:pt x="158419" y="606620"/>
                  </a:lnTo>
                  <a:lnTo>
                    <a:pt x="158419" y="616319"/>
                  </a:lnTo>
                  <a:lnTo>
                    <a:pt x="158419" y="613032"/>
                  </a:lnTo>
                  <a:lnTo>
                    <a:pt x="158419" y="596737"/>
                  </a:lnTo>
                  <a:lnTo>
                    <a:pt x="158419" y="600035"/>
                  </a:lnTo>
                  <a:lnTo>
                    <a:pt x="158419" y="603333"/>
                  </a:lnTo>
                  <a:lnTo>
                    <a:pt x="158881" y="587038"/>
                  </a:lnTo>
                  <a:lnTo>
                    <a:pt x="158881" y="590151"/>
                  </a:lnTo>
                  <a:lnTo>
                    <a:pt x="158881" y="593449"/>
                  </a:lnTo>
                  <a:lnTo>
                    <a:pt x="165162" y="583751"/>
                  </a:lnTo>
                  <a:lnTo>
                    <a:pt x="165624" y="577154"/>
                  </a:lnTo>
                  <a:lnTo>
                    <a:pt x="165624" y="573867"/>
                  </a:lnTo>
                  <a:lnTo>
                    <a:pt x="165624" y="567455"/>
                  </a:lnTo>
                  <a:lnTo>
                    <a:pt x="165624" y="580452"/>
                  </a:lnTo>
                  <a:lnTo>
                    <a:pt x="165624" y="570753"/>
                  </a:lnTo>
                  <a:lnTo>
                    <a:pt x="171259" y="564168"/>
                  </a:lnTo>
                  <a:lnTo>
                    <a:pt x="171258" y="560870"/>
                  </a:lnTo>
                  <a:lnTo>
                    <a:pt x="171258" y="557572"/>
                  </a:lnTo>
                  <a:lnTo>
                    <a:pt x="172921" y="547873"/>
                  </a:lnTo>
                  <a:lnTo>
                    <a:pt x="172921" y="538000"/>
                  </a:lnTo>
                  <a:lnTo>
                    <a:pt x="172921" y="531599"/>
                  </a:lnTo>
                  <a:lnTo>
                    <a:pt x="172921" y="534854"/>
                  </a:lnTo>
                  <a:lnTo>
                    <a:pt x="172921" y="554285"/>
                  </a:lnTo>
                  <a:lnTo>
                    <a:pt x="172921" y="541255"/>
                  </a:lnTo>
                  <a:lnTo>
                    <a:pt x="172921" y="551128"/>
                  </a:lnTo>
                  <a:lnTo>
                    <a:pt x="172921" y="544618"/>
                  </a:lnTo>
                  <a:lnTo>
                    <a:pt x="177263" y="528345"/>
                  </a:lnTo>
                  <a:lnTo>
                    <a:pt x="180126" y="524982"/>
                  </a:lnTo>
                  <a:lnTo>
                    <a:pt x="180126" y="518364"/>
                  </a:lnTo>
                  <a:lnTo>
                    <a:pt x="180126" y="521727"/>
                  </a:lnTo>
                  <a:lnTo>
                    <a:pt x="183359" y="505453"/>
                  </a:lnTo>
                  <a:lnTo>
                    <a:pt x="183359" y="511963"/>
                  </a:lnTo>
                  <a:lnTo>
                    <a:pt x="183359" y="515326"/>
                  </a:lnTo>
                  <a:lnTo>
                    <a:pt x="183359" y="508708"/>
                  </a:lnTo>
                  <a:lnTo>
                    <a:pt x="187239" y="492435"/>
                  </a:lnTo>
                  <a:lnTo>
                    <a:pt x="187239" y="495689"/>
                  </a:lnTo>
                  <a:lnTo>
                    <a:pt x="187239" y="489180"/>
                  </a:lnTo>
                  <a:lnTo>
                    <a:pt x="187239" y="499053"/>
                  </a:lnTo>
                  <a:lnTo>
                    <a:pt x="187239" y="502090"/>
                  </a:lnTo>
                  <a:lnTo>
                    <a:pt x="187239" y="485817"/>
                  </a:lnTo>
                  <a:lnTo>
                    <a:pt x="194444" y="476161"/>
                  </a:lnTo>
                  <a:lnTo>
                    <a:pt x="194444" y="479416"/>
                  </a:lnTo>
                  <a:lnTo>
                    <a:pt x="194444" y="482562"/>
                  </a:lnTo>
                  <a:lnTo>
                    <a:pt x="195737" y="472798"/>
                  </a:lnTo>
                  <a:lnTo>
                    <a:pt x="201741" y="463142"/>
                  </a:lnTo>
                  <a:lnTo>
                    <a:pt x="201741" y="453270"/>
                  </a:lnTo>
                  <a:lnTo>
                    <a:pt x="201741" y="450015"/>
                  </a:lnTo>
                  <a:lnTo>
                    <a:pt x="201741" y="459888"/>
                  </a:lnTo>
                  <a:lnTo>
                    <a:pt x="201741" y="456525"/>
                  </a:lnTo>
                  <a:lnTo>
                    <a:pt x="201741" y="469543"/>
                  </a:lnTo>
                  <a:lnTo>
                    <a:pt x="201741" y="466289"/>
                  </a:lnTo>
                  <a:lnTo>
                    <a:pt x="201741" y="446652"/>
                  </a:lnTo>
                  <a:lnTo>
                    <a:pt x="201741" y="427232"/>
                  </a:lnTo>
                  <a:lnTo>
                    <a:pt x="201741" y="436996"/>
                  </a:lnTo>
                  <a:lnTo>
                    <a:pt x="201741" y="443614"/>
                  </a:lnTo>
                  <a:lnTo>
                    <a:pt x="201741" y="433633"/>
                  </a:lnTo>
                  <a:lnTo>
                    <a:pt x="201741" y="430379"/>
                  </a:lnTo>
                  <a:lnTo>
                    <a:pt x="201741" y="440251"/>
                  </a:lnTo>
                  <a:lnTo>
                    <a:pt x="207838" y="423978"/>
                  </a:lnTo>
                  <a:lnTo>
                    <a:pt x="207838" y="417360"/>
                  </a:lnTo>
                  <a:lnTo>
                    <a:pt x="207838" y="420723"/>
                  </a:lnTo>
                  <a:lnTo>
                    <a:pt x="208947" y="401086"/>
                  </a:lnTo>
                  <a:lnTo>
                    <a:pt x="208947" y="414105"/>
                  </a:lnTo>
                  <a:lnTo>
                    <a:pt x="208947" y="404449"/>
                  </a:lnTo>
                  <a:lnTo>
                    <a:pt x="208947" y="410850"/>
                  </a:lnTo>
                  <a:lnTo>
                    <a:pt x="208947" y="407704"/>
                  </a:lnTo>
                  <a:lnTo>
                    <a:pt x="208947" y="394468"/>
                  </a:lnTo>
                  <a:lnTo>
                    <a:pt x="208947" y="397832"/>
                  </a:lnTo>
                  <a:lnTo>
                    <a:pt x="213935" y="384813"/>
                  </a:lnTo>
                  <a:lnTo>
                    <a:pt x="213935" y="388067"/>
                  </a:lnTo>
                  <a:lnTo>
                    <a:pt x="213935" y="391431"/>
                  </a:lnTo>
                  <a:lnTo>
                    <a:pt x="216152" y="381558"/>
                  </a:lnTo>
                  <a:lnTo>
                    <a:pt x="216152" y="378195"/>
                  </a:lnTo>
                  <a:lnTo>
                    <a:pt x="220124" y="371794"/>
                  </a:lnTo>
                  <a:lnTo>
                    <a:pt x="220124" y="374940"/>
                  </a:lnTo>
                  <a:lnTo>
                    <a:pt x="223264" y="365285"/>
                  </a:lnTo>
                  <a:lnTo>
                    <a:pt x="223264" y="368539"/>
                  </a:lnTo>
                  <a:lnTo>
                    <a:pt x="230469" y="345648"/>
                  </a:lnTo>
                  <a:lnTo>
                    <a:pt x="230469" y="342393"/>
                  </a:lnTo>
                  <a:lnTo>
                    <a:pt x="230469" y="348903"/>
                  </a:lnTo>
                  <a:lnTo>
                    <a:pt x="232317" y="335992"/>
                  </a:lnTo>
                  <a:lnTo>
                    <a:pt x="232317" y="332629"/>
                  </a:lnTo>
                  <a:lnTo>
                    <a:pt x="232317" y="339030"/>
                  </a:lnTo>
                  <a:lnTo>
                    <a:pt x="237767" y="329375"/>
                  </a:lnTo>
                  <a:lnTo>
                    <a:pt x="237767" y="322757"/>
                  </a:lnTo>
                  <a:lnTo>
                    <a:pt x="237767" y="326120"/>
                  </a:lnTo>
                  <a:lnTo>
                    <a:pt x="238413" y="319502"/>
                  </a:lnTo>
                  <a:lnTo>
                    <a:pt x="244972" y="306483"/>
                  </a:lnTo>
                  <a:lnTo>
                    <a:pt x="244972" y="316356"/>
                  </a:lnTo>
                  <a:lnTo>
                    <a:pt x="244972" y="309738"/>
                  </a:lnTo>
                  <a:lnTo>
                    <a:pt x="244972" y="313101"/>
                  </a:lnTo>
                  <a:lnTo>
                    <a:pt x="250699" y="303228"/>
                  </a:lnTo>
                  <a:lnTo>
                    <a:pt x="252085" y="300082"/>
                  </a:lnTo>
                  <a:lnTo>
                    <a:pt x="252085" y="296828"/>
                  </a:lnTo>
                  <a:lnTo>
                    <a:pt x="252085" y="293464"/>
                  </a:lnTo>
                  <a:lnTo>
                    <a:pt x="256796" y="290210"/>
                  </a:lnTo>
                  <a:lnTo>
                    <a:pt x="259290" y="286955"/>
                  </a:lnTo>
                  <a:lnTo>
                    <a:pt x="259290" y="267318"/>
                  </a:lnTo>
                  <a:lnTo>
                    <a:pt x="259290" y="264172"/>
                  </a:lnTo>
                  <a:lnTo>
                    <a:pt x="259290" y="273936"/>
                  </a:lnTo>
                  <a:lnTo>
                    <a:pt x="259290" y="277191"/>
                  </a:lnTo>
                  <a:lnTo>
                    <a:pt x="259290" y="270573"/>
                  </a:lnTo>
                  <a:lnTo>
                    <a:pt x="259290" y="280554"/>
                  </a:lnTo>
                  <a:lnTo>
                    <a:pt x="259290" y="283592"/>
                  </a:lnTo>
                  <a:lnTo>
                    <a:pt x="262892" y="254300"/>
                  </a:lnTo>
                  <a:lnTo>
                    <a:pt x="262892" y="257663"/>
                  </a:lnTo>
                  <a:lnTo>
                    <a:pt x="262892" y="260917"/>
                  </a:lnTo>
                  <a:lnTo>
                    <a:pt x="266587" y="244644"/>
                  </a:lnTo>
                  <a:lnTo>
                    <a:pt x="266587" y="247790"/>
                  </a:lnTo>
                  <a:lnTo>
                    <a:pt x="266587" y="251045"/>
                  </a:lnTo>
                  <a:lnTo>
                    <a:pt x="269081" y="241389"/>
                  </a:lnTo>
                  <a:lnTo>
                    <a:pt x="273792" y="231408"/>
                  </a:lnTo>
                  <a:lnTo>
                    <a:pt x="273792" y="234771"/>
                  </a:lnTo>
                  <a:lnTo>
                    <a:pt x="273792" y="238026"/>
                  </a:lnTo>
                  <a:lnTo>
                    <a:pt x="275178" y="228371"/>
                  </a:lnTo>
                  <a:lnTo>
                    <a:pt x="275178" y="225007"/>
                  </a:lnTo>
                  <a:lnTo>
                    <a:pt x="280905" y="215135"/>
                  </a:lnTo>
                  <a:lnTo>
                    <a:pt x="280905" y="208734"/>
                  </a:lnTo>
                  <a:lnTo>
                    <a:pt x="280905" y="211880"/>
                  </a:lnTo>
                  <a:lnTo>
                    <a:pt x="280905" y="221753"/>
                  </a:lnTo>
                  <a:lnTo>
                    <a:pt x="280905" y="218498"/>
                  </a:lnTo>
                  <a:lnTo>
                    <a:pt x="287371" y="205479"/>
                  </a:lnTo>
                  <a:lnTo>
                    <a:pt x="287371" y="202224"/>
                  </a:lnTo>
                  <a:lnTo>
                    <a:pt x="288110" y="192460"/>
                  </a:lnTo>
                  <a:lnTo>
                    <a:pt x="288110" y="198861"/>
                  </a:lnTo>
                  <a:lnTo>
                    <a:pt x="288110" y="195607"/>
                  </a:lnTo>
                  <a:lnTo>
                    <a:pt x="293375" y="189206"/>
                  </a:lnTo>
                  <a:lnTo>
                    <a:pt x="293375" y="185843"/>
                  </a:lnTo>
                  <a:lnTo>
                    <a:pt x="295315" y="179333"/>
                  </a:lnTo>
                  <a:lnTo>
                    <a:pt x="295315" y="182588"/>
                  </a:lnTo>
                  <a:lnTo>
                    <a:pt x="302612" y="175970"/>
                  </a:lnTo>
                  <a:lnTo>
                    <a:pt x="305753" y="172932"/>
                  </a:lnTo>
                  <a:lnTo>
                    <a:pt x="309818" y="169569"/>
                  </a:lnTo>
                  <a:lnTo>
                    <a:pt x="309818" y="166314"/>
                  </a:lnTo>
                  <a:lnTo>
                    <a:pt x="311757" y="163060"/>
                  </a:lnTo>
                  <a:lnTo>
                    <a:pt x="311757" y="159696"/>
                  </a:lnTo>
                  <a:lnTo>
                    <a:pt x="316930" y="156550"/>
                  </a:lnTo>
                  <a:lnTo>
                    <a:pt x="324135" y="150041"/>
                  </a:lnTo>
                  <a:lnTo>
                    <a:pt x="324135" y="153296"/>
                  </a:lnTo>
                  <a:lnTo>
                    <a:pt x="342333" y="127150"/>
                  </a:lnTo>
                  <a:lnTo>
                    <a:pt x="342333" y="123895"/>
                  </a:lnTo>
                  <a:lnTo>
                    <a:pt x="342333" y="120749"/>
                  </a:lnTo>
                  <a:lnTo>
                    <a:pt x="345751" y="117494"/>
                  </a:lnTo>
                  <a:lnTo>
                    <a:pt x="348614" y="114131"/>
                  </a:lnTo>
                  <a:lnTo>
                    <a:pt x="348614" y="110876"/>
                  </a:lnTo>
                  <a:lnTo>
                    <a:pt x="352956" y="107513"/>
                  </a:lnTo>
                  <a:lnTo>
                    <a:pt x="352956" y="104258"/>
                  </a:lnTo>
                  <a:lnTo>
                    <a:pt x="360715" y="101112"/>
                  </a:lnTo>
                  <a:lnTo>
                    <a:pt x="366811" y="94603"/>
                  </a:lnTo>
                  <a:lnTo>
                    <a:pt x="366811" y="97857"/>
                  </a:lnTo>
                  <a:lnTo>
                    <a:pt x="367458" y="91239"/>
                  </a:lnTo>
                  <a:lnTo>
                    <a:pt x="381776" y="87985"/>
                  </a:lnTo>
                  <a:lnTo>
                    <a:pt x="381776" y="84730"/>
                  </a:lnTo>
                  <a:lnTo>
                    <a:pt x="388981" y="81584"/>
                  </a:lnTo>
                  <a:lnTo>
                    <a:pt x="391290" y="78329"/>
                  </a:lnTo>
                  <a:lnTo>
                    <a:pt x="396278" y="71711"/>
                  </a:lnTo>
                  <a:lnTo>
                    <a:pt x="396278" y="74966"/>
                  </a:lnTo>
                  <a:lnTo>
                    <a:pt x="410596" y="68348"/>
                  </a:lnTo>
                  <a:lnTo>
                    <a:pt x="417801" y="61947"/>
                  </a:lnTo>
                  <a:lnTo>
                    <a:pt x="417801" y="65310"/>
                  </a:lnTo>
                  <a:lnTo>
                    <a:pt x="421866" y="58692"/>
                  </a:lnTo>
                  <a:lnTo>
                    <a:pt x="446252" y="55438"/>
                  </a:lnTo>
                  <a:lnTo>
                    <a:pt x="452533" y="52075"/>
                  </a:lnTo>
                  <a:lnTo>
                    <a:pt x="464727" y="48820"/>
                  </a:lnTo>
                  <a:lnTo>
                    <a:pt x="482647" y="45674"/>
                  </a:lnTo>
                  <a:lnTo>
                    <a:pt x="497057" y="42419"/>
                  </a:lnTo>
                  <a:lnTo>
                    <a:pt x="501306" y="39164"/>
                  </a:lnTo>
                  <a:lnTo>
                    <a:pt x="556360" y="35801"/>
                  </a:lnTo>
                  <a:lnTo>
                    <a:pt x="576313" y="32546"/>
                  </a:lnTo>
                  <a:lnTo>
                    <a:pt x="597928" y="29400"/>
                  </a:lnTo>
                  <a:lnTo>
                    <a:pt x="619636" y="26146"/>
                  </a:lnTo>
                  <a:lnTo>
                    <a:pt x="633953" y="22782"/>
                  </a:lnTo>
                  <a:lnTo>
                    <a:pt x="655569" y="16273"/>
                  </a:lnTo>
                  <a:lnTo>
                    <a:pt x="655569" y="19528"/>
                  </a:lnTo>
                  <a:lnTo>
                    <a:pt x="698799" y="9872"/>
                  </a:lnTo>
                  <a:lnTo>
                    <a:pt x="698799" y="12910"/>
                  </a:lnTo>
                  <a:lnTo>
                    <a:pt x="713302" y="6509"/>
                  </a:lnTo>
                  <a:lnTo>
                    <a:pt x="727619" y="3254"/>
                  </a:lnTo>
                  <a:lnTo>
                    <a:pt x="727619" y="0"/>
                  </a:lnTo>
                </a:path>
              </a:pathLst>
            </a:custGeom>
            <a:ln w="6425">
              <a:solidFill>
                <a:srgbClr val="00BE7E"/>
              </a:solidFill>
            </a:ln>
          </p:spPr>
          <p:txBody>
            <a:bodyPr wrap="square" lIns="0" tIns="0" rIns="0" bIns="0" rtlCol="0"/>
            <a:lstStyle/>
            <a:p>
              <a:endParaRPr/>
            </a:p>
          </p:txBody>
        </p:sp>
        <p:sp>
          <p:nvSpPr>
            <p:cNvPr id="427" name="object 427"/>
            <p:cNvSpPr/>
            <p:nvPr/>
          </p:nvSpPr>
          <p:spPr>
            <a:xfrm>
              <a:off x="8332153" y="3736796"/>
              <a:ext cx="27940" cy="957580"/>
            </a:xfrm>
            <a:custGeom>
              <a:avLst/>
              <a:gdLst/>
              <a:ahLst/>
              <a:cxnLst/>
              <a:rect l="l" t="t" r="r" b="b"/>
              <a:pathLst>
                <a:path w="27940" h="957579">
                  <a:moveTo>
                    <a:pt x="27711" y="957487"/>
                  </a:moveTo>
                  <a:lnTo>
                    <a:pt x="27711" y="0"/>
                  </a:lnTo>
                </a:path>
                <a:path w="27940" h="957579">
                  <a:moveTo>
                    <a:pt x="27711" y="905878"/>
                  </a:moveTo>
                  <a:lnTo>
                    <a:pt x="0" y="905878"/>
                  </a:lnTo>
                </a:path>
              </a:pathLst>
            </a:custGeom>
            <a:ln w="4337">
              <a:solidFill>
                <a:srgbClr val="000000"/>
              </a:solidFill>
            </a:ln>
          </p:spPr>
          <p:txBody>
            <a:bodyPr wrap="square" lIns="0" tIns="0" rIns="0" bIns="0" rtlCol="0"/>
            <a:lstStyle/>
            <a:p>
              <a:endParaRPr/>
            </a:p>
          </p:txBody>
        </p:sp>
        <p:sp>
          <p:nvSpPr>
            <p:cNvPr id="428" name="object 428"/>
            <p:cNvSpPr/>
            <p:nvPr/>
          </p:nvSpPr>
          <p:spPr>
            <a:xfrm>
              <a:off x="8282456" y="4615563"/>
              <a:ext cx="31750" cy="57785"/>
            </a:xfrm>
            <a:custGeom>
              <a:avLst/>
              <a:gdLst/>
              <a:ahLst/>
              <a:cxnLst/>
              <a:rect l="l" t="t" r="r" b="b"/>
              <a:pathLst>
                <a:path w="31750" h="57785">
                  <a:moveTo>
                    <a:pt x="18105" y="0"/>
                  </a:moveTo>
                  <a:lnTo>
                    <a:pt x="0" y="22023"/>
                  </a:lnTo>
                  <a:lnTo>
                    <a:pt x="0" y="39197"/>
                  </a:lnTo>
                  <a:lnTo>
                    <a:pt x="1570" y="46791"/>
                  </a:lnTo>
                  <a:lnTo>
                    <a:pt x="7297" y="55340"/>
                  </a:lnTo>
                  <a:lnTo>
                    <a:pt x="10899" y="57282"/>
                  </a:lnTo>
                  <a:lnTo>
                    <a:pt x="19028" y="57282"/>
                  </a:lnTo>
                  <a:lnTo>
                    <a:pt x="21892" y="56176"/>
                  </a:lnTo>
                  <a:lnTo>
                    <a:pt x="26510" y="51760"/>
                  </a:lnTo>
                  <a:lnTo>
                    <a:pt x="26590" y="51619"/>
                  </a:lnTo>
                  <a:lnTo>
                    <a:pt x="12839" y="51619"/>
                  </a:lnTo>
                  <a:lnTo>
                    <a:pt x="10530" y="50089"/>
                  </a:lnTo>
                  <a:lnTo>
                    <a:pt x="8775" y="47041"/>
                  </a:lnTo>
                  <a:lnTo>
                    <a:pt x="6923" y="43960"/>
                  </a:lnTo>
                  <a:lnTo>
                    <a:pt x="6004" y="37862"/>
                  </a:lnTo>
                  <a:lnTo>
                    <a:pt x="26294" y="5695"/>
                  </a:lnTo>
                  <a:lnTo>
                    <a:pt x="25771" y="4773"/>
                  </a:lnTo>
                  <a:lnTo>
                    <a:pt x="24201" y="3026"/>
                  </a:lnTo>
                  <a:lnTo>
                    <a:pt x="20321" y="607"/>
                  </a:lnTo>
                  <a:lnTo>
                    <a:pt x="18105" y="0"/>
                  </a:lnTo>
                  <a:close/>
                </a:path>
                <a:path w="31750" h="57785">
                  <a:moveTo>
                    <a:pt x="26294" y="5695"/>
                  </a:moveTo>
                  <a:lnTo>
                    <a:pt x="18197" y="5695"/>
                  </a:lnTo>
                  <a:lnTo>
                    <a:pt x="20506" y="7214"/>
                  </a:lnTo>
                  <a:lnTo>
                    <a:pt x="24201" y="13289"/>
                  </a:lnTo>
                  <a:lnTo>
                    <a:pt x="24932" y="18681"/>
                  </a:lnTo>
                  <a:lnTo>
                    <a:pt x="25030" y="37862"/>
                  </a:lnTo>
                  <a:lnTo>
                    <a:pt x="24201" y="43960"/>
                  </a:lnTo>
                  <a:lnTo>
                    <a:pt x="20506" y="50089"/>
                  </a:lnTo>
                  <a:lnTo>
                    <a:pt x="18197" y="51619"/>
                  </a:lnTo>
                  <a:lnTo>
                    <a:pt x="26590" y="51619"/>
                  </a:lnTo>
                  <a:lnTo>
                    <a:pt x="28266" y="48635"/>
                  </a:lnTo>
                  <a:lnTo>
                    <a:pt x="30483" y="40553"/>
                  </a:lnTo>
                  <a:lnTo>
                    <a:pt x="31129" y="35237"/>
                  </a:lnTo>
                  <a:lnTo>
                    <a:pt x="31039" y="22023"/>
                  </a:lnTo>
                  <a:lnTo>
                    <a:pt x="30760" y="18681"/>
                  </a:lnTo>
                  <a:lnTo>
                    <a:pt x="29282" y="12118"/>
                  </a:lnTo>
                  <a:lnTo>
                    <a:pt x="28358" y="9340"/>
                  </a:lnTo>
                  <a:lnTo>
                    <a:pt x="26294" y="5695"/>
                  </a:lnTo>
                  <a:close/>
                </a:path>
              </a:pathLst>
            </a:custGeom>
            <a:solidFill>
              <a:srgbClr val="000000"/>
            </a:solidFill>
          </p:spPr>
          <p:txBody>
            <a:bodyPr wrap="square" lIns="0" tIns="0" rIns="0" bIns="0" rtlCol="0"/>
            <a:lstStyle/>
            <a:p>
              <a:endParaRPr/>
            </a:p>
          </p:txBody>
        </p:sp>
        <p:sp>
          <p:nvSpPr>
            <p:cNvPr id="429" name="object 429"/>
            <p:cNvSpPr/>
            <p:nvPr/>
          </p:nvSpPr>
          <p:spPr>
            <a:xfrm>
              <a:off x="8332153" y="4471923"/>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430" name="object 430"/>
            <p:cNvSpPr/>
            <p:nvPr/>
          </p:nvSpPr>
          <p:spPr>
            <a:xfrm>
              <a:off x="8266845" y="4444811"/>
              <a:ext cx="46990" cy="56515"/>
            </a:xfrm>
            <a:custGeom>
              <a:avLst/>
              <a:gdLst/>
              <a:ahLst/>
              <a:cxnLst/>
              <a:rect l="l" t="t" r="r" b="b"/>
              <a:pathLst>
                <a:path w="46990" h="56514">
                  <a:moveTo>
                    <a:pt x="6650" y="48484"/>
                  </a:moveTo>
                  <a:lnTo>
                    <a:pt x="0" y="48484"/>
                  </a:lnTo>
                  <a:lnTo>
                    <a:pt x="0" y="56327"/>
                  </a:lnTo>
                  <a:lnTo>
                    <a:pt x="6650" y="56327"/>
                  </a:lnTo>
                  <a:lnTo>
                    <a:pt x="6650" y="48484"/>
                  </a:lnTo>
                  <a:close/>
                </a:path>
                <a:path w="46990" h="56514">
                  <a:moveTo>
                    <a:pt x="43684" y="5706"/>
                  </a:moveTo>
                  <a:lnTo>
                    <a:pt x="34177" y="5706"/>
                  </a:lnTo>
                  <a:lnTo>
                    <a:pt x="36394" y="6639"/>
                  </a:lnTo>
                  <a:lnTo>
                    <a:pt x="39720" y="10393"/>
                  </a:lnTo>
                  <a:lnTo>
                    <a:pt x="40551" y="12693"/>
                  </a:lnTo>
                  <a:lnTo>
                    <a:pt x="40551" y="18020"/>
                  </a:lnTo>
                  <a:lnTo>
                    <a:pt x="39627" y="20786"/>
                  </a:lnTo>
                  <a:lnTo>
                    <a:pt x="37780" y="23705"/>
                  </a:lnTo>
                  <a:lnTo>
                    <a:pt x="36006" y="26645"/>
                  </a:lnTo>
                  <a:lnTo>
                    <a:pt x="32515" y="30594"/>
                  </a:lnTo>
                  <a:lnTo>
                    <a:pt x="27249" y="35584"/>
                  </a:lnTo>
                  <a:lnTo>
                    <a:pt x="23924" y="38806"/>
                  </a:lnTo>
                  <a:lnTo>
                    <a:pt x="21338" y="41638"/>
                  </a:lnTo>
                  <a:lnTo>
                    <a:pt x="17827" y="46531"/>
                  </a:lnTo>
                  <a:lnTo>
                    <a:pt x="16534" y="49015"/>
                  </a:lnTo>
                  <a:lnTo>
                    <a:pt x="15795" y="51543"/>
                  </a:lnTo>
                  <a:lnTo>
                    <a:pt x="15241" y="53073"/>
                  </a:lnTo>
                  <a:lnTo>
                    <a:pt x="15056" y="54668"/>
                  </a:lnTo>
                  <a:lnTo>
                    <a:pt x="15056" y="56327"/>
                  </a:lnTo>
                  <a:lnTo>
                    <a:pt x="46648" y="56327"/>
                  </a:lnTo>
                  <a:lnTo>
                    <a:pt x="46648" y="49710"/>
                  </a:lnTo>
                  <a:lnTo>
                    <a:pt x="23185" y="49710"/>
                  </a:lnTo>
                  <a:lnTo>
                    <a:pt x="23832" y="48462"/>
                  </a:lnTo>
                  <a:lnTo>
                    <a:pt x="24663" y="47214"/>
                  </a:lnTo>
                  <a:lnTo>
                    <a:pt x="26695" y="44741"/>
                  </a:lnTo>
                  <a:lnTo>
                    <a:pt x="28912" y="42386"/>
                  </a:lnTo>
                  <a:lnTo>
                    <a:pt x="36671" y="34738"/>
                  </a:lnTo>
                  <a:lnTo>
                    <a:pt x="39720" y="31440"/>
                  </a:lnTo>
                  <a:lnTo>
                    <a:pt x="41475" y="29042"/>
                  </a:lnTo>
                  <a:lnTo>
                    <a:pt x="43335" y="26623"/>
                  </a:lnTo>
                  <a:lnTo>
                    <a:pt x="44616" y="24366"/>
                  </a:lnTo>
                  <a:lnTo>
                    <a:pt x="45355" y="22197"/>
                  </a:lnTo>
                  <a:lnTo>
                    <a:pt x="46186" y="20027"/>
                  </a:lnTo>
                  <a:lnTo>
                    <a:pt x="46523" y="18020"/>
                  </a:lnTo>
                  <a:lnTo>
                    <a:pt x="46480" y="10946"/>
                  </a:lnTo>
                  <a:lnTo>
                    <a:pt x="45262" y="7464"/>
                  </a:lnTo>
                  <a:lnTo>
                    <a:pt x="43684" y="5706"/>
                  </a:lnTo>
                  <a:close/>
                </a:path>
                <a:path w="46990" h="56514">
                  <a:moveTo>
                    <a:pt x="36302" y="0"/>
                  </a:moveTo>
                  <a:lnTo>
                    <a:pt x="27157" y="0"/>
                  </a:lnTo>
                  <a:lnTo>
                    <a:pt x="23555" y="1388"/>
                  </a:lnTo>
                  <a:lnTo>
                    <a:pt x="20876" y="4155"/>
                  </a:lnTo>
                  <a:lnTo>
                    <a:pt x="18105" y="6921"/>
                  </a:lnTo>
                  <a:lnTo>
                    <a:pt x="16726" y="10675"/>
                  </a:lnTo>
                  <a:lnTo>
                    <a:pt x="16608" y="11163"/>
                  </a:lnTo>
                  <a:lnTo>
                    <a:pt x="16165" y="16230"/>
                  </a:lnTo>
                  <a:lnTo>
                    <a:pt x="22169" y="16956"/>
                  </a:lnTo>
                  <a:lnTo>
                    <a:pt x="22261" y="13431"/>
                  </a:lnTo>
                  <a:lnTo>
                    <a:pt x="23093" y="10675"/>
                  </a:lnTo>
                  <a:lnTo>
                    <a:pt x="24755" y="8690"/>
                  </a:lnTo>
                  <a:lnTo>
                    <a:pt x="26510" y="6693"/>
                  </a:lnTo>
                  <a:lnTo>
                    <a:pt x="28727" y="5706"/>
                  </a:lnTo>
                  <a:lnTo>
                    <a:pt x="43684" y="5706"/>
                  </a:lnTo>
                  <a:lnTo>
                    <a:pt x="39905" y="1497"/>
                  </a:lnTo>
                  <a:lnTo>
                    <a:pt x="36302" y="0"/>
                  </a:lnTo>
                  <a:close/>
                </a:path>
              </a:pathLst>
            </a:custGeom>
            <a:solidFill>
              <a:srgbClr val="000000"/>
            </a:solidFill>
          </p:spPr>
          <p:txBody>
            <a:bodyPr wrap="square" lIns="0" tIns="0" rIns="0" bIns="0" rtlCol="0"/>
            <a:lstStyle/>
            <a:p>
              <a:endParaRPr/>
            </a:p>
          </p:txBody>
        </p:sp>
        <p:sp>
          <p:nvSpPr>
            <p:cNvPr id="431" name="object 431"/>
            <p:cNvSpPr/>
            <p:nvPr/>
          </p:nvSpPr>
          <p:spPr>
            <a:xfrm>
              <a:off x="8332153" y="4300943"/>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432" name="object 432"/>
            <p:cNvSpPr/>
            <p:nvPr/>
          </p:nvSpPr>
          <p:spPr>
            <a:xfrm>
              <a:off x="8266845" y="4274146"/>
              <a:ext cx="46990" cy="56515"/>
            </a:xfrm>
            <a:custGeom>
              <a:avLst/>
              <a:gdLst/>
              <a:ahLst/>
              <a:cxnLst/>
              <a:rect l="l" t="t" r="r" b="b"/>
              <a:pathLst>
                <a:path w="46990" h="56514">
                  <a:moveTo>
                    <a:pt x="6650" y="48169"/>
                  </a:moveTo>
                  <a:lnTo>
                    <a:pt x="0" y="48169"/>
                  </a:lnTo>
                  <a:lnTo>
                    <a:pt x="0" y="56089"/>
                  </a:lnTo>
                  <a:lnTo>
                    <a:pt x="6650" y="56089"/>
                  </a:lnTo>
                  <a:lnTo>
                    <a:pt x="6650" y="48169"/>
                  </a:lnTo>
                  <a:close/>
                </a:path>
                <a:path w="46990" h="56514">
                  <a:moveTo>
                    <a:pt x="40459" y="42636"/>
                  </a:moveTo>
                  <a:lnTo>
                    <a:pt x="34639" y="42636"/>
                  </a:lnTo>
                  <a:lnTo>
                    <a:pt x="34639" y="56089"/>
                  </a:lnTo>
                  <a:lnTo>
                    <a:pt x="40459" y="56089"/>
                  </a:lnTo>
                  <a:lnTo>
                    <a:pt x="40459" y="42636"/>
                  </a:lnTo>
                  <a:close/>
                </a:path>
                <a:path w="46990" h="56514">
                  <a:moveTo>
                    <a:pt x="40459" y="0"/>
                  </a:moveTo>
                  <a:lnTo>
                    <a:pt x="35655" y="0"/>
                  </a:lnTo>
                  <a:lnTo>
                    <a:pt x="13855" y="36344"/>
                  </a:lnTo>
                  <a:lnTo>
                    <a:pt x="13855" y="42636"/>
                  </a:lnTo>
                  <a:lnTo>
                    <a:pt x="46925" y="42636"/>
                  </a:lnTo>
                  <a:lnTo>
                    <a:pt x="46925" y="36344"/>
                  </a:lnTo>
                  <a:lnTo>
                    <a:pt x="19675" y="36344"/>
                  </a:lnTo>
                  <a:lnTo>
                    <a:pt x="34639" y="11065"/>
                  </a:lnTo>
                  <a:lnTo>
                    <a:pt x="40459" y="11065"/>
                  </a:lnTo>
                  <a:lnTo>
                    <a:pt x="40459" y="0"/>
                  </a:lnTo>
                  <a:close/>
                </a:path>
                <a:path w="46990" h="56514">
                  <a:moveTo>
                    <a:pt x="40459" y="11065"/>
                  </a:moveTo>
                  <a:lnTo>
                    <a:pt x="34639" y="11065"/>
                  </a:lnTo>
                  <a:lnTo>
                    <a:pt x="34639" y="36344"/>
                  </a:lnTo>
                  <a:lnTo>
                    <a:pt x="40459" y="36344"/>
                  </a:lnTo>
                  <a:lnTo>
                    <a:pt x="40459" y="11065"/>
                  </a:lnTo>
                  <a:close/>
                </a:path>
              </a:pathLst>
            </a:custGeom>
            <a:solidFill>
              <a:srgbClr val="000000"/>
            </a:solidFill>
          </p:spPr>
          <p:txBody>
            <a:bodyPr wrap="square" lIns="0" tIns="0" rIns="0" bIns="0" rtlCol="0"/>
            <a:lstStyle/>
            <a:p>
              <a:endParaRPr/>
            </a:p>
          </p:txBody>
        </p:sp>
        <p:sp>
          <p:nvSpPr>
            <p:cNvPr id="433" name="object 433"/>
            <p:cNvSpPr/>
            <p:nvPr/>
          </p:nvSpPr>
          <p:spPr>
            <a:xfrm>
              <a:off x="8332153" y="4130071"/>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434" name="object 434"/>
            <p:cNvSpPr/>
            <p:nvPr/>
          </p:nvSpPr>
          <p:spPr>
            <a:xfrm>
              <a:off x="8266845" y="4102949"/>
              <a:ext cx="47625" cy="57785"/>
            </a:xfrm>
            <a:custGeom>
              <a:avLst/>
              <a:gdLst/>
              <a:ahLst/>
              <a:cxnLst/>
              <a:rect l="l" t="t" r="r" b="b"/>
              <a:pathLst>
                <a:path w="47625" h="57785">
                  <a:moveTo>
                    <a:pt x="6650" y="48494"/>
                  </a:moveTo>
                  <a:lnTo>
                    <a:pt x="0" y="48494"/>
                  </a:lnTo>
                  <a:lnTo>
                    <a:pt x="0" y="56306"/>
                  </a:lnTo>
                  <a:lnTo>
                    <a:pt x="6650" y="56306"/>
                  </a:lnTo>
                  <a:lnTo>
                    <a:pt x="6650" y="48494"/>
                  </a:lnTo>
                  <a:close/>
                </a:path>
                <a:path w="47625" h="57785">
                  <a:moveTo>
                    <a:pt x="36487" y="0"/>
                  </a:moveTo>
                  <a:lnTo>
                    <a:pt x="15518" y="19202"/>
                  </a:lnTo>
                  <a:lnTo>
                    <a:pt x="15518" y="39815"/>
                  </a:lnTo>
                  <a:lnTo>
                    <a:pt x="17088" y="46759"/>
                  </a:lnTo>
                  <a:lnTo>
                    <a:pt x="20217" y="51098"/>
                  </a:lnTo>
                  <a:lnTo>
                    <a:pt x="23277" y="55221"/>
                  </a:lnTo>
                  <a:lnTo>
                    <a:pt x="27249" y="57282"/>
                  </a:lnTo>
                  <a:lnTo>
                    <a:pt x="35009" y="57282"/>
                  </a:lnTo>
                  <a:lnTo>
                    <a:pt x="37595" y="56523"/>
                  </a:lnTo>
                  <a:lnTo>
                    <a:pt x="39812" y="54895"/>
                  </a:lnTo>
                  <a:lnTo>
                    <a:pt x="42121" y="53268"/>
                  </a:lnTo>
                  <a:lnTo>
                    <a:pt x="43375" y="51641"/>
                  </a:lnTo>
                  <a:lnTo>
                    <a:pt x="30390" y="51641"/>
                  </a:lnTo>
                  <a:lnTo>
                    <a:pt x="28727" y="51098"/>
                  </a:lnTo>
                  <a:lnTo>
                    <a:pt x="27157" y="49905"/>
                  </a:lnTo>
                  <a:lnTo>
                    <a:pt x="25679" y="48820"/>
                  </a:lnTo>
                  <a:lnTo>
                    <a:pt x="24478" y="47084"/>
                  </a:lnTo>
                  <a:lnTo>
                    <a:pt x="23555" y="44914"/>
                  </a:lnTo>
                  <a:lnTo>
                    <a:pt x="22723" y="42744"/>
                  </a:lnTo>
                  <a:lnTo>
                    <a:pt x="22261" y="40575"/>
                  </a:lnTo>
                  <a:lnTo>
                    <a:pt x="22261" y="34499"/>
                  </a:lnTo>
                  <a:lnTo>
                    <a:pt x="23185" y="31570"/>
                  </a:lnTo>
                  <a:lnTo>
                    <a:pt x="25033" y="29400"/>
                  </a:lnTo>
                  <a:lnTo>
                    <a:pt x="26616" y="27447"/>
                  </a:lnTo>
                  <a:lnTo>
                    <a:pt x="21430" y="27447"/>
                  </a:lnTo>
                  <a:lnTo>
                    <a:pt x="21458" y="21589"/>
                  </a:lnTo>
                  <a:lnTo>
                    <a:pt x="21984" y="17466"/>
                  </a:lnTo>
                  <a:lnTo>
                    <a:pt x="23093" y="14429"/>
                  </a:lnTo>
                  <a:lnTo>
                    <a:pt x="24109" y="11391"/>
                  </a:lnTo>
                  <a:lnTo>
                    <a:pt x="25587" y="9113"/>
                  </a:lnTo>
                  <a:lnTo>
                    <a:pt x="28820" y="6292"/>
                  </a:lnTo>
                  <a:lnTo>
                    <a:pt x="30482" y="5641"/>
                  </a:lnTo>
                  <a:lnTo>
                    <a:pt x="43816" y="5641"/>
                  </a:lnTo>
                  <a:lnTo>
                    <a:pt x="39535" y="1193"/>
                  </a:lnTo>
                  <a:lnTo>
                    <a:pt x="36487" y="0"/>
                  </a:lnTo>
                  <a:close/>
                </a:path>
                <a:path w="47625" h="57785">
                  <a:moveTo>
                    <a:pt x="43757" y="26037"/>
                  </a:moveTo>
                  <a:lnTo>
                    <a:pt x="34455" y="26037"/>
                  </a:lnTo>
                  <a:lnTo>
                    <a:pt x="36671" y="27122"/>
                  </a:lnTo>
                  <a:lnTo>
                    <a:pt x="38427" y="29400"/>
                  </a:lnTo>
                  <a:lnTo>
                    <a:pt x="40182" y="31570"/>
                  </a:lnTo>
                  <a:lnTo>
                    <a:pt x="41072" y="34499"/>
                  </a:lnTo>
                  <a:lnTo>
                    <a:pt x="41044" y="42744"/>
                  </a:lnTo>
                  <a:lnTo>
                    <a:pt x="40182" y="45782"/>
                  </a:lnTo>
                  <a:lnTo>
                    <a:pt x="38427" y="48060"/>
                  </a:lnTo>
                  <a:lnTo>
                    <a:pt x="36671" y="50447"/>
                  </a:lnTo>
                  <a:lnTo>
                    <a:pt x="34547" y="51641"/>
                  </a:lnTo>
                  <a:lnTo>
                    <a:pt x="43375" y="51641"/>
                  </a:lnTo>
                  <a:lnTo>
                    <a:pt x="43877" y="50990"/>
                  </a:lnTo>
                  <a:lnTo>
                    <a:pt x="46463" y="44914"/>
                  </a:lnTo>
                  <a:lnTo>
                    <a:pt x="47110" y="41660"/>
                  </a:lnTo>
                  <a:lnTo>
                    <a:pt x="47110" y="32763"/>
                  </a:lnTo>
                  <a:lnTo>
                    <a:pt x="45724" y="28424"/>
                  </a:lnTo>
                  <a:lnTo>
                    <a:pt x="43757" y="26037"/>
                  </a:lnTo>
                  <a:close/>
                </a:path>
                <a:path w="47625" h="57785">
                  <a:moveTo>
                    <a:pt x="36856" y="19962"/>
                  </a:moveTo>
                  <a:lnTo>
                    <a:pt x="30760" y="19962"/>
                  </a:lnTo>
                  <a:lnTo>
                    <a:pt x="28635" y="20504"/>
                  </a:lnTo>
                  <a:lnTo>
                    <a:pt x="26603" y="21806"/>
                  </a:lnTo>
                  <a:lnTo>
                    <a:pt x="24571" y="22999"/>
                  </a:lnTo>
                  <a:lnTo>
                    <a:pt x="22816" y="24844"/>
                  </a:lnTo>
                  <a:lnTo>
                    <a:pt x="21430" y="27447"/>
                  </a:lnTo>
                  <a:lnTo>
                    <a:pt x="26616" y="27447"/>
                  </a:lnTo>
                  <a:lnTo>
                    <a:pt x="26880" y="27122"/>
                  </a:lnTo>
                  <a:lnTo>
                    <a:pt x="29189" y="26037"/>
                  </a:lnTo>
                  <a:lnTo>
                    <a:pt x="43757" y="26037"/>
                  </a:lnTo>
                  <a:lnTo>
                    <a:pt x="42953" y="25061"/>
                  </a:lnTo>
                  <a:lnTo>
                    <a:pt x="40182" y="21589"/>
                  </a:lnTo>
                  <a:lnTo>
                    <a:pt x="36856" y="19962"/>
                  </a:lnTo>
                  <a:close/>
                </a:path>
                <a:path w="47625" h="57785">
                  <a:moveTo>
                    <a:pt x="43816" y="5641"/>
                  </a:moveTo>
                  <a:lnTo>
                    <a:pt x="34639" y="5641"/>
                  </a:lnTo>
                  <a:lnTo>
                    <a:pt x="36579" y="6617"/>
                  </a:lnTo>
                  <a:lnTo>
                    <a:pt x="38242" y="8570"/>
                  </a:lnTo>
                  <a:lnTo>
                    <a:pt x="39166" y="9872"/>
                  </a:lnTo>
                  <a:lnTo>
                    <a:pt x="39905" y="11825"/>
                  </a:lnTo>
                  <a:lnTo>
                    <a:pt x="40459" y="14537"/>
                  </a:lnTo>
                  <a:lnTo>
                    <a:pt x="46278" y="13995"/>
                  </a:lnTo>
                  <a:lnTo>
                    <a:pt x="45724" y="9655"/>
                  </a:lnTo>
                  <a:lnTo>
                    <a:pt x="44338" y="6183"/>
                  </a:lnTo>
                  <a:lnTo>
                    <a:pt x="43816" y="5641"/>
                  </a:lnTo>
                  <a:close/>
                </a:path>
              </a:pathLst>
            </a:custGeom>
            <a:solidFill>
              <a:srgbClr val="000000"/>
            </a:solidFill>
          </p:spPr>
          <p:txBody>
            <a:bodyPr wrap="square" lIns="0" tIns="0" rIns="0" bIns="0" rtlCol="0"/>
            <a:lstStyle/>
            <a:p>
              <a:endParaRPr/>
            </a:p>
          </p:txBody>
        </p:sp>
        <p:sp>
          <p:nvSpPr>
            <p:cNvPr id="435" name="object 435"/>
            <p:cNvSpPr/>
            <p:nvPr/>
          </p:nvSpPr>
          <p:spPr>
            <a:xfrm>
              <a:off x="8332153" y="3959092"/>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436" name="object 436"/>
            <p:cNvSpPr/>
            <p:nvPr/>
          </p:nvSpPr>
          <p:spPr>
            <a:xfrm>
              <a:off x="8266845" y="3932078"/>
              <a:ext cx="47625" cy="57785"/>
            </a:xfrm>
            <a:custGeom>
              <a:avLst/>
              <a:gdLst/>
              <a:ahLst/>
              <a:cxnLst/>
              <a:rect l="l" t="t" r="r" b="b"/>
              <a:pathLst>
                <a:path w="47625" h="57785">
                  <a:moveTo>
                    <a:pt x="6650" y="48386"/>
                  </a:moveTo>
                  <a:lnTo>
                    <a:pt x="0" y="48386"/>
                  </a:lnTo>
                  <a:lnTo>
                    <a:pt x="0" y="56306"/>
                  </a:lnTo>
                  <a:lnTo>
                    <a:pt x="6650" y="56306"/>
                  </a:lnTo>
                  <a:lnTo>
                    <a:pt x="6650" y="48386"/>
                  </a:lnTo>
                  <a:close/>
                </a:path>
                <a:path w="47625" h="57785">
                  <a:moveTo>
                    <a:pt x="35563" y="0"/>
                  </a:moveTo>
                  <a:lnTo>
                    <a:pt x="27249" y="0"/>
                  </a:lnTo>
                  <a:lnTo>
                    <a:pt x="23924" y="1301"/>
                  </a:lnTo>
                  <a:lnTo>
                    <a:pt x="18936" y="6943"/>
                  </a:lnTo>
                  <a:lnTo>
                    <a:pt x="17643" y="10306"/>
                  </a:lnTo>
                  <a:lnTo>
                    <a:pt x="17673" y="17249"/>
                  </a:lnTo>
                  <a:lnTo>
                    <a:pt x="24848" y="25820"/>
                  </a:lnTo>
                  <a:lnTo>
                    <a:pt x="21892" y="26796"/>
                  </a:lnTo>
                  <a:lnTo>
                    <a:pt x="19675" y="28424"/>
                  </a:lnTo>
                  <a:lnTo>
                    <a:pt x="18105" y="30919"/>
                  </a:lnTo>
                  <a:lnTo>
                    <a:pt x="16534" y="33306"/>
                  </a:lnTo>
                  <a:lnTo>
                    <a:pt x="15795" y="36452"/>
                  </a:lnTo>
                  <a:lnTo>
                    <a:pt x="15832" y="45023"/>
                  </a:lnTo>
                  <a:lnTo>
                    <a:pt x="17181" y="49037"/>
                  </a:lnTo>
                  <a:lnTo>
                    <a:pt x="20044" y="52292"/>
                  </a:lnTo>
                  <a:lnTo>
                    <a:pt x="23000" y="55546"/>
                  </a:lnTo>
                  <a:lnTo>
                    <a:pt x="26788" y="57174"/>
                  </a:lnTo>
                  <a:lnTo>
                    <a:pt x="36210" y="57174"/>
                  </a:lnTo>
                  <a:lnTo>
                    <a:pt x="39997" y="55546"/>
                  </a:lnTo>
                  <a:lnTo>
                    <a:pt x="42860" y="52292"/>
                  </a:lnTo>
                  <a:lnTo>
                    <a:pt x="43550" y="51532"/>
                  </a:lnTo>
                  <a:lnTo>
                    <a:pt x="29744" y="51532"/>
                  </a:lnTo>
                  <a:lnTo>
                    <a:pt x="28081" y="51098"/>
                  </a:lnTo>
                  <a:lnTo>
                    <a:pt x="26510" y="50013"/>
                  </a:lnTo>
                  <a:lnTo>
                    <a:pt x="24940" y="49037"/>
                  </a:lnTo>
                  <a:lnTo>
                    <a:pt x="23739" y="47627"/>
                  </a:lnTo>
                  <a:lnTo>
                    <a:pt x="23000" y="45782"/>
                  </a:lnTo>
                  <a:lnTo>
                    <a:pt x="22169" y="43938"/>
                  </a:lnTo>
                  <a:lnTo>
                    <a:pt x="21799" y="42094"/>
                  </a:lnTo>
                  <a:lnTo>
                    <a:pt x="21836" y="36778"/>
                  </a:lnTo>
                  <a:lnTo>
                    <a:pt x="22723" y="34174"/>
                  </a:lnTo>
                  <a:lnTo>
                    <a:pt x="24478" y="32004"/>
                  </a:lnTo>
                  <a:lnTo>
                    <a:pt x="26326" y="29943"/>
                  </a:lnTo>
                  <a:lnTo>
                    <a:pt x="28635" y="28858"/>
                  </a:lnTo>
                  <a:lnTo>
                    <a:pt x="43479" y="28858"/>
                  </a:lnTo>
                  <a:lnTo>
                    <a:pt x="41198" y="27013"/>
                  </a:lnTo>
                  <a:lnTo>
                    <a:pt x="38242" y="25820"/>
                  </a:lnTo>
                  <a:lnTo>
                    <a:pt x="40644" y="24844"/>
                  </a:lnTo>
                  <a:lnTo>
                    <a:pt x="42399" y="23325"/>
                  </a:lnTo>
                  <a:lnTo>
                    <a:pt x="29189" y="23216"/>
                  </a:lnTo>
                  <a:lnTo>
                    <a:pt x="27342" y="22348"/>
                  </a:lnTo>
                  <a:lnTo>
                    <a:pt x="25864" y="20721"/>
                  </a:lnTo>
                  <a:lnTo>
                    <a:pt x="24386" y="18985"/>
                  </a:lnTo>
                  <a:lnTo>
                    <a:pt x="23721" y="17032"/>
                  </a:lnTo>
                  <a:lnTo>
                    <a:pt x="23647" y="11825"/>
                  </a:lnTo>
                  <a:lnTo>
                    <a:pt x="24386" y="9872"/>
                  </a:lnTo>
                  <a:lnTo>
                    <a:pt x="27342" y="6400"/>
                  </a:lnTo>
                  <a:lnTo>
                    <a:pt x="29189" y="5641"/>
                  </a:lnTo>
                  <a:lnTo>
                    <a:pt x="42722" y="5641"/>
                  </a:lnTo>
                  <a:lnTo>
                    <a:pt x="41475" y="4231"/>
                  </a:lnTo>
                  <a:lnTo>
                    <a:pt x="38888" y="1410"/>
                  </a:lnTo>
                  <a:lnTo>
                    <a:pt x="35563" y="0"/>
                  </a:lnTo>
                  <a:close/>
                </a:path>
                <a:path w="47625" h="57785">
                  <a:moveTo>
                    <a:pt x="43479" y="28858"/>
                  </a:moveTo>
                  <a:lnTo>
                    <a:pt x="34177" y="28858"/>
                  </a:lnTo>
                  <a:lnTo>
                    <a:pt x="36487" y="29943"/>
                  </a:lnTo>
                  <a:lnTo>
                    <a:pt x="38427" y="32112"/>
                  </a:lnTo>
                  <a:lnTo>
                    <a:pt x="40274" y="34282"/>
                  </a:lnTo>
                  <a:lnTo>
                    <a:pt x="41013" y="36452"/>
                  </a:lnTo>
                  <a:lnTo>
                    <a:pt x="41087" y="43938"/>
                  </a:lnTo>
                  <a:lnTo>
                    <a:pt x="40274" y="46325"/>
                  </a:lnTo>
                  <a:lnTo>
                    <a:pt x="36671" y="50556"/>
                  </a:lnTo>
                  <a:lnTo>
                    <a:pt x="34362" y="51532"/>
                  </a:lnTo>
                  <a:lnTo>
                    <a:pt x="43550" y="51532"/>
                  </a:lnTo>
                  <a:lnTo>
                    <a:pt x="45816" y="49037"/>
                  </a:lnTo>
                  <a:lnTo>
                    <a:pt x="47202" y="45023"/>
                  </a:lnTo>
                  <a:lnTo>
                    <a:pt x="47123" y="36452"/>
                  </a:lnTo>
                  <a:lnTo>
                    <a:pt x="46463" y="33740"/>
                  </a:lnTo>
                  <a:lnTo>
                    <a:pt x="44893" y="31245"/>
                  </a:lnTo>
                  <a:lnTo>
                    <a:pt x="43479" y="28858"/>
                  </a:lnTo>
                  <a:close/>
                </a:path>
                <a:path w="47625" h="57785">
                  <a:moveTo>
                    <a:pt x="42722" y="5641"/>
                  </a:moveTo>
                  <a:lnTo>
                    <a:pt x="33623" y="5641"/>
                  </a:lnTo>
                  <a:lnTo>
                    <a:pt x="35563" y="6509"/>
                  </a:lnTo>
                  <a:lnTo>
                    <a:pt x="37041" y="8245"/>
                  </a:lnTo>
                  <a:lnTo>
                    <a:pt x="38519" y="9872"/>
                  </a:lnTo>
                  <a:lnTo>
                    <a:pt x="39184" y="11825"/>
                  </a:lnTo>
                  <a:lnTo>
                    <a:pt x="39176" y="17249"/>
                  </a:lnTo>
                  <a:lnTo>
                    <a:pt x="38519" y="18985"/>
                  </a:lnTo>
                  <a:lnTo>
                    <a:pt x="35655" y="22348"/>
                  </a:lnTo>
                  <a:lnTo>
                    <a:pt x="33808" y="23216"/>
                  </a:lnTo>
                  <a:lnTo>
                    <a:pt x="42460" y="23216"/>
                  </a:lnTo>
                  <a:lnTo>
                    <a:pt x="43507" y="21372"/>
                  </a:lnTo>
                  <a:lnTo>
                    <a:pt x="44708" y="19419"/>
                  </a:lnTo>
                  <a:lnTo>
                    <a:pt x="45262" y="17249"/>
                  </a:lnTo>
                  <a:lnTo>
                    <a:pt x="45181" y="10306"/>
                  </a:lnTo>
                  <a:lnTo>
                    <a:pt x="43969" y="7051"/>
                  </a:lnTo>
                  <a:lnTo>
                    <a:pt x="42722" y="5641"/>
                  </a:lnTo>
                  <a:close/>
                </a:path>
              </a:pathLst>
            </a:custGeom>
            <a:solidFill>
              <a:srgbClr val="000000"/>
            </a:solidFill>
          </p:spPr>
          <p:txBody>
            <a:bodyPr wrap="square" lIns="0" tIns="0" rIns="0" bIns="0" rtlCol="0"/>
            <a:lstStyle/>
            <a:p>
              <a:endParaRPr/>
            </a:p>
          </p:txBody>
        </p:sp>
        <p:sp>
          <p:nvSpPr>
            <p:cNvPr id="437" name="object 437"/>
            <p:cNvSpPr/>
            <p:nvPr/>
          </p:nvSpPr>
          <p:spPr>
            <a:xfrm>
              <a:off x="8332153" y="3788437"/>
              <a:ext cx="27940" cy="0"/>
            </a:xfrm>
            <a:custGeom>
              <a:avLst/>
              <a:gdLst/>
              <a:ahLst/>
              <a:cxnLst/>
              <a:rect l="l" t="t" r="r" b="b"/>
              <a:pathLst>
                <a:path w="27940">
                  <a:moveTo>
                    <a:pt x="27711" y="0"/>
                  </a:moveTo>
                  <a:lnTo>
                    <a:pt x="0" y="0"/>
                  </a:lnTo>
                </a:path>
              </a:pathLst>
            </a:custGeom>
            <a:ln w="4685">
              <a:solidFill>
                <a:srgbClr val="000000"/>
              </a:solidFill>
            </a:ln>
          </p:spPr>
          <p:txBody>
            <a:bodyPr wrap="square" lIns="0" tIns="0" rIns="0" bIns="0" rtlCol="0"/>
            <a:lstStyle/>
            <a:p>
              <a:endParaRPr/>
            </a:p>
          </p:txBody>
        </p:sp>
        <p:sp>
          <p:nvSpPr>
            <p:cNvPr id="438" name="object 438"/>
            <p:cNvSpPr/>
            <p:nvPr/>
          </p:nvSpPr>
          <p:spPr>
            <a:xfrm>
              <a:off x="8286890" y="3761315"/>
              <a:ext cx="17780" cy="56515"/>
            </a:xfrm>
            <a:custGeom>
              <a:avLst/>
              <a:gdLst/>
              <a:ahLst/>
              <a:cxnLst/>
              <a:rect l="l" t="t" r="r" b="b"/>
              <a:pathLst>
                <a:path w="17779" h="56514">
                  <a:moveTo>
                    <a:pt x="17643" y="0"/>
                  </a:moveTo>
                  <a:lnTo>
                    <a:pt x="13855" y="0"/>
                  </a:lnTo>
                  <a:lnTo>
                    <a:pt x="12839" y="2386"/>
                  </a:lnTo>
                  <a:lnTo>
                    <a:pt x="11084" y="4882"/>
                  </a:lnTo>
                  <a:lnTo>
                    <a:pt x="6188" y="10089"/>
                  </a:lnTo>
                  <a:lnTo>
                    <a:pt x="3325" y="12259"/>
                  </a:lnTo>
                  <a:lnTo>
                    <a:pt x="0" y="13995"/>
                  </a:lnTo>
                  <a:lnTo>
                    <a:pt x="0" y="20721"/>
                  </a:lnTo>
                  <a:lnTo>
                    <a:pt x="11731" y="12367"/>
                  </a:lnTo>
                  <a:lnTo>
                    <a:pt x="11731" y="56306"/>
                  </a:lnTo>
                  <a:lnTo>
                    <a:pt x="17643" y="56306"/>
                  </a:lnTo>
                  <a:lnTo>
                    <a:pt x="17643" y="0"/>
                  </a:lnTo>
                  <a:close/>
                </a:path>
              </a:pathLst>
            </a:custGeom>
            <a:solidFill>
              <a:srgbClr val="000000"/>
            </a:solidFill>
          </p:spPr>
          <p:txBody>
            <a:bodyPr wrap="square" lIns="0" tIns="0" rIns="0" bIns="0" rtlCol="0"/>
            <a:lstStyle/>
            <a:p>
              <a:endParaRPr/>
            </a:p>
          </p:txBody>
        </p:sp>
        <p:sp>
          <p:nvSpPr>
            <p:cNvPr id="439" name="object 439"/>
            <p:cNvSpPr/>
            <p:nvPr/>
          </p:nvSpPr>
          <p:spPr>
            <a:xfrm>
              <a:off x="8359865" y="4694283"/>
              <a:ext cx="815975" cy="33020"/>
            </a:xfrm>
            <a:custGeom>
              <a:avLst/>
              <a:gdLst/>
              <a:ahLst/>
              <a:cxnLst/>
              <a:rect l="l" t="t" r="r" b="b"/>
              <a:pathLst>
                <a:path w="815975" h="33020">
                  <a:moveTo>
                    <a:pt x="0" y="0"/>
                  </a:moveTo>
                  <a:lnTo>
                    <a:pt x="815374" y="0"/>
                  </a:lnTo>
                </a:path>
                <a:path w="815975" h="33020">
                  <a:moveTo>
                    <a:pt x="43969" y="0"/>
                  </a:moveTo>
                  <a:lnTo>
                    <a:pt x="43969" y="32568"/>
                  </a:lnTo>
                </a:path>
              </a:pathLst>
            </a:custGeom>
            <a:ln w="4337">
              <a:solidFill>
                <a:srgbClr val="000000"/>
              </a:solidFill>
            </a:ln>
          </p:spPr>
          <p:txBody>
            <a:bodyPr wrap="square" lIns="0" tIns="0" rIns="0" bIns="0" rtlCol="0"/>
            <a:lstStyle/>
            <a:p>
              <a:endParaRPr/>
            </a:p>
          </p:txBody>
        </p:sp>
        <p:sp>
          <p:nvSpPr>
            <p:cNvPr id="440" name="object 440"/>
            <p:cNvSpPr/>
            <p:nvPr/>
          </p:nvSpPr>
          <p:spPr>
            <a:xfrm>
              <a:off x="8387207" y="4757761"/>
              <a:ext cx="31750" cy="57785"/>
            </a:xfrm>
            <a:custGeom>
              <a:avLst/>
              <a:gdLst/>
              <a:ahLst/>
              <a:cxnLst/>
              <a:rect l="l" t="t" r="r" b="b"/>
              <a:pathLst>
                <a:path w="31750" h="57785">
                  <a:moveTo>
                    <a:pt x="18105" y="0"/>
                  </a:moveTo>
                  <a:lnTo>
                    <a:pt x="0" y="22023"/>
                  </a:lnTo>
                  <a:lnTo>
                    <a:pt x="0" y="39197"/>
                  </a:lnTo>
                  <a:lnTo>
                    <a:pt x="1570" y="46791"/>
                  </a:lnTo>
                  <a:lnTo>
                    <a:pt x="4913" y="51760"/>
                  </a:lnTo>
                  <a:lnTo>
                    <a:pt x="7389" y="55340"/>
                  </a:lnTo>
                  <a:lnTo>
                    <a:pt x="10992" y="57282"/>
                  </a:lnTo>
                  <a:lnTo>
                    <a:pt x="19121" y="57282"/>
                  </a:lnTo>
                  <a:lnTo>
                    <a:pt x="21984" y="56176"/>
                  </a:lnTo>
                  <a:lnTo>
                    <a:pt x="24294" y="53973"/>
                  </a:lnTo>
                  <a:lnTo>
                    <a:pt x="26510" y="51760"/>
                  </a:lnTo>
                  <a:lnTo>
                    <a:pt x="26590" y="51619"/>
                  </a:lnTo>
                  <a:lnTo>
                    <a:pt x="12932" y="51619"/>
                  </a:lnTo>
                  <a:lnTo>
                    <a:pt x="10622" y="50089"/>
                  </a:lnTo>
                  <a:lnTo>
                    <a:pt x="6923" y="43960"/>
                  </a:lnTo>
                  <a:lnTo>
                    <a:pt x="6004" y="37862"/>
                  </a:lnTo>
                  <a:lnTo>
                    <a:pt x="6128" y="18681"/>
                  </a:lnTo>
                  <a:lnTo>
                    <a:pt x="26385" y="5695"/>
                  </a:lnTo>
                  <a:lnTo>
                    <a:pt x="25864" y="4773"/>
                  </a:lnTo>
                  <a:lnTo>
                    <a:pt x="24294" y="3026"/>
                  </a:lnTo>
                  <a:lnTo>
                    <a:pt x="20414" y="607"/>
                  </a:lnTo>
                  <a:lnTo>
                    <a:pt x="18105" y="0"/>
                  </a:lnTo>
                  <a:close/>
                </a:path>
                <a:path w="31750" h="57785">
                  <a:moveTo>
                    <a:pt x="26385" y="5695"/>
                  </a:moveTo>
                  <a:lnTo>
                    <a:pt x="18289" y="5695"/>
                  </a:lnTo>
                  <a:lnTo>
                    <a:pt x="20506" y="7214"/>
                  </a:lnTo>
                  <a:lnTo>
                    <a:pt x="24201" y="13289"/>
                  </a:lnTo>
                  <a:lnTo>
                    <a:pt x="25014" y="18681"/>
                  </a:lnTo>
                  <a:lnTo>
                    <a:pt x="25122" y="37862"/>
                  </a:lnTo>
                  <a:lnTo>
                    <a:pt x="24201" y="43960"/>
                  </a:lnTo>
                  <a:lnTo>
                    <a:pt x="20506" y="50089"/>
                  </a:lnTo>
                  <a:lnTo>
                    <a:pt x="18289" y="51619"/>
                  </a:lnTo>
                  <a:lnTo>
                    <a:pt x="26590" y="51619"/>
                  </a:lnTo>
                  <a:lnTo>
                    <a:pt x="28266" y="48635"/>
                  </a:lnTo>
                  <a:lnTo>
                    <a:pt x="29642" y="43960"/>
                  </a:lnTo>
                  <a:lnTo>
                    <a:pt x="30575" y="40553"/>
                  </a:lnTo>
                  <a:lnTo>
                    <a:pt x="31129" y="35237"/>
                  </a:lnTo>
                  <a:lnTo>
                    <a:pt x="31039" y="22023"/>
                  </a:lnTo>
                  <a:lnTo>
                    <a:pt x="27145" y="7040"/>
                  </a:lnTo>
                  <a:lnTo>
                    <a:pt x="26385" y="5695"/>
                  </a:lnTo>
                  <a:close/>
                </a:path>
              </a:pathLst>
            </a:custGeom>
            <a:solidFill>
              <a:srgbClr val="000000"/>
            </a:solidFill>
          </p:spPr>
          <p:txBody>
            <a:bodyPr wrap="square" lIns="0" tIns="0" rIns="0" bIns="0" rtlCol="0"/>
            <a:lstStyle/>
            <a:p>
              <a:endParaRPr/>
            </a:p>
          </p:txBody>
        </p:sp>
        <p:sp>
          <p:nvSpPr>
            <p:cNvPr id="441" name="object 441"/>
            <p:cNvSpPr/>
            <p:nvPr/>
          </p:nvSpPr>
          <p:spPr>
            <a:xfrm>
              <a:off x="8549414"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42" name="object 442"/>
            <p:cNvSpPr/>
            <p:nvPr/>
          </p:nvSpPr>
          <p:spPr>
            <a:xfrm>
              <a:off x="8526598" y="4757761"/>
              <a:ext cx="46990" cy="56515"/>
            </a:xfrm>
            <a:custGeom>
              <a:avLst/>
              <a:gdLst/>
              <a:ahLst/>
              <a:cxnLst/>
              <a:rect l="l" t="t" r="r" b="b"/>
              <a:pathLst>
                <a:path w="46990" h="56514">
                  <a:moveTo>
                    <a:pt x="6743" y="48484"/>
                  </a:moveTo>
                  <a:lnTo>
                    <a:pt x="0" y="48484"/>
                  </a:lnTo>
                  <a:lnTo>
                    <a:pt x="0" y="56327"/>
                  </a:lnTo>
                  <a:lnTo>
                    <a:pt x="6743" y="56327"/>
                  </a:lnTo>
                  <a:lnTo>
                    <a:pt x="6743" y="48484"/>
                  </a:lnTo>
                  <a:close/>
                </a:path>
                <a:path w="46990" h="56514">
                  <a:moveTo>
                    <a:pt x="43677" y="5695"/>
                  </a:moveTo>
                  <a:lnTo>
                    <a:pt x="34270" y="5695"/>
                  </a:lnTo>
                  <a:lnTo>
                    <a:pt x="36394" y="6639"/>
                  </a:lnTo>
                  <a:lnTo>
                    <a:pt x="39720" y="10382"/>
                  </a:lnTo>
                  <a:lnTo>
                    <a:pt x="40551" y="12693"/>
                  </a:lnTo>
                  <a:lnTo>
                    <a:pt x="40551" y="18020"/>
                  </a:lnTo>
                  <a:lnTo>
                    <a:pt x="39627" y="20786"/>
                  </a:lnTo>
                  <a:lnTo>
                    <a:pt x="23924" y="38795"/>
                  </a:lnTo>
                  <a:lnTo>
                    <a:pt x="21430" y="41627"/>
                  </a:lnTo>
                  <a:lnTo>
                    <a:pt x="19675" y="44079"/>
                  </a:lnTo>
                  <a:lnTo>
                    <a:pt x="17827" y="46531"/>
                  </a:lnTo>
                  <a:lnTo>
                    <a:pt x="16627" y="49015"/>
                  </a:lnTo>
                  <a:lnTo>
                    <a:pt x="15795" y="51543"/>
                  </a:lnTo>
                  <a:lnTo>
                    <a:pt x="15241" y="53073"/>
                  </a:lnTo>
                  <a:lnTo>
                    <a:pt x="15056" y="54668"/>
                  </a:lnTo>
                  <a:lnTo>
                    <a:pt x="15056" y="56327"/>
                  </a:lnTo>
                  <a:lnTo>
                    <a:pt x="46648" y="56327"/>
                  </a:lnTo>
                  <a:lnTo>
                    <a:pt x="46648" y="49699"/>
                  </a:lnTo>
                  <a:lnTo>
                    <a:pt x="23277" y="49699"/>
                  </a:lnTo>
                  <a:lnTo>
                    <a:pt x="23924" y="48451"/>
                  </a:lnTo>
                  <a:lnTo>
                    <a:pt x="32633" y="38795"/>
                  </a:lnTo>
                  <a:lnTo>
                    <a:pt x="36671" y="34727"/>
                  </a:lnTo>
                  <a:lnTo>
                    <a:pt x="46521" y="18020"/>
                  </a:lnTo>
                  <a:lnTo>
                    <a:pt x="46480" y="10946"/>
                  </a:lnTo>
                  <a:lnTo>
                    <a:pt x="45262" y="7464"/>
                  </a:lnTo>
                  <a:lnTo>
                    <a:pt x="43677" y="5695"/>
                  </a:lnTo>
                  <a:close/>
                </a:path>
                <a:path w="46990" h="56514">
                  <a:moveTo>
                    <a:pt x="36302" y="0"/>
                  </a:moveTo>
                  <a:lnTo>
                    <a:pt x="16165" y="16219"/>
                  </a:lnTo>
                  <a:lnTo>
                    <a:pt x="22261" y="16946"/>
                  </a:lnTo>
                  <a:lnTo>
                    <a:pt x="22261" y="13431"/>
                  </a:lnTo>
                  <a:lnTo>
                    <a:pt x="23093" y="10675"/>
                  </a:lnTo>
                  <a:lnTo>
                    <a:pt x="24848" y="8690"/>
                  </a:lnTo>
                  <a:lnTo>
                    <a:pt x="26510" y="6693"/>
                  </a:lnTo>
                  <a:lnTo>
                    <a:pt x="28727" y="5695"/>
                  </a:lnTo>
                  <a:lnTo>
                    <a:pt x="43677" y="5695"/>
                  </a:lnTo>
                  <a:lnTo>
                    <a:pt x="39905" y="1486"/>
                  </a:lnTo>
                  <a:lnTo>
                    <a:pt x="36302" y="0"/>
                  </a:lnTo>
                  <a:close/>
                </a:path>
              </a:pathLst>
            </a:custGeom>
            <a:solidFill>
              <a:srgbClr val="000000"/>
            </a:solidFill>
          </p:spPr>
          <p:txBody>
            <a:bodyPr wrap="square" lIns="0" tIns="0" rIns="0" bIns="0" rtlCol="0"/>
            <a:lstStyle/>
            <a:p>
              <a:endParaRPr/>
            </a:p>
          </p:txBody>
        </p:sp>
        <p:sp>
          <p:nvSpPr>
            <p:cNvPr id="443" name="object 443"/>
            <p:cNvSpPr/>
            <p:nvPr/>
          </p:nvSpPr>
          <p:spPr>
            <a:xfrm>
              <a:off x="8694808"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44" name="object 444"/>
            <p:cNvSpPr/>
            <p:nvPr/>
          </p:nvSpPr>
          <p:spPr>
            <a:xfrm>
              <a:off x="8672085" y="4757989"/>
              <a:ext cx="46990" cy="56515"/>
            </a:xfrm>
            <a:custGeom>
              <a:avLst/>
              <a:gdLst/>
              <a:ahLst/>
              <a:cxnLst/>
              <a:rect l="l" t="t" r="r" b="b"/>
              <a:pathLst>
                <a:path w="46990" h="56514">
                  <a:moveTo>
                    <a:pt x="6650" y="48256"/>
                  </a:moveTo>
                  <a:lnTo>
                    <a:pt x="0" y="48256"/>
                  </a:lnTo>
                  <a:lnTo>
                    <a:pt x="0" y="56100"/>
                  </a:lnTo>
                  <a:lnTo>
                    <a:pt x="6650" y="56100"/>
                  </a:lnTo>
                  <a:lnTo>
                    <a:pt x="6650" y="48256"/>
                  </a:lnTo>
                  <a:close/>
                </a:path>
                <a:path w="46990" h="56514">
                  <a:moveTo>
                    <a:pt x="40459" y="42669"/>
                  </a:moveTo>
                  <a:lnTo>
                    <a:pt x="34547" y="42669"/>
                  </a:lnTo>
                  <a:lnTo>
                    <a:pt x="34547" y="56100"/>
                  </a:lnTo>
                  <a:lnTo>
                    <a:pt x="40459" y="56100"/>
                  </a:lnTo>
                  <a:lnTo>
                    <a:pt x="40459" y="42669"/>
                  </a:lnTo>
                  <a:close/>
                </a:path>
                <a:path w="46990" h="56514">
                  <a:moveTo>
                    <a:pt x="40459" y="0"/>
                  </a:moveTo>
                  <a:lnTo>
                    <a:pt x="35655" y="0"/>
                  </a:lnTo>
                  <a:lnTo>
                    <a:pt x="13855" y="36354"/>
                  </a:lnTo>
                  <a:lnTo>
                    <a:pt x="13855" y="42669"/>
                  </a:lnTo>
                  <a:lnTo>
                    <a:pt x="46832" y="42669"/>
                  </a:lnTo>
                  <a:lnTo>
                    <a:pt x="46832" y="36354"/>
                  </a:lnTo>
                  <a:lnTo>
                    <a:pt x="19583" y="36354"/>
                  </a:lnTo>
                  <a:lnTo>
                    <a:pt x="34547" y="11055"/>
                  </a:lnTo>
                  <a:lnTo>
                    <a:pt x="40459" y="11055"/>
                  </a:lnTo>
                  <a:lnTo>
                    <a:pt x="40459" y="0"/>
                  </a:lnTo>
                  <a:close/>
                </a:path>
                <a:path w="46990" h="56514">
                  <a:moveTo>
                    <a:pt x="40459" y="11055"/>
                  </a:moveTo>
                  <a:lnTo>
                    <a:pt x="34547" y="11055"/>
                  </a:lnTo>
                  <a:lnTo>
                    <a:pt x="34547" y="36354"/>
                  </a:lnTo>
                  <a:lnTo>
                    <a:pt x="40459" y="36354"/>
                  </a:lnTo>
                  <a:lnTo>
                    <a:pt x="40459" y="11055"/>
                  </a:lnTo>
                  <a:close/>
                </a:path>
              </a:pathLst>
            </a:custGeom>
            <a:solidFill>
              <a:srgbClr val="000000"/>
            </a:solidFill>
          </p:spPr>
          <p:txBody>
            <a:bodyPr wrap="square" lIns="0" tIns="0" rIns="0" bIns="0" rtlCol="0"/>
            <a:lstStyle/>
            <a:p>
              <a:endParaRPr/>
            </a:p>
          </p:txBody>
        </p:sp>
        <p:sp>
          <p:nvSpPr>
            <p:cNvPr id="445" name="object 445"/>
            <p:cNvSpPr/>
            <p:nvPr/>
          </p:nvSpPr>
          <p:spPr>
            <a:xfrm>
              <a:off x="8840388"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46" name="object 446"/>
            <p:cNvSpPr/>
            <p:nvPr/>
          </p:nvSpPr>
          <p:spPr>
            <a:xfrm>
              <a:off x="8817572" y="4757761"/>
              <a:ext cx="47625" cy="57785"/>
            </a:xfrm>
            <a:custGeom>
              <a:avLst/>
              <a:gdLst/>
              <a:ahLst/>
              <a:cxnLst/>
              <a:rect l="l" t="t" r="r" b="b"/>
              <a:pathLst>
                <a:path w="47625" h="57785">
                  <a:moveTo>
                    <a:pt x="6743" y="48484"/>
                  </a:moveTo>
                  <a:lnTo>
                    <a:pt x="0" y="48484"/>
                  </a:lnTo>
                  <a:lnTo>
                    <a:pt x="0" y="56327"/>
                  </a:lnTo>
                  <a:lnTo>
                    <a:pt x="6743" y="56327"/>
                  </a:lnTo>
                  <a:lnTo>
                    <a:pt x="6743" y="48484"/>
                  </a:lnTo>
                  <a:close/>
                </a:path>
                <a:path w="47625" h="57785">
                  <a:moveTo>
                    <a:pt x="36487" y="0"/>
                  </a:moveTo>
                  <a:lnTo>
                    <a:pt x="27711" y="0"/>
                  </a:lnTo>
                  <a:lnTo>
                    <a:pt x="23647" y="2137"/>
                  </a:lnTo>
                  <a:lnTo>
                    <a:pt x="17273" y="11348"/>
                  </a:lnTo>
                  <a:lnTo>
                    <a:pt x="15610" y="19235"/>
                  </a:lnTo>
                  <a:lnTo>
                    <a:pt x="15610" y="39772"/>
                  </a:lnTo>
                  <a:lnTo>
                    <a:pt x="17088" y="46726"/>
                  </a:lnTo>
                  <a:lnTo>
                    <a:pt x="20300" y="51044"/>
                  </a:lnTo>
                  <a:lnTo>
                    <a:pt x="23277" y="55167"/>
                  </a:lnTo>
                  <a:lnTo>
                    <a:pt x="27249" y="57282"/>
                  </a:lnTo>
                  <a:lnTo>
                    <a:pt x="35009" y="57282"/>
                  </a:lnTo>
                  <a:lnTo>
                    <a:pt x="37595" y="56479"/>
                  </a:lnTo>
                  <a:lnTo>
                    <a:pt x="39812" y="54874"/>
                  </a:lnTo>
                  <a:lnTo>
                    <a:pt x="42121" y="53257"/>
                  </a:lnTo>
                  <a:lnTo>
                    <a:pt x="43366" y="51619"/>
                  </a:lnTo>
                  <a:lnTo>
                    <a:pt x="30390" y="51619"/>
                  </a:lnTo>
                  <a:lnTo>
                    <a:pt x="28727" y="51044"/>
                  </a:lnTo>
                  <a:lnTo>
                    <a:pt x="27157" y="49916"/>
                  </a:lnTo>
                  <a:lnTo>
                    <a:pt x="25679" y="48777"/>
                  </a:lnTo>
                  <a:lnTo>
                    <a:pt x="24478" y="47127"/>
                  </a:lnTo>
                  <a:lnTo>
                    <a:pt x="23624" y="44903"/>
                  </a:lnTo>
                  <a:lnTo>
                    <a:pt x="22723" y="42788"/>
                  </a:lnTo>
                  <a:lnTo>
                    <a:pt x="22354" y="40520"/>
                  </a:lnTo>
                  <a:lnTo>
                    <a:pt x="22354" y="34521"/>
                  </a:lnTo>
                  <a:lnTo>
                    <a:pt x="23277" y="31603"/>
                  </a:lnTo>
                  <a:lnTo>
                    <a:pt x="26757" y="27393"/>
                  </a:lnTo>
                  <a:lnTo>
                    <a:pt x="21430" y="27393"/>
                  </a:lnTo>
                  <a:lnTo>
                    <a:pt x="21451" y="21622"/>
                  </a:lnTo>
                  <a:lnTo>
                    <a:pt x="21984" y="17456"/>
                  </a:lnTo>
                  <a:lnTo>
                    <a:pt x="23093" y="14429"/>
                  </a:lnTo>
                  <a:lnTo>
                    <a:pt x="24137" y="11348"/>
                  </a:lnTo>
                  <a:lnTo>
                    <a:pt x="25587" y="9080"/>
                  </a:lnTo>
                  <a:lnTo>
                    <a:pt x="27434" y="7496"/>
                  </a:lnTo>
                  <a:lnTo>
                    <a:pt x="28820" y="6270"/>
                  </a:lnTo>
                  <a:lnTo>
                    <a:pt x="30482" y="5663"/>
                  </a:lnTo>
                  <a:lnTo>
                    <a:pt x="43833" y="5663"/>
                  </a:lnTo>
                  <a:lnTo>
                    <a:pt x="39535" y="1236"/>
                  </a:lnTo>
                  <a:lnTo>
                    <a:pt x="36487" y="0"/>
                  </a:lnTo>
                  <a:close/>
                </a:path>
                <a:path w="47625" h="57785">
                  <a:moveTo>
                    <a:pt x="43782" y="26015"/>
                  </a:moveTo>
                  <a:lnTo>
                    <a:pt x="34455" y="26015"/>
                  </a:lnTo>
                  <a:lnTo>
                    <a:pt x="36671" y="27133"/>
                  </a:lnTo>
                  <a:lnTo>
                    <a:pt x="38519" y="29368"/>
                  </a:lnTo>
                  <a:lnTo>
                    <a:pt x="40274" y="31603"/>
                  </a:lnTo>
                  <a:lnTo>
                    <a:pt x="41070" y="34521"/>
                  </a:lnTo>
                  <a:lnTo>
                    <a:pt x="41039" y="42788"/>
                  </a:lnTo>
                  <a:lnTo>
                    <a:pt x="40182" y="45750"/>
                  </a:lnTo>
                  <a:lnTo>
                    <a:pt x="36671" y="50447"/>
                  </a:lnTo>
                  <a:lnTo>
                    <a:pt x="34547" y="51619"/>
                  </a:lnTo>
                  <a:lnTo>
                    <a:pt x="43366" y="51619"/>
                  </a:lnTo>
                  <a:lnTo>
                    <a:pt x="43877" y="50946"/>
                  </a:lnTo>
                  <a:lnTo>
                    <a:pt x="46463" y="44903"/>
                  </a:lnTo>
                  <a:lnTo>
                    <a:pt x="47110" y="41627"/>
                  </a:lnTo>
                  <a:lnTo>
                    <a:pt x="47110" y="32753"/>
                  </a:lnTo>
                  <a:lnTo>
                    <a:pt x="45724" y="28380"/>
                  </a:lnTo>
                  <a:lnTo>
                    <a:pt x="43782" y="26015"/>
                  </a:lnTo>
                  <a:close/>
                </a:path>
                <a:path w="47625" h="57785">
                  <a:moveTo>
                    <a:pt x="36949" y="19929"/>
                  </a:moveTo>
                  <a:lnTo>
                    <a:pt x="21430" y="27393"/>
                  </a:lnTo>
                  <a:lnTo>
                    <a:pt x="26757" y="27393"/>
                  </a:lnTo>
                  <a:lnTo>
                    <a:pt x="26972" y="27133"/>
                  </a:lnTo>
                  <a:lnTo>
                    <a:pt x="29189" y="26015"/>
                  </a:lnTo>
                  <a:lnTo>
                    <a:pt x="43782" y="26015"/>
                  </a:lnTo>
                  <a:lnTo>
                    <a:pt x="42841" y="24865"/>
                  </a:lnTo>
                  <a:lnTo>
                    <a:pt x="40274" y="21622"/>
                  </a:lnTo>
                  <a:lnTo>
                    <a:pt x="36949" y="19929"/>
                  </a:lnTo>
                  <a:close/>
                </a:path>
                <a:path w="47625" h="57785">
                  <a:moveTo>
                    <a:pt x="43833" y="5663"/>
                  </a:moveTo>
                  <a:lnTo>
                    <a:pt x="34639" y="5663"/>
                  </a:lnTo>
                  <a:lnTo>
                    <a:pt x="36671" y="6639"/>
                  </a:lnTo>
                  <a:lnTo>
                    <a:pt x="38242" y="8603"/>
                  </a:lnTo>
                  <a:lnTo>
                    <a:pt x="39166" y="9829"/>
                  </a:lnTo>
                  <a:lnTo>
                    <a:pt x="39905" y="11792"/>
                  </a:lnTo>
                  <a:lnTo>
                    <a:pt x="40459" y="14505"/>
                  </a:lnTo>
                  <a:lnTo>
                    <a:pt x="46278" y="13962"/>
                  </a:lnTo>
                  <a:lnTo>
                    <a:pt x="45816" y="9601"/>
                  </a:lnTo>
                  <a:lnTo>
                    <a:pt x="44338" y="6183"/>
                  </a:lnTo>
                  <a:lnTo>
                    <a:pt x="43833" y="5663"/>
                  </a:lnTo>
                  <a:close/>
                </a:path>
              </a:pathLst>
            </a:custGeom>
            <a:solidFill>
              <a:srgbClr val="000000"/>
            </a:solidFill>
          </p:spPr>
          <p:txBody>
            <a:bodyPr wrap="square" lIns="0" tIns="0" rIns="0" bIns="0" rtlCol="0"/>
            <a:lstStyle/>
            <a:p>
              <a:endParaRPr/>
            </a:p>
          </p:txBody>
        </p:sp>
        <p:sp>
          <p:nvSpPr>
            <p:cNvPr id="447" name="object 447"/>
            <p:cNvSpPr/>
            <p:nvPr/>
          </p:nvSpPr>
          <p:spPr>
            <a:xfrm>
              <a:off x="8985967"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48" name="object 448"/>
            <p:cNvSpPr/>
            <p:nvPr/>
          </p:nvSpPr>
          <p:spPr>
            <a:xfrm>
              <a:off x="8963151" y="4757761"/>
              <a:ext cx="47625" cy="57785"/>
            </a:xfrm>
            <a:custGeom>
              <a:avLst/>
              <a:gdLst/>
              <a:ahLst/>
              <a:cxnLst/>
              <a:rect l="l" t="t" r="r" b="b"/>
              <a:pathLst>
                <a:path w="47625" h="57785">
                  <a:moveTo>
                    <a:pt x="6650" y="48484"/>
                  </a:moveTo>
                  <a:lnTo>
                    <a:pt x="0" y="48484"/>
                  </a:lnTo>
                  <a:lnTo>
                    <a:pt x="0" y="56327"/>
                  </a:lnTo>
                  <a:lnTo>
                    <a:pt x="6650" y="56327"/>
                  </a:lnTo>
                  <a:lnTo>
                    <a:pt x="6650" y="48484"/>
                  </a:lnTo>
                  <a:close/>
                </a:path>
                <a:path w="47625" h="57785">
                  <a:moveTo>
                    <a:pt x="35563" y="0"/>
                  </a:moveTo>
                  <a:lnTo>
                    <a:pt x="27249" y="0"/>
                  </a:lnTo>
                  <a:lnTo>
                    <a:pt x="23924" y="1388"/>
                  </a:lnTo>
                  <a:lnTo>
                    <a:pt x="18936" y="6954"/>
                  </a:lnTo>
                  <a:lnTo>
                    <a:pt x="17643" y="10382"/>
                  </a:lnTo>
                  <a:lnTo>
                    <a:pt x="17670" y="17260"/>
                  </a:lnTo>
                  <a:lnTo>
                    <a:pt x="24848" y="25907"/>
                  </a:lnTo>
                  <a:lnTo>
                    <a:pt x="21892" y="26796"/>
                  </a:lnTo>
                  <a:lnTo>
                    <a:pt x="19675" y="28478"/>
                  </a:lnTo>
                  <a:lnTo>
                    <a:pt x="16534" y="33393"/>
                  </a:lnTo>
                  <a:lnTo>
                    <a:pt x="15703" y="36452"/>
                  </a:lnTo>
                  <a:lnTo>
                    <a:pt x="15734" y="45088"/>
                  </a:lnTo>
                  <a:lnTo>
                    <a:pt x="17181" y="49080"/>
                  </a:lnTo>
                  <a:lnTo>
                    <a:pt x="20054" y="52378"/>
                  </a:lnTo>
                  <a:lnTo>
                    <a:pt x="23000" y="55644"/>
                  </a:lnTo>
                  <a:lnTo>
                    <a:pt x="26788" y="57282"/>
                  </a:lnTo>
                  <a:lnTo>
                    <a:pt x="36210" y="57282"/>
                  </a:lnTo>
                  <a:lnTo>
                    <a:pt x="39997" y="55644"/>
                  </a:lnTo>
                  <a:lnTo>
                    <a:pt x="42870" y="52368"/>
                  </a:lnTo>
                  <a:lnTo>
                    <a:pt x="43548" y="51619"/>
                  </a:lnTo>
                  <a:lnTo>
                    <a:pt x="23000" y="45836"/>
                  </a:lnTo>
                  <a:lnTo>
                    <a:pt x="22169" y="44003"/>
                  </a:lnTo>
                  <a:lnTo>
                    <a:pt x="21799" y="42104"/>
                  </a:lnTo>
                  <a:lnTo>
                    <a:pt x="21833" y="36821"/>
                  </a:lnTo>
                  <a:lnTo>
                    <a:pt x="22723" y="34250"/>
                  </a:lnTo>
                  <a:lnTo>
                    <a:pt x="24478" y="32102"/>
                  </a:lnTo>
                  <a:lnTo>
                    <a:pt x="26326" y="29964"/>
                  </a:lnTo>
                  <a:lnTo>
                    <a:pt x="28635" y="28890"/>
                  </a:lnTo>
                  <a:lnTo>
                    <a:pt x="43447" y="28890"/>
                  </a:lnTo>
                  <a:lnTo>
                    <a:pt x="41198" y="27024"/>
                  </a:lnTo>
                  <a:lnTo>
                    <a:pt x="38242" y="25907"/>
                  </a:lnTo>
                  <a:lnTo>
                    <a:pt x="40551" y="24855"/>
                  </a:lnTo>
                  <a:lnTo>
                    <a:pt x="42399" y="23368"/>
                  </a:lnTo>
                  <a:lnTo>
                    <a:pt x="29189" y="23260"/>
                  </a:lnTo>
                  <a:lnTo>
                    <a:pt x="27342" y="22424"/>
                  </a:lnTo>
                  <a:lnTo>
                    <a:pt x="24386" y="19050"/>
                  </a:lnTo>
                  <a:lnTo>
                    <a:pt x="23702" y="17043"/>
                  </a:lnTo>
                  <a:lnTo>
                    <a:pt x="23647" y="11890"/>
                  </a:lnTo>
                  <a:lnTo>
                    <a:pt x="24386" y="9872"/>
                  </a:lnTo>
                  <a:lnTo>
                    <a:pt x="27342" y="6498"/>
                  </a:lnTo>
                  <a:lnTo>
                    <a:pt x="29189" y="5663"/>
                  </a:lnTo>
                  <a:lnTo>
                    <a:pt x="42703" y="5663"/>
                  </a:lnTo>
                  <a:lnTo>
                    <a:pt x="41475" y="4263"/>
                  </a:lnTo>
                  <a:lnTo>
                    <a:pt x="38888" y="1421"/>
                  </a:lnTo>
                  <a:lnTo>
                    <a:pt x="35563" y="0"/>
                  </a:lnTo>
                  <a:close/>
                </a:path>
                <a:path w="47625" h="57785">
                  <a:moveTo>
                    <a:pt x="43447" y="28890"/>
                  </a:moveTo>
                  <a:lnTo>
                    <a:pt x="34177" y="28890"/>
                  </a:lnTo>
                  <a:lnTo>
                    <a:pt x="36487" y="29975"/>
                  </a:lnTo>
                  <a:lnTo>
                    <a:pt x="38427" y="32145"/>
                  </a:lnTo>
                  <a:lnTo>
                    <a:pt x="40274" y="34304"/>
                  </a:lnTo>
                  <a:lnTo>
                    <a:pt x="40997" y="36452"/>
                  </a:lnTo>
                  <a:lnTo>
                    <a:pt x="41071" y="44003"/>
                  </a:lnTo>
                  <a:lnTo>
                    <a:pt x="40274" y="46325"/>
                  </a:lnTo>
                  <a:lnTo>
                    <a:pt x="38519" y="48440"/>
                  </a:lnTo>
                  <a:lnTo>
                    <a:pt x="36671" y="50556"/>
                  </a:lnTo>
                  <a:lnTo>
                    <a:pt x="34362" y="51619"/>
                  </a:lnTo>
                  <a:lnTo>
                    <a:pt x="43548" y="51619"/>
                  </a:lnTo>
                  <a:lnTo>
                    <a:pt x="45816" y="49113"/>
                  </a:lnTo>
                  <a:lnTo>
                    <a:pt x="47202" y="45088"/>
                  </a:lnTo>
                  <a:lnTo>
                    <a:pt x="47111" y="36452"/>
                  </a:lnTo>
                  <a:lnTo>
                    <a:pt x="46463" y="33837"/>
                  </a:lnTo>
                  <a:lnTo>
                    <a:pt x="44893" y="31331"/>
                  </a:lnTo>
                  <a:lnTo>
                    <a:pt x="43447" y="28890"/>
                  </a:lnTo>
                  <a:close/>
                </a:path>
                <a:path w="47625" h="57785">
                  <a:moveTo>
                    <a:pt x="42703" y="5663"/>
                  </a:moveTo>
                  <a:lnTo>
                    <a:pt x="33623" y="5663"/>
                  </a:lnTo>
                  <a:lnTo>
                    <a:pt x="35471" y="6520"/>
                  </a:lnTo>
                  <a:lnTo>
                    <a:pt x="37041" y="8245"/>
                  </a:lnTo>
                  <a:lnTo>
                    <a:pt x="38519" y="9970"/>
                  </a:lnTo>
                  <a:lnTo>
                    <a:pt x="39190" y="11890"/>
                  </a:lnTo>
                  <a:lnTo>
                    <a:pt x="39179" y="17260"/>
                  </a:lnTo>
                  <a:lnTo>
                    <a:pt x="38519" y="19083"/>
                  </a:lnTo>
                  <a:lnTo>
                    <a:pt x="37041" y="20754"/>
                  </a:lnTo>
                  <a:lnTo>
                    <a:pt x="35655" y="22424"/>
                  </a:lnTo>
                  <a:lnTo>
                    <a:pt x="33808" y="23260"/>
                  </a:lnTo>
                  <a:lnTo>
                    <a:pt x="42461" y="23260"/>
                  </a:lnTo>
                  <a:lnTo>
                    <a:pt x="43521" y="21426"/>
                  </a:lnTo>
                  <a:lnTo>
                    <a:pt x="44708" y="19517"/>
                  </a:lnTo>
                  <a:lnTo>
                    <a:pt x="45262" y="17260"/>
                  </a:lnTo>
                  <a:lnTo>
                    <a:pt x="45193" y="10382"/>
                  </a:lnTo>
                  <a:lnTo>
                    <a:pt x="43969" y="7106"/>
                  </a:lnTo>
                  <a:lnTo>
                    <a:pt x="42703" y="5663"/>
                  </a:lnTo>
                  <a:close/>
                </a:path>
              </a:pathLst>
            </a:custGeom>
            <a:solidFill>
              <a:srgbClr val="000000"/>
            </a:solidFill>
          </p:spPr>
          <p:txBody>
            <a:bodyPr wrap="square" lIns="0" tIns="0" rIns="0" bIns="0" rtlCol="0"/>
            <a:lstStyle/>
            <a:p>
              <a:endParaRPr/>
            </a:p>
          </p:txBody>
        </p:sp>
        <p:sp>
          <p:nvSpPr>
            <p:cNvPr id="449" name="object 449"/>
            <p:cNvSpPr/>
            <p:nvPr/>
          </p:nvSpPr>
          <p:spPr>
            <a:xfrm>
              <a:off x="9131362" y="4694283"/>
              <a:ext cx="0" cy="33020"/>
            </a:xfrm>
            <a:custGeom>
              <a:avLst/>
              <a:gdLst/>
              <a:ahLst/>
              <a:cxnLst/>
              <a:rect l="l" t="t" r="r" b="b"/>
              <a:pathLst>
                <a:path h="33020">
                  <a:moveTo>
                    <a:pt x="0" y="0"/>
                  </a:moveTo>
                  <a:lnTo>
                    <a:pt x="0" y="32568"/>
                  </a:lnTo>
                </a:path>
              </a:pathLst>
            </a:custGeom>
            <a:ln w="3989">
              <a:solidFill>
                <a:srgbClr val="000000"/>
              </a:solidFill>
            </a:ln>
          </p:spPr>
          <p:txBody>
            <a:bodyPr wrap="square" lIns="0" tIns="0" rIns="0" bIns="0" rtlCol="0"/>
            <a:lstStyle/>
            <a:p>
              <a:endParaRPr/>
            </a:p>
          </p:txBody>
        </p:sp>
        <p:sp>
          <p:nvSpPr>
            <p:cNvPr id="450" name="object 450"/>
            <p:cNvSpPr/>
            <p:nvPr/>
          </p:nvSpPr>
          <p:spPr>
            <a:xfrm>
              <a:off x="8510791" y="3617036"/>
              <a:ext cx="626110" cy="1197610"/>
            </a:xfrm>
            <a:custGeom>
              <a:avLst/>
              <a:gdLst/>
              <a:ahLst/>
              <a:cxnLst/>
              <a:rect l="l" t="t" r="r" b="b"/>
              <a:pathLst>
                <a:path w="626109" h="1197610">
                  <a:moveTo>
                    <a:pt x="8877" y="0"/>
                  </a:moveTo>
                  <a:lnTo>
                    <a:pt x="0" y="0"/>
                  </a:lnTo>
                  <a:lnTo>
                    <a:pt x="0" y="78651"/>
                  </a:lnTo>
                  <a:lnTo>
                    <a:pt x="8877" y="78651"/>
                  </a:lnTo>
                  <a:lnTo>
                    <a:pt x="8877" y="0"/>
                  </a:lnTo>
                  <a:close/>
                </a:path>
                <a:path w="626109" h="1197610">
                  <a:moveTo>
                    <a:pt x="90068" y="78651"/>
                  </a:moveTo>
                  <a:lnTo>
                    <a:pt x="89979" y="32651"/>
                  </a:lnTo>
                  <a:lnTo>
                    <a:pt x="79908" y="20396"/>
                  </a:lnTo>
                  <a:lnTo>
                    <a:pt x="68910" y="20396"/>
                  </a:lnTo>
                  <a:lnTo>
                    <a:pt x="63931" y="23647"/>
                  </a:lnTo>
                  <a:lnTo>
                    <a:pt x="60045" y="30365"/>
                  </a:lnTo>
                  <a:lnTo>
                    <a:pt x="59575" y="28740"/>
                  </a:lnTo>
                  <a:lnTo>
                    <a:pt x="59118" y="27228"/>
                  </a:lnTo>
                  <a:lnTo>
                    <a:pt x="57454" y="24726"/>
                  </a:lnTo>
                  <a:lnTo>
                    <a:pt x="55156" y="22999"/>
                  </a:lnTo>
                  <a:lnTo>
                    <a:pt x="52933" y="21259"/>
                  </a:lnTo>
                  <a:lnTo>
                    <a:pt x="49974" y="20396"/>
                  </a:lnTo>
                  <a:lnTo>
                    <a:pt x="43141" y="20396"/>
                  </a:lnTo>
                  <a:lnTo>
                    <a:pt x="31597" y="29616"/>
                  </a:lnTo>
                  <a:lnTo>
                    <a:pt x="31597" y="21691"/>
                  </a:lnTo>
                  <a:lnTo>
                    <a:pt x="24295" y="21691"/>
                  </a:lnTo>
                  <a:lnTo>
                    <a:pt x="24295" y="78651"/>
                  </a:lnTo>
                  <a:lnTo>
                    <a:pt x="32524" y="78651"/>
                  </a:lnTo>
                  <a:lnTo>
                    <a:pt x="32524" y="43929"/>
                  </a:lnTo>
                  <a:lnTo>
                    <a:pt x="32981" y="39916"/>
                  </a:lnTo>
                  <a:lnTo>
                    <a:pt x="33807" y="37211"/>
                  </a:lnTo>
                  <a:lnTo>
                    <a:pt x="34734" y="34378"/>
                  </a:lnTo>
                  <a:lnTo>
                    <a:pt x="36118" y="32321"/>
                  </a:lnTo>
                  <a:lnTo>
                    <a:pt x="38061" y="30911"/>
                  </a:lnTo>
                  <a:lnTo>
                    <a:pt x="39801" y="29616"/>
                  </a:lnTo>
                  <a:lnTo>
                    <a:pt x="40093" y="29400"/>
                  </a:lnTo>
                  <a:lnTo>
                    <a:pt x="42214" y="28740"/>
                  </a:lnTo>
                  <a:lnTo>
                    <a:pt x="47574" y="28740"/>
                  </a:lnTo>
                  <a:lnTo>
                    <a:pt x="49796" y="29832"/>
                  </a:lnTo>
                  <a:lnTo>
                    <a:pt x="51092" y="32004"/>
                  </a:lnTo>
                  <a:lnTo>
                    <a:pt x="52476" y="34061"/>
                  </a:lnTo>
                  <a:lnTo>
                    <a:pt x="53098" y="37211"/>
                  </a:lnTo>
                  <a:lnTo>
                    <a:pt x="53124" y="78651"/>
                  </a:lnTo>
                  <a:lnTo>
                    <a:pt x="61341" y="78651"/>
                  </a:lnTo>
                  <a:lnTo>
                    <a:pt x="61341" y="39700"/>
                  </a:lnTo>
                  <a:lnTo>
                    <a:pt x="62445" y="35356"/>
                  </a:lnTo>
                  <a:lnTo>
                    <a:pt x="64846" y="32651"/>
                  </a:lnTo>
                  <a:lnTo>
                    <a:pt x="66713" y="30365"/>
                  </a:lnTo>
                  <a:lnTo>
                    <a:pt x="66979" y="30048"/>
                  </a:lnTo>
                  <a:lnTo>
                    <a:pt x="69837" y="28740"/>
                  </a:lnTo>
                  <a:lnTo>
                    <a:pt x="75107" y="28740"/>
                  </a:lnTo>
                  <a:lnTo>
                    <a:pt x="81851" y="38836"/>
                  </a:lnTo>
                  <a:lnTo>
                    <a:pt x="81851" y="78651"/>
                  </a:lnTo>
                  <a:lnTo>
                    <a:pt x="90068" y="78651"/>
                  </a:lnTo>
                  <a:close/>
                </a:path>
                <a:path w="626109" h="1197610">
                  <a:moveTo>
                    <a:pt x="146786" y="44259"/>
                  </a:moveTo>
                  <a:lnTo>
                    <a:pt x="145948" y="39268"/>
                  </a:lnTo>
                  <a:lnTo>
                    <a:pt x="144297" y="34709"/>
                  </a:lnTo>
                  <a:lnTo>
                    <a:pt x="142722" y="30149"/>
                  </a:lnTo>
                  <a:lnTo>
                    <a:pt x="141198" y="27876"/>
                  </a:lnTo>
                  <a:lnTo>
                    <a:pt x="140322" y="26568"/>
                  </a:lnTo>
                  <a:lnTo>
                    <a:pt x="138290" y="24968"/>
                  </a:lnTo>
                  <a:lnTo>
                    <a:pt x="138290" y="42418"/>
                  </a:lnTo>
                  <a:lnTo>
                    <a:pt x="138163" y="57823"/>
                  </a:lnTo>
                  <a:lnTo>
                    <a:pt x="136994" y="62915"/>
                  </a:lnTo>
                  <a:lnTo>
                    <a:pt x="134327" y="66713"/>
                  </a:lnTo>
                  <a:lnTo>
                    <a:pt x="131826" y="70192"/>
                  </a:lnTo>
                  <a:lnTo>
                    <a:pt x="128676" y="72034"/>
                  </a:lnTo>
                  <a:lnTo>
                    <a:pt x="121475" y="72034"/>
                  </a:lnTo>
                  <a:lnTo>
                    <a:pt x="118338" y="70294"/>
                  </a:lnTo>
                  <a:lnTo>
                    <a:pt x="115760" y="66611"/>
                  </a:lnTo>
                  <a:lnTo>
                    <a:pt x="113347" y="63246"/>
                  </a:lnTo>
                  <a:lnTo>
                    <a:pt x="112052" y="57823"/>
                  </a:lnTo>
                  <a:lnTo>
                    <a:pt x="112052" y="43167"/>
                  </a:lnTo>
                  <a:lnTo>
                    <a:pt x="113347" y="37528"/>
                  </a:lnTo>
                  <a:lnTo>
                    <a:pt x="116116" y="33731"/>
                  </a:lnTo>
                  <a:lnTo>
                    <a:pt x="118795" y="29832"/>
                  </a:lnTo>
                  <a:lnTo>
                    <a:pt x="119976" y="29070"/>
                  </a:lnTo>
                  <a:lnTo>
                    <a:pt x="121843" y="27876"/>
                  </a:lnTo>
                  <a:lnTo>
                    <a:pt x="128955" y="27876"/>
                  </a:lnTo>
                  <a:lnTo>
                    <a:pt x="132003" y="29718"/>
                  </a:lnTo>
                  <a:lnTo>
                    <a:pt x="137083" y="36995"/>
                  </a:lnTo>
                  <a:lnTo>
                    <a:pt x="138290" y="42418"/>
                  </a:lnTo>
                  <a:lnTo>
                    <a:pt x="138290" y="24968"/>
                  </a:lnTo>
                  <a:lnTo>
                    <a:pt x="137172" y="24079"/>
                  </a:lnTo>
                  <a:lnTo>
                    <a:pt x="133946" y="21577"/>
                  </a:lnTo>
                  <a:lnTo>
                    <a:pt x="130340" y="20383"/>
                  </a:lnTo>
                  <a:lnTo>
                    <a:pt x="122948" y="20383"/>
                  </a:lnTo>
                  <a:lnTo>
                    <a:pt x="120269" y="21043"/>
                  </a:lnTo>
                  <a:lnTo>
                    <a:pt x="118059" y="22555"/>
                  </a:lnTo>
                  <a:lnTo>
                    <a:pt x="115836" y="23964"/>
                  </a:lnTo>
                  <a:lnTo>
                    <a:pt x="113906" y="26136"/>
                  </a:lnTo>
                  <a:lnTo>
                    <a:pt x="112052" y="29070"/>
                  </a:lnTo>
                  <a:lnTo>
                    <a:pt x="112052" y="21691"/>
                  </a:lnTo>
                  <a:lnTo>
                    <a:pt x="104571" y="21691"/>
                  </a:lnTo>
                  <a:lnTo>
                    <a:pt x="104571" y="100558"/>
                  </a:lnTo>
                  <a:lnTo>
                    <a:pt x="112788" y="100558"/>
                  </a:lnTo>
                  <a:lnTo>
                    <a:pt x="112788" y="72796"/>
                  </a:lnTo>
                  <a:lnTo>
                    <a:pt x="114173" y="74853"/>
                  </a:lnTo>
                  <a:lnTo>
                    <a:pt x="116027" y="76593"/>
                  </a:lnTo>
                  <a:lnTo>
                    <a:pt x="118148" y="77889"/>
                  </a:lnTo>
                  <a:lnTo>
                    <a:pt x="120370" y="79298"/>
                  </a:lnTo>
                  <a:lnTo>
                    <a:pt x="122859" y="79946"/>
                  </a:lnTo>
                  <a:lnTo>
                    <a:pt x="129324" y="79946"/>
                  </a:lnTo>
                  <a:lnTo>
                    <a:pt x="132930" y="78752"/>
                  </a:lnTo>
                  <a:lnTo>
                    <a:pt x="136258" y="76263"/>
                  </a:lnTo>
                  <a:lnTo>
                    <a:pt x="139674" y="73761"/>
                  </a:lnTo>
                  <a:lnTo>
                    <a:pt x="140373" y="72796"/>
                  </a:lnTo>
                  <a:lnTo>
                    <a:pt x="140931" y="72034"/>
                  </a:lnTo>
                  <a:lnTo>
                    <a:pt x="142252" y="70192"/>
                  </a:lnTo>
                  <a:lnTo>
                    <a:pt x="144106" y="65519"/>
                  </a:lnTo>
                  <a:lnTo>
                    <a:pt x="145859" y="60858"/>
                  </a:lnTo>
                  <a:lnTo>
                    <a:pt x="146786" y="55537"/>
                  </a:lnTo>
                  <a:lnTo>
                    <a:pt x="146786" y="44259"/>
                  </a:lnTo>
                  <a:close/>
                </a:path>
                <a:path w="626109" h="1197610">
                  <a:moveTo>
                    <a:pt x="197408" y="21691"/>
                  </a:moveTo>
                  <a:lnTo>
                    <a:pt x="189179" y="21691"/>
                  </a:lnTo>
                  <a:lnTo>
                    <a:pt x="189179" y="57061"/>
                  </a:lnTo>
                  <a:lnTo>
                    <a:pt x="188722" y="60744"/>
                  </a:lnTo>
                  <a:lnTo>
                    <a:pt x="178752" y="71602"/>
                  </a:lnTo>
                  <a:lnTo>
                    <a:pt x="173850" y="71602"/>
                  </a:lnTo>
                  <a:lnTo>
                    <a:pt x="171729" y="70942"/>
                  </a:lnTo>
                  <a:lnTo>
                    <a:pt x="170065" y="69430"/>
                  </a:lnTo>
                  <a:lnTo>
                    <a:pt x="168402" y="68021"/>
                  </a:lnTo>
                  <a:lnTo>
                    <a:pt x="167297" y="66065"/>
                  </a:lnTo>
                  <a:lnTo>
                    <a:pt x="166725" y="63347"/>
                  </a:lnTo>
                  <a:lnTo>
                    <a:pt x="166458" y="61722"/>
                  </a:lnTo>
                  <a:lnTo>
                    <a:pt x="166281" y="58356"/>
                  </a:lnTo>
                  <a:lnTo>
                    <a:pt x="166281" y="21691"/>
                  </a:lnTo>
                  <a:lnTo>
                    <a:pt x="158051" y="21691"/>
                  </a:lnTo>
                  <a:lnTo>
                    <a:pt x="158089" y="61722"/>
                  </a:lnTo>
                  <a:lnTo>
                    <a:pt x="166649" y="78003"/>
                  </a:lnTo>
                  <a:lnTo>
                    <a:pt x="169049" y="79298"/>
                  </a:lnTo>
                  <a:lnTo>
                    <a:pt x="171729" y="79946"/>
                  </a:lnTo>
                  <a:lnTo>
                    <a:pt x="181152" y="79946"/>
                  </a:lnTo>
                  <a:lnTo>
                    <a:pt x="186232" y="76695"/>
                  </a:lnTo>
                  <a:lnTo>
                    <a:pt x="189242" y="71602"/>
                  </a:lnTo>
                  <a:lnTo>
                    <a:pt x="190017" y="70294"/>
                  </a:lnTo>
                  <a:lnTo>
                    <a:pt x="190017" y="78651"/>
                  </a:lnTo>
                  <a:lnTo>
                    <a:pt x="197408" y="78651"/>
                  </a:lnTo>
                  <a:lnTo>
                    <a:pt x="197408" y="70294"/>
                  </a:lnTo>
                  <a:lnTo>
                    <a:pt x="197408" y="21691"/>
                  </a:lnTo>
                  <a:close/>
                </a:path>
                <a:path w="626109" h="1197610">
                  <a:moveTo>
                    <a:pt x="231025" y="78536"/>
                  </a:moveTo>
                  <a:lnTo>
                    <a:pt x="229895" y="70408"/>
                  </a:lnTo>
                  <a:lnTo>
                    <a:pt x="229831" y="69964"/>
                  </a:lnTo>
                  <a:lnTo>
                    <a:pt x="228346" y="70294"/>
                  </a:lnTo>
                  <a:lnTo>
                    <a:pt x="227152" y="70408"/>
                  </a:lnTo>
                  <a:lnTo>
                    <a:pt x="224929" y="70408"/>
                  </a:lnTo>
                  <a:lnTo>
                    <a:pt x="224002" y="70192"/>
                  </a:lnTo>
                  <a:lnTo>
                    <a:pt x="221513" y="65303"/>
                  </a:lnTo>
                  <a:lnTo>
                    <a:pt x="221513" y="29171"/>
                  </a:lnTo>
                  <a:lnTo>
                    <a:pt x="229831" y="29171"/>
                  </a:lnTo>
                  <a:lnTo>
                    <a:pt x="229831" y="21691"/>
                  </a:lnTo>
                  <a:lnTo>
                    <a:pt x="221513" y="21691"/>
                  </a:lnTo>
                  <a:lnTo>
                    <a:pt x="221513" y="1727"/>
                  </a:lnTo>
                  <a:lnTo>
                    <a:pt x="213385" y="7480"/>
                  </a:lnTo>
                  <a:lnTo>
                    <a:pt x="213385" y="21691"/>
                  </a:lnTo>
                  <a:lnTo>
                    <a:pt x="207289" y="21691"/>
                  </a:lnTo>
                  <a:lnTo>
                    <a:pt x="207289" y="29171"/>
                  </a:lnTo>
                  <a:lnTo>
                    <a:pt x="213385" y="29171"/>
                  </a:lnTo>
                  <a:lnTo>
                    <a:pt x="213436" y="68554"/>
                  </a:lnTo>
                  <a:lnTo>
                    <a:pt x="213664" y="71602"/>
                  </a:lnTo>
                  <a:lnTo>
                    <a:pt x="214401" y="73329"/>
                  </a:lnTo>
                  <a:lnTo>
                    <a:pt x="215049" y="75171"/>
                  </a:lnTo>
                  <a:lnTo>
                    <a:pt x="216154" y="76695"/>
                  </a:lnTo>
                  <a:lnTo>
                    <a:pt x="219481" y="78867"/>
                  </a:lnTo>
                  <a:lnTo>
                    <a:pt x="221792" y="79413"/>
                  </a:lnTo>
                  <a:lnTo>
                    <a:pt x="226593" y="79413"/>
                  </a:lnTo>
                  <a:lnTo>
                    <a:pt x="228714" y="79082"/>
                  </a:lnTo>
                  <a:lnTo>
                    <a:pt x="231025" y="78536"/>
                  </a:lnTo>
                  <a:close/>
                </a:path>
                <a:path w="626109" h="1197610">
                  <a:moveTo>
                    <a:pt x="280543" y="78651"/>
                  </a:moveTo>
                  <a:lnTo>
                    <a:pt x="279527" y="76479"/>
                  </a:lnTo>
                  <a:lnTo>
                    <a:pt x="278790" y="74206"/>
                  </a:lnTo>
                  <a:lnTo>
                    <a:pt x="278472" y="71602"/>
                  </a:lnTo>
                  <a:lnTo>
                    <a:pt x="278218" y="69964"/>
                  </a:lnTo>
                  <a:lnTo>
                    <a:pt x="278091" y="68122"/>
                  </a:lnTo>
                  <a:lnTo>
                    <a:pt x="278028" y="65951"/>
                  </a:lnTo>
                  <a:lnTo>
                    <a:pt x="277952" y="50012"/>
                  </a:lnTo>
                  <a:lnTo>
                    <a:pt x="277850" y="36017"/>
                  </a:lnTo>
                  <a:lnTo>
                    <a:pt x="277774" y="34607"/>
                  </a:lnTo>
                  <a:lnTo>
                    <a:pt x="277025" y="30365"/>
                  </a:lnTo>
                  <a:lnTo>
                    <a:pt x="276275" y="28308"/>
                  </a:lnTo>
                  <a:lnTo>
                    <a:pt x="276199" y="28092"/>
                  </a:lnTo>
                  <a:lnTo>
                    <a:pt x="273799" y="24625"/>
                  </a:lnTo>
                  <a:lnTo>
                    <a:pt x="271856" y="23215"/>
                  </a:lnTo>
                  <a:lnTo>
                    <a:pt x="269265" y="22123"/>
                  </a:lnTo>
                  <a:lnTo>
                    <a:pt x="266687" y="20929"/>
                  </a:lnTo>
                  <a:lnTo>
                    <a:pt x="263271" y="20383"/>
                  </a:lnTo>
                  <a:lnTo>
                    <a:pt x="254952" y="20383"/>
                  </a:lnTo>
                  <a:lnTo>
                    <a:pt x="240919" y="28092"/>
                  </a:lnTo>
                  <a:lnTo>
                    <a:pt x="239153" y="30581"/>
                  </a:lnTo>
                  <a:lnTo>
                    <a:pt x="237959" y="33845"/>
                  </a:lnTo>
                  <a:lnTo>
                    <a:pt x="237223" y="37960"/>
                  </a:lnTo>
                  <a:lnTo>
                    <a:pt x="245351" y="39154"/>
                  </a:lnTo>
                  <a:lnTo>
                    <a:pt x="246176" y="35140"/>
                  </a:lnTo>
                  <a:lnTo>
                    <a:pt x="247561" y="32321"/>
                  </a:lnTo>
                  <a:lnTo>
                    <a:pt x="249415" y="30695"/>
                  </a:lnTo>
                  <a:lnTo>
                    <a:pt x="251256" y="29171"/>
                  </a:lnTo>
                  <a:lnTo>
                    <a:pt x="254127" y="28308"/>
                  </a:lnTo>
                  <a:lnTo>
                    <a:pt x="262153" y="28308"/>
                  </a:lnTo>
                  <a:lnTo>
                    <a:pt x="265201" y="29400"/>
                  </a:lnTo>
                  <a:lnTo>
                    <a:pt x="267335" y="31673"/>
                  </a:lnTo>
                  <a:lnTo>
                    <a:pt x="268897" y="33197"/>
                  </a:lnTo>
                  <a:lnTo>
                    <a:pt x="269646" y="36017"/>
                  </a:lnTo>
                  <a:lnTo>
                    <a:pt x="269646" y="42519"/>
                  </a:lnTo>
                  <a:lnTo>
                    <a:pt x="269646" y="50012"/>
                  </a:lnTo>
                  <a:lnTo>
                    <a:pt x="257543" y="72351"/>
                  </a:lnTo>
                  <a:lnTo>
                    <a:pt x="251167" y="72351"/>
                  </a:lnTo>
                  <a:lnTo>
                    <a:pt x="244602" y="61722"/>
                  </a:lnTo>
                  <a:lnTo>
                    <a:pt x="244983" y="60210"/>
                  </a:lnTo>
                  <a:lnTo>
                    <a:pt x="245808" y="58801"/>
                  </a:lnTo>
                  <a:lnTo>
                    <a:pt x="246545" y="57378"/>
                  </a:lnTo>
                  <a:lnTo>
                    <a:pt x="247561" y="56299"/>
                  </a:lnTo>
                  <a:lnTo>
                    <a:pt x="249047" y="55651"/>
                  </a:lnTo>
                  <a:lnTo>
                    <a:pt x="250431" y="54889"/>
                  </a:lnTo>
                  <a:lnTo>
                    <a:pt x="252831" y="54241"/>
                  </a:lnTo>
                  <a:lnTo>
                    <a:pt x="262153" y="52717"/>
                  </a:lnTo>
                  <a:lnTo>
                    <a:pt x="266687" y="51523"/>
                  </a:lnTo>
                  <a:lnTo>
                    <a:pt x="269646" y="50012"/>
                  </a:lnTo>
                  <a:lnTo>
                    <a:pt x="269646" y="42519"/>
                  </a:lnTo>
                  <a:lnTo>
                    <a:pt x="266496" y="43713"/>
                  </a:lnTo>
                  <a:lnTo>
                    <a:pt x="261607" y="44907"/>
                  </a:lnTo>
                  <a:lnTo>
                    <a:pt x="254952" y="45770"/>
                  </a:lnTo>
                  <a:lnTo>
                    <a:pt x="249224" y="46748"/>
                  </a:lnTo>
                  <a:lnTo>
                    <a:pt x="247650" y="47294"/>
                  </a:lnTo>
                  <a:lnTo>
                    <a:pt x="245440" y="47942"/>
                  </a:lnTo>
                  <a:lnTo>
                    <a:pt x="243497" y="49034"/>
                  </a:lnTo>
                  <a:lnTo>
                    <a:pt x="239991" y="51854"/>
                  </a:lnTo>
                  <a:lnTo>
                    <a:pt x="238506" y="53695"/>
                  </a:lnTo>
                  <a:lnTo>
                    <a:pt x="237490" y="55968"/>
                  </a:lnTo>
                  <a:lnTo>
                    <a:pt x="236385" y="58254"/>
                  </a:lnTo>
                  <a:lnTo>
                    <a:pt x="235826" y="60858"/>
                  </a:lnTo>
                  <a:lnTo>
                    <a:pt x="235826" y="68338"/>
                  </a:lnTo>
                  <a:lnTo>
                    <a:pt x="237312" y="72351"/>
                  </a:lnTo>
                  <a:lnTo>
                    <a:pt x="243039" y="78435"/>
                  </a:lnTo>
                  <a:lnTo>
                    <a:pt x="247103" y="79946"/>
                  </a:lnTo>
                  <a:lnTo>
                    <a:pt x="255689" y="79946"/>
                  </a:lnTo>
                  <a:lnTo>
                    <a:pt x="269519" y="72351"/>
                  </a:lnTo>
                  <a:lnTo>
                    <a:pt x="270281" y="71602"/>
                  </a:lnTo>
                  <a:lnTo>
                    <a:pt x="270548" y="74206"/>
                  </a:lnTo>
                  <a:lnTo>
                    <a:pt x="271068" y="76479"/>
                  </a:lnTo>
                  <a:lnTo>
                    <a:pt x="271170" y="76809"/>
                  </a:lnTo>
                  <a:lnTo>
                    <a:pt x="271945" y="78651"/>
                  </a:lnTo>
                  <a:lnTo>
                    <a:pt x="280543" y="78651"/>
                  </a:lnTo>
                  <a:close/>
                </a:path>
                <a:path w="626109" h="1197610">
                  <a:moveTo>
                    <a:pt x="311391" y="78536"/>
                  </a:moveTo>
                  <a:lnTo>
                    <a:pt x="310248" y="70408"/>
                  </a:lnTo>
                  <a:lnTo>
                    <a:pt x="310197" y="69964"/>
                  </a:lnTo>
                  <a:lnTo>
                    <a:pt x="308711" y="70294"/>
                  </a:lnTo>
                  <a:lnTo>
                    <a:pt x="307517" y="70408"/>
                  </a:lnTo>
                  <a:lnTo>
                    <a:pt x="305384" y="70408"/>
                  </a:lnTo>
                  <a:lnTo>
                    <a:pt x="301967" y="29171"/>
                  </a:lnTo>
                  <a:lnTo>
                    <a:pt x="310197" y="29171"/>
                  </a:lnTo>
                  <a:lnTo>
                    <a:pt x="310197" y="21691"/>
                  </a:lnTo>
                  <a:lnTo>
                    <a:pt x="301967" y="21691"/>
                  </a:lnTo>
                  <a:lnTo>
                    <a:pt x="301967" y="1727"/>
                  </a:lnTo>
                  <a:lnTo>
                    <a:pt x="293751" y="7480"/>
                  </a:lnTo>
                  <a:lnTo>
                    <a:pt x="293751" y="21691"/>
                  </a:lnTo>
                  <a:lnTo>
                    <a:pt x="287743" y="21691"/>
                  </a:lnTo>
                  <a:lnTo>
                    <a:pt x="287743" y="29171"/>
                  </a:lnTo>
                  <a:lnTo>
                    <a:pt x="293751" y="29171"/>
                  </a:lnTo>
                  <a:lnTo>
                    <a:pt x="293827" y="68554"/>
                  </a:lnTo>
                  <a:lnTo>
                    <a:pt x="294119" y="71602"/>
                  </a:lnTo>
                  <a:lnTo>
                    <a:pt x="294767" y="73329"/>
                  </a:lnTo>
                  <a:lnTo>
                    <a:pt x="295414" y="75171"/>
                  </a:lnTo>
                  <a:lnTo>
                    <a:pt x="296608" y="76695"/>
                  </a:lnTo>
                  <a:lnTo>
                    <a:pt x="298272" y="77774"/>
                  </a:lnTo>
                  <a:lnTo>
                    <a:pt x="299847" y="78867"/>
                  </a:lnTo>
                  <a:lnTo>
                    <a:pt x="302247" y="79413"/>
                  </a:lnTo>
                  <a:lnTo>
                    <a:pt x="307047" y="79413"/>
                  </a:lnTo>
                  <a:lnTo>
                    <a:pt x="309079" y="79082"/>
                  </a:lnTo>
                  <a:lnTo>
                    <a:pt x="311391" y="78536"/>
                  </a:lnTo>
                  <a:close/>
                </a:path>
                <a:path w="626109" h="1197610">
                  <a:moveTo>
                    <a:pt x="327279" y="21691"/>
                  </a:moveTo>
                  <a:lnTo>
                    <a:pt x="319062" y="21691"/>
                  </a:lnTo>
                  <a:lnTo>
                    <a:pt x="319062" y="78651"/>
                  </a:lnTo>
                  <a:lnTo>
                    <a:pt x="327279" y="78651"/>
                  </a:lnTo>
                  <a:lnTo>
                    <a:pt x="327279" y="21691"/>
                  </a:lnTo>
                  <a:close/>
                </a:path>
                <a:path w="626109" h="1197610">
                  <a:moveTo>
                    <a:pt x="327279" y="0"/>
                  </a:moveTo>
                  <a:lnTo>
                    <a:pt x="319062" y="0"/>
                  </a:lnTo>
                  <a:lnTo>
                    <a:pt x="319062" y="11061"/>
                  </a:lnTo>
                  <a:lnTo>
                    <a:pt x="327279" y="11061"/>
                  </a:lnTo>
                  <a:lnTo>
                    <a:pt x="327279" y="0"/>
                  </a:lnTo>
                  <a:close/>
                </a:path>
                <a:path w="626109" h="1197610">
                  <a:moveTo>
                    <a:pt x="382892" y="40246"/>
                  </a:moveTo>
                  <a:lnTo>
                    <a:pt x="380771" y="33197"/>
                  </a:lnTo>
                  <a:lnTo>
                    <a:pt x="376694" y="28308"/>
                  </a:lnTo>
                  <a:lnTo>
                    <a:pt x="374484" y="25552"/>
                  </a:lnTo>
                  <a:lnTo>
                    <a:pt x="374484" y="42735"/>
                  </a:lnTo>
                  <a:lnTo>
                    <a:pt x="374434" y="57492"/>
                  </a:lnTo>
                  <a:lnTo>
                    <a:pt x="373100" y="62915"/>
                  </a:lnTo>
                  <a:lnTo>
                    <a:pt x="367652" y="70192"/>
                  </a:lnTo>
                  <a:lnTo>
                    <a:pt x="364324" y="72034"/>
                  </a:lnTo>
                  <a:lnTo>
                    <a:pt x="356108" y="72034"/>
                  </a:lnTo>
                  <a:lnTo>
                    <a:pt x="352679" y="70192"/>
                  </a:lnTo>
                  <a:lnTo>
                    <a:pt x="349910" y="66611"/>
                  </a:lnTo>
                  <a:lnTo>
                    <a:pt x="347230" y="62915"/>
                  </a:lnTo>
                  <a:lnTo>
                    <a:pt x="345846" y="57492"/>
                  </a:lnTo>
                  <a:lnTo>
                    <a:pt x="345871" y="42735"/>
                  </a:lnTo>
                  <a:lnTo>
                    <a:pt x="370332" y="33845"/>
                  </a:lnTo>
                  <a:lnTo>
                    <a:pt x="373100" y="37426"/>
                  </a:lnTo>
                  <a:lnTo>
                    <a:pt x="374484" y="42735"/>
                  </a:lnTo>
                  <a:lnTo>
                    <a:pt x="374484" y="25552"/>
                  </a:lnTo>
                  <a:lnTo>
                    <a:pt x="372364" y="22885"/>
                  </a:lnTo>
                  <a:lnTo>
                    <a:pt x="366915" y="20383"/>
                  </a:lnTo>
                  <a:lnTo>
                    <a:pt x="354164" y="20383"/>
                  </a:lnTo>
                  <a:lnTo>
                    <a:pt x="349084" y="22453"/>
                  </a:lnTo>
                  <a:lnTo>
                    <a:pt x="339940" y="31775"/>
                  </a:lnTo>
                  <a:lnTo>
                    <a:pt x="337439" y="39598"/>
                  </a:lnTo>
                  <a:lnTo>
                    <a:pt x="337439" y="59766"/>
                  </a:lnTo>
                  <a:lnTo>
                    <a:pt x="339572" y="67144"/>
                  </a:lnTo>
                  <a:lnTo>
                    <a:pt x="347878" y="77343"/>
                  </a:lnTo>
                  <a:lnTo>
                    <a:pt x="353428" y="79946"/>
                  </a:lnTo>
                  <a:lnTo>
                    <a:pt x="364413" y="79946"/>
                  </a:lnTo>
                  <a:lnTo>
                    <a:pt x="382765" y="57492"/>
                  </a:lnTo>
                  <a:lnTo>
                    <a:pt x="382892" y="40246"/>
                  </a:lnTo>
                  <a:close/>
                </a:path>
                <a:path w="626109" h="1197610">
                  <a:moveTo>
                    <a:pt x="433603" y="78651"/>
                  </a:moveTo>
                  <a:lnTo>
                    <a:pt x="433476" y="37096"/>
                  </a:lnTo>
                  <a:lnTo>
                    <a:pt x="430555" y="27114"/>
                  </a:lnTo>
                  <a:lnTo>
                    <a:pt x="429348" y="25057"/>
                  </a:lnTo>
                  <a:lnTo>
                    <a:pt x="427507" y="23431"/>
                  </a:lnTo>
                  <a:lnTo>
                    <a:pt x="425018" y="22237"/>
                  </a:lnTo>
                  <a:lnTo>
                    <a:pt x="422605" y="20929"/>
                  </a:lnTo>
                  <a:lnTo>
                    <a:pt x="419925" y="20383"/>
                  </a:lnTo>
                  <a:lnTo>
                    <a:pt x="410235" y="20383"/>
                  </a:lnTo>
                  <a:lnTo>
                    <a:pt x="405053" y="23533"/>
                  </a:lnTo>
                  <a:lnTo>
                    <a:pt x="401548" y="29718"/>
                  </a:lnTo>
                  <a:lnTo>
                    <a:pt x="401548" y="21691"/>
                  </a:lnTo>
                  <a:lnTo>
                    <a:pt x="394157" y="21691"/>
                  </a:lnTo>
                  <a:lnTo>
                    <a:pt x="394157" y="78651"/>
                  </a:lnTo>
                  <a:lnTo>
                    <a:pt x="402386" y="78651"/>
                  </a:lnTo>
                  <a:lnTo>
                    <a:pt x="402437" y="40030"/>
                  </a:lnTo>
                  <a:lnTo>
                    <a:pt x="403580" y="35255"/>
                  </a:lnTo>
                  <a:lnTo>
                    <a:pt x="406171" y="32651"/>
                  </a:lnTo>
                  <a:lnTo>
                    <a:pt x="408660" y="30048"/>
                  </a:lnTo>
                  <a:lnTo>
                    <a:pt x="409422" y="29718"/>
                  </a:lnTo>
                  <a:lnTo>
                    <a:pt x="411708" y="28740"/>
                  </a:lnTo>
                  <a:lnTo>
                    <a:pt x="417436" y="28740"/>
                  </a:lnTo>
                  <a:lnTo>
                    <a:pt x="419379" y="29286"/>
                  </a:lnTo>
                  <a:lnTo>
                    <a:pt x="420941" y="30480"/>
                  </a:lnTo>
                  <a:lnTo>
                    <a:pt x="422605" y="31673"/>
                  </a:lnTo>
                  <a:lnTo>
                    <a:pt x="423722" y="33197"/>
                  </a:lnTo>
                  <a:lnTo>
                    <a:pt x="425018" y="37096"/>
                  </a:lnTo>
                  <a:lnTo>
                    <a:pt x="425272" y="39154"/>
                  </a:lnTo>
                  <a:lnTo>
                    <a:pt x="425386" y="78651"/>
                  </a:lnTo>
                  <a:lnTo>
                    <a:pt x="433603" y="78651"/>
                  </a:lnTo>
                  <a:close/>
                </a:path>
                <a:path w="626109" h="1197610">
                  <a:moveTo>
                    <a:pt x="516648" y="44475"/>
                  </a:moveTo>
                  <a:lnTo>
                    <a:pt x="514705" y="38404"/>
                  </a:lnTo>
                  <a:lnTo>
                    <a:pt x="511848" y="35039"/>
                  </a:lnTo>
                  <a:lnTo>
                    <a:pt x="508838" y="31457"/>
                  </a:lnTo>
                  <a:lnTo>
                    <a:pt x="506666" y="28854"/>
                  </a:lnTo>
                  <a:lnTo>
                    <a:pt x="501675" y="26466"/>
                  </a:lnTo>
                  <a:lnTo>
                    <a:pt x="491426" y="26466"/>
                  </a:lnTo>
                  <a:lnTo>
                    <a:pt x="487184" y="28092"/>
                  </a:lnTo>
                  <a:lnTo>
                    <a:pt x="483209" y="31457"/>
                  </a:lnTo>
                  <a:lnTo>
                    <a:pt x="486803" y="10299"/>
                  </a:lnTo>
                  <a:lnTo>
                    <a:pt x="513499" y="10299"/>
                  </a:lnTo>
                  <a:lnTo>
                    <a:pt x="513499" y="1079"/>
                  </a:lnTo>
                  <a:lnTo>
                    <a:pt x="480161" y="1079"/>
                  </a:lnTo>
                  <a:lnTo>
                    <a:pt x="473697" y="41440"/>
                  </a:lnTo>
                  <a:lnTo>
                    <a:pt x="481457" y="42633"/>
                  </a:lnTo>
                  <a:lnTo>
                    <a:pt x="482650" y="40347"/>
                  </a:lnTo>
                  <a:lnTo>
                    <a:pt x="484314" y="38506"/>
                  </a:lnTo>
                  <a:lnTo>
                    <a:pt x="488569" y="35687"/>
                  </a:lnTo>
                  <a:lnTo>
                    <a:pt x="490969" y="35039"/>
                  </a:lnTo>
                  <a:lnTo>
                    <a:pt x="497890" y="35039"/>
                  </a:lnTo>
                  <a:lnTo>
                    <a:pt x="501408" y="36550"/>
                  </a:lnTo>
                  <a:lnTo>
                    <a:pt x="503986" y="39814"/>
                  </a:lnTo>
                  <a:lnTo>
                    <a:pt x="506666" y="42951"/>
                  </a:lnTo>
                  <a:lnTo>
                    <a:pt x="507961" y="47294"/>
                  </a:lnTo>
                  <a:lnTo>
                    <a:pt x="507961" y="58686"/>
                  </a:lnTo>
                  <a:lnTo>
                    <a:pt x="506577" y="63246"/>
                  </a:lnTo>
                  <a:lnTo>
                    <a:pt x="501129" y="70294"/>
                  </a:lnTo>
                  <a:lnTo>
                    <a:pt x="497713" y="72034"/>
                  </a:lnTo>
                  <a:lnTo>
                    <a:pt x="490499" y="72034"/>
                  </a:lnTo>
                  <a:lnTo>
                    <a:pt x="487641" y="70840"/>
                  </a:lnTo>
                  <a:lnTo>
                    <a:pt x="483019" y="65849"/>
                  </a:lnTo>
                  <a:lnTo>
                    <a:pt x="481545" y="62153"/>
                  </a:lnTo>
                  <a:lnTo>
                    <a:pt x="480898" y="57162"/>
                  </a:lnTo>
                  <a:lnTo>
                    <a:pt x="472211" y="58039"/>
                  </a:lnTo>
                  <a:lnTo>
                    <a:pt x="472770" y="64655"/>
                  </a:lnTo>
                  <a:lnTo>
                    <a:pt x="474980" y="69964"/>
                  </a:lnTo>
                  <a:lnTo>
                    <a:pt x="482739" y="78003"/>
                  </a:lnTo>
                  <a:lnTo>
                    <a:pt x="487641" y="80060"/>
                  </a:lnTo>
                  <a:lnTo>
                    <a:pt x="501218" y="80060"/>
                  </a:lnTo>
                  <a:lnTo>
                    <a:pt x="507034" y="76809"/>
                  </a:lnTo>
                  <a:lnTo>
                    <a:pt x="510273" y="72034"/>
                  </a:lnTo>
                  <a:lnTo>
                    <a:pt x="514896" y="65303"/>
                  </a:lnTo>
                  <a:lnTo>
                    <a:pt x="516648" y="59118"/>
                  </a:lnTo>
                  <a:lnTo>
                    <a:pt x="516648" y="44475"/>
                  </a:lnTo>
                  <a:close/>
                </a:path>
                <a:path w="626109" h="1197610">
                  <a:moveTo>
                    <a:pt x="626021" y="1140726"/>
                  </a:moveTo>
                  <a:lnTo>
                    <a:pt x="622223" y="1140726"/>
                  </a:lnTo>
                  <a:lnTo>
                    <a:pt x="621207" y="1143152"/>
                  </a:lnTo>
                  <a:lnTo>
                    <a:pt x="619455" y="1145654"/>
                  </a:lnTo>
                  <a:lnTo>
                    <a:pt x="614565" y="1150810"/>
                  </a:lnTo>
                  <a:lnTo>
                    <a:pt x="611695" y="1153007"/>
                  </a:lnTo>
                  <a:lnTo>
                    <a:pt x="608368" y="1154811"/>
                  </a:lnTo>
                  <a:lnTo>
                    <a:pt x="608368" y="1161465"/>
                  </a:lnTo>
                  <a:lnTo>
                    <a:pt x="620102" y="1153160"/>
                  </a:lnTo>
                  <a:lnTo>
                    <a:pt x="620102" y="1197063"/>
                  </a:lnTo>
                  <a:lnTo>
                    <a:pt x="626021" y="1197063"/>
                  </a:lnTo>
                  <a:lnTo>
                    <a:pt x="626021" y="1140726"/>
                  </a:lnTo>
                  <a:close/>
                </a:path>
              </a:pathLst>
            </a:custGeom>
            <a:solidFill>
              <a:srgbClr val="000000"/>
            </a:solidFill>
          </p:spPr>
          <p:txBody>
            <a:bodyPr wrap="square" lIns="0" tIns="0" rIns="0" bIns="0" rtlCol="0"/>
            <a:lstStyle/>
            <a:p>
              <a:endParaRPr/>
            </a:p>
          </p:txBody>
        </p:sp>
      </p:grpSp>
      <p:pic>
        <p:nvPicPr>
          <p:cNvPr id="451" name="object 451"/>
          <p:cNvPicPr/>
          <p:nvPr/>
        </p:nvPicPr>
        <p:blipFill>
          <a:blip r:embed="rId11" cstate="print"/>
          <a:stretch>
            <a:fillRect/>
          </a:stretch>
        </p:blipFill>
        <p:spPr>
          <a:xfrm>
            <a:off x="8144913" y="3814583"/>
            <a:ext cx="49327" cy="805840"/>
          </a:xfrm>
          <a:prstGeom prst="rect">
            <a:avLst/>
          </a:prstGeom>
        </p:spPr>
      </p:pic>
      <p:pic>
        <p:nvPicPr>
          <p:cNvPr id="452" name="object 452"/>
          <p:cNvPicPr/>
          <p:nvPr/>
        </p:nvPicPr>
        <p:blipFill>
          <a:blip r:embed="rId12" cstate="print"/>
          <a:stretch>
            <a:fillRect/>
          </a:stretch>
        </p:blipFill>
        <p:spPr>
          <a:xfrm>
            <a:off x="8666634" y="4862898"/>
            <a:ext cx="203681" cy="71668"/>
          </a:xfrm>
          <a:prstGeom prst="rect">
            <a:avLst/>
          </a:prstGeom>
        </p:spPr>
      </p:pic>
      <p:sp>
        <p:nvSpPr>
          <p:cNvPr id="453" name="object 453"/>
          <p:cNvSpPr/>
          <p:nvPr/>
        </p:nvSpPr>
        <p:spPr>
          <a:xfrm>
            <a:off x="7359098" y="5192425"/>
            <a:ext cx="239395" cy="0"/>
          </a:xfrm>
          <a:custGeom>
            <a:avLst/>
            <a:gdLst/>
            <a:ahLst/>
            <a:cxnLst/>
            <a:rect l="l" t="t" r="r" b="b"/>
            <a:pathLst>
              <a:path w="239395">
                <a:moveTo>
                  <a:pt x="0" y="0"/>
                </a:moveTo>
                <a:lnTo>
                  <a:pt x="239337" y="0"/>
                </a:lnTo>
              </a:path>
            </a:pathLst>
          </a:custGeom>
          <a:ln w="10542">
            <a:solidFill>
              <a:srgbClr val="1A85FF"/>
            </a:solidFill>
          </a:ln>
        </p:spPr>
        <p:txBody>
          <a:bodyPr wrap="square" lIns="0" tIns="0" rIns="0" bIns="0" rtlCol="0"/>
          <a:lstStyle/>
          <a:p>
            <a:endParaRPr/>
          </a:p>
        </p:txBody>
      </p:sp>
      <p:sp>
        <p:nvSpPr>
          <p:cNvPr id="454" name="object 454"/>
          <p:cNvSpPr/>
          <p:nvPr/>
        </p:nvSpPr>
        <p:spPr>
          <a:xfrm>
            <a:off x="8275897" y="5192425"/>
            <a:ext cx="240029" cy="0"/>
          </a:xfrm>
          <a:custGeom>
            <a:avLst/>
            <a:gdLst/>
            <a:ahLst/>
            <a:cxnLst/>
            <a:rect l="l" t="t" r="r" b="b"/>
            <a:pathLst>
              <a:path w="240029">
                <a:moveTo>
                  <a:pt x="0" y="0"/>
                </a:moveTo>
                <a:lnTo>
                  <a:pt x="239430" y="0"/>
                </a:lnTo>
              </a:path>
            </a:pathLst>
          </a:custGeom>
          <a:ln w="10542">
            <a:solidFill>
              <a:srgbClr val="D31158"/>
            </a:solidFill>
          </a:ln>
        </p:spPr>
        <p:txBody>
          <a:bodyPr wrap="square" lIns="0" tIns="0" rIns="0" bIns="0" rtlCol="0"/>
          <a:lstStyle/>
          <a:p>
            <a:endParaRPr/>
          </a:p>
        </p:txBody>
      </p:sp>
      <p:sp>
        <p:nvSpPr>
          <p:cNvPr id="455" name="object 455"/>
          <p:cNvSpPr/>
          <p:nvPr/>
        </p:nvSpPr>
        <p:spPr>
          <a:xfrm>
            <a:off x="9113996" y="5192425"/>
            <a:ext cx="240029" cy="0"/>
          </a:xfrm>
          <a:custGeom>
            <a:avLst/>
            <a:gdLst/>
            <a:ahLst/>
            <a:cxnLst/>
            <a:rect l="l" t="t" r="r" b="b"/>
            <a:pathLst>
              <a:path w="240029">
                <a:moveTo>
                  <a:pt x="0" y="0"/>
                </a:moveTo>
                <a:lnTo>
                  <a:pt x="239430" y="0"/>
                </a:lnTo>
              </a:path>
            </a:pathLst>
          </a:custGeom>
          <a:ln w="10542">
            <a:solidFill>
              <a:srgbClr val="00BE7E"/>
            </a:solidFill>
          </a:ln>
        </p:spPr>
        <p:txBody>
          <a:bodyPr wrap="square" lIns="0" tIns="0" rIns="0" bIns="0" rtlCol="0"/>
          <a:lstStyle/>
          <a:p>
            <a:endParaRPr/>
          </a:p>
        </p:txBody>
      </p:sp>
      <p:pic>
        <p:nvPicPr>
          <p:cNvPr id="456" name="object 456"/>
          <p:cNvPicPr/>
          <p:nvPr/>
        </p:nvPicPr>
        <p:blipFill>
          <a:blip r:embed="rId2" cstate="print"/>
          <a:stretch>
            <a:fillRect/>
          </a:stretch>
        </p:blipFill>
        <p:spPr>
          <a:xfrm>
            <a:off x="7665718" y="5150287"/>
            <a:ext cx="437812" cy="88006"/>
          </a:xfrm>
          <a:prstGeom prst="rect">
            <a:avLst/>
          </a:prstGeom>
        </p:spPr>
      </p:pic>
      <p:sp>
        <p:nvSpPr>
          <p:cNvPr id="457" name="object 457"/>
          <p:cNvSpPr/>
          <p:nvPr/>
        </p:nvSpPr>
        <p:spPr>
          <a:xfrm>
            <a:off x="8587009" y="5151796"/>
            <a:ext cx="358140" cy="109220"/>
          </a:xfrm>
          <a:custGeom>
            <a:avLst/>
            <a:gdLst/>
            <a:ahLst/>
            <a:cxnLst/>
            <a:rect l="l" t="t" r="r" b="b"/>
            <a:pathLst>
              <a:path w="358140" h="109220">
                <a:moveTo>
                  <a:pt x="9606" y="0"/>
                </a:moveTo>
                <a:lnTo>
                  <a:pt x="0" y="0"/>
                </a:lnTo>
                <a:lnTo>
                  <a:pt x="0" y="85056"/>
                </a:lnTo>
                <a:lnTo>
                  <a:pt x="9606" y="85056"/>
                </a:lnTo>
                <a:lnTo>
                  <a:pt x="9606" y="0"/>
                </a:lnTo>
                <a:close/>
              </a:path>
              <a:path w="358140" h="109220">
                <a:moveTo>
                  <a:pt x="34177" y="23444"/>
                </a:moveTo>
                <a:lnTo>
                  <a:pt x="26233" y="23444"/>
                </a:lnTo>
                <a:lnTo>
                  <a:pt x="26233" y="85056"/>
                </a:lnTo>
                <a:lnTo>
                  <a:pt x="35101" y="85056"/>
                </a:lnTo>
                <a:lnTo>
                  <a:pt x="35101" y="47475"/>
                </a:lnTo>
                <a:lnTo>
                  <a:pt x="35563" y="43189"/>
                </a:lnTo>
                <a:lnTo>
                  <a:pt x="36487" y="40206"/>
                </a:lnTo>
                <a:lnTo>
                  <a:pt x="37503" y="37233"/>
                </a:lnTo>
                <a:lnTo>
                  <a:pt x="38981" y="34966"/>
                </a:lnTo>
                <a:lnTo>
                  <a:pt x="42947" y="32080"/>
                </a:lnTo>
                <a:lnTo>
                  <a:pt x="34177" y="32080"/>
                </a:lnTo>
                <a:lnTo>
                  <a:pt x="34177" y="23444"/>
                </a:lnTo>
                <a:close/>
              </a:path>
              <a:path w="358140" h="109220">
                <a:moveTo>
                  <a:pt x="64327" y="31104"/>
                </a:moveTo>
                <a:lnTo>
                  <a:pt x="51359" y="31104"/>
                </a:lnTo>
                <a:lnTo>
                  <a:pt x="53760" y="32264"/>
                </a:lnTo>
                <a:lnTo>
                  <a:pt x="55238" y="34575"/>
                </a:lnTo>
                <a:lnTo>
                  <a:pt x="56624" y="36897"/>
                </a:lnTo>
                <a:lnTo>
                  <a:pt x="57326" y="40206"/>
                </a:lnTo>
                <a:lnTo>
                  <a:pt x="57363" y="85056"/>
                </a:lnTo>
                <a:lnTo>
                  <a:pt x="66231" y="85056"/>
                </a:lnTo>
                <a:lnTo>
                  <a:pt x="66231" y="42918"/>
                </a:lnTo>
                <a:lnTo>
                  <a:pt x="67524" y="38307"/>
                </a:lnTo>
                <a:lnTo>
                  <a:pt x="72075" y="32839"/>
                </a:lnTo>
                <a:lnTo>
                  <a:pt x="64845" y="32839"/>
                </a:lnTo>
                <a:lnTo>
                  <a:pt x="64327" y="31104"/>
                </a:lnTo>
                <a:close/>
              </a:path>
              <a:path w="358140" h="109220">
                <a:moveTo>
                  <a:pt x="96041" y="31104"/>
                </a:moveTo>
                <a:lnTo>
                  <a:pt x="81195" y="31104"/>
                </a:lnTo>
                <a:lnTo>
                  <a:pt x="82950" y="31657"/>
                </a:lnTo>
                <a:lnTo>
                  <a:pt x="84504" y="32839"/>
                </a:lnTo>
                <a:lnTo>
                  <a:pt x="88493" y="85056"/>
                </a:lnTo>
                <a:lnTo>
                  <a:pt x="97268" y="85056"/>
                </a:lnTo>
                <a:lnTo>
                  <a:pt x="97176" y="35378"/>
                </a:lnTo>
                <a:lnTo>
                  <a:pt x="96041" y="31104"/>
                </a:lnTo>
                <a:close/>
              </a:path>
              <a:path w="358140" h="109220">
                <a:moveTo>
                  <a:pt x="86276" y="22045"/>
                </a:moveTo>
                <a:lnTo>
                  <a:pt x="74452" y="22045"/>
                </a:lnTo>
                <a:lnTo>
                  <a:pt x="69002" y="25647"/>
                </a:lnTo>
                <a:lnTo>
                  <a:pt x="64845" y="32839"/>
                </a:lnTo>
                <a:lnTo>
                  <a:pt x="72075" y="32839"/>
                </a:lnTo>
                <a:lnTo>
                  <a:pt x="72327" y="32536"/>
                </a:lnTo>
                <a:lnTo>
                  <a:pt x="75468" y="31104"/>
                </a:lnTo>
                <a:lnTo>
                  <a:pt x="96041" y="31104"/>
                </a:lnTo>
                <a:lnTo>
                  <a:pt x="95882" y="30507"/>
                </a:lnTo>
                <a:lnTo>
                  <a:pt x="92707" y="26645"/>
                </a:lnTo>
                <a:lnTo>
                  <a:pt x="90248" y="23737"/>
                </a:lnTo>
                <a:lnTo>
                  <a:pt x="86276" y="22045"/>
                </a:lnTo>
                <a:close/>
              </a:path>
              <a:path w="358140" h="109220">
                <a:moveTo>
                  <a:pt x="53945" y="22045"/>
                </a:moveTo>
                <a:lnTo>
                  <a:pt x="34177" y="32080"/>
                </a:lnTo>
                <a:lnTo>
                  <a:pt x="42947" y="32080"/>
                </a:lnTo>
                <a:lnTo>
                  <a:pt x="43230" y="31874"/>
                </a:lnTo>
                <a:lnTo>
                  <a:pt x="45632" y="31104"/>
                </a:lnTo>
                <a:lnTo>
                  <a:pt x="64327" y="31104"/>
                </a:lnTo>
                <a:lnTo>
                  <a:pt x="63829" y="29433"/>
                </a:lnTo>
                <a:lnTo>
                  <a:pt x="62074" y="26786"/>
                </a:lnTo>
                <a:lnTo>
                  <a:pt x="59580" y="24887"/>
                </a:lnTo>
                <a:lnTo>
                  <a:pt x="57178" y="22999"/>
                </a:lnTo>
                <a:lnTo>
                  <a:pt x="53945" y="22045"/>
                </a:lnTo>
                <a:close/>
              </a:path>
              <a:path w="358140" h="109220">
                <a:moveTo>
                  <a:pt x="121100" y="23444"/>
                </a:moveTo>
                <a:lnTo>
                  <a:pt x="112971" y="23444"/>
                </a:lnTo>
                <a:lnTo>
                  <a:pt x="112971" y="108663"/>
                </a:lnTo>
                <a:lnTo>
                  <a:pt x="121932" y="108663"/>
                </a:lnTo>
                <a:lnTo>
                  <a:pt x="121932" y="78665"/>
                </a:lnTo>
                <a:lnTo>
                  <a:pt x="151697" y="78665"/>
                </a:lnTo>
                <a:lnTo>
                  <a:pt x="152272" y="77863"/>
                </a:lnTo>
                <a:lnTo>
                  <a:pt x="131169" y="77863"/>
                </a:lnTo>
                <a:lnTo>
                  <a:pt x="127843" y="75964"/>
                </a:lnTo>
                <a:lnTo>
                  <a:pt x="125165" y="72178"/>
                </a:lnTo>
                <a:lnTo>
                  <a:pt x="122393" y="68381"/>
                </a:lnTo>
                <a:lnTo>
                  <a:pt x="121008" y="62522"/>
                </a:lnTo>
                <a:lnTo>
                  <a:pt x="121008" y="46661"/>
                </a:lnTo>
                <a:lnTo>
                  <a:pt x="122486" y="40618"/>
                </a:lnTo>
                <a:lnTo>
                  <a:pt x="125442" y="36463"/>
                </a:lnTo>
                <a:lnTo>
                  <a:pt x="128305" y="32308"/>
                </a:lnTo>
                <a:lnTo>
                  <a:pt x="129712" y="31451"/>
                </a:lnTo>
                <a:lnTo>
                  <a:pt x="121100" y="31451"/>
                </a:lnTo>
                <a:lnTo>
                  <a:pt x="121100" y="23444"/>
                </a:lnTo>
                <a:close/>
              </a:path>
              <a:path w="358140" h="109220">
                <a:moveTo>
                  <a:pt x="151697" y="78665"/>
                </a:moveTo>
                <a:lnTo>
                  <a:pt x="121932" y="78665"/>
                </a:lnTo>
                <a:lnTo>
                  <a:pt x="123409" y="80911"/>
                </a:lnTo>
                <a:lnTo>
                  <a:pt x="125349" y="82766"/>
                </a:lnTo>
                <a:lnTo>
                  <a:pt x="127659" y="84242"/>
                </a:lnTo>
                <a:lnTo>
                  <a:pt x="130060" y="85706"/>
                </a:lnTo>
                <a:lnTo>
                  <a:pt x="132739" y="86444"/>
                </a:lnTo>
                <a:lnTo>
                  <a:pt x="139759" y="86444"/>
                </a:lnTo>
                <a:lnTo>
                  <a:pt x="143547" y="85099"/>
                </a:lnTo>
                <a:lnTo>
                  <a:pt x="150937" y="79729"/>
                </a:lnTo>
                <a:lnTo>
                  <a:pt x="151697" y="78665"/>
                </a:lnTo>
                <a:close/>
              </a:path>
              <a:path w="358140" h="109220">
                <a:moveTo>
                  <a:pt x="152538" y="30225"/>
                </a:moveTo>
                <a:lnTo>
                  <a:pt x="139298" y="30225"/>
                </a:lnTo>
                <a:lnTo>
                  <a:pt x="142531" y="32178"/>
                </a:lnTo>
                <a:lnTo>
                  <a:pt x="148073" y="40000"/>
                </a:lnTo>
                <a:lnTo>
                  <a:pt x="149459" y="45869"/>
                </a:lnTo>
                <a:lnTo>
                  <a:pt x="149459" y="61958"/>
                </a:lnTo>
                <a:lnTo>
                  <a:pt x="148073" y="68044"/>
                </a:lnTo>
                <a:lnTo>
                  <a:pt x="145209" y="71972"/>
                </a:lnTo>
                <a:lnTo>
                  <a:pt x="142438" y="75899"/>
                </a:lnTo>
                <a:lnTo>
                  <a:pt x="139020" y="77863"/>
                </a:lnTo>
                <a:lnTo>
                  <a:pt x="152272" y="77863"/>
                </a:lnTo>
                <a:lnTo>
                  <a:pt x="153708" y="75856"/>
                </a:lnTo>
                <a:lnTo>
                  <a:pt x="157587" y="65766"/>
                </a:lnTo>
                <a:lnTo>
                  <a:pt x="158511" y="60081"/>
                </a:lnTo>
                <a:lnTo>
                  <a:pt x="158511" y="47909"/>
                </a:lnTo>
                <a:lnTo>
                  <a:pt x="157680" y="42495"/>
                </a:lnTo>
                <a:lnTo>
                  <a:pt x="154170" y="32633"/>
                </a:lnTo>
                <a:lnTo>
                  <a:pt x="152538" y="30225"/>
                </a:lnTo>
                <a:close/>
              </a:path>
              <a:path w="358140" h="109220">
                <a:moveTo>
                  <a:pt x="140776" y="22045"/>
                </a:moveTo>
                <a:lnTo>
                  <a:pt x="121100" y="31451"/>
                </a:lnTo>
                <a:lnTo>
                  <a:pt x="129712" y="31451"/>
                </a:lnTo>
                <a:lnTo>
                  <a:pt x="131723" y="30225"/>
                </a:lnTo>
                <a:lnTo>
                  <a:pt x="152538" y="30225"/>
                </a:lnTo>
                <a:lnTo>
                  <a:pt x="151583" y="28814"/>
                </a:lnTo>
                <a:lnTo>
                  <a:pt x="144748" y="23401"/>
                </a:lnTo>
                <a:lnTo>
                  <a:pt x="140776" y="22045"/>
                </a:lnTo>
                <a:close/>
              </a:path>
              <a:path w="358140" h="109220">
                <a:moveTo>
                  <a:pt x="179664" y="23444"/>
                </a:moveTo>
                <a:lnTo>
                  <a:pt x="170704" y="23444"/>
                </a:lnTo>
                <a:lnTo>
                  <a:pt x="170743" y="66742"/>
                </a:lnTo>
                <a:lnTo>
                  <a:pt x="170889" y="69314"/>
                </a:lnTo>
                <a:lnTo>
                  <a:pt x="185576" y="86444"/>
                </a:lnTo>
                <a:lnTo>
                  <a:pt x="195645" y="86444"/>
                </a:lnTo>
                <a:lnTo>
                  <a:pt x="201187" y="82962"/>
                </a:lnTo>
                <a:lnTo>
                  <a:pt x="204477" y="77450"/>
                </a:lnTo>
                <a:lnTo>
                  <a:pt x="187793" y="77450"/>
                </a:lnTo>
                <a:lnTo>
                  <a:pt x="185551" y="76648"/>
                </a:lnTo>
                <a:lnTo>
                  <a:pt x="181881" y="73534"/>
                </a:lnTo>
                <a:lnTo>
                  <a:pt x="180773" y="71375"/>
                </a:lnTo>
                <a:lnTo>
                  <a:pt x="179849" y="66742"/>
                </a:lnTo>
                <a:lnTo>
                  <a:pt x="179664" y="63065"/>
                </a:lnTo>
                <a:lnTo>
                  <a:pt x="179664" y="23444"/>
                </a:lnTo>
                <a:close/>
              </a:path>
              <a:path w="358140" h="109220">
                <a:moveTo>
                  <a:pt x="213288" y="75997"/>
                </a:moveTo>
                <a:lnTo>
                  <a:pt x="205344" y="75997"/>
                </a:lnTo>
                <a:lnTo>
                  <a:pt x="205344" y="85055"/>
                </a:lnTo>
                <a:lnTo>
                  <a:pt x="213288" y="85055"/>
                </a:lnTo>
                <a:lnTo>
                  <a:pt x="213288" y="75997"/>
                </a:lnTo>
                <a:close/>
              </a:path>
              <a:path w="358140" h="109220">
                <a:moveTo>
                  <a:pt x="213288" y="23444"/>
                </a:moveTo>
                <a:lnTo>
                  <a:pt x="204420" y="23444"/>
                </a:lnTo>
                <a:lnTo>
                  <a:pt x="204420" y="61708"/>
                </a:lnTo>
                <a:lnTo>
                  <a:pt x="203866" y="65723"/>
                </a:lnTo>
                <a:lnTo>
                  <a:pt x="193151" y="77450"/>
                </a:lnTo>
                <a:lnTo>
                  <a:pt x="204477" y="77450"/>
                </a:lnTo>
                <a:lnTo>
                  <a:pt x="205344" y="75997"/>
                </a:lnTo>
                <a:lnTo>
                  <a:pt x="213288" y="75997"/>
                </a:lnTo>
                <a:lnTo>
                  <a:pt x="213288" y="23444"/>
                </a:lnTo>
                <a:close/>
              </a:path>
              <a:path w="358140" h="109220">
                <a:moveTo>
                  <a:pt x="239337" y="31559"/>
                </a:moveTo>
                <a:lnTo>
                  <a:pt x="230469" y="31559"/>
                </a:lnTo>
                <a:lnTo>
                  <a:pt x="230551" y="74185"/>
                </a:lnTo>
                <a:lnTo>
                  <a:pt x="230839" y="77385"/>
                </a:lnTo>
                <a:lnTo>
                  <a:pt x="232317" y="81291"/>
                </a:lnTo>
                <a:lnTo>
                  <a:pt x="233610" y="82864"/>
                </a:lnTo>
                <a:lnTo>
                  <a:pt x="237120" y="85262"/>
                </a:lnTo>
                <a:lnTo>
                  <a:pt x="239614" y="85858"/>
                </a:lnTo>
                <a:lnTo>
                  <a:pt x="244787" y="85858"/>
                </a:lnTo>
                <a:lnTo>
                  <a:pt x="247097" y="85555"/>
                </a:lnTo>
                <a:lnTo>
                  <a:pt x="249591" y="84936"/>
                </a:lnTo>
                <a:lnTo>
                  <a:pt x="248354" y="76116"/>
                </a:lnTo>
                <a:lnTo>
                  <a:pt x="243032" y="76116"/>
                </a:lnTo>
                <a:lnTo>
                  <a:pt x="242016" y="75866"/>
                </a:lnTo>
                <a:lnTo>
                  <a:pt x="241369" y="75367"/>
                </a:lnTo>
                <a:lnTo>
                  <a:pt x="240631" y="74857"/>
                </a:lnTo>
                <a:lnTo>
                  <a:pt x="240169" y="74185"/>
                </a:lnTo>
                <a:lnTo>
                  <a:pt x="239781" y="73274"/>
                </a:lnTo>
                <a:lnTo>
                  <a:pt x="239522" y="72482"/>
                </a:lnTo>
                <a:lnTo>
                  <a:pt x="239337" y="70572"/>
                </a:lnTo>
                <a:lnTo>
                  <a:pt x="239337" y="31559"/>
                </a:lnTo>
                <a:close/>
              </a:path>
              <a:path w="358140" h="109220">
                <a:moveTo>
                  <a:pt x="248297" y="75715"/>
                </a:moveTo>
                <a:lnTo>
                  <a:pt x="246635" y="75986"/>
                </a:lnTo>
                <a:lnTo>
                  <a:pt x="245342" y="76116"/>
                </a:lnTo>
                <a:lnTo>
                  <a:pt x="248354" y="76116"/>
                </a:lnTo>
                <a:lnTo>
                  <a:pt x="248297" y="75715"/>
                </a:lnTo>
                <a:close/>
              </a:path>
              <a:path w="358140" h="109220">
                <a:moveTo>
                  <a:pt x="248297" y="23444"/>
                </a:moveTo>
                <a:lnTo>
                  <a:pt x="224003" y="23444"/>
                </a:lnTo>
                <a:lnTo>
                  <a:pt x="224003" y="31559"/>
                </a:lnTo>
                <a:lnTo>
                  <a:pt x="248297" y="31559"/>
                </a:lnTo>
                <a:lnTo>
                  <a:pt x="248297" y="23444"/>
                </a:lnTo>
                <a:close/>
              </a:path>
              <a:path w="358140" h="109220">
                <a:moveTo>
                  <a:pt x="239337" y="1920"/>
                </a:moveTo>
                <a:lnTo>
                  <a:pt x="230469" y="8180"/>
                </a:lnTo>
                <a:lnTo>
                  <a:pt x="230469" y="23444"/>
                </a:lnTo>
                <a:lnTo>
                  <a:pt x="239337" y="23444"/>
                </a:lnTo>
                <a:lnTo>
                  <a:pt x="239337" y="1920"/>
                </a:lnTo>
                <a:close/>
              </a:path>
              <a:path w="358140" h="109220">
                <a:moveTo>
                  <a:pt x="286355" y="22045"/>
                </a:moveTo>
                <a:lnTo>
                  <a:pt x="254984" y="43960"/>
                </a:lnTo>
                <a:lnTo>
                  <a:pt x="254976" y="65213"/>
                </a:lnTo>
                <a:lnTo>
                  <a:pt x="257073" y="72568"/>
                </a:lnTo>
                <a:lnTo>
                  <a:pt x="266125" y="83667"/>
                </a:lnTo>
                <a:lnTo>
                  <a:pt x="272222" y="86444"/>
                </a:lnTo>
                <a:lnTo>
                  <a:pt x="285986" y="86444"/>
                </a:lnTo>
                <a:lnTo>
                  <a:pt x="290974" y="84708"/>
                </a:lnTo>
                <a:lnTo>
                  <a:pt x="294853" y="81226"/>
                </a:lnTo>
                <a:lnTo>
                  <a:pt x="298689" y="77863"/>
                </a:lnTo>
                <a:lnTo>
                  <a:pt x="264093" y="56913"/>
                </a:lnTo>
                <a:lnTo>
                  <a:pt x="303167" y="56913"/>
                </a:lnTo>
                <a:lnTo>
                  <a:pt x="303259" y="48332"/>
                </a:lnTo>
                <a:lnTo>
                  <a:pt x="264555" y="48332"/>
                </a:lnTo>
                <a:lnTo>
                  <a:pt x="264832" y="42951"/>
                </a:lnTo>
                <a:lnTo>
                  <a:pt x="266402" y="38665"/>
                </a:lnTo>
                <a:lnTo>
                  <a:pt x="271945" y="32243"/>
                </a:lnTo>
                <a:lnTo>
                  <a:pt x="275363" y="30637"/>
                </a:lnTo>
                <a:lnTo>
                  <a:pt x="296653" y="30637"/>
                </a:lnTo>
                <a:lnTo>
                  <a:pt x="292082" y="24855"/>
                </a:lnTo>
                <a:lnTo>
                  <a:pt x="286355" y="22045"/>
                </a:lnTo>
                <a:close/>
              </a:path>
              <a:path w="358140" h="109220">
                <a:moveTo>
                  <a:pt x="293745" y="65213"/>
                </a:moveTo>
                <a:lnTo>
                  <a:pt x="283122" y="77863"/>
                </a:lnTo>
                <a:lnTo>
                  <a:pt x="298689" y="77863"/>
                </a:lnTo>
                <a:lnTo>
                  <a:pt x="298825" y="77743"/>
                </a:lnTo>
                <a:lnTo>
                  <a:pt x="301504" y="72850"/>
                </a:lnTo>
                <a:lnTo>
                  <a:pt x="302890" y="66547"/>
                </a:lnTo>
                <a:lnTo>
                  <a:pt x="293745" y="65213"/>
                </a:lnTo>
                <a:close/>
              </a:path>
              <a:path w="358140" h="109220">
                <a:moveTo>
                  <a:pt x="296653" y="30637"/>
                </a:moveTo>
                <a:lnTo>
                  <a:pt x="283953" y="30637"/>
                </a:lnTo>
                <a:lnTo>
                  <a:pt x="287648" y="32644"/>
                </a:lnTo>
                <a:lnTo>
                  <a:pt x="292359" y="39262"/>
                </a:lnTo>
                <a:lnTo>
                  <a:pt x="293468" y="43146"/>
                </a:lnTo>
                <a:lnTo>
                  <a:pt x="293837" y="48332"/>
                </a:lnTo>
                <a:lnTo>
                  <a:pt x="303259" y="48332"/>
                </a:lnTo>
                <a:lnTo>
                  <a:pt x="303259" y="43960"/>
                </a:lnTo>
                <a:lnTo>
                  <a:pt x="300950" y="36072"/>
                </a:lnTo>
                <a:lnTo>
                  <a:pt x="296653" y="30637"/>
                </a:lnTo>
                <a:close/>
              </a:path>
              <a:path w="358140" h="109220">
                <a:moveTo>
                  <a:pt x="337899" y="22045"/>
                </a:moveTo>
                <a:lnTo>
                  <a:pt x="312589" y="48158"/>
                </a:lnTo>
                <a:lnTo>
                  <a:pt x="312589" y="60613"/>
                </a:lnTo>
                <a:lnTo>
                  <a:pt x="330971" y="86444"/>
                </a:lnTo>
                <a:lnTo>
                  <a:pt x="341594" y="86444"/>
                </a:lnTo>
                <a:lnTo>
                  <a:pt x="346490" y="83385"/>
                </a:lnTo>
                <a:lnTo>
                  <a:pt x="349496" y="77863"/>
                </a:lnTo>
                <a:lnTo>
                  <a:pt x="332080" y="77863"/>
                </a:lnTo>
                <a:lnTo>
                  <a:pt x="328746" y="75899"/>
                </a:lnTo>
                <a:lnTo>
                  <a:pt x="325983" y="71993"/>
                </a:lnTo>
                <a:lnTo>
                  <a:pt x="323119" y="68088"/>
                </a:lnTo>
                <a:lnTo>
                  <a:pt x="321734" y="62197"/>
                </a:lnTo>
                <a:lnTo>
                  <a:pt x="321734" y="46140"/>
                </a:lnTo>
                <a:lnTo>
                  <a:pt x="323027" y="40173"/>
                </a:lnTo>
                <a:lnTo>
                  <a:pt x="325706" y="36376"/>
                </a:lnTo>
                <a:lnTo>
                  <a:pt x="328240" y="32666"/>
                </a:lnTo>
                <a:lnTo>
                  <a:pt x="331618" y="30691"/>
                </a:lnTo>
                <a:lnTo>
                  <a:pt x="358036" y="30691"/>
                </a:lnTo>
                <a:lnTo>
                  <a:pt x="358036" y="30518"/>
                </a:lnTo>
                <a:lnTo>
                  <a:pt x="349168" y="30518"/>
                </a:lnTo>
                <a:lnTo>
                  <a:pt x="347691" y="28001"/>
                </a:lnTo>
                <a:lnTo>
                  <a:pt x="345658" y="25961"/>
                </a:lnTo>
                <a:lnTo>
                  <a:pt x="340670" y="22837"/>
                </a:lnTo>
                <a:lnTo>
                  <a:pt x="337899" y="22045"/>
                </a:lnTo>
                <a:close/>
              </a:path>
              <a:path w="358140" h="109220">
                <a:moveTo>
                  <a:pt x="358036" y="77277"/>
                </a:moveTo>
                <a:lnTo>
                  <a:pt x="349815" y="77277"/>
                </a:lnTo>
                <a:lnTo>
                  <a:pt x="349815" y="85055"/>
                </a:lnTo>
                <a:lnTo>
                  <a:pt x="358036" y="85055"/>
                </a:lnTo>
                <a:lnTo>
                  <a:pt x="358036" y="77277"/>
                </a:lnTo>
                <a:close/>
              </a:path>
              <a:path w="358140" h="109220">
                <a:moveTo>
                  <a:pt x="358036" y="30691"/>
                </a:moveTo>
                <a:lnTo>
                  <a:pt x="339654" y="30691"/>
                </a:lnTo>
                <a:lnTo>
                  <a:pt x="343072" y="32666"/>
                </a:lnTo>
                <a:lnTo>
                  <a:pt x="345751" y="36615"/>
                </a:lnTo>
                <a:lnTo>
                  <a:pt x="348522" y="40553"/>
                </a:lnTo>
                <a:lnTo>
                  <a:pt x="349907" y="46748"/>
                </a:lnTo>
                <a:lnTo>
                  <a:pt x="349907" y="62837"/>
                </a:lnTo>
                <a:lnTo>
                  <a:pt x="348614" y="68532"/>
                </a:lnTo>
                <a:lnTo>
                  <a:pt x="345843" y="72265"/>
                </a:lnTo>
                <a:lnTo>
                  <a:pt x="343164" y="75997"/>
                </a:lnTo>
                <a:lnTo>
                  <a:pt x="339839" y="77863"/>
                </a:lnTo>
                <a:lnTo>
                  <a:pt x="349496" y="77863"/>
                </a:lnTo>
                <a:lnTo>
                  <a:pt x="349815" y="77277"/>
                </a:lnTo>
                <a:lnTo>
                  <a:pt x="358036" y="77277"/>
                </a:lnTo>
                <a:lnTo>
                  <a:pt x="358036" y="30691"/>
                </a:lnTo>
                <a:close/>
              </a:path>
              <a:path w="358140" h="109220">
                <a:moveTo>
                  <a:pt x="358036" y="0"/>
                </a:moveTo>
                <a:lnTo>
                  <a:pt x="349168" y="0"/>
                </a:lnTo>
                <a:lnTo>
                  <a:pt x="349168" y="30518"/>
                </a:lnTo>
                <a:lnTo>
                  <a:pt x="358036" y="30518"/>
                </a:lnTo>
                <a:lnTo>
                  <a:pt x="358036" y="0"/>
                </a:lnTo>
                <a:close/>
              </a:path>
            </a:pathLst>
          </a:custGeom>
          <a:solidFill>
            <a:srgbClr val="000000"/>
          </a:solidFill>
        </p:spPr>
        <p:txBody>
          <a:bodyPr wrap="square" lIns="0" tIns="0" rIns="0" bIns="0" rtlCol="0"/>
          <a:lstStyle/>
          <a:p>
            <a:endParaRPr/>
          </a:p>
        </p:txBody>
      </p:sp>
      <p:sp>
        <p:nvSpPr>
          <p:cNvPr id="458" name="object 458"/>
          <p:cNvSpPr/>
          <p:nvPr/>
        </p:nvSpPr>
        <p:spPr>
          <a:xfrm>
            <a:off x="9420766" y="5150353"/>
            <a:ext cx="490220" cy="110489"/>
          </a:xfrm>
          <a:custGeom>
            <a:avLst/>
            <a:gdLst/>
            <a:ahLst/>
            <a:cxnLst/>
            <a:rect l="l" t="t" r="r" b="b"/>
            <a:pathLst>
              <a:path w="490220" h="110489">
                <a:moveTo>
                  <a:pt x="41475" y="0"/>
                </a:moveTo>
                <a:lnTo>
                  <a:pt x="1477" y="26753"/>
                </a:lnTo>
                <a:lnTo>
                  <a:pt x="0" y="34478"/>
                </a:lnTo>
                <a:lnTo>
                  <a:pt x="0" y="51456"/>
                </a:lnTo>
                <a:lnTo>
                  <a:pt x="1293" y="59050"/>
                </a:lnTo>
                <a:lnTo>
                  <a:pt x="3879" y="66135"/>
                </a:lnTo>
                <a:lnTo>
                  <a:pt x="6373" y="73208"/>
                </a:lnTo>
                <a:lnTo>
                  <a:pt x="10068" y="78611"/>
                </a:lnTo>
                <a:lnTo>
                  <a:pt x="19860" y="86075"/>
                </a:lnTo>
                <a:lnTo>
                  <a:pt x="26233" y="87941"/>
                </a:lnTo>
                <a:lnTo>
                  <a:pt x="41567" y="87941"/>
                </a:lnTo>
                <a:lnTo>
                  <a:pt x="47941" y="85522"/>
                </a:lnTo>
                <a:lnTo>
                  <a:pt x="53206" y="80662"/>
                </a:lnTo>
                <a:lnTo>
                  <a:pt x="55706" y="78318"/>
                </a:lnTo>
                <a:lnTo>
                  <a:pt x="28820" y="78318"/>
                </a:lnTo>
                <a:lnTo>
                  <a:pt x="24755" y="76984"/>
                </a:lnTo>
                <a:lnTo>
                  <a:pt x="9883" y="37667"/>
                </a:lnTo>
                <a:lnTo>
                  <a:pt x="10622" y="32221"/>
                </a:lnTo>
                <a:lnTo>
                  <a:pt x="12247" y="26753"/>
                </a:lnTo>
                <a:lnTo>
                  <a:pt x="13671" y="21665"/>
                </a:lnTo>
                <a:lnTo>
                  <a:pt x="16257" y="17456"/>
                </a:lnTo>
                <a:lnTo>
                  <a:pt x="20044" y="14320"/>
                </a:lnTo>
                <a:lnTo>
                  <a:pt x="23739" y="11196"/>
                </a:lnTo>
                <a:lnTo>
                  <a:pt x="28450" y="9623"/>
                </a:lnTo>
                <a:lnTo>
                  <a:pt x="56003" y="9623"/>
                </a:lnTo>
                <a:lnTo>
                  <a:pt x="47571" y="2158"/>
                </a:lnTo>
                <a:lnTo>
                  <a:pt x="41475" y="0"/>
                </a:lnTo>
                <a:close/>
              </a:path>
              <a:path w="490220" h="110489">
                <a:moveTo>
                  <a:pt x="54407" y="56675"/>
                </a:moveTo>
                <a:lnTo>
                  <a:pt x="38611" y="78318"/>
                </a:lnTo>
                <a:lnTo>
                  <a:pt x="55706" y="78318"/>
                </a:lnTo>
                <a:lnTo>
                  <a:pt x="58379" y="75812"/>
                </a:lnTo>
                <a:lnTo>
                  <a:pt x="61982" y="68760"/>
                </a:lnTo>
                <a:lnTo>
                  <a:pt x="64014" y="59517"/>
                </a:lnTo>
                <a:lnTo>
                  <a:pt x="54407" y="56675"/>
                </a:lnTo>
                <a:close/>
              </a:path>
              <a:path w="490220" h="110489">
                <a:moveTo>
                  <a:pt x="56003" y="9623"/>
                </a:moveTo>
                <a:lnTo>
                  <a:pt x="38796" y="9623"/>
                </a:lnTo>
                <a:lnTo>
                  <a:pt x="42860" y="11033"/>
                </a:lnTo>
                <a:lnTo>
                  <a:pt x="46001" y="13864"/>
                </a:lnTo>
                <a:lnTo>
                  <a:pt x="49234" y="16685"/>
                </a:lnTo>
                <a:lnTo>
                  <a:pt x="51636" y="21188"/>
                </a:lnTo>
                <a:lnTo>
                  <a:pt x="53391" y="27382"/>
                </a:lnTo>
                <a:lnTo>
                  <a:pt x="62813" y="24768"/>
                </a:lnTo>
                <a:lnTo>
                  <a:pt x="60873" y="16913"/>
                </a:lnTo>
                <a:lnTo>
                  <a:pt x="57363" y="10827"/>
                </a:lnTo>
                <a:lnTo>
                  <a:pt x="56003" y="9623"/>
                </a:lnTo>
                <a:close/>
              </a:path>
              <a:path w="490220" h="110489">
                <a:moveTo>
                  <a:pt x="105397" y="23488"/>
                </a:moveTo>
                <a:lnTo>
                  <a:pt x="74045" y="47689"/>
                </a:lnTo>
                <a:lnTo>
                  <a:pt x="73528" y="55687"/>
                </a:lnTo>
                <a:lnTo>
                  <a:pt x="73528" y="66091"/>
                </a:lnTo>
                <a:lnTo>
                  <a:pt x="75838" y="74065"/>
                </a:lnTo>
                <a:lnTo>
                  <a:pt x="84890" y="85121"/>
                </a:lnTo>
                <a:lnTo>
                  <a:pt x="90802" y="87887"/>
                </a:lnTo>
                <a:lnTo>
                  <a:pt x="102718" y="87887"/>
                </a:lnTo>
                <a:lnTo>
                  <a:pt x="106967" y="86629"/>
                </a:lnTo>
                <a:lnTo>
                  <a:pt x="114726" y="81606"/>
                </a:lnTo>
                <a:lnTo>
                  <a:pt x="116649" y="79306"/>
                </a:lnTo>
                <a:lnTo>
                  <a:pt x="93665" y="79306"/>
                </a:lnTo>
                <a:lnTo>
                  <a:pt x="90055" y="77331"/>
                </a:lnTo>
                <a:lnTo>
                  <a:pt x="84151" y="69487"/>
                </a:lnTo>
                <a:lnTo>
                  <a:pt x="82673" y="63575"/>
                </a:lnTo>
                <a:lnTo>
                  <a:pt x="82701" y="47689"/>
                </a:lnTo>
                <a:lnTo>
                  <a:pt x="84151" y="41898"/>
                </a:lnTo>
                <a:lnTo>
                  <a:pt x="90063" y="34087"/>
                </a:lnTo>
                <a:lnTo>
                  <a:pt x="93665" y="32134"/>
                </a:lnTo>
                <a:lnTo>
                  <a:pt x="116101" y="32134"/>
                </a:lnTo>
                <a:lnTo>
                  <a:pt x="111216" y="26265"/>
                </a:lnTo>
                <a:lnTo>
                  <a:pt x="105397" y="23488"/>
                </a:lnTo>
                <a:close/>
              </a:path>
              <a:path w="490220" h="110489">
                <a:moveTo>
                  <a:pt x="116101" y="32134"/>
                </a:moveTo>
                <a:lnTo>
                  <a:pt x="102533" y="32134"/>
                </a:lnTo>
                <a:lnTo>
                  <a:pt x="106228" y="34098"/>
                </a:lnTo>
                <a:lnTo>
                  <a:pt x="109184" y="38025"/>
                </a:lnTo>
                <a:lnTo>
                  <a:pt x="112048" y="41952"/>
                </a:lnTo>
                <a:lnTo>
                  <a:pt x="113517" y="47689"/>
                </a:lnTo>
                <a:lnTo>
                  <a:pt x="113491" y="63575"/>
                </a:lnTo>
                <a:lnTo>
                  <a:pt x="112140" y="69433"/>
                </a:lnTo>
                <a:lnTo>
                  <a:pt x="106208" y="77342"/>
                </a:lnTo>
                <a:lnTo>
                  <a:pt x="102533" y="79306"/>
                </a:lnTo>
                <a:lnTo>
                  <a:pt x="116649" y="79306"/>
                </a:lnTo>
                <a:lnTo>
                  <a:pt x="117682" y="78069"/>
                </a:lnTo>
                <a:lnTo>
                  <a:pt x="119622" y="73534"/>
                </a:lnTo>
                <a:lnTo>
                  <a:pt x="121654" y="68988"/>
                </a:lnTo>
                <a:lnTo>
                  <a:pt x="122561" y="63423"/>
                </a:lnTo>
                <a:lnTo>
                  <a:pt x="122671" y="45034"/>
                </a:lnTo>
                <a:lnTo>
                  <a:pt x="120454" y="37363"/>
                </a:lnTo>
                <a:lnTo>
                  <a:pt x="116101" y="32134"/>
                </a:lnTo>
                <a:close/>
              </a:path>
              <a:path w="490220" h="110489">
                <a:moveTo>
                  <a:pt x="142715" y="24887"/>
                </a:moveTo>
                <a:lnTo>
                  <a:pt x="134771" y="24887"/>
                </a:lnTo>
                <a:lnTo>
                  <a:pt x="134771" y="86498"/>
                </a:lnTo>
                <a:lnTo>
                  <a:pt x="143731" y="86498"/>
                </a:lnTo>
                <a:lnTo>
                  <a:pt x="143731" y="48918"/>
                </a:lnTo>
                <a:lnTo>
                  <a:pt x="144193" y="44632"/>
                </a:lnTo>
                <a:lnTo>
                  <a:pt x="146041" y="38676"/>
                </a:lnTo>
                <a:lnTo>
                  <a:pt x="147611" y="36409"/>
                </a:lnTo>
                <a:lnTo>
                  <a:pt x="151577" y="33523"/>
                </a:lnTo>
                <a:lnTo>
                  <a:pt x="142715" y="33523"/>
                </a:lnTo>
                <a:lnTo>
                  <a:pt x="142715" y="24887"/>
                </a:lnTo>
                <a:close/>
              </a:path>
              <a:path w="490220" h="110489">
                <a:moveTo>
                  <a:pt x="172958" y="32546"/>
                </a:moveTo>
                <a:lnTo>
                  <a:pt x="159989" y="32546"/>
                </a:lnTo>
                <a:lnTo>
                  <a:pt x="162391" y="33707"/>
                </a:lnTo>
                <a:lnTo>
                  <a:pt x="163776" y="36018"/>
                </a:lnTo>
                <a:lnTo>
                  <a:pt x="165254" y="38340"/>
                </a:lnTo>
                <a:lnTo>
                  <a:pt x="165993" y="41822"/>
                </a:lnTo>
                <a:lnTo>
                  <a:pt x="165993" y="86498"/>
                </a:lnTo>
                <a:lnTo>
                  <a:pt x="174861" y="86498"/>
                </a:lnTo>
                <a:lnTo>
                  <a:pt x="174861" y="44361"/>
                </a:lnTo>
                <a:lnTo>
                  <a:pt x="176062" y="39750"/>
                </a:lnTo>
                <a:lnTo>
                  <a:pt x="178592" y="36821"/>
                </a:lnTo>
                <a:lnTo>
                  <a:pt x="180705" y="34282"/>
                </a:lnTo>
                <a:lnTo>
                  <a:pt x="173476" y="34282"/>
                </a:lnTo>
                <a:lnTo>
                  <a:pt x="172958" y="32546"/>
                </a:lnTo>
                <a:close/>
              </a:path>
              <a:path w="490220" h="110489">
                <a:moveTo>
                  <a:pt x="204671" y="32546"/>
                </a:moveTo>
                <a:lnTo>
                  <a:pt x="189733" y="32546"/>
                </a:lnTo>
                <a:lnTo>
                  <a:pt x="191488" y="33100"/>
                </a:lnTo>
                <a:lnTo>
                  <a:pt x="193130" y="34282"/>
                </a:lnTo>
                <a:lnTo>
                  <a:pt x="197031" y="86498"/>
                </a:lnTo>
                <a:lnTo>
                  <a:pt x="205898" y="86498"/>
                </a:lnTo>
                <a:lnTo>
                  <a:pt x="205806" y="36821"/>
                </a:lnTo>
                <a:lnTo>
                  <a:pt x="204671" y="32546"/>
                </a:lnTo>
                <a:close/>
              </a:path>
              <a:path w="490220" h="110489">
                <a:moveTo>
                  <a:pt x="194906" y="23488"/>
                </a:moveTo>
                <a:lnTo>
                  <a:pt x="182990" y="23488"/>
                </a:lnTo>
                <a:lnTo>
                  <a:pt x="177632" y="27089"/>
                </a:lnTo>
                <a:lnTo>
                  <a:pt x="173476" y="34282"/>
                </a:lnTo>
                <a:lnTo>
                  <a:pt x="180705" y="34282"/>
                </a:lnTo>
                <a:lnTo>
                  <a:pt x="180958" y="33978"/>
                </a:lnTo>
                <a:lnTo>
                  <a:pt x="184006" y="32546"/>
                </a:lnTo>
                <a:lnTo>
                  <a:pt x="204671" y="32546"/>
                </a:lnTo>
                <a:lnTo>
                  <a:pt x="204513" y="31950"/>
                </a:lnTo>
                <a:lnTo>
                  <a:pt x="201258" y="28087"/>
                </a:lnTo>
                <a:lnTo>
                  <a:pt x="198878" y="25180"/>
                </a:lnTo>
                <a:lnTo>
                  <a:pt x="194906" y="23488"/>
                </a:lnTo>
                <a:close/>
              </a:path>
              <a:path w="490220" h="110489">
                <a:moveTo>
                  <a:pt x="162576" y="23488"/>
                </a:moveTo>
                <a:lnTo>
                  <a:pt x="155186" y="23488"/>
                </a:lnTo>
                <a:lnTo>
                  <a:pt x="152045" y="24410"/>
                </a:lnTo>
                <a:lnTo>
                  <a:pt x="149366" y="26243"/>
                </a:lnTo>
                <a:lnTo>
                  <a:pt x="146595" y="28087"/>
                </a:lnTo>
                <a:lnTo>
                  <a:pt x="144378" y="30507"/>
                </a:lnTo>
                <a:lnTo>
                  <a:pt x="142715" y="33523"/>
                </a:lnTo>
                <a:lnTo>
                  <a:pt x="151577" y="33523"/>
                </a:lnTo>
                <a:lnTo>
                  <a:pt x="151860" y="33317"/>
                </a:lnTo>
                <a:lnTo>
                  <a:pt x="154170" y="32546"/>
                </a:lnTo>
                <a:lnTo>
                  <a:pt x="172958" y="32546"/>
                </a:lnTo>
                <a:lnTo>
                  <a:pt x="172459" y="30876"/>
                </a:lnTo>
                <a:lnTo>
                  <a:pt x="170704" y="28229"/>
                </a:lnTo>
                <a:lnTo>
                  <a:pt x="165716" y="24442"/>
                </a:lnTo>
                <a:lnTo>
                  <a:pt x="162576" y="23488"/>
                </a:lnTo>
                <a:close/>
              </a:path>
              <a:path w="490220" h="110489">
                <a:moveTo>
                  <a:pt x="229731" y="24887"/>
                </a:moveTo>
                <a:lnTo>
                  <a:pt x="221602" y="24887"/>
                </a:lnTo>
                <a:lnTo>
                  <a:pt x="221602" y="110106"/>
                </a:lnTo>
                <a:lnTo>
                  <a:pt x="230470" y="110106"/>
                </a:lnTo>
                <a:lnTo>
                  <a:pt x="230470" y="80108"/>
                </a:lnTo>
                <a:lnTo>
                  <a:pt x="260328" y="80108"/>
                </a:lnTo>
                <a:lnTo>
                  <a:pt x="260902" y="79306"/>
                </a:lnTo>
                <a:lnTo>
                  <a:pt x="239799" y="79306"/>
                </a:lnTo>
                <a:lnTo>
                  <a:pt x="236474" y="77407"/>
                </a:lnTo>
                <a:lnTo>
                  <a:pt x="233703" y="73621"/>
                </a:lnTo>
                <a:lnTo>
                  <a:pt x="231024" y="69824"/>
                </a:lnTo>
                <a:lnTo>
                  <a:pt x="229638" y="63965"/>
                </a:lnTo>
                <a:lnTo>
                  <a:pt x="229638" y="48104"/>
                </a:lnTo>
                <a:lnTo>
                  <a:pt x="231116" y="42061"/>
                </a:lnTo>
                <a:lnTo>
                  <a:pt x="233980" y="37906"/>
                </a:lnTo>
                <a:lnTo>
                  <a:pt x="236936" y="33751"/>
                </a:lnTo>
                <a:lnTo>
                  <a:pt x="238304" y="32894"/>
                </a:lnTo>
                <a:lnTo>
                  <a:pt x="229731" y="32894"/>
                </a:lnTo>
                <a:lnTo>
                  <a:pt x="229731" y="24887"/>
                </a:lnTo>
                <a:close/>
              </a:path>
              <a:path w="490220" h="110489">
                <a:moveTo>
                  <a:pt x="260328" y="80108"/>
                </a:moveTo>
                <a:lnTo>
                  <a:pt x="230470" y="80108"/>
                </a:lnTo>
                <a:lnTo>
                  <a:pt x="232040" y="82354"/>
                </a:lnTo>
                <a:lnTo>
                  <a:pt x="233980" y="84209"/>
                </a:lnTo>
                <a:lnTo>
                  <a:pt x="238598" y="87149"/>
                </a:lnTo>
                <a:lnTo>
                  <a:pt x="241277" y="87887"/>
                </a:lnTo>
                <a:lnTo>
                  <a:pt x="248297" y="87887"/>
                </a:lnTo>
                <a:lnTo>
                  <a:pt x="252177" y="86542"/>
                </a:lnTo>
                <a:lnTo>
                  <a:pt x="259567" y="81172"/>
                </a:lnTo>
                <a:lnTo>
                  <a:pt x="260328" y="80108"/>
                </a:lnTo>
                <a:close/>
              </a:path>
              <a:path w="490220" h="110489">
                <a:moveTo>
                  <a:pt x="261169" y="31668"/>
                </a:moveTo>
                <a:lnTo>
                  <a:pt x="247928" y="31668"/>
                </a:lnTo>
                <a:lnTo>
                  <a:pt x="251161" y="33620"/>
                </a:lnTo>
                <a:lnTo>
                  <a:pt x="256703" y="41443"/>
                </a:lnTo>
                <a:lnTo>
                  <a:pt x="258089" y="47312"/>
                </a:lnTo>
                <a:lnTo>
                  <a:pt x="258089" y="63401"/>
                </a:lnTo>
                <a:lnTo>
                  <a:pt x="256611" y="69487"/>
                </a:lnTo>
                <a:lnTo>
                  <a:pt x="253840" y="73415"/>
                </a:lnTo>
                <a:lnTo>
                  <a:pt x="250976" y="77342"/>
                </a:lnTo>
                <a:lnTo>
                  <a:pt x="247651" y="79306"/>
                </a:lnTo>
                <a:lnTo>
                  <a:pt x="260902" y="79306"/>
                </a:lnTo>
                <a:lnTo>
                  <a:pt x="262338" y="77298"/>
                </a:lnTo>
                <a:lnTo>
                  <a:pt x="266218" y="67209"/>
                </a:lnTo>
                <a:lnTo>
                  <a:pt x="267141" y="61524"/>
                </a:lnTo>
                <a:lnTo>
                  <a:pt x="267141" y="49351"/>
                </a:lnTo>
                <a:lnTo>
                  <a:pt x="266310" y="43938"/>
                </a:lnTo>
                <a:lnTo>
                  <a:pt x="262800" y="34076"/>
                </a:lnTo>
                <a:lnTo>
                  <a:pt x="261169" y="31668"/>
                </a:lnTo>
                <a:close/>
              </a:path>
              <a:path w="490220" h="110489">
                <a:moveTo>
                  <a:pt x="249406" y="23488"/>
                </a:moveTo>
                <a:lnTo>
                  <a:pt x="229731" y="32894"/>
                </a:lnTo>
                <a:lnTo>
                  <a:pt x="238304" y="32894"/>
                </a:lnTo>
                <a:lnTo>
                  <a:pt x="240261" y="31668"/>
                </a:lnTo>
                <a:lnTo>
                  <a:pt x="261169" y="31668"/>
                </a:lnTo>
                <a:lnTo>
                  <a:pt x="260214" y="30257"/>
                </a:lnTo>
                <a:lnTo>
                  <a:pt x="253378" y="24844"/>
                </a:lnTo>
                <a:lnTo>
                  <a:pt x="249406" y="23488"/>
                </a:lnTo>
                <a:close/>
              </a:path>
              <a:path w="490220" h="110489">
                <a:moveTo>
                  <a:pt x="288202" y="1442"/>
                </a:moveTo>
                <a:lnTo>
                  <a:pt x="279335" y="1442"/>
                </a:lnTo>
                <a:lnTo>
                  <a:pt x="279335" y="86498"/>
                </a:lnTo>
                <a:lnTo>
                  <a:pt x="288202" y="86498"/>
                </a:lnTo>
                <a:lnTo>
                  <a:pt x="288202" y="1442"/>
                </a:lnTo>
                <a:close/>
              </a:path>
              <a:path w="490220" h="110489">
                <a:moveTo>
                  <a:pt x="331248" y="23488"/>
                </a:moveTo>
                <a:lnTo>
                  <a:pt x="317023" y="23488"/>
                </a:lnTo>
                <a:lnTo>
                  <a:pt x="311111" y="26352"/>
                </a:lnTo>
                <a:lnTo>
                  <a:pt x="306585" y="32080"/>
                </a:lnTo>
                <a:lnTo>
                  <a:pt x="301966" y="37797"/>
                </a:lnTo>
                <a:lnTo>
                  <a:pt x="299872" y="45402"/>
                </a:lnTo>
                <a:lnTo>
                  <a:pt x="299870" y="66656"/>
                </a:lnTo>
                <a:lnTo>
                  <a:pt x="301966" y="74011"/>
                </a:lnTo>
                <a:lnTo>
                  <a:pt x="311019" y="85110"/>
                </a:lnTo>
                <a:lnTo>
                  <a:pt x="317023" y="87887"/>
                </a:lnTo>
                <a:lnTo>
                  <a:pt x="330786" y="87887"/>
                </a:lnTo>
                <a:lnTo>
                  <a:pt x="335867" y="86151"/>
                </a:lnTo>
                <a:lnTo>
                  <a:pt x="343493" y="79306"/>
                </a:lnTo>
                <a:lnTo>
                  <a:pt x="320441" y="79306"/>
                </a:lnTo>
                <a:lnTo>
                  <a:pt x="316746" y="77505"/>
                </a:lnTo>
                <a:lnTo>
                  <a:pt x="313790" y="73903"/>
                </a:lnTo>
                <a:lnTo>
                  <a:pt x="310926" y="70312"/>
                </a:lnTo>
                <a:lnTo>
                  <a:pt x="309263" y="65126"/>
                </a:lnTo>
                <a:lnTo>
                  <a:pt x="308894" y="58356"/>
                </a:lnTo>
                <a:lnTo>
                  <a:pt x="348060" y="58356"/>
                </a:lnTo>
                <a:lnTo>
                  <a:pt x="348060" y="49775"/>
                </a:lnTo>
                <a:lnTo>
                  <a:pt x="309448" y="49775"/>
                </a:lnTo>
                <a:lnTo>
                  <a:pt x="309725" y="44393"/>
                </a:lnTo>
                <a:lnTo>
                  <a:pt x="311296" y="40108"/>
                </a:lnTo>
                <a:lnTo>
                  <a:pt x="316838" y="33686"/>
                </a:lnTo>
                <a:lnTo>
                  <a:pt x="320256" y="32080"/>
                </a:lnTo>
                <a:lnTo>
                  <a:pt x="341546" y="32080"/>
                </a:lnTo>
                <a:lnTo>
                  <a:pt x="336975" y="26297"/>
                </a:lnTo>
                <a:lnTo>
                  <a:pt x="331248" y="23488"/>
                </a:lnTo>
                <a:close/>
              </a:path>
              <a:path w="490220" h="110489">
                <a:moveTo>
                  <a:pt x="338638" y="66656"/>
                </a:moveTo>
                <a:lnTo>
                  <a:pt x="337252" y="71060"/>
                </a:lnTo>
                <a:lnTo>
                  <a:pt x="335380" y="74293"/>
                </a:lnTo>
                <a:lnTo>
                  <a:pt x="330786" y="78297"/>
                </a:lnTo>
                <a:lnTo>
                  <a:pt x="328015" y="79306"/>
                </a:lnTo>
                <a:lnTo>
                  <a:pt x="343493" y="79306"/>
                </a:lnTo>
                <a:lnTo>
                  <a:pt x="343626" y="79186"/>
                </a:lnTo>
                <a:lnTo>
                  <a:pt x="346305" y="74293"/>
                </a:lnTo>
                <a:lnTo>
                  <a:pt x="347783" y="67990"/>
                </a:lnTo>
                <a:lnTo>
                  <a:pt x="338638" y="66656"/>
                </a:lnTo>
                <a:close/>
              </a:path>
              <a:path w="490220" h="110489">
                <a:moveTo>
                  <a:pt x="341546" y="32080"/>
                </a:moveTo>
                <a:lnTo>
                  <a:pt x="328846" y="32080"/>
                </a:lnTo>
                <a:lnTo>
                  <a:pt x="332541" y="34087"/>
                </a:lnTo>
                <a:lnTo>
                  <a:pt x="335313" y="38112"/>
                </a:lnTo>
                <a:lnTo>
                  <a:pt x="337160" y="40705"/>
                </a:lnTo>
                <a:lnTo>
                  <a:pt x="338361" y="44589"/>
                </a:lnTo>
                <a:lnTo>
                  <a:pt x="338730" y="49775"/>
                </a:lnTo>
                <a:lnTo>
                  <a:pt x="348060" y="49775"/>
                </a:lnTo>
                <a:lnTo>
                  <a:pt x="348060" y="45402"/>
                </a:lnTo>
                <a:lnTo>
                  <a:pt x="345843" y="37515"/>
                </a:lnTo>
                <a:lnTo>
                  <a:pt x="341546" y="32080"/>
                </a:lnTo>
                <a:close/>
              </a:path>
              <a:path w="490220" h="110489">
                <a:moveTo>
                  <a:pt x="371153" y="33002"/>
                </a:moveTo>
                <a:lnTo>
                  <a:pt x="362285" y="33002"/>
                </a:lnTo>
                <a:lnTo>
                  <a:pt x="362367" y="75628"/>
                </a:lnTo>
                <a:lnTo>
                  <a:pt x="362655" y="78828"/>
                </a:lnTo>
                <a:lnTo>
                  <a:pt x="363394" y="80781"/>
                </a:lnTo>
                <a:lnTo>
                  <a:pt x="364040" y="82734"/>
                </a:lnTo>
                <a:lnTo>
                  <a:pt x="365334" y="84307"/>
                </a:lnTo>
                <a:lnTo>
                  <a:pt x="367089" y="85511"/>
                </a:lnTo>
                <a:lnTo>
                  <a:pt x="368936" y="86705"/>
                </a:lnTo>
                <a:lnTo>
                  <a:pt x="371430" y="87301"/>
                </a:lnTo>
                <a:lnTo>
                  <a:pt x="376603" y="87301"/>
                </a:lnTo>
                <a:lnTo>
                  <a:pt x="378820" y="86997"/>
                </a:lnTo>
                <a:lnTo>
                  <a:pt x="381314" y="86379"/>
                </a:lnTo>
                <a:lnTo>
                  <a:pt x="380077" y="77559"/>
                </a:lnTo>
                <a:lnTo>
                  <a:pt x="374848" y="77559"/>
                </a:lnTo>
                <a:lnTo>
                  <a:pt x="373832" y="77309"/>
                </a:lnTo>
                <a:lnTo>
                  <a:pt x="373093" y="76810"/>
                </a:lnTo>
                <a:lnTo>
                  <a:pt x="372446" y="76300"/>
                </a:lnTo>
                <a:lnTo>
                  <a:pt x="371892" y="75628"/>
                </a:lnTo>
                <a:lnTo>
                  <a:pt x="371591" y="74716"/>
                </a:lnTo>
                <a:lnTo>
                  <a:pt x="371246" y="73924"/>
                </a:lnTo>
                <a:lnTo>
                  <a:pt x="371153" y="33002"/>
                </a:lnTo>
                <a:close/>
              </a:path>
              <a:path w="490220" h="110489">
                <a:moveTo>
                  <a:pt x="380021" y="77157"/>
                </a:moveTo>
                <a:lnTo>
                  <a:pt x="378451" y="77429"/>
                </a:lnTo>
                <a:lnTo>
                  <a:pt x="377157" y="77559"/>
                </a:lnTo>
                <a:lnTo>
                  <a:pt x="380077" y="77559"/>
                </a:lnTo>
                <a:lnTo>
                  <a:pt x="380021" y="77157"/>
                </a:lnTo>
                <a:close/>
              </a:path>
              <a:path w="490220" h="110489">
                <a:moveTo>
                  <a:pt x="380021" y="24887"/>
                </a:moveTo>
                <a:lnTo>
                  <a:pt x="355727" y="24887"/>
                </a:lnTo>
                <a:lnTo>
                  <a:pt x="355727" y="33002"/>
                </a:lnTo>
                <a:lnTo>
                  <a:pt x="380021" y="33002"/>
                </a:lnTo>
                <a:lnTo>
                  <a:pt x="380021" y="24887"/>
                </a:lnTo>
                <a:close/>
              </a:path>
              <a:path w="490220" h="110489">
                <a:moveTo>
                  <a:pt x="371153" y="3363"/>
                </a:moveTo>
                <a:lnTo>
                  <a:pt x="362285" y="9623"/>
                </a:lnTo>
                <a:lnTo>
                  <a:pt x="362285" y="24887"/>
                </a:lnTo>
                <a:lnTo>
                  <a:pt x="371153" y="24887"/>
                </a:lnTo>
                <a:lnTo>
                  <a:pt x="371153" y="3363"/>
                </a:lnTo>
                <a:close/>
              </a:path>
              <a:path w="490220" h="110489">
                <a:moveTo>
                  <a:pt x="418171" y="23488"/>
                </a:moveTo>
                <a:lnTo>
                  <a:pt x="386707" y="45402"/>
                </a:lnTo>
                <a:lnTo>
                  <a:pt x="386705" y="66656"/>
                </a:lnTo>
                <a:lnTo>
                  <a:pt x="388889" y="74011"/>
                </a:lnTo>
                <a:lnTo>
                  <a:pt x="393323" y="79566"/>
                </a:lnTo>
                <a:lnTo>
                  <a:pt x="397849" y="85110"/>
                </a:lnTo>
                <a:lnTo>
                  <a:pt x="403946" y="87887"/>
                </a:lnTo>
                <a:lnTo>
                  <a:pt x="417709" y="87887"/>
                </a:lnTo>
                <a:lnTo>
                  <a:pt x="422697" y="86151"/>
                </a:lnTo>
                <a:lnTo>
                  <a:pt x="426669" y="82669"/>
                </a:lnTo>
                <a:lnTo>
                  <a:pt x="430416" y="79306"/>
                </a:lnTo>
                <a:lnTo>
                  <a:pt x="407271" y="79306"/>
                </a:lnTo>
                <a:lnTo>
                  <a:pt x="403668" y="77505"/>
                </a:lnTo>
                <a:lnTo>
                  <a:pt x="397757" y="70312"/>
                </a:lnTo>
                <a:lnTo>
                  <a:pt x="396186" y="65126"/>
                </a:lnTo>
                <a:lnTo>
                  <a:pt x="395817" y="58356"/>
                </a:lnTo>
                <a:lnTo>
                  <a:pt x="434890" y="58356"/>
                </a:lnTo>
                <a:lnTo>
                  <a:pt x="434983" y="49775"/>
                </a:lnTo>
                <a:lnTo>
                  <a:pt x="396279" y="49775"/>
                </a:lnTo>
                <a:lnTo>
                  <a:pt x="396648" y="44393"/>
                </a:lnTo>
                <a:lnTo>
                  <a:pt x="398126" y="40108"/>
                </a:lnTo>
                <a:lnTo>
                  <a:pt x="403668" y="33686"/>
                </a:lnTo>
                <a:lnTo>
                  <a:pt x="407179" y="32080"/>
                </a:lnTo>
                <a:lnTo>
                  <a:pt x="428469" y="32080"/>
                </a:lnTo>
                <a:lnTo>
                  <a:pt x="423898" y="26297"/>
                </a:lnTo>
                <a:lnTo>
                  <a:pt x="418171" y="23488"/>
                </a:lnTo>
                <a:close/>
              </a:path>
              <a:path w="490220" h="110489">
                <a:moveTo>
                  <a:pt x="425468" y="66656"/>
                </a:moveTo>
                <a:lnTo>
                  <a:pt x="424175" y="71060"/>
                </a:lnTo>
                <a:lnTo>
                  <a:pt x="422303" y="74293"/>
                </a:lnTo>
                <a:lnTo>
                  <a:pt x="417709" y="78297"/>
                </a:lnTo>
                <a:lnTo>
                  <a:pt x="414938" y="79306"/>
                </a:lnTo>
                <a:lnTo>
                  <a:pt x="430416" y="79306"/>
                </a:lnTo>
                <a:lnTo>
                  <a:pt x="430549" y="79186"/>
                </a:lnTo>
                <a:lnTo>
                  <a:pt x="433228" y="74293"/>
                </a:lnTo>
                <a:lnTo>
                  <a:pt x="434706" y="67990"/>
                </a:lnTo>
                <a:lnTo>
                  <a:pt x="425468" y="66656"/>
                </a:lnTo>
                <a:close/>
              </a:path>
              <a:path w="490220" h="110489">
                <a:moveTo>
                  <a:pt x="428469" y="32080"/>
                </a:moveTo>
                <a:lnTo>
                  <a:pt x="415769" y="32080"/>
                </a:lnTo>
                <a:lnTo>
                  <a:pt x="419372" y="34087"/>
                </a:lnTo>
                <a:lnTo>
                  <a:pt x="424083" y="40705"/>
                </a:lnTo>
                <a:lnTo>
                  <a:pt x="425191" y="44589"/>
                </a:lnTo>
                <a:lnTo>
                  <a:pt x="425561" y="49775"/>
                </a:lnTo>
                <a:lnTo>
                  <a:pt x="434983" y="49775"/>
                </a:lnTo>
                <a:lnTo>
                  <a:pt x="434983" y="45402"/>
                </a:lnTo>
                <a:lnTo>
                  <a:pt x="432766" y="37515"/>
                </a:lnTo>
                <a:lnTo>
                  <a:pt x="428469" y="32080"/>
                </a:lnTo>
                <a:close/>
              </a:path>
              <a:path w="490220" h="110489">
                <a:moveTo>
                  <a:pt x="469623" y="23488"/>
                </a:moveTo>
                <a:lnTo>
                  <a:pt x="444312" y="49601"/>
                </a:lnTo>
                <a:lnTo>
                  <a:pt x="444312" y="62056"/>
                </a:lnTo>
                <a:lnTo>
                  <a:pt x="462695" y="87887"/>
                </a:lnTo>
                <a:lnTo>
                  <a:pt x="473317" y="87887"/>
                </a:lnTo>
                <a:lnTo>
                  <a:pt x="478213" y="84828"/>
                </a:lnTo>
                <a:lnTo>
                  <a:pt x="481220" y="79305"/>
                </a:lnTo>
                <a:lnTo>
                  <a:pt x="463895" y="79305"/>
                </a:lnTo>
                <a:lnTo>
                  <a:pt x="460562" y="77342"/>
                </a:lnTo>
                <a:lnTo>
                  <a:pt x="454843" y="69531"/>
                </a:lnTo>
                <a:lnTo>
                  <a:pt x="453457" y="63640"/>
                </a:lnTo>
                <a:lnTo>
                  <a:pt x="453457" y="47583"/>
                </a:lnTo>
                <a:lnTo>
                  <a:pt x="454751" y="41616"/>
                </a:lnTo>
                <a:lnTo>
                  <a:pt x="460054" y="34109"/>
                </a:lnTo>
                <a:lnTo>
                  <a:pt x="463341" y="32134"/>
                </a:lnTo>
                <a:lnTo>
                  <a:pt x="489852" y="32134"/>
                </a:lnTo>
                <a:lnTo>
                  <a:pt x="489852" y="31961"/>
                </a:lnTo>
                <a:lnTo>
                  <a:pt x="480984" y="31961"/>
                </a:lnTo>
                <a:lnTo>
                  <a:pt x="479414" y="29444"/>
                </a:lnTo>
                <a:lnTo>
                  <a:pt x="477382" y="27404"/>
                </a:lnTo>
                <a:lnTo>
                  <a:pt x="474980" y="25842"/>
                </a:lnTo>
                <a:lnTo>
                  <a:pt x="472486" y="24279"/>
                </a:lnTo>
                <a:lnTo>
                  <a:pt x="469623" y="23488"/>
                </a:lnTo>
                <a:close/>
              </a:path>
              <a:path w="490220" h="110489">
                <a:moveTo>
                  <a:pt x="489852" y="78720"/>
                </a:moveTo>
                <a:lnTo>
                  <a:pt x="481539" y="78720"/>
                </a:lnTo>
                <a:lnTo>
                  <a:pt x="481539" y="86498"/>
                </a:lnTo>
                <a:lnTo>
                  <a:pt x="489852" y="86498"/>
                </a:lnTo>
                <a:lnTo>
                  <a:pt x="489852" y="78720"/>
                </a:lnTo>
                <a:close/>
              </a:path>
              <a:path w="490220" h="110489">
                <a:moveTo>
                  <a:pt x="489852" y="32134"/>
                </a:moveTo>
                <a:lnTo>
                  <a:pt x="471378" y="32134"/>
                </a:lnTo>
                <a:lnTo>
                  <a:pt x="474795" y="34109"/>
                </a:lnTo>
                <a:lnTo>
                  <a:pt x="480338" y="41996"/>
                </a:lnTo>
                <a:lnTo>
                  <a:pt x="481723" y="48191"/>
                </a:lnTo>
                <a:lnTo>
                  <a:pt x="481723" y="64280"/>
                </a:lnTo>
                <a:lnTo>
                  <a:pt x="480338" y="69975"/>
                </a:lnTo>
                <a:lnTo>
                  <a:pt x="477659" y="73707"/>
                </a:lnTo>
                <a:lnTo>
                  <a:pt x="474888" y="77439"/>
                </a:lnTo>
                <a:lnTo>
                  <a:pt x="471655" y="79305"/>
                </a:lnTo>
                <a:lnTo>
                  <a:pt x="481220" y="79305"/>
                </a:lnTo>
                <a:lnTo>
                  <a:pt x="481539" y="78720"/>
                </a:lnTo>
                <a:lnTo>
                  <a:pt x="489852" y="78720"/>
                </a:lnTo>
                <a:lnTo>
                  <a:pt x="489852" y="32134"/>
                </a:lnTo>
                <a:close/>
              </a:path>
              <a:path w="490220" h="110489">
                <a:moveTo>
                  <a:pt x="489852" y="1442"/>
                </a:moveTo>
                <a:lnTo>
                  <a:pt x="480984" y="1442"/>
                </a:lnTo>
                <a:lnTo>
                  <a:pt x="480984" y="31961"/>
                </a:lnTo>
                <a:lnTo>
                  <a:pt x="489852" y="31961"/>
                </a:lnTo>
                <a:lnTo>
                  <a:pt x="489852" y="1442"/>
                </a:lnTo>
                <a:close/>
              </a:path>
            </a:pathLst>
          </a:custGeom>
          <a:solidFill>
            <a:srgbClr val="000000"/>
          </a:solidFill>
        </p:spPr>
        <p:txBody>
          <a:bodyPr wrap="square" lIns="0" tIns="0" rIns="0" bIns="0" rtlCol="0"/>
          <a:lstStyle/>
          <a:p>
            <a:endParaRPr/>
          </a:p>
        </p:txBody>
      </p:sp>
      <p:sp>
        <p:nvSpPr>
          <p:cNvPr id="459" name="object 459"/>
          <p:cNvSpPr txBox="1"/>
          <p:nvPr/>
        </p:nvSpPr>
        <p:spPr>
          <a:xfrm>
            <a:off x="2105405" y="5325236"/>
            <a:ext cx="288353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50" dirty="0">
                <a:latin typeface="Franklin Gothic Medium"/>
                <a:cs typeface="Franklin Gothic Medium"/>
              </a:rPr>
              <a:t> </a:t>
            </a:r>
            <a:r>
              <a:rPr sz="1800" spc="-5" dirty="0">
                <a:latin typeface="Franklin Gothic Medium"/>
                <a:cs typeface="Franklin Gothic Medium"/>
              </a:rPr>
              <a:t>K-density</a:t>
            </a:r>
            <a:r>
              <a:rPr sz="1800" spc="-45" dirty="0">
                <a:latin typeface="Franklin Gothic Medium"/>
                <a:cs typeface="Franklin Gothic Medium"/>
              </a:rPr>
              <a:t> </a:t>
            </a:r>
            <a:r>
              <a:rPr sz="1800" spc="-20" dirty="0">
                <a:latin typeface="Franklin Gothic Medium"/>
                <a:cs typeface="Franklin Gothic Medium"/>
              </a:rPr>
              <a:t>plot</a:t>
            </a:r>
            <a:r>
              <a:rPr sz="1800" spc="-45" dirty="0">
                <a:latin typeface="Franklin Gothic Medium"/>
                <a:cs typeface="Franklin Gothic Medium"/>
              </a:rPr>
              <a:t> </a:t>
            </a:r>
            <a:r>
              <a:rPr sz="1800" spc="-20" dirty="0">
                <a:latin typeface="Franklin Gothic Medium"/>
                <a:cs typeface="Franklin Gothic Medium"/>
              </a:rPr>
              <a:t>of</a:t>
            </a:r>
            <a:r>
              <a:rPr sz="1800" spc="-15" dirty="0">
                <a:latin typeface="Franklin Gothic Medium"/>
                <a:cs typeface="Franklin Gothic Medium"/>
              </a:rPr>
              <a:t> </a:t>
            </a:r>
            <a:r>
              <a:rPr sz="1800" spc="5" dirty="0">
                <a:latin typeface="Franklin Gothic Medium"/>
                <a:cs typeface="Franklin Gothic Medium"/>
              </a:rPr>
              <a:t>“nr_rdw”</a:t>
            </a:r>
            <a:endParaRPr sz="1800">
              <a:latin typeface="Franklin Gothic Medium"/>
              <a:cs typeface="Franklin Gothic Medium"/>
            </a:endParaRPr>
          </a:p>
        </p:txBody>
      </p:sp>
      <p:sp>
        <p:nvSpPr>
          <p:cNvPr id="461" name="object 461"/>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462" name="object 462"/>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463" name="object 463"/>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460" name="object 460"/>
          <p:cNvSpPr txBox="1"/>
          <p:nvPr/>
        </p:nvSpPr>
        <p:spPr>
          <a:xfrm>
            <a:off x="6383528" y="5325236"/>
            <a:ext cx="464756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45" dirty="0">
                <a:latin typeface="Franklin Gothic Medium"/>
                <a:cs typeface="Franklin Gothic Medium"/>
              </a:rPr>
              <a:t> </a:t>
            </a:r>
            <a:r>
              <a:rPr sz="1800" spc="-25" dirty="0">
                <a:latin typeface="Franklin Gothic Medium"/>
                <a:cs typeface="Franklin Gothic Medium"/>
              </a:rPr>
              <a:t>Cumulative</a:t>
            </a:r>
            <a:r>
              <a:rPr sz="1800" spc="-40" dirty="0">
                <a:latin typeface="Franklin Gothic Medium"/>
                <a:cs typeface="Franklin Gothic Medium"/>
              </a:rPr>
              <a:t> </a:t>
            </a:r>
            <a:r>
              <a:rPr sz="1800" spc="-10" dirty="0">
                <a:latin typeface="Franklin Gothic Medium"/>
                <a:cs typeface="Franklin Gothic Medium"/>
              </a:rPr>
              <a:t>distribution</a:t>
            </a:r>
            <a:r>
              <a:rPr sz="1800" spc="-35" dirty="0">
                <a:latin typeface="Franklin Gothic Medium"/>
                <a:cs typeface="Franklin Gothic Medium"/>
              </a:rPr>
              <a:t> </a:t>
            </a:r>
            <a:r>
              <a:rPr sz="1800" spc="-10" dirty="0">
                <a:latin typeface="Franklin Gothic Medium"/>
                <a:cs typeface="Franklin Gothic Medium"/>
              </a:rPr>
              <a:t>function</a:t>
            </a:r>
            <a:r>
              <a:rPr sz="1800" spc="-50" dirty="0">
                <a:latin typeface="Franklin Gothic Medium"/>
                <a:cs typeface="Franklin Gothic Medium"/>
              </a:rPr>
              <a:t> </a:t>
            </a:r>
            <a:r>
              <a:rPr sz="1800" spc="-20" dirty="0">
                <a:latin typeface="Franklin Gothic Medium"/>
                <a:cs typeface="Franklin Gothic Medium"/>
              </a:rPr>
              <a:t>of</a:t>
            </a:r>
            <a:r>
              <a:rPr sz="1800" spc="-10" dirty="0">
                <a:latin typeface="Franklin Gothic Medium"/>
                <a:cs typeface="Franklin Gothic Medium"/>
              </a:rPr>
              <a:t> </a:t>
            </a:r>
            <a:r>
              <a:rPr sz="1800" spc="5" dirty="0">
                <a:latin typeface="Franklin Gothic Medium"/>
                <a:cs typeface="Franklin Gothic Medium"/>
              </a:rPr>
              <a:t>“nr_rdw”</a:t>
            </a:r>
            <a:endParaRPr sz="1800">
              <a:latin typeface="Franklin Gothic Medium"/>
              <a:cs typeface="Franklin Gothic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980" rIns="0" bIns="0" rtlCol="0">
            <a:spAutoFit/>
          </a:bodyPr>
          <a:lstStyle/>
          <a:p>
            <a:pPr marL="12700" marR="5080">
              <a:lnSpc>
                <a:spcPts val="5080"/>
              </a:lnSpc>
              <a:spcBef>
                <a:spcPts val="740"/>
              </a:spcBef>
            </a:pPr>
            <a:r>
              <a:rPr sz="4700" spc="254" dirty="0"/>
              <a:t>Imputation</a:t>
            </a:r>
            <a:r>
              <a:rPr sz="4700" spc="305" dirty="0"/>
              <a:t> </a:t>
            </a:r>
            <a:r>
              <a:rPr sz="4700" spc="280" dirty="0"/>
              <a:t>Diagnostics</a:t>
            </a:r>
            <a:r>
              <a:rPr sz="4700" spc="320" dirty="0"/>
              <a:t> </a:t>
            </a:r>
            <a:r>
              <a:rPr sz="4700" spc="120" dirty="0"/>
              <a:t>before </a:t>
            </a:r>
            <a:r>
              <a:rPr sz="4700" spc="-1019" dirty="0"/>
              <a:t> </a:t>
            </a:r>
            <a:r>
              <a:rPr sz="4700" spc="280" dirty="0"/>
              <a:t>Estimation</a:t>
            </a:r>
            <a:endParaRPr sz="4700"/>
          </a:p>
        </p:txBody>
      </p:sp>
      <p:sp>
        <p:nvSpPr>
          <p:cNvPr id="3" name="object 3"/>
          <p:cNvSpPr txBox="1"/>
          <p:nvPr/>
        </p:nvSpPr>
        <p:spPr>
          <a:xfrm>
            <a:off x="1084580" y="5906211"/>
            <a:ext cx="5038725" cy="314960"/>
          </a:xfrm>
          <a:prstGeom prst="rect">
            <a:avLst/>
          </a:prstGeom>
        </p:spPr>
        <p:txBody>
          <a:bodyPr vert="horz" wrap="square" lIns="0" tIns="12065" rIns="0" bIns="0" rtlCol="0">
            <a:spAutoFit/>
          </a:bodyPr>
          <a:lstStyle/>
          <a:p>
            <a:pPr marL="165100" indent="-153035">
              <a:lnSpc>
                <a:spcPct val="100000"/>
              </a:lnSpc>
              <a:spcBef>
                <a:spcPts val="95"/>
              </a:spcBef>
              <a:buClr>
                <a:srgbClr val="EB6F16"/>
              </a:buClr>
              <a:buFont typeface="Arial MT"/>
              <a:buChar char="•"/>
              <a:tabLst>
                <a:tab pos="165735" algn="l"/>
              </a:tabLst>
            </a:pPr>
            <a:r>
              <a:rPr sz="1900" spc="-5" dirty="0">
                <a:latin typeface="Franklin Gothic Medium"/>
                <a:cs typeface="Franklin Gothic Medium"/>
              </a:rPr>
              <a:t>“nr_sgot”</a:t>
            </a:r>
            <a:r>
              <a:rPr sz="1900" spc="5" dirty="0">
                <a:latin typeface="Franklin Gothic Medium"/>
                <a:cs typeface="Franklin Gothic Medium"/>
              </a:rPr>
              <a:t> </a:t>
            </a:r>
            <a:r>
              <a:rPr sz="1900" spc="-15" dirty="0">
                <a:latin typeface="Franklin Gothic Medium"/>
                <a:cs typeface="Franklin Gothic Medium"/>
              </a:rPr>
              <a:t>had</a:t>
            </a:r>
            <a:r>
              <a:rPr sz="1900" spc="-10" dirty="0">
                <a:latin typeface="Franklin Gothic Medium"/>
                <a:cs typeface="Franklin Gothic Medium"/>
              </a:rPr>
              <a:t> </a:t>
            </a:r>
            <a:r>
              <a:rPr sz="1900" spc="-30" dirty="0">
                <a:latin typeface="Franklin Gothic Medium"/>
                <a:cs typeface="Franklin Gothic Medium"/>
              </a:rPr>
              <a:t>127</a:t>
            </a:r>
            <a:r>
              <a:rPr sz="1900" spc="-20" dirty="0">
                <a:latin typeface="Franklin Gothic Medium"/>
                <a:cs typeface="Franklin Gothic Medium"/>
              </a:rPr>
              <a:t> (48.5%)</a:t>
            </a:r>
            <a:r>
              <a:rPr sz="1900" spc="-10" dirty="0">
                <a:latin typeface="Franklin Gothic Medium"/>
                <a:cs typeface="Franklin Gothic Medium"/>
              </a:rPr>
              <a:t> </a:t>
            </a:r>
            <a:r>
              <a:rPr sz="1900" spc="-30" dirty="0">
                <a:latin typeface="Franklin Gothic Medium"/>
                <a:cs typeface="Franklin Gothic Medium"/>
              </a:rPr>
              <a:t>missing</a:t>
            </a:r>
            <a:r>
              <a:rPr sz="1900" spc="30" dirty="0">
                <a:latin typeface="Franklin Gothic Medium"/>
                <a:cs typeface="Franklin Gothic Medium"/>
              </a:rPr>
              <a:t> </a:t>
            </a:r>
            <a:r>
              <a:rPr sz="1900" spc="-30" dirty="0">
                <a:latin typeface="Franklin Gothic Medium"/>
                <a:cs typeface="Franklin Gothic Medium"/>
              </a:rPr>
              <a:t>information.</a:t>
            </a:r>
            <a:endParaRPr sz="1900">
              <a:latin typeface="Franklin Gothic Medium"/>
              <a:cs typeface="Franklin Gothic Medium"/>
            </a:endParaRPr>
          </a:p>
        </p:txBody>
      </p:sp>
      <p:grpSp>
        <p:nvGrpSpPr>
          <p:cNvPr id="4" name="object 4"/>
          <p:cNvGrpSpPr/>
          <p:nvPr/>
        </p:nvGrpSpPr>
        <p:grpSpPr>
          <a:xfrm>
            <a:off x="1372799" y="2088964"/>
            <a:ext cx="1368425" cy="1242695"/>
            <a:chOff x="1372799" y="2088964"/>
            <a:chExt cx="1368425" cy="1242695"/>
          </a:xfrm>
        </p:grpSpPr>
        <p:sp>
          <p:nvSpPr>
            <p:cNvPr id="5" name="object 5"/>
            <p:cNvSpPr/>
            <p:nvPr/>
          </p:nvSpPr>
          <p:spPr>
            <a:xfrm>
              <a:off x="1452628" y="3152780"/>
              <a:ext cx="1249045" cy="0"/>
            </a:xfrm>
            <a:custGeom>
              <a:avLst/>
              <a:gdLst/>
              <a:ahLst/>
              <a:cxnLst/>
              <a:rect l="l" t="t" r="r" b="b"/>
              <a:pathLst>
                <a:path w="1249045">
                  <a:moveTo>
                    <a:pt x="0" y="0"/>
                  </a:moveTo>
                  <a:lnTo>
                    <a:pt x="1248471" y="0"/>
                  </a:lnTo>
                </a:path>
              </a:pathLst>
            </a:custGeom>
            <a:ln w="7287">
              <a:solidFill>
                <a:srgbClr val="EFEFEF"/>
              </a:solidFill>
              <a:prstDash val="sysDash"/>
            </a:ln>
          </p:spPr>
          <p:txBody>
            <a:bodyPr wrap="square" lIns="0" tIns="0" rIns="0" bIns="0" rtlCol="0"/>
            <a:lstStyle/>
            <a:p>
              <a:endParaRPr/>
            </a:p>
          </p:txBody>
        </p:sp>
        <p:sp>
          <p:nvSpPr>
            <p:cNvPr id="6" name="object 6"/>
            <p:cNvSpPr/>
            <p:nvPr/>
          </p:nvSpPr>
          <p:spPr>
            <a:xfrm>
              <a:off x="1452628" y="2876055"/>
              <a:ext cx="1288415" cy="330835"/>
            </a:xfrm>
            <a:custGeom>
              <a:avLst/>
              <a:gdLst/>
              <a:ahLst/>
              <a:cxnLst/>
              <a:rect l="l" t="t" r="r" b="b"/>
              <a:pathLst>
                <a:path w="1288414" h="330835">
                  <a:moveTo>
                    <a:pt x="1278928" y="276724"/>
                  </a:moveTo>
                  <a:lnTo>
                    <a:pt x="1288141" y="276724"/>
                  </a:lnTo>
                </a:path>
                <a:path w="1288414" h="330835">
                  <a:moveTo>
                    <a:pt x="44727" y="330269"/>
                  </a:moveTo>
                  <a:lnTo>
                    <a:pt x="44727" y="257376"/>
                  </a:lnTo>
                </a:path>
                <a:path w="1288414" h="330835">
                  <a:moveTo>
                    <a:pt x="44727" y="220929"/>
                  </a:moveTo>
                  <a:lnTo>
                    <a:pt x="44727" y="148036"/>
                  </a:lnTo>
                </a:path>
                <a:path w="1288414" h="330835">
                  <a:moveTo>
                    <a:pt x="0" y="0"/>
                  </a:moveTo>
                  <a:lnTo>
                    <a:pt x="60905" y="0"/>
                  </a:lnTo>
                </a:path>
              </a:pathLst>
            </a:custGeom>
            <a:ln w="6688">
              <a:solidFill>
                <a:srgbClr val="EFEFEF"/>
              </a:solidFill>
            </a:ln>
          </p:spPr>
          <p:txBody>
            <a:bodyPr wrap="square" lIns="0" tIns="0" rIns="0" bIns="0" rtlCol="0"/>
            <a:lstStyle/>
            <a:p>
              <a:endParaRPr/>
            </a:p>
          </p:txBody>
        </p:sp>
        <p:sp>
          <p:nvSpPr>
            <p:cNvPr id="7" name="object 7"/>
            <p:cNvSpPr/>
            <p:nvPr/>
          </p:nvSpPr>
          <p:spPr>
            <a:xfrm>
              <a:off x="1543982" y="2876055"/>
              <a:ext cx="1157605" cy="0"/>
            </a:xfrm>
            <a:custGeom>
              <a:avLst/>
              <a:gdLst/>
              <a:ahLst/>
              <a:cxnLst/>
              <a:rect l="l" t="t" r="r" b="b"/>
              <a:pathLst>
                <a:path w="1157605">
                  <a:moveTo>
                    <a:pt x="0" y="0"/>
                  </a:moveTo>
                  <a:lnTo>
                    <a:pt x="1157117" y="0"/>
                  </a:lnTo>
                </a:path>
              </a:pathLst>
            </a:custGeom>
            <a:ln w="7287">
              <a:solidFill>
                <a:srgbClr val="EFEFEF"/>
              </a:solidFill>
              <a:prstDash val="sysDash"/>
            </a:ln>
          </p:spPr>
          <p:txBody>
            <a:bodyPr wrap="square" lIns="0" tIns="0" rIns="0" bIns="0" rtlCol="0"/>
            <a:lstStyle/>
            <a:p>
              <a:endParaRPr/>
            </a:p>
          </p:txBody>
        </p:sp>
        <p:sp>
          <p:nvSpPr>
            <p:cNvPr id="8" name="object 8"/>
            <p:cNvSpPr/>
            <p:nvPr/>
          </p:nvSpPr>
          <p:spPr>
            <a:xfrm>
              <a:off x="1452628" y="2599443"/>
              <a:ext cx="1288415" cy="388620"/>
            </a:xfrm>
            <a:custGeom>
              <a:avLst/>
              <a:gdLst/>
              <a:ahLst/>
              <a:cxnLst/>
              <a:rect l="l" t="t" r="r" b="b"/>
              <a:pathLst>
                <a:path w="1288414" h="388619">
                  <a:moveTo>
                    <a:pt x="1278928" y="276612"/>
                  </a:moveTo>
                  <a:lnTo>
                    <a:pt x="1288141" y="276612"/>
                  </a:lnTo>
                </a:path>
                <a:path w="1288414" h="388619">
                  <a:moveTo>
                    <a:pt x="44727" y="388202"/>
                  </a:moveTo>
                  <a:lnTo>
                    <a:pt x="44727" y="315421"/>
                  </a:lnTo>
                </a:path>
                <a:path w="1288414" h="388619">
                  <a:moveTo>
                    <a:pt x="44727" y="278974"/>
                  </a:moveTo>
                  <a:lnTo>
                    <a:pt x="44727" y="206081"/>
                  </a:lnTo>
                </a:path>
                <a:path w="1288414" h="388619">
                  <a:moveTo>
                    <a:pt x="44727" y="169634"/>
                  </a:moveTo>
                  <a:lnTo>
                    <a:pt x="44727" y="96741"/>
                  </a:lnTo>
                </a:path>
                <a:path w="1288414" h="388619">
                  <a:moveTo>
                    <a:pt x="0" y="0"/>
                  </a:moveTo>
                  <a:lnTo>
                    <a:pt x="60905" y="0"/>
                  </a:lnTo>
                </a:path>
              </a:pathLst>
            </a:custGeom>
            <a:ln w="6688">
              <a:solidFill>
                <a:srgbClr val="EFEFEF"/>
              </a:solidFill>
            </a:ln>
          </p:spPr>
          <p:txBody>
            <a:bodyPr wrap="square" lIns="0" tIns="0" rIns="0" bIns="0" rtlCol="0"/>
            <a:lstStyle/>
            <a:p>
              <a:endParaRPr/>
            </a:p>
          </p:txBody>
        </p:sp>
        <p:sp>
          <p:nvSpPr>
            <p:cNvPr id="9" name="object 9"/>
            <p:cNvSpPr/>
            <p:nvPr/>
          </p:nvSpPr>
          <p:spPr>
            <a:xfrm>
              <a:off x="1543982" y="2599443"/>
              <a:ext cx="1157605" cy="0"/>
            </a:xfrm>
            <a:custGeom>
              <a:avLst/>
              <a:gdLst/>
              <a:ahLst/>
              <a:cxnLst/>
              <a:rect l="l" t="t" r="r" b="b"/>
              <a:pathLst>
                <a:path w="1157605">
                  <a:moveTo>
                    <a:pt x="0" y="0"/>
                  </a:moveTo>
                  <a:lnTo>
                    <a:pt x="1157117" y="0"/>
                  </a:lnTo>
                </a:path>
              </a:pathLst>
            </a:custGeom>
            <a:ln w="7287">
              <a:solidFill>
                <a:srgbClr val="EFEFEF"/>
              </a:solidFill>
              <a:prstDash val="sysDash"/>
            </a:ln>
          </p:spPr>
          <p:txBody>
            <a:bodyPr wrap="square" lIns="0" tIns="0" rIns="0" bIns="0" rtlCol="0"/>
            <a:lstStyle/>
            <a:p>
              <a:endParaRPr/>
            </a:p>
          </p:txBody>
        </p:sp>
        <p:sp>
          <p:nvSpPr>
            <p:cNvPr id="10" name="object 10"/>
            <p:cNvSpPr/>
            <p:nvPr/>
          </p:nvSpPr>
          <p:spPr>
            <a:xfrm>
              <a:off x="1452628" y="2322831"/>
              <a:ext cx="1288415" cy="337185"/>
            </a:xfrm>
            <a:custGeom>
              <a:avLst/>
              <a:gdLst/>
              <a:ahLst/>
              <a:cxnLst/>
              <a:rect l="l" t="t" r="r" b="b"/>
              <a:pathLst>
                <a:path w="1288414" h="337185">
                  <a:moveTo>
                    <a:pt x="1278928" y="276612"/>
                  </a:moveTo>
                  <a:lnTo>
                    <a:pt x="1288141" y="276612"/>
                  </a:lnTo>
                </a:path>
                <a:path w="1288414" h="337185">
                  <a:moveTo>
                    <a:pt x="44727" y="336906"/>
                  </a:moveTo>
                  <a:lnTo>
                    <a:pt x="44727" y="264125"/>
                  </a:lnTo>
                </a:path>
                <a:path w="1288414" h="337185">
                  <a:moveTo>
                    <a:pt x="44727" y="227679"/>
                  </a:moveTo>
                  <a:lnTo>
                    <a:pt x="44727" y="154785"/>
                  </a:lnTo>
                </a:path>
                <a:path w="1288414" h="337185">
                  <a:moveTo>
                    <a:pt x="0" y="0"/>
                  </a:moveTo>
                  <a:lnTo>
                    <a:pt x="60905" y="0"/>
                  </a:lnTo>
                </a:path>
              </a:pathLst>
            </a:custGeom>
            <a:ln w="6688">
              <a:solidFill>
                <a:srgbClr val="EFEFEF"/>
              </a:solidFill>
            </a:ln>
          </p:spPr>
          <p:txBody>
            <a:bodyPr wrap="square" lIns="0" tIns="0" rIns="0" bIns="0" rtlCol="0"/>
            <a:lstStyle/>
            <a:p>
              <a:endParaRPr/>
            </a:p>
          </p:txBody>
        </p:sp>
        <p:sp>
          <p:nvSpPr>
            <p:cNvPr id="11" name="object 11"/>
            <p:cNvSpPr/>
            <p:nvPr/>
          </p:nvSpPr>
          <p:spPr>
            <a:xfrm>
              <a:off x="1543982" y="2322831"/>
              <a:ext cx="1157605" cy="0"/>
            </a:xfrm>
            <a:custGeom>
              <a:avLst/>
              <a:gdLst/>
              <a:ahLst/>
              <a:cxnLst/>
              <a:rect l="l" t="t" r="r" b="b"/>
              <a:pathLst>
                <a:path w="1157605">
                  <a:moveTo>
                    <a:pt x="0" y="0"/>
                  </a:moveTo>
                  <a:lnTo>
                    <a:pt x="1157117" y="0"/>
                  </a:lnTo>
                </a:path>
              </a:pathLst>
            </a:custGeom>
            <a:ln w="7287">
              <a:solidFill>
                <a:srgbClr val="EFEFEF"/>
              </a:solidFill>
              <a:prstDash val="sysDash"/>
            </a:ln>
          </p:spPr>
          <p:txBody>
            <a:bodyPr wrap="square" lIns="0" tIns="0" rIns="0" bIns="0" rtlCol="0"/>
            <a:lstStyle/>
            <a:p>
              <a:endParaRPr/>
            </a:p>
          </p:txBody>
        </p:sp>
        <p:sp>
          <p:nvSpPr>
            <p:cNvPr id="12" name="object 12"/>
            <p:cNvSpPr/>
            <p:nvPr/>
          </p:nvSpPr>
          <p:spPr>
            <a:xfrm>
              <a:off x="1497355" y="2259049"/>
              <a:ext cx="1243965" cy="182245"/>
            </a:xfrm>
            <a:custGeom>
              <a:avLst/>
              <a:gdLst/>
              <a:ahLst/>
              <a:cxnLst/>
              <a:rect l="l" t="t" r="r" b="b"/>
              <a:pathLst>
                <a:path w="1243964" h="182244">
                  <a:moveTo>
                    <a:pt x="1234201" y="63781"/>
                  </a:moveTo>
                  <a:lnTo>
                    <a:pt x="1243413" y="63781"/>
                  </a:lnTo>
                </a:path>
                <a:path w="1243964" h="182244">
                  <a:moveTo>
                    <a:pt x="0" y="182120"/>
                  </a:moveTo>
                  <a:lnTo>
                    <a:pt x="0" y="109227"/>
                  </a:lnTo>
                </a:path>
                <a:path w="1243964" h="182244">
                  <a:moveTo>
                    <a:pt x="0" y="72893"/>
                  </a:moveTo>
                  <a:lnTo>
                    <a:pt x="0" y="0"/>
                  </a:lnTo>
                </a:path>
              </a:pathLst>
            </a:custGeom>
            <a:ln w="6688">
              <a:solidFill>
                <a:srgbClr val="EFEFEF"/>
              </a:solidFill>
            </a:ln>
          </p:spPr>
          <p:txBody>
            <a:bodyPr wrap="square" lIns="0" tIns="0" rIns="0" bIns="0" rtlCol="0"/>
            <a:lstStyle/>
            <a:p>
              <a:endParaRPr/>
            </a:p>
          </p:txBody>
        </p:sp>
        <p:sp>
          <p:nvSpPr>
            <p:cNvPr id="13" name="object 13"/>
            <p:cNvSpPr/>
            <p:nvPr/>
          </p:nvSpPr>
          <p:spPr>
            <a:xfrm>
              <a:off x="1497355"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4" name="object 14"/>
            <p:cNvSpPr/>
            <p:nvPr/>
          </p:nvSpPr>
          <p:spPr>
            <a:xfrm>
              <a:off x="1736993"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5" name="object 15"/>
            <p:cNvSpPr/>
            <p:nvPr/>
          </p:nvSpPr>
          <p:spPr>
            <a:xfrm>
              <a:off x="1736993"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6" name="object 16"/>
            <p:cNvSpPr/>
            <p:nvPr/>
          </p:nvSpPr>
          <p:spPr>
            <a:xfrm>
              <a:off x="1976790"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7" name="object 17"/>
            <p:cNvSpPr/>
            <p:nvPr/>
          </p:nvSpPr>
          <p:spPr>
            <a:xfrm>
              <a:off x="1976790"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8" name="object 18"/>
            <p:cNvSpPr/>
            <p:nvPr/>
          </p:nvSpPr>
          <p:spPr>
            <a:xfrm>
              <a:off x="2216597"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9" name="object 19"/>
            <p:cNvSpPr/>
            <p:nvPr/>
          </p:nvSpPr>
          <p:spPr>
            <a:xfrm>
              <a:off x="2216597"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0" name="object 20"/>
            <p:cNvSpPr/>
            <p:nvPr/>
          </p:nvSpPr>
          <p:spPr>
            <a:xfrm>
              <a:off x="2456404"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21" name="object 21"/>
            <p:cNvSpPr/>
            <p:nvPr/>
          </p:nvSpPr>
          <p:spPr>
            <a:xfrm>
              <a:off x="2456404"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2" name="object 22"/>
            <p:cNvSpPr/>
            <p:nvPr/>
          </p:nvSpPr>
          <p:spPr>
            <a:xfrm>
              <a:off x="2696211"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23" name="object 23"/>
            <p:cNvSpPr/>
            <p:nvPr/>
          </p:nvSpPr>
          <p:spPr>
            <a:xfrm>
              <a:off x="2696211"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4" name="object 24"/>
            <p:cNvSpPr/>
            <p:nvPr/>
          </p:nvSpPr>
          <p:spPr>
            <a:xfrm>
              <a:off x="1497196" y="2294371"/>
              <a:ext cx="1198880" cy="834390"/>
            </a:xfrm>
            <a:custGeom>
              <a:avLst/>
              <a:gdLst/>
              <a:ahLst/>
              <a:cxnLst/>
              <a:rect l="l" t="t" r="r" b="b"/>
              <a:pathLst>
                <a:path w="1198880" h="834389">
                  <a:moveTo>
                    <a:pt x="0" y="411487"/>
                  </a:moveTo>
                  <a:lnTo>
                    <a:pt x="3967" y="389889"/>
                  </a:lnTo>
                  <a:lnTo>
                    <a:pt x="8084" y="367841"/>
                  </a:lnTo>
                  <a:lnTo>
                    <a:pt x="12051" y="346243"/>
                  </a:lnTo>
                  <a:lnTo>
                    <a:pt x="16018" y="325432"/>
                  </a:lnTo>
                  <a:lnTo>
                    <a:pt x="20135" y="302034"/>
                  </a:lnTo>
                  <a:lnTo>
                    <a:pt x="24102" y="278749"/>
                  </a:lnTo>
                  <a:lnTo>
                    <a:pt x="28069" y="255126"/>
                  </a:lnTo>
                  <a:lnTo>
                    <a:pt x="32036" y="232628"/>
                  </a:lnTo>
                  <a:lnTo>
                    <a:pt x="40121" y="188532"/>
                  </a:lnTo>
                  <a:lnTo>
                    <a:pt x="48215" y="150061"/>
                  </a:lnTo>
                  <a:lnTo>
                    <a:pt x="60106" y="102815"/>
                  </a:lnTo>
                  <a:lnTo>
                    <a:pt x="72158" y="65356"/>
                  </a:lnTo>
                  <a:lnTo>
                    <a:pt x="88176" y="27784"/>
                  </a:lnTo>
                  <a:lnTo>
                    <a:pt x="92303" y="20585"/>
                  </a:lnTo>
                  <a:lnTo>
                    <a:pt x="96270" y="12823"/>
                  </a:lnTo>
                  <a:lnTo>
                    <a:pt x="100228" y="7536"/>
                  </a:lnTo>
                  <a:lnTo>
                    <a:pt x="104195" y="4499"/>
                  </a:lnTo>
                  <a:lnTo>
                    <a:pt x="108321" y="2249"/>
                  </a:lnTo>
                  <a:lnTo>
                    <a:pt x="112288" y="1237"/>
                  </a:lnTo>
                  <a:lnTo>
                    <a:pt x="116246" y="0"/>
                  </a:lnTo>
                  <a:lnTo>
                    <a:pt x="120373" y="112"/>
                  </a:lnTo>
                  <a:lnTo>
                    <a:pt x="124340" y="1462"/>
                  </a:lnTo>
                  <a:lnTo>
                    <a:pt x="128307" y="3374"/>
                  </a:lnTo>
                  <a:lnTo>
                    <a:pt x="132265" y="6974"/>
                  </a:lnTo>
                  <a:lnTo>
                    <a:pt x="136391" y="10574"/>
                  </a:lnTo>
                  <a:lnTo>
                    <a:pt x="140358" y="15861"/>
                  </a:lnTo>
                  <a:lnTo>
                    <a:pt x="144325" y="22497"/>
                  </a:lnTo>
                  <a:lnTo>
                    <a:pt x="148443" y="28797"/>
                  </a:lnTo>
                  <a:lnTo>
                    <a:pt x="152410" y="35659"/>
                  </a:lnTo>
                  <a:lnTo>
                    <a:pt x="156377" y="41733"/>
                  </a:lnTo>
                  <a:lnTo>
                    <a:pt x="160344" y="47920"/>
                  </a:lnTo>
                  <a:lnTo>
                    <a:pt x="164461" y="52870"/>
                  </a:lnTo>
                  <a:lnTo>
                    <a:pt x="168428" y="58607"/>
                  </a:lnTo>
                  <a:lnTo>
                    <a:pt x="172395" y="66368"/>
                  </a:lnTo>
                  <a:lnTo>
                    <a:pt x="176522" y="74693"/>
                  </a:lnTo>
                  <a:lnTo>
                    <a:pt x="180480" y="81555"/>
                  </a:lnTo>
                  <a:lnTo>
                    <a:pt x="184447" y="87067"/>
                  </a:lnTo>
                  <a:lnTo>
                    <a:pt x="188414" y="91454"/>
                  </a:lnTo>
                  <a:lnTo>
                    <a:pt x="192541" y="96178"/>
                  </a:lnTo>
                  <a:lnTo>
                    <a:pt x="216484" y="124076"/>
                  </a:lnTo>
                  <a:lnTo>
                    <a:pt x="220610" y="129588"/>
                  </a:lnTo>
                  <a:lnTo>
                    <a:pt x="224568" y="134875"/>
                  </a:lnTo>
                  <a:lnTo>
                    <a:pt x="228535" y="139937"/>
                  </a:lnTo>
                  <a:lnTo>
                    <a:pt x="232502" y="147024"/>
                  </a:lnTo>
                  <a:lnTo>
                    <a:pt x="236629" y="155348"/>
                  </a:lnTo>
                  <a:lnTo>
                    <a:pt x="240587" y="164459"/>
                  </a:lnTo>
                  <a:lnTo>
                    <a:pt x="244554" y="173346"/>
                  </a:lnTo>
                  <a:lnTo>
                    <a:pt x="260572" y="211368"/>
                  </a:lnTo>
                  <a:lnTo>
                    <a:pt x="264699" y="222954"/>
                  </a:lnTo>
                  <a:lnTo>
                    <a:pt x="268666" y="231503"/>
                  </a:lnTo>
                  <a:lnTo>
                    <a:pt x="272623" y="239828"/>
                  </a:lnTo>
                  <a:lnTo>
                    <a:pt x="276750" y="248377"/>
                  </a:lnTo>
                  <a:lnTo>
                    <a:pt x="280717" y="257489"/>
                  </a:lnTo>
                  <a:lnTo>
                    <a:pt x="296736" y="296860"/>
                  </a:lnTo>
                  <a:lnTo>
                    <a:pt x="308787" y="336794"/>
                  </a:lnTo>
                  <a:lnTo>
                    <a:pt x="320839" y="382127"/>
                  </a:lnTo>
                  <a:lnTo>
                    <a:pt x="324806" y="398101"/>
                  </a:lnTo>
                  <a:lnTo>
                    <a:pt x="328773" y="413962"/>
                  </a:lnTo>
                  <a:lnTo>
                    <a:pt x="332900" y="429710"/>
                  </a:lnTo>
                  <a:lnTo>
                    <a:pt x="336857" y="444334"/>
                  </a:lnTo>
                  <a:lnTo>
                    <a:pt x="340824" y="458958"/>
                  </a:lnTo>
                  <a:lnTo>
                    <a:pt x="344791" y="471669"/>
                  </a:lnTo>
                  <a:lnTo>
                    <a:pt x="348918" y="485505"/>
                  </a:lnTo>
                  <a:lnTo>
                    <a:pt x="352876" y="499791"/>
                  </a:lnTo>
                  <a:lnTo>
                    <a:pt x="356843" y="513628"/>
                  </a:lnTo>
                  <a:lnTo>
                    <a:pt x="360810" y="527126"/>
                  </a:lnTo>
                  <a:lnTo>
                    <a:pt x="364936" y="538038"/>
                  </a:lnTo>
                  <a:lnTo>
                    <a:pt x="368894" y="549062"/>
                  </a:lnTo>
                  <a:lnTo>
                    <a:pt x="372861" y="559186"/>
                  </a:lnTo>
                  <a:lnTo>
                    <a:pt x="376988" y="569648"/>
                  </a:lnTo>
                  <a:lnTo>
                    <a:pt x="380955" y="580559"/>
                  </a:lnTo>
                  <a:lnTo>
                    <a:pt x="384912" y="589896"/>
                  </a:lnTo>
                  <a:lnTo>
                    <a:pt x="388879" y="600132"/>
                  </a:lnTo>
                  <a:lnTo>
                    <a:pt x="393006" y="610819"/>
                  </a:lnTo>
                  <a:lnTo>
                    <a:pt x="396973" y="619705"/>
                  </a:lnTo>
                  <a:lnTo>
                    <a:pt x="400931" y="628817"/>
                  </a:lnTo>
                  <a:lnTo>
                    <a:pt x="405058" y="637141"/>
                  </a:lnTo>
                  <a:lnTo>
                    <a:pt x="409025" y="645691"/>
                  </a:lnTo>
                  <a:lnTo>
                    <a:pt x="412992" y="654577"/>
                  </a:lnTo>
                  <a:lnTo>
                    <a:pt x="416949" y="664476"/>
                  </a:lnTo>
                  <a:lnTo>
                    <a:pt x="421076" y="674488"/>
                  </a:lnTo>
                  <a:lnTo>
                    <a:pt x="441062" y="708122"/>
                  </a:lnTo>
                  <a:lnTo>
                    <a:pt x="461198" y="720496"/>
                  </a:lnTo>
                  <a:lnTo>
                    <a:pt x="465165" y="720046"/>
                  </a:lnTo>
                  <a:lnTo>
                    <a:pt x="469132" y="719484"/>
                  </a:lnTo>
                  <a:lnTo>
                    <a:pt x="473099" y="718134"/>
                  </a:lnTo>
                  <a:lnTo>
                    <a:pt x="477216" y="717234"/>
                  </a:lnTo>
                  <a:lnTo>
                    <a:pt x="481183" y="716672"/>
                  </a:lnTo>
                  <a:lnTo>
                    <a:pt x="485150" y="715659"/>
                  </a:lnTo>
                  <a:lnTo>
                    <a:pt x="489117" y="714984"/>
                  </a:lnTo>
                  <a:lnTo>
                    <a:pt x="493234" y="714534"/>
                  </a:lnTo>
                  <a:lnTo>
                    <a:pt x="497201" y="714534"/>
                  </a:lnTo>
                  <a:lnTo>
                    <a:pt x="501169" y="714759"/>
                  </a:lnTo>
                  <a:lnTo>
                    <a:pt x="505295" y="715547"/>
                  </a:lnTo>
                  <a:lnTo>
                    <a:pt x="509253" y="716672"/>
                  </a:lnTo>
                  <a:lnTo>
                    <a:pt x="513220" y="718134"/>
                  </a:lnTo>
                  <a:lnTo>
                    <a:pt x="517187" y="719146"/>
                  </a:lnTo>
                  <a:lnTo>
                    <a:pt x="521314" y="720271"/>
                  </a:lnTo>
                  <a:lnTo>
                    <a:pt x="525271" y="721171"/>
                  </a:lnTo>
                  <a:lnTo>
                    <a:pt x="529238" y="722184"/>
                  </a:lnTo>
                  <a:lnTo>
                    <a:pt x="533365" y="723533"/>
                  </a:lnTo>
                  <a:lnTo>
                    <a:pt x="537332" y="724658"/>
                  </a:lnTo>
                  <a:lnTo>
                    <a:pt x="541262" y="725783"/>
                  </a:lnTo>
                  <a:lnTo>
                    <a:pt x="545304" y="727246"/>
                  </a:lnTo>
                  <a:lnTo>
                    <a:pt x="549346" y="728933"/>
                  </a:lnTo>
                  <a:lnTo>
                    <a:pt x="553388" y="731070"/>
                  </a:lnTo>
                  <a:lnTo>
                    <a:pt x="557337" y="733208"/>
                  </a:lnTo>
                  <a:lnTo>
                    <a:pt x="561473" y="735007"/>
                  </a:lnTo>
                  <a:lnTo>
                    <a:pt x="565421" y="737370"/>
                  </a:lnTo>
                  <a:lnTo>
                    <a:pt x="569369" y="739957"/>
                  </a:lnTo>
                  <a:lnTo>
                    <a:pt x="573317" y="742094"/>
                  </a:lnTo>
                  <a:lnTo>
                    <a:pt x="577454" y="744569"/>
                  </a:lnTo>
                  <a:lnTo>
                    <a:pt x="581402" y="747381"/>
                  </a:lnTo>
                  <a:lnTo>
                    <a:pt x="585350" y="749856"/>
                  </a:lnTo>
                  <a:lnTo>
                    <a:pt x="589486" y="752556"/>
                  </a:lnTo>
                  <a:lnTo>
                    <a:pt x="593434" y="755593"/>
                  </a:lnTo>
                  <a:lnTo>
                    <a:pt x="597477" y="758405"/>
                  </a:lnTo>
                  <a:lnTo>
                    <a:pt x="601425" y="761218"/>
                  </a:lnTo>
                  <a:lnTo>
                    <a:pt x="605561" y="763692"/>
                  </a:lnTo>
                  <a:lnTo>
                    <a:pt x="609509" y="766167"/>
                  </a:lnTo>
                  <a:lnTo>
                    <a:pt x="613458" y="768079"/>
                  </a:lnTo>
                  <a:lnTo>
                    <a:pt x="617594" y="770329"/>
                  </a:lnTo>
                  <a:lnTo>
                    <a:pt x="621542" y="773029"/>
                  </a:lnTo>
                  <a:lnTo>
                    <a:pt x="625490" y="775279"/>
                  </a:lnTo>
                  <a:lnTo>
                    <a:pt x="629438" y="777191"/>
                  </a:lnTo>
                  <a:lnTo>
                    <a:pt x="633575" y="777979"/>
                  </a:lnTo>
                  <a:lnTo>
                    <a:pt x="637523" y="778653"/>
                  </a:lnTo>
                  <a:lnTo>
                    <a:pt x="641565" y="779891"/>
                  </a:lnTo>
                  <a:lnTo>
                    <a:pt x="669579" y="794402"/>
                  </a:lnTo>
                  <a:lnTo>
                    <a:pt x="673527" y="796539"/>
                  </a:lnTo>
                  <a:lnTo>
                    <a:pt x="677663" y="798789"/>
                  </a:lnTo>
                  <a:lnTo>
                    <a:pt x="681611" y="801489"/>
                  </a:lnTo>
                  <a:lnTo>
                    <a:pt x="685653" y="802614"/>
                  </a:lnTo>
                  <a:lnTo>
                    <a:pt x="689696" y="802614"/>
                  </a:lnTo>
                  <a:lnTo>
                    <a:pt x="693738" y="802614"/>
                  </a:lnTo>
                  <a:lnTo>
                    <a:pt x="697686" y="802951"/>
                  </a:lnTo>
                  <a:lnTo>
                    <a:pt x="701634" y="803401"/>
                  </a:lnTo>
                  <a:lnTo>
                    <a:pt x="705770" y="803739"/>
                  </a:lnTo>
                  <a:lnTo>
                    <a:pt x="709719" y="804526"/>
                  </a:lnTo>
                  <a:lnTo>
                    <a:pt x="713667" y="805314"/>
                  </a:lnTo>
                  <a:lnTo>
                    <a:pt x="717803" y="805988"/>
                  </a:lnTo>
                  <a:lnTo>
                    <a:pt x="721751" y="807113"/>
                  </a:lnTo>
                  <a:lnTo>
                    <a:pt x="725700" y="808351"/>
                  </a:lnTo>
                  <a:lnTo>
                    <a:pt x="729742" y="809476"/>
                  </a:lnTo>
                  <a:lnTo>
                    <a:pt x="733878" y="810826"/>
                  </a:lnTo>
                  <a:lnTo>
                    <a:pt x="737826" y="812288"/>
                  </a:lnTo>
                  <a:lnTo>
                    <a:pt x="741774" y="813975"/>
                  </a:lnTo>
                  <a:lnTo>
                    <a:pt x="745911" y="815663"/>
                  </a:lnTo>
                  <a:lnTo>
                    <a:pt x="749859" y="817575"/>
                  </a:lnTo>
                  <a:lnTo>
                    <a:pt x="753807" y="819487"/>
                  </a:lnTo>
                  <a:lnTo>
                    <a:pt x="757755" y="821625"/>
                  </a:lnTo>
                  <a:lnTo>
                    <a:pt x="761891" y="822862"/>
                  </a:lnTo>
                  <a:lnTo>
                    <a:pt x="765840" y="824437"/>
                  </a:lnTo>
                  <a:lnTo>
                    <a:pt x="769788" y="825899"/>
                  </a:lnTo>
                  <a:lnTo>
                    <a:pt x="773924" y="827137"/>
                  </a:lnTo>
                  <a:lnTo>
                    <a:pt x="777966" y="828036"/>
                  </a:lnTo>
                  <a:lnTo>
                    <a:pt x="781915" y="828936"/>
                  </a:lnTo>
                  <a:lnTo>
                    <a:pt x="785863" y="829949"/>
                  </a:lnTo>
                  <a:lnTo>
                    <a:pt x="789999" y="830286"/>
                  </a:lnTo>
                  <a:lnTo>
                    <a:pt x="793947" y="830849"/>
                  </a:lnTo>
                  <a:lnTo>
                    <a:pt x="797895" y="831411"/>
                  </a:lnTo>
                  <a:lnTo>
                    <a:pt x="801844" y="832199"/>
                  </a:lnTo>
                  <a:lnTo>
                    <a:pt x="805980" y="832986"/>
                  </a:lnTo>
                  <a:lnTo>
                    <a:pt x="809928" y="833211"/>
                  </a:lnTo>
                  <a:lnTo>
                    <a:pt x="813970" y="833323"/>
                  </a:lnTo>
                  <a:lnTo>
                    <a:pt x="818012" y="833773"/>
                  </a:lnTo>
                  <a:lnTo>
                    <a:pt x="822055" y="833548"/>
                  </a:lnTo>
                  <a:lnTo>
                    <a:pt x="826003" y="833211"/>
                  </a:lnTo>
                  <a:lnTo>
                    <a:pt x="829951" y="832761"/>
                  </a:lnTo>
                  <a:lnTo>
                    <a:pt x="834087" y="832649"/>
                  </a:lnTo>
                  <a:lnTo>
                    <a:pt x="838036" y="832649"/>
                  </a:lnTo>
                  <a:lnTo>
                    <a:pt x="841984" y="832649"/>
                  </a:lnTo>
                  <a:lnTo>
                    <a:pt x="846120" y="832761"/>
                  </a:lnTo>
                  <a:lnTo>
                    <a:pt x="850068" y="832986"/>
                  </a:lnTo>
                  <a:lnTo>
                    <a:pt x="854016" y="832649"/>
                  </a:lnTo>
                  <a:lnTo>
                    <a:pt x="858059" y="831974"/>
                  </a:lnTo>
                  <a:lnTo>
                    <a:pt x="862101" y="831411"/>
                  </a:lnTo>
                  <a:lnTo>
                    <a:pt x="866143" y="830849"/>
                  </a:lnTo>
                  <a:lnTo>
                    <a:pt x="870091" y="830511"/>
                  </a:lnTo>
                  <a:lnTo>
                    <a:pt x="874227" y="830174"/>
                  </a:lnTo>
                  <a:lnTo>
                    <a:pt x="878176" y="829949"/>
                  </a:lnTo>
                  <a:lnTo>
                    <a:pt x="882124" y="829611"/>
                  </a:lnTo>
                  <a:lnTo>
                    <a:pt x="886072" y="829611"/>
                  </a:lnTo>
                  <a:lnTo>
                    <a:pt x="890208" y="829386"/>
                  </a:lnTo>
                  <a:lnTo>
                    <a:pt x="894157" y="829386"/>
                  </a:lnTo>
                  <a:lnTo>
                    <a:pt x="898105" y="829386"/>
                  </a:lnTo>
                  <a:lnTo>
                    <a:pt x="902241" y="829386"/>
                  </a:lnTo>
                  <a:lnTo>
                    <a:pt x="906189" y="829611"/>
                  </a:lnTo>
                  <a:lnTo>
                    <a:pt x="910231" y="827811"/>
                  </a:lnTo>
                  <a:lnTo>
                    <a:pt x="914180" y="826349"/>
                  </a:lnTo>
                  <a:lnTo>
                    <a:pt x="918316" y="824774"/>
                  </a:lnTo>
                  <a:lnTo>
                    <a:pt x="922264" y="823537"/>
                  </a:lnTo>
                  <a:lnTo>
                    <a:pt x="926212" y="822299"/>
                  </a:lnTo>
                  <a:lnTo>
                    <a:pt x="930160" y="821175"/>
                  </a:lnTo>
                  <a:lnTo>
                    <a:pt x="934297" y="820275"/>
                  </a:lnTo>
                  <a:lnTo>
                    <a:pt x="938245" y="819487"/>
                  </a:lnTo>
                  <a:lnTo>
                    <a:pt x="942193" y="818700"/>
                  </a:lnTo>
                  <a:lnTo>
                    <a:pt x="946329" y="818137"/>
                  </a:lnTo>
                  <a:lnTo>
                    <a:pt x="950278" y="817575"/>
                  </a:lnTo>
                  <a:lnTo>
                    <a:pt x="954320" y="817462"/>
                  </a:lnTo>
                  <a:lnTo>
                    <a:pt x="958268" y="817237"/>
                  </a:lnTo>
                  <a:lnTo>
                    <a:pt x="962404" y="817012"/>
                  </a:lnTo>
                  <a:lnTo>
                    <a:pt x="966352" y="817012"/>
                  </a:lnTo>
                  <a:lnTo>
                    <a:pt x="970301" y="817237"/>
                  </a:lnTo>
                  <a:lnTo>
                    <a:pt x="974437" y="817575"/>
                  </a:lnTo>
                  <a:lnTo>
                    <a:pt x="978385" y="818025"/>
                  </a:lnTo>
                  <a:lnTo>
                    <a:pt x="982333" y="818587"/>
                  </a:lnTo>
                  <a:lnTo>
                    <a:pt x="986281" y="819150"/>
                  </a:lnTo>
                  <a:lnTo>
                    <a:pt x="990418" y="819937"/>
                  </a:lnTo>
                  <a:lnTo>
                    <a:pt x="994366" y="820837"/>
                  </a:lnTo>
                  <a:lnTo>
                    <a:pt x="998408" y="821737"/>
                  </a:lnTo>
                  <a:lnTo>
                    <a:pt x="1002450" y="822862"/>
                  </a:lnTo>
                  <a:lnTo>
                    <a:pt x="1006493" y="824212"/>
                  </a:lnTo>
                  <a:lnTo>
                    <a:pt x="1010441" y="824662"/>
                  </a:lnTo>
                  <a:lnTo>
                    <a:pt x="1014389" y="825224"/>
                  </a:lnTo>
                  <a:lnTo>
                    <a:pt x="1018525" y="825787"/>
                  </a:lnTo>
                  <a:lnTo>
                    <a:pt x="1022473" y="826574"/>
                  </a:lnTo>
                  <a:lnTo>
                    <a:pt x="1026422" y="827249"/>
                  </a:lnTo>
                  <a:lnTo>
                    <a:pt x="1030558" y="828261"/>
                  </a:lnTo>
                  <a:lnTo>
                    <a:pt x="1034506" y="828936"/>
                  </a:lnTo>
                  <a:lnTo>
                    <a:pt x="1038454" y="828936"/>
                  </a:lnTo>
                  <a:lnTo>
                    <a:pt x="1042496" y="829161"/>
                  </a:lnTo>
                  <a:lnTo>
                    <a:pt x="1046633" y="829386"/>
                  </a:lnTo>
                  <a:lnTo>
                    <a:pt x="1050581" y="829724"/>
                  </a:lnTo>
                  <a:lnTo>
                    <a:pt x="1054529" y="830174"/>
                  </a:lnTo>
                  <a:lnTo>
                    <a:pt x="1058665" y="830511"/>
                  </a:lnTo>
                  <a:lnTo>
                    <a:pt x="1062614" y="830849"/>
                  </a:lnTo>
                  <a:lnTo>
                    <a:pt x="1066562" y="831411"/>
                  </a:lnTo>
                  <a:lnTo>
                    <a:pt x="1070510" y="831974"/>
                  </a:lnTo>
                  <a:lnTo>
                    <a:pt x="1074646" y="832649"/>
                  </a:lnTo>
                  <a:lnTo>
                    <a:pt x="1078594" y="831411"/>
                  </a:lnTo>
                  <a:lnTo>
                    <a:pt x="1082543" y="830511"/>
                  </a:lnTo>
                  <a:lnTo>
                    <a:pt x="1086585" y="829611"/>
                  </a:lnTo>
                  <a:lnTo>
                    <a:pt x="1090721" y="828824"/>
                  </a:lnTo>
                  <a:lnTo>
                    <a:pt x="1094669" y="828036"/>
                  </a:lnTo>
                  <a:lnTo>
                    <a:pt x="1098617" y="827474"/>
                  </a:lnTo>
                  <a:lnTo>
                    <a:pt x="1102754" y="827137"/>
                  </a:lnTo>
                  <a:lnTo>
                    <a:pt x="1106702" y="826687"/>
                  </a:lnTo>
                  <a:lnTo>
                    <a:pt x="1110650" y="826574"/>
                  </a:lnTo>
                  <a:lnTo>
                    <a:pt x="1114598" y="826574"/>
                  </a:lnTo>
                  <a:lnTo>
                    <a:pt x="1118735" y="826574"/>
                  </a:lnTo>
                  <a:lnTo>
                    <a:pt x="1122683" y="826687"/>
                  </a:lnTo>
                  <a:lnTo>
                    <a:pt x="1126725" y="827137"/>
                  </a:lnTo>
                  <a:lnTo>
                    <a:pt x="1130767" y="827474"/>
                  </a:lnTo>
                  <a:lnTo>
                    <a:pt x="1134809" y="828036"/>
                  </a:lnTo>
                  <a:lnTo>
                    <a:pt x="1138758" y="828824"/>
                  </a:lnTo>
                  <a:lnTo>
                    <a:pt x="1142706" y="829611"/>
                  </a:lnTo>
                  <a:lnTo>
                    <a:pt x="1146842" y="830511"/>
                  </a:lnTo>
                  <a:lnTo>
                    <a:pt x="1150790" y="831411"/>
                  </a:lnTo>
                  <a:lnTo>
                    <a:pt x="1154738" y="832649"/>
                  </a:lnTo>
                  <a:lnTo>
                    <a:pt x="1158875" y="831974"/>
                  </a:lnTo>
                  <a:lnTo>
                    <a:pt x="1162823" y="831411"/>
                  </a:lnTo>
                  <a:lnTo>
                    <a:pt x="1166771" y="830849"/>
                  </a:lnTo>
                  <a:lnTo>
                    <a:pt x="1170813" y="830511"/>
                  </a:lnTo>
                  <a:lnTo>
                    <a:pt x="1174856" y="830174"/>
                  </a:lnTo>
                  <a:lnTo>
                    <a:pt x="1178898" y="829724"/>
                  </a:lnTo>
                  <a:lnTo>
                    <a:pt x="1182846" y="829386"/>
                  </a:lnTo>
                  <a:lnTo>
                    <a:pt x="1186982" y="829161"/>
                  </a:lnTo>
                  <a:lnTo>
                    <a:pt x="1190930" y="828936"/>
                  </a:lnTo>
                  <a:lnTo>
                    <a:pt x="1194879" y="828936"/>
                  </a:lnTo>
                  <a:lnTo>
                    <a:pt x="1198827" y="828936"/>
                  </a:lnTo>
                </a:path>
              </a:pathLst>
            </a:custGeom>
            <a:ln w="6897">
              <a:solidFill>
                <a:srgbClr val="1A85FF"/>
              </a:solidFill>
            </a:ln>
          </p:spPr>
          <p:txBody>
            <a:bodyPr wrap="square" lIns="0" tIns="0" rIns="0" bIns="0" rtlCol="0"/>
            <a:lstStyle/>
            <a:p>
              <a:endParaRPr/>
            </a:p>
          </p:txBody>
        </p:sp>
        <p:sp>
          <p:nvSpPr>
            <p:cNvPr id="25" name="object 25"/>
            <p:cNvSpPr/>
            <p:nvPr/>
          </p:nvSpPr>
          <p:spPr>
            <a:xfrm>
              <a:off x="1497196" y="2294708"/>
              <a:ext cx="1198880" cy="845819"/>
            </a:xfrm>
            <a:custGeom>
              <a:avLst/>
              <a:gdLst/>
              <a:ahLst/>
              <a:cxnLst/>
              <a:rect l="l" t="t" r="r" b="b"/>
              <a:pathLst>
                <a:path w="1198880" h="845819">
                  <a:moveTo>
                    <a:pt x="0" y="287861"/>
                  </a:moveTo>
                  <a:lnTo>
                    <a:pt x="8084" y="247027"/>
                  </a:lnTo>
                  <a:lnTo>
                    <a:pt x="20135" y="192919"/>
                  </a:lnTo>
                  <a:lnTo>
                    <a:pt x="32036" y="147811"/>
                  </a:lnTo>
                  <a:lnTo>
                    <a:pt x="36154" y="134762"/>
                  </a:lnTo>
                  <a:lnTo>
                    <a:pt x="40121" y="120251"/>
                  </a:lnTo>
                  <a:lnTo>
                    <a:pt x="52172" y="82567"/>
                  </a:lnTo>
                  <a:lnTo>
                    <a:pt x="64233" y="52757"/>
                  </a:lnTo>
                  <a:lnTo>
                    <a:pt x="68191" y="43421"/>
                  </a:lnTo>
                  <a:lnTo>
                    <a:pt x="92303" y="8886"/>
                  </a:lnTo>
                  <a:lnTo>
                    <a:pt x="96270" y="4387"/>
                  </a:lnTo>
                  <a:lnTo>
                    <a:pt x="100228" y="1349"/>
                  </a:lnTo>
                  <a:lnTo>
                    <a:pt x="104195" y="0"/>
                  </a:lnTo>
                  <a:lnTo>
                    <a:pt x="108321" y="0"/>
                  </a:lnTo>
                  <a:lnTo>
                    <a:pt x="136391" y="36559"/>
                  </a:lnTo>
                  <a:lnTo>
                    <a:pt x="148443" y="73230"/>
                  </a:lnTo>
                  <a:lnTo>
                    <a:pt x="160344" y="120251"/>
                  </a:lnTo>
                  <a:lnTo>
                    <a:pt x="164461" y="135662"/>
                  </a:lnTo>
                  <a:lnTo>
                    <a:pt x="168428" y="149161"/>
                  </a:lnTo>
                  <a:lnTo>
                    <a:pt x="172395" y="162660"/>
                  </a:lnTo>
                  <a:lnTo>
                    <a:pt x="176522" y="177171"/>
                  </a:lnTo>
                  <a:lnTo>
                    <a:pt x="180480" y="191682"/>
                  </a:lnTo>
                  <a:lnTo>
                    <a:pt x="184447" y="205293"/>
                  </a:lnTo>
                  <a:lnTo>
                    <a:pt x="188414" y="214967"/>
                  </a:lnTo>
                  <a:lnTo>
                    <a:pt x="192541" y="221829"/>
                  </a:lnTo>
                  <a:lnTo>
                    <a:pt x="196498" y="229029"/>
                  </a:lnTo>
                  <a:lnTo>
                    <a:pt x="200465" y="237803"/>
                  </a:lnTo>
                  <a:lnTo>
                    <a:pt x="204432" y="247589"/>
                  </a:lnTo>
                  <a:lnTo>
                    <a:pt x="208559" y="256926"/>
                  </a:lnTo>
                  <a:lnTo>
                    <a:pt x="212517" y="265813"/>
                  </a:lnTo>
                  <a:lnTo>
                    <a:pt x="216484" y="273575"/>
                  </a:lnTo>
                  <a:lnTo>
                    <a:pt x="220610" y="281224"/>
                  </a:lnTo>
                  <a:lnTo>
                    <a:pt x="224568" y="289773"/>
                  </a:lnTo>
                  <a:lnTo>
                    <a:pt x="228535" y="299560"/>
                  </a:lnTo>
                  <a:lnTo>
                    <a:pt x="232502" y="310584"/>
                  </a:lnTo>
                  <a:lnTo>
                    <a:pt x="236629" y="322733"/>
                  </a:lnTo>
                  <a:lnTo>
                    <a:pt x="240587" y="333982"/>
                  </a:lnTo>
                  <a:lnTo>
                    <a:pt x="244554" y="346468"/>
                  </a:lnTo>
                  <a:lnTo>
                    <a:pt x="248680" y="358054"/>
                  </a:lnTo>
                  <a:lnTo>
                    <a:pt x="252647" y="369416"/>
                  </a:lnTo>
                  <a:lnTo>
                    <a:pt x="256605" y="380777"/>
                  </a:lnTo>
                  <a:lnTo>
                    <a:pt x="260572" y="391239"/>
                  </a:lnTo>
                  <a:lnTo>
                    <a:pt x="264699" y="401700"/>
                  </a:lnTo>
                  <a:lnTo>
                    <a:pt x="268666" y="412724"/>
                  </a:lnTo>
                  <a:lnTo>
                    <a:pt x="272623" y="423298"/>
                  </a:lnTo>
                  <a:lnTo>
                    <a:pt x="276750" y="432410"/>
                  </a:lnTo>
                  <a:lnTo>
                    <a:pt x="280717" y="440397"/>
                  </a:lnTo>
                  <a:lnTo>
                    <a:pt x="284684" y="447034"/>
                  </a:lnTo>
                  <a:lnTo>
                    <a:pt x="288642" y="454795"/>
                  </a:lnTo>
                  <a:lnTo>
                    <a:pt x="308787" y="487305"/>
                  </a:lnTo>
                  <a:lnTo>
                    <a:pt x="312754" y="492367"/>
                  </a:lnTo>
                  <a:lnTo>
                    <a:pt x="316721" y="498104"/>
                  </a:lnTo>
                  <a:lnTo>
                    <a:pt x="336857" y="534776"/>
                  </a:lnTo>
                  <a:lnTo>
                    <a:pt x="340824" y="543437"/>
                  </a:lnTo>
                  <a:lnTo>
                    <a:pt x="344791" y="550299"/>
                  </a:lnTo>
                  <a:lnTo>
                    <a:pt x="348918" y="555811"/>
                  </a:lnTo>
                  <a:lnTo>
                    <a:pt x="352876" y="561098"/>
                  </a:lnTo>
                  <a:lnTo>
                    <a:pt x="356843" y="566273"/>
                  </a:lnTo>
                  <a:lnTo>
                    <a:pt x="360810" y="571335"/>
                  </a:lnTo>
                  <a:lnTo>
                    <a:pt x="364936" y="576622"/>
                  </a:lnTo>
                  <a:lnTo>
                    <a:pt x="368894" y="582134"/>
                  </a:lnTo>
                  <a:lnTo>
                    <a:pt x="372861" y="586521"/>
                  </a:lnTo>
                  <a:lnTo>
                    <a:pt x="376988" y="591696"/>
                  </a:lnTo>
                  <a:lnTo>
                    <a:pt x="380955" y="597095"/>
                  </a:lnTo>
                  <a:lnTo>
                    <a:pt x="384912" y="602832"/>
                  </a:lnTo>
                  <a:lnTo>
                    <a:pt x="388880" y="608119"/>
                  </a:lnTo>
                  <a:lnTo>
                    <a:pt x="393006" y="611944"/>
                  </a:lnTo>
                  <a:lnTo>
                    <a:pt x="396973" y="614193"/>
                  </a:lnTo>
                  <a:lnTo>
                    <a:pt x="400931" y="615206"/>
                  </a:lnTo>
                  <a:lnTo>
                    <a:pt x="405058" y="616668"/>
                  </a:lnTo>
                  <a:lnTo>
                    <a:pt x="409025" y="618581"/>
                  </a:lnTo>
                  <a:lnTo>
                    <a:pt x="412992" y="620830"/>
                  </a:lnTo>
                  <a:lnTo>
                    <a:pt x="416949" y="623868"/>
                  </a:lnTo>
                  <a:lnTo>
                    <a:pt x="421076" y="627355"/>
                  </a:lnTo>
                  <a:lnTo>
                    <a:pt x="425043" y="630167"/>
                  </a:lnTo>
                  <a:lnTo>
                    <a:pt x="429010" y="632979"/>
                  </a:lnTo>
                  <a:lnTo>
                    <a:pt x="433128" y="636579"/>
                  </a:lnTo>
                  <a:lnTo>
                    <a:pt x="437095" y="640179"/>
                  </a:lnTo>
                  <a:lnTo>
                    <a:pt x="441062" y="643778"/>
                  </a:lnTo>
                  <a:lnTo>
                    <a:pt x="445029" y="648053"/>
                  </a:lnTo>
                  <a:lnTo>
                    <a:pt x="449146" y="652552"/>
                  </a:lnTo>
                  <a:lnTo>
                    <a:pt x="453113" y="657727"/>
                  </a:lnTo>
                  <a:lnTo>
                    <a:pt x="457080" y="662789"/>
                  </a:lnTo>
                  <a:lnTo>
                    <a:pt x="461198" y="668076"/>
                  </a:lnTo>
                  <a:lnTo>
                    <a:pt x="465165" y="673251"/>
                  </a:lnTo>
                  <a:lnTo>
                    <a:pt x="469132" y="678538"/>
                  </a:lnTo>
                  <a:lnTo>
                    <a:pt x="473099" y="683712"/>
                  </a:lnTo>
                  <a:lnTo>
                    <a:pt x="493234" y="706773"/>
                  </a:lnTo>
                  <a:lnTo>
                    <a:pt x="497201" y="710260"/>
                  </a:lnTo>
                  <a:lnTo>
                    <a:pt x="501169" y="713072"/>
                  </a:lnTo>
                  <a:lnTo>
                    <a:pt x="505295" y="716109"/>
                  </a:lnTo>
                  <a:lnTo>
                    <a:pt x="509253" y="719371"/>
                  </a:lnTo>
                  <a:lnTo>
                    <a:pt x="513220" y="722184"/>
                  </a:lnTo>
                  <a:lnTo>
                    <a:pt x="517187" y="725221"/>
                  </a:lnTo>
                  <a:lnTo>
                    <a:pt x="521314" y="728596"/>
                  </a:lnTo>
                  <a:lnTo>
                    <a:pt x="525271" y="732308"/>
                  </a:lnTo>
                  <a:lnTo>
                    <a:pt x="529238" y="735345"/>
                  </a:lnTo>
                  <a:lnTo>
                    <a:pt x="533365" y="737370"/>
                  </a:lnTo>
                  <a:lnTo>
                    <a:pt x="537332" y="739844"/>
                  </a:lnTo>
                  <a:lnTo>
                    <a:pt x="541262" y="742544"/>
                  </a:lnTo>
                  <a:lnTo>
                    <a:pt x="545304" y="743782"/>
                  </a:lnTo>
                  <a:lnTo>
                    <a:pt x="549346" y="745132"/>
                  </a:lnTo>
                  <a:lnTo>
                    <a:pt x="553388" y="746706"/>
                  </a:lnTo>
                  <a:lnTo>
                    <a:pt x="557337" y="748619"/>
                  </a:lnTo>
                  <a:lnTo>
                    <a:pt x="561473" y="750643"/>
                  </a:lnTo>
                  <a:lnTo>
                    <a:pt x="565421" y="751768"/>
                  </a:lnTo>
                  <a:lnTo>
                    <a:pt x="569369" y="751656"/>
                  </a:lnTo>
                  <a:lnTo>
                    <a:pt x="573317" y="751768"/>
                  </a:lnTo>
                  <a:lnTo>
                    <a:pt x="577454" y="751206"/>
                  </a:lnTo>
                  <a:lnTo>
                    <a:pt x="581402" y="750419"/>
                  </a:lnTo>
                  <a:lnTo>
                    <a:pt x="585350" y="750081"/>
                  </a:lnTo>
                  <a:lnTo>
                    <a:pt x="589486" y="749744"/>
                  </a:lnTo>
                  <a:lnTo>
                    <a:pt x="593434" y="749744"/>
                  </a:lnTo>
                  <a:lnTo>
                    <a:pt x="597477" y="750081"/>
                  </a:lnTo>
                  <a:lnTo>
                    <a:pt x="601425" y="750419"/>
                  </a:lnTo>
                  <a:lnTo>
                    <a:pt x="605561" y="751206"/>
                  </a:lnTo>
                  <a:lnTo>
                    <a:pt x="609509" y="752218"/>
                  </a:lnTo>
                  <a:lnTo>
                    <a:pt x="613458" y="752893"/>
                  </a:lnTo>
                  <a:lnTo>
                    <a:pt x="617594" y="753681"/>
                  </a:lnTo>
                  <a:lnTo>
                    <a:pt x="621542" y="754806"/>
                  </a:lnTo>
                  <a:lnTo>
                    <a:pt x="625490" y="755931"/>
                  </a:lnTo>
                  <a:lnTo>
                    <a:pt x="629438" y="757505"/>
                  </a:lnTo>
                  <a:lnTo>
                    <a:pt x="633575" y="759193"/>
                  </a:lnTo>
                  <a:lnTo>
                    <a:pt x="637523" y="761330"/>
                  </a:lnTo>
                  <a:lnTo>
                    <a:pt x="641565" y="763355"/>
                  </a:lnTo>
                  <a:lnTo>
                    <a:pt x="645513" y="765830"/>
                  </a:lnTo>
                  <a:lnTo>
                    <a:pt x="649649" y="768529"/>
                  </a:lnTo>
                  <a:lnTo>
                    <a:pt x="653598" y="769992"/>
                  </a:lnTo>
                  <a:lnTo>
                    <a:pt x="657546" y="771004"/>
                  </a:lnTo>
                  <a:lnTo>
                    <a:pt x="661682" y="771567"/>
                  </a:lnTo>
                  <a:lnTo>
                    <a:pt x="665630" y="772129"/>
                  </a:lnTo>
                  <a:lnTo>
                    <a:pt x="669579" y="772916"/>
                  </a:lnTo>
                  <a:lnTo>
                    <a:pt x="673527" y="774041"/>
                  </a:lnTo>
                  <a:lnTo>
                    <a:pt x="677663" y="775166"/>
                  </a:lnTo>
                  <a:lnTo>
                    <a:pt x="681611" y="776516"/>
                  </a:lnTo>
                  <a:lnTo>
                    <a:pt x="685653" y="777754"/>
                  </a:lnTo>
                  <a:lnTo>
                    <a:pt x="689696" y="779553"/>
                  </a:lnTo>
                  <a:lnTo>
                    <a:pt x="693738" y="781241"/>
                  </a:lnTo>
                  <a:lnTo>
                    <a:pt x="697686" y="782703"/>
                  </a:lnTo>
                  <a:lnTo>
                    <a:pt x="701634" y="782703"/>
                  </a:lnTo>
                  <a:lnTo>
                    <a:pt x="705770" y="782928"/>
                  </a:lnTo>
                  <a:lnTo>
                    <a:pt x="709719" y="783153"/>
                  </a:lnTo>
                  <a:lnTo>
                    <a:pt x="713667" y="783491"/>
                  </a:lnTo>
                  <a:lnTo>
                    <a:pt x="717803" y="783828"/>
                  </a:lnTo>
                  <a:lnTo>
                    <a:pt x="721751" y="784390"/>
                  </a:lnTo>
                  <a:lnTo>
                    <a:pt x="725700" y="785178"/>
                  </a:lnTo>
                  <a:lnTo>
                    <a:pt x="729742" y="785965"/>
                  </a:lnTo>
                  <a:lnTo>
                    <a:pt x="733878" y="786865"/>
                  </a:lnTo>
                  <a:lnTo>
                    <a:pt x="737826" y="787878"/>
                  </a:lnTo>
                  <a:lnTo>
                    <a:pt x="741774" y="789002"/>
                  </a:lnTo>
                  <a:lnTo>
                    <a:pt x="745911" y="790127"/>
                  </a:lnTo>
                  <a:lnTo>
                    <a:pt x="749859" y="791477"/>
                  </a:lnTo>
                  <a:lnTo>
                    <a:pt x="753807" y="792827"/>
                  </a:lnTo>
                  <a:lnTo>
                    <a:pt x="757755" y="793952"/>
                  </a:lnTo>
                  <a:lnTo>
                    <a:pt x="761891" y="794290"/>
                  </a:lnTo>
                  <a:lnTo>
                    <a:pt x="765840" y="794739"/>
                  </a:lnTo>
                  <a:lnTo>
                    <a:pt x="769788" y="795414"/>
                  </a:lnTo>
                  <a:lnTo>
                    <a:pt x="773924" y="795977"/>
                  </a:lnTo>
                  <a:lnTo>
                    <a:pt x="777966" y="796989"/>
                  </a:lnTo>
                  <a:lnTo>
                    <a:pt x="781915" y="797889"/>
                  </a:lnTo>
                  <a:lnTo>
                    <a:pt x="785863" y="799239"/>
                  </a:lnTo>
                  <a:lnTo>
                    <a:pt x="789999" y="800364"/>
                  </a:lnTo>
                  <a:lnTo>
                    <a:pt x="793947" y="801939"/>
                  </a:lnTo>
                  <a:lnTo>
                    <a:pt x="797895" y="803401"/>
                  </a:lnTo>
                  <a:lnTo>
                    <a:pt x="801844" y="805314"/>
                  </a:lnTo>
                  <a:lnTo>
                    <a:pt x="805980" y="807001"/>
                  </a:lnTo>
                  <a:lnTo>
                    <a:pt x="809928" y="809138"/>
                  </a:lnTo>
                  <a:lnTo>
                    <a:pt x="813970" y="811163"/>
                  </a:lnTo>
                  <a:lnTo>
                    <a:pt x="818012" y="813638"/>
                  </a:lnTo>
                  <a:lnTo>
                    <a:pt x="822055" y="815888"/>
                  </a:lnTo>
                  <a:lnTo>
                    <a:pt x="826003" y="818587"/>
                  </a:lnTo>
                  <a:lnTo>
                    <a:pt x="829951" y="821287"/>
                  </a:lnTo>
                  <a:lnTo>
                    <a:pt x="834087" y="823537"/>
                  </a:lnTo>
                  <a:lnTo>
                    <a:pt x="838036" y="824437"/>
                  </a:lnTo>
                  <a:lnTo>
                    <a:pt x="841984" y="825562"/>
                  </a:lnTo>
                  <a:lnTo>
                    <a:pt x="846120" y="826574"/>
                  </a:lnTo>
                  <a:lnTo>
                    <a:pt x="850068" y="827361"/>
                  </a:lnTo>
                  <a:lnTo>
                    <a:pt x="854016" y="827924"/>
                  </a:lnTo>
                  <a:lnTo>
                    <a:pt x="858059" y="828599"/>
                  </a:lnTo>
                  <a:lnTo>
                    <a:pt x="862101" y="829386"/>
                  </a:lnTo>
                  <a:lnTo>
                    <a:pt x="866143" y="830174"/>
                  </a:lnTo>
                  <a:lnTo>
                    <a:pt x="870091" y="831074"/>
                  </a:lnTo>
                  <a:lnTo>
                    <a:pt x="874227" y="832086"/>
                  </a:lnTo>
                  <a:lnTo>
                    <a:pt x="878176" y="832986"/>
                  </a:lnTo>
                  <a:lnTo>
                    <a:pt x="882124" y="831299"/>
                  </a:lnTo>
                  <a:lnTo>
                    <a:pt x="886072" y="829274"/>
                  </a:lnTo>
                  <a:lnTo>
                    <a:pt x="890208" y="827137"/>
                  </a:lnTo>
                  <a:lnTo>
                    <a:pt x="894157" y="824999"/>
                  </a:lnTo>
                  <a:lnTo>
                    <a:pt x="898105" y="823199"/>
                  </a:lnTo>
                  <a:lnTo>
                    <a:pt x="902241" y="821400"/>
                  </a:lnTo>
                  <a:lnTo>
                    <a:pt x="906189" y="819712"/>
                  </a:lnTo>
                  <a:lnTo>
                    <a:pt x="910231" y="818025"/>
                  </a:lnTo>
                  <a:lnTo>
                    <a:pt x="914180" y="816562"/>
                  </a:lnTo>
                  <a:lnTo>
                    <a:pt x="918316" y="814988"/>
                  </a:lnTo>
                  <a:lnTo>
                    <a:pt x="938245" y="809138"/>
                  </a:lnTo>
                  <a:lnTo>
                    <a:pt x="942193" y="808126"/>
                  </a:lnTo>
                  <a:lnTo>
                    <a:pt x="946329" y="807226"/>
                  </a:lnTo>
                  <a:lnTo>
                    <a:pt x="950278" y="806663"/>
                  </a:lnTo>
                  <a:lnTo>
                    <a:pt x="954320" y="805876"/>
                  </a:lnTo>
                  <a:lnTo>
                    <a:pt x="958268" y="805314"/>
                  </a:lnTo>
                  <a:lnTo>
                    <a:pt x="962404" y="804976"/>
                  </a:lnTo>
                  <a:lnTo>
                    <a:pt x="966352" y="804414"/>
                  </a:lnTo>
                  <a:lnTo>
                    <a:pt x="970301" y="804189"/>
                  </a:lnTo>
                  <a:lnTo>
                    <a:pt x="974437" y="803964"/>
                  </a:lnTo>
                  <a:lnTo>
                    <a:pt x="978385" y="803739"/>
                  </a:lnTo>
                  <a:lnTo>
                    <a:pt x="982333" y="803739"/>
                  </a:lnTo>
                  <a:lnTo>
                    <a:pt x="986281" y="803739"/>
                  </a:lnTo>
                  <a:lnTo>
                    <a:pt x="990418" y="803964"/>
                  </a:lnTo>
                  <a:lnTo>
                    <a:pt x="1022473" y="808351"/>
                  </a:lnTo>
                  <a:lnTo>
                    <a:pt x="1026422" y="809251"/>
                  </a:lnTo>
                  <a:lnTo>
                    <a:pt x="1030558" y="810263"/>
                  </a:lnTo>
                  <a:lnTo>
                    <a:pt x="1034506" y="811388"/>
                  </a:lnTo>
                  <a:lnTo>
                    <a:pt x="1038454" y="812513"/>
                  </a:lnTo>
                  <a:lnTo>
                    <a:pt x="1042496" y="813863"/>
                  </a:lnTo>
                  <a:lnTo>
                    <a:pt x="1046633" y="815213"/>
                  </a:lnTo>
                  <a:lnTo>
                    <a:pt x="1050581" y="816113"/>
                  </a:lnTo>
                  <a:lnTo>
                    <a:pt x="1054529" y="816900"/>
                  </a:lnTo>
                  <a:lnTo>
                    <a:pt x="1058665" y="818025"/>
                  </a:lnTo>
                  <a:lnTo>
                    <a:pt x="1062614" y="818812"/>
                  </a:lnTo>
                  <a:lnTo>
                    <a:pt x="1066562" y="818812"/>
                  </a:lnTo>
                  <a:lnTo>
                    <a:pt x="1070510" y="818587"/>
                  </a:lnTo>
                  <a:lnTo>
                    <a:pt x="1074646" y="818587"/>
                  </a:lnTo>
                  <a:lnTo>
                    <a:pt x="1078594" y="818812"/>
                  </a:lnTo>
                  <a:lnTo>
                    <a:pt x="1082543" y="818812"/>
                  </a:lnTo>
                  <a:lnTo>
                    <a:pt x="1086585" y="818925"/>
                  </a:lnTo>
                  <a:lnTo>
                    <a:pt x="1090721" y="819375"/>
                  </a:lnTo>
                  <a:lnTo>
                    <a:pt x="1094669" y="819712"/>
                  </a:lnTo>
                  <a:lnTo>
                    <a:pt x="1098617" y="820162"/>
                  </a:lnTo>
                  <a:lnTo>
                    <a:pt x="1138758" y="828261"/>
                  </a:lnTo>
                  <a:lnTo>
                    <a:pt x="1158875" y="835123"/>
                  </a:lnTo>
                  <a:lnTo>
                    <a:pt x="1162823" y="836586"/>
                  </a:lnTo>
                  <a:lnTo>
                    <a:pt x="1166771" y="838161"/>
                  </a:lnTo>
                  <a:lnTo>
                    <a:pt x="1170813" y="839848"/>
                  </a:lnTo>
                  <a:lnTo>
                    <a:pt x="1174856" y="841760"/>
                  </a:lnTo>
                  <a:lnTo>
                    <a:pt x="1178898" y="843448"/>
                  </a:lnTo>
                  <a:lnTo>
                    <a:pt x="1182846" y="845585"/>
                  </a:lnTo>
                  <a:lnTo>
                    <a:pt x="1186982" y="845585"/>
                  </a:lnTo>
                  <a:lnTo>
                    <a:pt x="1190930" y="845360"/>
                  </a:lnTo>
                  <a:lnTo>
                    <a:pt x="1194879" y="845360"/>
                  </a:lnTo>
                  <a:lnTo>
                    <a:pt x="1198827" y="845360"/>
                  </a:lnTo>
                </a:path>
              </a:pathLst>
            </a:custGeom>
            <a:ln w="6889">
              <a:solidFill>
                <a:srgbClr val="D31158"/>
              </a:solidFill>
            </a:ln>
          </p:spPr>
          <p:txBody>
            <a:bodyPr wrap="square" lIns="0" tIns="0" rIns="0" bIns="0" rtlCol="0"/>
            <a:lstStyle/>
            <a:p>
              <a:endParaRPr/>
            </a:p>
          </p:txBody>
        </p:sp>
        <p:sp>
          <p:nvSpPr>
            <p:cNvPr id="26" name="object 26"/>
            <p:cNvSpPr/>
            <p:nvPr/>
          </p:nvSpPr>
          <p:spPr>
            <a:xfrm>
              <a:off x="1497196" y="2267036"/>
              <a:ext cx="1198880" cy="866140"/>
            </a:xfrm>
            <a:custGeom>
              <a:avLst/>
              <a:gdLst/>
              <a:ahLst/>
              <a:cxnLst/>
              <a:rect l="l" t="t" r="r" b="b"/>
              <a:pathLst>
                <a:path w="1198880" h="866139">
                  <a:moveTo>
                    <a:pt x="0" y="374365"/>
                  </a:moveTo>
                  <a:lnTo>
                    <a:pt x="3967" y="350967"/>
                  </a:lnTo>
                  <a:lnTo>
                    <a:pt x="8084" y="327120"/>
                  </a:lnTo>
                  <a:lnTo>
                    <a:pt x="12051" y="303947"/>
                  </a:lnTo>
                  <a:lnTo>
                    <a:pt x="16018" y="282124"/>
                  </a:lnTo>
                  <a:lnTo>
                    <a:pt x="20135" y="258838"/>
                  </a:lnTo>
                  <a:lnTo>
                    <a:pt x="24102" y="234541"/>
                  </a:lnTo>
                  <a:lnTo>
                    <a:pt x="28069" y="210580"/>
                  </a:lnTo>
                  <a:lnTo>
                    <a:pt x="36154" y="165247"/>
                  </a:lnTo>
                  <a:lnTo>
                    <a:pt x="44088" y="125426"/>
                  </a:lnTo>
                  <a:lnTo>
                    <a:pt x="56139" y="77730"/>
                  </a:lnTo>
                  <a:lnTo>
                    <a:pt x="64233" y="53995"/>
                  </a:lnTo>
                  <a:lnTo>
                    <a:pt x="68191" y="42858"/>
                  </a:lnTo>
                  <a:lnTo>
                    <a:pt x="88176" y="7311"/>
                  </a:lnTo>
                  <a:lnTo>
                    <a:pt x="92303" y="4724"/>
                  </a:lnTo>
                  <a:lnTo>
                    <a:pt x="96270" y="1124"/>
                  </a:lnTo>
                  <a:lnTo>
                    <a:pt x="100228" y="0"/>
                  </a:lnTo>
                  <a:lnTo>
                    <a:pt x="104195" y="1462"/>
                  </a:lnTo>
                  <a:lnTo>
                    <a:pt x="108321" y="4499"/>
                  </a:lnTo>
                  <a:lnTo>
                    <a:pt x="112288" y="9224"/>
                  </a:lnTo>
                  <a:lnTo>
                    <a:pt x="116246" y="13386"/>
                  </a:lnTo>
                  <a:lnTo>
                    <a:pt x="120373" y="20023"/>
                  </a:lnTo>
                  <a:lnTo>
                    <a:pt x="124340" y="26097"/>
                  </a:lnTo>
                  <a:lnTo>
                    <a:pt x="128307" y="33521"/>
                  </a:lnTo>
                  <a:lnTo>
                    <a:pt x="132265" y="43083"/>
                  </a:lnTo>
                  <a:lnTo>
                    <a:pt x="136391" y="51520"/>
                  </a:lnTo>
                  <a:lnTo>
                    <a:pt x="140358" y="60069"/>
                  </a:lnTo>
                  <a:lnTo>
                    <a:pt x="144325" y="70531"/>
                  </a:lnTo>
                  <a:lnTo>
                    <a:pt x="148443" y="81555"/>
                  </a:lnTo>
                  <a:lnTo>
                    <a:pt x="152410" y="92916"/>
                  </a:lnTo>
                  <a:lnTo>
                    <a:pt x="156377" y="103040"/>
                  </a:lnTo>
                  <a:lnTo>
                    <a:pt x="160344" y="110802"/>
                  </a:lnTo>
                  <a:lnTo>
                    <a:pt x="164461" y="116989"/>
                  </a:lnTo>
                  <a:lnTo>
                    <a:pt x="168428" y="124863"/>
                  </a:lnTo>
                  <a:lnTo>
                    <a:pt x="172395" y="134875"/>
                  </a:lnTo>
                  <a:lnTo>
                    <a:pt x="176522" y="146236"/>
                  </a:lnTo>
                  <a:lnTo>
                    <a:pt x="180480" y="155910"/>
                  </a:lnTo>
                  <a:lnTo>
                    <a:pt x="184447" y="164684"/>
                  </a:lnTo>
                  <a:lnTo>
                    <a:pt x="188414" y="171546"/>
                  </a:lnTo>
                  <a:lnTo>
                    <a:pt x="192541" y="178296"/>
                  </a:lnTo>
                  <a:lnTo>
                    <a:pt x="196498" y="185158"/>
                  </a:lnTo>
                  <a:lnTo>
                    <a:pt x="212517" y="221829"/>
                  </a:lnTo>
                  <a:lnTo>
                    <a:pt x="216484" y="232403"/>
                  </a:lnTo>
                  <a:lnTo>
                    <a:pt x="220610" y="240728"/>
                  </a:lnTo>
                  <a:lnTo>
                    <a:pt x="224568" y="248714"/>
                  </a:lnTo>
                  <a:lnTo>
                    <a:pt x="228535" y="256364"/>
                  </a:lnTo>
                  <a:lnTo>
                    <a:pt x="232502" y="266150"/>
                  </a:lnTo>
                  <a:lnTo>
                    <a:pt x="236629" y="277399"/>
                  </a:lnTo>
                  <a:lnTo>
                    <a:pt x="240587" y="288198"/>
                  </a:lnTo>
                  <a:lnTo>
                    <a:pt x="244554" y="299785"/>
                  </a:lnTo>
                  <a:lnTo>
                    <a:pt x="248680" y="309121"/>
                  </a:lnTo>
                  <a:lnTo>
                    <a:pt x="252647" y="318120"/>
                  </a:lnTo>
                  <a:lnTo>
                    <a:pt x="256605" y="327232"/>
                  </a:lnTo>
                  <a:lnTo>
                    <a:pt x="260572" y="337581"/>
                  </a:lnTo>
                  <a:lnTo>
                    <a:pt x="264699" y="349055"/>
                  </a:lnTo>
                  <a:lnTo>
                    <a:pt x="268666" y="355917"/>
                  </a:lnTo>
                  <a:lnTo>
                    <a:pt x="272623" y="362779"/>
                  </a:lnTo>
                  <a:lnTo>
                    <a:pt x="276750" y="369753"/>
                  </a:lnTo>
                  <a:lnTo>
                    <a:pt x="280717" y="376953"/>
                  </a:lnTo>
                  <a:lnTo>
                    <a:pt x="284684" y="384377"/>
                  </a:lnTo>
                  <a:lnTo>
                    <a:pt x="288642" y="392026"/>
                  </a:lnTo>
                  <a:lnTo>
                    <a:pt x="292769" y="399226"/>
                  </a:lnTo>
                  <a:lnTo>
                    <a:pt x="308787" y="437360"/>
                  </a:lnTo>
                  <a:lnTo>
                    <a:pt x="312754" y="448721"/>
                  </a:lnTo>
                  <a:lnTo>
                    <a:pt x="316721" y="459183"/>
                  </a:lnTo>
                  <a:lnTo>
                    <a:pt x="320839" y="470207"/>
                  </a:lnTo>
                  <a:lnTo>
                    <a:pt x="324806" y="481793"/>
                  </a:lnTo>
                  <a:lnTo>
                    <a:pt x="328773" y="493492"/>
                  </a:lnTo>
                  <a:lnTo>
                    <a:pt x="332900" y="505416"/>
                  </a:lnTo>
                  <a:lnTo>
                    <a:pt x="336857" y="516665"/>
                  </a:lnTo>
                  <a:lnTo>
                    <a:pt x="340824" y="527126"/>
                  </a:lnTo>
                  <a:lnTo>
                    <a:pt x="344791" y="536801"/>
                  </a:lnTo>
                  <a:lnTo>
                    <a:pt x="348918" y="547375"/>
                  </a:lnTo>
                  <a:lnTo>
                    <a:pt x="364936" y="588433"/>
                  </a:lnTo>
                  <a:lnTo>
                    <a:pt x="376988" y="610369"/>
                  </a:lnTo>
                  <a:lnTo>
                    <a:pt x="380955" y="617231"/>
                  </a:lnTo>
                  <a:lnTo>
                    <a:pt x="384912" y="623305"/>
                  </a:lnTo>
                  <a:lnTo>
                    <a:pt x="388880" y="630167"/>
                  </a:lnTo>
                  <a:lnTo>
                    <a:pt x="393006" y="637366"/>
                  </a:lnTo>
                  <a:lnTo>
                    <a:pt x="396973" y="642878"/>
                  </a:lnTo>
                  <a:lnTo>
                    <a:pt x="400931" y="649065"/>
                  </a:lnTo>
                  <a:lnTo>
                    <a:pt x="405058" y="655365"/>
                  </a:lnTo>
                  <a:lnTo>
                    <a:pt x="409025" y="661777"/>
                  </a:lnTo>
                  <a:lnTo>
                    <a:pt x="412992" y="668638"/>
                  </a:lnTo>
                  <a:lnTo>
                    <a:pt x="416949" y="676288"/>
                  </a:lnTo>
                  <a:lnTo>
                    <a:pt x="421076" y="684162"/>
                  </a:lnTo>
                  <a:lnTo>
                    <a:pt x="445029" y="715322"/>
                  </a:lnTo>
                  <a:lnTo>
                    <a:pt x="449146" y="718921"/>
                  </a:lnTo>
                  <a:lnTo>
                    <a:pt x="453113" y="722971"/>
                  </a:lnTo>
                  <a:lnTo>
                    <a:pt x="457080" y="725221"/>
                  </a:lnTo>
                  <a:lnTo>
                    <a:pt x="461198" y="727246"/>
                  </a:lnTo>
                  <a:lnTo>
                    <a:pt x="465165" y="728483"/>
                  </a:lnTo>
                  <a:lnTo>
                    <a:pt x="469132" y="729045"/>
                  </a:lnTo>
                  <a:lnTo>
                    <a:pt x="473099" y="729045"/>
                  </a:lnTo>
                  <a:lnTo>
                    <a:pt x="477216" y="729608"/>
                  </a:lnTo>
                  <a:lnTo>
                    <a:pt x="481183" y="730508"/>
                  </a:lnTo>
                  <a:lnTo>
                    <a:pt x="485150" y="730845"/>
                  </a:lnTo>
                  <a:lnTo>
                    <a:pt x="489117" y="731633"/>
                  </a:lnTo>
                  <a:lnTo>
                    <a:pt x="513220" y="745469"/>
                  </a:lnTo>
                  <a:lnTo>
                    <a:pt x="517187" y="747831"/>
                  </a:lnTo>
                  <a:lnTo>
                    <a:pt x="521314" y="750419"/>
                  </a:lnTo>
                  <a:lnTo>
                    <a:pt x="525271" y="753118"/>
                  </a:lnTo>
                  <a:lnTo>
                    <a:pt x="529238" y="756155"/>
                  </a:lnTo>
                  <a:lnTo>
                    <a:pt x="533365" y="759305"/>
                  </a:lnTo>
                  <a:lnTo>
                    <a:pt x="537332" y="761218"/>
                  </a:lnTo>
                  <a:lnTo>
                    <a:pt x="541262" y="762792"/>
                  </a:lnTo>
                  <a:lnTo>
                    <a:pt x="545304" y="764480"/>
                  </a:lnTo>
                  <a:lnTo>
                    <a:pt x="549346" y="766617"/>
                  </a:lnTo>
                  <a:lnTo>
                    <a:pt x="553388" y="769092"/>
                  </a:lnTo>
                  <a:lnTo>
                    <a:pt x="557337" y="771342"/>
                  </a:lnTo>
                  <a:lnTo>
                    <a:pt x="561473" y="772467"/>
                  </a:lnTo>
                  <a:lnTo>
                    <a:pt x="565421" y="773929"/>
                  </a:lnTo>
                  <a:lnTo>
                    <a:pt x="569369" y="775729"/>
                  </a:lnTo>
                  <a:lnTo>
                    <a:pt x="573317" y="777416"/>
                  </a:lnTo>
                  <a:lnTo>
                    <a:pt x="577454" y="778878"/>
                  </a:lnTo>
                  <a:lnTo>
                    <a:pt x="581402" y="780791"/>
                  </a:lnTo>
                  <a:lnTo>
                    <a:pt x="585350" y="782366"/>
                  </a:lnTo>
                  <a:lnTo>
                    <a:pt x="589486" y="784053"/>
                  </a:lnTo>
                  <a:lnTo>
                    <a:pt x="593434" y="786078"/>
                  </a:lnTo>
                  <a:lnTo>
                    <a:pt x="597477" y="788440"/>
                  </a:lnTo>
                  <a:lnTo>
                    <a:pt x="601425" y="790690"/>
                  </a:lnTo>
                  <a:lnTo>
                    <a:pt x="605561" y="792940"/>
                  </a:lnTo>
                  <a:lnTo>
                    <a:pt x="609509" y="794514"/>
                  </a:lnTo>
                  <a:lnTo>
                    <a:pt x="613458" y="795977"/>
                  </a:lnTo>
                  <a:lnTo>
                    <a:pt x="617594" y="797889"/>
                  </a:lnTo>
                  <a:lnTo>
                    <a:pt x="621542" y="800139"/>
                  </a:lnTo>
                  <a:lnTo>
                    <a:pt x="625490" y="800926"/>
                  </a:lnTo>
                  <a:lnTo>
                    <a:pt x="629438" y="801489"/>
                  </a:lnTo>
                  <a:lnTo>
                    <a:pt x="633575" y="801264"/>
                  </a:lnTo>
                  <a:lnTo>
                    <a:pt x="637523" y="801264"/>
                  </a:lnTo>
                  <a:lnTo>
                    <a:pt x="665630" y="809476"/>
                  </a:lnTo>
                  <a:lnTo>
                    <a:pt x="669579" y="810601"/>
                  </a:lnTo>
                  <a:lnTo>
                    <a:pt x="673527" y="811163"/>
                  </a:lnTo>
                  <a:lnTo>
                    <a:pt x="677663" y="811725"/>
                  </a:lnTo>
                  <a:lnTo>
                    <a:pt x="681611" y="812625"/>
                  </a:lnTo>
                  <a:lnTo>
                    <a:pt x="685653" y="812625"/>
                  </a:lnTo>
                  <a:lnTo>
                    <a:pt x="689696" y="812288"/>
                  </a:lnTo>
                  <a:lnTo>
                    <a:pt x="693738" y="812288"/>
                  </a:lnTo>
                  <a:lnTo>
                    <a:pt x="697686" y="812288"/>
                  </a:lnTo>
                  <a:lnTo>
                    <a:pt x="701634" y="812513"/>
                  </a:lnTo>
                  <a:lnTo>
                    <a:pt x="725700" y="817462"/>
                  </a:lnTo>
                  <a:lnTo>
                    <a:pt x="729742" y="818700"/>
                  </a:lnTo>
                  <a:lnTo>
                    <a:pt x="733878" y="820275"/>
                  </a:lnTo>
                  <a:lnTo>
                    <a:pt x="737826" y="821962"/>
                  </a:lnTo>
                  <a:lnTo>
                    <a:pt x="741774" y="823874"/>
                  </a:lnTo>
                  <a:lnTo>
                    <a:pt x="745911" y="825787"/>
                  </a:lnTo>
                  <a:lnTo>
                    <a:pt x="749859" y="828036"/>
                  </a:lnTo>
                  <a:lnTo>
                    <a:pt x="753807" y="830286"/>
                  </a:lnTo>
                  <a:lnTo>
                    <a:pt x="757755" y="832761"/>
                  </a:lnTo>
                  <a:lnTo>
                    <a:pt x="761891" y="835123"/>
                  </a:lnTo>
                  <a:lnTo>
                    <a:pt x="765840" y="837486"/>
                  </a:lnTo>
                  <a:lnTo>
                    <a:pt x="769788" y="839960"/>
                  </a:lnTo>
                  <a:lnTo>
                    <a:pt x="773924" y="842323"/>
                  </a:lnTo>
                  <a:lnTo>
                    <a:pt x="777966" y="844572"/>
                  </a:lnTo>
                  <a:lnTo>
                    <a:pt x="781915" y="847047"/>
                  </a:lnTo>
                  <a:lnTo>
                    <a:pt x="785863" y="849634"/>
                  </a:lnTo>
                  <a:lnTo>
                    <a:pt x="789999" y="851209"/>
                  </a:lnTo>
                  <a:lnTo>
                    <a:pt x="793947" y="852672"/>
                  </a:lnTo>
                  <a:lnTo>
                    <a:pt x="797895" y="854472"/>
                  </a:lnTo>
                  <a:lnTo>
                    <a:pt x="801844" y="856496"/>
                  </a:lnTo>
                  <a:lnTo>
                    <a:pt x="805980" y="857621"/>
                  </a:lnTo>
                  <a:lnTo>
                    <a:pt x="809928" y="858071"/>
                  </a:lnTo>
                  <a:lnTo>
                    <a:pt x="813970" y="858634"/>
                  </a:lnTo>
                  <a:lnTo>
                    <a:pt x="818012" y="859196"/>
                  </a:lnTo>
                  <a:lnTo>
                    <a:pt x="822055" y="858971"/>
                  </a:lnTo>
                  <a:lnTo>
                    <a:pt x="826003" y="858746"/>
                  </a:lnTo>
                  <a:lnTo>
                    <a:pt x="829951" y="858971"/>
                  </a:lnTo>
                  <a:lnTo>
                    <a:pt x="834087" y="858971"/>
                  </a:lnTo>
                  <a:lnTo>
                    <a:pt x="838036" y="859196"/>
                  </a:lnTo>
                  <a:lnTo>
                    <a:pt x="841984" y="859534"/>
                  </a:lnTo>
                  <a:lnTo>
                    <a:pt x="846120" y="860096"/>
                  </a:lnTo>
                  <a:lnTo>
                    <a:pt x="850068" y="860658"/>
                  </a:lnTo>
                  <a:lnTo>
                    <a:pt x="854016" y="860096"/>
                  </a:lnTo>
                  <a:lnTo>
                    <a:pt x="858059" y="859309"/>
                  </a:lnTo>
                  <a:lnTo>
                    <a:pt x="862101" y="858746"/>
                  </a:lnTo>
                  <a:lnTo>
                    <a:pt x="866143" y="858071"/>
                  </a:lnTo>
                  <a:lnTo>
                    <a:pt x="870091" y="857621"/>
                  </a:lnTo>
                  <a:lnTo>
                    <a:pt x="874227" y="857059"/>
                  </a:lnTo>
                  <a:lnTo>
                    <a:pt x="878176" y="856721"/>
                  </a:lnTo>
                  <a:lnTo>
                    <a:pt x="882124" y="856271"/>
                  </a:lnTo>
                  <a:lnTo>
                    <a:pt x="886072" y="855934"/>
                  </a:lnTo>
                  <a:lnTo>
                    <a:pt x="890208" y="855709"/>
                  </a:lnTo>
                  <a:lnTo>
                    <a:pt x="894157" y="855596"/>
                  </a:lnTo>
                  <a:lnTo>
                    <a:pt x="898105" y="855596"/>
                  </a:lnTo>
                  <a:lnTo>
                    <a:pt x="902241" y="855371"/>
                  </a:lnTo>
                  <a:lnTo>
                    <a:pt x="906189" y="855596"/>
                  </a:lnTo>
                  <a:lnTo>
                    <a:pt x="910231" y="853684"/>
                  </a:lnTo>
                  <a:lnTo>
                    <a:pt x="914180" y="851434"/>
                  </a:lnTo>
                  <a:lnTo>
                    <a:pt x="918316" y="849297"/>
                  </a:lnTo>
                  <a:lnTo>
                    <a:pt x="922264" y="847385"/>
                  </a:lnTo>
                  <a:lnTo>
                    <a:pt x="926212" y="845472"/>
                  </a:lnTo>
                  <a:lnTo>
                    <a:pt x="930160" y="843785"/>
                  </a:lnTo>
                  <a:lnTo>
                    <a:pt x="966352" y="835686"/>
                  </a:lnTo>
                  <a:lnTo>
                    <a:pt x="970301" y="835461"/>
                  </a:lnTo>
                  <a:lnTo>
                    <a:pt x="974437" y="835236"/>
                  </a:lnTo>
                  <a:lnTo>
                    <a:pt x="978385" y="835461"/>
                  </a:lnTo>
                  <a:lnTo>
                    <a:pt x="982333" y="835686"/>
                  </a:lnTo>
                  <a:lnTo>
                    <a:pt x="986281" y="836023"/>
                  </a:lnTo>
                  <a:lnTo>
                    <a:pt x="990418" y="836586"/>
                  </a:lnTo>
                  <a:lnTo>
                    <a:pt x="994366" y="837373"/>
                  </a:lnTo>
                  <a:lnTo>
                    <a:pt x="998408" y="838161"/>
                  </a:lnTo>
                  <a:lnTo>
                    <a:pt x="1002450" y="839060"/>
                  </a:lnTo>
                  <a:lnTo>
                    <a:pt x="1006493" y="840185"/>
                  </a:lnTo>
                  <a:lnTo>
                    <a:pt x="1010441" y="840973"/>
                  </a:lnTo>
                  <a:lnTo>
                    <a:pt x="1014389" y="841760"/>
                  </a:lnTo>
                  <a:lnTo>
                    <a:pt x="1018525" y="842885"/>
                  </a:lnTo>
                  <a:lnTo>
                    <a:pt x="1022473" y="844010"/>
                  </a:lnTo>
                  <a:lnTo>
                    <a:pt x="1026422" y="845360"/>
                  </a:lnTo>
                  <a:lnTo>
                    <a:pt x="1030558" y="846597"/>
                  </a:lnTo>
                  <a:lnTo>
                    <a:pt x="1034506" y="847610"/>
                  </a:lnTo>
                  <a:lnTo>
                    <a:pt x="1038454" y="847610"/>
                  </a:lnTo>
                  <a:lnTo>
                    <a:pt x="1042496" y="847835"/>
                  </a:lnTo>
                  <a:lnTo>
                    <a:pt x="1066562" y="850872"/>
                  </a:lnTo>
                  <a:lnTo>
                    <a:pt x="1070510" y="851547"/>
                  </a:lnTo>
                  <a:lnTo>
                    <a:pt x="1074646" y="852334"/>
                  </a:lnTo>
                  <a:lnTo>
                    <a:pt x="1078594" y="852109"/>
                  </a:lnTo>
                  <a:lnTo>
                    <a:pt x="1082543" y="851772"/>
                  </a:lnTo>
                  <a:lnTo>
                    <a:pt x="1086585" y="851434"/>
                  </a:lnTo>
                  <a:lnTo>
                    <a:pt x="1090721" y="851209"/>
                  </a:lnTo>
                  <a:lnTo>
                    <a:pt x="1094669" y="851209"/>
                  </a:lnTo>
                  <a:lnTo>
                    <a:pt x="1098617" y="851434"/>
                  </a:lnTo>
                  <a:lnTo>
                    <a:pt x="1102754" y="851547"/>
                  </a:lnTo>
                  <a:lnTo>
                    <a:pt x="1106702" y="851997"/>
                  </a:lnTo>
                  <a:lnTo>
                    <a:pt x="1110650" y="852334"/>
                  </a:lnTo>
                  <a:lnTo>
                    <a:pt x="1114598" y="852897"/>
                  </a:lnTo>
                  <a:lnTo>
                    <a:pt x="1134809" y="858071"/>
                  </a:lnTo>
                  <a:lnTo>
                    <a:pt x="1138758" y="859309"/>
                  </a:lnTo>
                  <a:lnTo>
                    <a:pt x="1142706" y="860883"/>
                  </a:lnTo>
                  <a:lnTo>
                    <a:pt x="1146842" y="862571"/>
                  </a:lnTo>
                  <a:lnTo>
                    <a:pt x="1150790" y="864258"/>
                  </a:lnTo>
                  <a:lnTo>
                    <a:pt x="1154738" y="865833"/>
                  </a:lnTo>
                  <a:lnTo>
                    <a:pt x="1158875" y="865271"/>
                  </a:lnTo>
                  <a:lnTo>
                    <a:pt x="1162823" y="864821"/>
                  </a:lnTo>
                  <a:lnTo>
                    <a:pt x="1166771" y="864483"/>
                  </a:lnTo>
                  <a:lnTo>
                    <a:pt x="1170813" y="864146"/>
                  </a:lnTo>
                  <a:lnTo>
                    <a:pt x="1174856" y="863696"/>
                  </a:lnTo>
                  <a:lnTo>
                    <a:pt x="1178898" y="863583"/>
                  </a:lnTo>
                  <a:lnTo>
                    <a:pt x="1182846" y="863133"/>
                  </a:lnTo>
                  <a:lnTo>
                    <a:pt x="1186982" y="863133"/>
                  </a:lnTo>
                  <a:lnTo>
                    <a:pt x="1190930" y="863021"/>
                  </a:lnTo>
                  <a:lnTo>
                    <a:pt x="1194879" y="863021"/>
                  </a:lnTo>
                  <a:lnTo>
                    <a:pt x="1198827" y="862796"/>
                  </a:lnTo>
                </a:path>
              </a:pathLst>
            </a:custGeom>
            <a:ln w="6877">
              <a:solidFill>
                <a:srgbClr val="00BE7E"/>
              </a:solidFill>
            </a:ln>
          </p:spPr>
          <p:txBody>
            <a:bodyPr wrap="square" lIns="0" tIns="0" rIns="0" bIns="0" rtlCol="0"/>
            <a:lstStyle/>
            <a:p>
              <a:endParaRPr/>
            </a:p>
          </p:txBody>
        </p:sp>
        <p:sp>
          <p:nvSpPr>
            <p:cNvPr id="27" name="object 27"/>
            <p:cNvSpPr/>
            <p:nvPr/>
          </p:nvSpPr>
          <p:spPr>
            <a:xfrm>
              <a:off x="1424398" y="2213491"/>
              <a:ext cx="28575" cy="993140"/>
            </a:xfrm>
            <a:custGeom>
              <a:avLst/>
              <a:gdLst/>
              <a:ahLst/>
              <a:cxnLst/>
              <a:rect l="l" t="t" r="r" b="b"/>
              <a:pathLst>
                <a:path w="28575" h="993139">
                  <a:moveTo>
                    <a:pt x="28229" y="992834"/>
                  </a:moveTo>
                  <a:lnTo>
                    <a:pt x="28229" y="0"/>
                  </a:lnTo>
                </a:path>
                <a:path w="28575" h="993139">
                  <a:moveTo>
                    <a:pt x="28229" y="939289"/>
                  </a:moveTo>
                  <a:lnTo>
                    <a:pt x="0" y="939289"/>
                  </a:lnTo>
                </a:path>
              </a:pathLst>
            </a:custGeom>
            <a:ln w="4459">
              <a:solidFill>
                <a:srgbClr val="000000"/>
              </a:solidFill>
            </a:ln>
          </p:spPr>
          <p:txBody>
            <a:bodyPr wrap="square" lIns="0" tIns="0" rIns="0" bIns="0" rtlCol="0"/>
            <a:lstStyle/>
            <a:p>
              <a:endParaRPr/>
            </a:p>
          </p:txBody>
        </p:sp>
        <p:sp>
          <p:nvSpPr>
            <p:cNvPr id="28" name="object 28"/>
            <p:cNvSpPr/>
            <p:nvPr/>
          </p:nvSpPr>
          <p:spPr>
            <a:xfrm>
              <a:off x="1373607" y="3124657"/>
              <a:ext cx="31750" cy="59690"/>
            </a:xfrm>
            <a:custGeom>
              <a:avLst/>
              <a:gdLst/>
              <a:ahLst/>
              <a:cxnLst/>
              <a:rect l="l" t="t" r="r" b="b"/>
              <a:pathLst>
                <a:path w="31750" h="59689">
                  <a:moveTo>
                    <a:pt x="18453" y="0"/>
                  </a:moveTo>
                  <a:lnTo>
                    <a:pt x="12314" y="0"/>
                  </a:lnTo>
                  <a:lnTo>
                    <a:pt x="9381" y="1124"/>
                  </a:lnTo>
                  <a:lnTo>
                    <a:pt x="7040" y="3374"/>
                  </a:lnTo>
                  <a:lnTo>
                    <a:pt x="4709" y="5736"/>
                  </a:lnTo>
                  <a:lnTo>
                    <a:pt x="2951" y="8886"/>
                  </a:lnTo>
                  <a:lnTo>
                    <a:pt x="1584" y="13836"/>
                  </a:lnTo>
                  <a:lnTo>
                    <a:pt x="592" y="17323"/>
                  </a:lnTo>
                  <a:lnTo>
                    <a:pt x="0" y="22835"/>
                  </a:lnTo>
                  <a:lnTo>
                    <a:pt x="0" y="40608"/>
                  </a:lnTo>
                  <a:lnTo>
                    <a:pt x="1598" y="48483"/>
                  </a:lnTo>
                  <a:lnTo>
                    <a:pt x="7482" y="57369"/>
                  </a:lnTo>
                  <a:lnTo>
                    <a:pt x="11158" y="59394"/>
                  </a:lnTo>
                  <a:lnTo>
                    <a:pt x="19402" y="59394"/>
                  </a:lnTo>
                  <a:lnTo>
                    <a:pt x="22354" y="58269"/>
                  </a:lnTo>
                  <a:lnTo>
                    <a:pt x="24685" y="56019"/>
                  </a:lnTo>
                  <a:lnTo>
                    <a:pt x="27017" y="53657"/>
                  </a:lnTo>
                  <a:lnTo>
                    <a:pt x="13104" y="53545"/>
                  </a:lnTo>
                  <a:lnTo>
                    <a:pt x="10801" y="51970"/>
                  </a:lnTo>
                  <a:lnTo>
                    <a:pt x="7069" y="45670"/>
                  </a:lnTo>
                  <a:lnTo>
                    <a:pt x="6129" y="39258"/>
                  </a:lnTo>
                  <a:lnTo>
                    <a:pt x="6253" y="19348"/>
                  </a:lnTo>
                  <a:lnTo>
                    <a:pt x="7163" y="13611"/>
                  </a:lnTo>
                  <a:lnTo>
                    <a:pt x="10848" y="7311"/>
                  </a:lnTo>
                  <a:lnTo>
                    <a:pt x="13038" y="5961"/>
                  </a:lnTo>
                  <a:lnTo>
                    <a:pt x="26852" y="5961"/>
                  </a:lnTo>
                  <a:lnTo>
                    <a:pt x="26302" y="4949"/>
                  </a:lnTo>
                  <a:lnTo>
                    <a:pt x="24676" y="3149"/>
                  </a:lnTo>
                  <a:lnTo>
                    <a:pt x="20746" y="674"/>
                  </a:lnTo>
                  <a:lnTo>
                    <a:pt x="18453" y="0"/>
                  </a:lnTo>
                  <a:close/>
                </a:path>
                <a:path w="31750" h="59689">
                  <a:moveTo>
                    <a:pt x="26852" y="5961"/>
                  </a:moveTo>
                  <a:lnTo>
                    <a:pt x="18565" y="5961"/>
                  </a:lnTo>
                  <a:lnTo>
                    <a:pt x="20897" y="7536"/>
                  </a:lnTo>
                  <a:lnTo>
                    <a:pt x="24629" y="13836"/>
                  </a:lnTo>
                  <a:lnTo>
                    <a:pt x="25443" y="19348"/>
                  </a:lnTo>
                  <a:lnTo>
                    <a:pt x="25559" y="39258"/>
                  </a:lnTo>
                  <a:lnTo>
                    <a:pt x="24629" y="45558"/>
                  </a:lnTo>
                  <a:lnTo>
                    <a:pt x="22758" y="48820"/>
                  </a:lnTo>
                  <a:lnTo>
                    <a:pt x="20897" y="51970"/>
                  </a:lnTo>
                  <a:lnTo>
                    <a:pt x="18584" y="53545"/>
                  </a:lnTo>
                  <a:lnTo>
                    <a:pt x="27077" y="53545"/>
                  </a:lnTo>
                  <a:lnTo>
                    <a:pt x="28765" y="50395"/>
                  </a:lnTo>
                  <a:lnTo>
                    <a:pt x="31106" y="42071"/>
                  </a:lnTo>
                  <a:lnTo>
                    <a:pt x="31698" y="36559"/>
                  </a:lnTo>
                  <a:lnTo>
                    <a:pt x="31609" y="22835"/>
                  </a:lnTo>
                  <a:lnTo>
                    <a:pt x="31331" y="19348"/>
                  </a:lnTo>
                  <a:lnTo>
                    <a:pt x="29874" y="12598"/>
                  </a:lnTo>
                  <a:lnTo>
                    <a:pt x="28868" y="9674"/>
                  </a:lnTo>
                  <a:lnTo>
                    <a:pt x="26852" y="5961"/>
                  </a:lnTo>
                  <a:close/>
                </a:path>
              </a:pathLst>
            </a:custGeom>
            <a:solidFill>
              <a:srgbClr val="000000"/>
            </a:solidFill>
          </p:spPr>
          <p:txBody>
            <a:bodyPr wrap="square" lIns="0" tIns="0" rIns="0" bIns="0" rtlCol="0"/>
            <a:lstStyle/>
            <a:p>
              <a:endParaRPr/>
            </a:p>
          </p:txBody>
        </p:sp>
        <p:sp>
          <p:nvSpPr>
            <p:cNvPr id="29" name="object 29"/>
            <p:cNvSpPr/>
            <p:nvPr/>
          </p:nvSpPr>
          <p:spPr>
            <a:xfrm>
              <a:off x="1424398" y="2876055"/>
              <a:ext cx="28575" cy="0"/>
            </a:xfrm>
            <a:custGeom>
              <a:avLst/>
              <a:gdLst/>
              <a:ahLst/>
              <a:cxnLst/>
              <a:rect l="l" t="t" r="r" b="b"/>
              <a:pathLst>
                <a:path w="28575">
                  <a:moveTo>
                    <a:pt x="28229" y="0"/>
                  </a:moveTo>
                  <a:lnTo>
                    <a:pt x="0" y="0"/>
                  </a:lnTo>
                </a:path>
              </a:pathLst>
            </a:custGeom>
            <a:ln w="4858">
              <a:solidFill>
                <a:srgbClr val="000000"/>
              </a:solidFill>
            </a:ln>
          </p:spPr>
          <p:txBody>
            <a:bodyPr wrap="square" lIns="0" tIns="0" rIns="0" bIns="0" rtlCol="0"/>
            <a:lstStyle/>
            <a:p>
              <a:endParaRPr/>
            </a:p>
          </p:txBody>
        </p:sp>
        <p:sp>
          <p:nvSpPr>
            <p:cNvPr id="30" name="object 30"/>
            <p:cNvSpPr/>
            <p:nvPr/>
          </p:nvSpPr>
          <p:spPr>
            <a:xfrm>
              <a:off x="1378185" y="2848045"/>
              <a:ext cx="18415" cy="58419"/>
            </a:xfrm>
            <a:custGeom>
              <a:avLst/>
              <a:gdLst/>
              <a:ahLst/>
              <a:cxnLst/>
              <a:rect l="l" t="t" r="r" b="b"/>
              <a:pathLst>
                <a:path w="18415" h="58419">
                  <a:moveTo>
                    <a:pt x="17898" y="0"/>
                  </a:moveTo>
                  <a:lnTo>
                    <a:pt x="14053" y="0"/>
                  </a:lnTo>
                  <a:lnTo>
                    <a:pt x="13019" y="2474"/>
                  </a:lnTo>
                  <a:lnTo>
                    <a:pt x="11252" y="5062"/>
                  </a:lnTo>
                  <a:lnTo>
                    <a:pt x="6251" y="10349"/>
                  </a:lnTo>
                  <a:lnTo>
                    <a:pt x="3337" y="12711"/>
                  </a:lnTo>
                  <a:lnTo>
                    <a:pt x="0" y="14511"/>
                  </a:lnTo>
                  <a:lnTo>
                    <a:pt x="0" y="21485"/>
                  </a:lnTo>
                  <a:lnTo>
                    <a:pt x="3948" y="19460"/>
                  </a:lnTo>
                  <a:lnTo>
                    <a:pt x="8610" y="16086"/>
                  </a:lnTo>
                  <a:lnTo>
                    <a:pt x="10500" y="14511"/>
                  </a:lnTo>
                  <a:lnTo>
                    <a:pt x="11929" y="12823"/>
                  </a:lnTo>
                  <a:lnTo>
                    <a:pt x="11929" y="58382"/>
                  </a:lnTo>
                  <a:lnTo>
                    <a:pt x="17898" y="58382"/>
                  </a:lnTo>
                  <a:lnTo>
                    <a:pt x="17898" y="0"/>
                  </a:lnTo>
                  <a:close/>
                </a:path>
              </a:pathLst>
            </a:custGeom>
            <a:solidFill>
              <a:srgbClr val="000000"/>
            </a:solidFill>
          </p:spPr>
          <p:txBody>
            <a:bodyPr wrap="square" lIns="0" tIns="0" rIns="0" bIns="0" rtlCol="0"/>
            <a:lstStyle/>
            <a:p>
              <a:endParaRPr/>
            </a:p>
          </p:txBody>
        </p:sp>
        <p:sp>
          <p:nvSpPr>
            <p:cNvPr id="31" name="object 31"/>
            <p:cNvSpPr/>
            <p:nvPr/>
          </p:nvSpPr>
          <p:spPr>
            <a:xfrm>
              <a:off x="1424398" y="2599443"/>
              <a:ext cx="28575" cy="0"/>
            </a:xfrm>
            <a:custGeom>
              <a:avLst/>
              <a:gdLst/>
              <a:ahLst/>
              <a:cxnLst/>
              <a:rect l="l" t="t" r="r" b="b"/>
              <a:pathLst>
                <a:path w="28575">
                  <a:moveTo>
                    <a:pt x="28229" y="0"/>
                  </a:moveTo>
                  <a:lnTo>
                    <a:pt x="0" y="0"/>
                  </a:lnTo>
                </a:path>
              </a:pathLst>
            </a:custGeom>
            <a:ln w="4858">
              <a:solidFill>
                <a:srgbClr val="000000"/>
              </a:solidFill>
            </a:ln>
          </p:spPr>
          <p:txBody>
            <a:bodyPr wrap="square" lIns="0" tIns="0" rIns="0" bIns="0" rtlCol="0"/>
            <a:lstStyle/>
            <a:p>
              <a:endParaRPr/>
            </a:p>
          </p:txBody>
        </p:sp>
        <p:sp>
          <p:nvSpPr>
            <p:cNvPr id="32" name="object 32"/>
            <p:cNvSpPr/>
            <p:nvPr/>
          </p:nvSpPr>
          <p:spPr>
            <a:xfrm>
              <a:off x="1372799" y="2571320"/>
              <a:ext cx="32384" cy="58419"/>
            </a:xfrm>
            <a:custGeom>
              <a:avLst/>
              <a:gdLst/>
              <a:ahLst/>
              <a:cxnLst/>
              <a:rect l="l" t="t" r="r" b="b"/>
              <a:pathLst>
                <a:path w="32384" h="58419">
                  <a:moveTo>
                    <a:pt x="21621" y="0"/>
                  </a:moveTo>
                  <a:lnTo>
                    <a:pt x="12333" y="0"/>
                  </a:lnTo>
                  <a:lnTo>
                    <a:pt x="8657" y="1462"/>
                  </a:lnTo>
                  <a:lnTo>
                    <a:pt x="3177" y="7199"/>
                  </a:lnTo>
                  <a:lnTo>
                    <a:pt x="1588" y="11361"/>
                  </a:lnTo>
                  <a:lnTo>
                    <a:pt x="1175" y="16873"/>
                  </a:lnTo>
                  <a:lnTo>
                    <a:pt x="7304" y="17548"/>
                  </a:lnTo>
                  <a:lnTo>
                    <a:pt x="7332" y="13948"/>
                  </a:lnTo>
                  <a:lnTo>
                    <a:pt x="8206" y="11136"/>
                  </a:lnTo>
                  <a:lnTo>
                    <a:pt x="11647" y="6974"/>
                  </a:lnTo>
                  <a:lnTo>
                    <a:pt x="13950" y="5961"/>
                  </a:lnTo>
                  <a:lnTo>
                    <a:pt x="19543" y="5961"/>
                  </a:lnTo>
                  <a:lnTo>
                    <a:pt x="21743" y="6861"/>
                  </a:lnTo>
                  <a:lnTo>
                    <a:pt x="25127" y="10799"/>
                  </a:lnTo>
                  <a:lnTo>
                    <a:pt x="25973" y="13161"/>
                  </a:lnTo>
                  <a:lnTo>
                    <a:pt x="25973" y="18673"/>
                  </a:lnTo>
                  <a:lnTo>
                    <a:pt x="25042" y="21598"/>
                  </a:lnTo>
                  <a:lnTo>
                    <a:pt x="21329" y="27672"/>
                  </a:lnTo>
                  <a:lnTo>
                    <a:pt x="17757" y="31722"/>
                  </a:lnTo>
                  <a:lnTo>
                    <a:pt x="9071" y="40271"/>
                  </a:lnTo>
                  <a:lnTo>
                    <a:pt x="6476" y="43196"/>
                  </a:lnTo>
                  <a:lnTo>
                    <a:pt x="2867" y="48258"/>
                  </a:lnTo>
                  <a:lnTo>
                    <a:pt x="1560" y="50845"/>
                  </a:lnTo>
                  <a:lnTo>
                    <a:pt x="235" y="55007"/>
                  </a:lnTo>
                  <a:lnTo>
                    <a:pt x="0" y="56694"/>
                  </a:lnTo>
                  <a:lnTo>
                    <a:pt x="47" y="58382"/>
                  </a:lnTo>
                  <a:lnTo>
                    <a:pt x="32177" y="58382"/>
                  </a:lnTo>
                  <a:lnTo>
                    <a:pt x="32177" y="51520"/>
                  </a:lnTo>
                  <a:lnTo>
                    <a:pt x="8338" y="51520"/>
                  </a:lnTo>
                  <a:lnTo>
                    <a:pt x="8996" y="50282"/>
                  </a:lnTo>
                  <a:lnTo>
                    <a:pt x="9842" y="48933"/>
                  </a:lnTo>
                  <a:lnTo>
                    <a:pt x="11872" y="46458"/>
                  </a:lnTo>
                  <a:lnTo>
                    <a:pt x="14166" y="43983"/>
                  </a:lnTo>
                  <a:lnTo>
                    <a:pt x="22034" y="35996"/>
                  </a:lnTo>
                  <a:lnTo>
                    <a:pt x="25108" y="32622"/>
                  </a:lnTo>
                  <a:lnTo>
                    <a:pt x="28793" y="27672"/>
                  </a:lnTo>
                  <a:lnTo>
                    <a:pt x="30119" y="25310"/>
                  </a:lnTo>
                  <a:lnTo>
                    <a:pt x="31707" y="20810"/>
                  </a:lnTo>
                  <a:lnTo>
                    <a:pt x="32102" y="18448"/>
                  </a:lnTo>
                  <a:lnTo>
                    <a:pt x="32102" y="11586"/>
                  </a:lnTo>
                  <a:lnTo>
                    <a:pt x="30749" y="7761"/>
                  </a:lnTo>
                  <a:lnTo>
                    <a:pt x="25306" y="1574"/>
                  </a:lnTo>
                  <a:lnTo>
                    <a:pt x="21621" y="0"/>
                  </a:lnTo>
                  <a:close/>
                </a:path>
              </a:pathLst>
            </a:custGeom>
            <a:solidFill>
              <a:srgbClr val="000000"/>
            </a:solidFill>
          </p:spPr>
          <p:txBody>
            <a:bodyPr wrap="square" lIns="0" tIns="0" rIns="0" bIns="0" rtlCol="0"/>
            <a:lstStyle/>
            <a:p>
              <a:endParaRPr/>
            </a:p>
          </p:txBody>
        </p:sp>
        <p:sp>
          <p:nvSpPr>
            <p:cNvPr id="33" name="object 33"/>
            <p:cNvSpPr/>
            <p:nvPr/>
          </p:nvSpPr>
          <p:spPr>
            <a:xfrm>
              <a:off x="1424398" y="2322831"/>
              <a:ext cx="28575" cy="0"/>
            </a:xfrm>
            <a:custGeom>
              <a:avLst/>
              <a:gdLst/>
              <a:ahLst/>
              <a:cxnLst/>
              <a:rect l="l" t="t" r="r" b="b"/>
              <a:pathLst>
                <a:path w="28575">
                  <a:moveTo>
                    <a:pt x="28229" y="0"/>
                  </a:moveTo>
                  <a:lnTo>
                    <a:pt x="0" y="0"/>
                  </a:lnTo>
                </a:path>
              </a:pathLst>
            </a:custGeom>
            <a:ln w="4858">
              <a:solidFill>
                <a:srgbClr val="000000"/>
              </a:solidFill>
            </a:ln>
          </p:spPr>
          <p:txBody>
            <a:bodyPr wrap="square" lIns="0" tIns="0" rIns="0" bIns="0" rtlCol="0"/>
            <a:lstStyle/>
            <a:p>
              <a:endParaRPr/>
            </a:p>
          </p:txBody>
        </p:sp>
        <p:sp>
          <p:nvSpPr>
            <p:cNvPr id="34" name="object 34"/>
            <p:cNvSpPr/>
            <p:nvPr/>
          </p:nvSpPr>
          <p:spPr>
            <a:xfrm>
              <a:off x="1373645" y="2294708"/>
              <a:ext cx="32384" cy="59690"/>
            </a:xfrm>
            <a:custGeom>
              <a:avLst/>
              <a:gdLst/>
              <a:ahLst/>
              <a:cxnLst/>
              <a:rect l="l" t="t" r="r" b="b"/>
              <a:pathLst>
                <a:path w="32384" h="59689">
                  <a:moveTo>
                    <a:pt x="17870" y="0"/>
                  </a:moveTo>
                  <a:lnTo>
                    <a:pt x="11365" y="0"/>
                  </a:lnTo>
                  <a:lnTo>
                    <a:pt x="8150" y="1237"/>
                  </a:lnTo>
                  <a:lnTo>
                    <a:pt x="2979" y="6524"/>
                  </a:lnTo>
                  <a:lnTo>
                    <a:pt x="1325" y="10236"/>
                  </a:lnTo>
                  <a:lnTo>
                    <a:pt x="592" y="15073"/>
                  </a:lnTo>
                  <a:lnTo>
                    <a:pt x="6561" y="16311"/>
                  </a:lnTo>
                  <a:lnTo>
                    <a:pt x="7003" y="12823"/>
                  </a:lnTo>
                  <a:lnTo>
                    <a:pt x="7999" y="10236"/>
                  </a:lnTo>
                  <a:lnTo>
                    <a:pt x="11092" y="6749"/>
                  </a:lnTo>
                  <a:lnTo>
                    <a:pt x="13029" y="5849"/>
                  </a:lnTo>
                  <a:lnTo>
                    <a:pt x="17691" y="5849"/>
                  </a:lnTo>
                  <a:lnTo>
                    <a:pt x="19600" y="6749"/>
                  </a:lnTo>
                  <a:lnTo>
                    <a:pt x="22561" y="10124"/>
                  </a:lnTo>
                  <a:lnTo>
                    <a:pt x="23303" y="12261"/>
                  </a:lnTo>
                  <a:lnTo>
                    <a:pt x="23303" y="18223"/>
                  </a:lnTo>
                  <a:lnTo>
                    <a:pt x="22288" y="20698"/>
                  </a:lnTo>
                  <a:lnTo>
                    <a:pt x="18218" y="23847"/>
                  </a:lnTo>
                  <a:lnTo>
                    <a:pt x="15933" y="24635"/>
                  </a:lnTo>
                  <a:lnTo>
                    <a:pt x="13386" y="24635"/>
                  </a:lnTo>
                  <a:lnTo>
                    <a:pt x="12427" y="24522"/>
                  </a:lnTo>
                  <a:lnTo>
                    <a:pt x="11769" y="30822"/>
                  </a:lnTo>
                  <a:lnTo>
                    <a:pt x="13442" y="30259"/>
                  </a:lnTo>
                  <a:lnTo>
                    <a:pt x="14852" y="30034"/>
                  </a:lnTo>
                  <a:lnTo>
                    <a:pt x="18735" y="30034"/>
                  </a:lnTo>
                  <a:lnTo>
                    <a:pt x="21019" y="31047"/>
                  </a:lnTo>
                  <a:lnTo>
                    <a:pt x="24601" y="35321"/>
                  </a:lnTo>
                  <a:lnTo>
                    <a:pt x="25494" y="38021"/>
                  </a:lnTo>
                  <a:lnTo>
                    <a:pt x="25494" y="44770"/>
                  </a:lnTo>
                  <a:lnTo>
                    <a:pt x="24525" y="47695"/>
                  </a:lnTo>
                  <a:lnTo>
                    <a:pt x="20652" y="52307"/>
                  </a:lnTo>
                  <a:lnTo>
                    <a:pt x="18283" y="53432"/>
                  </a:lnTo>
                  <a:lnTo>
                    <a:pt x="13113" y="53432"/>
                  </a:lnTo>
                  <a:lnTo>
                    <a:pt x="11111" y="52645"/>
                  </a:lnTo>
                  <a:lnTo>
                    <a:pt x="7811" y="49045"/>
                  </a:lnTo>
                  <a:lnTo>
                    <a:pt x="6646" y="46120"/>
                  </a:lnTo>
                  <a:lnTo>
                    <a:pt x="5959" y="42071"/>
                  </a:lnTo>
                  <a:lnTo>
                    <a:pt x="0" y="42971"/>
                  </a:lnTo>
                  <a:lnTo>
                    <a:pt x="394" y="47808"/>
                  </a:lnTo>
                  <a:lnTo>
                    <a:pt x="2002" y="51745"/>
                  </a:lnTo>
                  <a:lnTo>
                    <a:pt x="7633" y="57819"/>
                  </a:lnTo>
                  <a:lnTo>
                    <a:pt x="11177" y="59394"/>
                  </a:lnTo>
                  <a:lnTo>
                    <a:pt x="20173" y="59394"/>
                  </a:lnTo>
                  <a:lnTo>
                    <a:pt x="24084" y="57594"/>
                  </a:lnTo>
                  <a:lnTo>
                    <a:pt x="30279" y="50620"/>
                  </a:lnTo>
                  <a:lnTo>
                    <a:pt x="31820" y="46233"/>
                  </a:lnTo>
                  <a:lnTo>
                    <a:pt x="31820" y="37459"/>
                  </a:lnTo>
                  <a:lnTo>
                    <a:pt x="31031" y="34309"/>
                  </a:lnTo>
                  <a:lnTo>
                    <a:pt x="27844" y="29247"/>
                  </a:lnTo>
                  <a:lnTo>
                    <a:pt x="25616" y="27672"/>
                  </a:lnTo>
                  <a:lnTo>
                    <a:pt x="22739" y="26885"/>
                  </a:lnTo>
                  <a:lnTo>
                    <a:pt x="24948" y="25647"/>
                  </a:lnTo>
                  <a:lnTo>
                    <a:pt x="26622" y="23960"/>
                  </a:lnTo>
                  <a:lnTo>
                    <a:pt x="28878" y="19910"/>
                  </a:lnTo>
                  <a:lnTo>
                    <a:pt x="29432" y="17548"/>
                  </a:lnTo>
                  <a:lnTo>
                    <a:pt x="29432" y="12486"/>
                  </a:lnTo>
                  <a:lnTo>
                    <a:pt x="28850" y="9899"/>
                  </a:lnTo>
                  <a:lnTo>
                    <a:pt x="26481" y="5174"/>
                  </a:lnTo>
                  <a:lnTo>
                    <a:pt x="24770" y="3374"/>
                  </a:lnTo>
                  <a:lnTo>
                    <a:pt x="20305" y="674"/>
                  </a:lnTo>
                  <a:lnTo>
                    <a:pt x="17870" y="0"/>
                  </a:lnTo>
                  <a:close/>
                </a:path>
              </a:pathLst>
            </a:custGeom>
            <a:solidFill>
              <a:srgbClr val="000000"/>
            </a:solidFill>
          </p:spPr>
          <p:txBody>
            <a:bodyPr wrap="square" lIns="0" tIns="0" rIns="0" bIns="0" rtlCol="0"/>
            <a:lstStyle/>
            <a:p>
              <a:endParaRPr/>
            </a:p>
          </p:txBody>
        </p:sp>
        <p:sp>
          <p:nvSpPr>
            <p:cNvPr id="35" name="object 35"/>
            <p:cNvSpPr/>
            <p:nvPr/>
          </p:nvSpPr>
          <p:spPr>
            <a:xfrm>
              <a:off x="1452628" y="3206325"/>
              <a:ext cx="1288415" cy="34290"/>
            </a:xfrm>
            <a:custGeom>
              <a:avLst/>
              <a:gdLst/>
              <a:ahLst/>
              <a:cxnLst/>
              <a:rect l="l" t="t" r="r" b="b"/>
              <a:pathLst>
                <a:path w="1288414" h="34289">
                  <a:moveTo>
                    <a:pt x="0" y="0"/>
                  </a:moveTo>
                  <a:lnTo>
                    <a:pt x="1288141" y="0"/>
                  </a:lnTo>
                </a:path>
                <a:path w="1288414" h="34289">
                  <a:moveTo>
                    <a:pt x="44727" y="0"/>
                  </a:moveTo>
                  <a:lnTo>
                    <a:pt x="44727" y="33746"/>
                  </a:lnTo>
                </a:path>
              </a:pathLst>
            </a:custGeom>
            <a:ln w="4459">
              <a:solidFill>
                <a:srgbClr val="000000"/>
              </a:solidFill>
            </a:ln>
          </p:spPr>
          <p:txBody>
            <a:bodyPr wrap="square" lIns="0" tIns="0" rIns="0" bIns="0" rtlCol="0"/>
            <a:lstStyle/>
            <a:p>
              <a:endParaRPr/>
            </a:p>
          </p:txBody>
        </p:sp>
        <p:sp>
          <p:nvSpPr>
            <p:cNvPr id="36" name="object 36"/>
            <p:cNvSpPr/>
            <p:nvPr/>
          </p:nvSpPr>
          <p:spPr>
            <a:xfrm>
              <a:off x="1480416" y="3272131"/>
              <a:ext cx="31750" cy="59690"/>
            </a:xfrm>
            <a:custGeom>
              <a:avLst/>
              <a:gdLst/>
              <a:ahLst/>
              <a:cxnLst/>
              <a:rect l="l" t="t" r="r" b="b"/>
              <a:pathLst>
                <a:path w="31750" h="59689">
                  <a:moveTo>
                    <a:pt x="18462" y="0"/>
                  </a:moveTo>
                  <a:lnTo>
                    <a:pt x="12314" y="0"/>
                  </a:lnTo>
                  <a:lnTo>
                    <a:pt x="9381" y="1124"/>
                  </a:lnTo>
                  <a:lnTo>
                    <a:pt x="0" y="22835"/>
                  </a:lnTo>
                  <a:lnTo>
                    <a:pt x="0" y="40608"/>
                  </a:lnTo>
                  <a:lnTo>
                    <a:pt x="1607" y="48483"/>
                  </a:lnTo>
                  <a:lnTo>
                    <a:pt x="7482" y="57369"/>
                  </a:lnTo>
                  <a:lnTo>
                    <a:pt x="11167" y="59394"/>
                  </a:lnTo>
                  <a:lnTo>
                    <a:pt x="19412" y="59394"/>
                  </a:lnTo>
                  <a:lnTo>
                    <a:pt x="22354" y="58269"/>
                  </a:lnTo>
                  <a:lnTo>
                    <a:pt x="24685" y="55907"/>
                  </a:lnTo>
                  <a:lnTo>
                    <a:pt x="27017" y="53657"/>
                  </a:lnTo>
                  <a:lnTo>
                    <a:pt x="13113" y="53545"/>
                  </a:lnTo>
                  <a:lnTo>
                    <a:pt x="10810" y="51970"/>
                  </a:lnTo>
                  <a:lnTo>
                    <a:pt x="8939" y="48708"/>
                  </a:lnTo>
                  <a:lnTo>
                    <a:pt x="7069" y="45558"/>
                  </a:lnTo>
                  <a:lnTo>
                    <a:pt x="6138" y="39258"/>
                  </a:lnTo>
                  <a:lnTo>
                    <a:pt x="13047" y="5849"/>
                  </a:lnTo>
                  <a:lnTo>
                    <a:pt x="26791" y="5849"/>
                  </a:lnTo>
                  <a:lnTo>
                    <a:pt x="26302" y="4949"/>
                  </a:lnTo>
                  <a:lnTo>
                    <a:pt x="24685" y="3149"/>
                  </a:lnTo>
                  <a:lnTo>
                    <a:pt x="22711" y="1912"/>
                  </a:lnTo>
                  <a:lnTo>
                    <a:pt x="20746" y="562"/>
                  </a:lnTo>
                  <a:lnTo>
                    <a:pt x="18462" y="0"/>
                  </a:lnTo>
                  <a:close/>
                </a:path>
                <a:path w="31750" h="59689">
                  <a:moveTo>
                    <a:pt x="26791" y="5849"/>
                  </a:moveTo>
                  <a:lnTo>
                    <a:pt x="18565" y="5849"/>
                  </a:lnTo>
                  <a:lnTo>
                    <a:pt x="20897" y="7424"/>
                  </a:lnTo>
                  <a:lnTo>
                    <a:pt x="24629" y="13723"/>
                  </a:lnTo>
                  <a:lnTo>
                    <a:pt x="25453" y="19348"/>
                  </a:lnTo>
                  <a:lnTo>
                    <a:pt x="25569" y="39258"/>
                  </a:lnTo>
                  <a:lnTo>
                    <a:pt x="24629" y="45558"/>
                  </a:lnTo>
                  <a:lnTo>
                    <a:pt x="20897" y="51857"/>
                  </a:lnTo>
                  <a:lnTo>
                    <a:pt x="18594" y="53545"/>
                  </a:lnTo>
                  <a:lnTo>
                    <a:pt x="27077" y="53545"/>
                  </a:lnTo>
                  <a:lnTo>
                    <a:pt x="28774" y="50395"/>
                  </a:lnTo>
                  <a:lnTo>
                    <a:pt x="31115" y="42071"/>
                  </a:lnTo>
                  <a:lnTo>
                    <a:pt x="31698" y="36559"/>
                  </a:lnTo>
                  <a:lnTo>
                    <a:pt x="31609" y="22835"/>
                  </a:lnTo>
                  <a:lnTo>
                    <a:pt x="31331" y="19348"/>
                  </a:lnTo>
                  <a:lnTo>
                    <a:pt x="29874" y="12598"/>
                  </a:lnTo>
                  <a:lnTo>
                    <a:pt x="28868" y="9674"/>
                  </a:lnTo>
                  <a:lnTo>
                    <a:pt x="26791" y="5849"/>
                  </a:lnTo>
                  <a:close/>
                </a:path>
              </a:pathLst>
            </a:custGeom>
            <a:solidFill>
              <a:srgbClr val="000000"/>
            </a:solidFill>
          </p:spPr>
          <p:txBody>
            <a:bodyPr wrap="square" lIns="0" tIns="0" rIns="0" bIns="0" rtlCol="0"/>
            <a:lstStyle/>
            <a:p>
              <a:endParaRPr/>
            </a:p>
          </p:txBody>
        </p:sp>
        <p:sp>
          <p:nvSpPr>
            <p:cNvPr id="37" name="object 37"/>
            <p:cNvSpPr/>
            <p:nvPr/>
          </p:nvSpPr>
          <p:spPr>
            <a:xfrm>
              <a:off x="1736993"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38" name="object 38"/>
            <p:cNvSpPr/>
            <p:nvPr/>
          </p:nvSpPr>
          <p:spPr>
            <a:xfrm>
              <a:off x="1713821" y="3272131"/>
              <a:ext cx="47625" cy="58419"/>
            </a:xfrm>
            <a:custGeom>
              <a:avLst/>
              <a:gdLst/>
              <a:ahLst/>
              <a:cxnLst/>
              <a:rect l="l" t="t" r="r" b="b"/>
              <a:pathLst>
                <a:path w="47625" h="58420">
                  <a:moveTo>
                    <a:pt x="6796" y="50282"/>
                  </a:moveTo>
                  <a:lnTo>
                    <a:pt x="0" y="50282"/>
                  </a:lnTo>
                  <a:lnTo>
                    <a:pt x="0" y="58382"/>
                  </a:lnTo>
                  <a:lnTo>
                    <a:pt x="6796" y="58382"/>
                  </a:lnTo>
                  <a:lnTo>
                    <a:pt x="6796" y="50282"/>
                  </a:lnTo>
                  <a:close/>
                </a:path>
                <a:path w="47625" h="58420">
                  <a:moveTo>
                    <a:pt x="44366" y="5849"/>
                  </a:moveTo>
                  <a:lnTo>
                    <a:pt x="34810" y="5849"/>
                  </a:lnTo>
                  <a:lnTo>
                    <a:pt x="37019" y="6861"/>
                  </a:lnTo>
                  <a:lnTo>
                    <a:pt x="38711" y="8774"/>
                  </a:lnTo>
                  <a:lnTo>
                    <a:pt x="40403" y="10799"/>
                  </a:lnTo>
                  <a:lnTo>
                    <a:pt x="41249" y="13161"/>
                  </a:lnTo>
                  <a:lnTo>
                    <a:pt x="41249" y="18673"/>
                  </a:lnTo>
                  <a:lnTo>
                    <a:pt x="40318" y="21485"/>
                  </a:lnTo>
                  <a:lnTo>
                    <a:pt x="36605" y="27559"/>
                  </a:lnTo>
                  <a:lnTo>
                    <a:pt x="33033" y="31722"/>
                  </a:lnTo>
                  <a:lnTo>
                    <a:pt x="27750" y="36896"/>
                  </a:lnTo>
                  <a:lnTo>
                    <a:pt x="24347" y="40158"/>
                  </a:lnTo>
                  <a:lnTo>
                    <a:pt x="21743" y="43196"/>
                  </a:lnTo>
                  <a:lnTo>
                    <a:pt x="15275" y="56694"/>
                  </a:lnTo>
                  <a:lnTo>
                    <a:pt x="15313" y="58382"/>
                  </a:lnTo>
                  <a:lnTo>
                    <a:pt x="47444" y="58382"/>
                  </a:lnTo>
                  <a:lnTo>
                    <a:pt x="47444" y="51520"/>
                  </a:lnTo>
                  <a:lnTo>
                    <a:pt x="23604" y="51520"/>
                  </a:lnTo>
                  <a:lnTo>
                    <a:pt x="24272" y="50170"/>
                  </a:lnTo>
                  <a:lnTo>
                    <a:pt x="25108" y="48933"/>
                  </a:lnTo>
                  <a:lnTo>
                    <a:pt x="26123" y="47695"/>
                  </a:lnTo>
                  <a:lnTo>
                    <a:pt x="27139" y="46345"/>
                  </a:lnTo>
                  <a:lnTo>
                    <a:pt x="29442" y="43870"/>
                  </a:lnTo>
                  <a:lnTo>
                    <a:pt x="37310" y="35996"/>
                  </a:lnTo>
                  <a:lnTo>
                    <a:pt x="40375" y="32622"/>
                  </a:lnTo>
                  <a:lnTo>
                    <a:pt x="42227" y="30034"/>
                  </a:lnTo>
                  <a:lnTo>
                    <a:pt x="44069" y="27559"/>
                  </a:lnTo>
                  <a:lnTo>
                    <a:pt x="45385" y="25197"/>
                  </a:lnTo>
                  <a:lnTo>
                    <a:pt x="46983" y="20698"/>
                  </a:lnTo>
                  <a:lnTo>
                    <a:pt x="47339" y="18673"/>
                  </a:lnTo>
                  <a:lnTo>
                    <a:pt x="47298" y="11361"/>
                  </a:lnTo>
                  <a:lnTo>
                    <a:pt x="46015" y="7761"/>
                  </a:lnTo>
                  <a:lnTo>
                    <a:pt x="44366" y="5849"/>
                  </a:lnTo>
                  <a:close/>
                </a:path>
                <a:path w="47625" h="58420">
                  <a:moveTo>
                    <a:pt x="36887" y="0"/>
                  </a:moveTo>
                  <a:lnTo>
                    <a:pt x="27609" y="0"/>
                  </a:lnTo>
                  <a:lnTo>
                    <a:pt x="23924" y="1462"/>
                  </a:lnTo>
                  <a:lnTo>
                    <a:pt x="21188" y="4274"/>
                  </a:lnTo>
                  <a:lnTo>
                    <a:pt x="18443" y="7199"/>
                  </a:lnTo>
                  <a:lnTo>
                    <a:pt x="16864" y="11361"/>
                  </a:lnTo>
                  <a:lnTo>
                    <a:pt x="16441" y="16760"/>
                  </a:lnTo>
                  <a:lnTo>
                    <a:pt x="22580" y="17548"/>
                  </a:lnTo>
                  <a:lnTo>
                    <a:pt x="22598" y="13948"/>
                  </a:lnTo>
                  <a:lnTo>
                    <a:pt x="23473" y="11023"/>
                  </a:lnTo>
                  <a:lnTo>
                    <a:pt x="25202" y="8999"/>
                  </a:lnTo>
                  <a:lnTo>
                    <a:pt x="26923" y="6861"/>
                  </a:lnTo>
                  <a:lnTo>
                    <a:pt x="29216" y="5849"/>
                  </a:lnTo>
                  <a:lnTo>
                    <a:pt x="44366" y="5849"/>
                  </a:lnTo>
                  <a:lnTo>
                    <a:pt x="43298" y="4612"/>
                  </a:lnTo>
                  <a:lnTo>
                    <a:pt x="40581" y="1574"/>
                  </a:lnTo>
                  <a:lnTo>
                    <a:pt x="36887" y="0"/>
                  </a:lnTo>
                  <a:close/>
                </a:path>
              </a:pathLst>
            </a:custGeom>
            <a:solidFill>
              <a:srgbClr val="000000"/>
            </a:solidFill>
          </p:spPr>
          <p:txBody>
            <a:bodyPr wrap="square" lIns="0" tIns="0" rIns="0" bIns="0" rtlCol="0"/>
            <a:lstStyle/>
            <a:p>
              <a:endParaRPr/>
            </a:p>
          </p:txBody>
        </p:sp>
        <p:sp>
          <p:nvSpPr>
            <p:cNvPr id="39" name="object 39"/>
            <p:cNvSpPr/>
            <p:nvPr/>
          </p:nvSpPr>
          <p:spPr>
            <a:xfrm>
              <a:off x="1976790"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40" name="object 40"/>
            <p:cNvSpPr/>
            <p:nvPr/>
          </p:nvSpPr>
          <p:spPr>
            <a:xfrm>
              <a:off x="1953618" y="3272356"/>
              <a:ext cx="48260" cy="58419"/>
            </a:xfrm>
            <a:custGeom>
              <a:avLst/>
              <a:gdLst/>
              <a:ahLst/>
              <a:cxnLst/>
              <a:rect l="l" t="t" r="r" b="b"/>
              <a:pathLst>
                <a:path w="48260" h="58420">
                  <a:moveTo>
                    <a:pt x="6796" y="50057"/>
                  </a:moveTo>
                  <a:lnTo>
                    <a:pt x="0" y="50057"/>
                  </a:lnTo>
                  <a:lnTo>
                    <a:pt x="0" y="58157"/>
                  </a:lnTo>
                  <a:lnTo>
                    <a:pt x="6796" y="58157"/>
                  </a:lnTo>
                  <a:lnTo>
                    <a:pt x="6796" y="50057"/>
                  </a:lnTo>
                  <a:close/>
                </a:path>
                <a:path w="48260" h="58420">
                  <a:moveTo>
                    <a:pt x="41183" y="44208"/>
                  </a:moveTo>
                  <a:lnTo>
                    <a:pt x="35214" y="44208"/>
                  </a:lnTo>
                  <a:lnTo>
                    <a:pt x="35214" y="58157"/>
                  </a:lnTo>
                  <a:lnTo>
                    <a:pt x="41183" y="58157"/>
                  </a:lnTo>
                  <a:lnTo>
                    <a:pt x="41183" y="44208"/>
                  </a:lnTo>
                  <a:close/>
                </a:path>
                <a:path w="48260" h="58420">
                  <a:moveTo>
                    <a:pt x="41183" y="0"/>
                  </a:moveTo>
                  <a:lnTo>
                    <a:pt x="36304" y="0"/>
                  </a:lnTo>
                  <a:lnTo>
                    <a:pt x="14128" y="37684"/>
                  </a:lnTo>
                  <a:lnTo>
                    <a:pt x="14128" y="44208"/>
                  </a:lnTo>
                  <a:lnTo>
                    <a:pt x="47745" y="44208"/>
                  </a:lnTo>
                  <a:lnTo>
                    <a:pt x="47745" y="37684"/>
                  </a:lnTo>
                  <a:lnTo>
                    <a:pt x="19994" y="37684"/>
                  </a:lnTo>
                  <a:lnTo>
                    <a:pt x="35214" y="11473"/>
                  </a:lnTo>
                  <a:lnTo>
                    <a:pt x="41183" y="11473"/>
                  </a:lnTo>
                  <a:lnTo>
                    <a:pt x="41183" y="0"/>
                  </a:lnTo>
                  <a:close/>
                </a:path>
                <a:path w="48260" h="58420">
                  <a:moveTo>
                    <a:pt x="41183" y="11473"/>
                  </a:moveTo>
                  <a:lnTo>
                    <a:pt x="35214" y="11473"/>
                  </a:lnTo>
                  <a:lnTo>
                    <a:pt x="35214" y="37684"/>
                  </a:lnTo>
                  <a:lnTo>
                    <a:pt x="41183" y="37684"/>
                  </a:lnTo>
                  <a:lnTo>
                    <a:pt x="41183" y="11473"/>
                  </a:lnTo>
                  <a:close/>
                </a:path>
              </a:pathLst>
            </a:custGeom>
            <a:solidFill>
              <a:srgbClr val="000000"/>
            </a:solidFill>
          </p:spPr>
          <p:txBody>
            <a:bodyPr wrap="square" lIns="0" tIns="0" rIns="0" bIns="0" rtlCol="0"/>
            <a:lstStyle/>
            <a:p>
              <a:endParaRPr/>
            </a:p>
          </p:txBody>
        </p:sp>
        <p:sp>
          <p:nvSpPr>
            <p:cNvPr id="41" name="object 41"/>
            <p:cNvSpPr/>
            <p:nvPr/>
          </p:nvSpPr>
          <p:spPr>
            <a:xfrm>
              <a:off x="2216597"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42" name="object 42"/>
            <p:cNvSpPr/>
            <p:nvPr/>
          </p:nvSpPr>
          <p:spPr>
            <a:xfrm>
              <a:off x="2193378" y="3272131"/>
              <a:ext cx="48260" cy="59690"/>
            </a:xfrm>
            <a:custGeom>
              <a:avLst/>
              <a:gdLst/>
              <a:ahLst/>
              <a:cxnLst/>
              <a:rect l="l" t="t" r="r" b="b"/>
              <a:pathLst>
                <a:path w="48260" h="59689">
                  <a:moveTo>
                    <a:pt x="6862" y="50282"/>
                  </a:moveTo>
                  <a:lnTo>
                    <a:pt x="0" y="50282"/>
                  </a:lnTo>
                  <a:lnTo>
                    <a:pt x="0" y="58382"/>
                  </a:lnTo>
                  <a:lnTo>
                    <a:pt x="6862" y="58382"/>
                  </a:lnTo>
                  <a:lnTo>
                    <a:pt x="6862" y="50282"/>
                  </a:lnTo>
                  <a:close/>
                </a:path>
                <a:path w="48260" h="59689">
                  <a:moveTo>
                    <a:pt x="37131" y="0"/>
                  </a:moveTo>
                  <a:lnTo>
                    <a:pt x="28201" y="0"/>
                  </a:lnTo>
                  <a:lnTo>
                    <a:pt x="24065" y="2249"/>
                  </a:lnTo>
                  <a:lnTo>
                    <a:pt x="17578" y="11698"/>
                  </a:lnTo>
                  <a:lnTo>
                    <a:pt x="15886" y="19910"/>
                  </a:lnTo>
                  <a:lnTo>
                    <a:pt x="15886" y="41171"/>
                  </a:lnTo>
                  <a:lnTo>
                    <a:pt x="17390" y="48370"/>
                  </a:lnTo>
                  <a:lnTo>
                    <a:pt x="20666" y="52870"/>
                  </a:lnTo>
                  <a:lnTo>
                    <a:pt x="23689" y="57144"/>
                  </a:lnTo>
                  <a:lnTo>
                    <a:pt x="27731" y="59394"/>
                  </a:lnTo>
                  <a:lnTo>
                    <a:pt x="35627" y="59394"/>
                  </a:lnTo>
                  <a:lnTo>
                    <a:pt x="38260" y="58494"/>
                  </a:lnTo>
                  <a:lnTo>
                    <a:pt x="40516" y="56919"/>
                  </a:lnTo>
                  <a:lnTo>
                    <a:pt x="42866" y="55232"/>
                  </a:lnTo>
                  <a:lnTo>
                    <a:pt x="44084" y="53545"/>
                  </a:lnTo>
                  <a:lnTo>
                    <a:pt x="30927" y="53545"/>
                  </a:lnTo>
                  <a:lnTo>
                    <a:pt x="29235" y="52870"/>
                  </a:lnTo>
                  <a:lnTo>
                    <a:pt x="27731" y="51745"/>
                  </a:lnTo>
                  <a:lnTo>
                    <a:pt x="26133" y="50507"/>
                  </a:lnTo>
                  <a:lnTo>
                    <a:pt x="24911" y="48820"/>
                  </a:lnTo>
                  <a:lnTo>
                    <a:pt x="24065" y="46570"/>
                  </a:lnTo>
                  <a:lnTo>
                    <a:pt x="23125" y="44320"/>
                  </a:lnTo>
                  <a:lnTo>
                    <a:pt x="22749" y="41958"/>
                  </a:lnTo>
                  <a:lnTo>
                    <a:pt x="22749" y="35771"/>
                  </a:lnTo>
                  <a:lnTo>
                    <a:pt x="23689" y="32734"/>
                  </a:lnTo>
                  <a:lnTo>
                    <a:pt x="25569" y="30372"/>
                  </a:lnTo>
                  <a:lnTo>
                    <a:pt x="27261" y="28347"/>
                  </a:lnTo>
                  <a:lnTo>
                    <a:pt x="21809" y="28347"/>
                  </a:lnTo>
                  <a:lnTo>
                    <a:pt x="21837" y="22385"/>
                  </a:lnTo>
                  <a:lnTo>
                    <a:pt x="22373" y="18110"/>
                  </a:lnTo>
                  <a:lnTo>
                    <a:pt x="23501" y="14961"/>
                  </a:lnTo>
                  <a:lnTo>
                    <a:pt x="24535" y="11811"/>
                  </a:lnTo>
                  <a:lnTo>
                    <a:pt x="26039" y="9336"/>
                  </a:lnTo>
                  <a:lnTo>
                    <a:pt x="27919" y="7761"/>
                  </a:lnTo>
                  <a:lnTo>
                    <a:pt x="29329" y="6524"/>
                  </a:lnTo>
                  <a:lnTo>
                    <a:pt x="31021" y="5849"/>
                  </a:lnTo>
                  <a:lnTo>
                    <a:pt x="44591" y="5849"/>
                  </a:lnTo>
                  <a:lnTo>
                    <a:pt x="40234" y="1237"/>
                  </a:lnTo>
                  <a:lnTo>
                    <a:pt x="37131" y="0"/>
                  </a:lnTo>
                  <a:close/>
                </a:path>
                <a:path w="48260" h="59689">
                  <a:moveTo>
                    <a:pt x="44622" y="26997"/>
                  </a:moveTo>
                  <a:lnTo>
                    <a:pt x="35157" y="26997"/>
                  </a:lnTo>
                  <a:lnTo>
                    <a:pt x="37414" y="28122"/>
                  </a:lnTo>
                  <a:lnTo>
                    <a:pt x="39200" y="30372"/>
                  </a:lnTo>
                  <a:lnTo>
                    <a:pt x="40986" y="32734"/>
                  </a:lnTo>
                  <a:lnTo>
                    <a:pt x="41802" y="35771"/>
                  </a:lnTo>
                  <a:lnTo>
                    <a:pt x="41773" y="44320"/>
                  </a:lnTo>
                  <a:lnTo>
                    <a:pt x="40986" y="47358"/>
                  </a:lnTo>
                  <a:lnTo>
                    <a:pt x="39106" y="49832"/>
                  </a:lnTo>
                  <a:lnTo>
                    <a:pt x="37319" y="52307"/>
                  </a:lnTo>
                  <a:lnTo>
                    <a:pt x="35157" y="53545"/>
                  </a:lnTo>
                  <a:lnTo>
                    <a:pt x="44084" y="53545"/>
                  </a:lnTo>
                  <a:lnTo>
                    <a:pt x="44652" y="52757"/>
                  </a:lnTo>
                  <a:lnTo>
                    <a:pt x="45968" y="49720"/>
                  </a:lnTo>
                  <a:lnTo>
                    <a:pt x="47284" y="46570"/>
                  </a:lnTo>
                  <a:lnTo>
                    <a:pt x="47942" y="43196"/>
                  </a:lnTo>
                  <a:lnTo>
                    <a:pt x="47942" y="33971"/>
                  </a:lnTo>
                  <a:lnTo>
                    <a:pt x="46532" y="29359"/>
                  </a:lnTo>
                  <a:lnTo>
                    <a:pt x="44622" y="26997"/>
                  </a:lnTo>
                  <a:close/>
                </a:path>
                <a:path w="48260" h="59689">
                  <a:moveTo>
                    <a:pt x="37602" y="20698"/>
                  </a:moveTo>
                  <a:lnTo>
                    <a:pt x="31303" y="20698"/>
                  </a:lnTo>
                  <a:lnTo>
                    <a:pt x="29141" y="21260"/>
                  </a:lnTo>
                  <a:lnTo>
                    <a:pt x="27073" y="22497"/>
                  </a:lnTo>
                  <a:lnTo>
                    <a:pt x="25005" y="23847"/>
                  </a:lnTo>
                  <a:lnTo>
                    <a:pt x="23219" y="25760"/>
                  </a:lnTo>
                  <a:lnTo>
                    <a:pt x="21809" y="28347"/>
                  </a:lnTo>
                  <a:lnTo>
                    <a:pt x="27261" y="28347"/>
                  </a:lnTo>
                  <a:lnTo>
                    <a:pt x="27449" y="28122"/>
                  </a:lnTo>
                  <a:lnTo>
                    <a:pt x="29705" y="26997"/>
                  </a:lnTo>
                  <a:lnTo>
                    <a:pt x="44622" y="26997"/>
                  </a:lnTo>
                  <a:lnTo>
                    <a:pt x="43624" y="25760"/>
                  </a:lnTo>
                  <a:lnTo>
                    <a:pt x="40986" y="22385"/>
                  </a:lnTo>
                  <a:lnTo>
                    <a:pt x="37602" y="20698"/>
                  </a:lnTo>
                  <a:close/>
                </a:path>
                <a:path w="48260" h="59689">
                  <a:moveTo>
                    <a:pt x="44591" y="5849"/>
                  </a:moveTo>
                  <a:lnTo>
                    <a:pt x="35345" y="5849"/>
                  </a:lnTo>
                  <a:lnTo>
                    <a:pt x="37319" y="6861"/>
                  </a:lnTo>
                  <a:lnTo>
                    <a:pt x="38918" y="8886"/>
                  </a:lnTo>
                  <a:lnTo>
                    <a:pt x="39858" y="10124"/>
                  </a:lnTo>
                  <a:lnTo>
                    <a:pt x="40610" y="12261"/>
                  </a:lnTo>
                  <a:lnTo>
                    <a:pt x="41174" y="14961"/>
                  </a:lnTo>
                  <a:lnTo>
                    <a:pt x="47096" y="14511"/>
                  </a:lnTo>
                  <a:lnTo>
                    <a:pt x="46626" y="9899"/>
                  </a:lnTo>
                  <a:lnTo>
                    <a:pt x="45122" y="6411"/>
                  </a:lnTo>
                  <a:lnTo>
                    <a:pt x="44591" y="5849"/>
                  </a:lnTo>
                  <a:close/>
                </a:path>
              </a:pathLst>
            </a:custGeom>
            <a:solidFill>
              <a:srgbClr val="000000"/>
            </a:solidFill>
          </p:spPr>
          <p:txBody>
            <a:bodyPr wrap="square" lIns="0" tIns="0" rIns="0" bIns="0" rtlCol="0"/>
            <a:lstStyle/>
            <a:p>
              <a:endParaRPr/>
            </a:p>
          </p:txBody>
        </p:sp>
        <p:sp>
          <p:nvSpPr>
            <p:cNvPr id="43" name="object 43"/>
            <p:cNvSpPr/>
            <p:nvPr/>
          </p:nvSpPr>
          <p:spPr>
            <a:xfrm>
              <a:off x="2456404"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44" name="object 44"/>
            <p:cNvSpPr/>
            <p:nvPr/>
          </p:nvSpPr>
          <p:spPr>
            <a:xfrm>
              <a:off x="2433185" y="3272131"/>
              <a:ext cx="48260" cy="59690"/>
            </a:xfrm>
            <a:custGeom>
              <a:avLst/>
              <a:gdLst/>
              <a:ahLst/>
              <a:cxnLst/>
              <a:rect l="l" t="t" r="r" b="b"/>
              <a:pathLst>
                <a:path w="48260" h="59689">
                  <a:moveTo>
                    <a:pt x="6862" y="50282"/>
                  </a:moveTo>
                  <a:lnTo>
                    <a:pt x="0" y="50282"/>
                  </a:lnTo>
                  <a:lnTo>
                    <a:pt x="0" y="58382"/>
                  </a:lnTo>
                  <a:lnTo>
                    <a:pt x="6862" y="58382"/>
                  </a:lnTo>
                  <a:lnTo>
                    <a:pt x="6862" y="50282"/>
                  </a:lnTo>
                  <a:close/>
                </a:path>
                <a:path w="48260" h="59689">
                  <a:moveTo>
                    <a:pt x="36191" y="0"/>
                  </a:moveTo>
                  <a:lnTo>
                    <a:pt x="27731" y="0"/>
                  </a:lnTo>
                  <a:lnTo>
                    <a:pt x="24347" y="1462"/>
                  </a:lnTo>
                  <a:lnTo>
                    <a:pt x="21711" y="4387"/>
                  </a:lnTo>
                  <a:lnTo>
                    <a:pt x="19271" y="7199"/>
                  </a:lnTo>
                  <a:lnTo>
                    <a:pt x="18167" y="10349"/>
                  </a:lnTo>
                  <a:lnTo>
                    <a:pt x="18075" y="17885"/>
                  </a:lnTo>
                  <a:lnTo>
                    <a:pt x="18612" y="20135"/>
                  </a:lnTo>
                  <a:lnTo>
                    <a:pt x="19835" y="22160"/>
                  </a:lnTo>
                  <a:lnTo>
                    <a:pt x="20963" y="24185"/>
                  </a:lnTo>
                  <a:lnTo>
                    <a:pt x="22843" y="25760"/>
                  </a:lnTo>
                  <a:lnTo>
                    <a:pt x="25287" y="26885"/>
                  </a:lnTo>
                  <a:lnTo>
                    <a:pt x="22373" y="27784"/>
                  </a:lnTo>
                  <a:lnTo>
                    <a:pt x="20023" y="29472"/>
                  </a:lnTo>
                  <a:lnTo>
                    <a:pt x="16826" y="34646"/>
                  </a:lnTo>
                  <a:lnTo>
                    <a:pt x="16074" y="37796"/>
                  </a:lnTo>
                  <a:lnTo>
                    <a:pt x="16074" y="46683"/>
                  </a:lnTo>
                  <a:lnTo>
                    <a:pt x="17484" y="50845"/>
                  </a:lnTo>
                  <a:lnTo>
                    <a:pt x="20587" y="54332"/>
                  </a:lnTo>
                  <a:lnTo>
                    <a:pt x="23407" y="57707"/>
                  </a:lnTo>
                  <a:lnTo>
                    <a:pt x="27261" y="59394"/>
                  </a:lnTo>
                  <a:lnTo>
                    <a:pt x="36849" y="59394"/>
                  </a:lnTo>
                  <a:lnTo>
                    <a:pt x="40704" y="57707"/>
                  </a:lnTo>
                  <a:lnTo>
                    <a:pt x="44392" y="53545"/>
                  </a:lnTo>
                  <a:lnTo>
                    <a:pt x="30269" y="53545"/>
                  </a:lnTo>
                  <a:lnTo>
                    <a:pt x="28577" y="52982"/>
                  </a:lnTo>
                  <a:lnTo>
                    <a:pt x="26979" y="51970"/>
                  </a:lnTo>
                  <a:lnTo>
                    <a:pt x="25381" y="50845"/>
                  </a:lnTo>
                  <a:lnTo>
                    <a:pt x="24159" y="49382"/>
                  </a:lnTo>
                  <a:lnTo>
                    <a:pt x="23407" y="47470"/>
                  </a:lnTo>
                  <a:lnTo>
                    <a:pt x="22561" y="45558"/>
                  </a:lnTo>
                  <a:lnTo>
                    <a:pt x="22185" y="43646"/>
                  </a:lnTo>
                  <a:lnTo>
                    <a:pt x="22222" y="38134"/>
                  </a:lnTo>
                  <a:lnTo>
                    <a:pt x="23125" y="35434"/>
                  </a:lnTo>
                  <a:lnTo>
                    <a:pt x="26791" y="31047"/>
                  </a:lnTo>
                  <a:lnTo>
                    <a:pt x="29141" y="29922"/>
                  </a:lnTo>
                  <a:lnTo>
                    <a:pt x="44182" y="29922"/>
                  </a:lnTo>
                  <a:lnTo>
                    <a:pt x="41926" y="28009"/>
                  </a:lnTo>
                  <a:lnTo>
                    <a:pt x="38918" y="26885"/>
                  </a:lnTo>
                  <a:lnTo>
                    <a:pt x="41362" y="25760"/>
                  </a:lnTo>
                  <a:lnTo>
                    <a:pt x="43148" y="24185"/>
                  </a:lnTo>
                  <a:lnTo>
                    <a:pt x="29705" y="24072"/>
                  </a:lnTo>
                  <a:lnTo>
                    <a:pt x="27825" y="23172"/>
                  </a:lnTo>
                  <a:lnTo>
                    <a:pt x="26321" y="21485"/>
                  </a:lnTo>
                  <a:lnTo>
                    <a:pt x="24817" y="19685"/>
                  </a:lnTo>
                  <a:lnTo>
                    <a:pt x="24140" y="17660"/>
                  </a:lnTo>
                  <a:lnTo>
                    <a:pt x="24065" y="12261"/>
                  </a:lnTo>
                  <a:lnTo>
                    <a:pt x="24817" y="10236"/>
                  </a:lnTo>
                  <a:lnTo>
                    <a:pt x="26321" y="8436"/>
                  </a:lnTo>
                  <a:lnTo>
                    <a:pt x="27825" y="6749"/>
                  </a:lnTo>
                  <a:lnTo>
                    <a:pt x="29799" y="5849"/>
                  </a:lnTo>
                  <a:lnTo>
                    <a:pt x="43524" y="5849"/>
                  </a:lnTo>
                  <a:lnTo>
                    <a:pt x="42110" y="4274"/>
                  </a:lnTo>
                  <a:lnTo>
                    <a:pt x="39670" y="1462"/>
                  </a:lnTo>
                  <a:lnTo>
                    <a:pt x="36191" y="0"/>
                  </a:lnTo>
                  <a:close/>
                </a:path>
                <a:path w="48260" h="59689">
                  <a:moveTo>
                    <a:pt x="44182" y="29922"/>
                  </a:moveTo>
                  <a:lnTo>
                    <a:pt x="34781" y="29922"/>
                  </a:lnTo>
                  <a:lnTo>
                    <a:pt x="37225" y="31047"/>
                  </a:lnTo>
                  <a:lnTo>
                    <a:pt x="40986" y="35546"/>
                  </a:lnTo>
                  <a:lnTo>
                    <a:pt x="41813" y="37796"/>
                  </a:lnTo>
                  <a:lnTo>
                    <a:pt x="41907" y="45558"/>
                  </a:lnTo>
                  <a:lnTo>
                    <a:pt x="41080" y="48033"/>
                  </a:lnTo>
                  <a:lnTo>
                    <a:pt x="39200" y="50170"/>
                  </a:lnTo>
                  <a:lnTo>
                    <a:pt x="37319" y="52420"/>
                  </a:lnTo>
                  <a:lnTo>
                    <a:pt x="34969" y="53545"/>
                  </a:lnTo>
                  <a:lnTo>
                    <a:pt x="44392" y="53545"/>
                  </a:lnTo>
                  <a:lnTo>
                    <a:pt x="46626" y="50957"/>
                  </a:lnTo>
                  <a:lnTo>
                    <a:pt x="48036" y="46683"/>
                  </a:lnTo>
                  <a:lnTo>
                    <a:pt x="47953" y="37796"/>
                  </a:lnTo>
                  <a:lnTo>
                    <a:pt x="47284" y="35096"/>
                  </a:lnTo>
                  <a:lnTo>
                    <a:pt x="45780" y="32509"/>
                  </a:lnTo>
                  <a:lnTo>
                    <a:pt x="44182" y="29922"/>
                  </a:lnTo>
                  <a:close/>
                </a:path>
                <a:path w="48260" h="59689">
                  <a:moveTo>
                    <a:pt x="43524" y="5849"/>
                  </a:moveTo>
                  <a:lnTo>
                    <a:pt x="34311" y="5849"/>
                  </a:lnTo>
                  <a:lnTo>
                    <a:pt x="36191" y="6749"/>
                  </a:lnTo>
                  <a:lnTo>
                    <a:pt x="39200" y="10349"/>
                  </a:lnTo>
                  <a:lnTo>
                    <a:pt x="39872" y="12261"/>
                  </a:lnTo>
                  <a:lnTo>
                    <a:pt x="39872" y="17885"/>
                  </a:lnTo>
                  <a:lnTo>
                    <a:pt x="39200" y="19798"/>
                  </a:lnTo>
                  <a:lnTo>
                    <a:pt x="36285" y="23285"/>
                  </a:lnTo>
                  <a:lnTo>
                    <a:pt x="34405" y="24072"/>
                  </a:lnTo>
                  <a:lnTo>
                    <a:pt x="43210" y="24072"/>
                  </a:lnTo>
                  <a:lnTo>
                    <a:pt x="44276" y="22160"/>
                  </a:lnTo>
                  <a:lnTo>
                    <a:pt x="45498" y="20248"/>
                  </a:lnTo>
                  <a:lnTo>
                    <a:pt x="46062" y="17885"/>
                  </a:lnTo>
                  <a:lnTo>
                    <a:pt x="45986" y="10686"/>
                  </a:lnTo>
                  <a:lnTo>
                    <a:pt x="44840" y="7311"/>
                  </a:lnTo>
                  <a:lnTo>
                    <a:pt x="43524" y="5849"/>
                  </a:lnTo>
                  <a:close/>
                </a:path>
              </a:pathLst>
            </a:custGeom>
            <a:solidFill>
              <a:srgbClr val="000000"/>
            </a:solidFill>
          </p:spPr>
          <p:txBody>
            <a:bodyPr wrap="square" lIns="0" tIns="0" rIns="0" bIns="0" rtlCol="0"/>
            <a:lstStyle/>
            <a:p>
              <a:endParaRPr/>
            </a:p>
          </p:txBody>
        </p:sp>
        <p:sp>
          <p:nvSpPr>
            <p:cNvPr id="45" name="object 45"/>
            <p:cNvSpPr/>
            <p:nvPr/>
          </p:nvSpPr>
          <p:spPr>
            <a:xfrm>
              <a:off x="2696211"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46" name="object 46"/>
            <p:cNvSpPr/>
            <p:nvPr/>
          </p:nvSpPr>
          <p:spPr>
            <a:xfrm>
              <a:off x="1835391" y="2088972"/>
              <a:ext cx="866775" cy="1242060"/>
            </a:xfrm>
            <a:custGeom>
              <a:avLst/>
              <a:gdLst/>
              <a:ahLst/>
              <a:cxnLst/>
              <a:rect l="l" t="t" r="r" b="b"/>
              <a:pathLst>
                <a:path w="866775" h="1242060">
                  <a:moveTo>
                    <a:pt x="9029" y="330"/>
                  </a:moveTo>
                  <a:lnTo>
                    <a:pt x="0" y="330"/>
                  </a:lnTo>
                  <a:lnTo>
                    <a:pt x="0" y="81889"/>
                  </a:lnTo>
                  <a:lnTo>
                    <a:pt x="9029" y="81889"/>
                  </a:lnTo>
                  <a:lnTo>
                    <a:pt x="9029" y="330"/>
                  </a:lnTo>
                  <a:close/>
                </a:path>
                <a:path w="866775" h="1242060">
                  <a:moveTo>
                    <a:pt x="91605" y="81889"/>
                  </a:moveTo>
                  <a:lnTo>
                    <a:pt x="91554" y="34302"/>
                  </a:lnTo>
                  <a:lnTo>
                    <a:pt x="90436" y="30149"/>
                  </a:lnTo>
                  <a:lnTo>
                    <a:pt x="90284" y="29578"/>
                  </a:lnTo>
                  <a:lnTo>
                    <a:pt x="85013" y="23063"/>
                  </a:lnTo>
                  <a:lnTo>
                    <a:pt x="81254" y="21488"/>
                  </a:lnTo>
                  <a:lnTo>
                    <a:pt x="70078" y="21488"/>
                  </a:lnTo>
                  <a:lnTo>
                    <a:pt x="64998" y="24853"/>
                  </a:lnTo>
                  <a:lnTo>
                    <a:pt x="61087" y="31838"/>
                  </a:lnTo>
                  <a:lnTo>
                    <a:pt x="60591" y="30149"/>
                  </a:lnTo>
                  <a:lnTo>
                    <a:pt x="60121" y="28575"/>
                  </a:lnTo>
                  <a:lnTo>
                    <a:pt x="58470" y="25984"/>
                  </a:lnTo>
                  <a:lnTo>
                    <a:pt x="53784" y="22390"/>
                  </a:lnTo>
                  <a:lnTo>
                    <a:pt x="50787" y="21488"/>
                  </a:lnTo>
                  <a:lnTo>
                    <a:pt x="43840" y="21488"/>
                  </a:lnTo>
                  <a:lnTo>
                    <a:pt x="32143" y="31051"/>
                  </a:lnTo>
                  <a:lnTo>
                    <a:pt x="32143" y="22834"/>
                  </a:lnTo>
                  <a:lnTo>
                    <a:pt x="24663" y="22834"/>
                  </a:lnTo>
                  <a:lnTo>
                    <a:pt x="24663" y="81889"/>
                  </a:lnTo>
                  <a:lnTo>
                    <a:pt x="33032" y="81889"/>
                  </a:lnTo>
                  <a:lnTo>
                    <a:pt x="33032" y="45897"/>
                  </a:lnTo>
                  <a:lnTo>
                    <a:pt x="33489" y="41732"/>
                  </a:lnTo>
                  <a:lnTo>
                    <a:pt x="35280" y="35991"/>
                  </a:lnTo>
                  <a:lnTo>
                    <a:pt x="36728" y="33858"/>
                  </a:lnTo>
                  <a:lnTo>
                    <a:pt x="40576" y="31051"/>
                  </a:lnTo>
                  <a:lnTo>
                    <a:pt x="40728" y="30937"/>
                  </a:lnTo>
                  <a:lnTo>
                    <a:pt x="42913" y="30149"/>
                  </a:lnTo>
                  <a:lnTo>
                    <a:pt x="48361" y="30149"/>
                  </a:lnTo>
                  <a:lnTo>
                    <a:pt x="50609" y="31267"/>
                  </a:lnTo>
                  <a:lnTo>
                    <a:pt x="51968" y="33515"/>
                  </a:lnTo>
                  <a:lnTo>
                    <a:pt x="53327" y="35661"/>
                  </a:lnTo>
                  <a:lnTo>
                    <a:pt x="54013" y="39027"/>
                  </a:lnTo>
                  <a:lnTo>
                    <a:pt x="54013" y="81889"/>
                  </a:lnTo>
                  <a:lnTo>
                    <a:pt x="62395" y="81889"/>
                  </a:lnTo>
                  <a:lnTo>
                    <a:pt x="62395" y="41503"/>
                  </a:lnTo>
                  <a:lnTo>
                    <a:pt x="63538" y="37007"/>
                  </a:lnTo>
                  <a:lnTo>
                    <a:pt x="65836" y="34302"/>
                  </a:lnTo>
                  <a:lnTo>
                    <a:pt x="67856" y="31838"/>
                  </a:lnTo>
                  <a:lnTo>
                    <a:pt x="68122" y="31496"/>
                  </a:lnTo>
                  <a:lnTo>
                    <a:pt x="71005" y="30149"/>
                  </a:lnTo>
                  <a:lnTo>
                    <a:pt x="76403" y="30149"/>
                  </a:lnTo>
                  <a:lnTo>
                    <a:pt x="83273" y="40716"/>
                  </a:lnTo>
                  <a:lnTo>
                    <a:pt x="83273" y="81889"/>
                  </a:lnTo>
                  <a:lnTo>
                    <a:pt x="91605" y="81889"/>
                  </a:lnTo>
                  <a:close/>
                </a:path>
                <a:path w="866775" h="1242060">
                  <a:moveTo>
                    <a:pt x="149301" y="46228"/>
                  </a:moveTo>
                  <a:lnTo>
                    <a:pt x="140741" y="26327"/>
                  </a:lnTo>
                  <a:lnTo>
                    <a:pt x="140741" y="44323"/>
                  </a:lnTo>
                  <a:lnTo>
                    <a:pt x="140741" y="59728"/>
                  </a:lnTo>
                  <a:lnTo>
                    <a:pt x="139407" y="65582"/>
                  </a:lnTo>
                  <a:lnTo>
                    <a:pt x="136677" y="69519"/>
                  </a:lnTo>
                  <a:lnTo>
                    <a:pt x="134112" y="73113"/>
                  </a:lnTo>
                  <a:lnTo>
                    <a:pt x="130924" y="75031"/>
                  </a:lnTo>
                  <a:lnTo>
                    <a:pt x="123532" y="75031"/>
                  </a:lnTo>
                  <a:lnTo>
                    <a:pt x="120421" y="73228"/>
                  </a:lnTo>
                  <a:lnTo>
                    <a:pt x="117767" y="69405"/>
                  </a:lnTo>
                  <a:lnTo>
                    <a:pt x="115265" y="65913"/>
                  </a:lnTo>
                  <a:lnTo>
                    <a:pt x="113982" y="60299"/>
                  </a:lnTo>
                  <a:lnTo>
                    <a:pt x="113982" y="45110"/>
                  </a:lnTo>
                  <a:lnTo>
                    <a:pt x="115354" y="39255"/>
                  </a:lnTo>
                  <a:lnTo>
                    <a:pt x="118097" y="35318"/>
                  </a:lnTo>
                  <a:lnTo>
                    <a:pt x="120840" y="31267"/>
                  </a:lnTo>
                  <a:lnTo>
                    <a:pt x="122148" y="30480"/>
                  </a:lnTo>
                  <a:lnTo>
                    <a:pt x="124002" y="29362"/>
                  </a:lnTo>
                  <a:lnTo>
                    <a:pt x="131165" y="29362"/>
                  </a:lnTo>
                  <a:lnTo>
                    <a:pt x="134264" y="31153"/>
                  </a:lnTo>
                  <a:lnTo>
                    <a:pt x="136855" y="34988"/>
                  </a:lnTo>
                  <a:lnTo>
                    <a:pt x="139433" y="38696"/>
                  </a:lnTo>
                  <a:lnTo>
                    <a:pt x="140741" y="44323"/>
                  </a:lnTo>
                  <a:lnTo>
                    <a:pt x="140741" y="26327"/>
                  </a:lnTo>
                  <a:lnTo>
                    <a:pt x="139522" y="25311"/>
                  </a:lnTo>
                  <a:lnTo>
                    <a:pt x="136296" y="22720"/>
                  </a:lnTo>
                  <a:lnTo>
                    <a:pt x="132575" y="21488"/>
                  </a:lnTo>
                  <a:lnTo>
                    <a:pt x="125133" y="21488"/>
                  </a:lnTo>
                  <a:lnTo>
                    <a:pt x="122389" y="22161"/>
                  </a:lnTo>
                  <a:lnTo>
                    <a:pt x="120129" y="23736"/>
                  </a:lnTo>
                  <a:lnTo>
                    <a:pt x="117868" y="25196"/>
                  </a:lnTo>
                  <a:lnTo>
                    <a:pt x="115836" y="27444"/>
                  </a:lnTo>
                  <a:lnTo>
                    <a:pt x="114033" y="30480"/>
                  </a:lnTo>
                  <a:lnTo>
                    <a:pt x="114033" y="22834"/>
                  </a:lnTo>
                  <a:lnTo>
                    <a:pt x="106400" y="22834"/>
                  </a:lnTo>
                  <a:lnTo>
                    <a:pt x="106400" y="104609"/>
                  </a:lnTo>
                  <a:lnTo>
                    <a:pt x="114769" y="104609"/>
                  </a:lnTo>
                  <a:lnTo>
                    <a:pt x="114769" y="75819"/>
                  </a:lnTo>
                  <a:lnTo>
                    <a:pt x="116205" y="77952"/>
                  </a:lnTo>
                  <a:lnTo>
                    <a:pt x="118021" y="79756"/>
                  </a:lnTo>
                  <a:lnTo>
                    <a:pt x="120243" y="81102"/>
                  </a:lnTo>
                  <a:lnTo>
                    <a:pt x="122466" y="82562"/>
                  </a:lnTo>
                  <a:lnTo>
                    <a:pt x="124955" y="83235"/>
                  </a:lnTo>
                  <a:lnTo>
                    <a:pt x="131572" y="83235"/>
                  </a:lnTo>
                  <a:lnTo>
                    <a:pt x="149301" y="57937"/>
                  </a:lnTo>
                  <a:lnTo>
                    <a:pt x="149301" y="46228"/>
                  </a:lnTo>
                  <a:close/>
                </a:path>
                <a:path w="866775" h="1242060">
                  <a:moveTo>
                    <a:pt x="200837" y="22834"/>
                  </a:moveTo>
                  <a:lnTo>
                    <a:pt x="192481" y="22834"/>
                  </a:lnTo>
                  <a:lnTo>
                    <a:pt x="192481" y="59512"/>
                  </a:lnTo>
                  <a:lnTo>
                    <a:pt x="192011" y="63334"/>
                  </a:lnTo>
                  <a:lnTo>
                    <a:pt x="190182" y="68732"/>
                  </a:lnTo>
                  <a:lnTo>
                    <a:pt x="188620" y="70751"/>
                  </a:lnTo>
                  <a:lnTo>
                    <a:pt x="184226" y="73901"/>
                  </a:lnTo>
                  <a:lnTo>
                    <a:pt x="181864" y="74574"/>
                  </a:lnTo>
                  <a:lnTo>
                    <a:pt x="176847" y="74574"/>
                  </a:lnTo>
                  <a:lnTo>
                    <a:pt x="174726" y="73901"/>
                  </a:lnTo>
                  <a:lnTo>
                    <a:pt x="173024" y="72326"/>
                  </a:lnTo>
                  <a:lnTo>
                    <a:pt x="171310" y="70866"/>
                  </a:lnTo>
                  <a:lnTo>
                    <a:pt x="170205" y="68846"/>
                  </a:lnTo>
                  <a:lnTo>
                    <a:pt x="169329" y="64338"/>
                  </a:lnTo>
                  <a:lnTo>
                    <a:pt x="169278" y="63334"/>
                  </a:lnTo>
                  <a:lnTo>
                    <a:pt x="169164" y="22834"/>
                  </a:lnTo>
                  <a:lnTo>
                    <a:pt x="160782" y="22834"/>
                  </a:lnTo>
                  <a:lnTo>
                    <a:pt x="160820" y="64338"/>
                  </a:lnTo>
                  <a:lnTo>
                    <a:pt x="160959" y="66814"/>
                  </a:lnTo>
                  <a:lnTo>
                    <a:pt x="161315" y="68846"/>
                  </a:lnTo>
                  <a:lnTo>
                    <a:pt x="161798" y="71767"/>
                  </a:lnTo>
                  <a:lnTo>
                    <a:pt x="174764" y="83235"/>
                  </a:lnTo>
                  <a:lnTo>
                    <a:pt x="184277" y="83235"/>
                  </a:lnTo>
                  <a:lnTo>
                    <a:pt x="189509" y="79870"/>
                  </a:lnTo>
                  <a:lnTo>
                    <a:pt x="192570" y="74574"/>
                  </a:lnTo>
                  <a:lnTo>
                    <a:pt x="193357" y="73228"/>
                  </a:lnTo>
                  <a:lnTo>
                    <a:pt x="193357" y="81889"/>
                  </a:lnTo>
                  <a:lnTo>
                    <a:pt x="200837" y="81889"/>
                  </a:lnTo>
                  <a:lnTo>
                    <a:pt x="200837" y="73228"/>
                  </a:lnTo>
                  <a:lnTo>
                    <a:pt x="200837" y="22834"/>
                  </a:lnTo>
                  <a:close/>
                </a:path>
                <a:path w="866775" h="1242060">
                  <a:moveTo>
                    <a:pt x="235026" y="81775"/>
                  </a:moveTo>
                  <a:lnTo>
                    <a:pt x="233845" y="73342"/>
                  </a:lnTo>
                  <a:lnTo>
                    <a:pt x="233794" y="72999"/>
                  </a:lnTo>
                  <a:lnTo>
                    <a:pt x="232295" y="73228"/>
                  </a:lnTo>
                  <a:lnTo>
                    <a:pt x="231076" y="73342"/>
                  </a:lnTo>
                  <a:lnTo>
                    <a:pt x="228917" y="73342"/>
                  </a:lnTo>
                  <a:lnTo>
                    <a:pt x="227977" y="73113"/>
                  </a:lnTo>
                  <a:lnTo>
                    <a:pt x="225437" y="30594"/>
                  </a:lnTo>
                  <a:lnTo>
                    <a:pt x="233794" y="30594"/>
                  </a:lnTo>
                  <a:lnTo>
                    <a:pt x="233794" y="22834"/>
                  </a:lnTo>
                  <a:lnTo>
                    <a:pt x="225437" y="22834"/>
                  </a:lnTo>
                  <a:lnTo>
                    <a:pt x="225437" y="2133"/>
                  </a:lnTo>
                  <a:lnTo>
                    <a:pt x="217068" y="8102"/>
                  </a:lnTo>
                  <a:lnTo>
                    <a:pt x="217068" y="22834"/>
                  </a:lnTo>
                  <a:lnTo>
                    <a:pt x="210959" y="22834"/>
                  </a:lnTo>
                  <a:lnTo>
                    <a:pt x="210959" y="30594"/>
                  </a:lnTo>
                  <a:lnTo>
                    <a:pt x="217068" y="30594"/>
                  </a:lnTo>
                  <a:lnTo>
                    <a:pt x="217157" y="71539"/>
                  </a:lnTo>
                  <a:lnTo>
                    <a:pt x="217449" y="74574"/>
                  </a:lnTo>
                  <a:lnTo>
                    <a:pt x="218097" y="76492"/>
                  </a:lnTo>
                  <a:lnTo>
                    <a:pt x="218757" y="78295"/>
                  </a:lnTo>
                  <a:lnTo>
                    <a:pt x="219976" y="79870"/>
                  </a:lnTo>
                  <a:lnTo>
                    <a:pt x="221678" y="80987"/>
                  </a:lnTo>
                  <a:lnTo>
                    <a:pt x="223266" y="82118"/>
                  </a:lnTo>
                  <a:lnTo>
                    <a:pt x="225717" y="82677"/>
                  </a:lnTo>
                  <a:lnTo>
                    <a:pt x="230606" y="82677"/>
                  </a:lnTo>
                  <a:lnTo>
                    <a:pt x="232676" y="82448"/>
                  </a:lnTo>
                  <a:lnTo>
                    <a:pt x="235026" y="81775"/>
                  </a:lnTo>
                  <a:close/>
                </a:path>
                <a:path w="866775" h="1242060">
                  <a:moveTo>
                    <a:pt x="285508" y="81889"/>
                  </a:moveTo>
                  <a:lnTo>
                    <a:pt x="284378" y="79641"/>
                  </a:lnTo>
                  <a:lnTo>
                    <a:pt x="283718" y="77279"/>
                  </a:lnTo>
                  <a:lnTo>
                    <a:pt x="283311" y="74574"/>
                  </a:lnTo>
                  <a:lnTo>
                    <a:pt x="283032" y="72783"/>
                  </a:lnTo>
                  <a:lnTo>
                    <a:pt x="282917" y="70980"/>
                  </a:lnTo>
                  <a:lnTo>
                    <a:pt x="282854" y="68732"/>
                  </a:lnTo>
                  <a:lnTo>
                    <a:pt x="282778" y="52197"/>
                  </a:lnTo>
                  <a:lnTo>
                    <a:pt x="282676" y="36220"/>
                  </a:lnTo>
                  <a:lnTo>
                    <a:pt x="281927" y="31838"/>
                  </a:lnTo>
                  <a:lnTo>
                    <a:pt x="281203" y="29806"/>
                  </a:lnTo>
                  <a:lnTo>
                    <a:pt x="281089" y="29476"/>
                  </a:lnTo>
                  <a:lnTo>
                    <a:pt x="279768" y="27673"/>
                  </a:lnTo>
                  <a:lnTo>
                    <a:pt x="278549" y="25869"/>
                  </a:lnTo>
                  <a:lnTo>
                    <a:pt x="276567" y="24409"/>
                  </a:lnTo>
                  <a:lnTo>
                    <a:pt x="273939" y="23279"/>
                  </a:lnTo>
                  <a:lnTo>
                    <a:pt x="271310" y="22047"/>
                  </a:lnTo>
                  <a:lnTo>
                    <a:pt x="267919" y="21488"/>
                  </a:lnTo>
                  <a:lnTo>
                    <a:pt x="259461" y="21488"/>
                  </a:lnTo>
                  <a:lnTo>
                    <a:pt x="255701" y="22161"/>
                  </a:lnTo>
                  <a:lnTo>
                    <a:pt x="241414" y="39712"/>
                  </a:lnTo>
                  <a:lnTo>
                    <a:pt x="249593" y="40944"/>
                  </a:lnTo>
                  <a:lnTo>
                    <a:pt x="250532" y="36779"/>
                  </a:lnTo>
                  <a:lnTo>
                    <a:pt x="251853" y="33858"/>
                  </a:lnTo>
                  <a:lnTo>
                    <a:pt x="253733" y="32283"/>
                  </a:lnTo>
                  <a:lnTo>
                    <a:pt x="255612" y="30594"/>
                  </a:lnTo>
                  <a:lnTo>
                    <a:pt x="258521" y="29806"/>
                  </a:lnTo>
                  <a:lnTo>
                    <a:pt x="266700" y="29806"/>
                  </a:lnTo>
                  <a:lnTo>
                    <a:pt x="269900" y="30937"/>
                  </a:lnTo>
                  <a:lnTo>
                    <a:pt x="272059" y="33185"/>
                  </a:lnTo>
                  <a:lnTo>
                    <a:pt x="273558" y="34874"/>
                  </a:lnTo>
                  <a:lnTo>
                    <a:pt x="274408" y="37680"/>
                  </a:lnTo>
                  <a:lnTo>
                    <a:pt x="274320" y="44437"/>
                  </a:lnTo>
                  <a:lnTo>
                    <a:pt x="274320" y="52197"/>
                  </a:lnTo>
                  <a:lnTo>
                    <a:pt x="274269" y="60744"/>
                  </a:lnTo>
                  <a:lnTo>
                    <a:pt x="273939" y="63665"/>
                  </a:lnTo>
                  <a:lnTo>
                    <a:pt x="272999" y="65913"/>
                  </a:lnTo>
                  <a:lnTo>
                    <a:pt x="271868" y="68846"/>
                  </a:lnTo>
                  <a:lnTo>
                    <a:pt x="269989" y="71208"/>
                  </a:lnTo>
                  <a:lnTo>
                    <a:pt x="264922" y="74574"/>
                  </a:lnTo>
                  <a:lnTo>
                    <a:pt x="262089" y="75361"/>
                  </a:lnTo>
                  <a:lnTo>
                    <a:pt x="255612" y="75361"/>
                  </a:lnTo>
                  <a:lnTo>
                    <a:pt x="248932" y="64338"/>
                  </a:lnTo>
                  <a:lnTo>
                    <a:pt x="249313" y="62763"/>
                  </a:lnTo>
                  <a:lnTo>
                    <a:pt x="266801" y="55003"/>
                  </a:lnTo>
                  <a:lnTo>
                    <a:pt x="271310" y="53771"/>
                  </a:lnTo>
                  <a:lnTo>
                    <a:pt x="274320" y="52197"/>
                  </a:lnTo>
                  <a:lnTo>
                    <a:pt x="274320" y="44437"/>
                  </a:lnTo>
                  <a:lnTo>
                    <a:pt x="271119" y="45783"/>
                  </a:lnTo>
                  <a:lnTo>
                    <a:pt x="266141" y="46901"/>
                  </a:lnTo>
                  <a:lnTo>
                    <a:pt x="259461" y="47802"/>
                  </a:lnTo>
                  <a:lnTo>
                    <a:pt x="256082" y="48374"/>
                  </a:lnTo>
                  <a:lnTo>
                    <a:pt x="253631" y="48818"/>
                  </a:lnTo>
                  <a:lnTo>
                    <a:pt x="251942" y="49377"/>
                  </a:lnTo>
                  <a:lnTo>
                    <a:pt x="249783" y="50050"/>
                  </a:lnTo>
                  <a:lnTo>
                    <a:pt x="240004" y="63449"/>
                  </a:lnTo>
                  <a:lnTo>
                    <a:pt x="240004" y="71323"/>
                  </a:lnTo>
                  <a:lnTo>
                    <a:pt x="241414" y="75361"/>
                  </a:lnTo>
                  <a:lnTo>
                    <a:pt x="247243" y="81661"/>
                  </a:lnTo>
                  <a:lnTo>
                    <a:pt x="251472" y="83235"/>
                  </a:lnTo>
                  <a:lnTo>
                    <a:pt x="260121" y="83235"/>
                  </a:lnTo>
                  <a:lnTo>
                    <a:pt x="274294" y="75361"/>
                  </a:lnTo>
                  <a:lnTo>
                    <a:pt x="275069" y="74574"/>
                  </a:lnTo>
                  <a:lnTo>
                    <a:pt x="276758" y="81889"/>
                  </a:lnTo>
                  <a:lnTo>
                    <a:pt x="285508" y="81889"/>
                  </a:lnTo>
                  <a:close/>
                </a:path>
                <a:path w="866775" h="1242060">
                  <a:moveTo>
                    <a:pt x="316903" y="81775"/>
                  </a:moveTo>
                  <a:lnTo>
                    <a:pt x="315722" y="73342"/>
                  </a:lnTo>
                  <a:lnTo>
                    <a:pt x="315683" y="72999"/>
                  </a:lnTo>
                  <a:lnTo>
                    <a:pt x="314172" y="73228"/>
                  </a:lnTo>
                  <a:lnTo>
                    <a:pt x="312953" y="73342"/>
                  </a:lnTo>
                  <a:lnTo>
                    <a:pt x="310794" y="73342"/>
                  </a:lnTo>
                  <a:lnTo>
                    <a:pt x="307682" y="70637"/>
                  </a:lnTo>
                  <a:lnTo>
                    <a:pt x="307403" y="69850"/>
                  </a:lnTo>
                  <a:lnTo>
                    <a:pt x="307213" y="68059"/>
                  </a:lnTo>
                  <a:lnTo>
                    <a:pt x="307213" y="30594"/>
                  </a:lnTo>
                  <a:lnTo>
                    <a:pt x="315683" y="30594"/>
                  </a:lnTo>
                  <a:lnTo>
                    <a:pt x="315683" y="22834"/>
                  </a:lnTo>
                  <a:lnTo>
                    <a:pt x="307213" y="22834"/>
                  </a:lnTo>
                  <a:lnTo>
                    <a:pt x="307213" y="2133"/>
                  </a:lnTo>
                  <a:lnTo>
                    <a:pt x="298945" y="8102"/>
                  </a:lnTo>
                  <a:lnTo>
                    <a:pt x="298945" y="22834"/>
                  </a:lnTo>
                  <a:lnTo>
                    <a:pt x="292747" y="22834"/>
                  </a:lnTo>
                  <a:lnTo>
                    <a:pt x="292747" y="30594"/>
                  </a:lnTo>
                  <a:lnTo>
                    <a:pt x="298945" y="30594"/>
                  </a:lnTo>
                  <a:lnTo>
                    <a:pt x="299008" y="71539"/>
                  </a:lnTo>
                  <a:lnTo>
                    <a:pt x="299224" y="74574"/>
                  </a:lnTo>
                  <a:lnTo>
                    <a:pt x="299974" y="76492"/>
                  </a:lnTo>
                  <a:lnTo>
                    <a:pt x="300634" y="78295"/>
                  </a:lnTo>
                  <a:lnTo>
                    <a:pt x="301764" y="79870"/>
                  </a:lnTo>
                  <a:lnTo>
                    <a:pt x="305155" y="82118"/>
                  </a:lnTo>
                  <a:lnTo>
                    <a:pt x="307505" y="82677"/>
                  </a:lnTo>
                  <a:lnTo>
                    <a:pt x="312394" y="82677"/>
                  </a:lnTo>
                  <a:lnTo>
                    <a:pt x="314553" y="82448"/>
                  </a:lnTo>
                  <a:lnTo>
                    <a:pt x="316903" y="81775"/>
                  </a:lnTo>
                  <a:close/>
                </a:path>
                <a:path w="866775" h="1242060">
                  <a:moveTo>
                    <a:pt x="333070" y="22834"/>
                  </a:moveTo>
                  <a:lnTo>
                    <a:pt x="324700" y="22834"/>
                  </a:lnTo>
                  <a:lnTo>
                    <a:pt x="324700" y="81889"/>
                  </a:lnTo>
                  <a:lnTo>
                    <a:pt x="333070" y="81889"/>
                  </a:lnTo>
                  <a:lnTo>
                    <a:pt x="333070" y="22834"/>
                  </a:lnTo>
                  <a:close/>
                </a:path>
                <a:path w="866775" h="1242060">
                  <a:moveTo>
                    <a:pt x="333070" y="330"/>
                  </a:moveTo>
                  <a:lnTo>
                    <a:pt x="324700" y="330"/>
                  </a:lnTo>
                  <a:lnTo>
                    <a:pt x="324700" y="11811"/>
                  </a:lnTo>
                  <a:lnTo>
                    <a:pt x="333070" y="11811"/>
                  </a:lnTo>
                  <a:lnTo>
                    <a:pt x="333070" y="330"/>
                  </a:lnTo>
                  <a:close/>
                </a:path>
                <a:path w="866775" h="1242060">
                  <a:moveTo>
                    <a:pt x="389661" y="42176"/>
                  </a:moveTo>
                  <a:lnTo>
                    <a:pt x="387502" y="34759"/>
                  </a:lnTo>
                  <a:lnTo>
                    <a:pt x="383451" y="29806"/>
                  </a:lnTo>
                  <a:lnTo>
                    <a:pt x="381012" y="26771"/>
                  </a:lnTo>
                  <a:lnTo>
                    <a:pt x="381012" y="44653"/>
                  </a:lnTo>
                  <a:lnTo>
                    <a:pt x="380961" y="59956"/>
                  </a:lnTo>
                  <a:lnTo>
                    <a:pt x="379691" y="65582"/>
                  </a:lnTo>
                  <a:lnTo>
                    <a:pt x="376720" y="69519"/>
                  </a:lnTo>
                  <a:lnTo>
                    <a:pt x="374154" y="73113"/>
                  </a:lnTo>
                  <a:lnTo>
                    <a:pt x="370674" y="75031"/>
                  </a:lnTo>
                  <a:lnTo>
                    <a:pt x="362305" y="75031"/>
                  </a:lnTo>
                  <a:lnTo>
                    <a:pt x="358825" y="73113"/>
                  </a:lnTo>
                  <a:lnTo>
                    <a:pt x="356019" y="69291"/>
                  </a:lnTo>
                  <a:lnTo>
                    <a:pt x="353377" y="65582"/>
                  </a:lnTo>
                  <a:lnTo>
                    <a:pt x="351967" y="59956"/>
                  </a:lnTo>
                  <a:lnTo>
                    <a:pt x="351993" y="44653"/>
                  </a:lnTo>
                  <a:lnTo>
                    <a:pt x="353377" y="39141"/>
                  </a:lnTo>
                  <a:lnTo>
                    <a:pt x="356095" y="35433"/>
                  </a:lnTo>
                  <a:lnTo>
                    <a:pt x="358825" y="31610"/>
                  </a:lnTo>
                  <a:lnTo>
                    <a:pt x="362305" y="29806"/>
                  </a:lnTo>
                  <a:lnTo>
                    <a:pt x="370674" y="29806"/>
                  </a:lnTo>
                  <a:lnTo>
                    <a:pt x="374053" y="31610"/>
                  </a:lnTo>
                  <a:lnTo>
                    <a:pt x="379603" y="39141"/>
                  </a:lnTo>
                  <a:lnTo>
                    <a:pt x="381012" y="44653"/>
                  </a:lnTo>
                  <a:lnTo>
                    <a:pt x="381012" y="26771"/>
                  </a:lnTo>
                  <a:lnTo>
                    <a:pt x="378853" y="24066"/>
                  </a:lnTo>
                  <a:lnTo>
                    <a:pt x="373303" y="21488"/>
                  </a:lnTo>
                  <a:lnTo>
                    <a:pt x="360426" y="21488"/>
                  </a:lnTo>
                  <a:lnTo>
                    <a:pt x="343319" y="52311"/>
                  </a:lnTo>
                  <a:lnTo>
                    <a:pt x="343319" y="62318"/>
                  </a:lnTo>
                  <a:lnTo>
                    <a:pt x="345478" y="69964"/>
                  </a:lnTo>
                  <a:lnTo>
                    <a:pt x="354037" y="80657"/>
                  </a:lnTo>
                  <a:lnTo>
                    <a:pt x="359575" y="83235"/>
                  </a:lnTo>
                  <a:lnTo>
                    <a:pt x="370865" y="83235"/>
                  </a:lnTo>
                  <a:lnTo>
                    <a:pt x="386842" y="69291"/>
                  </a:lnTo>
                  <a:lnTo>
                    <a:pt x="388721" y="65125"/>
                  </a:lnTo>
                  <a:lnTo>
                    <a:pt x="389534" y="59956"/>
                  </a:lnTo>
                  <a:lnTo>
                    <a:pt x="389661" y="42176"/>
                  </a:lnTo>
                  <a:close/>
                </a:path>
                <a:path w="866775" h="1242060">
                  <a:moveTo>
                    <a:pt x="441172" y="81889"/>
                  </a:moveTo>
                  <a:lnTo>
                    <a:pt x="441083" y="37680"/>
                  </a:lnTo>
                  <a:lnTo>
                    <a:pt x="440702" y="35775"/>
                  </a:lnTo>
                  <a:lnTo>
                    <a:pt x="440232" y="32956"/>
                  </a:lnTo>
                  <a:lnTo>
                    <a:pt x="439394" y="30480"/>
                  </a:lnTo>
                  <a:lnTo>
                    <a:pt x="439178" y="30149"/>
                  </a:lnTo>
                  <a:lnTo>
                    <a:pt x="436854" y="26327"/>
                  </a:lnTo>
                  <a:lnTo>
                    <a:pt x="434975" y="24638"/>
                  </a:lnTo>
                  <a:lnTo>
                    <a:pt x="432523" y="23393"/>
                  </a:lnTo>
                  <a:lnTo>
                    <a:pt x="429983" y="22047"/>
                  </a:lnTo>
                  <a:lnTo>
                    <a:pt x="427266" y="21488"/>
                  </a:lnTo>
                  <a:lnTo>
                    <a:pt x="417487" y="21488"/>
                  </a:lnTo>
                  <a:lnTo>
                    <a:pt x="412216" y="24752"/>
                  </a:lnTo>
                  <a:lnTo>
                    <a:pt x="408559" y="31153"/>
                  </a:lnTo>
                  <a:lnTo>
                    <a:pt x="408559" y="22834"/>
                  </a:lnTo>
                  <a:lnTo>
                    <a:pt x="401040" y="22834"/>
                  </a:lnTo>
                  <a:lnTo>
                    <a:pt x="401040" y="81889"/>
                  </a:lnTo>
                  <a:lnTo>
                    <a:pt x="409397" y="81889"/>
                  </a:lnTo>
                  <a:lnTo>
                    <a:pt x="409460" y="41846"/>
                  </a:lnTo>
                  <a:lnTo>
                    <a:pt x="410718" y="36893"/>
                  </a:lnTo>
                  <a:lnTo>
                    <a:pt x="413258" y="34201"/>
                  </a:lnTo>
                  <a:lnTo>
                    <a:pt x="415886" y="31496"/>
                  </a:lnTo>
                  <a:lnTo>
                    <a:pt x="416661" y="31153"/>
                  </a:lnTo>
                  <a:lnTo>
                    <a:pt x="418985" y="30149"/>
                  </a:lnTo>
                  <a:lnTo>
                    <a:pt x="424726" y="30149"/>
                  </a:lnTo>
                  <a:lnTo>
                    <a:pt x="432803" y="81889"/>
                  </a:lnTo>
                  <a:lnTo>
                    <a:pt x="441172" y="81889"/>
                  </a:lnTo>
                  <a:close/>
                </a:path>
                <a:path w="866775" h="1242060">
                  <a:moveTo>
                    <a:pt x="512051" y="0"/>
                  </a:moveTo>
                  <a:lnTo>
                    <a:pt x="506691" y="0"/>
                  </a:lnTo>
                  <a:lnTo>
                    <a:pt x="505282" y="3479"/>
                  </a:lnTo>
                  <a:lnTo>
                    <a:pt x="502754" y="7086"/>
                  </a:lnTo>
                  <a:lnTo>
                    <a:pt x="499275" y="10909"/>
                  </a:lnTo>
                  <a:lnTo>
                    <a:pt x="495795" y="14617"/>
                  </a:lnTo>
                  <a:lnTo>
                    <a:pt x="491655" y="17767"/>
                  </a:lnTo>
                  <a:lnTo>
                    <a:pt x="486956" y="20472"/>
                  </a:lnTo>
                  <a:lnTo>
                    <a:pt x="486956" y="30149"/>
                  </a:lnTo>
                  <a:lnTo>
                    <a:pt x="503694" y="18110"/>
                  </a:lnTo>
                  <a:lnTo>
                    <a:pt x="503694" y="81889"/>
                  </a:lnTo>
                  <a:lnTo>
                    <a:pt x="512051" y="81889"/>
                  </a:lnTo>
                  <a:lnTo>
                    <a:pt x="512051" y="18110"/>
                  </a:lnTo>
                  <a:lnTo>
                    <a:pt x="512051" y="0"/>
                  </a:lnTo>
                  <a:close/>
                </a:path>
                <a:path w="866775" h="1242060">
                  <a:moveTo>
                    <a:pt x="866355" y="1183170"/>
                  </a:moveTo>
                  <a:lnTo>
                    <a:pt x="862507" y="1183170"/>
                  </a:lnTo>
                  <a:lnTo>
                    <a:pt x="861466" y="1185646"/>
                  </a:lnTo>
                  <a:lnTo>
                    <a:pt x="859688" y="1188224"/>
                  </a:lnTo>
                  <a:lnTo>
                    <a:pt x="854697" y="1193622"/>
                  </a:lnTo>
                  <a:lnTo>
                    <a:pt x="851789" y="1195882"/>
                  </a:lnTo>
                  <a:lnTo>
                    <a:pt x="848410" y="1197787"/>
                  </a:lnTo>
                  <a:lnTo>
                    <a:pt x="848410" y="1204645"/>
                  </a:lnTo>
                  <a:lnTo>
                    <a:pt x="860348" y="1195984"/>
                  </a:lnTo>
                  <a:lnTo>
                    <a:pt x="860348" y="1241552"/>
                  </a:lnTo>
                  <a:lnTo>
                    <a:pt x="866355" y="1241552"/>
                  </a:lnTo>
                  <a:lnTo>
                    <a:pt x="866355" y="1183170"/>
                  </a:lnTo>
                  <a:close/>
                </a:path>
              </a:pathLst>
            </a:custGeom>
            <a:solidFill>
              <a:srgbClr val="000000"/>
            </a:solidFill>
          </p:spPr>
          <p:txBody>
            <a:bodyPr wrap="square" lIns="0" tIns="0" rIns="0" bIns="0" rtlCol="0"/>
            <a:lstStyle/>
            <a:p>
              <a:endParaRPr/>
            </a:p>
          </p:txBody>
        </p:sp>
      </p:grpSp>
      <p:sp>
        <p:nvSpPr>
          <p:cNvPr id="47" name="object 47"/>
          <p:cNvSpPr/>
          <p:nvPr/>
        </p:nvSpPr>
        <p:spPr>
          <a:xfrm>
            <a:off x="1255245" y="2406860"/>
            <a:ext cx="63500" cy="603250"/>
          </a:xfrm>
          <a:custGeom>
            <a:avLst/>
            <a:gdLst/>
            <a:ahLst/>
            <a:cxnLst/>
            <a:rect l="l" t="t" r="r" b="b"/>
            <a:pathLst>
              <a:path w="63500" h="603250">
                <a:moveTo>
                  <a:pt x="48600" y="595520"/>
                </a:moveTo>
                <a:lnTo>
                  <a:pt x="0" y="595520"/>
                </a:lnTo>
                <a:lnTo>
                  <a:pt x="0" y="602720"/>
                </a:lnTo>
                <a:lnTo>
                  <a:pt x="48600" y="602720"/>
                </a:lnTo>
                <a:lnTo>
                  <a:pt x="48600" y="595520"/>
                </a:lnTo>
                <a:close/>
              </a:path>
              <a:path w="63500" h="603250">
                <a:moveTo>
                  <a:pt x="13395" y="569423"/>
                </a:moveTo>
                <a:lnTo>
                  <a:pt x="13395" y="578647"/>
                </a:lnTo>
                <a:lnTo>
                  <a:pt x="27712" y="595520"/>
                </a:lnTo>
                <a:lnTo>
                  <a:pt x="34650" y="595520"/>
                </a:lnTo>
                <a:lnTo>
                  <a:pt x="30598" y="590571"/>
                </a:lnTo>
                <a:lnTo>
                  <a:pt x="37131" y="585509"/>
                </a:lnTo>
                <a:lnTo>
                  <a:pt x="26453" y="585509"/>
                </a:lnTo>
                <a:lnTo>
                  <a:pt x="13395" y="569423"/>
                </a:lnTo>
                <a:close/>
              </a:path>
              <a:path w="63500" h="603250">
                <a:moveTo>
                  <a:pt x="48600" y="567848"/>
                </a:moveTo>
                <a:lnTo>
                  <a:pt x="26453" y="585509"/>
                </a:lnTo>
                <a:lnTo>
                  <a:pt x="37131" y="585509"/>
                </a:lnTo>
                <a:lnTo>
                  <a:pt x="48600" y="576622"/>
                </a:lnTo>
                <a:lnTo>
                  <a:pt x="48600" y="567848"/>
                </a:lnTo>
                <a:close/>
              </a:path>
              <a:path w="63500" h="603250">
                <a:moveTo>
                  <a:pt x="48600" y="526901"/>
                </a:moveTo>
                <a:lnTo>
                  <a:pt x="0" y="526901"/>
                </a:lnTo>
                <a:lnTo>
                  <a:pt x="0" y="533988"/>
                </a:lnTo>
                <a:lnTo>
                  <a:pt x="17437" y="533988"/>
                </a:lnTo>
                <a:lnTo>
                  <a:pt x="15999" y="535226"/>
                </a:lnTo>
                <a:lnTo>
                  <a:pt x="14833" y="536913"/>
                </a:lnTo>
                <a:lnTo>
                  <a:pt x="13891" y="538938"/>
                </a:lnTo>
                <a:lnTo>
                  <a:pt x="13047" y="540850"/>
                </a:lnTo>
                <a:lnTo>
                  <a:pt x="12596" y="543100"/>
                </a:lnTo>
                <a:lnTo>
                  <a:pt x="12596" y="549174"/>
                </a:lnTo>
                <a:lnTo>
                  <a:pt x="13358" y="552212"/>
                </a:lnTo>
                <a:lnTo>
                  <a:pt x="16413" y="557836"/>
                </a:lnTo>
                <a:lnTo>
                  <a:pt x="18603" y="559973"/>
                </a:lnTo>
                <a:lnTo>
                  <a:pt x="21470" y="561323"/>
                </a:lnTo>
                <a:lnTo>
                  <a:pt x="24328" y="562786"/>
                </a:lnTo>
                <a:lnTo>
                  <a:pt x="27515" y="563461"/>
                </a:lnTo>
                <a:lnTo>
                  <a:pt x="34631" y="563461"/>
                </a:lnTo>
                <a:lnTo>
                  <a:pt x="37827" y="562673"/>
                </a:lnTo>
                <a:lnTo>
                  <a:pt x="40600" y="561098"/>
                </a:lnTo>
                <a:lnTo>
                  <a:pt x="43373" y="559636"/>
                </a:lnTo>
                <a:lnTo>
                  <a:pt x="45536" y="557386"/>
                </a:lnTo>
                <a:lnTo>
                  <a:pt x="46216" y="556149"/>
                </a:lnTo>
                <a:lnTo>
                  <a:pt x="26368" y="556149"/>
                </a:lnTo>
                <a:lnTo>
                  <a:pt x="22956" y="555024"/>
                </a:lnTo>
                <a:lnTo>
                  <a:pt x="20664" y="552774"/>
                </a:lnTo>
                <a:lnTo>
                  <a:pt x="18622" y="550862"/>
                </a:lnTo>
                <a:lnTo>
                  <a:pt x="17541" y="548162"/>
                </a:lnTo>
                <a:lnTo>
                  <a:pt x="17631" y="541525"/>
                </a:lnTo>
                <a:lnTo>
                  <a:pt x="18669" y="538938"/>
                </a:lnTo>
                <a:lnTo>
                  <a:pt x="21028" y="536688"/>
                </a:lnTo>
                <a:lnTo>
                  <a:pt x="23172" y="534551"/>
                </a:lnTo>
                <a:lnTo>
                  <a:pt x="26706" y="533426"/>
                </a:lnTo>
                <a:lnTo>
                  <a:pt x="48600" y="533426"/>
                </a:lnTo>
                <a:lnTo>
                  <a:pt x="48600" y="526901"/>
                </a:lnTo>
                <a:close/>
              </a:path>
              <a:path w="63500" h="603250">
                <a:moveTo>
                  <a:pt x="48600" y="533426"/>
                </a:moveTo>
                <a:lnTo>
                  <a:pt x="35909" y="533426"/>
                </a:lnTo>
                <a:lnTo>
                  <a:pt x="39162" y="534551"/>
                </a:lnTo>
                <a:lnTo>
                  <a:pt x="41509" y="536913"/>
                </a:lnTo>
                <a:lnTo>
                  <a:pt x="43430" y="538938"/>
                </a:lnTo>
                <a:lnTo>
                  <a:pt x="44492" y="541525"/>
                </a:lnTo>
                <a:lnTo>
                  <a:pt x="44492" y="547712"/>
                </a:lnTo>
                <a:lnTo>
                  <a:pt x="43373" y="550412"/>
                </a:lnTo>
                <a:lnTo>
                  <a:pt x="41034" y="552887"/>
                </a:lnTo>
                <a:lnTo>
                  <a:pt x="38908" y="555024"/>
                </a:lnTo>
                <a:lnTo>
                  <a:pt x="35543" y="556149"/>
                </a:lnTo>
                <a:lnTo>
                  <a:pt x="46216" y="556149"/>
                </a:lnTo>
                <a:lnTo>
                  <a:pt x="48628" y="551762"/>
                </a:lnTo>
                <a:lnTo>
                  <a:pt x="49285" y="549174"/>
                </a:lnTo>
                <a:lnTo>
                  <a:pt x="49399" y="540175"/>
                </a:lnTo>
                <a:lnTo>
                  <a:pt x="47651" y="536238"/>
                </a:lnTo>
                <a:lnTo>
                  <a:pt x="44163" y="533538"/>
                </a:lnTo>
                <a:lnTo>
                  <a:pt x="48600" y="533538"/>
                </a:lnTo>
                <a:close/>
              </a:path>
              <a:path w="63500" h="603250">
                <a:moveTo>
                  <a:pt x="31820" y="477856"/>
                </a:moveTo>
                <a:lnTo>
                  <a:pt x="25118" y="477856"/>
                </a:lnTo>
                <a:lnTo>
                  <a:pt x="20605" y="479656"/>
                </a:lnTo>
                <a:lnTo>
                  <a:pt x="14204" y="486855"/>
                </a:lnTo>
                <a:lnTo>
                  <a:pt x="12596" y="491467"/>
                </a:lnTo>
                <a:lnTo>
                  <a:pt x="12674" y="503054"/>
                </a:lnTo>
                <a:lnTo>
                  <a:pt x="14232" y="507553"/>
                </a:lnTo>
                <a:lnTo>
                  <a:pt x="17503" y="511265"/>
                </a:lnTo>
                <a:lnTo>
                  <a:pt x="20775" y="514865"/>
                </a:lnTo>
                <a:lnTo>
                  <a:pt x="25371" y="516777"/>
                </a:lnTo>
                <a:lnTo>
                  <a:pt x="37019" y="516777"/>
                </a:lnTo>
                <a:lnTo>
                  <a:pt x="41475" y="514978"/>
                </a:lnTo>
                <a:lnTo>
                  <a:pt x="44642" y="511265"/>
                </a:lnTo>
                <a:lnTo>
                  <a:pt x="46325" y="509353"/>
                </a:lnTo>
                <a:lnTo>
                  <a:pt x="32525" y="509353"/>
                </a:lnTo>
                <a:lnTo>
                  <a:pt x="32525" y="508903"/>
                </a:lnTo>
                <a:lnTo>
                  <a:pt x="27618" y="508903"/>
                </a:lnTo>
                <a:lnTo>
                  <a:pt x="17503" y="493380"/>
                </a:lnTo>
                <a:lnTo>
                  <a:pt x="18650" y="490455"/>
                </a:lnTo>
                <a:lnTo>
                  <a:pt x="20953" y="488092"/>
                </a:lnTo>
                <a:lnTo>
                  <a:pt x="22429" y="486630"/>
                </a:lnTo>
                <a:lnTo>
                  <a:pt x="24657" y="485730"/>
                </a:lnTo>
                <a:lnTo>
                  <a:pt x="27618" y="485393"/>
                </a:lnTo>
                <a:lnTo>
                  <a:pt x="32525" y="485393"/>
                </a:lnTo>
                <a:lnTo>
                  <a:pt x="32525" y="477968"/>
                </a:lnTo>
                <a:lnTo>
                  <a:pt x="31820" y="477856"/>
                </a:lnTo>
                <a:close/>
              </a:path>
              <a:path w="63500" h="603250">
                <a:moveTo>
                  <a:pt x="38025" y="478081"/>
                </a:moveTo>
                <a:lnTo>
                  <a:pt x="37263" y="485505"/>
                </a:lnTo>
                <a:lnTo>
                  <a:pt x="39782" y="486630"/>
                </a:lnTo>
                <a:lnTo>
                  <a:pt x="41616" y="488092"/>
                </a:lnTo>
                <a:lnTo>
                  <a:pt x="42772" y="489892"/>
                </a:lnTo>
                <a:lnTo>
                  <a:pt x="43919" y="491805"/>
                </a:lnTo>
                <a:lnTo>
                  <a:pt x="44492" y="494054"/>
                </a:lnTo>
                <a:lnTo>
                  <a:pt x="44453" y="500241"/>
                </a:lnTo>
                <a:lnTo>
                  <a:pt x="43467" y="503054"/>
                </a:lnTo>
                <a:lnTo>
                  <a:pt x="39350" y="507778"/>
                </a:lnTo>
                <a:lnTo>
                  <a:pt x="36389" y="509128"/>
                </a:lnTo>
                <a:lnTo>
                  <a:pt x="32525" y="509353"/>
                </a:lnTo>
                <a:lnTo>
                  <a:pt x="46325" y="509353"/>
                </a:lnTo>
                <a:lnTo>
                  <a:pt x="47810" y="507666"/>
                </a:lnTo>
                <a:lnTo>
                  <a:pt x="49325" y="503054"/>
                </a:lnTo>
                <a:lnTo>
                  <a:pt x="49316" y="491467"/>
                </a:lnTo>
                <a:lnTo>
                  <a:pt x="48403" y="487755"/>
                </a:lnTo>
                <a:lnTo>
                  <a:pt x="44426" y="481456"/>
                </a:lnTo>
                <a:lnTo>
                  <a:pt x="41634" y="479318"/>
                </a:lnTo>
                <a:lnTo>
                  <a:pt x="38025" y="478081"/>
                </a:lnTo>
                <a:close/>
              </a:path>
              <a:path w="63500" h="603250">
                <a:moveTo>
                  <a:pt x="32525" y="485393"/>
                </a:moveTo>
                <a:lnTo>
                  <a:pt x="27618" y="485393"/>
                </a:lnTo>
                <a:lnTo>
                  <a:pt x="27618" y="508903"/>
                </a:lnTo>
                <a:lnTo>
                  <a:pt x="32525" y="508903"/>
                </a:lnTo>
                <a:lnTo>
                  <a:pt x="32525" y="485393"/>
                </a:lnTo>
                <a:close/>
              </a:path>
              <a:path w="63500" h="603250">
                <a:moveTo>
                  <a:pt x="48600" y="433535"/>
                </a:moveTo>
                <a:lnTo>
                  <a:pt x="24187" y="433535"/>
                </a:lnTo>
                <a:lnTo>
                  <a:pt x="22260" y="433760"/>
                </a:lnTo>
                <a:lnTo>
                  <a:pt x="21151" y="433985"/>
                </a:lnTo>
                <a:lnTo>
                  <a:pt x="19449" y="434435"/>
                </a:lnTo>
                <a:lnTo>
                  <a:pt x="17983" y="435110"/>
                </a:lnTo>
                <a:lnTo>
                  <a:pt x="16742" y="436235"/>
                </a:lnTo>
                <a:lnTo>
                  <a:pt x="15501" y="437247"/>
                </a:lnTo>
                <a:lnTo>
                  <a:pt x="14504" y="438822"/>
                </a:lnTo>
                <a:lnTo>
                  <a:pt x="12982" y="443097"/>
                </a:lnTo>
                <a:lnTo>
                  <a:pt x="12596" y="445459"/>
                </a:lnTo>
                <a:lnTo>
                  <a:pt x="12596" y="453783"/>
                </a:lnTo>
                <a:lnTo>
                  <a:pt x="14533" y="458283"/>
                </a:lnTo>
                <a:lnTo>
                  <a:pt x="18396" y="461432"/>
                </a:lnTo>
                <a:lnTo>
                  <a:pt x="13395" y="461432"/>
                </a:lnTo>
                <a:lnTo>
                  <a:pt x="13395" y="467844"/>
                </a:lnTo>
                <a:lnTo>
                  <a:pt x="48600" y="467844"/>
                </a:lnTo>
                <a:lnTo>
                  <a:pt x="48600" y="460645"/>
                </a:lnTo>
                <a:lnTo>
                  <a:pt x="24864" y="460645"/>
                </a:lnTo>
                <a:lnTo>
                  <a:pt x="21799" y="459520"/>
                </a:lnTo>
                <a:lnTo>
                  <a:pt x="20192" y="457383"/>
                </a:lnTo>
                <a:lnTo>
                  <a:pt x="18575" y="455133"/>
                </a:lnTo>
                <a:lnTo>
                  <a:pt x="17766" y="452546"/>
                </a:lnTo>
                <a:lnTo>
                  <a:pt x="17766" y="447596"/>
                </a:lnTo>
                <a:lnTo>
                  <a:pt x="18133" y="445909"/>
                </a:lnTo>
                <a:lnTo>
                  <a:pt x="18848" y="444559"/>
                </a:lnTo>
                <a:lnTo>
                  <a:pt x="19562" y="443097"/>
                </a:lnTo>
                <a:lnTo>
                  <a:pt x="20530" y="442084"/>
                </a:lnTo>
                <a:lnTo>
                  <a:pt x="22937" y="440959"/>
                </a:lnTo>
                <a:lnTo>
                  <a:pt x="24751" y="440734"/>
                </a:lnTo>
                <a:lnTo>
                  <a:pt x="48600" y="440734"/>
                </a:lnTo>
                <a:lnTo>
                  <a:pt x="48600" y="433535"/>
                </a:lnTo>
                <a:close/>
              </a:path>
              <a:path w="63500" h="603250">
                <a:moveTo>
                  <a:pt x="47708" y="396526"/>
                </a:moveTo>
                <a:lnTo>
                  <a:pt x="40393" y="396526"/>
                </a:lnTo>
                <a:lnTo>
                  <a:pt x="41700" y="397313"/>
                </a:lnTo>
                <a:lnTo>
                  <a:pt x="43937" y="400463"/>
                </a:lnTo>
                <a:lnTo>
                  <a:pt x="44492" y="402825"/>
                </a:lnTo>
                <a:lnTo>
                  <a:pt x="44463" y="409575"/>
                </a:lnTo>
                <a:lnTo>
                  <a:pt x="43862" y="411937"/>
                </a:lnTo>
                <a:lnTo>
                  <a:pt x="41343" y="415537"/>
                </a:lnTo>
                <a:lnTo>
                  <a:pt x="39529" y="416661"/>
                </a:lnTo>
                <a:lnTo>
                  <a:pt x="37169" y="417111"/>
                </a:lnTo>
                <a:lnTo>
                  <a:pt x="38090" y="424086"/>
                </a:lnTo>
                <a:lnTo>
                  <a:pt x="49399" y="402825"/>
                </a:lnTo>
                <a:lnTo>
                  <a:pt x="48920" y="399901"/>
                </a:lnTo>
                <a:lnTo>
                  <a:pt x="47708" y="396526"/>
                </a:lnTo>
                <a:close/>
              </a:path>
              <a:path w="63500" h="603250">
                <a:moveTo>
                  <a:pt x="22476" y="390676"/>
                </a:moveTo>
                <a:lnTo>
                  <a:pt x="12670" y="410250"/>
                </a:lnTo>
                <a:lnTo>
                  <a:pt x="12769" y="411150"/>
                </a:lnTo>
                <a:lnTo>
                  <a:pt x="18387" y="421611"/>
                </a:lnTo>
                <a:lnTo>
                  <a:pt x="19722" y="422511"/>
                </a:lnTo>
                <a:lnTo>
                  <a:pt x="21169" y="422961"/>
                </a:lnTo>
                <a:lnTo>
                  <a:pt x="24469" y="422961"/>
                </a:lnTo>
                <a:lnTo>
                  <a:pt x="26039" y="422398"/>
                </a:lnTo>
                <a:lnTo>
                  <a:pt x="28897" y="420374"/>
                </a:lnTo>
                <a:lnTo>
                  <a:pt x="30006" y="418799"/>
                </a:lnTo>
                <a:lnTo>
                  <a:pt x="31129" y="415987"/>
                </a:lnTo>
                <a:lnTo>
                  <a:pt x="20831" y="415987"/>
                </a:lnTo>
                <a:lnTo>
                  <a:pt x="19769" y="415312"/>
                </a:lnTo>
                <a:lnTo>
                  <a:pt x="18866" y="413962"/>
                </a:lnTo>
                <a:lnTo>
                  <a:pt x="17954" y="412499"/>
                </a:lnTo>
                <a:lnTo>
                  <a:pt x="17503" y="410250"/>
                </a:lnTo>
                <a:lnTo>
                  <a:pt x="17503" y="404175"/>
                </a:lnTo>
                <a:lnTo>
                  <a:pt x="18011" y="402038"/>
                </a:lnTo>
                <a:lnTo>
                  <a:pt x="19026" y="400463"/>
                </a:lnTo>
                <a:lnTo>
                  <a:pt x="20041" y="399001"/>
                </a:lnTo>
                <a:lnTo>
                  <a:pt x="21461" y="397988"/>
                </a:lnTo>
                <a:lnTo>
                  <a:pt x="23275" y="397763"/>
                </a:lnTo>
                <a:lnTo>
                  <a:pt x="22476" y="390676"/>
                </a:lnTo>
                <a:close/>
              </a:path>
              <a:path w="63500" h="603250">
                <a:moveTo>
                  <a:pt x="40252" y="389102"/>
                </a:moveTo>
                <a:lnTo>
                  <a:pt x="36229" y="389102"/>
                </a:lnTo>
                <a:lnTo>
                  <a:pt x="34528" y="389664"/>
                </a:lnTo>
                <a:lnTo>
                  <a:pt x="33155" y="390901"/>
                </a:lnTo>
                <a:lnTo>
                  <a:pt x="31783" y="392026"/>
                </a:lnTo>
                <a:lnTo>
                  <a:pt x="30739" y="393601"/>
                </a:lnTo>
                <a:lnTo>
                  <a:pt x="29301" y="397538"/>
                </a:lnTo>
                <a:lnTo>
                  <a:pt x="28329" y="401250"/>
                </a:lnTo>
                <a:lnTo>
                  <a:pt x="27252" y="406087"/>
                </a:lnTo>
                <a:lnTo>
                  <a:pt x="25971" y="411599"/>
                </a:lnTo>
                <a:lnTo>
                  <a:pt x="25306" y="413624"/>
                </a:lnTo>
                <a:lnTo>
                  <a:pt x="24779" y="414637"/>
                </a:lnTo>
                <a:lnTo>
                  <a:pt x="23520" y="415762"/>
                </a:lnTo>
                <a:lnTo>
                  <a:pt x="22824" y="415987"/>
                </a:lnTo>
                <a:lnTo>
                  <a:pt x="31129" y="415987"/>
                </a:lnTo>
                <a:lnTo>
                  <a:pt x="31623" y="414749"/>
                </a:lnTo>
                <a:lnTo>
                  <a:pt x="32582" y="411150"/>
                </a:lnTo>
                <a:lnTo>
                  <a:pt x="34499" y="402038"/>
                </a:lnTo>
                <a:lnTo>
                  <a:pt x="35176" y="399563"/>
                </a:lnTo>
                <a:lnTo>
                  <a:pt x="35703" y="398551"/>
                </a:lnTo>
                <a:lnTo>
                  <a:pt x="36483" y="397201"/>
                </a:lnTo>
                <a:lnTo>
                  <a:pt x="37545" y="396526"/>
                </a:lnTo>
                <a:lnTo>
                  <a:pt x="47708" y="396526"/>
                </a:lnTo>
                <a:lnTo>
                  <a:pt x="46993" y="394614"/>
                </a:lnTo>
                <a:lnTo>
                  <a:pt x="45639" y="392589"/>
                </a:lnTo>
                <a:lnTo>
                  <a:pt x="42123" y="389889"/>
                </a:lnTo>
                <a:lnTo>
                  <a:pt x="40252" y="389102"/>
                </a:lnTo>
                <a:close/>
              </a:path>
              <a:path w="63500" h="603250">
                <a:moveTo>
                  <a:pt x="6862" y="372228"/>
                </a:moveTo>
                <a:lnTo>
                  <a:pt x="0" y="372228"/>
                </a:lnTo>
                <a:lnTo>
                  <a:pt x="0" y="379427"/>
                </a:lnTo>
                <a:lnTo>
                  <a:pt x="6862" y="379427"/>
                </a:lnTo>
                <a:lnTo>
                  <a:pt x="6862" y="372228"/>
                </a:lnTo>
                <a:close/>
              </a:path>
              <a:path w="63500" h="603250">
                <a:moveTo>
                  <a:pt x="48600" y="372228"/>
                </a:moveTo>
                <a:lnTo>
                  <a:pt x="13395" y="372228"/>
                </a:lnTo>
                <a:lnTo>
                  <a:pt x="13395" y="379427"/>
                </a:lnTo>
                <a:lnTo>
                  <a:pt x="48600" y="379427"/>
                </a:lnTo>
                <a:lnTo>
                  <a:pt x="48600" y="372228"/>
                </a:lnTo>
                <a:close/>
              </a:path>
              <a:path w="63500" h="603250">
                <a:moveTo>
                  <a:pt x="18039" y="359517"/>
                </a:moveTo>
                <a:lnTo>
                  <a:pt x="13395" y="359517"/>
                </a:lnTo>
                <a:lnTo>
                  <a:pt x="13395" y="364691"/>
                </a:lnTo>
                <a:lnTo>
                  <a:pt x="18039" y="364691"/>
                </a:lnTo>
                <a:lnTo>
                  <a:pt x="18039" y="359517"/>
                </a:lnTo>
                <a:close/>
              </a:path>
              <a:path w="63500" h="603250">
                <a:moveTo>
                  <a:pt x="48534" y="344218"/>
                </a:moveTo>
                <a:lnTo>
                  <a:pt x="43270" y="345231"/>
                </a:lnTo>
                <a:lnTo>
                  <a:pt x="43393" y="346243"/>
                </a:lnTo>
                <a:lnTo>
                  <a:pt x="43496" y="349393"/>
                </a:lnTo>
                <a:lnTo>
                  <a:pt x="43355" y="350180"/>
                </a:lnTo>
                <a:lnTo>
                  <a:pt x="43063" y="350743"/>
                </a:lnTo>
                <a:lnTo>
                  <a:pt x="42781" y="351417"/>
                </a:lnTo>
                <a:lnTo>
                  <a:pt x="42396" y="351755"/>
                </a:lnTo>
                <a:lnTo>
                  <a:pt x="41907" y="351980"/>
                </a:lnTo>
                <a:lnTo>
                  <a:pt x="41418" y="352317"/>
                </a:lnTo>
                <a:lnTo>
                  <a:pt x="40328" y="352430"/>
                </a:lnTo>
                <a:lnTo>
                  <a:pt x="1090" y="352430"/>
                </a:lnTo>
                <a:lnTo>
                  <a:pt x="4672" y="359517"/>
                </a:lnTo>
                <a:lnTo>
                  <a:pt x="41869" y="359517"/>
                </a:lnTo>
                <a:lnTo>
                  <a:pt x="44219" y="359179"/>
                </a:lnTo>
                <a:lnTo>
                  <a:pt x="46457" y="358054"/>
                </a:lnTo>
                <a:lnTo>
                  <a:pt x="47359" y="357042"/>
                </a:lnTo>
                <a:lnTo>
                  <a:pt x="48036" y="355580"/>
                </a:lnTo>
                <a:lnTo>
                  <a:pt x="48722" y="354230"/>
                </a:lnTo>
                <a:lnTo>
                  <a:pt x="49031" y="352430"/>
                </a:lnTo>
                <a:lnTo>
                  <a:pt x="48914" y="346468"/>
                </a:lnTo>
                <a:lnTo>
                  <a:pt x="48892" y="346243"/>
                </a:lnTo>
                <a:lnTo>
                  <a:pt x="48534" y="344218"/>
                </a:lnTo>
                <a:close/>
              </a:path>
              <a:path w="63500" h="603250">
                <a:moveTo>
                  <a:pt x="18039" y="345231"/>
                </a:moveTo>
                <a:lnTo>
                  <a:pt x="13395" y="345231"/>
                </a:lnTo>
                <a:lnTo>
                  <a:pt x="13395" y="352430"/>
                </a:lnTo>
                <a:lnTo>
                  <a:pt x="18039" y="352430"/>
                </a:lnTo>
                <a:lnTo>
                  <a:pt x="18039" y="345231"/>
                </a:lnTo>
                <a:close/>
              </a:path>
              <a:path w="63500" h="603250">
                <a:moveTo>
                  <a:pt x="13395" y="303047"/>
                </a:moveTo>
                <a:lnTo>
                  <a:pt x="13395" y="310134"/>
                </a:lnTo>
                <a:lnTo>
                  <a:pt x="36520" y="320258"/>
                </a:lnTo>
                <a:lnTo>
                  <a:pt x="39200" y="321270"/>
                </a:lnTo>
                <a:lnTo>
                  <a:pt x="41935" y="322058"/>
                </a:lnTo>
                <a:lnTo>
                  <a:pt x="39087" y="322958"/>
                </a:lnTo>
                <a:lnTo>
                  <a:pt x="36370" y="323970"/>
                </a:lnTo>
                <a:lnTo>
                  <a:pt x="13395" y="333869"/>
                </a:lnTo>
                <a:lnTo>
                  <a:pt x="13395" y="341631"/>
                </a:lnTo>
                <a:lnTo>
                  <a:pt x="48666" y="325657"/>
                </a:lnTo>
                <a:lnTo>
                  <a:pt x="60493" y="325657"/>
                </a:lnTo>
                <a:lnTo>
                  <a:pt x="59157" y="324307"/>
                </a:lnTo>
                <a:lnTo>
                  <a:pt x="57192" y="323070"/>
                </a:lnTo>
                <a:lnTo>
                  <a:pt x="55735" y="322058"/>
                </a:lnTo>
                <a:lnTo>
                  <a:pt x="53065" y="320708"/>
                </a:lnTo>
                <a:lnTo>
                  <a:pt x="13395" y="303047"/>
                </a:lnTo>
                <a:close/>
              </a:path>
              <a:path w="63500" h="603250">
                <a:moveTo>
                  <a:pt x="60493" y="325657"/>
                </a:moveTo>
                <a:lnTo>
                  <a:pt x="48666" y="325657"/>
                </a:lnTo>
                <a:lnTo>
                  <a:pt x="49315" y="325882"/>
                </a:lnTo>
                <a:lnTo>
                  <a:pt x="49794" y="326107"/>
                </a:lnTo>
                <a:lnTo>
                  <a:pt x="50132" y="326220"/>
                </a:lnTo>
                <a:lnTo>
                  <a:pt x="52492" y="327232"/>
                </a:lnTo>
                <a:lnTo>
                  <a:pt x="53977" y="328020"/>
                </a:lnTo>
                <a:lnTo>
                  <a:pt x="54569" y="328470"/>
                </a:lnTo>
                <a:lnTo>
                  <a:pt x="55368" y="329032"/>
                </a:lnTo>
                <a:lnTo>
                  <a:pt x="55989" y="329819"/>
                </a:lnTo>
                <a:lnTo>
                  <a:pt x="56541" y="331057"/>
                </a:lnTo>
                <a:lnTo>
                  <a:pt x="56873" y="331732"/>
                </a:lnTo>
                <a:lnTo>
                  <a:pt x="57089" y="332969"/>
                </a:lnTo>
                <a:lnTo>
                  <a:pt x="57032" y="336231"/>
                </a:lnTo>
                <a:lnTo>
                  <a:pt x="56920" y="337131"/>
                </a:lnTo>
                <a:lnTo>
                  <a:pt x="56562" y="338706"/>
                </a:lnTo>
                <a:lnTo>
                  <a:pt x="62165" y="337919"/>
                </a:lnTo>
                <a:lnTo>
                  <a:pt x="62654" y="336231"/>
                </a:lnTo>
                <a:lnTo>
                  <a:pt x="62898" y="334656"/>
                </a:lnTo>
                <a:lnTo>
                  <a:pt x="62847" y="330832"/>
                </a:lnTo>
                <a:lnTo>
                  <a:pt x="62438" y="329032"/>
                </a:lnTo>
                <a:lnTo>
                  <a:pt x="61395" y="327232"/>
                </a:lnTo>
                <a:lnTo>
                  <a:pt x="60605" y="325770"/>
                </a:lnTo>
                <a:close/>
              </a:path>
              <a:path w="63500" h="603250">
                <a:moveTo>
                  <a:pt x="48600" y="238253"/>
                </a:moveTo>
                <a:lnTo>
                  <a:pt x="24187" y="238253"/>
                </a:lnTo>
                <a:lnTo>
                  <a:pt x="22260" y="238365"/>
                </a:lnTo>
                <a:lnTo>
                  <a:pt x="12596" y="250064"/>
                </a:lnTo>
                <a:lnTo>
                  <a:pt x="12596" y="258501"/>
                </a:lnTo>
                <a:lnTo>
                  <a:pt x="14533" y="262888"/>
                </a:lnTo>
                <a:lnTo>
                  <a:pt x="18396" y="266038"/>
                </a:lnTo>
                <a:lnTo>
                  <a:pt x="13395" y="266038"/>
                </a:lnTo>
                <a:lnTo>
                  <a:pt x="13395" y="272450"/>
                </a:lnTo>
                <a:lnTo>
                  <a:pt x="48600" y="272450"/>
                </a:lnTo>
                <a:lnTo>
                  <a:pt x="48600" y="265363"/>
                </a:lnTo>
                <a:lnTo>
                  <a:pt x="24864" y="265363"/>
                </a:lnTo>
                <a:lnTo>
                  <a:pt x="21799" y="264238"/>
                </a:lnTo>
                <a:lnTo>
                  <a:pt x="18575" y="259738"/>
                </a:lnTo>
                <a:lnTo>
                  <a:pt x="17766" y="257151"/>
                </a:lnTo>
                <a:lnTo>
                  <a:pt x="17766" y="252201"/>
                </a:lnTo>
                <a:lnTo>
                  <a:pt x="18133" y="250514"/>
                </a:lnTo>
                <a:lnTo>
                  <a:pt x="18848" y="249164"/>
                </a:lnTo>
                <a:lnTo>
                  <a:pt x="19562" y="247702"/>
                </a:lnTo>
                <a:lnTo>
                  <a:pt x="20530" y="246690"/>
                </a:lnTo>
                <a:lnTo>
                  <a:pt x="21733" y="246240"/>
                </a:lnTo>
                <a:lnTo>
                  <a:pt x="22937" y="245677"/>
                </a:lnTo>
                <a:lnTo>
                  <a:pt x="24751" y="245340"/>
                </a:lnTo>
                <a:lnTo>
                  <a:pt x="48600" y="245340"/>
                </a:lnTo>
                <a:lnTo>
                  <a:pt x="48600" y="238253"/>
                </a:lnTo>
                <a:close/>
              </a:path>
              <a:path w="63500" h="603250">
                <a:moveTo>
                  <a:pt x="14523" y="203156"/>
                </a:moveTo>
                <a:lnTo>
                  <a:pt x="13235" y="205631"/>
                </a:lnTo>
                <a:lnTo>
                  <a:pt x="12779" y="207318"/>
                </a:lnTo>
                <a:lnTo>
                  <a:pt x="12657" y="212380"/>
                </a:lnTo>
                <a:lnTo>
                  <a:pt x="12991" y="213618"/>
                </a:lnTo>
                <a:lnTo>
                  <a:pt x="13790" y="215080"/>
                </a:lnTo>
                <a:lnTo>
                  <a:pt x="14589" y="216430"/>
                </a:lnTo>
                <a:lnTo>
                  <a:pt x="16234" y="217892"/>
                </a:lnTo>
                <a:lnTo>
                  <a:pt x="18735" y="219579"/>
                </a:lnTo>
                <a:lnTo>
                  <a:pt x="13395" y="219579"/>
                </a:lnTo>
                <a:lnTo>
                  <a:pt x="13395" y="225991"/>
                </a:lnTo>
                <a:lnTo>
                  <a:pt x="48600" y="225991"/>
                </a:lnTo>
                <a:lnTo>
                  <a:pt x="48600" y="218905"/>
                </a:lnTo>
                <a:lnTo>
                  <a:pt x="27646" y="218905"/>
                </a:lnTo>
                <a:lnTo>
                  <a:pt x="25324" y="218455"/>
                </a:lnTo>
                <a:lnTo>
                  <a:pt x="18763" y="209005"/>
                </a:lnTo>
                <a:lnTo>
                  <a:pt x="19195" y="207318"/>
                </a:lnTo>
                <a:lnTo>
                  <a:pt x="20060" y="205518"/>
                </a:lnTo>
                <a:lnTo>
                  <a:pt x="14523" y="203156"/>
                </a:lnTo>
                <a:close/>
              </a:path>
              <a:path w="63500" h="603250">
                <a:moveTo>
                  <a:pt x="62099" y="157373"/>
                </a:moveTo>
                <a:lnTo>
                  <a:pt x="57784" y="157373"/>
                </a:lnTo>
                <a:lnTo>
                  <a:pt x="57784" y="204618"/>
                </a:lnTo>
                <a:lnTo>
                  <a:pt x="62099" y="204618"/>
                </a:lnTo>
                <a:lnTo>
                  <a:pt x="62099" y="157373"/>
                </a:lnTo>
                <a:close/>
              </a:path>
              <a:path w="63500" h="603250">
                <a:moveTo>
                  <a:pt x="47708" y="126775"/>
                </a:moveTo>
                <a:lnTo>
                  <a:pt x="40393" y="126775"/>
                </a:lnTo>
                <a:lnTo>
                  <a:pt x="41700" y="127563"/>
                </a:lnTo>
                <a:lnTo>
                  <a:pt x="43937" y="130713"/>
                </a:lnTo>
                <a:lnTo>
                  <a:pt x="44492" y="133075"/>
                </a:lnTo>
                <a:lnTo>
                  <a:pt x="44463" y="139824"/>
                </a:lnTo>
                <a:lnTo>
                  <a:pt x="43862" y="142187"/>
                </a:lnTo>
                <a:lnTo>
                  <a:pt x="41343" y="145786"/>
                </a:lnTo>
                <a:lnTo>
                  <a:pt x="39529" y="146911"/>
                </a:lnTo>
                <a:lnTo>
                  <a:pt x="37169" y="147361"/>
                </a:lnTo>
                <a:lnTo>
                  <a:pt x="38090" y="154335"/>
                </a:lnTo>
                <a:lnTo>
                  <a:pt x="49399" y="133075"/>
                </a:lnTo>
                <a:lnTo>
                  <a:pt x="48920" y="130150"/>
                </a:lnTo>
                <a:lnTo>
                  <a:pt x="47708" y="126775"/>
                </a:lnTo>
                <a:close/>
              </a:path>
              <a:path w="63500" h="603250">
                <a:moveTo>
                  <a:pt x="22476" y="120926"/>
                </a:moveTo>
                <a:lnTo>
                  <a:pt x="12658" y="140387"/>
                </a:lnTo>
                <a:lnTo>
                  <a:pt x="12769" y="141399"/>
                </a:lnTo>
                <a:lnTo>
                  <a:pt x="18387" y="151861"/>
                </a:lnTo>
                <a:lnTo>
                  <a:pt x="19722" y="152761"/>
                </a:lnTo>
                <a:lnTo>
                  <a:pt x="21169" y="153211"/>
                </a:lnTo>
                <a:lnTo>
                  <a:pt x="24469" y="153211"/>
                </a:lnTo>
                <a:lnTo>
                  <a:pt x="26039" y="152648"/>
                </a:lnTo>
                <a:lnTo>
                  <a:pt x="28897" y="150623"/>
                </a:lnTo>
                <a:lnTo>
                  <a:pt x="30006" y="149048"/>
                </a:lnTo>
                <a:lnTo>
                  <a:pt x="31129" y="146236"/>
                </a:lnTo>
                <a:lnTo>
                  <a:pt x="20831" y="146236"/>
                </a:lnTo>
                <a:lnTo>
                  <a:pt x="19769" y="145561"/>
                </a:lnTo>
                <a:lnTo>
                  <a:pt x="18866" y="144211"/>
                </a:lnTo>
                <a:lnTo>
                  <a:pt x="17954" y="142749"/>
                </a:lnTo>
                <a:lnTo>
                  <a:pt x="17503" y="140387"/>
                </a:lnTo>
                <a:lnTo>
                  <a:pt x="17503" y="134425"/>
                </a:lnTo>
                <a:lnTo>
                  <a:pt x="18011" y="132287"/>
                </a:lnTo>
                <a:lnTo>
                  <a:pt x="19026" y="130713"/>
                </a:lnTo>
                <a:lnTo>
                  <a:pt x="20041" y="129250"/>
                </a:lnTo>
                <a:lnTo>
                  <a:pt x="21461" y="128238"/>
                </a:lnTo>
                <a:lnTo>
                  <a:pt x="23275" y="128013"/>
                </a:lnTo>
                <a:lnTo>
                  <a:pt x="22476" y="120926"/>
                </a:lnTo>
                <a:close/>
              </a:path>
              <a:path w="63500" h="603250">
                <a:moveTo>
                  <a:pt x="40252" y="119351"/>
                </a:moveTo>
                <a:lnTo>
                  <a:pt x="36229" y="119351"/>
                </a:lnTo>
                <a:lnTo>
                  <a:pt x="34528" y="119914"/>
                </a:lnTo>
                <a:lnTo>
                  <a:pt x="27252" y="136337"/>
                </a:lnTo>
                <a:lnTo>
                  <a:pt x="25971" y="141849"/>
                </a:lnTo>
                <a:lnTo>
                  <a:pt x="25306" y="143874"/>
                </a:lnTo>
                <a:lnTo>
                  <a:pt x="24779" y="144886"/>
                </a:lnTo>
                <a:lnTo>
                  <a:pt x="23520" y="146011"/>
                </a:lnTo>
                <a:lnTo>
                  <a:pt x="22824" y="146236"/>
                </a:lnTo>
                <a:lnTo>
                  <a:pt x="31129" y="146236"/>
                </a:lnTo>
                <a:lnTo>
                  <a:pt x="31623" y="144999"/>
                </a:lnTo>
                <a:lnTo>
                  <a:pt x="32582" y="141399"/>
                </a:lnTo>
                <a:lnTo>
                  <a:pt x="34499" y="132287"/>
                </a:lnTo>
                <a:lnTo>
                  <a:pt x="35176" y="129813"/>
                </a:lnTo>
                <a:lnTo>
                  <a:pt x="35703" y="128800"/>
                </a:lnTo>
                <a:lnTo>
                  <a:pt x="36483" y="127450"/>
                </a:lnTo>
                <a:lnTo>
                  <a:pt x="37545" y="126775"/>
                </a:lnTo>
                <a:lnTo>
                  <a:pt x="47708" y="126775"/>
                </a:lnTo>
                <a:lnTo>
                  <a:pt x="46993" y="124863"/>
                </a:lnTo>
                <a:lnTo>
                  <a:pt x="45639" y="122838"/>
                </a:lnTo>
                <a:lnTo>
                  <a:pt x="43881" y="121488"/>
                </a:lnTo>
                <a:lnTo>
                  <a:pt x="42123" y="120026"/>
                </a:lnTo>
                <a:lnTo>
                  <a:pt x="40252" y="119351"/>
                </a:lnTo>
                <a:close/>
              </a:path>
              <a:path w="63500" h="603250">
                <a:moveTo>
                  <a:pt x="26255" y="81892"/>
                </a:moveTo>
                <a:lnTo>
                  <a:pt x="17635" y="81892"/>
                </a:lnTo>
                <a:lnTo>
                  <a:pt x="14279" y="85042"/>
                </a:lnTo>
                <a:lnTo>
                  <a:pt x="12596" y="89204"/>
                </a:lnTo>
                <a:lnTo>
                  <a:pt x="12596" y="97866"/>
                </a:lnTo>
                <a:lnTo>
                  <a:pt x="27440" y="112377"/>
                </a:lnTo>
                <a:lnTo>
                  <a:pt x="35684" y="112377"/>
                </a:lnTo>
                <a:lnTo>
                  <a:pt x="39876" y="110802"/>
                </a:lnTo>
                <a:lnTo>
                  <a:pt x="46237" y="105065"/>
                </a:lnTo>
                <a:lnTo>
                  <a:pt x="26123" y="105065"/>
                </a:lnTo>
                <a:lnTo>
                  <a:pt x="22927" y="103940"/>
                </a:lnTo>
                <a:lnTo>
                  <a:pt x="20652" y="101578"/>
                </a:lnTo>
                <a:lnTo>
                  <a:pt x="18612" y="99553"/>
                </a:lnTo>
                <a:lnTo>
                  <a:pt x="17541" y="96853"/>
                </a:lnTo>
                <a:lnTo>
                  <a:pt x="17628" y="90216"/>
                </a:lnTo>
                <a:lnTo>
                  <a:pt x="18631" y="87629"/>
                </a:lnTo>
                <a:lnTo>
                  <a:pt x="23012" y="83129"/>
                </a:lnTo>
                <a:lnTo>
                  <a:pt x="26255" y="81892"/>
                </a:lnTo>
                <a:close/>
              </a:path>
              <a:path w="63500" h="603250">
                <a:moveTo>
                  <a:pt x="60375" y="82454"/>
                </a:moveTo>
                <a:lnTo>
                  <a:pt x="47886" y="82454"/>
                </a:lnTo>
                <a:lnTo>
                  <a:pt x="50443" y="82679"/>
                </a:lnTo>
                <a:lnTo>
                  <a:pt x="51655" y="83017"/>
                </a:lnTo>
                <a:lnTo>
                  <a:pt x="57853" y="97866"/>
                </a:lnTo>
                <a:lnTo>
                  <a:pt x="57399" y="99890"/>
                </a:lnTo>
                <a:lnTo>
                  <a:pt x="56163" y="101803"/>
                </a:lnTo>
                <a:lnTo>
                  <a:pt x="55481" y="102928"/>
                </a:lnTo>
                <a:lnTo>
                  <a:pt x="54175" y="103715"/>
                </a:lnTo>
                <a:lnTo>
                  <a:pt x="52379" y="104053"/>
                </a:lnTo>
                <a:lnTo>
                  <a:pt x="51524" y="111027"/>
                </a:lnTo>
                <a:lnTo>
                  <a:pt x="55321" y="111027"/>
                </a:lnTo>
                <a:lnTo>
                  <a:pt x="58170" y="109565"/>
                </a:lnTo>
                <a:lnTo>
                  <a:pt x="60059" y="106527"/>
                </a:lnTo>
                <a:lnTo>
                  <a:pt x="61949" y="103378"/>
                </a:lnTo>
                <a:lnTo>
                  <a:pt x="62846" y="99553"/>
                </a:lnTo>
                <a:lnTo>
                  <a:pt x="62731" y="89204"/>
                </a:lnTo>
                <a:lnTo>
                  <a:pt x="62231" y="86504"/>
                </a:lnTo>
                <a:lnTo>
                  <a:pt x="60375" y="82454"/>
                </a:lnTo>
                <a:close/>
              </a:path>
              <a:path w="63500" h="603250">
                <a:moveTo>
                  <a:pt x="49315" y="75255"/>
                </a:moveTo>
                <a:lnTo>
                  <a:pt x="13395" y="75255"/>
                </a:lnTo>
                <a:lnTo>
                  <a:pt x="13395" y="81892"/>
                </a:lnTo>
                <a:lnTo>
                  <a:pt x="35073" y="81892"/>
                </a:lnTo>
                <a:lnTo>
                  <a:pt x="38391" y="83017"/>
                </a:lnTo>
                <a:lnTo>
                  <a:pt x="42612" y="87517"/>
                </a:lnTo>
                <a:lnTo>
                  <a:pt x="43621" y="90104"/>
                </a:lnTo>
                <a:lnTo>
                  <a:pt x="43665" y="96853"/>
                </a:lnTo>
                <a:lnTo>
                  <a:pt x="42603" y="99553"/>
                </a:lnTo>
                <a:lnTo>
                  <a:pt x="40478" y="101803"/>
                </a:lnTo>
                <a:lnTo>
                  <a:pt x="38363" y="103940"/>
                </a:lnTo>
                <a:lnTo>
                  <a:pt x="34988" y="105065"/>
                </a:lnTo>
                <a:lnTo>
                  <a:pt x="46237" y="105065"/>
                </a:lnTo>
                <a:lnTo>
                  <a:pt x="46861" y="104502"/>
                </a:lnTo>
                <a:lnTo>
                  <a:pt x="48600" y="100003"/>
                </a:lnTo>
                <a:lnTo>
                  <a:pt x="48600" y="89541"/>
                </a:lnTo>
                <a:lnTo>
                  <a:pt x="47068" y="85604"/>
                </a:lnTo>
                <a:lnTo>
                  <a:pt x="43994" y="82567"/>
                </a:lnTo>
                <a:lnTo>
                  <a:pt x="47886" y="82454"/>
                </a:lnTo>
                <a:lnTo>
                  <a:pt x="60375" y="82454"/>
                </a:lnTo>
                <a:lnTo>
                  <a:pt x="59580" y="80767"/>
                </a:lnTo>
                <a:lnTo>
                  <a:pt x="57775" y="78630"/>
                </a:lnTo>
                <a:lnTo>
                  <a:pt x="53197" y="75930"/>
                </a:lnTo>
                <a:lnTo>
                  <a:pt x="49315" y="75255"/>
                </a:lnTo>
                <a:close/>
              </a:path>
              <a:path w="63500" h="603250">
                <a:moveTo>
                  <a:pt x="35035" y="26322"/>
                </a:moveTo>
                <a:lnTo>
                  <a:pt x="24911" y="26322"/>
                </a:lnTo>
                <a:lnTo>
                  <a:pt x="20530" y="28122"/>
                </a:lnTo>
                <a:lnTo>
                  <a:pt x="14185" y="35546"/>
                </a:lnTo>
                <a:lnTo>
                  <a:pt x="12596" y="40271"/>
                </a:lnTo>
                <a:lnTo>
                  <a:pt x="12596" y="51295"/>
                </a:lnTo>
                <a:lnTo>
                  <a:pt x="13903" y="55682"/>
                </a:lnTo>
                <a:lnTo>
                  <a:pt x="19647" y="63669"/>
                </a:lnTo>
                <a:lnTo>
                  <a:pt x="24478" y="65806"/>
                </a:lnTo>
                <a:lnTo>
                  <a:pt x="36943" y="65806"/>
                </a:lnTo>
                <a:lnTo>
                  <a:pt x="41493" y="64006"/>
                </a:lnTo>
                <a:lnTo>
                  <a:pt x="44661" y="60294"/>
                </a:lnTo>
                <a:lnTo>
                  <a:pt x="46241" y="58494"/>
                </a:lnTo>
                <a:lnTo>
                  <a:pt x="26490" y="58494"/>
                </a:lnTo>
                <a:lnTo>
                  <a:pt x="23115" y="57257"/>
                </a:lnTo>
                <a:lnTo>
                  <a:pt x="18650" y="52532"/>
                </a:lnTo>
                <a:lnTo>
                  <a:pt x="17541" y="49607"/>
                </a:lnTo>
                <a:lnTo>
                  <a:pt x="17584" y="42408"/>
                </a:lnTo>
                <a:lnTo>
                  <a:pt x="18659" y="39596"/>
                </a:lnTo>
                <a:lnTo>
                  <a:pt x="23144" y="34871"/>
                </a:lnTo>
                <a:lnTo>
                  <a:pt x="26443" y="33634"/>
                </a:lnTo>
                <a:lnTo>
                  <a:pt x="46219" y="33634"/>
                </a:lnTo>
                <a:lnTo>
                  <a:pt x="45808" y="32734"/>
                </a:lnTo>
                <a:lnTo>
                  <a:pt x="43787" y="30372"/>
                </a:lnTo>
                <a:lnTo>
                  <a:pt x="41192" y="28797"/>
                </a:lnTo>
                <a:lnTo>
                  <a:pt x="38598" y="27110"/>
                </a:lnTo>
                <a:lnTo>
                  <a:pt x="35035" y="26322"/>
                </a:lnTo>
                <a:close/>
              </a:path>
              <a:path w="63500" h="603250">
                <a:moveTo>
                  <a:pt x="46219" y="33634"/>
                </a:moveTo>
                <a:lnTo>
                  <a:pt x="35421" y="33634"/>
                </a:lnTo>
                <a:lnTo>
                  <a:pt x="38852" y="34871"/>
                </a:lnTo>
                <a:lnTo>
                  <a:pt x="41108" y="37234"/>
                </a:lnTo>
                <a:lnTo>
                  <a:pt x="43364" y="39483"/>
                </a:lnTo>
                <a:lnTo>
                  <a:pt x="44450" y="42408"/>
                </a:lnTo>
                <a:lnTo>
                  <a:pt x="44492" y="49607"/>
                </a:lnTo>
                <a:lnTo>
                  <a:pt x="43373" y="52532"/>
                </a:lnTo>
                <a:lnTo>
                  <a:pt x="38880" y="57257"/>
                </a:lnTo>
                <a:lnTo>
                  <a:pt x="35505" y="58494"/>
                </a:lnTo>
                <a:lnTo>
                  <a:pt x="46241" y="58494"/>
                </a:lnTo>
                <a:lnTo>
                  <a:pt x="47820" y="56694"/>
                </a:lnTo>
                <a:lnTo>
                  <a:pt x="49399" y="51970"/>
                </a:lnTo>
                <a:lnTo>
                  <a:pt x="49399" y="42408"/>
                </a:lnTo>
                <a:lnTo>
                  <a:pt x="48685" y="38921"/>
                </a:lnTo>
                <a:lnTo>
                  <a:pt x="47246" y="35884"/>
                </a:lnTo>
                <a:lnTo>
                  <a:pt x="46219" y="33634"/>
                </a:lnTo>
                <a:close/>
              </a:path>
              <a:path w="63500" h="603250">
                <a:moveTo>
                  <a:pt x="18039" y="15298"/>
                </a:moveTo>
                <a:lnTo>
                  <a:pt x="13395" y="15298"/>
                </a:lnTo>
                <a:lnTo>
                  <a:pt x="13395" y="20473"/>
                </a:lnTo>
                <a:lnTo>
                  <a:pt x="18039" y="20473"/>
                </a:lnTo>
                <a:lnTo>
                  <a:pt x="18039" y="15298"/>
                </a:lnTo>
                <a:close/>
              </a:path>
              <a:path w="63500" h="603250">
                <a:moveTo>
                  <a:pt x="48534" y="0"/>
                </a:moveTo>
                <a:lnTo>
                  <a:pt x="43270" y="1012"/>
                </a:lnTo>
                <a:lnTo>
                  <a:pt x="43393" y="2024"/>
                </a:lnTo>
                <a:lnTo>
                  <a:pt x="43496" y="5174"/>
                </a:lnTo>
                <a:lnTo>
                  <a:pt x="43355" y="5961"/>
                </a:lnTo>
                <a:lnTo>
                  <a:pt x="42781" y="7086"/>
                </a:lnTo>
                <a:lnTo>
                  <a:pt x="42396" y="7536"/>
                </a:lnTo>
                <a:lnTo>
                  <a:pt x="41907" y="7761"/>
                </a:lnTo>
                <a:lnTo>
                  <a:pt x="41418" y="8099"/>
                </a:lnTo>
                <a:lnTo>
                  <a:pt x="40328" y="8211"/>
                </a:lnTo>
                <a:lnTo>
                  <a:pt x="1090" y="8211"/>
                </a:lnTo>
                <a:lnTo>
                  <a:pt x="4672" y="15298"/>
                </a:lnTo>
                <a:lnTo>
                  <a:pt x="41869" y="15298"/>
                </a:lnTo>
                <a:lnTo>
                  <a:pt x="44219" y="14961"/>
                </a:lnTo>
                <a:lnTo>
                  <a:pt x="46457" y="13836"/>
                </a:lnTo>
                <a:lnTo>
                  <a:pt x="47359" y="12823"/>
                </a:lnTo>
                <a:lnTo>
                  <a:pt x="48036" y="11361"/>
                </a:lnTo>
                <a:lnTo>
                  <a:pt x="48722" y="10011"/>
                </a:lnTo>
                <a:lnTo>
                  <a:pt x="49031" y="8211"/>
                </a:lnTo>
                <a:lnTo>
                  <a:pt x="48914" y="2249"/>
                </a:lnTo>
                <a:lnTo>
                  <a:pt x="48892" y="2024"/>
                </a:lnTo>
                <a:lnTo>
                  <a:pt x="48534" y="0"/>
                </a:lnTo>
                <a:close/>
              </a:path>
              <a:path w="63500" h="603250">
                <a:moveTo>
                  <a:pt x="18039" y="1012"/>
                </a:moveTo>
                <a:lnTo>
                  <a:pt x="13395" y="1012"/>
                </a:lnTo>
                <a:lnTo>
                  <a:pt x="13395" y="8211"/>
                </a:lnTo>
                <a:lnTo>
                  <a:pt x="18039" y="8211"/>
                </a:lnTo>
                <a:lnTo>
                  <a:pt x="18039" y="1012"/>
                </a:lnTo>
                <a:close/>
              </a:path>
            </a:pathLst>
          </a:custGeom>
          <a:solidFill>
            <a:srgbClr val="000000"/>
          </a:solidFill>
        </p:spPr>
        <p:txBody>
          <a:bodyPr wrap="square" lIns="0" tIns="0" rIns="0" bIns="0" rtlCol="0"/>
          <a:lstStyle/>
          <a:p>
            <a:endParaRPr/>
          </a:p>
        </p:txBody>
      </p:sp>
      <p:sp>
        <p:nvSpPr>
          <p:cNvPr id="48" name="object 48"/>
          <p:cNvSpPr/>
          <p:nvPr/>
        </p:nvSpPr>
        <p:spPr>
          <a:xfrm>
            <a:off x="2079726" y="3397107"/>
            <a:ext cx="33020" cy="42545"/>
          </a:xfrm>
          <a:custGeom>
            <a:avLst/>
            <a:gdLst/>
            <a:ahLst/>
            <a:cxnLst/>
            <a:rect l="l" t="t" r="r" b="b"/>
            <a:pathLst>
              <a:path w="33019" h="42545">
                <a:moveTo>
                  <a:pt x="31961" y="0"/>
                </a:moveTo>
                <a:lnTo>
                  <a:pt x="24911" y="0"/>
                </a:lnTo>
                <a:lnTo>
                  <a:pt x="18895" y="10011"/>
                </a:lnTo>
                <a:lnTo>
                  <a:pt x="16262" y="14623"/>
                </a:lnTo>
                <a:lnTo>
                  <a:pt x="14852" y="11811"/>
                </a:lnTo>
                <a:lnTo>
                  <a:pt x="8366" y="0"/>
                </a:lnTo>
                <a:lnTo>
                  <a:pt x="940" y="0"/>
                </a:lnTo>
                <a:lnTo>
                  <a:pt x="12878" y="20248"/>
                </a:lnTo>
                <a:lnTo>
                  <a:pt x="0" y="42183"/>
                </a:lnTo>
                <a:lnTo>
                  <a:pt x="7238" y="42183"/>
                </a:lnTo>
                <a:lnTo>
                  <a:pt x="16450" y="25535"/>
                </a:lnTo>
                <a:lnTo>
                  <a:pt x="18330" y="29134"/>
                </a:lnTo>
                <a:lnTo>
                  <a:pt x="25569" y="42183"/>
                </a:lnTo>
                <a:lnTo>
                  <a:pt x="32901" y="42183"/>
                </a:lnTo>
                <a:lnTo>
                  <a:pt x="19835" y="19910"/>
                </a:lnTo>
                <a:lnTo>
                  <a:pt x="31961" y="0"/>
                </a:lnTo>
                <a:close/>
              </a:path>
            </a:pathLst>
          </a:custGeom>
          <a:solidFill>
            <a:srgbClr val="000000"/>
          </a:solidFill>
        </p:spPr>
        <p:txBody>
          <a:bodyPr wrap="square" lIns="0" tIns="0" rIns="0" bIns="0" rtlCol="0"/>
          <a:lstStyle/>
          <a:p>
            <a:endParaRPr/>
          </a:p>
        </p:txBody>
      </p:sp>
      <p:grpSp>
        <p:nvGrpSpPr>
          <p:cNvPr id="49" name="object 49"/>
          <p:cNvGrpSpPr/>
          <p:nvPr/>
        </p:nvGrpSpPr>
        <p:grpSpPr>
          <a:xfrm>
            <a:off x="3018648" y="2088964"/>
            <a:ext cx="1369695" cy="1242695"/>
            <a:chOff x="3018648" y="2088964"/>
            <a:chExt cx="1369695" cy="1242695"/>
          </a:xfrm>
        </p:grpSpPr>
        <p:sp>
          <p:nvSpPr>
            <p:cNvPr id="50" name="object 50"/>
            <p:cNvSpPr/>
            <p:nvPr/>
          </p:nvSpPr>
          <p:spPr>
            <a:xfrm>
              <a:off x="3099681" y="3152780"/>
              <a:ext cx="1249045" cy="0"/>
            </a:xfrm>
            <a:custGeom>
              <a:avLst/>
              <a:gdLst/>
              <a:ahLst/>
              <a:cxnLst/>
              <a:rect l="l" t="t" r="r" b="b"/>
              <a:pathLst>
                <a:path w="1249045">
                  <a:moveTo>
                    <a:pt x="0" y="0"/>
                  </a:moveTo>
                  <a:lnTo>
                    <a:pt x="1248480" y="0"/>
                  </a:lnTo>
                </a:path>
              </a:pathLst>
            </a:custGeom>
            <a:ln w="7287">
              <a:solidFill>
                <a:srgbClr val="EFEFEF"/>
              </a:solidFill>
              <a:prstDash val="sysDash"/>
            </a:ln>
          </p:spPr>
          <p:txBody>
            <a:bodyPr wrap="square" lIns="0" tIns="0" rIns="0" bIns="0" rtlCol="0"/>
            <a:lstStyle/>
            <a:p>
              <a:endParaRPr/>
            </a:p>
          </p:txBody>
        </p:sp>
        <p:sp>
          <p:nvSpPr>
            <p:cNvPr id="51" name="object 51"/>
            <p:cNvSpPr/>
            <p:nvPr/>
          </p:nvSpPr>
          <p:spPr>
            <a:xfrm>
              <a:off x="3099681" y="2931288"/>
              <a:ext cx="1288415" cy="275590"/>
            </a:xfrm>
            <a:custGeom>
              <a:avLst/>
              <a:gdLst/>
              <a:ahLst/>
              <a:cxnLst/>
              <a:rect l="l" t="t" r="r" b="b"/>
              <a:pathLst>
                <a:path w="1288414" h="275589">
                  <a:moveTo>
                    <a:pt x="1278938" y="221492"/>
                  </a:moveTo>
                  <a:lnTo>
                    <a:pt x="1288244" y="221492"/>
                  </a:lnTo>
                </a:path>
                <a:path w="1288414" h="275589">
                  <a:moveTo>
                    <a:pt x="44746" y="275037"/>
                  </a:moveTo>
                  <a:lnTo>
                    <a:pt x="44746" y="202144"/>
                  </a:lnTo>
                </a:path>
                <a:path w="1288414" h="275589">
                  <a:moveTo>
                    <a:pt x="44746" y="165697"/>
                  </a:moveTo>
                  <a:lnTo>
                    <a:pt x="44746" y="92804"/>
                  </a:lnTo>
                </a:path>
                <a:path w="1288414" h="275589">
                  <a:moveTo>
                    <a:pt x="0" y="0"/>
                  </a:moveTo>
                  <a:lnTo>
                    <a:pt x="60915" y="0"/>
                  </a:lnTo>
                </a:path>
              </a:pathLst>
            </a:custGeom>
            <a:ln w="6688">
              <a:solidFill>
                <a:srgbClr val="EFEFEF"/>
              </a:solidFill>
            </a:ln>
          </p:spPr>
          <p:txBody>
            <a:bodyPr wrap="square" lIns="0" tIns="0" rIns="0" bIns="0" rtlCol="0"/>
            <a:lstStyle/>
            <a:p>
              <a:endParaRPr/>
            </a:p>
          </p:txBody>
        </p:sp>
        <p:sp>
          <p:nvSpPr>
            <p:cNvPr id="52" name="object 52"/>
            <p:cNvSpPr/>
            <p:nvPr/>
          </p:nvSpPr>
          <p:spPr>
            <a:xfrm>
              <a:off x="3191053" y="2931288"/>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53" name="object 53"/>
            <p:cNvSpPr/>
            <p:nvPr/>
          </p:nvSpPr>
          <p:spPr>
            <a:xfrm>
              <a:off x="3099680" y="2709908"/>
              <a:ext cx="1288415" cy="278130"/>
            </a:xfrm>
            <a:custGeom>
              <a:avLst/>
              <a:gdLst/>
              <a:ahLst/>
              <a:cxnLst/>
              <a:rect l="l" t="t" r="r" b="b"/>
              <a:pathLst>
                <a:path w="1288414" h="278130">
                  <a:moveTo>
                    <a:pt x="1278938" y="221379"/>
                  </a:moveTo>
                  <a:lnTo>
                    <a:pt x="1288244" y="221379"/>
                  </a:lnTo>
                </a:path>
                <a:path w="1288414" h="278130">
                  <a:moveTo>
                    <a:pt x="44746" y="277737"/>
                  </a:moveTo>
                  <a:lnTo>
                    <a:pt x="44746" y="204956"/>
                  </a:lnTo>
                </a:path>
                <a:path w="1288414" h="278130">
                  <a:moveTo>
                    <a:pt x="44746" y="168509"/>
                  </a:moveTo>
                  <a:lnTo>
                    <a:pt x="44746" y="95616"/>
                  </a:lnTo>
                </a:path>
                <a:path w="1288414" h="278130">
                  <a:moveTo>
                    <a:pt x="0" y="0"/>
                  </a:moveTo>
                  <a:lnTo>
                    <a:pt x="60915" y="0"/>
                  </a:lnTo>
                </a:path>
              </a:pathLst>
            </a:custGeom>
            <a:ln w="6688">
              <a:solidFill>
                <a:srgbClr val="EFEFEF"/>
              </a:solidFill>
            </a:ln>
          </p:spPr>
          <p:txBody>
            <a:bodyPr wrap="square" lIns="0" tIns="0" rIns="0" bIns="0" rtlCol="0"/>
            <a:lstStyle/>
            <a:p>
              <a:endParaRPr/>
            </a:p>
          </p:txBody>
        </p:sp>
        <p:sp>
          <p:nvSpPr>
            <p:cNvPr id="54" name="object 54"/>
            <p:cNvSpPr/>
            <p:nvPr/>
          </p:nvSpPr>
          <p:spPr>
            <a:xfrm>
              <a:off x="3191053" y="2709908"/>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55" name="object 55"/>
            <p:cNvSpPr/>
            <p:nvPr/>
          </p:nvSpPr>
          <p:spPr>
            <a:xfrm>
              <a:off x="3099680" y="2488415"/>
              <a:ext cx="1288415" cy="280670"/>
            </a:xfrm>
            <a:custGeom>
              <a:avLst/>
              <a:gdLst/>
              <a:ahLst/>
              <a:cxnLst/>
              <a:rect l="l" t="t" r="r" b="b"/>
              <a:pathLst>
                <a:path w="1288414" h="280669">
                  <a:moveTo>
                    <a:pt x="1278938" y="221492"/>
                  </a:moveTo>
                  <a:lnTo>
                    <a:pt x="1288244" y="221492"/>
                  </a:lnTo>
                </a:path>
                <a:path w="1288414" h="280669">
                  <a:moveTo>
                    <a:pt x="44746" y="280661"/>
                  </a:moveTo>
                  <a:lnTo>
                    <a:pt x="44746" y="207768"/>
                  </a:lnTo>
                </a:path>
                <a:path w="1288414" h="280669">
                  <a:moveTo>
                    <a:pt x="44746" y="171321"/>
                  </a:moveTo>
                  <a:lnTo>
                    <a:pt x="44746" y="98541"/>
                  </a:lnTo>
                </a:path>
                <a:path w="1288414" h="280669">
                  <a:moveTo>
                    <a:pt x="0" y="0"/>
                  </a:moveTo>
                  <a:lnTo>
                    <a:pt x="60915" y="0"/>
                  </a:lnTo>
                </a:path>
              </a:pathLst>
            </a:custGeom>
            <a:ln w="6688">
              <a:solidFill>
                <a:srgbClr val="EFEFEF"/>
              </a:solidFill>
            </a:ln>
          </p:spPr>
          <p:txBody>
            <a:bodyPr wrap="square" lIns="0" tIns="0" rIns="0" bIns="0" rtlCol="0"/>
            <a:lstStyle/>
            <a:p>
              <a:endParaRPr/>
            </a:p>
          </p:txBody>
        </p:sp>
        <p:sp>
          <p:nvSpPr>
            <p:cNvPr id="56" name="object 56"/>
            <p:cNvSpPr/>
            <p:nvPr/>
          </p:nvSpPr>
          <p:spPr>
            <a:xfrm>
              <a:off x="3191053" y="2488415"/>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57" name="object 57"/>
            <p:cNvSpPr/>
            <p:nvPr/>
          </p:nvSpPr>
          <p:spPr>
            <a:xfrm>
              <a:off x="3099680" y="2267036"/>
              <a:ext cx="1288415" cy="283845"/>
            </a:xfrm>
            <a:custGeom>
              <a:avLst/>
              <a:gdLst/>
              <a:ahLst/>
              <a:cxnLst/>
              <a:rect l="l" t="t" r="r" b="b"/>
              <a:pathLst>
                <a:path w="1288414" h="283844">
                  <a:moveTo>
                    <a:pt x="1278938" y="221379"/>
                  </a:moveTo>
                  <a:lnTo>
                    <a:pt x="1288244" y="221379"/>
                  </a:lnTo>
                </a:path>
                <a:path w="1288414" h="283844">
                  <a:moveTo>
                    <a:pt x="44746" y="283474"/>
                  </a:moveTo>
                  <a:lnTo>
                    <a:pt x="44746" y="210580"/>
                  </a:lnTo>
                </a:path>
                <a:path w="1288414" h="283844">
                  <a:moveTo>
                    <a:pt x="44746" y="174134"/>
                  </a:moveTo>
                  <a:lnTo>
                    <a:pt x="44746" y="101240"/>
                  </a:lnTo>
                </a:path>
                <a:path w="1288414" h="283844">
                  <a:moveTo>
                    <a:pt x="0" y="0"/>
                  </a:moveTo>
                  <a:lnTo>
                    <a:pt x="60915" y="0"/>
                  </a:lnTo>
                </a:path>
              </a:pathLst>
            </a:custGeom>
            <a:ln w="6688">
              <a:solidFill>
                <a:srgbClr val="EFEFEF"/>
              </a:solidFill>
            </a:ln>
          </p:spPr>
          <p:txBody>
            <a:bodyPr wrap="square" lIns="0" tIns="0" rIns="0" bIns="0" rtlCol="0"/>
            <a:lstStyle/>
            <a:p>
              <a:endParaRPr/>
            </a:p>
          </p:txBody>
        </p:sp>
        <p:sp>
          <p:nvSpPr>
            <p:cNvPr id="58" name="object 58"/>
            <p:cNvSpPr/>
            <p:nvPr/>
          </p:nvSpPr>
          <p:spPr>
            <a:xfrm>
              <a:off x="3191053" y="2267036"/>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59" name="object 59"/>
            <p:cNvSpPr/>
            <p:nvPr/>
          </p:nvSpPr>
          <p:spPr>
            <a:xfrm>
              <a:off x="3144427" y="2259049"/>
              <a:ext cx="1243965" cy="73025"/>
            </a:xfrm>
            <a:custGeom>
              <a:avLst/>
              <a:gdLst/>
              <a:ahLst/>
              <a:cxnLst/>
              <a:rect l="l" t="t" r="r" b="b"/>
              <a:pathLst>
                <a:path w="1243964" h="73025">
                  <a:moveTo>
                    <a:pt x="1234191" y="7986"/>
                  </a:moveTo>
                  <a:lnTo>
                    <a:pt x="1243498" y="7986"/>
                  </a:lnTo>
                </a:path>
                <a:path w="1243964" h="73025">
                  <a:moveTo>
                    <a:pt x="0" y="72893"/>
                  </a:moveTo>
                  <a:lnTo>
                    <a:pt x="0" y="0"/>
                  </a:lnTo>
                </a:path>
              </a:pathLst>
            </a:custGeom>
            <a:ln w="6688">
              <a:solidFill>
                <a:srgbClr val="EFEFEF"/>
              </a:solidFill>
            </a:ln>
          </p:spPr>
          <p:txBody>
            <a:bodyPr wrap="square" lIns="0" tIns="0" rIns="0" bIns="0" rtlCol="0"/>
            <a:lstStyle/>
            <a:p>
              <a:endParaRPr/>
            </a:p>
          </p:txBody>
        </p:sp>
        <p:sp>
          <p:nvSpPr>
            <p:cNvPr id="60" name="object 60"/>
            <p:cNvSpPr/>
            <p:nvPr/>
          </p:nvSpPr>
          <p:spPr>
            <a:xfrm>
              <a:off x="3144427"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61" name="object 61"/>
            <p:cNvSpPr/>
            <p:nvPr/>
          </p:nvSpPr>
          <p:spPr>
            <a:xfrm>
              <a:off x="3384234"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62" name="object 62"/>
            <p:cNvSpPr/>
            <p:nvPr/>
          </p:nvSpPr>
          <p:spPr>
            <a:xfrm>
              <a:off x="3384234"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63" name="object 63"/>
            <p:cNvSpPr/>
            <p:nvPr/>
          </p:nvSpPr>
          <p:spPr>
            <a:xfrm>
              <a:off x="3623853"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64" name="object 64"/>
            <p:cNvSpPr/>
            <p:nvPr/>
          </p:nvSpPr>
          <p:spPr>
            <a:xfrm>
              <a:off x="3623853"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65" name="object 65"/>
            <p:cNvSpPr/>
            <p:nvPr/>
          </p:nvSpPr>
          <p:spPr>
            <a:xfrm>
              <a:off x="3863659"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66" name="object 66"/>
            <p:cNvSpPr/>
            <p:nvPr/>
          </p:nvSpPr>
          <p:spPr>
            <a:xfrm>
              <a:off x="3863659"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67" name="object 67"/>
            <p:cNvSpPr/>
            <p:nvPr/>
          </p:nvSpPr>
          <p:spPr>
            <a:xfrm>
              <a:off x="4103466"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68" name="object 68"/>
            <p:cNvSpPr/>
            <p:nvPr/>
          </p:nvSpPr>
          <p:spPr>
            <a:xfrm>
              <a:off x="4103466"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69" name="object 69"/>
            <p:cNvSpPr/>
            <p:nvPr/>
          </p:nvSpPr>
          <p:spPr>
            <a:xfrm>
              <a:off x="4343273"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70" name="object 70"/>
            <p:cNvSpPr/>
            <p:nvPr/>
          </p:nvSpPr>
          <p:spPr>
            <a:xfrm>
              <a:off x="4343273"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71" name="object 71"/>
            <p:cNvSpPr/>
            <p:nvPr/>
          </p:nvSpPr>
          <p:spPr>
            <a:xfrm>
              <a:off x="3144239" y="2465693"/>
              <a:ext cx="1198880" cy="668020"/>
            </a:xfrm>
            <a:custGeom>
              <a:avLst/>
              <a:gdLst/>
              <a:ahLst/>
              <a:cxnLst/>
              <a:rect l="l" t="t" r="r" b="b"/>
              <a:pathLst>
                <a:path w="1198879" h="668019">
                  <a:moveTo>
                    <a:pt x="0" y="329369"/>
                  </a:moveTo>
                  <a:lnTo>
                    <a:pt x="3948" y="312159"/>
                  </a:lnTo>
                  <a:lnTo>
                    <a:pt x="8084" y="294498"/>
                  </a:lnTo>
                  <a:lnTo>
                    <a:pt x="12032" y="277174"/>
                  </a:lnTo>
                  <a:lnTo>
                    <a:pt x="15980" y="260526"/>
                  </a:lnTo>
                  <a:lnTo>
                    <a:pt x="20117" y="241740"/>
                  </a:lnTo>
                  <a:lnTo>
                    <a:pt x="24065" y="223179"/>
                  </a:lnTo>
                  <a:lnTo>
                    <a:pt x="28107" y="204393"/>
                  </a:lnTo>
                  <a:lnTo>
                    <a:pt x="40140" y="151073"/>
                  </a:lnTo>
                  <a:lnTo>
                    <a:pt x="52172" y="106640"/>
                  </a:lnTo>
                  <a:lnTo>
                    <a:pt x="68153" y="61419"/>
                  </a:lnTo>
                  <a:lnTo>
                    <a:pt x="88176" y="22385"/>
                  </a:lnTo>
                  <a:lnTo>
                    <a:pt x="92312" y="16535"/>
                  </a:lnTo>
                  <a:lnTo>
                    <a:pt x="96261" y="10236"/>
                  </a:lnTo>
                  <a:lnTo>
                    <a:pt x="116284" y="0"/>
                  </a:lnTo>
                  <a:lnTo>
                    <a:pt x="120420" y="112"/>
                  </a:lnTo>
                  <a:lnTo>
                    <a:pt x="124368" y="1124"/>
                  </a:lnTo>
                  <a:lnTo>
                    <a:pt x="128316" y="2587"/>
                  </a:lnTo>
                  <a:lnTo>
                    <a:pt x="132265" y="5624"/>
                  </a:lnTo>
                  <a:lnTo>
                    <a:pt x="136401" y="8549"/>
                  </a:lnTo>
                  <a:lnTo>
                    <a:pt x="140349" y="12711"/>
                  </a:lnTo>
                  <a:lnTo>
                    <a:pt x="144297" y="17998"/>
                  </a:lnTo>
                  <a:lnTo>
                    <a:pt x="148433" y="23172"/>
                  </a:lnTo>
                  <a:lnTo>
                    <a:pt x="152382" y="28572"/>
                  </a:lnTo>
                  <a:lnTo>
                    <a:pt x="156330" y="33409"/>
                  </a:lnTo>
                  <a:lnTo>
                    <a:pt x="160372" y="38471"/>
                  </a:lnTo>
                  <a:lnTo>
                    <a:pt x="164508" y="42296"/>
                  </a:lnTo>
                  <a:lnTo>
                    <a:pt x="168457" y="46795"/>
                  </a:lnTo>
                  <a:lnTo>
                    <a:pt x="172405" y="53095"/>
                  </a:lnTo>
                  <a:lnTo>
                    <a:pt x="176541" y="59957"/>
                  </a:lnTo>
                  <a:lnTo>
                    <a:pt x="180489" y="65244"/>
                  </a:lnTo>
                  <a:lnTo>
                    <a:pt x="184437" y="69631"/>
                  </a:lnTo>
                  <a:lnTo>
                    <a:pt x="188386" y="73230"/>
                  </a:lnTo>
                  <a:lnTo>
                    <a:pt x="192522" y="77055"/>
                  </a:lnTo>
                  <a:lnTo>
                    <a:pt x="216493" y="99440"/>
                  </a:lnTo>
                  <a:lnTo>
                    <a:pt x="220629" y="103715"/>
                  </a:lnTo>
                  <a:lnTo>
                    <a:pt x="224578" y="107990"/>
                  </a:lnTo>
                  <a:lnTo>
                    <a:pt x="228526" y="112152"/>
                  </a:lnTo>
                  <a:lnTo>
                    <a:pt x="232662" y="117664"/>
                  </a:lnTo>
                  <a:lnTo>
                    <a:pt x="236610" y="124413"/>
                  </a:lnTo>
                  <a:lnTo>
                    <a:pt x="240558" y="131612"/>
                  </a:lnTo>
                  <a:lnTo>
                    <a:pt x="244601" y="138924"/>
                  </a:lnTo>
                  <a:lnTo>
                    <a:pt x="264718" y="178521"/>
                  </a:lnTo>
                  <a:lnTo>
                    <a:pt x="268666" y="185158"/>
                  </a:lnTo>
                  <a:lnTo>
                    <a:pt x="272614" y="192019"/>
                  </a:lnTo>
                  <a:lnTo>
                    <a:pt x="276750" y="198881"/>
                  </a:lnTo>
                  <a:lnTo>
                    <a:pt x="280699" y="206081"/>
                  </a:lnTo>
                  <a:lnTo>
                    <a:pt x="300722" y="247814"/>
                  </a:lnTo>
                  <a:lnTo>
                    <a:pt x="304858" y="258388"/>
                  </a:lnTo>
                  <a:lnTo>
                    <a:pt x="308806" y="269637"/>
                  </a:lnTo>
                  <a:lnTo>
                    <a:pt x="312754" y="281336"/>
                  </a:lnTo>
                  <a:lnTo>
                    <a:pt x="316702" y="293373"/>
                  </a:lnTo>
                  <a:lnTo>
                    <a:pt x="320839" y="305859"/>
                  </a:lnTo>
                  <a:lnTo>
                    <a:pt x="324787" y="318570"/>
                  </a:lnTo>
                  <a:lnTo>
                    <a:pt x="328735" y="331282"/>
                  </a:lnTo>
                  <a:lnTo>
                    <a:pt x="332871" y="343993"/>
                  </a:lnTo>
                  <a:lnTo>
                    <a:pt x="336820" y="355580"/>
                  </a:lnTo>
                  <a:lnTo>
                    <a:pt x="340862" y="367391"/>
                  </a:lnTo>
                  <a:lnTo>
                    <a:pt x="344810" y="377628"/>
                  </a:lnTo>
                  <a:lnTo>
                    <a:pt x="348946" y="388539"/>
                  </a:lnTo>
                  <a:lnTo>
                    <a:pt x="352894" y="400013"/>
                  </a:lnTo>
                  <a:lnTo>
                    <a:pt x="356843" y="411149"/>
                  </a:lnTo>
                  <a:lnTo>
                    <a:pt x="360979" y="421948"/>
                  </a:lnTo>
                  <a:lnTo>
                    <a:pt x="364927" y="430723"/>
                  </a:lnTo>
                  <a:lnTo>
                    <a:pt x="368875" y="439497"/>
                  </a:lnTo>
                  <a:lnTo>
                    <a:pt x="372823" y="447596"/>
                  </a:lnTo>
                  <a:lnTo>
                    <a:pt x="376960" y="455920"/>
                  </a:lnTo>
                  <a:lnTo>
                    <a:pt x="380908" y="464695"/>
                  </a:lnTo>
                  <a:lnTo>
                    <a:pt x="384950" y="472119"/>
                  </a:lnTo>
                  <a:lnTo>
                    <a:pt x="388992" y="480443"/>
                  </a:lnTo>
                  <a:lnTo>
                    <a:pt x="393035" y="488767"/>
                  </a:lnTo>
                  <a:lnTo>
                    <a:pt x="396983" y="495967"/>
                  </a:lnTo>
                  <a:lnTo>
                    <a:pt x="400931" y="503391"/>
                  </a:lnTo>
                  <a:lnTo>
                    <a:pt x="405067" y="510028"/>
                  </a:lnTo>
                  <a:lnTo>
                    <a:pt x="409015" y="516890"/>
                  </a:lnTo>
                  <a:lnTo>
                    <a:pt x="412964" y="524089"/>
                  </a:lnTo>
                  <a:lnTo>
                    <a:pt x="416912" y="531851"/>
                  </a:lnTo>
                  <a:lnTo>
                    <a:pt x="421048" y="540063"/>
                  </a:lnTo>
                  <a:lnTo>
                    <a:pt x="424996" y="546812"/>
                  </a:lnTo>
                  <a:lnTo>
                    <a:pt x="453104" y="574597"/>
                  </a:lnTo>
                  <a:lnTo>
                    <a:pt x="461188" y="576622"/>
                  </a:lnTo>
                  <a:lnTo>
                    <a:pt x="465136" y="576397"/>
                  </a:lnTo>
                  <a:lnTo>
                    <a:pt x="469085" y="576059"/>
                  </a:lnTo>
                  <a:lnTo>
                    <a:pt x="473127" y="574935"/>
                  </a:lnTo>
                  <a:lnTo>
                    <a:pt x="477263" y="574147"/>
                  </a:lnTo>
                  <a:lnTo>
                    <a:pt x="481211" y="573810"/>
                  </a:lnTo>
                  <a:lnTo>
                    <a:pt x="485159" y="572797"/>
                  </a:lnTo>
                  <a:lnTo>
                    <a:pt x="489296" y="572235"/>
                  </a:lnTo>
                  <a:lnTo>
                    <a:pt x="493244" y="571897"/>
                  </a:lnTo>
                  <a:lnTo>
                    <a:pt x="497192" y="571897"/>
                  </a:lnTo>
                  <a:lnTo>
                    <a:pt x="501140" y="572235"/>
                  </a:lnTo>
                  <a:lnTo>
                    <a:pt x="505277" y="572797"/>
                  </a:lnTo>
                  <a:lnTo>
                    <a:pt x="509225" y="573585"/>
                  </a:lnTo>
                  <a:lnTo>
                    <a:pt x="513267" y="574935"/>
                  </a:lnTo>
                  <a:lnTo>
                    <a:pt x="517309" y="575722"/>
                  </a:lnTo>
                  <a:lnTo>
                    <a:pt x="521351" y="576622"/>
                  </a:lnTo>
                  <a:lnTo>
                    <a:pt x="525300" y="577184"/>
                  </a:lnTo>
                  <a:lnTo>
                    <a:pt x="529248" y="577972"/>
                  </a:lnTo>
                  <a:lnTo>
                    <a:pt x="533384" y="579097"/>
                  </a:lnTo>
                  <a:lnTo>
                    <a:pt x="537332" y="580109"/>
                  </a:lnTo>
                  <a:lnTo>
                    <a:pt x="541280" y="581009"/>
                  </a:lnTo>
                  <a:lnTo>
                    <a:pt x="545417" y="582134"/>
                  </a:lnTo>
                  <a:lnTo>
                    <a:pt x="549365" y="583484"/>
                  </a:lnTo>
                  <a:lnTo>
                    <a:pt x="553313" y="585171"/>
                  </a:lnTo>
                  <a:lnTo>
                    <a:pt x="557355" y="586858"/>
                  </a:lnTo>
                  <a:lnTo>
                    <a:pt x="561398" y="588433"/>
                  </a:lnTo>
                  <a:lnTo>
                    <a:pt x="565440" y="590121"/>
                  </a:lnTo>
                  <a:lnTo>
                    <a:pt x="569388" y="592258"/>
                  </a:lnTo>
                  <a:lnTo>
                    <a:pt x="573336" y="594058"/>
                  </a:lnTo>
                  <a:lnTo>
                    <a:pt x="577472" y="595970"/>
                  </a:lnTo>
                  <a:lnTo>
                    <a:pt x="581421" y="598220"/>
                  </a:lnTo>
                  <a:lnTo>
                    <a:pt x="585369" y="600132"/>
                  </a:lnTo>
                  <a:lnTo>
                    <a:pt x="589505" y="602270"/>
                  </a:lnTo>
                  <a:lnTo>
                    <a:pt x="593453" y="604744"/>
                  </a:lnTo>
                  <a:lnTo>
                    <a:pt x="597401" y="607219"/>
                  </a:lnTo>
                  <a:lnTo>
                    <a:pt x="601444" y="609244"/>
                  </a:lnTo>
                  <a:lnTo>
                    <a:pt x="605486" y="611381"/>
                  </a:lnTo>
                  <a:lnTo>
                    <a:pt x="609528" y="613294"/>
                  </a:lnTo>
                  <a:lnTo>
                    <a:pt x="613476" y="614756"/>
                  </a:lnTo>
                  <a:lnTo>
                    <a:pt x="617613" y="616668"/>
                  </a:lnTo>
                  <a:lnTo>
                    <a:pt x="621561" y="618806"/>
                  </a:lnTo>
                  <a:lnTo>
                    <a:pt x="625509" y="620493"/>
                  </a:lnTo>
                  <a:lnTo>
                    <a:pt x="629457" y="622180"/>
                  </a:lnTo>
                  <a:lnTo>
                    <a:pt x="633593" y="622743"/>
                  </a:lnTo>
                  <a:lnTo>
                    <a:pt x="637542" y="623305"/>
                  </a:lnTo>
                  <a:lnTo>
                    <a:pt x="657565" y="629942"/>
                  </a:lnTo>
                  <a:lnTo>
                    <a:pt x="661701" y="631629"/>
                  </a:lnTo>
                  <a:lnTo>
                    <a:pt x="665649" y="633767"/>
                  </a:lnTo>
                  <a:lnTo>
                    <a:pt x="669597" y="635791"/>
                  </a:lnTo>
                  <a:lnTo>
                    <a:pt x="673734" y="637591"/>
                  </a:lnTo>
                  <a:lnTo>
                    <a:pt x="677682" y="639504"/>
                  </a:lnTo>
                  <a:lnTo>
                    <a:pt x="681630" y="641528"/>
                  </a:lnTo>
                  <a:lnTo>
                    <a:pt x="685578" y="642541"/>
                  </a:lnTo>
                  <a:lnTo>
                    <a:pt x="689714" y="642541"/>
                  </a:lnTo>
                  <a:lnTo>
                    <a:pt x="693663" y="642541"/>
                  </a:lnTo>
                  <a:lnTo>
                    <a:pt x="697705" y="642653"/>
                  </a:lnTo>
                  <a:lnTo>
                    <a:pt x="701841" y="643103"/>
                  </a:lnTo>
                  <a:lnTo>
                    <a:pt x="705789" y="643441"/>
                  </a:lnTo>
                  <a:lnTo>
                    <a:pt x="725718" y="647040"/>
                  </a:lnTo>
                  <a:lnTo>
                    <a:pt x="729667" y="647940"/>
                  </a:lnTo>
                  <a:lnTo>
                    <a:pt x="733803" y="649178"/>
                  </a:lnTo>
                  <a:lnTo>
                    <a:pt x="737751" y="650303"/>
                  </a:lnTo>
                  <a:lnTo>
                    <a:pt x="741793" y="651540"/>
                  </a:lnTo>
                  <a:lnTo>
                    <a:pt x="745929" y="652890"/>
                  </a:lnTo>
                  <a:lnTo>
                    <a:pt x="749878" y="654465"/>
                  </a:lnTo>
                  <a:lnTo>
                    <a:pt x="753826" y="655927"/>
                  </a:lnTo>
                  <a:lnTo>
                    <a:pt x="757774" y="657614"/>
                  </a:lnTo>
                  <a:lnTo>
                    <a:pt x="761910" y="658852"/>
                  </a:lnTo>
                  <a:lnTo>
                    <a:pt x="765858" y="659977"/>
                  </a:lnTo>
                  <a:lnTo>
                    <a:pt x="769807" y="661327"/>
                  </a:lnTo>
                  <a:lnTo>
                    <a:pt x="773943" y="662002"/>
                  </a:lnTo>
                  <a:lnTo>
                    <a:pt x="777891" y="662789"/>
                  </a:lnTo>
                  <a:lnTo>
                    <a:pt x="781839" y="663576"/>
                  </a:lnTo>
                  <a:lnTo>
                    <a:pt x="785882" y="664364"/>
                  </a:lnTo>
                  <a:lnTo>
                    <a:pt x="790018" y="664701"/>
                  </a:lnTo>
                  <a:lnTo>
                    <a:pt x="793966" y="665039"/>
                  </a:lnTo>
                  <a:lnTo>
                    <a:pt x="797914" y="665601"/>
                  </a:lnTo>
                  <a:lnTo>
                    <a:pt x="802050" y="666164"/>
                  </a:lnTo>
                  <a:lnTo>
                    <a:pt x="805999" y="666726"/>
                  </a:lnTo>
                  <a:lnTo>
                    <a:pt x="809947" y="666726"/>
                  </a:lnTo>
                  <a:lnTo>
                    <a:pt x="813895" y="667176"/>
                  </a:lnTo>
                  <a:lnTo>
                    <a:pt x="818031" y="667401"/>
                  </a:lnTo>
                  <a:lnTo>
                    <a:pt x="821979" y="667176"/>
                  </a:lnTo>
                  <a:lnTo>
                    <a:pt x="826022" y="666951"/>
                  </a:lnTo>
                  <a:lnTo>
                    <a:pt x="830064" y="666614"/>
                  </a:lnTo>
                  <a:lnTo>
                    <a:pt x="834106" y="666614"/>
                  </a:lnTo>
                  <a:lnTo>
                    <a:pt x="838054" y="666389"/>
                  </a:lnTo>
                  <a:lnTo>
                    <a:pt x="842003" y="666389"/>
                  </a:lnTo>
                  <a:lnTo>
                    <a:pt x="846139" y="666614"/>
                  </a:lnTo>
                  <a:lnTo>
                    <a:pt x="850087" y="666726"/>
                  </a:lnTo>
                  <a:lnTo>
                    <a:pt x="854035" y="666389"/>
                  </a:lnTo>
                  <a:lnTo>
                    <a:pt x="857983" y="666051"/>
                  </a:lnTo>
                  <a:lnTo>
                    <a:pt x="862120" y="665601"/>
                  </a:lnTo>
                  <a:lnTo>
                    <a:pt x="866068" y="665264"/>
                  </a:lnTo>
                  <a:lnTo>
                    <a:pt x="870110" y="664926"/>
                  </a:lnTo>
                  <a:lnTo>
                    <a:pt x="874152" y="664476"/>
                  </a:lnTo>
                  <a:lnTo>
                    <a:pt x="878194" y="664364"/>
                  </a:lnTo>
                  <a:lnTo>
                    <a:pt x="882143" y="664139"/>
                  </a:lnTo>
                  <a:lnTo>
                    <a:pt x="886091" y="663914"/>
                  </a:lnTo>
                  <a:lnTo>
                    <a:pt x="890227" y="663914"/>
                  </a:lnTo>
                  <a:lnTo>
                    <a:pt x="894175" y="663689"/>
                  </a:lnTo>
                  <a:lnTo>
                    <a:pt x="898124" y="663689"/>
                  </a:lnTo>
                  <a:lnTo>
                    <a:pt x="902260" y="663914"/>
                  </a:lnTo>
                  <a:lnTo>
                    <a:pt x="906208" y="663914"/>
                  </a:lnTo>
                  <a:lnTo>
                    <a:pt x="910156" y="662564"/>
                  </a:lnTo>
                  <a:lnTo>
                    <a:pt x="914198" y="661439"/>
                  </a:lnTo>
                  <a:lnTo>
                    <a:pt x="918241" y="660089"/>
                  </a:lnTo>
                  <a:lnTo>
                    <a:pt x="922283" y="659189"/>
                  </a:lnTo>
                  <a:lnTo>
                    <a:pt x="926231" y="658289"/>
                  </a:lnTo>
                  <a:lnTo>
                    <a:pt x="958381" y="654015"/>
                  </a:lnTo>
                  <a:lnTo>
                    <a:pt x="962329" y="654015"/>
                  </a:lnTo>
                  <a:lnTo>
                    <a:pt x="966371" y="654015"/>
                  </a:lnTo>
                  <a:lnTo>
                    <a:pt x="970319" y="654240"/>
                  </a:lnTo>
                  <a:lnTo>
                    <a:pt x="974456" y="654465"/>
                  </a:lnTo>
                  <a:lnTo>
                    <a:pt x="978404" y="654577"/>
                  </a:lnTo>
                  <a:lnTo>
                    <a:pt x="982352" y="655252"/>
                  </a:lnTo>
                  <a:lnTo>
                    <a:pt x="986488" y="655590"/>
                  </a:lnTo>
                  <a:lnTo>
                    <a:pt x="990436" y="656377"/>
                  </a:lnTo>
                  <a:lnTo>
                    <a:pt x="994385" y="657052"/>
                  </a:lnTo>
                  <a:lnTo>
                    <a:pt x="998333" y="657839"/>
                  </a:lnTo>
                  <a:lnTo>
                    <a:pt x="1002469" y="658852"/>
                  </a:lnTo>
                  <a:lnTo>
                    <a:pt x="1006417" y="659752"/>
                  </a:lnTo>
                  <a:lnTo>
                    <a:pt x="1030577" y="663014"/>
                  </a:lnTo>
                  <a:lnTo>
                    <a:pt x="1034525" y="663576"/>
                  </a:lnTo>
                  <a:lnTo>
                    <a:pt x="1038473" y="663576"/>
                  </a:lnTo>
                  <a:lnTo>
                    <a:pt x="1042421" y="663689"/>
                  </a:lnTo>
                  <a:lnTo>
                    <a:pt x="1046557" y="663914"/>
                  </a:lnTo>
                  <a:lnTo>
                    <a:pt x="1050506" y="664139"/>
                  </a:lnTo>
                  <a:lnTo>
                    <a:pt x="1054548" y="664476"/>
                  </a:lnTo>
                  <a:lnTo>
                    <a:pt x="1058684" y="664701"/>
                  </a:lnTo>
                  <a:lnTo>
                    <a:pt x="1062632" y="665039"/>
                  </a:lnTo>
                  <a:lnTo>
                    <a:pt x="1066581" y="665489"/>
                  </a:lnTo>
                  <a:lnTo>
                    <a:pt x="1070529" y="666051"/>
                  </a:lnTo>
                  <a:lnTo>
                    <a:pt x="1074665" y="666614"/>
                  </a:lnTo>
                  <a:lnTo>
                    <a:pt x="1098636" y="662452"/>
                  </a:lnTo>
                  <a:lnTo>
                    <a:pt x="1102772" y="662002"/>
                  </a:lnTo>
                  <a:lnTo>
                    <a:pt x="1106721" y="661889"/>
                  </a:lnTo>
                  <a:lnTo>
                    <a:pt x="1110669" y="661664"/>
                  </a:lnTo>
                  <a:lnTo>
                    <a:pt x="1114805" y="661664"/>
                  </a:lnTo>
                  <a:lnTo>
                    <a:pt x="1118753" y="661664"/>
                  </a:lnTo>
                  <a:lnTo>
                    <a:pt x="1122702" y="661889"/>
                  </a:lnTo>
                  <a:lnTo>
                    <a:pt x="1126650" y="662002"/>
                  </a:lnTo>
                  <a:lnTo>
                    <a:pt x="1130786" y="662452"/>
                  </a:lnTo>
                  <a:lnTo>
                    <a:pt x="1134734" y="662789"/>
                  </a:lnTo>
                  <a:lnTo>
                    <a:pt x="1138776" y="663351"/>
                  </a:lnTo>
                  <a:lnTo>
                    <a:pt x="1142725" y="663914"/>
                  </a:lnTo>
                  <a:lnTo>
                    <a:pt x="1146861" y="664701"/>
                  </a:lnTo>
                  <a:lnTo>
                    <a:pt x="1150809" y="665601"/>
                  </a:lnTo>
                  <a:lnTo>
                    <a:pt x="1154757" y="666614"/>
                  </a:lnTo>
                  <a:lnTo>
                    <a:pt x="1158893" y="666051"/>
                  </a:lnTo>
                  <a:lnTo>
                    <a:pt x="1162842" y="665489"/>
                  </a:lnTo>
                  <a:lnTo>
                    <a:pt x="1166790" y="665039"/>
                  </a:lnTo>
                  <a:lnTo>
                    <a:pt x="1170738" y="664701"/>
                  </a:lnTo>
                  <a:lnTo>
                    <a:pt x="1174874" y="664476"/>
                  </a:lnTo>
                  <a:lnTo>
                    <a:pt x="1178823" y="664139"/>
                  </a:lnTo>
                  <a:lnTo>
                    <a:pt x="1182865" y="663914"/>
                  </a:lnTo>
                  <a:lnTo>
                    <a:pt x="1186907" y="663689"/>
                  </a:lnTo>
                  <a:lnTo>
                    <a:pt x="1190949" y="663576"/>
                  </a:lnTo>
                  <a:lnTo>
                    <a:pt x="1194897" y="663576"/>
                  </a:lnTo>
                  <a:lnTo>
                    <a:pt x="1198846" y="663576"/>
                  </a:lnTo>
                </a:path>
              </a:pathLst>
            </a:custGeom>
            <a:ln w="7004">
              <a:solidFill>
                <a:srgbClr val="1A85FF"/>
              </a:solidFill>
            </a:ln>
          </p:spPr>
          <p:txBody>
            <a:bodyPr wrap="square" lIns="0" tIns="0" rIns="0" bIns="0" rtlCol="0"/>
            <a:lstStyle/>
            <a:p>
              <a:endParaRPr/>
            </a:p>
          </p:txBody>
        </p:sp>
        <p:sp>
          <p:nvSpPr>
            <p:cNvPr id="72" name="object 72"/>
            <p:cNvSpPr/>
            <p:nvPr/>
          </p:nvSpPr>
          <p:spPr>
            <a:xfrm>
              <a:off x="3148657" y="2456131"/>
              <a:ext cx="1194435" cy="697230"/>
            </a:xfrm>
            <a:custGeom>
              <a:avLst/>
              <a:gdLst/>
              <a:ahLst/>
              <a:cxnLst/>
              <a:rect l="l" t="t" r="r" b="b"/>
              <a:pathLst>
                <a:path w="1194435" h="697230">
                  <a:moveTo>
                    <a:pt x="0" y="247814"/>
                  </a:moveTo>
                  <a:lnTo>
                    <a:pt x="12032" y="196632"/>
                  </a:lnTo>
                  <a:lnTo>
                    <a:pt x="23971" y="153211"/>
                  </a:lnTo>
                  <a:lnTo>
                    <a:pt x="39952" y="107315"/>
                  </a:lnTo>
                  <a:lnTo>
                    <a:pt x="43994" y="97191"/>
                  </a:lnTo>
                  <a:lnTo>
                    <a:pt x="47942" y="88304"/>
                  </a:lnTo>
                  <a:lnTo>
                    <a:pt x="52078" y="80092"/>
                  </a:lnTo>
                  <a:lnTo>
                    <a:pt x="56026" y="72668"/>
                  </a:lnTo>
                  <a:lnTo>
                    <a:pt x="59975" y="66481"/>
                  </a:lnTo>
                  <a:lnTo>
                    <a:pt x="63923" y="58494"/>
                  </a:lnTo>
                  <a:lnTo>
                    <a:pt x="87894" y="34421"/>
                  </a:lnTo>
                  <a:lnTo>
                    <a:pt x="91842" y="32847"/>
                  </a:lnTo>
                  <a:lnTo>
                    <a:pt x="95979" y="28122"/>
                  </a:lnTo>
                  <a:lnTo>
                    <a:pt x="99927" y="23172"/>
                  </a:lnTo>
                  <a:lnTo>
                    <a:pt x="103875" y="16985"/>
                  </a:lnTo>
                  <a:lnTo>
                    <a:pt x="107823" y="10124"/>
                  </a:lnTo>
                  <a:lnTo>
                    <a:pt x="111865" y="4949"/>
                  </a:lnTo>
                  <a:lnTo>
                    <a:pt x="116002" y="1574"/>
                  </a:lnTo>
                  <a:lnTo>
                    <a:pt x="119950" y="0"/>
                  </a:lnTo>
                  <a:lnTo>
                    <a:pt x="123898" y="449"/>
                  </a:lnTo>
                  <a:lnTo>
                    <a:pt x="127846" y="2362"/>
                  </a:lnTo>
                  <a:lnTo>
                    <a:pt x="131795" y="6299"/>
                  </a:lnTo>
                  <a:lnTo>
                    <a:pt x="135743" y="11023"/>
                  </a:lnTo>
                  <a:lnTo>
                    <a:pt x="139879" y="15186"/>
                  </a:lnTo>
                  <a:lnTo>
                    <a:pt x="159902" y="51857"/>
                  </a:lnTo>
                  <a:lnTo>
                    <a:pt x="163850" y="62994"/>
                  </a:lnTo>
                  <a:lnTo>
                    <a:pt x="167798" y="73905"/>
                  </a:lnTo>
                  <a:lnTo>
                    <a:pt x="171747" y="84142"/>
                  </a:lnTo>
                  <a:lnTo>
                    <a:pt x="175789" y="91341"/>
                  </a:lnTo>
                  <a:lnTo>
                    <a:pt x="179831" y="95728"/>
                  </a:lnTo>
                  <a:lnTo>
                    <a:pt x="183873" y="101015"/>
                  </a:lnTo>
                  <a:lnTo>
                    <a:pt x="187822" y="104615"/>
                  </a:lnTo>
                  <a:lnTo>
                    <a:pt x="191770" y="104952"/>
                  </a:lnTo>
                  <a:lnTo>
                    <a:pt x="195718" y="105402"/>
                  </a:lnTo>
                  <a:lnTo>
                    <a:pt x="223825" y="131388"/>
                  </a:lnTo>
                  <a:lnTo>
                    <a:pt x="227774" y="138587"/>
                  </a:lnTo>
                  <a:lnTo>
                    <a:pt x="231722" y="142187"/>
                  </a:lnTo>
                  <a:lnTo>
                    <a:pt x="235670" y="145449"/>
                  </a:lnTo>
                  <a:lnTo>
                    <a:pt x="239618" y="148036"/>
                  </a:lnTo>
                  <a:lnTo>
                    <a:pt x="243755" y="152086"/>
                  </a:lnTo>
                  <a:lnTo>
                    <a:pt x="247797" y="157148"/>
                  </a:lnTo>
                  <a:lnTo>
                    <a:pt x="251745" y="162885"/>
                  </a:lnTo>
                  <a:lnTo>
                    <a:pt x="255693" y="169297"/>
                  </a:lnTo>
                  <a:lnTo>
                    <a:pt x="259641" y="176383"/>
                  </a:lnTo>
                  <a:lnTo>
                    <a:pt x="263778" y="183695"/>
                  </a:lnTo>
                  <a:lnTo>
                    <a:pt x="267726" y="191345"/>
                  </a:lnTo>
                  <a:lnTo>
                    <a:pt x="271674" y="199669"/>
                  </a:lnTo>
                  <a:lnTo>
                    <a:pt x="275622" y="207881"/>
                  </a:lnTo>
                  <a:lnTo>
                    <a:pt x="295645" y="251639"/>
                  </a:lnTo>
                  <a:lnTo>
                    <a:pt x="303542" y="273912"/>
                  </a:lnTo>
                  <a:lnTo>
                    <a:pt x="307678" y="285836"/>
                  </a:lnTo>
                  <a:lnTo>
                    <a:pt x="311626" y="298885"/>
                  </a:lnTo>
                  <a:lnTo>
                    <a:pt x="315668" y="312383"/>
                  </a:lnTo>
                  <a:lnTo>
                    <a:pt x="319617" y="324870"/>
                  </a:lnTo>
                  <a:lnTo>
                    <a:pt x="323565" y="337806"/>
                  </a:lnTo>
                  <a:lnTo>
                    <a:pt x="327701" y="351305"/>
                  </a:lnTo>
                  <a:lnTo>
                    <a:pt x="331649" y="365141"/>
                  </a:lnTo>
                  <a:lnTo>
                    <a:pt x="335597" y="379315"/>
                  </a:lnTo>
                  <a:lnTo>
                    <a:pt x="339546" y="391464"/>
                  </a:lnTo>
                  <a:lnTo>
                    <a:pt x="343588" y="404625"/>
                  </a:lnTo>
                  <a:lnTo>
                    <a:pt x="347536" y="417899"/>
                  </a:lnTo>
                  <a:lnTo>
                    <a:pt x="351672" y="431510"/>
                  </a:lnTo>
                  <a:lnTo>
                    <a:pt x="355621" y="445796"/>
                  </a:lnTo>
                  <a:lnTo>
                    <a:pt x="359569" y="460420"/>
                  </a:lnTo>
                  <a:lnTo>
                    <a:pt x="363517" y="474819"/>
                  </a:lnTo>
                  <a:lnTo>
                    <a:pt x="367465" y="488655"/>
                  </a:lnTo>
                  <a:lnTo>
                    <a:pt x="371601" y="497204"/>
                  </a:lnTo>
                  <a:lnTo>
                    <a:pt x="375550" y="506091"/>
                  </a:lnTo>
                  <a:lnTo>
                    <a:pt x="379592" y="510815"/>
                  </a:lnTo>
                  <a:lnTo>
                    <a:pt x="383540" y="515427"/>
                  </a:lnTo>
                  <a:lnTo>
                    <a:pt x="387488" y="520152"/>
                  </a:lnTo>
                  <a:lnTo>
                    <a:pt x="407417" y="551312"/>
                  </a:lnTo>
                  <a:lnTo>
                    <a:pt x="411554" y="557724"/>
                  </a:lnTo>
                  <a:lnTo>
                    <a:pt x="415502" y="563573"/>
                  </a:lnTo>
                  <a:lnTo>
                    <a:pt x="419544" y="569535"/>
                  </a:lnTo>
                  <a:lnTo>
                    <a:pt x="423492" y="575609"/>
                  </a:lnTo>
                  <a:lnTo>
                    <a:pt x="443421" y="611831"/>
                  </a:lnTo>
                  <a:lnTo>
                    <a:pt x="447463" y="619031"/>
                  </a:lnTo>
                  <a:lnTo>
                    <a:pt x="483467" y="638379"/>
                  </a:lnTo>
                  <a:lnTo>
                    <a:pt x="487416" y="638716"/>
                  </a:lnTo>
                  <a:lnTo>
                    <a:pt x="491364" y="639391"/>
                  </a:lnTo>
                  <a:lnTo>
                    <a:pt x="495312" y="640066"/>
                  </a:lnTo>
                  <a:lnTo>
                    <a:pt x="499448" y="640854"/>
                  </a:lnTo>
                  <a:lnTo>
                    <a:pt x="503396" y="641753"/>
                  </a:lnTo>
                  <a:lnTo>
                    <a:pt x="507345" y="642766"/>
                  </a:lnTo>
                  <a:lnTo>
                    <a:pt x="511387" y="643891"/>
                  </a:lnTo>
                  <a:lnTo>
                    <a:pt x="515335" y="645241"/>
                  </a:lnTo>
                  <a:lnTo>
                    <a:pt x="519471" y="646590"/>
                  </a:lnTo>
                  <a:lnTo>
                    <a:pt x="523419" y="647828"/>
                  </a:lnTo>
                  <a:lnTo>
                    <a:pt x="527368" y="648840"/>
                  </a:lnTo>
                  <a:lnTo>
                    <a:pt x="531316" y="649740"/>
                  </a:lnTo>
                  <a:lnTo>
                    <a:pt x="535264" y="650865"/>
                  </a:lnTo>
                  <a:lnTo>
                    <a:pt x="539400" y="652102"/>
                  </a:lnTo>
                  <a:lnTo>
                    <a:pt x="543349" y="652665"/>
                  </a:lnTo>
                  <a:lnTo>
                    <a:pt x="547297" y="653340"/>
                  </a:lnTo>
                  <a:lnTo>
                    <a:pt x="551339" y="654352"/>
                  </a:lnTo>
                  <a:lnTo>
                    <a:pt x="555287" y="654915"/>
                  </a:lnTo>
                  <a:lnTo>
                    <a:pt x="559235" y="655477"/>
                  </a:lnTo>
                  <a:lnTo>
                    <a:pt x="563372" y="656040"/>
                  </a:lnTo>
                  <a:lnTo>
                    <a:pt x="567320" y="656827"/>
                  </a:lnTo>
                  <a:lnTo>
                    <a:pt x="571268" y="657502"/>
                  </a:lnTo>
                  <a:lnTo>
                    <a:pt x="575216" y="658739"/>
                  </a:lnTo>
                  <a:lnTo>
                    <a:pt x="579258" y="659864"/>
                  </a:lnTo>
                  <a:lnTo>
                    <a:pt x="583301" y="661102"/>
                  </a:lnTo>
                  <a:lnTo>
                    <a:pt x="587343" y="661777"/>
                  </a:lnTo>
                  <a:lnTo>
                    <a:pt x="591291" y="661327"/>
                  </a:lnTo>
                  <a:lnTo>
                    <a:pt x="595239" y="659639"/>
                  </a:lnTo>
                  <a:lnTo>
                    <a:pt x="599188" y="658289"/>
                  </a:lnTo>
                  <a:lnTo>
                    <a:pt x="603324" y="657165"/>
                  </a:lnTo>
                  <a:lnTo>
                    <a:pt x="607272" y="656040"/>
                  </a:lnTo>
                  <a:lnTo>
                    <a:pt x="611220" y="655140"/>
                  </a:lnTo>
                  <a:lnTo>
                    <a:pt x="615262" y="654352"/>
                  </a:lnTo>
                  <a:lnTo>
                    <a:pt x="619211" y="653565"/>
                  </a:lnTo>
                  <a:lnTo>
                    <a:pt x="623159" y="652440"/>
                  </a:lnTo>
                  <a:lnTo>
                    <a:pt x="627295" y="651315"/>
                  </a:lnTo>
                  <a:lnTo>
                    <a:pt x="631243" y="650528"/>
                  </a:lnTo>
                  <a:lnTo>
                    <a:pt x="635191" y="649065"/>
                  </a:lnTo>
                  <a:lnTo>
                    <a:pt x="639140" y="647828"/>
                  </a:lnTo>
                  <a:lnTo>
                    <a:pt x="643182" y="646590"/>
                  </a:lnTo>
                  <a:lnTo>
                    <a:pt x="647224" y="645578"/>
                  </a:lnTo>
                  <a:lnTo>
                    <a:pt x="651266" y="644678"/>
                  </a:lnTo>
                  <a:lnTo>
                    <a:pt x="655215" y="643666"/>
                  </a:lnTo>
                  <a:lnTo>
                    <a:pt x="675144" y="641416"/>
                  </a:lnTo>
                  <a:lnTo>
                    <a:pt x="679092" y="641191"/>
                  </a:lnTo>
                  <a:lnTo>
                    <a:pt x="683134" y="641191"/>
                  </a:lnTo>
                  <a:lnTo>
                    <a:pt x="687270" y="641416"/>
                  </a:lnTo>
                  <a:lnTo>
                    <a:pt x="691218" y="641641"/>
                  </a:lnTo>
                  <a:lnTo>
                    <a:pt x="695167" y="641416"/>
                  </a:lnTo>
                  <a:lnTo>
                    <a:pt x="699115" y="641078"/>
                  </a:lnTo>
                  <a:lnTo>
                    <a:pt x="703063" y="641078"/>
                  </a:lnTo>
                  <a:lnTo>
                    <a:pt x="707011" y="640854"/>
                  </a:lnTo>
                  <a:lnTo>
                    <a:pt x="711148" y="641078"/>
                  </a:lnTo>
                  <a:lnTo>
                    <a:pt x="715096" y="641191"/>
                  </a:lnTo>
                  <a:lnTo>
                    <a:pt x="719138" y="641416"/>
                  </a:lnTo>
                  <a:lnTo>
                    <a:pt x="739067" y="644116"/>
                  </a:lnTo>
                  <a:lnTo>
                    <a:pt x="743015" y="644791"/>
                  </a:lnTo>
                  <a:lnTo>
                    <a:pt x="747057" y="645803"/>
                  </a:lnTo>
                  <a:lnTo>
                    <a:pt x="751100" y="646703"/>
                  </a:lnTo>
                  <a:lnTo>
                    <a:pt x="755142" y="647828"/>
                  </a:lnTo>
                  <a:lnTo>
                    <a:pt x="759090" y="649178"/>
                  </a:lnTo>
                  <a:lnTo>
                    <a:pt x="763038" y="650528"/>
                  </a:lnTo>
                  <a:lnTo>
                    <a:pt x="766987" y="651878"/>
                  </a:lnTo>
                  <a:lnTo>
                    <a:pt x="770935" y="653340"/>
                  </a:lnTo>
                  <a:lnTo>
                    <a:pt x="775071" y="654915"/>
                  </a:lnTo>
                  <a:lnTo>
                    <a:pt x="779019" y="656602"/>
                  </a:lnTo>
                  <a:lnTo>
                    <a:pt x="783061" y="658514"/>
                  </a:lnTo>
                  <a:lnTo>
                    <a:pt x="787010" y="660427"/>
                  </a:lnTo>
                  <a:lnTo>
                    <a:pt x="790958" y="662339"/>
                  </a:lnTo>
                  <a:lnTo>
                    <a:pt x="795094" y="664364"/>
                  </a:lnTo>
                  <a:lnTo>
                    <a:pt x="799042" y="666614"/>
                  </a:lnTo>
                  <a:lnTo>
                    <a:pt x="802990" y="668976"/>
                  </a:lnTo>
                  <a:lnTo>
                    <a:pt x="806939" y="671226"/>
                  </a:lnTo>
                  <a:lnTo>
                    <a:pt x="810887" y="673701"/>
                  </a:lnTo>
                  <a:lnTo>
                    <a:pt x="815023" y="675950"/>
                  </a:lnTo>
                  <a:lnTo>
                    <a:pt x="819065" y="677863"/>
                  </a:lnTo>
                  <a:lnTo>
                    <a:pt x="823014" y="679887"/>
                  </a:lnTo>
                  <a:lnTo>
                    <a:pt x="826962" y="682250"/>
                  </a:lnTo>
                  <a:lnTo>
                    <a:pt x="830910" y="683712"/>
                  </a:lnTo>
                  <a:lnTo>
                    <a:pt x="834858" y="685287"/>
                  </a:lnTo>
                  <a:lnTo>
                    <a:pt x="838994" y="686974"/>
                  </a:lnTo>
                  <a:lnTo>
                    <a:pt x="842943" y="688662"/>
                  </a:lnTo>
                  <a:lnTo>
                    <a:pt x="846891" y="690574"/>
                  </a:lnTo>
                  <a:lnTo>
                    <a:pt x="850933" y="692261"/>
                  </a:lnTo>
                  <a:lnTo>
                    <a:pt x="854881" y="694174"/>
                  </a:lnTo>
                  <a:lnTo>
                    <a:pt x="859017" y="696086"/>
                  </a:lnTo>
                  <a:lnTo>
                    <a:pt x="862966" y="696873"/>
                  </a:lnTo>
                  <a:lnTo>
                    <a:pt x="866914" y="696873"/>
                  </a:lnTo>
                  <a:lnTo>
                    <a:pt x="870862" y="696873"/>
                  </a:lnTo>
                  <a:lnTo>
                    <a:pt x="874810" y="696873"/>
                  </a:lnTo>
                  <a:lnTo>
                    <a:pt x="878947" y="696873"/>
                  </a:lnTo>
                  <a:lnTo>
                    <a:pt x="882895" y="696873"/>
                  </a:lnTo>
                  <a:lnTo>
                    <a:pt x="886937" y="696873"/>
                  </a:lnTo>
                  <a:lnTo>
                    <a:pt x="890885" y="696086"/>
                  </a:lnTo>
                  <a:lnTo>
                    <a:pt x="894833" y="694961"/>
                  </a:lnTo>
                  <a:lnTo>
                    <a:pt x="898782" y="693611"/>
                  </a:lnTo>
                  <a:lnTo>
                    <a:pt x="902918" y="692486"/>
                  </a:lnTo>
                  <a:lnTo>
                    <a:pt x="906866" y="691136"/>
                  </a:lnTo>
                  <a:lnTo>
                    <a:pt x="910814" y="690012"/>
                  </a:lnTo>
                  <a:lnTo>
                    <a:pt x="914856" y="688999"/>
                  </a:lnTo>
                  <a:lnTo>
                    <a:pt x="918805" y="687874"/>
                  </a:lnTo>
                  <a:lnTo>
                    <a:pt x="922941" y="686974"/>
                  </a:lnTo>
                  <a:lnTo>
                    <a:pt x="926889" y="685962"/>
                  </a:lnTo>
                  <a:lnTo>
                    <a:pt x="930837" y="685062"/>
                  </a:lnTo>
                  <a:lnTo>
                    <a:pt x="934785" y="684162"/>
                  </a:lnTo>
                  <a:lnTo>
                    <a:pt x="938734" y="683150"/>
                  </a:lnTo>
                  <a:lnTo>
                    <a:pt x="942870" y="682362"/>
                  </a:lnTo>
                  <a:lnTo>
                    <a:pt x="946818" y="681687"/>
                  </a:lnTo>
                  <a:lnTo>
                    <a:pt x="950860" y="680900"/>
                  </a:lnTo>
                  <a:lnTo>
                    <a:pt x="954809" y="680112"/>
                  </a:lnTo>
                  <a:lnTo>
                    <a:pt x="958757" y="679550"/>
                  </a:lnTo>
                  <a:lnTo>
                    <a:pt x="962893" y="678763"/>
                  </a:lnTo>
                  <a:lnTo>
                    <a:pt x="966841" y="678200"/>
                  </a:lnTo>
                  <a:lnTo>
                    <a:pt x="970789" y="677638"/>
                  </a:lnTo>
                  <a:lnTo>
                    <a:pt x="974738" y="677075"/>
                  </a:lnTo>
                  <a:lnTo>
                    <a:pt x="978686" y="676738"/>
                  </a:lnTo>
                  <a:lnTo>
                    <a:pt x="982728" y="676288"/>
                  </a:lnTo>
                  <a:lnTo>
                    <a:pt x="986864" y="675725"/>
                  </a:lnTo>
                  <a:lnTo>
                    <a:pt x="990812" y="675613"/>
                  </a:lnTo>
                  <a:lnTo>
                    <a:pt x="994761" y="675163"/>
                  </a:lnTo>
                  <a:lnTo>
                    <a:pt x="998709" y="674825"/>
                  </a:lnTo>
                  <a:lnTo>
                    <a:pt x="1002657" y="674600"/>
                  </a:lnTo>
                  <a:lnTo>
                    <a:pt x="1006793" y="674488"/>
                  </a:lnTo>
                  <a:lnTo>
                    <a:pt x="1010742" y="674263"/>
                  </a:lnTo>
                  <a:lnTo>
                    <a:pt x="1014690" y="674038"/>
                  </a:lnTo>
                  <a:lnTo>
                    <a:pt x="1018732" y="674038"/>
                  </a:lnTo>
                  <a:lnTo>
                    <a:pt x="1022680" y="674038"/>
                  </a:lnTo>
                  <a:lnTo>
                    <a:pt x="1026816" y="674038"/>
                  </a:lnTo>
                  <a:lnTo>
                    <a:pt x="1030765" y="674038"/>
                  </a:lnTo>
                  <a:lnTo>
                    <a:pt x="1034713" y="674038"/>
                  </a:lnTo>
                  <a:lnTo>
                    <a:pt x="1038661" y="674263"/>
                  </a:lnTo>
                  <a:lnTo>
                    <a:pt x="1042609" y="674263"/>
                  </a:lnTo>
                  <a:lnTo>
                    <a:pt x="1046651" y="674488"/>
                  </a:lnTo>
                  <a:lnTo>
                    <a:pt x="1050694" y="674600"/>
                  </a:lnTo>
                  <a:lnTo>
                    <a:pt x="1054736" y="675050"/>
                  </a:lnTo>
                  <a:lnTo>
                    <a:pt x="1058684" y="674263"/>
                  </a:lnTo>
                  <a:lnTo>
                    <a:pt x="1062632" y="672013"/>
                  </a:lnTo>
                  <a:lnTo>
                    <a:pt x="1066581" y="669876"/>
                  </a:lnTo>
                  <a:lnTo>
                    <a:pt x="1086604" y="660989"/>
                  </a:lnTo>
                  <a:lnTo>
                    <a:pt x="1090740" y="659414"/>
                  </a:lnTo>
                  <a:lnTo>
                    <a:pt x="1094688" y="658177"/>
                  </a:lnTo>
                  <a:lnTo>
                    <a:pt x="1098636" y="656940"/>
                  </a:lnTo>
                  <a:lnTo>
                    <a:pt x="1102584" y="655815"/>
                  </a:lnTo>
                  <a:lnTo>
                    <a:pt x="1106533" y="654915"/>
                  </a:lnTo>
                  <a:lnTo>
                    <a:pt x="1110481" y="653902"/>
                  </a:lnTo>
                  <a:lnTo>
                    <a:pt x="1114617" y="653227"/>
                  </a:lnTo>
                  <a:lnTo>
                    <a:pt x="1118659" y="652665"/>
                  </a:lnTo>
                  <a:lnTo>
                    <a:pt x="1122608" y="652102"/>
                  </a:lnTo>
                  <a:lnTo>
                    <a:pt x="1126556" y="651653"/>
                  </a:lnTo>
                  <a:lnTo>
                    <a:pt x="1130504" y="651428"/>
                  </a:lnTo>
                  <a:lnTo>
                    <a:pt x="1134640" y="651315"/>
                  </a:lnTo>
                  <a:lnTo>
                    <a:pt x="1138588" y="651315"/>
                  </a:lnTo>
                  <a:lnTo>
                    <a:pt x="1142537" y="651315"/>
                  </a:lnTo>
                  <a:lnTo>
                    <a:pt x="1146485" y="651428"/>
                  </a:lnTo>
                  <a:lnTo>
                    <a:pt x="1150527" y="651653"/>
                  </a:lnTo>
                  <a:lnTo>
                    <a:pt x="1154569" y="652215"/>
                  </a:lnTo>
                  <a:lnTo>
                    <a:pt x="1158611" y="652665"/>
                  </a:lnTo>
                  <a:lnTo>
                    <a:pt x="1162560" y="653340"/>
                  </a:lnTo>
                  <a:lnTo>
                    <a:pt x="1166508" y="653002"/>
                  </a:lnTo>
                  <a:lnTo>
                    <a:pt x="1170456" y="652665"/>
                  </a:lnTo>
                  <a:lnTo>
                    <a:pt x="1174404" y="652102"/>
                  </a:lnTo>
                  <a:lnTo>
                    <a:pt x="1178541" y="651653"/>
                  </a:lnTo>
                  <a:lnTo>
                    <a:pt x="1182489" y="651428"/>
                  </a:lnTo>
                  <a:lnTo>
                    <a:pt x="1186531" y="651315"/>
                  </a:lnTo>
                  <a:lnTo>
                    <a:pt x="1190479" y="651090"/>
                  </a:lnTo>
                  <a:lnTo>
                    <a:pt x="1194427" y="651090"/>
                  </a:lnTo>
                </a:path>
              </a:pathLst>
            </a:custGeom>
            <a:ln w="6983">
              <a:solidFill>
                <a:srgbClr val="D31158"/>
              </a:solidFill>
            </a:ln>
          </p:spPr>
          <p:txBody>
            <a:bodyPr wrap="square" lIns="0" tIns="0" rIns="0" bIns="0" rtlCol="0"/>
            <a:lstStyle/>
            <a:p>
              <a:endParaRPr/>
            </a:p>
          </p:txBody>
        </p:sp>
        <p:sp>
          <p:nvSpPr>
            <p:cNvPr id="73" name="object 73"/>
            <p:cNvSpPr/>
            <p:nvPr/>
          </p:nvSpPr>
          <p:spPr>
            <a:xfrm>
              <a:off x="3144239" y="2431721"/>
              <a:ext cx="1198880" cy="712470"/>
            </a:xfrm>
            <a:custGeom>
              <a:avLst/>
              <a:gdLst/>
              <a:ahLst/>
              <a:cxnLst/>
              <a:rect l="l" t="t" r="r" b="b"/>
              <a:pathLst>
                <a:path w="1198879" h="712469">
                  <a:moveTo>
                    <a:pt x="0" y="320708"/>
                  </a:moveTo>
                  <a:lnTo>
                    <a:pt x="3948" y="297535"/>
                  </a:lnTo>
                  <a:lnTo>
                    <a:pt x="8084" y="276274"/>
                  </a:lnTo>
                  <a:lnTo>
                    <a:pt x="12032" y="254676"/>
                  </a:lnTo>
                  <a:lnTo>
                    <a:pt x="15980" y="234091"/>
                  </a:lnTo>
                  <a:lnTo>
                    <a:pt x="20117" y="213505"/>
                  </a:lnTo>
                  <a:lnTo>
                    <a:pt x="24065" y="193144"/>
                  </a:lnTo>
                  <a:lnTo>
                    <a:pt x="28107" y="173571"/>
                  </a:lnTo>
                  <a:lnTo>
                    <a:pt x="32055" y="154785"/>
                  </a:lnTo>
                  <a:lnTo>
                    <a:pt x="36191" y="136562"/>
                  </a:lnTo>
                  <a:lnTo>
                    <a:pt x="40140" y="116089"/>
                  </a:lnTo>
                  <a:lnTo>
                    <a:pt x="44088" y="97078"/>
                  </a:lnTo>
                  <a:lnTo>
                    <a:pt x="48224" y="80205"/>
                  </a:lnTo>
                  <a:lnTo>
                    <a:pt x="52172" y="63894"/>
                  </a:lnTo>
                  <a:lnTo>
                    <a:pt x="64205" y="25647"/>
                  </a:lnTo>
                  <a:lnTo>
                    <a:pt x="84228" y="0"/>
                  </a:lnTo>
                  <a:lnTo>
                    <a:pt x="88176" y="224"/>
                  </a:lnTo>
                  <a:lnTo>
                    <a:pt x="92312" y="1687"/>
                  </a:lnTo>
                  <a:lnTo>
                    <a:pt x="96261" y="5287"/>
                  </a:lnTo>
                  <a:lnTo>
                    <a:pt x="100209" y="7986"/>
                  </a:lnTo>
                  <a:lnTo>
                    <a:pt x="104345" y="13048"/>
                  </a:lnTo>
                  <a:lnTo>
                    <a:pt x="108293" y="19685"/>
                  </a:lnTo>
                  <a:lnTo>
                    <a:pt x="112241" y="25985"/>
                  </a:lnTo>
                  <a:lnTo>
                    <a:pt x="116284" y="32622"/>
                  </a:lnTo>
                  <a:lnTo>
                    <a:pt x="120420" y="40383"/>
                  </a:lnTo>
                  <a:lnTo>
                    <a:pt x="124368" y="49495"/>
                  </a:lnTo>
                  <a:lnTo>
                    <a:pt x="128316" y="59732"/>
                  </a:lnTo>
                  <a:lnTo>
                    <a:pt x="132265" y="65244"/>
                  </a:lnTo>
                  <a:lnTo>
                    <a:pt x="136401" y="71655"/>
                  </a:lnTo>
                  <a:lnTo>
                    <a:pt x="140349" y="74018"/>
                  </a:lnTo>
                  <a:lnTo>
                    <a:pt x="144297" y="75930"/>
                  </a:lnTo>
                  <a:lnTo>
                    <a:pt x="148433" y="77167"/>
                  </a:lnTo>
                  <a:lnTo>
                    <a:pt x="152382" y="78742"/>
                  </a:lnTo>
                  <a:lnTo>
                    <a:pt x="156330" y="83129"/>
                  </a:lnTo>
                  <a:lnTo>
                    <a:pt x="160372" y="88191"/>
                  </a:lnTo>
                  <a:lnTo>
                    <a:pt x="164508" y="89766"/>
                  </a:lnTo>
                  <a:lnTo>
                    <a:pt x="168457" y="90891"/>
                  </a:lnTo>
                  <a:lnTo>
                    <a:pt x="172405" y="90891"/>
                  </a:lnTo>
                  <a:lnTo>
                    <a:pt x="176541" y="90891"/>
                  </a:lnTo>
                  <a:lnTo>
                    <a:pt x="200512" y="129925"/>
                  </a:lnTo>
                  <a:lnTo>
                    <a:pt x="204554" y="135100"/>
                  </a:lnTo>
                  <a:lnTo>
                    <a:pt x="208597" y="139824"/>
                  </a:lnTo>
                  <a:lnTo>
                    <a:pt x="212545" y="141737"/>
                  </a:lnTo>
                  <a:lnTo>
                    <a:pt x="216493" y="143986"/>
                  </a:lnTo>
                  <a:lnTo>
                    <a:pt x="220629" y="146799"/>
                  </a:lnTo>
                  <a:lnTo>
                    <a:pt x="224578" y="149273"/>
                  </a:lnTo>
                  <a:lnTo>
                    <a:pt x="228526" y="151636"/>
                  </a:lnTo>
                  <a:lnTo>
                    <a:pt x="232662" y="152873"/>
                  </a:lnTo>
                  <a:lnTo>
                    <a:pt x="236610" y="154223"/>
                  </a:lnTo>
                  <a:lnTo>
                    <a:pt x="240558" y="155573"/>
                  </a:lnTo>
                  <a:lnTo>
                    <a:pt x="244601" y="157485"/>
                  </a:lnTo>
                  <a:lnTo>
                    <a:pt x="248643" y="160297"/>
                  </a:lnTo>
                  <a:lnTo>
                    <a:pt x="252685" y="160747"/>
                  </a:lnTo>
                  <a:lnTo>
                    <a:pt x="280699" y="198656"/>
                  </a:lnTo>
                  <a:lnTo>
                    <a:pt x="296773" y="246240"/>
                  </a:lnTo>
                  <a:lnTo>
                    <a:pt x="300722" y="260863"/>
                  </a:lnTo>
                  <a:lnTo>
                    <a:pt x="304858" y="275937"/>
                  </a:lnTo>
                  <a:lnTo>
                    <a:pt x="308806" y="291685"/>
                  </a:lnTo>
                  <a:lnTo>
                    <a:pt x="312754" y="305297"/>
                  </a:lnTo>
                  <a:lnTo>
                    <a:pt x="316702" y="320145"/>
                  </a:lnTo>
                  <a:lnTo>
                    <a:pt x="328735" y="367953"/>
                  </a:lnTo>
                  <a:lnTo>
                    <a:pt x="336820" y="404400"/>
                  </a:lnTo>
                  <a:lnTo>
                    <a:pt x="340862" y="422511"/>
                  </a:lnTo>
                  <a:lnTo>
                    <a:pt x="344810" y="435447"/>
                  </a:lnTo>
                  <a:lnTo>
                    <a:pt x="348946" y="448721"/>
                  </a:lnTo>
                  <a:lnTo>
                    <a:pt x="352894" y="457833"/>
                  </a:lnTo>
                  <a:lnTo>
                    <a:pt x="356843" y="465595"/>
                  </a:lnTo>
                  <a:lnTo>
                    <a:pt x="360979" y="474594"/>
                  </a:lnTo>
                  <a:lnTo>
                    <a:pt x="364927" y="484043"/>
                  </a:lnTo>
                  <a:lnTo>
                    <a:pt x="368875" y="493942"/>
                  </a:lnTo>
                  <a:lnTo>
                    <a:pt x="372823" y="504516"/>
                  </a:lnTo>
                  <a:lnTo>
                    <a:pt x="376960" y="515315"/>
                  </a:lnTo>
                  <a:lnTo>
                    <a:pt x="380908" y="525439"/>
                  </a:lnTo>
                  <a:lnTo>
                    <a:pt x="384950" y="534326"/>
                  </a:lnTo>
                  <a:lnTo>
                    <a:pt x="388992" y="542875"/>
                  </a:lnTo>
                  <a:lnTo>
                    <a:pt x="393035" y="551762"/>
                  </a:lnTo>
                  <a:lnTo>
                    <a:pt x="396983" y="560536"/>
                  </a:lnTo>
                  <a:lnTo>
                    <a:pt x="400931" y="569648"/>
                  </a:lnTo>
                  <a:lnTo>
                    <a:pt x="405067" y="578534"/>
                  </a:lnTo>
                  <a:lnTo>
                    <a:pt x="409015" y="587646"/>
                  </a:lnTo>
                  <a:lnTo>
                    <a:pt x="412964" y="596758"/>
                  </a:lnTo>
                  <a:lnTo>
                    <a:pt x="416912" y="605869"/>
                  </a:lnTo>
                  <a:lnTo>
                    <a:pt x="441071" y="637591"/>
                  </a:lnTo>
                  <a:lnTo>
                    <a:pt x="449156" y="639279"/>
                  </a:lnTo>
                  <a:lnTo>
                    <a:pt x="453104" y="638716"/>
                  </a:lnTo>
                  <a:lnTo>
                    <a:pt x="457052" y="636241"/>
                  </a:lnTo>
                  <a:lnTo>
                    <a:pt x="461188" y="633992"/>
                  </a:lnTo>
                  <a:lnTo>
                    <a:pt x="485159" y="625780"/>
                  </a:lnTo>
                  <a:lnTo>
                    <a:pt x="489296" y="625780"/>
                  </a:lnTo>
                  <a:lnTo>
                    <a:pt x="493244" y="626005"/>
                  </a:lnTo>
                  <a:lnTo>
                    <a:pt x="497192" y="626230"/>
                  </a:lnTo>
                  <a:lnTo>
                    <a:pt x="501140" y="626005"/>
                  </a:lnTo>
                  <a:lnTo>
                    <a:pt x="505277" y="626230"/>
                  </a:lnTo>
                  <a:lnTo>
                    <a:pt x="509225" y="626792"/>
                  </a:lnTo>
                  <a:lnTo>
                    <a:pt x="513267" y="627692"/>
                  </a:lnTo>
                  <a:lnTo>
                    <a:pt x="517309" y="628817"/>
                  </a:lnTo>
                  <a:lnTo>
                    <a:pt x="521351" y="629830"/>
                  </a:lnTo>
                  <a:lnTo>
                    <a:pt x="525300" y="630954"/>
                  </a:lnTo>
                  <a:lnTo>
                    <a:pt x="529248" y="632642"/>
                  </a:lnTo>
                  <a:lnTo>
                    <a:pt x="533384" y="634329"/>
                  </a:lnTo>
                  <a:lnTo>
                    <a:pt x="537332" y="636579"/>
                  </a:lnTo>
                  <a:lnTo>
                    <a:pt x="541280" y="638941"/>
                  </a:lnTo>
                  <a:lnTo>
                    <a:pt x="545417" y="641191"/>
                  </a:lnTo>
                  <a:lnTo>
                    <a:pt x="549365" y="643778"/>
                  </a:lnTo>
                  <a:lnTo>
                    <a:pt x="553313" y="646703"/>
                  </a:lnTo>
                  <a:lnTo>
                    <a:pt x="557355" y="649853"/>
                  </a:lnTo>
                  <a:lnTo>
                    <a:pt x="561398" y="653452"/>
                  </a:lnTo>
                  <a:lnTo>
                    <a:pt x="565440" y="656940"/>
                  </a:lnTo>
                  <a:lnTo>
                    <a:pt x="569388" y="659414"/>
                  </a:lnTo>
                  <a:lnTo>
                    <a:pt x="573336" y="662227"/>
                  </a:lnTo>
                  <a:lnTo>
                    <a:pt x="577472" y="664476"/>
                  </a:lnTo>
                  <a:lnTo>
                    <a:pt x="581421" y="666164"/>
                  </a:lnTo>
                  <a:lnTo>
                    <a:pt x="585369" y="668301"/>
                  </a:lnTo>
                  <a:lnTo>
                    <a:pt x="589505" y="670438"/>
                  </a:lnTo>
                  <a:lnTo>
                    <a:pt x="593453" y="671338"/>
                  </a:lnTo>
                  <a:lnTo>
                    <a:pt x="597401" y="672126"/>
                  </a:lnTo>
                  <a:lnTo>
                    <a:pt x="601444" y="673251"/>
                  </a:lnTo>
                  <a:lnTo>
                    <a:pt x="605486" y="674375"/>
                  </a:lnTo>
                  <a:lnTo>
                    <a:pt x="609528" y="674938"/>
                  </a:lnTo>
                  <a:lnTo>
                    <a:pt x="613476" y="674938"/>
                  </a:lnTo>
                  <a:lnTo>
                    <a:pt x="617613" y="674713"/>
                  </a:lnTo>
                  <a:lnTo>
                    <a:pt x="621561" y="674713"/>
                  </a:lnTo>
                  <a:lnTo>
                    <a:pt x="645626" y="668076"/>
                  </a:lnTo>
                  <a:lnTo>
                    <a:pt x="649574" y="668076"/>
                  </a:lnTo>
                  <a:lnTo>
                    <a:pt x="653616" y="667739"/>
                  </a:lnTo>
                  <a:lnTo>
                    <a:pt x="657565" y="667739"/>
                  </a:lnTo>
                  <a:lnTo>
                    <a:pt x="661701" y="667964"/>
                  </a:lnTo>
                  <a:lnTo>
                    <a:pt x="665649" y="668076"/>
                  </a:lnTo>
                  <a:lnTo>
                    <a:pt x="697705" y="661102"/>
                  </a:lnTo>
                  <a:lnTo>
                    <a:pt x="701841" y="661102"/>
                  </a:lnTo>
                  <a:lnTo>
                    <a:pt x="729667" y="666051"/>
                  </a:lnTo>
                  <a:lnTo>
                    <a:pt x="733803" y="667401"/>
                  </a:lnTo>
                  <a:lnTo>
                    <a:pt x="737751" y="668863"/>
                  </a:lnTo>
                  <a:lnTo>
                    <a:pt x="741793" y="670776"/>
                  </a:lnTo>
                  <a:lnTo>
                    <a:pt x="745929" y="672688"/>
                  </a:lnTo>
                  <a:lnTo>
                    <a:pt x="749878" y="674938"/>
                  </a:lnTo>
                  <a:lnTo>
                    <a:pt x="753826" y="677075"/>
                  </a:lnTo>
                  <a:lnTo>
                    <a:pt x="757774" y="679100"/>
                  </a:lnTo>
                  <a:lnTo>
                    <a:pt x="761910" y="681237"/>
                  </a:lnTo>
                  <a:lnTo>
                    <a:pt x="765858" y="683487"/>
                  </a:lnTo>
                  <a:lnTo>
                    <a:pt x="769807" y="685962"/>
                  </a:lnTo>
                  <a:lnTo>
                    <a:pt x="773943" y="688549"/>
                  </a:lnTo>
                  <a:lnTo>
                    <a:pt x="777891" y="691024"/>
                  </a:lnTo>
                  <a:lnTo>
                    <a:pt x="781839" y="693499"/>
                  </a:lnTo>
                  <a:lnTo>
                    <a:pt x="785882" y="696198"/>
                  </a:lnTo>
                  <a:lnTo>
                    <a:pt x="790018" y="697886"/>
                  </a:lnTo>
                  <a:lnTo>
                    <a:pt x="793966" y="699798"/>
                  </a:lnTo>
                  <a:lnTo>
                    <a:pt x="797914" y="701935"/>
                  </a:lnTo>
                  <a:lnTo>
                    <a:pt x="802050" y="703623"/>
                  </a:lnTo>
                  <a:lnTo>
                    <a:pt x="805999" y="704298"/>
                  </a:lnTo>
                  <a:lnTo>
                    <a:pt x="809947" y="705085"/>
                  </a:lnTo>
                  <a:lnTo>
                    <a:pt x="813895" y="706098"/>
                  </a:lnTo>
                  <a:lnTo>
                    <a:pt x="818031" y="706997"/>
                  </a:lnTo>
                  <a:lnTo>
                    <a:pt x="821979" y="708122"/>
                  </a:lnTo>
                  <a:lnTo>
                    <a:pt x="826022" y="709247"/>
                  </a:lnTo>
                  <a:lnTo>
                    <a:pt x="830064" y="710597"/>
                  </a:lnTo>
                  <a:lnTo>
                    <a:pt x="834106" y="711947"/>
                  </a:lnTo>
                  <a:lnTo>
                    <a:pt x="838054" y="711385"/>
                  </a:lnTo>
                  <a:lnTo>
                    <a:pt x="842003" y="710822"/>
                  </a:lnTo>
                  <a:lnTo>
                    <a:pt x="846139" y="710260"/>
                  </a:lnTo>
                  <a:lnTo>
                    <a:pt x="850087" y="709810"/>
                  </a:lnTo>
                  <a:lnTo>
                    <a:pt x="854035" y="709247"/>
                  </a:lnTo>
                  <a:lnTo>
                    <a:pt x="857983" y="708910"/>
                  </a:lnTo>
                  <a:lnTo>
                    <a:pt x="862120" y="708572"/>
                  </a:lnTo>
                  <a:lnTo>
                    <a:pt x="866068" y="708347"/>
                  </a:lnTo>
                  <a:lnTo>
                    <a:pt x="870110" y="708010"/>
                  </a:lnTo>
                  <a:lnTo>
                    <a:pt x="874152" y="707785"/>
                  </a:lnTo>
                  <a:lnTo>
                    <a:pt x="878194" y="707560"/>
                  </a:lnTo>
                  <a:lnTo>
                    <a:pt x="882143" y="707335"/>
                  </a:lnTo>
                  <a:lnTo>
                    <a:pt x="886091" y="707222"/>
                  </a:lnTo>
                  <a:lnTo>
                    <a:pt x="890227" y="707222"/>
                  </a:lnTo>
                  <a:lnTo>
                    <a:pt x="894175" y="707222"/>
                  </a:lnTo>
                  <a:lnTo>
                    <a:pt x="898124" y="707222"/>
                  </a:lnTo>
                  <a:lnTo>
                    <a:pt x="902260" y="707222"/>
                  </a:lnTo>
                  <a:lnTo>
                    <a:pt x="906208" y="707335"/>
                  </a:lnTo>
                  <a:lnTo>
                    <a:pt x="910156" y="707335"/>
                  </a:lnTo>
                  <a:lnTo>
                    <a:pt x="914198" y="707560"/>
                  </a:lnTo>
                  <a:lnTo>
                    <a:pt x="918241" y="707785"/>
                  </a:lnTo>
                  <a:lnTo>
                    <a:pt x="922283" y="708010"/>
                  </a:lnTo>
                  <a:lnTo>
                    <a:pt x="926231" y="707222"/>
                  </a:lnTo>
                  <a:lnTo>
                    <a:pt x="930367" y="705535"/>
                  </a:lnTo>
                  <a:lnTo>
                    <a:pt x="934315" y="703960"/>
                  </a:lnTo>
                  <a:lnTo>
                    <a:pt x="938264" y="702498"/>
                  </a:lnTo>
                  <a:lnTo>
                    <a:pt x="942212" y="700923"/>
                  </a:lnTo>
                  <a:lnTo>
                    <a:pt x="946348" y="699798"/>
                  </a:lnTo>
                  <a:lnTo>
                    <a:pt x="950296" y="698673"/>
                  </a:lnTo>
                  <a:lnTo>
                    <a:pt x="954245" y="697548"/>
                  </a:lnTo>
                  <a:lnTo>
                    <a:pt x="958381" y="696761"/>
                  </a:lnTo>
                  <a:lnTo>
                    <a:pt x="962329" y="695973"/>
                  </a:lnTo>
                  <a:lnTo>
                    <a:pt x="966371" y="695299"/>
                  </a:lnTo>
                  <a:lnTo>
                    <a:pt x="970319" y="694624"/>
                  </a:lnTo>
                  <a:lnTo>
                    <a:pt x="974456" y="694286"/>
                  </a:lnTo>
                  <a:lnTo>
                    <a:pt x="978404" y="694061"/>
                  </a:lnTo>
                  <a:lnTo>
                    <a:pt x="982352" y="693949"/>
                  </a:lnTo>
                  <a:lnTo>
                    <a:pt x="986488" y="693949"/>
                  </a:lnTo>
                  <a:lnTo>
                    <a:pt x="990436" y="693724"/>
                  </a:lnTo>
                  <a:lnTo>
                    <a:pt x="994385" y="693386"/>
                  </a:lnTo>
                  <a:lnTo>
                    <a:pt x="998333" y="693161"/>
                  </a:lnTo>
                  <a:lnTo>
                    <a:pt x="1002469" y="692936"/>
                  </a:lnTo>
                  <a:lnTo>
                    <a:pt x="1006417" y="692936"/>
                  </a:lnTo>
                  <a:lnTo>
                    <a:pt x="1010460" y="692936"/>
                  </a:lnTo>
                  <a:lnTo>
                    <a:pt x="1014408" y="693161"/>
                  </a:lnTo>
                  <a:lnTo>
                    <a:pt x="1018544" y="692936"/>
                  </a:lnTo>
                  <a:lnTo>
                    <a:pt x="1022492" y="692824"/>
                  </a:lnTo>
                  <a:lnTo>
                    <a:pt x="1026440" y="692599"/>
                  </a:lnTo>
                  <a:lnTo>
                    <a:pt x="1030577" y="692599"/>
                  </a:lnTo>
                  <a:lnTo>
                    <a:pt x="1034525" y="692599"/>
                  </a:lnTo>
                  <a:lnTo>
                    <a:pt x="1038473" y="692824"/>
                  </a:lnTo>
                  <a:lnTo>
                    <a:pt x="1042421" y="692936"/>
                  </a:lnTo>
                  <a:lnTo>
                    <a:pt x="1046557" y="693386"/>
                  </a:lnTo>
                  <a:lnTo>
                    <a:pt x="1050506" y="693724"/>
                  </a:lnTo>
                  <a:lnTo>
                    <a:pt x="1054548" y="694061"/>
                  </a:lnTo>
                  <a:lnTo>
                    <a:pt x="1058684" y="694624"/>
                  </a:lnTo>
                  <a:lnTo>
                    <a:pt x="1062632" y="695299"/>
                  </a:lnTo>
                  <a:lnTo>
                    <a:pt x="1066581" y="695973"/>
                  </a:lnTo>
                  <a:lnTo>
                    <a:pt x="1070529" y="696761"/>
                  </a:lnTo>
                  <a:lnTo>
                    <a:pt x="1090646" y="701710"/>
                  </a:lnTo>
                  <a:lnTo>
                    <a:pt x="1094688" y="701485"/>
                  </a:lnTo>
                  <a:lnTo>
                    <a:pt x="1130786" y="692824"/>
                  </a:lnTo>
                  <a:lnTo>
                    <a:pt x="1134734" y="692936"/>
                  </a:lnTo>
                  <a:lnTo>
                    <a:pt x="1138776" y="692036"/>
                  </a:lnTo>
                  <a:lnTo>
                    <a:pt x="1142725" y="690349"/>
                  </a:lnTo>
                  <a:lnTo>
                    <a:pt x="1146861" y="688549"/>
                  </a:lnTo>
                  <a:lnTo>
                    <a:pt x="1150809" y="687087"/>
                  </a:lnTo>
                  <a:lnTo>
                    <a:pt x="1154757" y="685737"/>
                  </a:lnTo>
                  <a:lnTo>
                    <a:pt x="1158893" y="684387"/>
                  </a:lnTo>
                  <a:lnTo>
                    <a:pt x="1162842" y="683262"/>
                  </a:lnTo>
                  <a:lnTo>
                    <a:pt x="1166790" y="682137"/>
                  </a:lnTo>
                  <a:lnTo>
                    <a:pt x="1170738" y="681350"/>
                  </a:lnTo>
                  <a:lnTo>
                    <a:pt x="1174874" y="680450"/>
                  </a:lnTo>
                  <a:lnTo>
                    <a:pt x="1178823" y="679887"/>
                  </a:lnTo>
                  <a:lnTo>
                    <a:pt x="1182865" y="679325"/>
                  </a:lnTo>
                  <a:lnTo>
                    <a:pt x="1186907" y="678875"/>
                  </a:lnTo>
                  <a:lnTo>
                    <a:pt x="1190949" y="678538"/>
                  </a:lnTo>
                  <a:lnTo>
                    <a:pt x="1194897" y="678313"/>
                  </a:lnTo>
                  <a:lnTo>
                    <a:pt x="1198846" y="678313"/>
                  </a:lnTo>
                </a:path>
              </a:pathLst>
            </a:custGeom>
            <a:ln w="6975">
              <a:solidFill>
                <a:srgbClr val="00BE7E"/>
              </a:solidFill>
            </a:ln>
          </p:spPr>
          <p:txBody>
            <a:bodyPr wrap="square" lIns="0" tIns="0" rIns="0" bIns="0" rtlCol="0"/>
            <a:lstStyle/>
            <a:p>
              <a:endParaRPr/>
            </a:p>
          </p:txBody>
        </p:sp>
        <p:sp>
          <p:nvSpPr>
            <p:cNvPr id="74" name="object 74"/>
            <p:cNvSpPr/>
            <p:nvPr/>
          </p:nvSpPr>
          <p:spPr>
            <a:xfrm>
              <a:off x="3071479" y="2213491"/>
              <a:ext cx="28575" cy="993140"/>
            </a:xfrm>
            <a:custGeom>
              <a:avLst/>
              <a:gdLst/>
              <a:ahLst/>
              <a:cxnLst/>
              <a:rect l="l" t="t" r="r" b="b"/>
              <a:pathLst>
                <a:path w="28575" h="993139">
                  <a:moveTo>
                    <a:pt x="28201" y="992834"/>
                  </a:moveTo>
                  <a:lnTo>
                    <a:pt x="28201" y="0"/>
                  </a:lnTo>
                </a:path>
                <a:path w="28575" h="993139">
                  <a:moveTo>
                    <a:pt x="28201" y="939289"/>
                  </a:moveTo>
                  <a:lnTo>
                    <a:pt x="0" y="939289"/>
                  </a:lnTo>
                </a:path>
              </a:pathLst>
            </a:custGeom>
            <a:ln w="4459">
              <a:solidFill>
                <a:srgbClr val="000000"/>
              </a:solidFill>
            </a:ln>
          </p:spPr>
          <p:txBody>
            <a:bodyPr wrap="square" lIns="0" tIns="0" rIns="0" bIns="0" rtlCol="0"/>
            <a:lstStyle/>
            <a:p>
              <a:endParaRPr/>
            </a:p>
          </p:txBody>
        </p:sp>
        <p:sp>
          <p:nvSpPr>
            <p:cNvPr id="75" name="object 75"/>
            <p:cNvSpPr/>
            <p:nvPr/>
          </p:nvSpPr>
          <p:spPr>
            <a:xfrm>
              <a:off x="3020622" y="3124657"/>
              <a:ext cx="31750" cy="59690"/>
            </a:xfrm>
            <a:custGeom>
              <a:avLst/>
              <a:gdLst/>
              <a:ahLst/>
              <a:cxnLst/>
              <a:rect l="l" t="t" r="r" b="b"/>
              <a:pathLst>
                <a:path w="31750" h="59689">
                  <a:moveTo>
                    <a:pt x="18518" y="0"/>
                  </a:moveTo>
                  <a:lnTo>
                    <a:pt x="12314" y="0"/>
                  </a:lnTo>
                  <a:lnTo>
                    <a:pt x="9400" y="1124"/>
                  </a:lnTo>
                  <a:lnTo>
                    <a:pt x="0" y="22835"/>
                  </a:lnTo>
                  <a:lnTo>
                    <a:pt x="0" y="40608"/>
                  </a:lnTo>
                  <a:lnTo>
                    <a:pt x="1598" y="48483"/>
                  </a:lnTo>
                  <a:lnTo>
                    <a:pt x="5021" y="53657"/>
                  </a:lnTo>
                  <a:lnTo>
                    <a:pt x="7520" y="57369"/>
                  </a:lnTo>
                  <a:lnTo>
                    <a:pt x="11186" y="59394"/>
                  </a:lnTo>
                  <a:lnTo>
                    <a:pt x="19459" y="59394"/>
                  </a:lnTo>
                  <a:lnTo>
                    <a:pt x="22373" y="58269"/>
                  </a:lnTo>
                  <a:lnTo>
                    <a:pt x="24723" y="56019"/>
                  </a:lnTo>
                  <a:lnTo>
                    <a:pt x="27073" y="53657"/>
                  </a:lnTo>
                  <a:lnTo>
                    <a:pt x="13160" y="53545"/>
                  </a:lnTo>
                  <a:lnTo>
                    <a:pt x="10810" y="51970"/>
                  </a:lnTo>
                  <a:lnTo>
                    <a:pt x="7050" y="45670"/>
                  </a:lnTo>
                  <a:lnTo>
                    <a:pt x="6204" y="39258"/>
                  </a:lnTo>
                  <a:lnTo>
                    <a:pt x="6317" y="19348"/>
                  </a:lnTo>
                  <a:lnTo>
                    <a:pt x="7144" y="13611"/>
                  </a:lnTo>
                  <a:lnTo>
                    <a:pt x="10904" y="7311"/>
                  </a:lnTo>
                  <a:lnTo>
                    <a:pt x="13066" y="5961"/>
                  </a:lnTo>
                  <a:lnTo>
                    <a:pt x="26885" y="5961"/>
                  </a:lnTo>
                  <a:lnTo>
                    <a:pt x="26321" y="4949"/>
                  </a:lnTo>
                  <a:lnTo>
                    <a:pt x="24723" y="3149"/>
                  </a:lnTo>
                  <a:lnTo>
                    <a:pt x="20775" y="674"/>
                  </a:lnTo>
                  <a:lnTo>
                    <a:pt x="18518" y="0"/>
                  </a:lnTo>
                  <a:close/>
                </a:path>
                <a:path w="31750" h="59689">
                  <a:moveTo>
                    <a:pt x="26885" y="5961"/>
                  </a:moveTo>
                  <a:lnTo>
                    <a:pt x="18612" y="5961"/>
                  </a:lnTo>
                  <a:lnTo>
                    <a:pt x="20963" y="7536"/>
                  </a:lnTo>
                  <a:lnTo>
                    <a:pt x="22749" y="10686"/>
                  </a:lnTo>
                  <a:lnTo>
                    <a:pt x="24629" y="13836"/>
                  </a:lnTo>
                  <a:lnTo>
                    <a:pt x="25451" y="19348"/>
                  </a:lnTo>
                  <a:lnTo>
                    <a:pt x="25569" y="39258"/>
                  </a:lnTo>
                  <a:lnTo>
                    <a:pt x="24629" y="45558"/>
                  </a:lnTo>
                  <a:lnTo>
                    <a:pt x="22749" y="48820"/>
                  </a:lnTo>
                  <a:lnTo>
                    <a:pt x="20963" y="51970"/>
                  </a:lnTo>
                  <a:lnTo>
                    <a:pt x="18612" y="53545"/>
                  </a:lnTo>
                  <a:lnTo>
                    <a:pt x="27131" y="53545"/>
                  </a:lnTo>
                  <a:lnTo>
                    <a:pt x="28765" y="50395"/>
                  </a:lnTo>
                  <a:lnTo>
                    <a:pt x="30170" y="45558"/>
                  </a:lnTo>
                  <a:lnTo>
                    <a:pt x="31115" y="42071"/>
                  </a:lnTo>
                  <a:lnTo>
                    <a:pt x="31679" y="36559"/>
                  </a:lnTo>
                  <a:lnTo>
                    <a:pt x="31610" y="22835"/>
                  </a:lnTo>
                  <a:lnTo>
                    <a:pt x="31397" y="19348"/>
                  </a:lnTo>
                  <a:lnTo>
                    <a:pt x="29893" y="12598"/>
                  </a:lnTo>
                  <a:lnTo>
                    <a:pt x="28859" y="9674"/>
                  </a:lnTo>
                  <a:lnTo>
                    <a:pt x="27637" y="7311"/>
                  </a:lnTo>
                  <a:lnTo>
                    <a:pt x="26885" y="5961"/>
                  </a:lnTo>
                  <a:close/>
                </a:path>
              </a:pathLst>
            </a:custGeom>
            <a:solidFill>
              <a:srgbClr val="000000"/>
            </a:solidFill>
          </p:spPr>
          <p:txBody>
            <a:bodyPr wrap="square" lIns="0" tIns="0" rIns="0" bIns="0" rtlCol="0"/>
            <a:lstStyle/>
            <a:p>
              <a:endParaRPr/>
            </a:p>
          </p:txBody>
        </p:sp>
        <p:sp>
          <p:nvSpPr>
            <p:cNvPr id="76" name="object 76"/>
            <p:cNvSpPr/>
            <p:nvPr/>
          </p:nvSpPr>
          <p:spPr>
            <a:xfrm>
              <a:off x="3071479" y="2931288"/>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77" name="object 77"/>
            <p:cNvSpPr/>
            <p:nvPr/>
          </p:nvSpPr>
          <p:spPr>
            <a:xfrm>
              <a:off x="3025229" y="2903165"/>
              <a:ext cx="18415" cy="59055"/>
            </a:xfrm>
            <a:custGeom>
              <a:avLst/>
              <a:gdLst/>
              <a:ahLst/>
              <a:cxnLst/>
              <a:rect l="l" t="t" r="r" b="b"/>
              <a:pathLst>
                <a:path w="18414" h="59055">
                  <a:moveTo>
                    <a:pt x="17860" y="0"/>
                  </a:moveTo>
                  <a:lnTo>
                    <a:pt x="14100" y="0"/>
                  </a:lnTo>
                  <a:lnTo>
                    <a:pt x="12972" y="2587"/>
                  </a:lnTo>
                  <a:lnTo>
                    <a:pt x="11280" y="5174"/>
                  </a:lnTo>
                  <a:lnTo>
                    <a:pt x="6298" y="10461"/>
                  </a:lnTo>
                  <a:lnTo>
                    <a:pt x="3290" y="12823"/>
                  </a:lnTo>
                  <a:lnTo>
                    <a:pt x="0" y="14623"/>
                  </a:lnTo>
                  <a:lnTo>
                    <a:pt x="0" y="21598"/>
                  </a:lnTo>
                  <a:lnTo>
                    <a:pt x="11938" y="12936"/>
                  </a:lnTo>
                  <a:lnTo>
                    <a:pt x="11938" y="58494"/>
                  </a:lnTo>
                  <a:lnTo>
                    <a:pt x="17860" y="58494"/>
                  </a:lnTo>
                  <a:lnTo>
                    <a:pt x="17860" y="0"/>
                  </a:lnTo>
                  <a:close/>
                </a:path>
              </a:pathLst>
            </a:custGeom>
            <a:solidFill>
              <a:srgbClr val="000000"/>
            </a:solidFill>
          </p:spPr>
          <p:txBody>
            <a:bodyPr wrap="square" lIns="0" tIns="0" rIns="0" bIns="0" rtlCol="0"/>
            <a:lstStyle/>
            <a:p>
              <a:endParaRPr/>
            </a:p>
          </p:txBody>
        </p:sp>
        <p:sp>
          <p:nvSpPr>
            <p:cNvPr id="78" name="object 78"/>
            <p:cNvSpPr/>
            <p:nvPr/>
          </p:nvSpPr>
          <p:spPr>
            <a:xfrm>
              <a:off x="3071479" y="2709908"/>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79" name="object 79"/>
            <p:cNvSpPr/>
            <p:nvPr/>
          </p:nvSpPr>
          <p:spPr>
            <a:xfrm>
              <a:off x="3019870" y="2681785"/>
              <a:ext cx="32384" cy="58419"/>
            </a:xfrm>
            <a:custGeom>
              <a:avLst/>
              <a:gdLst/>
              <a:ahLst/>
              <a:cxnLst/>
              <a:rect l="l" t="t" r="r" b="b"/>
              <a:pathLst>
                <a:path w="32385" h="58419">
                  <a:moveTo>
                    <a:pt x="21621" y="0"/>
                  </a:moveTo>
                  <a:lnTo>
                    <a:pt x="12314" y="0"/>
                  </a:lnTo>
                  <a:lnTo>
                    <a:pt x="8648" y="1462"/>
                  </a:lnTo>
                  <a:lnTo>
                    <a:pt x="3102" y="7199"/>
                  </a:lnTo>
                  <a:lnTo>
                    <a:pt x="1598" y="11361"/>
                  </a:lnTo>
                  <a:lnTo>
                    <a:pt x="1128" y="16760"/>
                  </a:lnTo>
                  <a:lnTo>
                    <a:pt x="7238" y="17548"/>
                  </a:lnTo>
                  <a:lnTo>
                    <a:pt x="7332" y="13948"/>
                  </a:lnTo>
                  <a:lnTo>
                    <a:pt x="8178" y="11023"/>
                  </a:lnTo>
                  <a:lnTo>
                    <a:pt x="11656" y="6974"/>
                  </a:lnTo>
                  <a:lnTo>
                    <a:pt x="13912" y="5849"/>
                  </a:lnTo>
                  <a:lnTo>
                    <a:pt x="19553" y="5849"/>
                  </a:lnTo>
                  <a:lnTo>
                    <a:pt x="21715" y="6861"/>
                  </a:lnTo>
                  <a:lnTo>
                    <a:pt x="25099" y="10799"/>
                  </a:lnTo>
                  <a:lnTo>
                    <a:pt x="25945" y="13161"/>
                  </a:lnTo>
                  <a:lnTo>
                    <a:pt x="25945" y="18673"/>
                  </a:lnTo>
                  <a:lnTo>
                    <a:pt x="25005" y="21485"/>
                  </a:lnTo>
                  <a:lnTo>
                    <a:pt x="21339" y="27559"/>
                  </a:lnTo>
                  <a:lnTo>
                    <a:pt x="17766" y="31722"/>
                  </a:lnTo>
                  <a:lnTo>
                    <a:pt x="9024" y="40271"/>
                  </a:lnTo>
                  <a:lnTo>
                    <a:pt x="6486" y="43196"/>
                  </a:lnTo>
                  <a:lnTo>
                    <a:pt x="4606" y="45670"/>
                  </a:lnTo>
                  <a:lnTo>
                    <a:pt x="2820" y="48258"/>
                  </a:lnTo>
                  <a:lnTo>
                    <a:pt x="1504" y="50845"/>
                  </a:lnTo>
                  <a:lnTo>
                    <a:pt x="752" y="53432"/>
                  </a:lnTo>
                  <a:lnTo>
                    <a:pt x="188" y="55007"/>
                  </a:lnTo>
                  <a:lnTo>
                    <a:pt x="0" y="56694"/>
                  </a:lnTo>
                  <a:lnTo>
                    <a:pt x="0" y="58382"/>
                  </a:lnTo>
                  <a:lnTo>
                    <a:pt x="32149" y="58382"/>
                  </a:lnTo>
                  <a:lnTo>
                    <a:pt x="32149" y="51520"/>
                  </a:lnTo>
                  <a:lnTo>
                    <a:pt x="8272" y="51520"/>
                  </a:lnTo>
                  <a:lnTo>
                    <a:pt x="8930" y="50282"/>
                  </a:lnTo>
                  <a:lnTo>
                    <a:pt x="9776" y="48933"/>
                  </a:lnTo>
                  <a:lnTo>
                    <a:pt x="11844" y="46345"/>
                  </a:lnTo>
                  <a:lnTo>
                    <a:pt x="14100" y="43983"/>
                  </a:lnTo>
                  <a:lnTo>
                    <a:pt x="17766" y="40383"/>
                  </a:lnTo>
                  <a:lnTo>
                    <a:pt x="21997" y="35996"/>
                  </a:lnTo>
                  <a:lnTo>
                    <a:pt x="32055" y="18448"/>
                  </a:lnTo>
                  <a:lnTo>
                    <a:pt x="32055" y="11586"/>
                  </a:lnTo>
                  <a:lnTo>
                    <a:pt x="30739" y="7761"/>
                  </a:lnTo>
                  <a:lnTo>
                    <a:pt x="25287" y="1574"/>
                  </a:lnTo>
                  <a:lnTo>
                    <a:pt x="21621" y="0"/>
                  </a:lnTo>
                  <a:close/>
                </a:path>
              </a:pathLst>
            </a:custGeom>
            <a:solidFill>
              <a:srgbClr val="000000"/>
            </a:solidFill>
          </p:spPr>
          <p:txBody>
            <a:bodyPr wrap="square" lIns="0" tIns="0" rIns="0" bIns="0" rtlCol="0"/>
            <a:lstStyle/>
            <a:p>
              <a:endParaRPr/>
            </a:p>
          </p:txBody>
        </p:sp>
        <p:sp>
          <p:nvSpPr>
            <p:cNvPr id="80" name="object 80"/>
            <p:cNvSpPr/>
            <p:nvPr/>
          </p:nvSpPr>
          <p:spPr>
            <a:xfrm>
              <a:off x="3071479" y="2488415"/>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81" name="object 81"/>
            <p:cNvSpPr/>
            <p:nvPr/>
          </p:nvSpPr>
          <p:spPr>
            <a:xfrm>
              <a:off x="3020716" y="2460293"/>
              <a:ext cx="32384" cy="59690"/>
            </a:xfrm>
            <a:custGeom>
              <a:avLst/>
              <a:gdLst/>
              <a:ahLst/>
              <a:cxnLst/>
              <a:rect l="l" t="t" r="r" b="b"/>
              <a:pathLst>
                <a:path w="32385" h="59689">
                  <a:moveTo>
                    <a:pt x="17860" y="0"/>
                  </a:moveTo>
                  <a:lnTo>
                    <a:pt x="11374" y="0"/>
                  </a:lnTo>
                  <a:lnTo>
                    <a:pt x="8084" y="1349"/>
                  </a:lnTo>
                  <a:lnTo>
                    <a:pt x="2914" y="6636"/>
                  </a:lnTo>
                  <a:lnTo>
                    <a:pt x="1316" y="10349"/>
                  </a:lnTo>
                  <a:lnTo>
                    <a:pt x="564" y="15073"/>
                  </a:lnTo>
                  <a:lnTo>
                    <a:pt x="6486" y="16423"/>
                  </a:lnTo>
                  <a:lnTo>
                    <a:pt x="6956" y="12936"/>
                  </a:lnTo>
                  <a:lnTo>
                    <a:pt x="7990" y="10236"/>
                  </a:lnTo>
                  <a:lnTo>
                    <a:pt x="11092" y="6749"/>
                  </a:lnTo>
                  <a:lnTo>
                    <a:pt x="12972" y="5961"/>
                  </a:lnTo>
                  <a:lnTo>
                    <a:pt x="17672" y="5961"/>
                  </a:lnTo>
                  <a:lnTo>
                    <a:pt x="19553" y="6749"/>
                  </a:lnTo>
                  <a:lnTo>
                    <a:pt x="22561" y="10236"/>
                  </a:lnTo>
                  <a:lnTo>
                    <a:pt x="23313" y="12373"/>
                  </a:lnTo>
                  <a:lnTo>
                    <a:pt x="23313" y="18335"/>
                  </a:lnTo>
                  <a:lnTo>
                    <a:pt x="22279" y="20698"/>
                  </a:lnTo>
                  <a:lnTo>
                    <a:pt x="18236" y="23960"/>
                  </a:lnTo>
                  <a:lnTo>
                    <a:pt x="15886" y="24747"/>
                  </a:lnTo>
                  <a:lnTo>
                    <a:pt x="13348" y="24747"/>
                  </a:lnTo>
                  <a:lnTo>
                    <a:pt x="12408" y="24635"/>
                  </a:lnTo>
                  <a:lnTo>
                    <a:pt x="11750" y="30934"/>
                  </a:lnTo>
                  <a:lnTo>
                    <a:pt x="13442" y="30372"/>
                  </a:lnTo>
                  <a:lnTo>
                    <a:pt x="14852" y="30147"/>
                  </a:lnTo>
                  <a:lnTo>
                    <a:pt x="18707" y="30147"/>
                  </a:lnTo>
                  <a:lnTo>
                    <a:pt x="20963" y="31159"/>
                  </a:lnTo>
                  <a:lnTo>
                    <a:pt x="24535" y="35434"/>
                  </a:lnTo>
                  <a:lnTo>
                    <a:pt x="25475" y="38134"/>
                  </a:lnTo>
                  <a:lnTo>
                    <a:pt x="25475" y="44883"/>
                  </a:lnTo>
                  <a:lnTo>
                    <a:pt x="24535" y="47695"/>
                  </a:lnTo>
                  <a:lnTo>
                    <a:pt x="20587" y="52420"/>
                  </a:lnTo>
                  <a:lnTo>
                    <a:pt x="18236" y="53545"/>
                  </a:lnTo>
                  <a:lnTo>
                    <a:pt x="13066" y="53545"/>
                  </a:lnTo>
                  <a:lnTo>
                    <a:pt x="11092" y="52645"/>
                  </a:lnTo>
                  <a:lnTo>
                    <a:pt x="7802" y="49045"/>
                  </a:lnTo>
                  <a:lnTo>
                    <a:pt x="6580" y="46233"/>
                  </a:lnTo>
                  <a:lnTo>
                    <a:pt x="5922" y="42183"/>
                  </a:lnTo>
                  <a:lnTo>
                    <a:pt x="0" y="43083"/>
                  </a:lnTo>
                  <a:lnTo>
                    <a:pt x="376" y="47920"/>
                  </a:lnTo>
                  <a:lnTo>
                    <a:pt x="1974" y="51857"/>
                  </a:lnTo>
                  <a:lnTo>
                    <a:pt x="7614" y="57932"/>
                  </a:lnTo>
                  <a:lnTo>
                    <a:pt x="11186" y="59507"/>
                  </a:lnTo>
                  <a:lnTo>
                    <a:pt x="20117" y="59507"/>
                  </a:lnTo>
                  <a:lnTo>
                    <a:pt x="24065" y="57707"/>
                  </a:lnTo>
                  <a:lnTo>
                    <a:pt x="30269" y="50620"/>
                  </a:lnTo>
                  <a:lnTo>
                    <a:pt x="31773" y="46345"/>
                  </a:lnTo>
                  <a:lnTo>
                    <a:pt x="31773" y="37459"/>
                  </a:lnTo>
                  <a:lnTo>
                    <a:pt x="31021" y="34421"/>
                  </a:lnTo>
                  <a:lnTo>
                    <a:pt x="27825" y="29359"/>
                  </a:lnTo>
                  <a:lnTo>
                    <a:pt x="25569" y="27672"/>
                  </a:lnTo>
                  <a:lnTo>
                    <a:pt x="22749" y="26885"/>
                  </a:lnTo>
                  <a:lnTo>
                    <a:pt x="24911" y="25760"/>
                  </a:lnTo>
                  <a:lnTo>
                    <a:pt x="26603" y="24072"/>
                  </a:lnTo>
                  <a:lnTo>
                    <a:pt x="28859" y="19910"/>
                  </a:lnTo>
                  <a:lnTo>
                    <a:pt x="29423" y="17660"/>
                  </a:lnTo>
                  <a:lnTo>
                    <a:pt x="29423" y="12486"/>
                  </a:lnTo>
                  <a:lnTo>
                    <a:pt x="28859" y="10011"/>
                  </a:lnTo>
                  <a:lnTo>
                    <a:pt x="26415" y="5287"/>
                  </a:lnTo>
                  <a:lnTo>
                    <a:pt x="24723" y="3487"/>
                  </a:lnTo>
                  <a:lnTo>
                    <a:pt x="20305" y="674"/>
                  </a:lnTo>
                  <a:lnTo>
                    <a:pt x="17860" y="0"/>
                  </a:lnTo>
                  <a:close/>
                </a:path>
              </a:pathLst>
            </a:custGeom>
            <a:solidFill>
              <a:srgbClr val="000000"/>
            </a:solidFill>
          </p:spPr>
          <p:txBody>
            <a:bodyPr wrap="square" lIns="0" tIns="0" rIns="0" bIns="0" rtlCol="0"/>
            <a:lstStyle/>
            <a:p>
              <a:endParaRPr/>
            </a:p>
          </p:txBody>
        </p:sp>
        <p:sp>
          <p:nvSpPr>
            <p:cNvPr id="82" name="object 82"/>
            <p:cNvSpPr/>
            <p:nvPr/>
          </p:nvSpPr>
          <p:spPr>
            <a:xfrm>
              <a:off x="3071479" y="2267036"/>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83" name="object 83"/>
            <p:cNvSpPr/>
            <p:nvPr/>
          </p:nvSpPr>
          <p:spPr>
            <a:xfrm>
              <a:off x="3018648" y="2239138"/>
              <a:ext cx="33655" cy="58419"/>
            </a:xfrm>
            <a:custGeom>
              <a:avLst/>
              <a:gdLst/>
              <a:ahLst/>
              <a:cxnLst/>
              <a:rect l="l" t="t" r="r" b="b"/>
              <a:pathLst>
                <a:path w="33655" h="58419">
                  <a:moveTo>
                    <a:pt x="27073" y="44208"/>
                  </a:moveTo>
                  <a:lnTo>
                    <a:pt x="21151" y="44208"/>
                  </a:lnTo>
                  <a:lnTo>
                    <a:pt x="21151" y="58157"/>
                  </a:lnTo>
                  <a:lnTo>
                    <a:pt x="27073" y="58157"/>
                  </a:lnTo>
                  <a:lnTo>
                    <a:pt x="27073" y="44208"/>
                  </a:lnTo>
                  <a:close/>
                </a:path>
                <a:path w="33655" h="58419">
                  <a:moveTo>
                    <a:pt x="27073" y="0"/>
                  </a:moveTo>
                  <a:lnTo>
                    <a:pt x="22185" y="0"/>
                  </a:lnTo>
                  <a:lnTo>
                    <a:pt x="0" y="37684"/>
                  </a:lnTo>
                  <a:lnTo>
                    <a:pt x="0" y="44208"/>
                  </a:lnTo>
                  <a:lnTo>
                    <a:pt x="33653" y="44208"/>
                  </a:lnTo>
                  <a:lnTo>
                    <a:pt x="33653" y="37684"/>
                  </a:lnTo>
                  <a:lnTo>
                    <a:pt x="5922" y="37684"/>
                  </a:lnTo>
                  <a:lnTo>
                    <a:pt x="21151" y="11473"/>
                  </a:lnTo>
                  <a:lnTo>
                    <a:pt x="27073" y="11473"/>
                  </a:lnTo>
                  <a:lnTo>
                    <a:pt x="27073" y="0"/>
                  </a:lnTo>
                  <a:close/>
                </a:path>
                <a:path w="33655" h="58419">
                  <a:moveTo>
                    <a:pt x="27073" y="11473"/>
                  </a:moveTo>
                  <a:lnTo>
                    <a:pt x="21151" y="11473"/>
                  </a:lnTo>
                  <a:lnTo>
                    <a:pt x="21151" y="37684"/>
                  </a:lnTo>
                  <a:lnTo>
                    <a:pt x="27073" y="37684"/>
                  </a:lnTo>
                  <a:lnTo>
                    <a:pt x="27073" y="11473"/>
                  </a:lnTo>
                  <a:close/>
                </a:path>
              </a:pathLst>
            </a:custGeom>
            <a:solidFill>
              <a:srgbClr val="000000"/>
            </a:solidFill>
          </p:spPr>
          <p:txBody>
            <a:bodyPr wrap="square" lIns="0" tIns="0" rIns="0" bIns="0" rtlCol="0"/>
            <a:lstStyle/>
            <a:p>
              <a:endParaRPr/>
            </a:p>
          </p:txBody>
        </p:sp>
        <p:sp>
          <p:nvSpPr>
            <p:cNvPr id="84" name="object 84"/>
            <p:cNvSpPr/>
            <p:nvPr/>
          </p:nvSpPr>
          <p:spPr>
            <a:xfrm>
              <a:off x="3099681" y="3206325"/>
              <a:ext cx="1288415" cy="34290"/>
            </a:xfrm>
            <a:custGeom>
              <a:avLst/>
              <a:gdLst/>
              <a:ahLst/>
              <a:cxnLst/>
              <a:rect l="l" t="t" r="r" b="b"/>
              <a:pathLst>
                <a:path w="1288414" h="34289">
                  <a:moveTo>
                    <a:pt x="0" y="0"/>
                  </a:moveTo>
                  <a:lnTo>
                    <a:pt x="1288244" y="0"/>
                  </a:lnTo>
                </a:path>
                <a:path w="1288414" h="34289">
                  <a:moveTo>
                    <a:pt x="44746" y="0"/>
                  </a:moveTo>
                  <a:lnTo>
                    <a:pt x="44746" y="33746"/>
                  </a:lnTo>
                </a:path>
              </a:pathLst>
            </a:custGeom>
            <a:ln w="4459">
              <a:solidFill>
                <a:srgbClr val="000000"/>
              </a:solidFill>
            </a:ln>
          </p:spPr>
          <p:txBody>
            <a:bodyPr wrap="square" lIns="0" tIns="0" rIns="0" bIns="0" rtlCol="0"/>
            <a:lstStyle/>
            <a:p>
              <a:endParaRPr/>
            </a:p>
          </p:txBody>
        </p:sp>
        <p:sp>
          <p:nvSpPr>
            <p:cNvPr id="85" name="object 85"/>
            <p:cNvSpPr/>
            <p:nvPr/>
          </p:nvSpPr>
          <p:spPr>
            <a:xfrm>
              <a:off x="3127506" y="3272131"/>
              <a:ext cx="31750" cy="59690"/>
            </a:xfrm>
            <a:custGeom>
              <a:avLst/>
              <a:gdLst/>
              <a:ahLst/>
              <a:cxnLst/>
              <a:rect l="l" t="t" r="r" b="b"/>
              <a:pathLst>
                <a:path w="31750" h="59689">
                  <a:moveTo>
                    <a:pt x="18424" y="0"/>
                  </a:moveTo>
                  <a:lnTo>
                    <a:pt x="12220" y="0"/>
                  </a:lnTo>
                  <a:lnTo>
                    <a:pt x="9306" y="1124"/>
                  </a:lnTo>
                  <a:lnTo>
                    <a:pt x="0" y="22835"/>
                  </a:lnTo>
                  <a:lnTo>
                    <a:pt x="0" y="40608"/>
                  </a:lnTo>
                  <a:lnTo>
                    <a:pt x="1598" y="48483"/>
                  </a:lnTo>
                  <a:lnTo>
                    <a:pt x="5013" y="53657"/>
                  </a:lnTo>
                  <a:lnTo>
                    <a:pt x="7426" y="57369"/>
                  </a:lnTo>
                  <a:lnTo>
                    <a:pt x="11092" y="59394"/>
                  </a:lnTo>
                  <a:lnTo>
                    <a:pt x="19365" y="59394"/>
                  </a:lnTo>
                  <a:lnTo>
                    <a:pt x="22279" y="58269"/>
                  </a:lnTo>
                  <a:lnTo>
                    <a:pt x="24629" y="55907"/>
                  </a:lnTo>
                  <a:lnTo>
                    <a:pt x="26979" y="53657"/>
                  </a:lnTo>
                  <a:lnTo>
                    <a:pt x="13066" y="53545"/>
                  </a:lnTo>
                  <a:lnTo>
                    <a:pt x="10716" y="51970"/>
                  </a:lnTo>
                  <a:lnTo>
                    <a:pt x="8930" y="48708"/>
                  </a:lnTo>
                  <a:lnTo>
                    <a:pt x="7050" y="45558"/>
                  </a:lnTo>
                  <a:lnTo>
                    <a:pt x="6110" y="39258"/>
                  </a:lnTo>
                  <a:lnTo>
                    <a:pt x="12972" y="5849"/>
                  </a:lnTo>
                  <a:lnTo>
                    <a:pt x="26728" y="5849"/>
                  </a:lnTo>
                  <a:lnTo>
                    <a:pt x="26227" y="4949"/>
                  </a:lnTo>
                  <a:lnTo>
                    <a:pt x="24629" y="3149"/>
                  </a:lnTo>
                  <a:lnTo>
                    <a:pt x="22655" y="1912"/>
                  </a:lnTo>
                  <a:lnTo>
                    <a:pt x="20681" y="562"/>
                  </a:lnTo>
                  <a:lnTo>
                    <a:pt x="18424" y="0"/>
                  </a:lnTo>
                  <a:close/>
                </a:path>
                <a:path w="31750" h="59689">
                  <a:moveTo>
                    <a:pt x="26728" y="5849"/>
                  </a:moveTo>
                  <a:lnTo>
                    <a:pt x="18518" y="5849"/>
                  </a:lnTo>
                  <a:lnTo>
                    <a:pt x="20869" y="7424"/>
                  </a:lnTo>
                  <a:lnTo>
                    <a:pt x="24629" y="13723"/>
                  </a:lnTo>
                  <a:lnTo>
                    <a:pt x="25371" y="19348"/>
                  </a:lnTo>
                  <a:lnTo>
                    <a:pt x="25475" y="39258"/>
                  </a:lnTo>
                  <a:lnTo>
                    <a:pt x="24629" y="45558"/>
                  </a:lnTo>
                  <a:lnTo>
                    <a:pt x="20869" y="51857"/>
                  </a:lnTo>
                  <a:lnTo>
                    <a:pt x="18518" y="53545"/>
                  </a:lnTo>
                  <a:lnTo>
                    <a:pt x="27041" y="53545"/>
                  </a:lnTo>
                  <a:lnTo>
                    <a:pt x="28765" y="50395"/>
                  </a:lnTo>
                  <a:lnTo>
                    <a:pt x="31021" y="42071"/>
                  </a:lnTo>
                  <a:lnTo>
                    <a:pt x="31679" y="36559"/>
                  </a:lnTo>
                  <a:lnTo>
                    <a:pt x="31587" y="22835"/>
                  </a:lnTo>
                  <a:lnTo>
                    <a:pt x="31303" y="19348"/>
                  </a:lnTo>
                  <a:lnTo>
                    <a:pt x="29799" y="12598"/>
                  </a:lnTo>
                  <a:lnTo>
                    <a:pt x="28859" y="9674"/>
                  </a:lnTo>
                  <a:lnTo>
                    <a:pt x="26728" y="5849"/>
                  </a:lnTo>
                  <a:close/>
                </a:path>
              </a:pathLst>
            </a:custGeom>
            <a:solidFill>
              <a:srgbClr val="000000"/>
            </a:solidFill>
          </p:spPr>
          <p:txBody>
            <a:bodyPr wrap="square" lIns="0" tIns="0" rIns="0" bIns="0" rtlCol="0"/>
            <a:lstStyle/>
            <a:p>
              <a:endParaRPr/>
            </a:p>
          </p:txBody>
        </p:sp>
        <p:sp>
          <p:nvSpPr>
            <p:cNvPr id="86" name="object 86"/>
            <p:cNvSpPr/>
            <p:nvPr/>
          </p:nvSpPr>
          <p:spPr>
            <a:xfrm>
              <a:off x="3384234"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87" name="object 87"/>
            <p:cNvSpPr/>
            <p:nvPr/>
          </p:nvSpPr>
          <p:spPr>
            <a:xfrm>
              <a:off x="3361015" y="3272131"/>
              <a:ext cx="47625" cy="58419"/>
            </a:xfrm>
            <a:custGeom>
              <a:avLst/>
              <a:gdLst/>
              <a:ahLst/>
              <a:cxnLst/>
              <a:rect l="l" t="t" r="r" b="b"/>
              <a:pathLst>
                <a:path w="47625" h="58420">
                  <a:moveTo>
                    <a:pt x="6768" y="50282"/>
                  </a:moveTo>
                  <a:lnTo>
                    <a:pt x="0" y="50282"/>
                  </a:lnTo>
                  <a:lnTo>
                    <a:pt x="0" y="58382"/>
                  </a:lnTo>
                  <a:lnTo>
                    <a:pt x="6768" y="58382"/>
                  </a:lnTo>
                  <a:lnTo>
                    <a:pt x="6768" y="50282"/>
                  </a:lnTo>
                  <a:close/>
                </a:path>
                <a:path w="47625" h="58420">
                  <a:moveTo>
                    <a:pt x="44407" y="5849"/>
                  </a:moveTo>
                  <a:lnTo>
                    <a:pt x="34781" y="5849"/>
                  </a:lnTo>
                  <a:lnTo>
                    <a:pt x="37037" y="6861"/>
                  </a:lnTo>
                  <a:lnTo>
                    <a:pt x="38730" y="8774"/>
                  </a:lnTo>
                  <a:lnTo>
                    <a:pt x="40422" y="10799"/>
                  </a:lnTo>
                  <a:lnTo>
                    <a:pt x="41268" y="13161"/>
                  </a:lnTo>
                  <a:lnTo>
                    <a:pt x="41268" y="18673"/>
                  </a:lnTo>
                  <a:lnTo>
                    <a:pt x="40328" y="21485"/>
                  </a:lnTo>
                  <a:lnTo>
                    <a:pt x="36567" y="27559"/>
                  </a:lnTo>
                  <a:lnTo>
                    <a:pt x="32995" y="31722"/>
                  </a:lnTo>
                  <a:lnTo>
                    <a:pt x="27731" y="36896"/>
                  </a:lnTo>
                  <a:lnTo>
                    <a:pt x="24347" y="40158"/>
                  </a:lnTo>
                  <a:lnTo>
                    <a:pt x="21715" y="43196"/>
                  </a:lnTo>
                  <a:lnTo>
                    <a:pt x="15322" y="56694"/>
                  </a:lnTo>
                  <a:lnTo>
                    <a:pt x="15322" y="58382"/>
                  </a:lnTo>
                  <a:lnTo>
                    <a:pt x="47472" y="58382"/>
                  </a:lnTo>
                  <a:lnTo>
                    <a:pt x="47472" y="51520"/>
                  </a:lnTo>
                  <a:lnTo>
                    <a:pt x="23595" y="51520"/>
                  </a:lnTo>
                  <a:lnTo>
                    <a:pt x="24253" y="50170"/>
                  </a:lnTo>
                  <a:lnTo>
                    <a:pt x="25099" y="48933"/>
                  </a:lnTo>
                  <a:lnTo>
                    <a:pt x="26133" y="47695"/>
                  </a:lnTo>
                  <a:lnTo>
                    <a:pt x="27167" y="46345"/>
                  </a:lnTo>
                  <a:lnTo>
                    <a:pt x="29423" y="43870"/>
                  </a:lnTo>
                  <a:lnTo>
                    <a:pt x="33109" y="40158"/>
                  </a:lnTo>
                  <a:lnTo>
                    <a:pt x="37319" y="35996"/>
                  </a:lnTo>
                  <a:lnTo>
                    <a:pt x="40422" y="32622"/>
                  </a:lnTo>
                  <a:lnTo>
                    <a:pt x="42208" y="30034"/>
                  </a:lnTo>
                  <a:lnTo>
                    <a:pt x="44088" y="27559"/>
                  </a:lnTo>
                  <a:lnTo>
                    <a:pt x="45404" y="25197"/>
                  </a:lnTo>
                  <a:lnTo>
                    <a:pt x="46156" y="22947"/>
                  </a:lnTo>
                  <a:lnTo>
                    <a:pt x="47002" y="20698"/>
                  </a:lnTo>
                  <a:lnTo>
                    <a:pt x="47340" y="18673"/>
                  </a:lnTo>
                  <a:lnTo>
                    <a:pt x="47301" y="11361"/>
                  </a:lnTo>
                  <a:lnTo>
                    <a:pt x="46062" y="7761"/>
                  </a:lnTo>
                  <a:lnTo>
                    <a:pt x="44407" y="5849"/>
                  </a:lnTo>
                  <a:close/>
                </a:path>
                <a:path w="47625" h="58420">
                  <a:moveTo>
                    <a:pt x="36943" y="0"/>
                  </a:moveTo>
                  <a:lnTo>
                    <a:pt x="27637" y="0"/>
                  </a:lnTo>
                  <a:lnTo>
                    <a:pt x="23971" y="1462"/>
                  </a:lnTo>
                  <a:lnTo>
                    <a:pt x="21151" y="4274"/>
                  </a:lnTo>
                  <a:lnTo>
                    <a:pt x="18424" y="7199"/>
                  </a:lnTo>
                  <a:lnTo>
                    <a:pt x="16826" y="11361"/>
                  </a:lnTo>
                  <a:lnTo>
                    <a:pt x="16450" y="16760"/>
                  </a:lnTo>
                  <a:lnTo>
                    <a:pt x="22561" y="17548"/>
                  </a:lnTo>
                  <a:lnTo>
                    <a:pt x="22655" y="13948"/>
                  </a:lnTo>
                  <a:lnTo>
                    <a:pt x="23501" y="11023"/>
                  </a:lnTo>
                  <a:lnTo>
                    <a:pt x="25193" y="8999"/>
                  </a:lnTo>
                  <a:lnTo>
                    <a:pt x="26885" y="6861"/>
                  </a:lnTo>
                  <a:lnTo>
                    <a:pt x="29235" y="5849"/>
                  </a:lnTo>
                  <a:lnTo>
                    <a:pt x="44407" y="5849"/>
                  </a:lnTo>
                  <a:lnTo>
                    <a:pt x="43336" y="4612"/>
                  </a:lnTo>
                  <a:lnTo>
                    <a:pt x="40610" y="1574"/>
                  </a:lnTo>
                  <a:lnTo>
                    <a:pt x="36943" y="0"/>
                  </a:lnTo>
                  <a:close/>
                </a:path>
              </a:pathLst>
            </a:custGeom>
            <a:solidFill>
              <a:srgbClr val="000000"/>
            </a:solidFill>
          </p:spPr>
          <p:txBody>
            <a:bodyPr wrap="square" lIns="0" tIns="0" rIns="0" bIns="0" rtlCol="0"/>
            <a:lstStyle/>
            <a:p>
              <a:endParaRPr/>
            </a:p>
          </p:txBody>
        </p:sp>
        <p:sp>
          <p:nvSpPr>
            <p:cNvPr id="88" name="object 88"/>
            <p:cNvSpPr/>
            <p:nvPr/>
          </p:nvSpPr>
          <p:spPr>
            <a:xfrm>
              <a:off x="3623853"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89" name="object 89"/>
            <p:cNvSpPr/>
            <p:nvPr/>
          </p:nvSpPr>
          <p:spPr>
            <a:xfrm>
              <a:off x="3600633" y="3272356"/>
              <a:ext cx="48260" cy="58419"/>
            </a:xfrm>
            <a:custGeom>
              <a:avLst/>
              <a:gdLst/>
              <a:ahLst/>
              <a:cxnLst/>
              <a:rect l="l" t="t" r="r" b="b"/>
              <a:pathLst>
                <a:path w="48260" h="58420">
                  <a:moveTo>
                    <a:pt x="6862" y="50057"/>
                  </a:moveTo>
                  <a:lnTo>
                    <a:pt x="0" y="50057"/>
                  </a:lnTo>
                  <a:lnTo>
                    <a:pt x="0" y="58157"/>
                  </a:lnTo>
                  <a:lnTo>
                    <a:pt x="6862" y="58157"/>
                  </a:lnTo>
                  <a:lnTo>
                    <a:pt x="6862" y="50057"/>
                  </a:lnTo>
                  <a:close/>
                </a:path>
                <a:path w="48260" h="58420">
                  <a:moveTo>
                    <a:pt x="41174" y="44208"/>
                  </a:moveTo>
                  <a:lnTo>
                    <a:pt x="35251" y="44208"/>
                  </a:lnTo>
                  <a:lnTo>
                    <a:pt x="35251" y="58157"/>
                  </a:lnTo>
                  <a:lnTo>
                    <a:pt x="41174" y="58157"/>
                  </a:lnTo>
                  <a:lnTo>
                    <a:pt x="41174" y="44208"/>
                  </a:lnTo>
                  <a:close/>
                </a:path>
                <a:path w="48260" h="58420">
                  <a:moveTo>
                    <a:pt x="41174" y="0"/>
                  </a:moveTo>
                  <a:lnTo>
                    <a:pt x="36379" y="0"/>
                  </a:lnTo>
                  <a:lnTo>
                    <a:pt x="14194" y="37684"/>
                  </a:lnTo>
                  <a:lnTo>
                    <a:pt x="14194" y="44208"/>
                  </a:lnTo>
                  <a:lnTo>
                    <a:pt x="47754" y="44208"/>
                  </a:lnTo>
                  <a:lnTo>
                    <a:pt x="47754" y="37684"/>
                  </a:lnTo>
                  <a:lnTo>
                    <a:pt x="20023" y="37684"/>
                  </a:lnTo>
                  <a:lnTo>
                    <a:pt x="35251" y="11473"/>
                  </a:lnTo>
                  <a:lnTo>
                    <a:pt x="41174" y="11473"/>
                  </a:lnTo>
                  <a:lnTo>
                    <a:pt x="41174" y="0"/>
                  </a:lnTo>
                  <a:close/>
                </a:path>
                <a:path w="48260" h="58420">
                  <a:moveTo>
                    <a:pt x="41174" y="11473"/>
                  </a:moveTo>
                  <a:lnTo>
                    <a:pt x="35251" y="11473"/>
                  </a:lnTo>
                  <a:lnTo>
                    <a:pt x="35251" y="37684"/>
                  </a:lnTo>
                  <a:lnTo>
                    <a:pt x="41174" y="37684"/>
                  </a:lnTo>
                  <a:lnTo>
                    <a:pt x="41174" y="11473"/>
                  </a:lnTo>
                  <a:close/>
                </a:path>
              </a:pathLst>
            </a:custGeom>
            <a:solidFill>
              <a:srgbClr val="000000"/>
            </a:solidFill>
          </p:spPr>
          <p:txBody>
            <a:bodyPr wrap="square" lIns="0" tIns="0" rIns="0" bIns="0" rtlCol="0"/>
            <a:lstStyle/>
            <a:p>
              <a:endParaRPr/>
            </a:p>
          </p:txBody>
        </p:sp>
        <p:sp>
          <p:nvSpPr>
            <p:cNvPr id="90" name="object 90"/>
            <p:cNvSpPr/>
            <p:nvPr/>
          </p:nvSpPr>
          <p:spPr>
            <a:xfrm>
              <a:off x="3863659"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91" name="object 91"/>
            <p:cNvSpPr/>
            <p:nvPr/>
          </p:nvSpPr>
          <p:spPr>
            <a:xfrm>
              <a:off x="3840440" y="3272131"/>
              <a:ext cx="48260" cy="59690"/>
            </a:xfrm>
            <a:custGeom>
              <a:avLst/>
              <a:gdLst/>
              <a:ahLst/>
              <a:cxnLst/>
              <a:rect l="l" t="t" r="r" b="b"/>
              <a:pathLst>
                <a:path w="48260" h="59689">
                  <a:moveTo>
                    <a:pt x="6862" y="50282"/>
                  </a:moveTo>
                  <a:lnTo>
                    <a:pt x="0" y="50282"/>
                  </a:lnTo>
                  <a:lnTo>
                    <a:pt x="0" y="58382"/>
                  </a:lnTo>
                  <a:lnTo>
                    <a:pt x="6862" y="58382"/>
                  </a:lnTo>
                  <a:lnTo>
                    <a:pt x="6862" y="50282"/>
                  </a:lnTo>
                  <a:close/>
                </a:path>
                <a:path w="48260" h="59689">
                  <a:moveTo>
                    <a:pt x="37131" y="0"/>
                  </a:moveTo>
                  <a:lnTo>
                    <a:pt x="28107" y="0"/>
                  </a:lnTo>
                  <a:lnTo>
                    <a:pt x="24065" y="2249"/>
                  </a:lnTo>
                  <a:lnTo>
                    <a:pt x="17578" y="11698"/>
                  </a:lnTo>
                  <a:lnTo>
                    <a:pt x="15792" y="19910"/>
                  </a:lnTo>
                  <a:lnTo>
                    <a:pt x="15792" y="41171"/>
                  </a:lnTo>
                  <a:lnTo>
                    <a:pt x="17390" y="48370"/>
                  </a:lnTo>
                  <a:lnTo>
                    <a:pt x="20666" y="52870"/>
                  </a:lnTo>
                  <a:lnTo>
                    <a:pt x="23689" y="57144"/>
                  </a:lnTo>
                  <a:lnTo>
                    <a:pt x="27731" y="59394"/>
                  </a:lnTo>
                  <a:lnTo>
                    <a:pt x="35627" y="59394"/>
                  </a:lnTo>
                  <a:lnTo>
                    <a:pt x="38260" y="58494"/>
                  </a:lnTo>
                  <a:lnTo>
                    <a:pt x="40516" y="56919"/>
                  </a:lnTo>
                  <a:lnTo>
                    <a:pt x="42866" y="55232"/>
                  </a:lnTo>
                  <a:lnTo>
                    <a:pt x="44084" y="53545"/>
                  </a:lnTo>
                  <a:lnTo>
                    <a:pt x="30927" y="53545"/>
                  </a:lnTo>
                  <a:lnTo>
                    <a:pt x="29235" y="52870"/>
                  </a:lnTo>
                  <a:lnTo>
                    <a:pt x="22749" y="35771"/>
                  </a:lnTo>
                  <a:lnTo>
                    <a:pt x="23595" y="32734"/>
                  </a:lnTo>
                  <a:lnTo>
                    <a:pt x="25475" y="30372"/>
                  </a:lnTo>
                  <a:lnTo>
                    <a:pt x="27167" y="28347"/>
                  </a:lnTo>
                  <a:lnTo>
                    <a:pt x="21809" y="28347"/>
                  </a:lnTo>
                  <a:lnTo>
                    <a:pt x="21837" y="22385"/>
                  </a:lnTo>
                  <a:lnTo>
                    <a:pt x="22373" y="18110"/>
                  </a:lnTo>
                  <a:lnTo>
                    <a:pt x="23501" y="14961"/>
                  </a:lnTo>
                  <a:lnTo>
                    <a:pt x="24535" y="11811"/>
                  </a:lnTo>
                  <a:lnTo>
                    <a:pt x="26039" y="9336"/>
                  </a:lnTo>
                  <a:lnTo>
                    <a:pt x="27919" y="7761"/>
                  </a:lnTo>
                  <a:lnTo>
                    <a:pt x="29329" y="6524"/>
                  </a:lnTo>
                  <a:lnTo>
                    <a:pt x="31021" y="5849"/>
                  </a:lnTo>
                  <a:lnTo>
                    <a:pt x="44591" y="5849"/>
                  </a:lnTo>
                  <a:lnTo>
                    <a:pt x="40234" y="1237"/>
                  </a:lnTo>
                  <a:lnTo>
                    <a:pt x="37131" y="0"/>
                  </a:lnTo>
                  <a:close/>
                </a:path>
                <a:path w="48260" h="59689">
                  <a:moveTo>
                    <a:pt x="44622" y="26997"/>
                  </a:moveTo>
                  <a:lnTo>
                    <a:pt x="35063" y="26997"/>
                  </a:lnTo>
                  <a:lnTo>
                    <a:pt x="37319" y="28122"/>
                  </a:lnTo>
                  <a:lnTo>
                    <a:pt x="39106" y="30372"/>
                  </a:lnTo>
                  <a:lnTo>
                    <a:pt x="40892" y="32734"/>
                  </a:lnTo>
                  <a:lnTo>
                    <a:pt x="41798" y="35771"/>
                  </a:lnTo>
                  <a:lnTo>
                    <a:pt x="41767" y="44320"/>
                  </a:lnTo>
                  <a:lnTo>
                    <a:pt x="40892" y="47358"/>
                  </a:lnTo>
                  <a:lnTo>
                    <a:pt x="37319" y="52307"/>
                  </a:lnTo>
                  <a:lnTo>
                    <a:pt x="35157" y="53545"/>
                  </a:lnTo>
                  <a:lnTo>
                    <a:pt x="44084" y="53545"/>
                  </a:lnTo>
                  <a:lnTo>
                    <a:pt x="44652" y="52757"/>
                  </a:lnTo>
                  <a:lnTo>
                    <a:pt x="45968" y="49720"/>
                  </a:lnTo>
                  <a:lnTo>
                    <a:pt x="47284" y="46570"/>
                  </a:lnTo>
                  <a:lnTo>
                    <a:pt x="47942" y="43196"/>
                  </a:lnTo>
                  <a:lnTo>
                    <a:pt x="47942" y="33971"/>
                  </a:lnTo>
                  <a:lnTo>
                    <a:pt x="46532" y="29359"/>
                  </a:lnTo>
                  <a:lnTo>
                    <a:pt x="44622" y="26997"/>
                  </a:lnTo>
                  <a:close/>
                </a:path>
                <a:path w="48260" h="59689">
                  <a:moveTo>
                    <a:pt x="37602" y="20698"/>
                  </a:moveTo>
                  <a:lnTo>
                    <a:pt x="31303" y="20698"/>
                  </a:lnTo>
                  <a:lnTo>
                    <a:pt x="29141" y="21260"/>
                  </a:lnTo>
                  <a:lnTo>
                    <a:pt x="27073" y="22497"/>
                  </a:lnTo>
                  <a:lnTo>
                    <a:pt x="25005" y="23847"/>
                  </a:lnTo>
                  <a:lnTo>
                    <a:pt x="23219" y="25760"/>
                  </a:lnTo>
                  <a:lnTo>
                    <a:pt x="21809" y="28347"/>
                  </a:lnTo>
                  <a:lnTo>
                    <a:pt x="27167" y="28347"/>
                  </a:lnTo>
                  <a:lnTo>
                    <a:pt x="27355" y="28122"/>
                  </a:lnTo>
                  <a:lnTo>
                    <a:pt x="29705" y="26997"/>
                  </a:lnTo>
                  <a:lnTo>
                    <a:pt x="44622" y="26997"/>
                  </a:lnTo>
                  <a:lnTo>
                    <a:pt x="43624" y="25760"/>
                  </a:lnTo>
                  <a:lnTo>
                    <a:pt x="40986" y="22385"/>
                  </a:lnTo>
                  <a:lnTo>
                    <a:pt x="37602" y="20698"/>
                  </a:lnTo>
                  <a:close/>
                </a:path>
                <a:path w="48260" h="59689">
                  <a:moveTo>
                    <a:pt x="44591" y="5849"/>
                  </a:moveTo>
                  <a:lnTo>
                    <a:pt x="35251" y="5849"/>
                  </a:lnTo>
                  <a:lnTo>
                    <a:pt x="37225" y="6861"/>
                  </a:lnTo>
                  <a:lnTo>
                    <a:pt x="38918" y="8886"/>
                  </a:lnTo>
                  <a:lnTo>
                    <a:pt x="39858" y="10124"/>
                  </a:lnTo>
                  <a:lnTo>
                    <a:pt x="40610" y="12261"/>
                  </a:lnTo>
                  <a:lnTo>
                    <a:pt x="41174" y="14961"/>
                  </a:lnTo>
                  <a:lnTo>
                    <a:pt x="47096" y="14511"/>
                  </a:lnTo>
                  <a:lnTo>
                    <a:pt x="46626" y="9899"/>
                  </a:lnTo>
                  <a:lnTo>
                    <a:pt x="45122" y="6411"/>
                  </a:lnTo>
                  <a:lnTo>
                    <a:pt x="44591" y="5849"/>
                  </a:lnTo>
                  <a:close/>
                </a:path>
              </a:pathLst>
            </a:custGeom>
            <a:solidFill>
              <a:srgbClr val="000000"/>
            </a:solidFill>
          </p:spPr>
          <p:txBody>
            <a:bodyPr wrap="square" lIns="0" tIns="0" rIns="0" bIns="0" rtlCol="0"/>
            <a:lstStyle/>
            <a:p>
              <a:endParaRPr/>
            </a:p>
          </p:txBody>
        </p:sp>
        <p:sp>
          <p:nvSpPr>
            <p:cNvPr id="92" name="object 92"/>
            <p:cNvSpPr/>
            <p:nvPr/>
          </p:nvSpPr>
          <p:spPr>
            <a:xfrm>
              <a:off x="4103466"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93" name="object 93"/>
            <p:cNvSpPr/>
            <p:nvPr/>
          </p:nvSpPr>
          <p:spPr>
            <a:xfrm>
              <a:off x="4080247" y="3272131"/>
              <a:ext cx="48260" cy="59690"/>
            </a:xfrm>
            <a:custGeom>
              <a:avLst/>
              <a:gdLst/>
              <a:ahLst/>
              <a:cxnLst/>
              <a:rect l="l" t="t" r="r" b="b"/>
              <a:pathLst>
                <a:path w="48260" h="59689">
                  <a:moveTo>
                    <a:pt x="6768" y="50282"/>
                  </a:moveTo>
                  <a:lnTo>
                    <a:pt x="0" y="50282"/>
                  </a:lnTo>
                  <a:lnTo>
                    <a:pt x="0" y="58382"/>
                  </a:lnTo>
                  <a:lnTo>
                    <a:pt x="6768" y="58382"/>
                  </a:lnTo>
                  <a:lnTo>
                    <a:pt x="6768" y="50282"/>
                  </a:lnTo>
                  <a:close/>
                </a:path>
                <a:path w="48260" h="59689">
                  <a:moveTo>
                    <a:pt x="36191" y="0"/>
                  </a:moveTo>
                  <a:lnTo>
                    <a:pt x="27731" y="0"/>
                  </a:lnTo>
                  <a:lnTo>
                    <a:pt x="24347" y="1462"/>
                  </a:lnTo>
                  <a:lnTo>
                    <a:pt x="21711" y="4387"/>
                  </a:lnTo>
                  <a:lnTo>
                    <a:pt x="19271" y="7199"/>
                  </a:lnTo>
                  <a:lnTo>
                    <a:pt x="18082" y="10349"/>
                  </a:lnTo>
                  <a:lnTo>
                    <a:pt x="17986" y="17885"/>
                  </a:lnTo>
                  <a:lnTo>
                    <a:pt x="18612" y="20135"/>
                  </a:lnTo>
                  <a:lnTo>
                    <a:pt x="19741" y="22160"/>
                  </a:lnTo>
                  <a:lnTo>
                    <a:pt x="20963" y="24185"/>
                  </a:lnTo>
                  <a:lnTo>
                    <a:pt x="22843" y="25760"/>
                  </a:lnTo>
                  <a:lnTo>
                    <a:pt x="25287" y="26885"/>
                  </a:lnTo>
                  <a:lnTo>
                    <a:pt x="22279" y="27784"/>
                  </a:lnTo>
                  <a:lnTo>
                    <a:pt x="20023" y="29472"/>
                  </a:lnTo>
                  <a:lnTo>
                    <a:pt x="16826" y="34646"/>
                  </a:lnTo>
                  <a:lnTo>
                    <a:pt x="16074" y="37796"/>
                  </a:lnTo>
                  <a:lnTo>
                    <a:pt x="16074" y="46683"/>
                  </a:lnTo>
                  <a:lnTo>
                    <a:pt x="17484" y="50845"/>
                  </a:lnTo>
                  <a:lnTo>
                    <a:pt x="23407" y="57707"/>
                  </a:lnTo>
                  <a:lnTo>
                    <a:pt x="27261" y="59394"/>
                  </a:lnTo>
                  <a:lnTo>
                    <a:pt x="36849" y="59394"/>
                  </a:lnTo>
                  <a:lnTo>
                    <a:pt x="40704" y="57707"/>
                  </a:lnTo>
                  <a:lnTo>
                    <a:pt x="43618" y="54332"/>
                  </a:lnTo>
                  <a:lnTo>
                    <a:pt x="44320" y="53545"/>
                  </a:lnTo>
                  <a:lnTo>
                    <a:pt x="30269" y="53545"/>
                  </a:lnTo>
                  <a:lnTo>
                    <a:pt x="28577" y="52982"/>
                  </a:lnTo>
                  <a:lnTo>
                    <a:pt x="26979" y="51970"/>
                  </a:lnTo>
                  <a:lnTo>
                    <a:pt x="25381" y="50845"/>
                  </a:lnTo>
                  <a:lnTo>
                    <a:pt x="24159" y="49382"/>
                  </a:lnTo>
                  <a:lnTo>
                    <a:pt x="23407" y="47470"/>
                  </a:lnTo>
                  <a:lnTo>
                    <a:pt x="22561" y="45558"/>
                  </a:lnTo>
                  <a:lnTo>
                    <a:pt x="22185" y="43646"/>
                  </a:lnTo>
                  <a:lnTo>
                    <a:pt x="22222" y="38134"/>
                  </a:lnTo>
                  <a:lnTo>
                    <a:pt x="23125" y="35434"/>
                  </a:lnTo>
                  <a:lnTo>
                    <a:pt x="26791" y="31047"/>
                  </a:lnTo>
                  <a:lnTo>
                    <a:pt x="29141" y="29922"/>
                  </a:lnTo>
                  <a:lnTo>
                    <a:pt x="44182" y="29922"/>
                  </a:lnTo>
                  <a:lnTo>
                    <a:pt x="41926" y="28009"/>
                  </a:lnTo>
                  <a:lnTo>
                    <a:pt x="38918" y="26885"/>
                  </a:lnTo>
                  <a:lnTo>
                    <a:pt x="41362" y="25760"/>
                  </a:lnTo>
                  <a:lnTo>
                    <a:pt x="43148" y="24185"/>
                  </a:lnTo>
                  <a:lnTo>
                    <a:pt x="29705" y="24072"/>
                  </a:lnTo>
                  <a:lnTo>
                    <a:pt x="27825" y="23172"/>
                  </a:lnTo>
                  <a:lnTo>
                    <a:pt x="26321" y="21485"/>
                  </a:lnTo>
                  <a:lnTo>
                    <a:pt x="24817" y="19685"/>
                  </a:lnTo>
                  <a:lnTo>
                    <a:pt x="24140" y="17660"/>
                  </a:lnTo>
                  <a:lnTo>
                    <a:pt x="24065" y="12261"/>
                  </a:lnTo>
                  <a:lnTo>
                    <a:pt x="24817" y="10236"/>
                  </a:lnTo>
                  <a:lnTo>
                    <a:pt x="26321" y="8436"/>
                  </a:lnTo>
                  <a:lnTo>
                    <a:pt x="27825" y="6749"/>
                  </a:lnTo>
                  <a:lnTo>
                    <a:pt x="29705" y="5849"/>
                  </a:lnTo>
                  <a:lnTo>
                    <a:pt x="43477" y="5849"/>
                  </a:lnTo>
                  <a:lnTo>
                    <a:pt x="42107" y="4274"/>
                  </a:lnTo>
                  <a:lnTo>
                    <a:pt x="39576" y="1462"/>
                  </a:lnTo>
                  <a:lnTo>
                    <a:pt x="36191" y="0"/>
                  </a:lnTo>
                  <a:close/>
                </a:path>
                <a:path w="48260" h="59689">
                  <a:moveTo>
                    <a:pt x="44182" y="29922"/>
                  </a:moveTo>
                  <a:lnTo>
                    <a:pt x="34781" y="29922"/>
                  </a:lnTo>
                  <a:lnTo>
                    <a:pt x="37225" y="31047"/>
                  </a:lnTo>
                  <a:lnTo>
                    <a:pt x="40986" y="35546"/>
                  </a:lnTo>
                  <a:lnTo>
                    <a:pt x="41738" y="37796"/>
                  </a:lnTo>
                  <a:lnTo>
                    <a:pt x="41813" y="45558"/>
                  </a:lnTo>
                  <a:lnTo>
                    <a:pt x="40986" y="48033"/>
                  </a:lnTo>
                  <a:lnTo>
                    <a:pt x="37319" y="52420"/>
                  </a:lnTo>
                  <a:lnTo>
                    <a:pt x="34969" y="53545"/>
                  </a:lnTo>
                  <a:lnTo>
                    <a:pt x="44320" y="53545"/>
                  </a:lnTo>
                  <a:lnTo>
                    <a:pt x="46626" y="50957"/>
                  </a:lnTo>
                  <a:lnTo>
                    <a:pt x="48036" y="46683"/>
                  </a:lnTo>
                  <a:lnTo>
                    <a:pt x="47953" y="37796"/>
                  </a:lnTo>
                  <a:lnTo>
                    <a:pt x="47284" y="35096"/>
                  </a:lnTo>
                  <a:lnTo>
                    <a:pt x="45686" y="32509"/>
                  </a:lnTo>
                  <a:lnTo>
                    <a:pt x="44182" y="29922"/>
                  </a:lnTo>
                  <a:close/>
                </a:path>
                <a:path w="48260" h="59689">
                  <a:moveTo>
                    <a:pt x="43477" y="5849"/>
                  </a:moveTo>
                  <a:lnTo>
                    <a:pt x="34311" y="5849"/>
                  </a:lnTo>
                  <a:lnTo>
                    <a:pt x="36191" y="6749"/>
                  </a:lnTo>
                  <a:lnTo>
                    <a:pt x="39200" y="10349"/>
                  </a:lnTo>
                  <a:lnTo>
                    <a:pt x="39872" y="12261"/>
                  </a:lnTo>
                  <a:lnTo>
                    <a:pt x="39872" y="17885"/>
                  </a:lnTo>
                  <a:lnTo>
                    <a:pt x="39200" y="19798"/>
                  </a:lnTo>
                  <a:lnTo>
                    <a:pt x="37696" y="21485"/>
                  </a:lnTo>
                  <a:lnTo>
                    <a:pt x="36285" y="23285"/>
                  </a:lnTo>
                  <a:lnTo>
                    <a:pt x="34405" y="24072"/>
                  </a:lnTo>
                  <a:lnTo>
                    <a:pt x="43210" y="24072"/>
                  </a:lnTo>
                  <a:lnTo>
                    <a:pt x="44276" y="22160"/>
                  </a:lnTo>
                  <a:lnTo>
                    <a:pt x="45498" y="20248"/>
                  </a:lnTo>
                  <a:lnTo>
                    <a:pt x="46062" y="17885"/>
                  </a:lnTo>
                  <a:lnTo>
                    <a:pt x="45980" y="10686"/>
                  </a:lnTo>
                  <a:lnTo>
                    <a:pt x="44746" y="7311"/>
                  </a:lnTo>
                  <a:lnTo>
                    <a:pt x="43477" y="5849"/>
                  </a:lnTo>
                  <a:close/>
                </a:path>
              </a:pathLst>
            </a:custGeom>
            <a:solidFill>
              <a:srgbClr val="000000"/>
            </a:solidFill>
          </p:spPr>
          <p:txBody>
            <a:bodyPr wrap="square" lIns="0" tIns="0" rIns="0" bIns="0" rtlCol="0"/>
            <a:lstStyle/>
            <a:p>
              <a:endParaRPr/>
            </a:p>
          </p:txBody>
        </p:sp>
        <p:sp>
          <p:nvSpPr>
            <p:cNvPr id="94" name="object 94"/>
            <p:cNvSpPr/>
            <p:nvPr/>
          </p:nvSpPr>
          <p:spPr>
            <a:xfrm>
              <a:off x="4343273"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95" name="object 95"/>
            <p:cNvSpPr/>
            <p:nvPr/>
          </p:nvSpPr>
          <p:spPr>
            <a:xfrm>
              <a:off x="3482467" y="2088972"/>
              <a:ext cx="866775" cy="1242060"/>
            </a:xfrm>
            <a:custGeom>
              <a:avLst/>
              <a:gdLst/>
              <a:ahLst/>
              <a:cxnLst/>
              <a:rect l="l" t="t" r="r" b="b"/>
              <a:pathLst>
                <a:path w="866775" h="1242060">
                  <a:moveTo>
                    <a:pt x="9017" y="330"/>
                  </a:moveTo>
                  <a:lnTo>
                    <a:pt x="0" y="330"/>
                  </a:lnTo>
                  <a:lnTo>
                    <a:pt x="0" y="81889"/>
                  </a:lnTo>
                  <a:lnTo>
                    <a:pt x="9017" y="81889"/>
                  </a:lnTo>
                  <a:lnTo>
                    <a:pt x="9017" y="330"/>
                  </a:lnTo>
                  <a:close/>
                </a:path>
                <a:path w="866775" h="1242060">
                  <a:moveTo>
                    <a:pt x="91554" y="81889"/>
                  </a:moveTo>
                  <a:lnTo>
                    <a:pt x="91490" y="34302"/>
                  </a:lnTo>
                  <a:lnTo>
                    <a:pt x="90385" y="30149"/>
                  </a:lnTo>
                  <a:lnTo>
                    <a:pt x="90246" y="29578"/>
                  </a:lnTo>
                  <a:lnTo>
                    <a:pt x="84975" y="23063"/>
                  </a:lnTo>
                  <a:lnTo>
                    <a:pt x="81216" y="21488"/>
                  </a:lnTo>
                  <a:lnTo>
                    <a:pt x="70027" y="21488"/>
                  </a:lnTo>
                  <a:lnTo>
                    <a:pt x="64947" y="24853"/>
                  </a:lnTo>
                  <a:lnTo>
                    <a:pt x="61010" y="31838"/>
                  </a:lnTo>
                  <a:lnTo>
                    <a:pt x="60515" y="30149"/>
                  </a:lnTo>
                  <a:lnTo>
                    <a:pt x="60071" y="28575"/>
                  </a:lnTo>
                  <a:lnTo>
                    <a:pt x="58470" y="25984"/>
                  </a:lnTo>
                  <a:lnTo>
                    <a:pt x="53771" y="22390"/>
                  </a:lnTo>
                  <a:lnTo>
                    <a:pt x="50761" y="21488"/>
                  </a:lnTo>
                  <a:lnTo>
                    <a:pt x="43802" y="21488"/>
                  </a:lnTo>
                  <a:lnTo>
                    <a:pt x="32143" y="31051"/>
                  </a:lnTo>
                  <a:lnTo>
                    <a:pt x="32143" y="22834"/>
                  </a:lnTo>
                  <a:lnTo>
                    <a:pt x="24625" y="22834"/>
                  </a:lnTo>
                  <a:lnTo>
                    <a:pt x="24625" y="81889"/>
                  </a:lnTo>
                  <a:lnTo>
                    <a:pt x="32994" y="81889"/>
                  </a:lnTo>
                  <a:lnTo>
                    <a:pt x="32994" y="45897"/>
                  </a:lnTo>
                  <a:lnTo>
                    <a:pt x="33464" y="41732"/>
                  </a:lnTo>
                  <a:lnTo>
                    <a:pt x="34302" y="38925"/>
                  </a:lnTo>
                  <a:lnTo>
                    <a:pt x="35242" y="35991"/>
                  </a:lnTo>
                  <a:lnTo>
                    <a:pt x="36652" y="33858"/>
                  </a:lnTo>
                  <a:lnTo>
                    <a:pt x="38722" y="32397"/>
                  </a:lnTo>
                  <a:lnTo>
                    <a:pt x="40551" y="31051"/>
                  </a:lnTo>
                  <a:lnTo>
                    <a:pt x="40703" y="30937"/>
                  </a:lnTo>
                  <a:lnTo>
                    <a:pt x="42862" y="30149"/>
                  </a:lnTo>
                  <a:lnTo>
                    <a:pt x="48310" y="30149"/>
                  </a:lnTo>
                  <a:lnTo>
                    <a:pt x="50571" y="31267"/>
                  </a:lnTo>
                  <a:lnTo>
                    <a:pt x="51892" y="33515"/>
                  </a:lnTo>
                  <a:lnTo>
                    <a:pt x="53301" y="35661"/>
                  </a:lnTo>
                  <a:lnTo>
                    <a:pt x="53936" y="38925"/>
                  </a:lnTo>
                  <a:lnTo>
                    <a:pt x="53949" y="81889"/>
                  </a:lnTo>
                  <a:lnTo>
                    <a:pt x="62318" y="81889"/>
                  </a:lnTo>
                  <a:lnTo>
                    <a:pt x="62318" y="41503"/>
                  </a:lnTo>
                  <a:lnTo>
                    <a:pt x="63538" y="37007"/>
                  </a:lnTo>
                  <a:lnTo>
                    <a:pt x="65798" y="34302"/>
                  </a:lnTo>
                  <a:lnTo>
                    <a:pt x="67779" y="31838"/>
                  </a:lnTo>
                  <a:lnTo>
                    <a:pt x="68059" y="31496"/>
                  </a:lnTo>
                  <a:lnTo>
                    <a:pt x="70967" y="30149"/>
                  </a:lnTo>
                  <a:lnTo>
                    <a:pt x="76327" y="30149"/>
                  </a:lnTo>
                  <a:lnTo>
                    <a:pt x="83286" y="40716"/>
                  </a:lnTo>
                  <a:lnTo>
                    <a:pt x="83286" y="81889"/>
                  </a:lnTo>
                  <a:lnTo>
                    <a:pt x="91554" y="81889"/>
                  </a:lnTo>
                  <a:close/>
                </a:path>
                <a:path w="866775" h="1242060">
                  <a:moveTo>
                    <a:pt x="149275" y="46228"/>
                  </a:moveTo>
                  <a:lnTo>
                    <a:pt x="148424" y="41059"/>
                  </a:lnTo>
                  <a:lnTo>
                    <a:pt x="146837" y="36334"/>
                  </a:lnTo>
                  <a:lnTo>
                    <a:pt x="145135" y="31610"/>
                  </a:lnTo>
                  <a:lnTo>
                    <a:pt x="143611" y="29362"/>
                  </a:lnTo>
                  <a:lnTo>
                    <a:pt x="142697" y="28003"/>
                  </a:lnTo>
                  <a:lnTo>
                    <a:pt x="140716" y="26339"/>
                  </a:lnTo>
                  <a:lnTo>
                    <a:pt x="140716" y="44323"/>
                  </a:lnTo>
                  <a:lnTo>
                    <a:pt x="140589" y="60299"/>
                  </a:lnTo>
                  <a:lnTo>
                    <a:pt x="139407" y="65582"/>
                  </a:lnTo>
                  <a:lnTo>
                    <a:pt x="134048" y="73113"/>
                  </a:lnTo>
                  <a:lnTo>
                    <a:pt x="130848" y="75031"/>
                  </a:lnTo>
                  <a:lnTo>
                    <a:pt x="123520" y="75031"/>
                  </a:lnTo>
                  <a:lnTo>
                    <a:pt x="120421" y="73228"/>
                  </a:lnTo>
                  <a:lnTo>
                    <a:pt x="115252" y="65913"/>
                  </a:lnTo>
                  <a:lnTo>
                    <a:pt x="113931" y="60299"/>
                  </a:lnTo>
                  <a:lnTo>
                    <a:pt x="113931" y="45110"/>
                  </a:lnTo>
                  <a:lnTo>
                    <a:pt x="115341" y="39255"/>
                  </a:lnTo>
                  <a:lnTo>
                    <a:pt x="118071" y="35318"/>
                  </a:lnTo>
                  <a:lnTo>
                    <a:pt x="120789" y="31267"/>
                  </a:lnTo>
                  <a:lnTo>
                    <a:pt x="122110" y="30480"/>
                  </a:lnTo>
                  <a:lnTo>
                    <a:pt x="123990" y="29362"/>
                  </a:lnTo>
                  <a:lnTo>
                    <a:pt x="131127" y="29362"/>
                  </a:lnTo>
                  <a:lnTo>
                    <a:pt x="134239" y="31153"/>
                  </a:lnTo>
                  <a:lnTo>
                    <a:pt x="136779" y="34988"/>
                  </a:lnTo>
                  <a:lnTo>
                    <a:pt x="139407" y="38696"/>
                  </a:lnTo>
                  <a:lnTo>
                    <a:pt x="140716" y="44323"/>
                  </a:lnTo>
                  <a:lnTo>
                    <a:pt x="140716" y="26339"/>
                  </a:lnTo>
                  <a:lnTo>
                    <a:pt x="139496" y="25311"/>
                  </a:lnTo>
                  <a:lnTo>
                    <a:pt x="136309" y="22720"/>
                  </a:lnTo>
                  <a:lnTo>
                    <a:pt x="132537" y="21488"/>
                  </a:lnTo>
                  <a:lnTo>
                    <a:pt x="125120" y="21488"/>
                  </a:lnTo>
                  <a:lnTo>
                    <a:pt x="122389" y="22161"/>
                  </a:lnTo>
                  <a:lnTo>
                    <a:pt x="120129" y="23736"/>
                  </a:lnTo>
                  <a:lnTo>
                    <a:pt x="117779" y="25196"/>
                  </a:lnTo>
                  <a:lnTo>
                    <a:pt x="115811" y="27444"/>
                  </a:lnTo>
                  <a:lnTo>
                    <a:pt x="114020" y="30480"/>
                  </a:lnTo>
                  <a:lnTo>
                    <a:pt x="114020" y="22834"/>
                  </a:lnTo>
                  <a:lnTo>
                    <a:pt x="106413" y="22834"/>
                  </a:lnTo>
                  <a:lnTo>
                    <a:pt x="106413" y="104609"/>
                  </a:lnTo>
                  <a:lnTo>
                    <a:pt x="114769" y="104609"/>
                  </a:lnTo>
                  <a:lnTo>
                    <a:pt x="114769" y="75819"/>
                  </a:lnTo>
                  <a:lnTo>
                    <a:pt x="116192" y="77952"/>
                  </a:lnTo>
                  <a:lnTo>
                    <a:pt x="117970" y="79756"/>
                  </a:lnTo>
                  <a:lnTo>
                    <a:pt x="120230" y="81102"/>
                  </a:lnTo>
                  <a:lnTo>
                    <a:pt x="122389" y="82562"/>
                  </a:lnTo>
                  <a:lnTo>
                    <a:pt x="124929" y="83235"/>
                  </a:lnTo>
                  <a:lnTo>
                    <a:pt x="131508" y="83235"/>
                  </a:lnTo>
                  <a:lnTo>
                    <a:pt x="149275" y="57937"/>
                  </a:lnTo>
                  <a:lnTo>
                    <a:pt x="149275" y="46228"/>
                  </a:lnTo>
                  <a:close/>
                </a:path>
                <a:path w="866775" h="1242060">
                  <a:moveTo>
                    <a:pt x="200787" y="22834"/>
                  </a:moveTo>
                  <a:lnTo>
                    <a:pt x="192430" y="22834"/>
                  </a:lnTo>
                  <a:lnTo>
                    <a:pt x="192430" y="59512"/>
                  </a:lnTo>
                  <a:lnTo>
                    <a:pt x="191960" y="63334"/>
                  </a:lnTo>
                  <a:lnTo>
                    <a:pt x="181800" y="74574"/>
                  </a:lnTo>
                  <a:lnTo>
                    <a:pt x="176822" y="74574"/>
                  </a:lnTo>
                  <a:lnTo>
                    <a:pt x="174663" y="73901"/>
                  </a:lnTo>
                  <a:lnTo>
                    <a:pt x="172961" y="72326"/>
                  </a:lnTo>
                  <a:lnTo>
                    <a:pt x="171272" y="70866"/>
                  </a:lnTo>
                  <a:lnTo>
                    <a:pt x="170141" y="68846"/>
                  </a:lnTo>
                  <a:lnTo>
                    <a:pt x="169646" y="66027"/>
                  </a:lnTo>
                  <a:lnTo>
                    <a:pt x="169303" y="64338"/>
                  </a:lnTo>
                  <a:lnTo>
                    <a:pt x="169113" y="60858"/>
                  </a:lnTo>
                  <a:lnTo>
                    <a:pt x="169113" y="22834"/>
                  </a:lnTo>
                  <a:lnTo>
                    <a:pt x="160743" y="22834"/>
                  </a:lnTo>
                  <a:lnTo>
                    <a:pt x="160782" y="64338"/>
                  </a:lnTo>
                  <a:lnTo>
                    <a:pt x="160934" y="66814"/>
                  </a:lnTo>
                  <a:lnTo>
                    <a:pt x="161328" y="68846"/>
                  </a:lnTo>
                  <a:lnTo>
                    <a:pt x="161772" y="71767"/>
                  </a:lnTo>
                  <a:lnTo>
                    <a:pt x="174752" y="83235"/>
                  </a:lnTo>
                  <a:lnTo>
                    <a:pt x="184251" y="83235"/>
                  </a:lnTo>
                  <a:lnTo>
                    <a:pt x="189509" y="79870"/>
                  </a:lnTo>
                  <a:lnTo>
                    <a:pt x="192582" y="74574"/>
                  </a:lnTo>
                  <a:lnTo>
                    <a:pt x="193370" y="73228"/>
                  </a:lnTo>
                  <a:lnTo>
                    <a:pt x="193370" y="81889"/>
                  </a:lnTo>
                  <a:lnTo>
                    <a:pt x="200787" y="81889"/>
                  </a:lnTo>
                  <a:lnTo>
                    <a:pt x="200787" y="73228"/>
                  </a:lnTo>
                  <a:lnTo>
                    <a:pt x="200787" y="22834"/>
                  </a:lnTo>
                  <a:close/>
                </a:path>
                <a:path w="866775" h="1242060">
                  <a:moveTo>
                    <a:pt x="235013" y="81775"/>
                  </a:moveTo>
                  <a:lnTo>
                    <a:pt x="233832" y="73342"/>
                  </a:lnTo>
                  <a:lnTo>
                    <a:pt x="233781" y="72999"/>
                  </a:lnTo>
                  <a:lnTo>
                    <a:pt x="232283" y="73228"/>
                  </a:lnTo>
                  <a:lnTo>
                    <a:pt x="231063" y="73342"/>
                  </a:lnTo>
                  <a:lnTo>
                    <a:pt x="228892" y="73342"/>
                  </a:lnTo>
                  <a:lnTo>
                    <a:pt x="227952" y="73113"/>
                  </a:lnTo>
                  <a:lnTo>
                    <a:pt x="227304" y="72669"/>
                  </a:lnTo>
                  <a:lnTo>
                    <a:pt x="226542" y="72110"/>
                  </a:lnTo>
                  <a:lnTo>
                    <a:pt x="226072" y="71539"/>
                  </a:lnTo>
                  <a:lnTo>
                    <a:pt x="225793" y="70637"/>
                  </a:lnTo>
                  <a:lnTo>
                    <a:pt x="225513" y="69850"/>
                  </a:lnTo>
                  <a:lnTo>
                    <a:pt x="225425" y="30594"/>
                  </a:lnTo>
                  <a:lnTo>
                    <a:pt x="233781" y="30594"/>
                  </a:lnTo>
                  <a:lnTo>
                    <a:pt x="233781" y="22834"/>
                  </a:lnTo>
                  <a:lnTo>
                    <a:pt x="225425" y="22834"/>
                  </a:lnTo>
                  <a:lnTo>
                    <a:pt x="225425" y="2133"/>
                  </a:lnTo>
                  <a:lnTo>
                    <a:pt x="217055" y="8102"/>
                  </a:lnTo>
                  <a:lnTo>
                    <a:pt x="217055" y="22834"/>
                  </a:lnTo>
                  <a:lnTo>
                    <a:pt x="210947" y="22834"/>
                  </a:lnTo>
                  <a:lnTo>
                    <a:pt x="210947" y="30594"/>
                  </a:lnTo>
                  <a:lnTo>
                    <a:pt x="217055" y="30594"/>
                  </a:lnTo>
                  <a:lnTo>
                    <a:pt x="217144" y="71539"/>
                  </a:lnTo>
                  <a:lnTo>
                    <a:pt x="217424" y="74574"/>
                  </a:lnTo>
                  <a:lnTo>
                    <a:pt x="225602" y="82677"/>
                  </a:lnTo>
                  <a:lnTo>
                    <a:pt x="230492" y="82677"/>
                  </a:lnTo>
                  <a:lnTo>
                    <a:pt x="232664" y="82448"/>
                  </a:lnTo>
                  <a:lnTo>
                    <a:pt x="235013" y="81775"/>
                  </a:lnTo>
                  <a:close/>
                </a:path>
                <a:path w="866775" h="1242060">
                  <a:moveTo>
                    <a:pt x="285394" y="81889"/>
                  </a:moveTo>
                  <a:lnTo>
                    <a:pt x="284365" y="79641"/>
                  </a:lnTo>
                  <a:lnTo>
                    <a:pt x="283705" y="77279"/>
                  </a:lnTo>
                  <a:lnTo>
                    <a:pt x="283298" y="74574"/>
                  </a:lnTo>
                  <a:lnTo>
                    <a:pt x="283019" y="72783"/>
                  </a:lnTo>
                  <a:lnTo>
                    <a:pt x="282905" y="70980"/>
                  </a:lnTo>
                  <a:lnTo>
                    <a:pt x="282841" y="68732"/>
                  </a:lnTo>
                  <a:lnTo>
                    <a:pt x="282765" y="52197"/>
                  </a:lnTo>
                  <a:lnTo>
                    <a:pt x="282663" y="36220"/>
                  </a:lnTo>
                  <a:lnTo>
                    <a:pt x="273926" y="23279"/>
                  </a:lnTo>
                  <a:lnTo>
                    <a:pt x="271297" y="22047"/>
                  </a:lnTo>
                  <a:lnTo>
                    <a:pt x="267906" y="21488"/>
                  </a:lnTo>
                  <a:lnTo>
                    <a:pt x="259448" y="21488"/>
                  </a:lnTo>
                  <a:lnTo>
                    <a:pt x="241401" y="39712"/>
                  </a:lnTo>
                  <a:lnTo>
                    <a:pt x="249580" y="40944"/>
                  </a:lnTo>
                  <a:lnTo>
                    <a:pt x="250431" y="36779"/>
                  </a:lnTo>
                  <a:lnTo>
                    <a:pt x="251841" y="33858"/>
                  </a:lnTo>
                  <a:lnTo>
                    <a:pt x="253720" y="32283"/>
                  </a:lnTo>
                  <a:lnTo>
                    <a:pt x="255600" y="30594"/>
                  </a:lnTo>
                  <a:lnTo>
                    <a:pt x="258508" y="29806"/>
                  </a:lnTo>
                  <a:lnTo>
                    <a:pt x="266687" y="29806"/>
                  </a:lnTo>
                  <a:lnTo>
                    <a:pt x="269887" y="30937"/>
                  </a:lnTo>
                  <a:lnTo>
                    <a:pt x="271957" y="33185"/>
                  </a:lnTo>
                  <a:lnTo>
                    <a:pt x="273545" y="34874"/>
                  </a:lnTo>
                  <a:lnTo>
                    <a:pt x="274396" y="37680"/>
                  </a:lnTo>
                  <a:lnTo>
                    <a:pt x="274307" y="44437"/>
                  </a:lnTo>
                  <a:lnTo>
                    <a:pt x="274307" y="52197"/>
                  </a:lnTo>
                  <a:lnTo>
                    <a:pt x="262077" y="75361"/>
                  </a:lnTo>
                  <a:lnTo>
                    <a:pt x="255600" y="75361"/>
                  </a:lnTo>
                  <a:lnTo>
                    <a:pt x="248831" y="64338"/>
                  </a:lnTo>
                  <a:lnTo>
                    <a:pt x="249301" y="62763"/>
                  </a:lnTo>
                  <a:lnTo>
                    <a:pt x="266687" y="55003"/>
                  </a:lnTo>
                  <a:lnTo>
                    <a:pt x="271297" y="53771"/>
                  </a:lnTo>
                  <a:lnTo>
                    <a:pt x="274307" y="52197"/>
                  </a:lnTo>
                  <a:lnTo>
                    <a:pt x="274307" y="44437"/>
                  </a:lnTo>
                  <a:lnTo>
                    <a:pt x="271106" y="45783"/>
                  </a:lnTo>
                  <a:lnTo>
                    <a:pt x="266128" y="46901"/>
                  </a:lnTo>
                  <a:lnTo>
                    <a:pt x="259359" y="47802"/>
                  </a:lnTo>
                  <a:lnTo>
                    <a:pt x="256070" y="48374"/>
                  </a:lnTo>
                  <a:lnTo>
                    <a:pt x="253619" y="48818"/>
                  </a:lnTo>
                  <a:lnTo>
                    <a:pt x="251929" y="49377"/>
                  </a:lnTo>
                  <a:lnTo>
                    <a:pt x="249669" y="50050"/>
                  </a:lnTo>
                  <a:lnTo>
                    <a:pt x="239903" y="63449"/>
                  </a:lnTo>
                  <a:lnTo>
                    <a:pt x="239903" y="71323"/>
                  </a:lnTo>
                  <a:lnTo>
                    <a:pt x="241401" y="75361"/>
                  </a:lnTo>
                  <a:lnTo>
                    <a:pt x="247230" y="81661"/>
                  </a:lnTo>
                  <a:lnTo>
                    <a:pt x="251371" y="83235"/>
                  </a:lnTo>
                  <a:lnTo>
                    <a:pt x="260108" y="83235"/>
                  </a:lnTo>
                  <a:lnTo>
                    <a:pt x="274281" y="75361"/>
                  </a:lnTo>
                  <a:lnTo>
                    <a:pt x="275056" y="74574"/>
                  </a:lnTo>
                  <a:lnTo>
                    <a:pt x="276656" y="81889"/>
                  </a:lnTo>
                  <a:lnTo>
                    <a:pt x="285394" y="81889"/>
                  </a:lnTo>
                  <a:close/>
                </a:path>
                <a:path w="866775" h="1242060">
                  <a:moveTo>
                    <a:pt x="316890" y="81775"/>
                  </a:moveTo>
                  <a:lnTo>
                    <a:pt x="315709" y="73342"/>
                  </a:lnTo>
                  <a:lnTo>
                    <a:pt x="315671" y="72999"/>
                  </a:lnTo>
                  <a:lnTo>
                    <a:pt x="314159" y="73228"/>
                  </a:lnTo>
                  <a:lnTo>
                    <a:pt x="312839" y="73342"/>
                  </a:lnTo>
                  <a:lnTo>
                    <a:pt x="310680" y="73342"/>
                  </a:lnTo>
                  <a:lnTo>
                    <a:pt x="307670" y="70637"/>
                  </a:lnTo>
                  <a:lnTo>
                    <a:pt x="307390" y="69850"/>
                  </a:lnTo>
                  <a:lnTo>
                    <a:pt x="307200" y="68059"/>
                  </a:lnTo>
                  <a:lnTo>
                    <a:pt x="307200" y="30594"/>
                  </a:lnTo>
                  <a:lnTo>
                    <a:pt x="315671" y="30594"/>
                  </a:lnTo>
                  <a:lnTo>
                    <a:pt x="315671" y="22834"/>
                  </a:lnTo>
                  <a:lnTo>
                    <a:pt x="307200" y="22834"/>
                  </a:lnTo>
                  <a:lnTo>
                    <a:pt x="307200" y="2133"/>
                  </a:lnTo>
                  <a:lnTo>
                    <a:pt x="298932" y="8102"/>
                  </a:lnTo>
                  <a:lnTo>
                    <a:pt x="298932" y="22834"/>
                  </a:lnTo>
                  <a:lnTo>
                    <a:pt x="292722" y="22834"/>
                  </a:lnTo>
                  <a:lnTo>
                    <a:pt x="292722" y="30594"/>
                  </a:lnTo>
                  <a:lnTo>
                    <a:pt x="298932" y="30594"/>
                  </a:lnTo>
                  <a:lnTo>
                    <a:pt x="298996" y="71539"/>
                  </a:lnTo>
                  <a:lnTo>
                    <a:pt x="299212" y="74574"/>
                  </a:lnTo>
                  <a:lnTo>
                    <a:pt x="307492" y="82677"/>
                  </a:lnTo>
                  <a:lnTo>
                    <a:pt x="312369" y="82677"/>
                  </a:lnTo>
                  <a:lnTo>
                    <a:pt x="314439" y="82448"/>
                  </a:lnTo>
                  <a:lnTo>
                    <a:pt x="316890" y="81775"/>
                  </a:lnTo>
                  <a:close/>
                </a:path>
                <a:path w="866775" h="1242060">
                  <a:moveTo>
                    <a:pt x="333057" y="22834"/>
                  </a:moveTo>
                  <a:lnTo>
                    <a:pt x="324688" y="22834"/>
                  </a:lnTo>
                  <a:lnTo>
                    <a:pt x="324688" y="81889"/>
                  </a:lnTo>
                  <a:lnTo>
                    <a:pt x="333057" y="81889"/>
                  </a:lnTo>
                  <a:lnTo>
                    <a:pt x="333057" y="22834"/>
                  </a:lnTo>
                  <a:close/>
                </a:path>
                <a:path w="866775" h="1242060">
                  <a:moveTo>
                    <a:pt x="333057" y="330"/>
                  </a:moveTo>
                  <a:lnTo>
                    <a:pt x="324688" y="330"/>
                  </a:lnTo>
                  <a:lnTo>
                    <a:pt x="324688" y="11811"/>
                  </a:lnTo>
                  <a:lnTo>
                    <a:pt x="333057" y="11811"/>
                  </a:lnTo>
                  <a:lnTo>
                    <a:pt x="333057" y="330"/>
                  </a:lnTo>
                  <a:close/>
                </a:path>
                <a:path w="866775" h="1242060">
                  <a:moveTo>
                    <a:pt x="389648" y="42176"/>
                  </a:moveTo>
                  <a:lnTo>
                    <a:pt x="387489" y="34759"/>
                  </a:lnTo>
                  <a:lnTo>
                    <a:pt x="383438" y="29806"/>
                  </a:lnTo>
                  <a:lnTo>
                    <a:pt x="381000" y="26771"/>
                  </a:lnTo>
                  <a:lnTo>
                    <a:pt x="381000" y="44653"/>
                  </a:lnTo>
                  <a:lnTo>
                    <a:pt x="380949" y="59956"/>
                  </a:lnTo>
                  <a:lnTo>
                    <a:pt x="379590" y="65582"/>
                  </a:lnTo>
                  <a:lnTo>
                    <a:pt x="376859" y="69291"/>
                  </a:lnTo>
                  <a:lnTo>
                    <a:pt x="374142" y="73113"/>
                  </a:lnTo>
                  <a:lnTo>
                    <a:pt x="370662" y="75031"/>
                  </a:lnTo>
                  <a:lnTo>
                    <a:pt x="362292" y="75031"/>
                  </a:lnTo>
                  <a:lnTo>
                    <a:pt x="358813" y="73113"/>
                  </a:lnTo>
                  <a:lnTo>
                    <a:pt x="353263" y="65582"/>
                  </a:lnTo>
                  <a:lnTo>
                    <a:pt x="351955" y="59956"/>
                  </a:lnTo>
                  <a:lnTo>
                    <a:pt x="351980" y="44653"/>
                  </a:lnTo>
                  <a:lnTo>
                    <a:pt x="353263" y="39141"/>
                  </a:lnTo>
                  <a:lnTo>
                    <a:pt x="356082" y="35433"/>
                  </a:lnTo>
                  <a:lnTo>
                    <a:pt x="358813" y="31610"/>
                  </a:lnTo>
                  <a:lnTo>
                    <a:pt x="362292" y="29806"/>
                  </a:lnTo>
                  <a:lnTo>
                    <a:pt x="370662" y="29806"/>
                  </a:lnTo>
                  <a:lnTo>
                    <a:pt x="374040" y="31610"/>
                  </a:lnTo>
                  <a:lnTo>
                    <a:pt x="379590" y="39141"/>
                  </a:lnTo>
                  <a:lnTo>
                    <a:pt x="381000" y="44653"/>
                  </a:lnTo>
                  <a:lnTo>
                    <a:pt x="381000" y="26771"/>
                  </a:lnTo>
                  <a:lnTo>
                    <a:pt x="378841" y="24066"/>
                  </a:lnTo>
                  <a:lnTo>
                    <a:pt x="373291" y="21488"/>
                  </a:lnTo>
                  <a:lnTo>
                    <a:pt x="360413" y="21488"/>
                  </a:lnTo>
                  <a:lnTo>
                    <a:pt x="343306" y="52311"/>
                  </a:lnTo>
                  <a:lnTo>
                    <a:pt x="343306" y="62318"/>
                  </a:lnTo>
                  <a:lnTo>
                    <a:pt x="345465" y="69964"/>
                  </a:lnTo>
                  <a:lnTo>
                    <a:pt x="354025" y="80657"/>
                  </a:lnTo>
                  <a:lnTo>
                    <a:pt x="359562" y="83235"/>
                  </a:lnTo>
                  <a:lnTo>
                    <a:pt x="370751" y="83235"/>
                  </a:lnTo>
                  <a:lnTo>
                    <a:pt x="389547" y="59728"/>
                  </a:lnTo>
                  <a:lnTo>
                    <a:pt x="389648" y="42176"/>
                  </a:lnTo>
                  <a:close/>
                </a:path>
                <a:path w="866775" h="1242060">
                  <a:moveTo>
                    <a:pt x="441159" y="81889"/>
                  </a:moveTo>
                  <a:lnTo>
                    <a:pt x="441032" y="38811"/>
                  </a:lnTo>
                  <a:lnTo>
                    <a:pt x="439153" y="30149"/>
                  </a:lnTo>
                  <a:lnTo>
                    <a:pt x="438061" y="28460"/>
                  </a:lnTo>
                  <a:lnTo>
                    <a:pt x="436841" y="26327"/>
                  </a:lnTo>
                  <a:lnTo>
                    <a:pt x="434962" y="24638"/>
                  </a:lnTo>
                  <a:lnTo>
                    <a:pt x="432511" y="23393"/>
                  </a:lnTo>
                  <a:lnTo>
                    <a:pt x="429971" y="22047"/>
                  </a:lnTo>
                  <a:lnTo>
                    <a:pt x="427253" y="21488"/>
                  </a:lnTo>
                  <a:lnTo>
                    <a:pt x="417372" y="21488"/>
                  </a:lnTo>
                  <a:lnTo>
                    <a:pt x="412203" y="24752"/>
                  </a:lnTo>
                  <a:lnTo>
                    <a:pt x="408546" y="31153"/>
                  </a:lnTo>
                  <a:lnTo>
                    <a:pt x="408546" y="22834"/>
                  </a:lnTo>
                  <a:lnTo>
                    <a:pt x="401015" y="22834"/>
                  </a:lnTo>
                  <a:lnTo>
                    <a:pt x="401015" y="81889"/>
                  </a:lnTo>
                  <a:lnTo>
                    <a:pt x="409384" y="81889"/>
                  </a:lnTo>
                  <a:lnTo>
                    <a:pt x="409448" y="41846"/>
                  </a:lnTo>
                  <a:lnTo>
                    <a:pt x="410705" y="36893"/>
                  </a:lnTo>
                  <a:lnTo>
                    <a:pt x="413245" y="34201"/>
                  </a:lnTo>
                  <a:lnTo>
                    <a:pt x="415874" y="31496"/>
                  </a:lnTo>
                  <a:lnTo>
                    <a:pt x="416648" y="31153"/>
                  </a:lnTo>
                  <a:lnTo>
                    <a:pt x="418973" y="30149"/>
                  </a:lnTo>
                  <a:lnTo>
                    <a:pt x="424713" y="30149"/>
                  </a:lnTo>
                  <a:lnTo>
                    <a:pt x="431800" y="36893"/>
                  </a:lnTo>
                  <a:lnTo>
                    <a:pt x="432422" y="38811"/>
                  </a:lnTo>
                  <a:lnTo>
                    <a:pt x="432689" y="40944"/>
                  </a:lnTo>
                  <a:lnTo>
                    <a:pt x="432790" y="81889"/>
                  </a:lnTo>
                  <a:lnTo>
                    <a:pt x="441159" y="81889"/>
                  </a:lnTo>
                  <a:close/>
                </a:path>
                <a:path w="866775" h="1242060">
                  <a:moveTo>
                    <a:pt x="524548" y="72326"/>
                  </a:moveTo>
                  <a:lnTo>
                    <a:pt x="491083" y="72326"/>
                  </a:lnTo>
                  <a:lnTo>
                    <a:pt x="492023" y="70421"/>
                  </a:lnTo>
                  <a:lnTo>
                    <a:pt x="493141" y="68618"/>
                  </a:lnTo>
                  <a:lnTo>
                    <a:pt x="494652" y="66814"/>
                  </a:lnTo>
                  <a:lnTo>
                    <a:pt x="496062" y="65024"/>
                  </a:lnTo>
                  <a:lnTo>
                    <a:pt x="499262" y="61645"/>
                  </a:lnTo>
                  <a:lnTo>
                    <a:pt x="504444" y="56464"/>
                  </a:lnTo>
                  <a:lnTo>
                    <a:pt x="510349" y="50507"/>
                  </a:lnTo>
                  <a:lnTo>
                    <a:pt x="524395" y="26212"/>
                  </a:lnTo>
                  <a:lnTo>
                    <a:pt x="524332" y="15862"/>
                  </a:lnTo>
                  <a:lnTo>
                    <a:pt x="522566" y="10795"/>
                  </a:lnTo>
                  <a:lnTo>
                    <a:pt x="520242" y="8216"/>
                  </a:lnTo>
                  <a:lnTo>
                    <a:pt x="518718" y="6527"/>
                  </a:lnTo>
                  <a:lnTo>
                    <a:pt x="514858" y="2133"/>
                  </a:lnTo>
                  <a:lnTo>
                    <a:pt x="509689" y="0"/>
                  </a:lnTo>
                  <a:lnTo>
                    <a:pt x="496722" y="0"/>
                  </a:lnTo>
                  <a:lnTo>
                    <a:pt x="481025" y="23622"/>
                  </a:lnTo>
                  <a:lnTo>
                    <a:pt x="489673" y="24638"/>
                  </a:lnTo>
                  <a:lnTo>
                    <a:pt x="489673" y="19456"/>
                  </a:lnTo>
                  <a:lnTo>
                    <a:pt x="490893" y="15519"/>
                  </a:lnTo>
                  <a:lnTo>
                    <a:pt x="495782" y="9677"/>
                  </a:lnTo>
                  <a:lnTo>
                    <a:pt x="498970" y="8216"/>
                  </a:lnTo>
                  <a:lnTo>
                    <a:pt x="506780" y="8216"/>
                  </a:lnTo>
                  <a:lnTo>
                    <a:pt x="509879" y="9677"/>
                  </a:lnTo>
                  <a:lnTo>
                    <a:pt x="512229" y="12369"/>
                  </a:lnTo>
                  <a:lnTo>
                    <a:pt x="514667" y="15074"/>
                  </a:lnTo>
                  <a:lnTo>
                    <a:pt x="515797" y="18453"/>
                  </a:lnTo>
                  <a:lnTo>
                    <a:pt x="515797" y="26212"/>
                  </a:lnTo>
                  <a:lnTo>
                    <a:pt x="514489" y="30264"/>
                  </a:lnTo>
                  <a:lnTo>
                    <a:pt x="509320" y="38696"/>
                  </a:lnTo>
                  <a:lnTo>
                    <a:pt x="504329" y="44437"/>
                  </a:lnTo>
                  <a:lnTo>
                    <a:pt x="492010" y="56578"/>
                  </a:lnTo>
                  <a:lnTo>
                    <a:pt x="488442" y="60515"/>
                  </a:lnTo>
                  <a:lnTo>
                    <a:pt x="483374" y="67716"/>
                  </a:lnTo>
                  <a:lnTo>
                    <a:pt x="481584" y="71323"/>
                  </a:lnTo>
                  <a:lnTo>
                    <a:pt x="480453" y="74917"/>
                  </a:lnTo>
                  <a:lnTo>
                    <a:pt x="479704" y="77165"/>
                  </a:lnTo>
                  <a:lnTo>
                    <a:pt x="479425" y="79527"/>
                  </a:lnTo>
                  <a:lnTo>
                    <a:pt x="479425" y="81889"/>
                  </a:lnTo>
                  <a:lnTo>
                    <a:pt x="524548" y="81889"/>
                  </a:lnTo>
                  <a:lnTo>
                    <a:pt x="524548" y="72326"/>
                  </a:lnTo>
                  <a:close/>
                </a:path>
                <a:path w="866775" h="1242060">
                  <a:moveTo>
                    <a:pt x="866343" y="1183170"/>
                  </a:moveTo>
                  <a:lnTo>
                    <a:pt x="862495" y="1183170"/>
                  </a:lnTo>
                  <a:lnTo>
                    <a:pt x="861453" y="1185646"/>
                  </a:lnTo>
                  <a:lnTo>
                    <a:pt x="859675" y="1188224"/>
                  </a:lnTo>
                  <a:lnTo>
                    <a:pt x="854684" y="1193622"/>
                  </a:lnTo>
                  <a:lnTo>
                    <a:pt x="851776" y="1195882"/>
                  </a:lnTo>
                  <a:lnTo>
                    <a:pt x="848385" y="1197787"/>
                  </a:lnTo>
                  <a:lnTo>
                    <a:pt x="848385" y="1204645"/>
                  </a:lnTo>
                  <a:lnTo>
                    <a:pt x="860336" y="1195984"/>
                  </a:lnTo>
                  <a:lnTo>
                    <a:pt x="860336" y="1241552"/>
                  </a:lnTo>
                  <a:lnTo>
                    <a:pt x="866343" y="1241552"/>
                  </a:lnTo>
                  <a:lnTo>
                    <a:pt x="866343" y="1183170"/>
                  </a:lnTo>
                  <a:close/>
                </a:path>
              </a:pathLst>
            </a:custGeom>
            <a:solidFill>
              <a:srgbClr val="000000"/>
            </a:solidFill>
          </p:spPr>
          <p:txBody>
            <a:bodyPr wrap="square" lIns="0" tIns="0" rIns="0" bIns="0" rtlCol="0"/>
            <a:lstStyle/>
            <a:p>
              <a:endParaRPr/>
            </a:p>
          </p:txBody>
        </p:sp>
      </p:grpSp>
      <p:sp>
        <p:nvSpPr>
          <p:cNvPr id="96" name="object 96"/>
          <p:cNvSpPr/>
          <p:nvPr/>
        </p:nvSpPr>
        <p:spPr>
          <a:xfrm>
            <a:off x="2902270" y="2406860"/>
            <a:ext cx="63500" cy="603250"/>
          </a:xfrm>
          <a:custGeom>
            <a:avLst/>
            <a:gdLst/>
            <a:ahLst/>
            <a:cxnLst/>
            <a:rect l="l" t="t" r="r" b="b"/>
            <a:pathLst>
              <a:path w="63500" h="603250">
                <a:moveTo>
                  <a:pt x="48600" y="595520"/>
                </a:moveTo>
                <a:lnTo>
                  <a:pt x="0" y="595520"/>
                </a:lnTo>
                <a:lnTo>
                  <a:pt x="0" y="602720"/>
                </a:lnTo>
                <a:lnTo>
                  <a:pt x="48600" y="602720"/>
                </a:lnTo>
                <a:lnTo>
                  <a:pt x="48600" y="595520"/>
                </a:lnTo>
                <a:close/>
              </a:path>
              <a:path w="63500" h="603250">
                <a:moveTo>
                  <a:pt x="13442" y="569423"/>
                </a:moveTo>
                <a:lnTo>
                  <a:pt x="13442" y="578647"/>
                </a:lnTo>
                <a:lnTo>
                  <a:pt x="27731" y="595520"/>
                </a:lnTo>
                <a:lnTo>
                  <a:pt x="34687" y="595520"/>
                </a:lnTo>
                <a:lnTo>
                  <a:pt x="30645" y="590571"/>
                </a:lnTo>
                <a:lnTo>
                  <a:pt x="37161" y="585509"/>
                </a:lnTo>
                <a:lnTo>
                  <a:pt x="26509" y="585509"/>
                </a:lnTo>
                <a:lnTo>
                  <a:pt x="13442" y="569423"/>
                </a:lnTo>
                <a:close/>
              </a:path>
              <a:path w="63500" h="603250">
                <a:moveTo>
                  <a:pt x="48600" y="567848"/>
                </a:moveTo>
                <a:lnTo>
                  <a:pt x="26509" y="585509"/>
                </a:lnTo>
                <a:lnTo>
                  <a:pt x="37161" y="585509"/>
                </a:lnTo>
                <a:lnTo>
                  <a:pt x="48600" y="576622"/>
                </a:lnTo>
                <a:lnTo>
                  <a:pt x="48600" y="567848"/>
                </a:lnTo>
                <a:close/>
              </a:path>
              <a:path w="63500" h="603250">
                <a:moveTo>
                  <a:pt x="48600" y="526901"/>
                </a:moveTo>
                <a:lnTo>
                  <a:pt x="0" y="526901"/>
                </a:lnTo>
                <a:lnTo>
                  <a:pt x="0" y="533988"/>
                </a:lnTo>
                <a:lnTo>
                  <a:pt x="17484" y="533988"/>
                </a:lnTo>
                <a:lnTo>
                  <a:pt x="15980" y="535226"/>
                </a:lnTo>
                <a:lnTo>
                  <a:pt x="14852" y="536913"/>
                </a:lnTo>
                <a:lnTo>
                  <a:pt x="13865" y="538938"/>
                </a:lnTo>
                <a:lnTo>
                  <a:pt x="13066" y="540850"/>
                </a:lnTo>
                <a:lnTo>
                  <a:pt x="12596" y="543100"/>
                </a:lnTo>
                <a:lnTo>
                  <a:pt x="12596" y="549174"/>
                </a:lnTo>
                <a:lnTo>
                  <a:pt x="13348" y="552212"/>
                </a:lnTo>
                <a:lnTo>
                  <a:pt x="14946" y="555024"/>
                </a:lnTo>
                <a:lnTo>
                  <a:pt x="16450" y="557836"/>
                </a:lnTo>
                <a:lnTo>
                  <a:pt x="18613" y="559973"/>
                </a:lnTo>
                <a:lnTo>
                  <a:pt x="21527" y="561323"/>
                </a:lnTo>
                <a:lnTo>
                  <a:pt x="24347" y="562786"/>
                </a:lnTo>
                <a:lnTo>
                  <a:pt x="27543" y="563461"/>
                </a:lnTo>
                <a:lnTo>
                  <a:pt x="34687" y="563461"/>
                </a:lnTo>
                <a:lnTo>
                  <a:pt x="37884" y="562673"/>
                </a:lnTo>
                <a:lnTo>
                  <a:pt x="40610" y="561098"/>
                </a:lnTo>
                <a:lnTo>
                  <a:pt x="43430" y="559636"/>
                </a:lnTo>
                <a:lnTo>
                  <a:pt x="45592" y="557386"/>
                </a:lnTo>
                <a:lnTo>
                  <a:pt x="46254" y="556149"/>
                </a:lnTo>
                <a:lnTo>
                  <a:pt x="26415" y="556149"/>
                </a:lnTo>
                <a:lnTo>
                  <a:pt x="22937" y="555024"/>
                </a:lnTo>
                <a:lnTo>
                  <a:pt x="20654" y="552774"/>
                </a:lnTo>
                <a:lnTo>
                  <a:pt x="18612" y="550862"/>
                </a:lnTo>
                <a:lnTo>
                  <a:pt x="17578" y="548162"/>
                </a:lnTo>
                <a:lnTo>
                  <a:pt x="17669" y="541525"/>
                </a:lnTo>
                <a:lnTo>
                  <a:pt x="18707" y="538938"/>
                </a:lnTo>
                <a:lnTo>
                  <a:pt x="20963" y="536801"/>
                </a:lnTo>
                <a:lnTo>
                  <a:pt x="23219" y="534551"/>
                </a:lnTo>
                <a:lnTo>
                  <a:pt x="26697" y="533426"/>
                </a:lnTo>
                <a:lnTo>
                  <a:pt x="48600" y="533426"/>
                </a:lnTo>
                <a:lnTo>
                  <a:pt x="48600" y="526901"/>
                </a:lnTo>
                <a:close/>
              </a:path>
              <a:path w="63500" h="603250">
                <a:moveTo>
                  <a:pt x="48600" y="533426"/>
                </a:moveTo>
                <a:lnTo>
                  <a:pt x="35909" y="533426"/>
                </a:lnTo>
                <a:lnTo>
                  <a:pt x="39200" y="534551"/>
                </a:lnTo>
                <a:lnTo>
                  <a:pt x="43430" y="538938"/>
                </a:lnTo>
                <a:lnTo>
                  <a:pt x="44558" y="541525"/>
                </a:lnTo>
                <a:lnTo>
                  <a:pt x="44558" y="547712"/>
                </a:lnTo>
                <a:lnTo>
                  <a:pt x="43430" y="550412"/>
                </a:lnTo>
                <a:lnTo>
                  <a:pt x="41061" y="552887"/>
                </a:lnTo>
                <a:lnTo>
                  <a:pt x="38918" y="555024"/>
                </a:lnTo>
                <a:lnTo>
                  <a:pt x="35533" y="556149"/>
                </a:lnTo>
                <a:lnTo>
                  <a:pt x="46254" y="556149"/>
                </a:lnTo>
                <a:lnTo>
                  <a:pt x="48600" y="551762"/>
                </a:lnTo>
                <a:lnTo>
                  <a:pt x="49321" y="549174"/>
                </a:lnTo>
                <a:lnTo>
                  <a:pt x="49446" y="540175"/>
                </a:lnTo>
                <a:lnTo>
                  <a:pt x="47660" y="536238"/>
                </a:lnTo>
                <a:lnTo>
                  <a:pt x="44182" y="533538"/>
                </a:lnTo>
                <a:lnTo>
                  <a:pt x="48600" y="533538"/>
                </a:lnTo>
                <a:close/>
              </a:path>
              <a:path w="63500" h="603250">
                <a:moveTo>
                  <a:pt x="31867" y="477856"/>
                </a:moveTo>
                <a:lnTo>
                  <a:pt x="25099" y="477856"/>
                </a:lnTo>
                <a:lnTo>
                  <a:pt x="20587" y="479656"/>
                </a:lnTo>
                <a:lnTo>
                  <a:pt x="14194" y="486855"/>
                </a:lnTo>
                <a:lnTo>
                  <a:pt x="12596" y="491467"/>
                </a:lnTo>
                <a:lnTo>
                  <a:pt x="12677" y="503054"/>
                </a:lnTo>
                <a:lnTo>
                  <a:pt x="14288" y="507553"/>
                </a:lnTo>
                <a:lnTo>
                  <a:pt x="17484" y="511265"/>
                </a:lnTo>
                <a:lnTo>
                  <a:pt x="20775" y="514865"/>
                </a:lnTo>
                <a:lnTo>
                  <a:pt x="25381" y="516777"/>
                </a:lnTo>
                <a:lnTo>
                  <a:pt x="37037" y="516777"/>
                </a:lnTo>
                <a:lnTo>
                  <a:pt x="41456" y="514978"/>
                </a:lnTo>
                <a:lnTo>
                  <a:pt x="44652" y="511265"/>
                </a:lnTo>
                <a:lnTo>
                  <a:pt x="46350" y="509353"/>
                </a:lnTo>
                <a:lnTo>
                  <a:pt x="32525" y="509353"/>
                </a:lnTo>
                <a:lnTo>
                  <a:pt x="32525" y="508903"/>
                </a:lnTo>
                <a:lnTo>
                  <a:pt x="27637" y="508903"/>
                </a:lnTo>
                <a:lnTo>
                  <a:pt x="17484" y="493380"/>
                </a:lnTo>
                <a:lnTo>
                  <a:pt x="18707" y="490455"/>
                </a:lnTo>
                <a:lnTo>
                  <a:pt x="20963" y="488092"/>
                </a:lnTo>
                <a:lnTo>
                  <a:pt x="22467" y="486630"/>
                </a:lnTo>
                <a:lnTo>
                  <a:pt x="24629" y="485730"/>
                </a:lnTo>
                <a:lnTo>
                  <a:pt x="27637" y="485393"/>
                </a:lnTo>
                <a:lnTo>
                  <a:pt x="32525" y="485393"/>
                </a:lnTo>
                <a:lnTo>
                  <a:pt x="32525" y="477968"/>
                </a:lnTo>
                <a:lnTo>
                  <a:pt x="31867" y="477856"/>
                </a:lnTo>
                <a:close/>
              </a:path>
              <a:path w="63500" h="603250">
                <a:moveTo>
                  <a:pt x="38072" y="478081"/>
                </a:moveTo>
                <a:lnTo>
                  <a:pt x="37319" y="485505"/>
                </a:lnTo>
                <a:lnTo>
                  <a:pt x="39764" y="486630"/>
                </a:lnTo>
                <a:lnTo>
                  <a:pt x="41644" y="488092"/>
                </a:lnTo>
                <a:lnTo>
                  <a:pt x="42772" y="489892"/>
                </a:lnTo>
                <a:lnTo>
                  <a:pt x="43900" y="491805"/>
                </a:lnTo>
                <a:lnTo>
                  <a:pt x="44558" y="494054"/>
                </a:lnTo>
                <a:lnTo>
                  <a:pt x="44518" y="500241"/>
                </a:lnTo>
                <a:lnTo>
                  <a:pt x="43524" y="503054"/>
                </a:lnTo>
                <a:lnTo>
                  <a:pt x="39388" y="507778"/>
                </a:lnTo>
                <a:lnTo>
                  <a:pt x="36379" y="509128"/>
                </a:lnTo>
                <a:lnTo>
                  <a:pt x="32525" y="509353"/>
                </a:lnTo>
                <a:lnTo>
                  <a:pt x="46350" y="509353"/>
                </a:lnTo>
                <a:lnTo>
                  <a:pt x="47848" y="507666"/>
                </a:lnTo>
                <a:lnTo>
                  <a:pt x="49372" y="503054"/>
                </a:lnTo>
                <a:lnTo>
                  <a:pt x="49360" y="491467"/>
                </a:lnTo>
                <a:lnTo>
                  <a:pt x="48412" y="487755"/>
                </a:lnTo>
                <a:lnTo>
                  <a:pt x="44464" y="481456"/>
                </a:lnTo>
                <a:lnTo>
                  <a:pt x="41644" y="479318"/>
                </a:lnTo>
                <a:lnTo>
                  <a:pt x="38072" y="478081"/>
                </a:lnTo>
                <a:close/>
              </a:path>
              <a:path w="63500" h="603250">
                <a:moveTo>
                  <a:pt x="32525" y="485393"/>
                </a:moveTo>
                <a:lnTo>
                  <a:pt x="27637" y="485393"/>
                </a:lnTo>
                <a:lnTo>
                  <a:pt x="27637" y="508903"/>
                </a:lnTo>
                <a:lnTo>
                  <a:pt x="32525" y="508903"/>
                </a:lnTo>
                <a:lnTo>
                  <a:pt x="32525" y="485393"/>
                </a:lnTo>
                <a:close/>
              </a:path>
              <a:path w="63500" h="603250">
                <a:moveTo>
                  <a:pt x="48600" y="433535"/>
                </a:moveTo>
                <a:lnTo>
                  <a:pt x="24253" y="433535"/>
                </a:lnTo>
                <a:lnTo>
                  <a:pt x="22279" y="433760"/>
                </a:lnTo>
                <a:lnTo>
                  <a:pt x="21151" y="433985"/>
                </a:lnTo>
                <a:lnTo>
                  <a:pt x="19459" y="434435"/>
                </a:lnTo>
                <a:lnTo>
                  <a:pt x="17954" y="435110"/>
                </a:lnTo>
                <a:lnTo>
                  <a:pt x="16732" y="436235"/>
                </a:lnTo>
                <a:lnTo>
                  <a:pt x="15510" y="437247"/>
                </a:lnTo>
                <a:lnTo>
                  <a:pt x="14476" y="438822"/>
                </a:lnTo>
                <a:lnTo>
                  <a:pt x="12972" y="443097"/>
                </a:lnTo>
                <a:lnTo>
                  <a:pt x="12596" y="445459"/>
                </a:lnTo>
                <a:lnTo>
                  <a:pt x="12596" y="453783"/>
                </a:lnTo>
                <a:lnTo>
                  <a:pt x="14570" y="458283"/>
                </a:lnTo>
                <a:lnTo>
                  <a:pt x="18424" y="461432"/>
                </a:lnTo>
                <a:lnTo>
                  <a:pt x="13442" y="461432"/>
                </a:lnTo>
                <a:lnTo>
                  <a:pt x="13442" y="467844"/>
                </a:lnTo>
                <a:lnTo>
                  <a:pt x="48600" y="467844"/>
                </a:lnTo>
                <a:lnTo>
                  <a:pt x="48600" y="460645"/>
                </a:lnTo>
                <a:lnTo>
                  <a:pt x="24911" y="460645"/>
                </a:lnTo>
                <a:lnTo>
                  <a:pt x="21809" y="459520"/>
                </a:lnTo>
                <a:lnTo>
                  <a:pt x="20211" y="457383"/>
                </a:lnTo>
                <a:lnTo>
                  <a:pt x="18612" y="455133"/>
                </a:lnTo>
                <a:lnTo>
                  <a:pt x="17766" y="452546"/>
                </a:lnTo>
                <a:lnTo>
                  <a:pt x="17766" y="447596"/>
                </a:lnTo>
                <a:lnTo>
                  <a:pt x="18142" y="445909"/>
                </a:lnTo>
                <a:lnTo>
                  <a:pt x="18895" y="444559"/>
                </a:lnTo>
                <a:lnTo>
                  <a:pt x="19553" y="443097"/>
                </a:lnTo>
                <a:lnTo>
                  <a:pt x="20587" y="442084"/>
                </a:lnTo>
                <a:lnTo>
                  <a:pt x="21715" y="441522"/>
                </a:lnTo>
                <a:lnTo>
                  <a:pt x="22937" y="440959"/>
                </a:lnTo>
                <a:lnTo>
                  <a:pt x="24817" y="440734"/>
                </a:lnTo>
                <a:lnTo>
                  <a:pt x="48600" y="440734"/>
                </a:lnTo>
                <a:lnTo>
                  <a:pt x="48600" y="433535"/>
                </a:lnTo>
                <a:close/>
              </a:path>
              <a:path w="63500" h="603250">
                <a:moveTo>
                  <a:pt x="47697" y="396526"/>
                </a:moveTo>
                <a:lnTo>
                  <a:pt x="40422" y="396526"/>
                </a:lnTo>
                <a:lnTo>
                  <a:pt x="41738" y="397313"/>
                </a:lnTo>
                <a:lnTo>
                  <a:pt x="43994" y="400463"/>
                </a:lnTo>
                <a:lnTo>
                  <a:pt x="44558" y="402825"/>
                </a:lnTo>
                <a:lnTo>
                  <a:pt x="44528" y="409575"/>
                </a:lnTo>
                <a:lnTo>
                  <a:pt x="43900" y="411937"/>
                </a:lnTo>
                <a:lnTo>
                  <a:pt x="42584" y="413737"/>
                </a:lnTo>
                <a:lnTo>
                  <a:pt x="41362" y="415537"/>
                </a:lnTo>
                <a:lnTo>
                  <a:pt x="39576" y="416661"/>
                </a:lnTo>
                <a:lnTo>
                  <a:pt x="37225" y="417111"/>
                </a:lnTo>
                <a:lnTo>
                  <a:pt x="38072" y="424086"/>
                </a:lnTo>
                <a:lnTo>
                  <a:pt x="41832" y="423298"/>
                </a:lnTo>
                <a:lnTo>
                  <a:pt x="44652" y="421499"/>
                </a:lnTo>
                <a:lnTo>
                  <a:pt x="48506" y="415762"/>
                </a:lnTo>
                <a:lnTo>
                  <a:pt x="49370" y="411937"/>
                </a:lnTo>
                <a:lnTo>
                  <a:pt x="49320" y="402038"/>
                </a:lnTo>
                <a:lnTo>
                  <a:pt x="48976" y="399901"/>
                </a:lnTo>
                <a:lnTo>
                  <a:pt x="47697" y="396526"/>
                </a:lnTo>
                <a:close/>
              </a:path>
              <a:path w="63500" h="603250">
                <a:moveTo>
                  <a:pt x="22467" y="390676"/>
                </a:moveTo>
                <a:lnTo>
                  <a:pt x="13741" y="399001"/>
                </a:lnTo>
                <a:lnTo>
                  <a:pt x="12972" y="401250"/>
                </a:lnTo>
                <a:lnTo>
                  <a:pt x="12770" y="402825"/>
                </a:lnTo>
                <a:lnTo>
                  <a:pt x="12685" y="410250"/>
                </a:lnTo>
                <a:lnTo>
                  <a:pt x="12863" y="411599"/>
                </a:lnTo>
                <a:lnTo>
                  <a:pt x="18424" y="421611"/>
                </a:lnTo>
                <a:lnTo>
                  <a:pt x="19741" y="422511"/>
                </a:lnTo>
                <a:lnTo>
                  <a:pt x="21151" y="422961"/>
                </a:lnTo>
                <a:lnTo>
                  <a:pt x="24441" y="422961"/>
                </a:lnTo>
                <a:lnTo>
                  <a:pt x="26039" y="422398"/>
                </a:lnTo>
                <a:lnTo>
                  <a:pt x="27449" y="421386"/>
                </a:lnTo>
                <a:lnTo>
                  <a:pt x="28953" y="420374"/>
                </a:lnTo>
                <a:lnTo>
                  <a:pt x="29987" y="418799"/>
                </a:lnTo>
                <a:lnTo>
                  <a:pt x="31162" y="415987"/>
                </a:lnTo>
                <a:lnTo>
                  <a:pt x="20869" y="415987"/>
                </a:lnTo>
                <a:lnTo>
                  <a:pt x="19835" y="415312"/>
                </a:lnTo>
                <a:lnTo>
                  <a:pt x="18678" y="413624"/>
                </a:lnTo>
                <a:lnTo>
                  <a:pt x="17954" y="412499"/>
                </a:lnTo>
                <a:lnTo>
                  <a:pt x="17484" y="410250"/>
                </a:lnTo>
                <a:lnTo>
                  <a:pt x="17484" y="404175"/>
                </a:lnTo>
                <a:lnTo>
                  <a:pt x="18048" y="402038"/>
                </a:lnTo>
                <a:lnTo>
                  <a:pt x="20023" y="399001"/>
                </a:lnTo>
                <a:lnTo>
                  <a:pt x="21433" y="397988"/>
                </a:lnTo>
                <a:lnTo>
                  <a:pt x="23313" y="397763"/>
                </a:lnTo>
                <a:lnTo>
                  <a:pt x="22467" y="390676"/>
                </a:lnTo>
                <a:close/>
              </a:path>
              <a:path w="63500" h="603250">
                <a:moveTo>
                  <a:pt x="40234" y="389102"/>
                </a:moveTo>
                <a:lnTo>
                  <a:pt x="36285" y="389102"/>
                </a:lnTo>
                <a:lnTo>
                  <a:pt x="34499" y="389664"/>
                </a:lnTo>
                <a:lnTo>
                  <a:pt x="33183" y="390901"/>
                </a:lnTo>
                <a:lnTo>
                  <a:pt x="31773" y="392026"/>
                </a:lnTo>
                <a:lnTo>
                  <a:pt x="30739" y="393601"/>
                </a:lnTo>
                <a:lnTo>
                  <a:pt x="30081" y="395513"/>
                </a:lnTo>
                <a:lnTo>
                  <a:pt x="29329" y="397538"/>
                </a:lnTo>
                <a:lnTo>
                  <a:pt x="28339" y="401250"/>
                </a:lnTo>
                <a:lnTo>
                  <a:pt x="27261" y="406087"/>
                </a:lnTo>
                <a:lnTo>
                  <a:pt x="26509" y="409575"/>
                </a:lnTo>
                <a:lnTo>
                  <a:pt x="25714" y="412499"/>
                </a:lnTo>
                <a:lnTo>
                  <a:pt x="25235" y="413737"/>
                </a:lnTo>
                <a:lnTo>
                  <a:pt x="24817" y="414637"/>
                </a:lnTo>
                <a:lnTo>
                  <a:pt x="23501" y="415762"/>
                </a:lnTo>
                <a:lnTo>
                  <a:pt x="22843" y="415987"/>
                </a:lnTo>
                <a:lnTo>
                  <a:pt x="31162" y="415987"/>
                </a:lnTo>
                <a:lnTo>
                  <a:pt x="31679" y="414749"/>
                </a:lnTo>
                <a:lnTo>
                  <a:pt x="32619" y="411150"/>
                </a:lnTo>
                <a:lnTo>
                  <a:pt x="33747" y="405862"/>
                </a:lnTo>
                <a:lnTo>
                  <a:pt x="34499" y="402038"/>
                </a:lnTo>
                <a:lnTo>
                  <a:pt x="35157" y="399563"/>
                </a:lnTo>
                <a:lnTo>
                  <a:pt x="36473" y="397201"/>
                </a:lnTo>
                <a:lnTo>
                  <a:pt x="37602" y="396526"/>
                </a:lnTo>
                <a:lnTo>
                  <a:pt x="47697" y="396526"/>
                </a:lnTo>
                <a:lnTo>
                  <a:pt x="47002" y="394614"/>
                </a:lnTo>
                <a:lnTo>
                  <a:pt x="45686" y="392589"/>
                </a:lnTo>
                <a:lnTo>
                  <a:pt x="42114" y="389889"/>
                </a:lnTo>
                <a:lnTo>
                  <a:pt x="40234" y="389102"/>
                </a:lnTo>
                <a:close/>
              </a:path>
              <a:path w="63500" h="603250">
                <a:moveTo>
                  <a:pt x="6862" y="372228"/>
                </a:moveTo>
                <a:lnTo>
                  <a:pt x="0" y="372228"/>
                </a:lnTo>
                <a:lnTo>
                  <a:pt x="0" y="379427"/>
                </a:lnTo>
                <a:lnTo>
                  <a:pt x="6862" y="379427"/>
                </a:lnTo>
                <a:lnTo>
                  <a:pt x="6862" y="372228"/>
                </a:lnTo>
                <a:close/>
              </a:path>
              <a:path w="63500" h="603250">
                <a:moveTo>
                  <a:pt x="48600" y="372228"/>
                </a:moveTo>
                <a:lnTo>
                  <a:pt x="13442" y="372228"/>
                </a:lnTo>
                <a:lnTo>
                  <a:pt x="13442" y="379427"/>
                </a:lnTo>
                <a:lnTo>
                  <a:pt x="48600" y="379427"/>
                </a:lnTo>
                <a:lnTo>
                  <a:pt x="48600" y="372228"/>
                </a:lnTo>
                <a:close/>
              </a:path>
              <a:path w="63500" h="603250">
                <a:moveTo>
                  <a:pt x="18048" y="359517"/>
                </a:moveTo>
                <a:lnTo>
                  <a:pt x="13442" y="359517"/>
                </a:lnTo>
                <a:lnTo>
                  <a:pt x="13442" y="364691"/>
                </a:lnTo>
                <a:lnTo>
                  <a:pt x="18048" y="364691"/>
                </a:lnTo>
                <a:lnTo>
                  <a:pt x="18048" y="359517"/>
                </a:lnTo>
                <a:close/>
              </a:path>
              <a:path w="63500" h="603250">
                <a:moveTo>
                  <a:pt x="48600" y="344218"/>
                </a:moveTo>
                <a:lnTo>
                  <a:pt x="43242" y="345231"/>
                </a:lnTo>
                <a:lnTo>
                  <a:pt x="43430" y="346468"/>
                </a:lnTo>
                <a:lnTo>
                  <a:pt x="43524" y="349393"/>
                </a:lnTo>
                <a:lnTo>
                  <a:pt x="43336" y="350180"/>
                </a:lnTo>
                <a:lnTo>
                  <a:pt x="43054" y="350743"/>
                </a:lnTo>
                <a:lnTo>
                  <a:pt x="42772" y="351417"/>
                </a:lnTo>
                <a:lnTo>
                  <a:pt x="42396" y="351755"/>
                </a:lnTo>
                <a:lnTo>
                  <a:pt x="41926" y="351980"/>
                </a:lnTo>
                <a:lnTo>
                  <a:pt x="41456" y="352317"/>
                </a:lnTo>
                <a:lnTo>
                  <a:pt x="40328" y="352430"/>
                </a:lnTo>
                <a:lnTo>
                  <a:pt x="1128" y="352430"/>
                </a:lnTo>
                <a:lnTo>
                  <a:pt x="4700" y="359517"/>
                </a:lnTo>
                <a:lnTo>
                  <a:pt x="41926" y="359517"/>
                </a:lnTo>
                <a:lnTo>
                  <a:pt x="44276" y="359179"/>
                </a:lnTo>
                <a:lnTo>
                  <a:pt x="45310" y="358617"/>
                </a:lnTo>
                <a:lnTo>
                  <a:pt x="46438" y="358054"/>
                </a:lnTo>
                <a:lnTo>
                  <a:pt x="47378" y="357042"/>
                </a:lnTo>
                <a:lnTo>
                  <a:pt x="48036" y="355580"/>
                </a:lnTo>
                <a:lnTo>
                  <a:pt x="48788" y="354230"/>
                </a:lnTo>
                <a:lnTo>
                  <a:pt x="49039" y="352430"/>
                </a:lnTo>
                <a:lnTo>
                  <a:pt x="49023" y="347593"/>
                </a:lnTo>
                <a:lnTo>
                  <a:pt x="48882" y="346243"/>
                </a:lnTo>
                <a:lnTo>
                  <a:pt x="48600" y="344218"/>
                </a:lnTo>
                <a:close/>
              </a:path>
              <a:path w="63500" h="603250">
                <a:moveTo>
                  <a:pt x="18048" y="345231"/>
                </a:moveTo>
                <a:lnTo>
                  <a:pt x="13442" y="345231"/>
                </a:lnTo>
                <a:lnTo>
                  <a:pt x="13442" y="352430"/>
                </a:lnTo>
                <a:lnTo>
                  <a:pt x="18048" y="352430"/>
                </a:lnTo>
                <a:lnTo>
                  <a:pt x="18048" y="345231"/>
                </a:lnTo>
                <a:close/>
              </a:path>
              <a:path w="63500" h="603250">
                <a:moveTo>
                  <a:pt x="13442" y="303047"/>
                </a:moveTo>
                <a:lnTo>
                  <a:pt x="41926" y="322058"/>
                </a:lnTo>
                <a:lnTo>
                  <a:pt x="39106" y="322958"/>
                </a:lnTo>
                <a:lnTo>
                  <a:pt x="36379" y="323970"/>
                </a:lnTo>
                <a:lnTo>
                  <a:pt x="33841" y="325095"/>
                </a:lnTo>
                <a:lnTo>
                  <a:pt x="13442" y="333869"/>
                </a:lnTo>
                <a:lnTo>
                  <a:pt x="13442" y="341631"/>
                </a:lnTo>
                <a:lnTo>
                  <a:pt x="48694" y="325657"/>
                </a:lnTo>
                <a:lnTo>
                  <a:pt x="60524" y="325657"/>
                </a:lnTo>
                <a:lnTo>
                  <a:pt x="59223" y="324307"/>
                </a:lnTo>
                <a:lnTo>
                  <a:pt x="57249" y="323070"/>
                </a:lnTo>
                <a:lnTo>
                  <a:pt x="55744" y="322058"/>
                </a:lnTo>
                <a:lnTo>
                  <a:pt x="53112" y="320708"/>
                </a:lnTo>
                <a:lnTo>
                  <a:pt x="13442" y="303047"/>
                </a:lnTo>
                <a:close/>
              </a:path>
              <a:path w="63500" h="603250">
                <a:moveTo>
                  <a:pt x="60524" y="325657"/>
                </a:moveTo>
                <a:lnTo>
                  <a:pt x="48694" y="325657"/>
                </a:lnTo>
                <a:lnTo>
                  <a:pt x="49352" y="325882"/>
                </a:lnTo>
                <a:lnTo>
                  <a:pt x="49822" y="326107"/>
                </a:lnTo>
                <a:lnTo>
                  <a:pt x="56403" y="330832"/>
                </a:lnTo>
                <a:lnTo>
                  <a:pt x="56873" y="331732"/>
                </a:lnTo>
                <a:lnTo>
                  <a:pt x="57155" y="332969"/>
                </a:lnTo>
                <a:lnTo>
                  <a:pt x="57092" y="336231"/>
                </a:lnTo>
                <a:lnTo>
                  <a:pt x="56967" y="337131"/>
                </a:lnTo>
                <a:lnTo>
                  <a:pt x="56591" y="338706"/>
                </a:lnTo>
                <a:lnTo>
                  <a:pt x="62137" y="337919"/>
                </a:lnTo>
                <a:lnTo>
                  <a:pt x="62701" y="336231"/>
                </a:lnTo>
                <a:lnTo>
                  <a:pt x="62889" y="334656"/>
                </a:lnTo>
                <a:lnTo>
                  <a:pt x="62837" y="330832"/>
                </a:lnTo>
                <a:lnTo>
                  <a:pt x="62419" y="329032"/>
                </a:lnTo>
                <a:lnTo>
                  <a:pt x="60633" y="325770"/>
                </a:lnTo>
                <a:close/>
              </a:path>
              <a:path w="63500" h="603250">
                <a:moveTo>
                  <a:pt x="48600" y="238253"/>
                </a:moveTo>
                <a:lnTo>
                  <a:pt x="24253" y="238253"/>
                </a:lnTo>
                <a:lnTo>
                  <a:pt x="22279" y="238365"/>
                </a:lnTo>
                <a:lnTo>
                  <a:pt x="12596" y="250064"/>
                </a:lnTo>
                <a:lnTo>
                  <a:pt x="12596" y="258501"/>
                </a:lnTo>
                <a:lnTo>
                  <a:pt x="14570" y="262888"/>
                </a:lnTo>
                <a:lnTo>
                  <a:pt x="18424" y="266038"/>
                </a:lnTo>
                <a:lnTo>
                  <a:pt x="13442" y="266038"/>
                </a:lnTo>
                <a:lnTo>
                  <a:pt x="13442" y="272450"/>
                </a:lnTo>
                <a:lnTo>
                  <a:pt x="48600" y="272450"/>
                </a:lnTo>
                <a:lnTo>
                  <a:pt x="48600" y="265363"/>
                </a:lnTo>
                <a:lnTo>
                  <a:pt x="24911" y="265363"/>
                </a:lnTo>
                <a:lnTo>
                  <a:pt x="21809" y="264238"/>
                </a:lnTo>
                <a:lnTo>
                  <a:pt x="18612" y="259738"/>
                </a:lnTo>
                <a:lnTo>
                  <a:pt x="17766" y="257151"/>
                </a:lnTo>
                <a:lnTo>
                  <a:pt x="17766" y="252201"/>
                </a:lnTo>
                <a:lnTo>
                  <a:pt x="18142" y="250514"/>
                </a:lnTo>
                <a:lnTo>
                  <a:pt x="18895" y="249164"/>
                </a:lnTo>
                <a:lnTo>
                  <a:pt x="19553" y="247702"/>
                </a:lnTo>
                <a:lnTo>
                  <a:pt x="20587" y="246690"/>
                </a:lnTo>
                <a:lnTo>
                  <a:pt x="21715" y="246240"/>
                </a:lnTo>
                <a:lnTo>
                  <a:pt x="22937" y="245677"/>
                </a:lnTo>
                <a:lnTo>
                  <a:pt x="24817" y="245340"/>
                </a:lnTo>
                <a:lnTo>
                  <a:pt x="48600" y="245340"/>
                </a:lnTo>
                <a:lnTo>
                  <a:pt x="48600" y="238253"/>
                </a:lnTo>
                <a:close/>
              </a:path>
              <a:path w="63500" h="603250">
                <a:moveTo>
                  <a:pt x="14570" y="203156"/>
                </a:moveTo>
                <a:lnTo>
                  <a:pt x="13254" y="205631"/>
                </a:lnTo>
                <a:lnTo>
                  <a:pt x="12596" y="207993"/>
                </a:lnTo>
                <a:lnTo>
                  <a:pt x="12654" y="212380"/>
                </a:lnTo>
                <a:lnTo>
                  <a:pt x="12972" y="213618"/>
                </a:lnTo>
                <a:lnTo>
                  <a:pt x="14570" y="216430"/>
                </a:lnTo>
                <a:lnTo>
                  <a:pt x="16262" y="217892"/>
                </a:lnTo>
                <a:lnTo>
                  <a:pt x="18706" y="219579"/>
                </a:lnTo>
                <a:lnTo>
                  <a:pt x="13442" y="219579"/>
                </a:lnTo>
                <a:lnTo>
                  <a:pt x="13442" y="225991"/>
                </a:lnTo>
                <a:lnTo>
                  <a:pt x="48600" y="225991"/>
                </a:lnTo>
                <a:lnTo>
                  <a:pt x="48600" y="218905"/>
                </a:lnTo>
                <a:lnTo>
                  <a:pt x="27637" y="218905"/>
                </a:lnTo>
                <a:lnTo>
                  <a:pt x="25381" y="218455"/>
                </a:lnTo>
                <a:lnTo>
                  <a:pt x="18801" y="209005"/>
                </a:lnTo>
                <a:lnTo>
                  <a:pt x="19177" y="207318"/>
                </a:lnTo>
                <a:lnTo>
                  <a:pt x="20117" y="205518"/>
                </a:lnTo>
                <a:lnTo>
                  <a:pt x="14570" y="203156"/>
                </a:lnTo>
                <a:close/>
              </a:path>
              <a:path w="63500" h="603250">
                <a:moveTo>
                  <a:pt x="62137" y="157373"/>
                </a:moveTo>
                <a:lnTo>
                  <a:pt x="57813" y="157373"/>
                </a:lnTo>
                <a:lnTo>
                  <a:pt x="57813" y="204618"/>
                </a:lnTo>
                <a:lnTo>
                  <a:pt x="62137" y="204618"/>
                </a:lnTo>
                <a:lnTo>
                  <a:pt x="62137" y="157373"/>
                </a:lnTo>
                <a:close/>
              </a:path>
              <a:path w="63500" h="603250">
                <a:moveTo>
                  <a:pt x="47697" y="126775"/>
                </a:moveTo>
                <a:lnTo>
                  <a:pt x="40422" y="126775"/>
                </a:lnTo>
                <a:lnTo>
                  <a:pt x="41738" y="127563"/>
                </a:lnTo>
                <a:lnTo>
                  <a:pt x="43994" y="130713"/>
                </a:lnTo>
                <a:lnTo>
                  <a:pt x="44558" y="133075"/>
                </a:lnTo>
                <a:lnTo>
                  <a:pt x="44528" y="139824"/>
                </a:lnTo>
                <a:lnTo>
                  <a:pt x="43900" y="142187"/>
                </a:lnTo>
                <a:lnTo>
                  <a:pt x="42584" y="143986"/>
                </a:lnTo>
                <a:lnTo>
                  <a:pt x="41362" y="145786"/>
                </a:lnTo>
                <a:lnTo>
                  <a:pt x="39576" y="146911"/>
                </a:lnTo>
                <a:lnTo>
                  <a:pt x="37225" y="147361"/>
                </a:lnTo>
                <a:lnTo>
                  <a:pt x="38072" y="154335"/>
                </a:lnTo>
                <a:lnTo>
                  <a:pt x="41832" y="153548"/>
                </a:lnTo>
                <a:lnTo>
                  <a:pt x="44652" y="151748"/>
                </a:lnTo>
                <a:lnTo>
                  <a:pt x="48506" y="146011"/>
                </a:lnTo>
                <a:lnTo>
                  <a:pt x="49370" y="142187"/>
                </a:lnTo>
                <a:lnTo>
                  <a:pt x="49320" y="132287"/>
                </a:lnTo>
                <a:lnTo>
                  <a:pt x="48976" y="130150"/>
                </a:lnTo>
                <a:lnTo>
                  <a:pt x="47697" y="126775"/>
                </a:lnTo>
                <a:close/>
              </a:path>
              <a:path w="63500" h="603250">
                <a:moveTo>
                  <a:pt x="22467" y="120926"/>
                </a:moveTo>
                <a:lnTo>
                  <a:pt x="13741" y="129250"/>
                </a:lnTo>
                <a:lnTo>
                  <a:pt x="12972" y="131500"/>
                </a:lnTo>
                <a:lnTo>
                  <a:pt x="12770" y="133075"/>
                </a:lnTo>
                <a:lnTo>
                  <a:pt x="12670" y="140387"/>
                </a:lnTo>
                <a:lnTo>
                  <a:pt x="12863" y="141849"/>
                </a:lnTo>
                <a:lnTo>
                  <a:pt x="18424" y="151861"/>
                </a:lnTo>
                <a:lnTo>
                  <a:pt x="19741" y="152761"/>
                </a:lnTo>
                <a:lnTo>
                  <a:pt x="21151" y="153211"/>
                </a:lnTo>
                <a:lnTo>
                  <a:pt x="24441" y="153211"/>
                </a:lnTo>
                <a:lnTo>
                  <a:pt x="26039" y="152648"/>
                </a:lnTo>
                <a:lnTo>
                  <a:pt x="27449" y="151636"/>
                </a:lnTo>
                <a:lnTo>
                  <a:pt x="28953" y="150623"/>
                </a:lnTo>
                <a:lnTo>
                  <a:pt x="29987" y="149048"/>
                </a:lnTo>
                <a:lnTo>
                  <a:pt x="31162" y="146236"/>
                </a:lnTo>
                <a:lnTo>
                  <a:pt x="20869" y="146236"/>
                </a:lnTo>
                <a:lnTo>
                  <a:pt x="19835" y="145561"/>
                </a:lnTo>
                <a:lnTo>
                  <a:pt x="18678" y="143874"/>
                </a:lnTo>
                <a:lnTo>
                  <a:pt x="17954" y="142749"/>
                </a:lnTo>
                <a:lnTo>
                  <a:pt x="17484" y="140387"/>
                </a:lnTo>
                <a:lnTo>
                  <a:pt x="17484" y="134425"/>
                </a:lnTo>
                <a:lnTo>
                  <a:pt x="18048" y="132287"/>
                </a:lnTo>
                <a:lnTo>
                  <a:pt x="20023" y="129250"/>
                </a:lnTo>
                <a:lnTo>
                  <a:pt x="21433" y="128238"/>
                </a:lnTo>
                <a:lnTo>
                  <a:pt x="23313" y="128013"/>
                </a:lnTo>
                <a:lnTo>
                  <a:pt x="22467" y="120926"/>
                </a:lnTo>
                <a:close/>
              </a:path>
              <a:path w="63500" h="603250">
                <a:moveTo>
                  <a:pt x="40234" y="119351"/>
                </a:moveTo>
                <a:lnTo>
                  <a:pt x="36285" y="119351"/>
                </a:lnTo>
                <a:lnTo>
                  <a:pt x="34499" y="119914"/>
                </a:lnTo>
                <a:lnTo>
                  <a:pt x="31773" y="122276"/>
                </a:lnTo>
                <a:lnTo>
                  <a:pt x="30739" y="123851"/>
                </a:lnTo>
                <a:lnTo>
                  <a:pt x="30081" y="125763"/>
                </a:lnTo>
                <a:lnTo>
                  <a:pt x="29329" y="127788"/>
                </a:lnTo>
                <a:lnTo>
                  <a:pt x="28339" y="131500"/>
                </a:lnTo>
                <a:lnTo>
                  <a:pt x="27261" y="136337"/>
                </a:lnTo>
                <a:lnTo>
                  <a:pt x="26509" y="139824"/>
                </a:lnTo>
                <a:lnTo>
                  <a:pt x="25714" y="142749"/>
                </a:lnTo>
                <a:lnTo>
                  <a:pt x="25235" y="143986"/>
                </a:lnTo>
                <a:lnTo>
                  <a:pt x="24817" y="144886"/>
                </a:lnTo>
                <a:lnTo>
                  <a:pt x="23501" y="146011"/>
                </a:lnTo>
                <a:lnTo>
                  <a:pt x="22843" y="146236"/>
                </a:lnTo>
                <a:lnTo>
                  <a:pt x="31162" y="146236"/>
                </a:lnTo>
                <a:lnTo>
                  <a:pt x="31679" y="144999"/>
                </a:lnTo>
                <a:lnTo>
                  <a:pt x="32619" y="141399"/>
                </a:lnTo>
                <a:lnTo>
                  <a:pt x="33747" y="136112"/>
                </a:lnTo>
                <a:lnTo>
                  <a:pt x="34499" y="132287"/>
                </a:lnTo>
                <a:lnTo>
                  <a:pt x="35157" y="129813"/>
                </a:lnTo>
                <a:lnTo>
                  <a:pt x="36473" y="127450"/>
                </a:lnTo>
                <a:lnTo>
                  <a:pt x="37602" y="126775"/>
                </a:lnTo>
                <a:lnTo>
                  <a:pt x="47697" y="126775"/>
                </a:lnTo>
                <a:lnTo>
                  <a:pt x="47002" y="124863"/>
                </a:lnTo>
                <a:lnTo>
                  <a:pt x="45686" y="122838"/>
                </a:lnTo>
                <a:lnTo>
                  <a:pt x="43900" y="121488"/>
                </a:lnTo>
                <a:lnTo>
                  <a:pt x="42114" y="120026"/>
                </a:lnTo>
                <a:lnTo>
                  <a:pt x="40234" y="119351"/>
                </a:lnTo>
                <a:close/>
              </a:path>
              <a:path w="63500" h="603250">
                <a:moveTo>
                  <a:pt x="26321" y="81892"/>
                </a:moveTo>
                <a:lnTo>
                  <a:pt x="17672" y="81892"/>
                </a:lnTo>
                <a:lnTo>
                  <a:pt x="14288" y="85042"/>
                </a:lnTo>
                <a:lnTo>
                  <a:pt x="12596" y="89204"/>
                </a:lnTo>
                <a:lnTo>
                  <a:pt x="12596" y="97866"/>
                </a:lnTo>
                <a:lnTo>
                  <a:pt x="27449" y="112377"/>
                </a:lnTo>
                <a:lnTo>
                  <a:pt x="35721" y="112377"/>
                </a:lnTo>
                <a:lnTo>
                  <a:pt x="39858" y="110802"/>
                </a:lnTo>
                <a:lnTo>
                  <a:pt x="43430" y="107652"/>
                </a:lnTo>
                <a:lnTo>
                  <a:pt x="46287" y="105065"/>
                </a:lnTo>
                <a:lnTo>
                  <a:pt x="26133" y="105065"/>
                </a:lnTo>
                <a:lnTo>
                  <a:pt x="22937" y="103940"/>
                </a:lnTo>
                <a:lnTo>
                  <a:pt x="20661" y="101578"/>
                </a:lnTo>
                <a:lnTo>
                  <a:pt x="18612" y="99553"/>
                </a:lnTo>
                <a:lnTo>
                  <a:pt x="17578" y="96853"/>
                </a:lnTo>
                <a:lnTo>
                  <a:pt x="17703" y="90104"/>
                </a:lnTo>
                <a:lnTo>
                  <a:pt x="18612" y="87629"/>
                </a:lnTo>
                <a:lnTo>
                  <a:pt x="21301" y="84929"/>
                </a:lnTo>
                <a:lnTo>
                  <a:pt x="23031" y="83129"/>
                </a:lnTo>
                <a:lnTo>
                  <a:pt x="26321" y="81892"/>
                </a:lnTo>
                <a:close/>
              </a:path>
              <a:path w="63500" h="603250">
                <a:moveTo>
                  <a:pt x="60388" y="82454"/>
                </a:moveTo>
                <a:lnTo>
                  <a:pt x="47942" y="82454"/>
                </a:lnTo>
                <a:lnTo>
                  <a:pt x="50480" y="82679"/>
                </a:lnTo>
                <a:lnTo>
                  <a:pt x="51702" y="83017"/>
                </a:lnTo>
                <a:lnTo>
                  <a:pt x="57898" y="97866"/>
                </a:lnTo>
                <a:lnTo>
                  <a:pt x="57437" y="99890"/>
                </a:lnTo>
                <a:lnTo>
                  <a:pt x="56167" y="101803"/>
                </a:lnTo>
                <a:lnTo>
                  <a:pt x="55462" y="102928"/>
                </a:lnTo>
                <a:lnTo>
                  <a:pt x="54146" y="103715"/>
                </a:lnTo>
                <a:lnTo>
                  <a:pt x="52360" y="104053"/>
                </a:lnTo>
                <a:lnTo>
                  <a:pt x="51514" y="111027"/>
                </a:lnTo>
                <a:lnTo>
                  <a:pt x="55368" y="111027"/>
                </a:lnTo>
                <a:lnTo>
                  <a:pt x="58189" y="109565"/>
                </a:lnTo>
                <a:lnTo>
                  <a:pt x="60069" y="106527"/>
                </a:lnTo>
                <a:lnTo>
                  <a:pt x="61949" y="103378"/>
                </a:lnTo>
                <a:lnTo>
                  <a:pt x="62837" y="99553"/>
                </a:lnTo>
                <a:lnTo>
                  <a:pt x="62724" y="89204"/>
                </a:lnTo>
                <a:lnTo>
                  <a:pt x="62231" y="86504"/>
                </a:lnTo>
                <a:lnTo>
                  <a:pt x="60388" y="82454"/>
                </a:lnTo>
                <a:close/>
              </a:path>
              <a:path w="63500" h="603250">
                <a:moveTo>
                  <a:pt x="49352" y="75255"/>
                </a:moveTo>
                <a:lnTo>
                  <a:pt x="13442" y="75255"/>
                </a:lnTo>
                <a:lnTo>
                  <a:pt x="13442" y="81892"/>
                </a:lnTo>
                <a:lnTo>
                  <a:pt x="35063" y="81892"/>
                </a:lnTo>
                <a:lnTo>
                  <a:pt x="38448" y="83017"/>
                </a:lnTo>
                <a:lnTo>
                  <a:pt x="42584" y="87517"/>
                </a:lnTo>
                <a:lnTo>
                  <a:pt x="43665" y="90104"/>
                </a:lnTo>
                <a:lnTo>
                  <a:pt x="43712" y="96853"/>
                </a:lnTo>
                <a:lnTo>
                  <a:pt x="42584" y="99553"/>
                </a:lnTo>
                <a:lnTo>
                  <a:pt x="40516" y="101803"/>
                </a:lnTo>
                <a:lnTo>
                  <a:pt x="38354" y="103940"/>
                </a:lnTo>
                <a:lnTo>
                  <a:pt x="34969" y="105065"/>
                </a:lnTo>
                <a:lnTo>
                  <a:pt x="46287" y="105065"/>
                </a:lnTo>
                <a:lnTo>
                  <a:pt x="46908" y="104502"/>
                </a:lnTo>
                <a:lnTo>
                  <a:pt x="48600" y="100003"/>
                </a:lnTo>
                <a:lnTo>
                  <a:pt x="48600" y="89541"/>
                </a:lnTo>
                <a:lnTo>
                  <a:pt x="47096" y="85604"/>
                </a:lnTo>
                <a:lnTo>
                  <a:pt x="43994" y="82567"/>
                </a:lnTo>
                <a:lnTo>
                  <a:pt x="47942" y="82454"/>
                </a:lnTo>
                <a:lnTo>
                  <a:pt x="60388" y="82454"/>
                </a:lnTo>
                <a:lnTo>
                  <a:pt x="59599" y="80767"/>
                </a:lnTo>
                <a:lnTo>
                  <a:pt x="57813" y="78630"/>
                </a:lnTo>
                <a:lnTo>
                  <a:pt x="55462" y="77280"/>
                </a:lnTo>
                <a:lnTo>
                  <a:pt x="53206" y="75930"/>
                </a:lnTo>
                <a:lnTo>
                  <a:pt x="49352" y="75255"/>
                </a:lnTo>
                <a:close/>
              </a:path>
              <a:path w="63500" h="603250">
                <a:moveTo>
                  <a:pt x="35063" y="26322"/>
                </a:moveTo>
                <a:lnTo>
                  <a:pt x="24911" y="26322"/>
                </a:lnTo>
                <a:lnTo>
                  <a:pt x="20587" y="28122"/>
                </a:lnTo>
                <a:lnTo>
                  <a:pt x="14194" y="35546"/>
                </a:lnTo>
                <a:lnTo>
                  <a:pt x="12596" y="40271"/>
                </a:lnTo>
                <a:lnTo>
                  <a:pt x="12596" y="51295"/>
                </a:lnTo>
                <a:lnTo>
                  <a:pt x="13912" y="55682"/>
                </a:lnTo>
                <a:lnTo>
                  <a:pt x="16544" y="59282"/>
                </a:lnTo>
                <a:lnTo>
                  <a:pt x="19647" y="63669"/>
                </a:lnTo>
                <a:lnTo>
                  <a:pt x="24535" y="65806"/>
                </a:lnTo>
                <a:lnTo>
                  <a:pt x="36943" y="65806"/>
                </a:lnTo>
                <a:lnTo>
                  <a:pt x="41550" y="64006"/>
                </a:lnTo>
                <a:lnTo>
                  <a:pt x="44652" y="60294"/>
                </a:lnTo>
                <a:lnTo>
                  <a:pt x="46250" y="58494"/>
                </a:lnTo>
                <a:lnTo>
                  <a:pt x="26509" y="58494"/>
                </a:lnTo>
                <a:lnTo>
                  <a:pt x="23125" y="57257"/>
                </a:lnTo>
                <a:lnTo>
                  <a:pt x="20869" y="54894"/>
                </a:lnTo>
                <a:lnTo>
                  <a:pt x="18706" y="52532"/>
                </a:lnTo>
                <a:lnTo>
                  <a:pt x="17578" y="49607"/>
                </a:lnTo>
                <a:lnTo>
                  <a:pt x="17622" y="42408"/>
                </a:lnTo>
                <a:lnTo>
                  <a:pt x="18706" y="39596"/>
                </a:lnTo>
                <a:lnTo>
                  <a:pt x="20963" y="37234"/>
                </a:lnTo>
                <a:lnTo>
                  <a:pt x="23125" y="34871"/>
                </a:lnTo>
                <a:lnTo>
                  <a:pt x="26509" y="33634"/>
                </a:lnTo>
                <a:lnTo>
                  <a:pt x="46210" y="33634"/>
                </a:lnTo>
                <a:lnTo>
                  <a:pt x="45780" y="32734"/>
                </a:lnTo>
                <a:lnTo>
                  <a:pt x="43806" y="30372"/>
                </a:lnTo>
                <a:lnTo>
                  <a:pt x="41174" y="28797"/>
                </a:lnTo>
                <a:lnTo>
                  <a:pt x="38636" y="27110"/>
                </a:lnTo>
                <a:lnTo>
                  <a:pt x="35063" y="26322"/>
                </a:lnTo>
                <a:close/>
              </a:path>
              <a:path w="63500" h="603250">
                <a:moveTo>
                  <a:pt x="46210" y="33634"/>
                </a:moveTo>
                <a:lnTo>
                  <a:pt x="35439" y="33634"/>
                </a:lnTo>
                <a:lnTo>
                  <a:pt x="38918" y="34871"/>
                </a:lnTo>
                <a:lnTo>
                  <a:pt x="41174" y="37234"/>
                </a:lnTo>
                <a:lnTo>
                  <a:pt x="43430" y="39483"/>
                </a:lnTo>
                <a:lnTo>
                  <a:pt x="44516" y="42408"/>
                </a:lnTo>
                <a:lnTo>
                  <a:pt x="44558" y="49607"/>
                </a:lnTo>
                <a:lnTo>
                  <a:pt x="43430" y="52532"/>
                </a:lnTo>
                <a:lnTo>
                  <a:pt x="38918" y="57257"/>
                </a:lnTo>
                <a:lnTo>
                  <a:pt x="35533" y="58494"/>
                </a:lnTo>
                <a:lnTo>
                  <a:pt x="46250" y="58494"/>
                </a:lnTo>
                <a:lnTo>
                  <a:pt x="47848" y="56694"/>
                </a:lnTo>
                <a:lnTo>
                  <a:pt x="49446" y="51970"/>
                </a:lnTo>
                <a:lnTo>
                  <a:pt x="49446" y="42408"/>
                </a:lnTo>
                <a:lnTo>
                  <a:pt x="48694" y="38921"/>
                </a:lnTo>
                <a:lnTo>
                  <a:pt x="47284" y="35884"/>
                </a:lnTo>
                <a:lnTo>
                  <a:pt x="46210" y="33634"/>
                </a:lnTo>
                <a:close/>
              </a:path>
              <a:path w="63500" h="603250">
                <a:moveTo>
                  <a:pt x="18048" y="15298"/>
                </a:moveTo>
                <a:lnTo>
                  <a:pt x="13442" y="15298"/>
                </a:lnTo>
                <a:lnTo>
                  <a:pt x="13442" y="20473"/>
                </a:lnTo>
                <a:lnTo>
                  <a:pt x="18048" y="20473"/>
                </a:lnTo>
                <a:lnTo>
                  <a:pt x="18048" y="15298"/>
                </a:lnTo>
                <a:close/>
              </a:path>
              <a:path w="63500" h="603250">
                <a:moveTo>
                  <a:pt x="48600" y="0"/>
                </a:moveTo>
                <a:lnTo>
                  <a:pt x="43242" y="1012"/>
                </a:lnTo>
                <a:lnTo>
                  <a:pt x="43430" y="2249"/>
                </a:lnTo>
                <a:lnTo>
                  <a:pt x="43524" y="5174"/>
                </a:lnTo>
                <a:lnTo>
                  <a:pt x="43336" y="5961"/>
                </a:lnTo>
                <a:lnTo>
                  <a:pt x="42772" y="7086"/>
                </a:lnTo>
                <a:lnTo>
                  <a:pt x="42396" y="7536"/>
                </a:lnTo>
                <a:lnTo>
                  <a:pt x="41926" y="7761"/>
                </a:lnTo>
                <a:lnTo>
                  <a:pt x="41456" y="8099"/>
                </a:lnTo>
                <a:lnTo>
                  <a:pt x="40328" y="8211"/>
                </a:lnTo>
                <a:lnTo>
                  <a:pt x="1128" y="8211"/>
                </a:lnTo>
                <a:lnTo>
                  <a:pt x="4700" y="15298"/>
                </a:lnTo>
                <a:lnTo>
                  <a:pt x="41926" y="15298"/>
                </a:lnTo>
                <a:lnTo>
                  <a:pt x="44276" y="14961"/>
                </a:lnTo>
                <a:lnTo>
                  <a:pt x="45310" y="14398"/>
                </a:lnTo>
                <a:lnTo>
                  <a:pt x="46438" y="13836"/>
                </a:lnTo>
                <a:lnTo>
                  <a:pt x="47378" y="12823"/>
                </a:lnTo>
                <a:lnTo>
                  <a:pt x="48036" y="11361"/>
                </a:lnTo>
                <a:lnTo>
                  <a:pt x="48788" y="10011"/>
                </a:lnTo>
                <a:lnTo>
                  <a:pt x="49039" y="8211"/>
                </a:lnTo>
                <a:lnTo>
                  <a:pt x="49023" y="3374"/>
                </a:lnTo>
                <a:lnTo>
                  <a:pt x="48882" y="2024"/>
                </a:lnTo>
                <a:lnTo>
                  <a:pt x="48600" y="0"/>
                </a:lnTo>
                <a:close/>
              </a:path>
              <a:path w="63500" h="603250">
                <a:moveTo>
                  <a:pt x="18048" y="1012"/>
                </a:moveTo>
                <a:lnTo>
                  <a:pt x="13442" y="1012"/>
                </a:lnTo>
                <a:lnTo>
                  <a:pt x="13442" y="8211"/>
                </a:lnTo>
                <a:lnTo>
                  <a:pt x="18048" y="8211"/>
                </a:lnTo>
                <a:lnTo>
                  <a:pt x="18048" y="1012"/>
                </a:lnTo>
                <a:close/>
              </a:path>
            </a:pathLst>
          </a:custGeom>
          <a:solidFill>
            <a:srgbClr val="000000"/>
          </a:solidFill>
        </p:spPr>
        <p:txBody>
          <a:bodyPr wrap="square" lIns="0" tIns="0" rIns="0" bIns="0" rtlCol="0"/>
          <a:lstStyle/>
          <a:p>
            <a:endParaRPr/>
          </a:p>
        </p:txBody>
      </p:sp>
      <p:sp>
        <p:nvSpPr>
          <p:cNvPr id="97" name="object 97"/>
          <p:cNvSpPr/>
          <p:nvPr/>
        </p:nvSpPr>
        <p:spPr>
          <a:xfrm>
            <a:off x="3726694" y="3397107"/>
            <a:ext cx="33020" cy="42545"/>
          </a:xfrm>
          <a:custGeom>
            <a:avLst/>
            <a:gdLst/>
            <a:ahLst/>
            <a:cxnLst/>
            <a:rect l="l" t="t" r="r" b="b"/>
            <a:pathLst>
              <a:path w="33020" h="42545">
                <a:moveTo>
                  <a:pt x="32055" y="0"/>
                </a:moveTo>
                <a:lnTo>
                  <a:pt x="24911" y="0"/>
                </a:lnTo>
                <a:lnTo>
                  <a:pt x="18989" y="10011"/>
                </a:lnTo>
                <a:lnTo>
                  <a:pt x="16356" y="14623"/>
                </a:lnTo>
                <a:lnTo>
                  <a:pt x="13912" y="9899"/>
                </a:lnTo>
                <a:lnTo>
                  <a:pt x="8460" y="0"/>
                </a:lnTo>
                <a:lnTo>
                  <a:pt x="1034" y="0"/>
                </a:lnTo>
                <a:lnTo>
                  <a:pt x="12878" y="20248"/>
                </a:lnTo>
                <a:lnTo>
                  <a:pt x="0" y="42183"/>
                </a:lnTo>
                <a:lnTo>
                  <a:pt x="7238" y="42183"/>
                </a:lnTo>
                <a:lnTo>
                  <a:pt x="16544" y="25535"/>
                </a:lnTo>
                <a:lnTo>
                  <a:pt x="18424" y="29134"/>
                </a:lnTo>
                <a:lnTo>
                  <a:pt x="25663" y="42183"/>
                </a:lnTo>
                <a:lnTo>
                  <a:pt x="32995" y="42183"/>
                </a:lnTo>
                <a:lnTo>
                  <a:pt x="19929" y="19910"/>
                </a:lnTo>
                <a:lnTo>
                  <a:pt x="32055" y="0"/>
                </a:lnTo>
                <a:close/>
              </a:path>
            </a:pathLst>
          </a:custGeom>
          <a:solidFill>
            <a:srgbClr val="000000"/>
          </a:solidFill>
        </p:spPr>
        <p:txBody>
          <a:bodyPr wrap="square" lIns="0" tIns="0" rIns="0" bIns="0" rtlCol="0"/>
          <a:lstStyle/>
          <a:p>
            <a:endParaRPr/>
          </a:p>
        </p:txBody>
      </p:sp>
      <p:grpSp>
        <p:nvGrpSpPr>
          <p:cNvPr id="98" name="object 98"/>
          <p:cNvGrpSpPr/>
          <p:nvPr/>
        </p:nvGrpSpPr>
        <p:grpSpPr>
          <a:xfrm>
            <a:off x="4665898" y="2088964"/>
            <a:ext cx="1369695" cy="1242695"/>
            <a:chOff x="4665898" y="2088964"/>
            <a:chExt cx="1369695" cy="1242695"/>
          </a:xfrm>
        </p:grpSpPr>
        <p:sp>
          <p:nvSpPr>
            <p:cNvPr id="99" name="object 99"/>
            <p:cNvSpPr/>
            <p:nvPr/>
          </p:nvSpPr>
          <p:spPr>
            <a:xfrm>
              <a:off x="4746743" y="3152780"/>
              <a:ext cx="1249045" cy="0"/>
            </a:xfrm>
            <a:custGeom>
              <a:avLst/>
              <a:gdLst/>
              <a:ahLst/>
              <a:cxnLst/>
              <a:rect l="l" t="t" r="r" b="b"/>
              <a:pathLst>
                <a:path w="1249045">
                  <a:moveTo>
                    <a:pt x="0" y="0"/>
                  </a:moveTo>
                  <a:lnTo>
                    <a:pt x="1248480" y="0"/>
                  </a:lnTo>
                </a:path>
              </a:pathLst>
            </a:custGeom>
            <a:ln w="7287">
              <a:solidFill>
                <a:srgbClr val="EFEFEF"/>
              </a:solidFill>
              <a:prstDash val="sysDash"/>
            </a:ln>
          </p:spPr>
          <p:txBody>
            <a:bodyPr wrap="square" lIns="0" tIns="0" rIns="0" bIns="0" rtlCol="0"/>
            <a:lstStyle/>
            <a:p>
              <a:endParaRPr/>
            </a:p>
          </p:txBody>
        </p:sp>
        <p:sp>
          <p:nvSpPr>
            <p:cNvPr id="100" name="object 100"/>
            <p:cNvSpPr/>
            <p:nvPr/>
          </p:nvSpPr>
          <p:spPr>
            <a:xfrm>
              <a:off x="4746743" y="2939162"/>
              <a:ext cx="1288415" cy="267335"/>
            </a:xfrm>
            <a:custGeom>
              <a:avLst/>
              <a:gdLst/>
              <a:ahLst/>
              <a:cxnLst/>
              <a:rect l="l" t="t" r="r" b="b"/>
              <a:pathLst>
                <a:path w="1288414" h="267335">
                  <a:moveTo>
                    <a:pt x="1278938" y="213618"/>
                  </a:moveTo>
                  <a:lnTo>
                    <a:pt x="1288244" y="213618"/>
                  </a:lnTo>
                </a:path>
                <a:path w="1288414" h="267335">
                  <a:moveTo>
                    <a:pt x="44652" y="267163"/>
                  </a:moveTo>
                  <a:lnTo>
                    <a:pt x="44652" y="194269"/>
                  </a:lnTo>
                </a:path>
                <a:path w="1288414" h="267335">
                  <a:moveTo>
                    <a:pt x="44652" y="157823"/>
                  </a:moveTo>
                  <a:lnTo>
                    <a:pt x="44652" y="84929"/>
                  </a:lnTo>
                </a:path>
                <a:path w="1288414" h="267335">
                  <a:moveTo>
                    <a:pt x="0" y="0"/>
                  </a:moveTo>
                  <a:lnTo>
                    <a:pt x="60915" y="0"/>
                  </a:lnTo>
                </a:path>
              </a:pathLst>
            </a:custGeom>
            <a:ln w="6688">
              <a:solidFill>
                <a:srgbClr val="EFEFEF"/>
              </a:solidFill>
            </a:ln>
          </p:spPr>
          <p:txBody>
            <a:bodyPr wrap="square" lIns="0" tIns="0" rIns="0" bIns="0" rtlCol="0"/>
            <a:lstStyle/>
            <a:p>
              <a:endParaRPr/>
            </a:p>
          </p:txBody>
        </p:sp>
        <p:sp>
          <p:nvSpPr>
            <p:cNvPr id="101" name="object 101"/>
            <p:cNvSpPr/>
            <p:nvPr/>
          </p:nvSpPr>
          <p:spPr>
            <a:xfrm>
              <a:off x="4838022" y="2939162"/>
              <a:ext cx="1157605" cy="0"/>
            </a:xfrm>
            <a:custGeom>
              <a:avLst/>
              <a:gdLst/>
              <a:ahLst/>
              <a:cxnLst/>
              <a:rect l="l" t="t" r="r" b="b"/>
              <a:pathLst>
                <a:path w="1157604">
                  <a:moveTo>
                    <a:pt x="0" y="0"/>
                  </a:moveTo>
                  <a:lnTo>
                    <a:pt x="1157201" y="0"/>
                  </a:lnTo>
                </a:path>
              </a:pathLst>
            </a:custGeom>
            <a:ln w="7287">
              <a:solidFill>
                <a:srgbClr val="EFEFEF"/>
              </a:solidFill>
              <a:prstDash val="sysDash"/>
            </a:ln>
          </p:spPr>
          <p:txBody>
            <a:bodyPr wrap="square" lIns="0" tIns="0" rIns="0" bIns="0" rtlCol="0"/>
            <a:lstStyle/>
            <a:p>
              <a:endParaRPr/>
            </a:p>
          </p:txBody>
        </p:sp>
        <p:sp>
          <p:nvSpPr>
            <p:cNvPr id="102" name="object 102"/>
            <p:cNvSpPr/>
            <p:nvPr/>
          </p:nvSpPr>
          <p:spPr>
            <a:xfrm>
              <a:off x="4746743" y="2725431"/>
              <a:ext cx="1288415" cy="262255"/>
            </a:xfrm>
            <a:custGeom>
              <a:avLst/>
              <a:gdLst/>
              <a:ahLst/>
              <a:cxnLst/>
              <a:rect l="l" t="t" r="r" b="b"/>
              <a:pathLst>
                <a:path w="1288414" h="262255">
                  <a:moveTo>
                    <a:pt x="1278938" y="213730"/>
                  </a:moveTo>
                  <a:lnTo>
                    <a:pt x="1288244" y="213730"/>
                  </a:lnTo>
                </a:path>
                <a:path w="1288414" h="262255">
                  <a:moveTo>
                    <a:pt x="44652" y="262213"/>
                  </a:moveTo>
                  <a:lnTo>
                    <a:pt x="44652" y="189432"/>
                  </a:lnTo>
                </a:path>
                <a:path w="1288414" h="262255">
                  <a:moveTo>
                    <a:pt x="44652" y="152986"/>
                  </a:moveTo>
                  <a:lnTo>
                    <a:pt x="44652" y="80092"/>
                  </a:lnTo>
                </a:path>
                <a:path w="1288414" h="262255">
                  <a:moveTo>
                    <a:pt x="0" y="0"/>
                  </a:moveTo>
                  <a:lnTo>
                    <a:pt x="60915" y="0"/>
                  </a:lnTo>
                </a:path>
              </a:pathLst>
            </a:custGeom>
            <a:ln w="6688">
              <a:solidFill>
                <a:srgbClr val="EFEFEF"/>
              </a:solidFill>
            </a:ln>
          </p:spPr>
          <p:txBody>
            <a:bodyPr wrap="square" lIns="0" tIns="0" rIns="0" bIns="0" rtlCol="0"/>
            <a:lstStyle/>
            <a:p>
              <a:endParaRPr/>
            </a:p>
          </p:txBody>
        </p:sp>
        <p:sp>
          <p:nvSpPr>
            <p:cNvPr id="103" name="object 103"/>
            <p:cNvSpPr/>
            <p:nvPr/>
          </p:nvSpPr>
          <p:spPr>
            <a:xfrm>
              <a:off x="4838022" y="2725431"/>
              <a:ext cx="1157605" cy="0"/>
            </a:xfrm>
            <a:custGeom>
              <a:avLst/>
              <a:gdLst/>
              <a:ahLst/>
              <a:cxnLst/>
              <a:rect l="l" t="t" r="r" b="b"/>
              <a:pathLst>
                <a:path w="1157604">
                  <a:moveTo>
                    <a:pt x="0" y="0"/>
                  </a:moveTo>
                  <a:lnTo>
                    <a:pt x="1157201" y="0"/>
                  </a:lnTo>
                </a:path>
              </a:pathLst>
            </a:custGeom>
            <a:ln w="7287">
              <a:solidFill>
                <a:srgbClr val="EFEFEF"/>
              </a:solidFill>
              <a:prstDash val="sysDash"/>
            </a:ln>
          </p:spPr>
          <p:txBody>
            <a:bodyPr wrap="square" lIns="0" tIns="0" rIns="0" bIns="0" rtlCol="0"/>
            <a:lstStyle/>
            <a:p>
              <a:endParaRPr/>
            </a:p>
          </p:txBody>
        </p:sp>
        <p:sp>
          <p:nvSpPr>
            <p:cNvPr id="104" name="object 104"/>
            <p:cNvSpPr/>
            <p:nvPr/>
          </p:nvSpPr>
          <p:spPr>
            <a:xfrm>
              <a:off x="4746743" y="2511813"/>
              <a:ext cx="1288415" cy="257810"/>
            </a:xfrm>
            <a:custGeom>
              <a:avLst/>
              <a:gdLst/>
              <a:ahLst/>
              <a:cxnLst/>
              <a:rect l="l" t="t" r="r" b="b"/>
              <a:pathLst>
                <a:path w="1288414" h="257810">
                  <a:moveTo>
                    <a:pt x="1278938" y="213618"/>
                  </a:moveTo>
                  <a:lnTo>
                    <a:pt x="1288244" y="213618"/>
                  </a:lnTo>
                </a:path>
                <a:path w="1288414" h="257810">
                  <a:moveTo>
                    <a:pt x="44652" y="257264"/>
                  </a:moveTo>
                  <a:lnTo>
                    <a:pt x="44652" y="184370"/>
                  </a:lnTo>
                </a:path>
                <a:path w="1288414" h="257810">
                  <a:moveTo>
                    <a:pt x="44652" y="147924"/>
                  </a:moveTo>
                  <a:lnTo>
                    <a:pt x="44652" y="75143"/>
                  </a:lnTo>
                </a:path>
                <a:path w="1288414" h="257810">
                  <a:moveTo>
                    <a:pt x="0" y="0"/>
                  </a:moveTo>
                  <a:lnTo>
                    <a:pt x="60915" y="0"/>
                  </a:lnTo>
                </a:path>
              </a:pathLst>
            </a:custGeom>
            <a:ln w="6688">
              <a:solidFill>
                <a:srgbClr val="EFEFEF"/>
              </a:solidFill>
            </a:ln>
          </p:spPr>
          <p:txBody>
            <a:bodyPr wrap="square" lIns="0" tIns="0" rIns="0" bIns="0" rtlCol="0"/>
            <a:lstStyle/>
            <a:p>
              <a:endParaRPr/>
            </a:p>
          </p:txBody>
        </p:sp>
        <p:sp>
          <p:nvSpPr>
            <p:cNvPr id="105" name="object 105"/>
            <p:cNvSpPr/>
            <p:nvPr/>
          </p:nvSpPr>
          <p:spPr>
            <a:xfrm>
              <a:off x="4838022" y="2511813"/>
              <a:ext cx="1157605" cy="0"/>
            </a:xfrm>
            <a:custGeom>
              <a:avLst/>
              <a:gdLst/>
              <a:ahLst/>
              <a:cxnLst/>
              <a:rect l="l" t="t" r="r" b="b"/>
              <a:pathLst>
                <a:path w="1157604">
                  <a:moveTo>
                    <a:pt x="0" y="0"/>
                  </a:moveTo>
                  <a:lnTo>
                    <a:pt x="1157201" y="0"/>
                  </a:lnTo>
                </a:path>
              </a:pathLst>
            </a:custGeom>
            <a:ln w="7287">
              <a:solidFill>
                <a:srgbClr val="EFEFEF"/>
              </a:solidFill>
              <a:prstDash val="sysDash"/>
            </a:ln>
          </p:spPr>
          <p:txBody>
            <a:bodyPr wrap="square" lIns="0" tIns="0" rIns="0" bIns="0" rtlCol="0"/>
            <a:lstStyle/>
            <a:p>
              <a:endParaRPr/>
            </a:p>
          </p:txBody>
        </p:sp>
        <p:sp>
          <p:nvSpPr>
            <p:cNvPr id="106" name="object 106"/>
            <p:cNvSpPr/>
            <p:nvPr/>
          </p:nvSpPr>
          <p:spPr>
            <a:xfrm>
              <a:off x="4746743" y="2298083"/>
              <a:ext cx="1288415" cy="252729"/>
            </a:xfrm>
            <a:custGeom>
              <a:avLst/>
              <a:gdLst/>
              <a:ahLst/>
              <a:cxnLst/>
              <a:rect l="l" t="t" r="r" b="b"/>
              <a:pathLst>
                <a:path w="1288414" h="252730">
                  <a:moveTo>
                    <a:pt x="1278938" y="213730"/>
                  </a:moveTo>
                  <a:lnTo>
                    <a:pt x="1288244" y="213730"/>
                  </a:lnTo>
                </a:path>
                <a:path w="1288414" h="252730">
                  <a:moveTo>
                    <a:pt x="44652" y="252426"/>
                  </a:moveTo>
                  <a:lnTo>
                    <a:pt x="44652" y="179533"/>
                  </a:lnTo>
                </a:path>
                <a:path w="1288414" h="252730">
                  <a:moveTo>
                    <a:pt x="44652" y="143086"/>
                  </a:moveTo>
                  <a:lnTo>
                    <a:pt x="44652" y="70193"/>
                  </a:lnTo>
                </a:path>
                <a:path w="1288414" h="252730">
                  <a:moveTo>
                    <a:pt x="0" y="0"/>
                  </a:moveTo>
                  <a:lnTo>
                    <a:pt x="60915" y="0"/>
                  </a:lnTo>
                </a:path>
              </a:pathLst>
            </a:custGeom>
            <a:ln w="6688">
              <a:solidFill>
                <a:srgbClr val="EFEFEF"/>
              </a:solidFill>
            </a:ln>
          </p:spPr>
          <p:txBody>
            <a:bodyPr wrap="square" lIns="0" tIns="0" rIns="0" bIns="0" rtlCol="0"/>
            <a:lstStyle/>
            <a:p>
              <a:endParaRPr/>
            </a:p>
          </p:txBody>
        </p:sp>
        <p:sp>
          <p:nvSpPr>
            <p:cNvPr id="107" name="object 107"/>
            <p:cNvSpPr/>
            <p:nvPr/>
          </p:nvSpPr>
          <p:spPr>
            <a:xfrm>
              <a:off x="4838022" y="2298083"/>
              <a:ext cx="1157605" cy="0"/>
            </a:xfrm>
            <a:custGeom>
              <a:avLst/>
              <a:gdLst/>
              <a:ahLst/>
              <a:cxnLst/>
              <a:rect l="l" t="t" r="r" b="b"/>
              <a:pathLst>
                <a:path w="1157604">
                  <a:moveTo>
                    <a:pt x="0" y="0"/>
                  </a:moveTo>
                  <a:lnTo>
                    <a:pt x="1157201" y="0"/>
                  </a:lnTo>
                </a:path>
              </a:pathLst>
            </a:custGeom>
            <a:ln w="7287">
              <a:solidFill>
                <a:srgbClr val="EFEFEF"/>
              </a:solidFill>
              <a:prstDash val="sysDash"/>
            </a:ln>
          </p:spPr>
          <p:txBody>
            <a:bodyPr wrap="square" lIns="0" tIns="0" rIns="0" bIns="0" rtlCol="0"/>
            <a:lstStyle/>
            <a:p>
              <a:endParaRPr/>
            </a:p>
          </p:txBody>
        </p:sp>
        <p:sp>
          <p:nvSpPr>
            <p:cNvPr id="108" name="object 108"/>
            <p:cNvSpPr/>
            <p:nvPr/>
          </p:nvSpPr>
          <p:spPr>
            <a:xfrm>
              <a:off x="4791395" y="2259049"/>
              <a:ext cx="1243965" cy="73025"/>
            </a:xfrm>
            <a:custGeom>
              <a:avLst/>
              <a:gdLst/>
              <a:ahLst/>
              <a:cxnLst/>
              <a:rect l="l" t="t" r="r" b="b"/>
              <a:pathLst>
                <a:path w="1243964" h="73025">
                  <a:moveTo>
                    <a:pt x="1234286" y="39033"/>
                  </a:moveTo>
                  <a:lnTo>
                    <a:pt x="1243592" y="39033"/>
                  </a:lnTo>
                </a:path>
                <a:path w="1243964" h="73025">
                  <a:moveTo>
                    <a:pt x="0" y="72893"/>
                  </a:moveTo>
                  <a:lnTo>
                    <a:pt x="0" y="0"/>
                  </a:lnTo>
                </a:path>
              </a:pathLst>
            </a:custGeom>
            <a:ln w="6688">
              <a:solidFill>
                <a:srgbClr val="EFEFEF"/>
              </a:solidFill>
            </a:ln>
          </p:spPr>
          <p:txBody>
            <a:bodyPr wrap="square" lIns="0" tIns="0" rIns="0" bIns="0" rtlCol="0"/>
            <a:lstStyle/>
            <a:p>
              <a:endParaRPr/>
            </a:p>
          </p:txBody>
        </p:sp>
        <p:sp>
          <p:nvSpPr>
            <p:cNvPr id="109" name="object 109"/>
            <p:cNvSpPr/>
            <p:nvPr/>
          </p:nvSpPr>
          <p:spPr>
            <a:xfrm>
              <a:off x="4791395"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10" name="object 110"/>
            <p:cNvSpPr/>
            <p:nvPr/>
          </p:nvSpPr>
          <p:spPr>
            <a:xfrm>
              <a:off x="5031202"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11" name="object 111"/>
            <p:cNvSpPr/>
            <p:nvPr/>
          </p:nvSpPr>
          <p:spPr>
            <a:xfrm>
              <a:off x="5031202"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12" name="object 112"/>
            <p:cNvSpPr/>
            <p:nvPr/>
          </p:nvSpPr>
          <p:spPr>
            <a:xfrm>
              <a:off x="5270915"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13" name="object 113"/>
            <p:cNvSpPr/>
            <p:nvPr/>
          </p:nvSpPr>
          <p:spPr>
            <a:xfrm>
              <a:off x="5270915"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14" name="object 114"/>
            <p:cNvSpPr/>
            <p:nvPr/>
          </p:nvSpPr>
          <p:spPr>
            <a:xfrm>
              <a:off x="5510722"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15" name="object 115"/>
            <p:cNvSpPr/>
            <p:nvPr/>
          </p:nvSpPr>
          <p:spPr>
            <a:xfrm>
              <a:off x="5510722"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16" name="object 116"/>
            <p:cNvSpPr/>
            <p:nvPr/>
          </p:nvSpPr>
          <p:spPr>
            <a:xfrm>
              <a:off x="5750434"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17" name="object 117"/>
            <p:cNvSpPr/>
            <p:nvPr/>
          </p:nvSpPr>
          <p:spPr>
            <a:xfrm>
              <a:off x="5750434"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18" name="object 118"/>
            <p:cNvSpPr/>
            <p:nvPr/>
          </p:nvSpPr>
          <p:spPr>
            <a:xfrm>
              <a:off x="5990241" y="2259049"/>
              <a:ext cx="0" cy="947419"/>
            </a:xfrm>
            <a:custGeom>
              <a:avLst/>
              <a:gdLst/>
              <a:ahLst/>
              <a:cxnLst/>
              <a:rect l="l" t="t" r="r" b="b"/>
              <a:pathLst>
                <a:path h="947419">
                  <a:moveTo>
                    <a:pt x="0" y="947276"/>
                  </a:moveTo>
                  <a:lnTo>
                    <a:pt x="0" y="874382"/>
                  </a:lnTo>
                </a:path>
                <a:path h="947419">
                  <a:moveTo>
                    <a:pt x="0" y="837936"/>
                  </a:moveTo>
                  <a:lnTo>
                    <a:pt x="0" y="765042"/>
                  </a:lnTo>
                </a:path>
                <a:path h="947419">
                  <a:moveTo>
                    <a:pt x="0" y="728596"/>
                  </a:moveTo>
                  <a:lnTo>
                    <a:pt x="0" y="655815"/>
                  </a:lnTo>
                </a:path>
                <a:path h="947419">
                  <a:moveTo>
                    <a:pt x="0" y="619368"/>
                  </a:moveTo>
                  <a:lnTo>
                    <a:pt x="0" y="546475"/>
                  </a:lnTo>
                </a:path>
                <a:path h="947419">
                  <a:moveTo>
                    <a:pt x="0" y="510028"/>
                  </a:moveTo>
                  <a:lnTo>
                    <a:pt x="0" y="437135"/>
                  </a:lnTo>
                </a:path>
                <a:path h="947419">
                  <a:moveTo>
                    <a:pt x="0" y="400688"/>
                  </a:moveTo>
                  <a:lnTo>
                    <a:pt x="0" y="327907"/>
                  </a:lnTo>
                </a:path>
                <a:path h="947419">
                  <a:moveTo>
                    <a:pt x="0" y="291460"/>
                  </a:moveTo>
                  <a:lnTo>
                    <a:pt x="0" y="218567"/>
                  </a:lnTo>
                </a:path>
                <a:path h="947419">
                  <a:moveTo>
                    <a:pt x="0" y="182120"/>
                  </a:moveTo>
                  <a:lnTo>
                    <a:pt x="0" y="109227"/>
                  </a:lnTo>
                </a:path>
                <a:path h="947419">
                  <a:moveTo>
                    <a:pt x="0" y="72893"/>
                  </a:moveTo>
                  <a:lnTo>
                    <a:pt x="0" y="0"/>
                  </a:lnTo>
                </a:path>
              </a:pathLst>
            </a:custGeom>
            <a:ln w="6688">
              <a:solidFill>
                <a:srgbClr val="EFEFEF"/>
              </a:solidFill>
            </a:ln>
          </p:spPr>
          <p:txBody>
            <a:bodyPr wrap="square" lIns="0" tIns="0" rIns="0" bIns="0" rtlCol="0"/>
            <a:lstStyle/>
            <a:p>
              <a:endParaRPr/>
            </a:p>
          </p:txBody>
        </p:sp>
        <p:sp>
          <p:nvSpPr>
            <p:cNvPr id="119" name="object 119"/>
            <p:cNvSpPr/>
            <p:nvPr/>
          </p:nvSpPr>
          <p:spPr>
            <a:xfrm>
              <a:off x="5990241" y="2213491"/>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20" name="object 120"/>
            <p:cNvSpPr/>
            <p:nvPr/>
          </p:nvSpPr>
          <p:spPr>
            <a:xfrm>
              <a:off x="4791301" y="2489990"/>
              <a:ext cx="1199515" cy="643890"/>
            </a:xfrm>
            <a:custGeom>
              <a:avLst/>
              <a:gdLst/>
              <a:ahLst/>
              <a:cxnLst/>
              <a:rect l="l" t="t" r="r" b="b"/>
              <a:pathLst>
                <a:path w="1199514" h="643889">
                  <a:moveTo>
                    <a:pt x="0" y="317671"/>
                  </a:moveTo>
                  <a:lnTo>
                    <a:pt x="4136" y="300910"/>
                  </a:lnTo>
                  <a:lnTo>
                    <a:pt x="8084" y="284036"/>
                  </a:lnTo>
                  <a:lnTo>
                    <a:pt x="12032" y="267275"/>
                  </a:lnTo>
                  <a:lnTo>
                    <a:pt x="15980" y="251189"/>
                  </a:lnTo>
                  <a:lnTo>
                    <a:pt x="20117" y="233191"/>
                  </a:lnTo>
                  <a:lnTo>
                    <a:pt x="24065" y="215192"/>
                  </a:lnTo>
                  <a:lnTo>
                    <a:pt x="28013" y="196969"/>
                  </a:lnTo>
                  <a:lnTo>
                    <a:pt x="32149" y="179421"/>
                  </a:lnTo>
                  <a:lnTo>
                    <a:pt x="44088" y="130150"/>
                  </a:lnTo>
                  <a:lnTo>
                    <a:pt x="56120" y="90441"/>
                  </a:lnTo>
                  <a:lnTo>
                    <a:pt x="72101" y="50282"/>
                  </a:lnTo>
                  <a:lnTo>
                    <a:pt x="92312" y="15748"/>
                  </a:lnTo>
                  <a:lnTo>
                    <a:pt x="96261" y="9786"/>
                  </a:lnTo>
                  <a:lnTo>
                    <a:pt x="100209" y="5624"/>
                  </a:lnTo>
                  <a:lnTo>
                    <a:pt x="104345" y="3374"/>
                  </a:lnTo>
                  <a:lnTo>
                    <a:pt x="108293" y="1687"/>
                  </a:lnTo>
                  <a:lnTo>
                    <a:pt x="112241" y="899"/>
                  </a:lnTo>
                  <a:lnTo>
                    <a:pt x="116190" y="0"/>
                  </a:lnTo>
                  <a:lnTo>
                    <a:pt x="144297" y="17210"/>
                  </a:lnTo>
                  <a:lnTo>
                    <a:pt x="148433" y="22160"/>
                  </a:lnTo>
                  <a:lnTo>
                    <a:pt x="152382" y="27447"/>
                  </a:lnTo>
                  <a:lnTo>
                    <a:pt x="156330" y="32059"/>
                  </a:lnTo>
                  <a:lnTo>
                    <a:pt x="160466" y="37009"/>
                  </a:lnTo>
                  <a:lnTo>
                    <a:pt x="164414" y="40721"/>
                  </a:lnTo>
                  <a:lnTo>
                    <a:pt x="168362" y="45108"/>
                  </a:lnTo>
                  <a:lnTo>
                    <a:pt x="172405" y="50957"/>
                  </a:lnTo>
                  <a:lnTo>
                    <a:pt x="176541" y="57594"/>
                  </a:lnTo>
                  <a:lnTo>
                    <a:pt x="180489" y="62769"/>
                  </a:lnTo>
                  <a:lnTo>
                    <a:pt x="184437" y="67156"/>
                  </a:lnTo>
                  <a:lnTo>
                    <a:pt x="188574" y="70531"/>
                  </a:lnTo>
                  <a:lnTo>
                    <a:pt x="192522" y="74130"/>
                  </a:lnTo>
                  <a:lnTo>
                    <a:pt x="216493" y="95841"/>
                  </a:lnTo>
                  <a:lnTo>
                    <a:pt x="220629" y="100003"/>
                  </a:lnTo>
                  <a:lnTo>
                    <a:pt x="240558" y="126888"/>
                  </a:lnTo>
                  <a:lnTo>
                    <a:pt x="244507" y="133750"/>
                  </a:lnTo>
                  <a:lnTo>
                    <a:pt x="264718" y="172109"/>
                  </a:lnTo>
                  <a:lnTo>
                    <a:pt x="268666" y="178521"/>
                  </a:lnTo>
                  <a:lnTo>
                    <a:pt x="272614" y="185158"/>
                  </a:lnTo>
                  <a:lnTo>
                    <a:pt x="276750" y="191570"/>
                  </a:lnTo>
                  <a:lnTo>
                    <a:pt x="280699" y="198656"/>
                  </a:lnTo>
                  <a:lnTo>
                    <a:pt x="300722" y="238815"/>
                  </a:lnTo>
                  <a:lnTo>
                    <a:pt x="312754" y="271325"/>
                  </a:lnTo>
                  <a:lnTo>
                    <a:pt x="316890" y="282911"/>
                  </a:lnTo>
                  <a:lnTo>
                    <a:pt x="320839" y="295060"/>
                  </a:lnTo>
                  <a:lnTo>
                    <a:pt x="324787" y="307209"/>
                  </a:lnTo>
                  <a:lnTo>
                    <a:pt x="328735" y="319470"/>
                  </a:lnTo>
                  <a:lnTo>
                    <a:pt x="332871" y="331844"/>
                  </a:lnTo>
                  <a:lnTo>
                    <a:pt x="336820" y="343093"/>
                  </a:lnTo>
                  <a:lnTo>
                    <a:pt x="340768" y="354230"/>
                  </a:lnTo>
                  <a:lnTo>
                    <a:pt x="344810" y="364241"/>
                  </a:lnTo>
                  <a:lnTo>
                    <a:pt x="348852" y="374703"/>
                  </a:lnTo>
                  <a:lnTo>
                    <a:pt x="364927" y="415537"/>
                  </a:lnTo>
                  <a:lnTo>
                    <a:pt x="376960" y="439834"/>
                  </a:lnTo>
                  <a:lnTo>
                    <a:pt x="380908" y="448159"/>
                  </a:lnTo>
                  <a:lnTo>
                    <a:pt x="384856" y="455358"/>
                  </a:lnTo>
                  <a:lnTo>
                    <a:pt x="388992" y="463345"/>
                  </a:lnTo>
                  <a:lnTo>
                    <a:pt x="392941" y="471556"/>
                  </a:lnTo>
                  <a:lnTo>
                    <a:pt x="396983" y="478531"/>
                  </a:lnTo>
                  <a:lnTo>
                    <a:pt x="400931" y="485505"/>
                  </a:lnTo>
                  <a:lnTo>
                    <a:pt x="405067" y="491805"/>
                  </a:lnTo>
                  <a:lnTo>
                    <a:pt x="409015" y="498666"/>
                  </a:lnTo>
                  <a:lnTo>
                    <a:pt x="412964" y="505528"/>
                  </a:lnTo>
                  <a:lnTo>
                    <a:pt x="417100" y="513065"/>
                  </a:lnTo>
                  <a:lnTo>
                    <a:pt x="421048" y="520827"/>
                  </a:lnTo>
                  <a:lnTo>
                    <a:pt x="424996" y="527464"/>
                  </a:lnTo>
                  <a:lnTo>
                    <a:pt x="453104" y="554236"/>
                  </a:lnTo>
                  <a:lnTo>
                    <a:pt x="461188" y="556149"/>
                  </a:lnTo>
                  <a:lnTo>
                    <a:pt x="465136" y="555924"/>
                  </a:lnTo>
                  <a:lnTo>
                    <a:pt x="469085" y="555586"/>
                  </a:lnTo>
                  <a:lnTo>
                    <a:pt x="473221" y="554574"/>
                  </a:lnTo>
                  <a:lnTo>
                    <a:pt x="477169" y="553899"/>
                  </a:lnTo>
                  <a:lnTo>
                    <a:pt x="481211" y="553449"/>
                  </a:lnTo>
                  <a:lnTo>
                    <a:pt x="485159" y="552549"/>
                  </a:lnTo>
                  <a:lnTo>
                    <a:pt x="489296" y="551987"/>
                  </a:lnTo>
                  <a:lnTo>
                    <a:pt x="493244" y="551762"/>
                  </a:lnTo>
                  <a:lnTo>
                    <a:pt x="497192" y="551762"/>
                  </a:lnTo>
                  <a:lnTo>
                    <a:pt x="501140" y="551987"/>
                  </a:lnTo>
                  <a:lnTo>
                    <a:pt x="505277" y="552549"/>
                  </a:lnTo>
                  <a:lnTo>
                    <a:pt x="509225" y="553337"/>
                  </a:lnTo>
                  <a:lnTo>
                    <a:pt x="513173" y="554461"/>
                  </a:lnTo>
                  <a:lnTo>
                    <a:pt x="517309" y="555136"/>
                  </a:lnTo>
                  <a:lnTo>
                    <a:pt x="521257" y="556149"/>
                  </a:lnTo>
                  <a:lnTo>
                    <a:pt x="525300" y="556936"/>
                  </a:lnTo>
                  <a:lnTo>
                    <a:pt x="529248" y="557611"/>
                  </a:lnTo>
                  <a:lnTo>
                    <a:pt x="533384" y="558624"/>
                  </a:lnTo>
                  <a:lnTo>
                    <a:pt x="537332" y="559523"/>
                  </a:lnTo>
                  <a:lnTo>
                    <a:pt x="541280" y="560311"/>
                  </a:lnTo>
                  <a:lnTo>
                    <a:pt x="545417" y="561436"/>
                  </a:lnTo>
                  <a:lnTo>
                    <a:pt x="549365" y="562786"/>
                  </a:lnTo>
                  <a:lnTo>
                    <a:pt x="553313" y="564473"/>
                  </a:lnTo>
                  <a:lnTo>
                    <a:pt x="557261" y="566160"/>
                  </a:lnTo>
                  <a:lnTo>
                    <a:pt x="561398" y="567510"/>
                  </a:lnTo>
                  <a:lnTo>
                    <a:pt x="565346" y="569198"/>
                  </a:lnTo>
                  <a:lnTo>
                    <a:pt x="569388" y="571335"/>
                  </a:lnTo>
                  <a:lnTo>
                    <a:pt x="573430" y="573022"/>
                  </a:lnTo>
                  <a:lnTo>
                    <a:pt x="577472" y="574935"/>
                  </a:lnTo>
                  <a:lnTo>
                    <a:pt x="581421" y="576959"/>
                  </a:lnTo>
                  <a:lnTo>
                    <a:pt x="585369" y="578872"/>
                  </a:lnTo>
                  <a:lnTo>
                    <a:pt x="589505" y="581009"/>
                  </a:lnTo>
                  <a:lnTo>
                    <a:pt x="593453" y="583259"/>
                  </a:lnTo>
                  <a:lnTo>
                    <a:pt x="597401" y="585509"/>
                  </a:lnTo>
                  <a:lnTo>
                    <a:pt x="601538" y="587871"/>
                  </a:lnTo>
                  <a:lnTo>
                    <a:pt x="605486" y="589671"/>
                  </a:lnTo>
                  <a:lnTo>
                    <a:pt x="609434" y="591583"/>
                  </a:lnTo>
                  <a:lnTo>
                    <a:pt x="613476" y="593158"/>
                  </a:lnTo>
                  <a:lnTo>
                    <a:pt x="617519" y="594845"/>
                  </a:lnTo>
                  <a:lnTo>
                    <a:pt x="621561" y="596983"/>
                  </a:lnTo>
                  <a:lnTo>
                    <a:pt x="625509" y="598670"/>
                  </a:lnTo>
                  <a:lnTo>
                    <a:pt x="629457" y="600132"/>
                  </a:lnTo>
                  <a:lnTo>
                    <a:pt x="633593" y="600695"/>
                  </a:lnTo>
                  <a:lnTo>
                    <a:pt x="637542" y="601257"/>
                  </a:lnTo>
                  <a:lnTo>
                    <a:pt x="641490" y="602270"/>
                  </a:lnTo>
                  <a:lnTo>
                    <a:pt x="645626" y="603169"/>
                  </a:lnTo>
                  <a:lnTo>
                    <a:pt x="649574" y="604519"/>
                  </a:lnTo>
                  <a:lnTo>
                    <a:pt x="653522" y="606094"/>
                  </a:lnTo>
                  <a:lnTo>
                    <a:pt x="657565" y="607557"/>
                  </a:lnTo>
                  <a:lnTo>
                    <a:pt x="661607" y="609469"/>
                  </a:lnTo>
                  <a:lnTo>
                    <a:pt x="665649" y="611381"/>
                  </a:lnTo>
                  <a:lnTo>
                    <a:pt x="669597" y="613406"/>
                  </a:lnTo>
                  <a:lnTo>
                    <a:pt x="673734" y="614981"/>
                  </a:lnTo>
                  <a:lnTo>
                    <a:pt x="677682" y="616893"/>
                  </a:lnTo>
                  <a:lnTo>
                    <a:pt x="681630" y="618806"/>
                  </a:lnTo>
                  <a:lnTo>
                    <a:pt x="685578" y="619705"/>
                  </a:lnTo>
                  <a:lnTo>
                    <a:pt x="689714" y="619705"/>
                  </a:lnTo>
                  <a:lnTo>
                    <a:pt x="693663" y="619705"/>
                  </a:lnTo>
                  <a:lnTo>
                    <a:pt x="697611" y="620043"/>
                  </a:lnTo>
                  <a:lnTo>
                    <a:pt x="701747" y="620268"/>
                  </a:lnTo>
                  <a:lnTo>
                    <a:pt x="705695" y="620605"/>
                  </a:lnTo>
                  <a:lnTo>
                    <a:pt x="709737" y="621280"/>
                  </a:lnTo>
                  <a:lnTo>
                    <a:pt x="713686" y="621843"/>
                  </a:lnTo>
                  <a:lnTo>
                    <a:pt x="717822" y="622405"/>
                  </a:lnTo>
                  <a:lnTo>
                    <a:pt x="721770" y="623080"/>
                  </a:lnTo>
                  <a:lnTo>
                    <a:pt x="725718" y="624093"/>
                  </a:lnTo>
                  <a:lnTo>
                    <a:pt x="729855" y="624992"/>
                  </a:lnTo>
                  <a:lnTo>
                    <a:pt x="733803" y="626117"/>
                  </a:lnTo>
                  <a:lnTo>
                    <a:pt x="737751" y="627242"/>
                  </a:lnTo>
                  <a:lnTo>
                    <a:pt x="741699" y="628480"/>
                  </a:lnTo>
                  <a:lnTo>
                    <a:pt x="745835" y="629717"/>
                  </a:lnTo>
                  <a:lnTo>
                    <a:pt x="749784" y="631292"/>
                  </a:lnTo>
                  <a:lnTo>
                    <a:pt x="753826" y="632754"/>
                  </a:lnTo>
                  <a:lnTo>
                    <a:pt x="757962" y="634554"/>
                  </a:lnTo>
                  <a:lnTo>
                    <a:pt x="761910" y="635454"/>
                  </a:lnTo>
                  <a:lnTo>
                    <a:pt x="765858" y="636579"/>
                  </a:lnTo>
                  <a:lnTo>
                    <a:pt x="769807" y="637929"/>
                  </a:lnTo>
                  <a:lnTo>
                    <a:pt x="773943" y="638716"/>
                  </a:lnTo>
                  <a:lnTo>
                    <a:pt x="777891" y="639279"/>
                  </a:lnTo>
                  <a:lnTo>
                    <a:pt x="781839" y="640179"/>
                  </a:lnTo>
                  <a:lnTo>
                    <a:pt x="785788" y="640966"/>
                  </a:lnTo>
                  <a:lnTo>
                    <a:pt x="789924" y="641191"/>
                  </a:lnTo>
                  <a:lnTo>
                    <a:pt x="793966" y="641528"/>
                  </a:lnTo>
                  <a:lnTo>
                    <a:pt x="797914" y="642091"/>
                  </a:lnTo>
                  <a:lnTo>
                    <a:pt x="802050" y="642653"/>
                  </a:lnTo>
                  <a:lnTo>
                    <a:pt x="805999" y="643216"/>
                  </a:lnTo>
                  <a:lnTo>
                    <a:pt x="809947" y="643216"/>
                  </a:lnTo>
                  <a:lnTo>
                    <a:pt x="813895" y="643441"/>
                  </a:lnTo>
                  <a:lnTo>
                    <a:pt x="818031" y="643778"/>
                  </a:lnTo>
                  <a:lnTo>
                    <a:pt x="821979" y="643666"/>
                  </a:lnTo>
                  <a:lnTo>
                    <a:pt x="825928" y="643216"/>
                  </a:lnTo>
                  <a:lnTo>
                    <a:pt x="830064" y="643103"/>
                  </a:lnTo>
                  <a:lnTo>
                    <a:pt x="834012" y="643103"/>
                  </a:lnTo>
                  <a:lnTo>
                    <a:pt x="838054" y="642878"/>
                  </a:lnTo>
                  <a:lnTo>
                    <a:pt x="842003" y="642878"/>
                  </a:lnTo>
                  <a:lnTo>
                    <a:pt x="846139" y="643103"/>
                  </a:lnTo>
                  <a:lnTo>
                    <a:pt x="850087" y="643103"/>
                  </a:lnTo>
                  <a:lnTo>
                    <a:pt x="854035" y="642878"/>
                  </a:lnTo>
                  <a:lnTo>
                    <a:pt x="858171" y="642428"/>
                  </a:lnTo>
                  <a:lnTo>
                    <a:pt x="862120" y="642091"/>
                  </a:lnTo>
                  <a:lnTo>
                    <a:pt x="866068" y="641753"/>
                  </a:lnTo>
                  <a:lnTo>
                    <a:pt x="870016" y="641303"/>
                  </a:lnTo>
                  <a:lnTo>
                    <a:pt x="874152" y="640966"/>
                  </a:lnTo>
                  <a:lnTo>
                    <a:pt x="878100" y="640741"/>
                  </a:lnTo>
                  <a:lnTo>
                    <a:pt x="882143" y="640629"/>
                  </a:lnTo>
                  <a:lnTo>
                    <a:pt x="886185" y="640404"/>
                  </a:lnTo>
                  <a:lnTo>
                    <a:pt x="890227" y="640404"/>
                  </a:lnTo>
                  <a:lnTo>
                    <a:pt x="894175" y="640404"/>
                  </a:lnTo>
                  <a:lnTo>
                    <a:pt x="898124" y="640404"/>
                  </a:lnTo>
                  <a:lnTo>
                    <a:pt x="902260" y="640404"/>
                  </a:lnTo>
                  <a:lnTo>
                    <a:pt x="906208" y="640629"/>
                  </a:lnTo>
                  <a:lnTo>
                    <a:pt x="930273" y="634104"/>
                  </a:lnTo>
                  <a:lnTo>
                    <a:pt x="934315" y="633317"/>
                  </a:lnTo>
                  <a:lnTo>
                    <a:pt x="958381" y="630954"/>
                  </a:lnTo>
                  <a:lnTo>
                    <a:pt x="962329" y="630954"/>
                  </a:lnTo>
                  <a:lnTo>
                    <a:pt x="966277" y="630954"/>
                  </a:lnTo>
                  <a:lnTo>
                    <a:pt x="970319" y="631067"/>
                  </a:lnTo>
                  <a:lnTo>
                    <a:pt x="974362" y="631292"/>
                  </a:lnTo>
                  <a:lnTo>
                    <a:pt x="978404" y="631629"/>
                  </a:lnTo>
                  <a:lnTo>
                    <a:pt x="982352" y="632079"/>
                  </a:lnTo>
                  <a:lnTo>
                    <a:pt x="986488" y="632417"/>
                  </a:lnTo>
                  <a:lnTo>
                    <a:pt x="1006417" y="636354"/>
                  </a:lnTo>
                  <a:lnTo>
                    <a:pt x="1010366" y="636804"/>
                  </a:lnTo>
                  <a:lnTo>
                    <a:pt x="1014502" y="637141"/>
                  </a:lnTo>
                  <a:lnTo>
                    <a:pt x="1018450" y="637704"/>
                  </a:lnTo>
                  <a:lnTo>
                    <a:pt x="1022492" y="638266"/>
                  </a:lnTo>
                  <a:lnTo>
                    <a:pt x="1026440" y="638829"/>
                  </a:lnTo>
                  <a:lnTo>
                    <a:pt x="1030577" y="639391"/>
                  </a:lnTo>
                  <a:lnTo>
                    <a:pt x="1034525" y="640066"/>
                  </a:lnTo>
                  <a:lnTo>
                    <a:pt x="1038473" y="640179"/>
                  </a:lnTo>
                  <a:lnTo>
                    <a:pt x="1042609" y="640179"/>
                  </a:lnTo>
                  <a:lnTo>
                    <a:pt x="1046557" y="640404"/>
                  </a:lnTo>
                  <a:lnTo>
                    <a:pt x="1050506" y="640629"/>
                  </a:lnTo>
                  <a:lnTo>
                    <a:pt x="1054454" y="640966"/>
                  </a:lnTo>
                  <a:lnTo>
                    <a:pt x="1058590" y="641191"/>
                  </a:lnTo>
                  <a:lnTo>
                    <a:pt x="1062632" y="641528"/>
                  </a:lnTo>
                  <a:lnTo>
                    <a:pt x="1066581" y="641866"/>
                  </a:lnTo>
                  <a:lnTo>
                    <a:pt x="1070529" y="642428"/>
                  </a:lnTo>
                  <a:lnTo>
                    <a:pt x="1074665" y="642878"/>
                  </a:lnTo>
                  <a:lnTo>
                    <a:pt x="1078613" y="642091"/>
                  </a:lnTo>
                  <a:lnTo>
                    <a:pt x="1082561" y="641191"/>
                  </a:lnTo>
                  <a:lnTo>
                    <a:pt x="1086698" y="640629"/>
                  </a:lnTo>
                  <a:lnTo>
                    <a:pt x="1090646" y="639841"/>
                  </a:lnTo>
                  <a:lnTo>
                    <a:pt x="1094594" y="639391"/>
                  </a:lnTo>
                  <a:lnTo>
                    <a:pt x="1098542" y="638829"/>
                  </a:lnTo>
                  <a:lnTo>
                    <a:pt x="1102678" y="638716"/>
                  </a:lnTo>
                  <a:lnTo>
                    <a:pt x="1106721" y="638266"/>
                  </a:lnTo>
                  <a:lnTo>
                    <a:pt x="1110669" y="638266"/>
                  </a:lnTo>
                  <a:lnTo>
                    <a:pt x="1114805" y="638154"/>
                  </a:lnTo>
                  <a:lnTo>
                    <a:pt x="1118753" y="638266"/>
                  </a:lnTo>
                  <a:lnTo>
                    <a:pt x="1122702" y="638266"/>
                  </a:lnTo>
                  <a:lnTo>
                    <a:pt x="1126650" y="638716"/>
                  </a:lnTo>
                  <a:lnTo>
                    <a:pt x="1130786" y="638829"/>
                  </a:lnTo>
                  <a:lnTo>
                    <a:pt x="1134734" y="639391"/>
                  </a:lnTo>
                  <a:lnTo>
                    <a:pt x="1138682" y="639841"/>
                  </a:lnTo>
                  <a:lnTo>
                    <a:pt x="1142819" y="640629"/>
                  </a:lnTo>
                  <a:lnTo>
                    <a:pt x="1146767" y="641191"/>
                  </a:lnTo>
                  <a:lnTo>
                    <a:pt x="1150809" y="642091"/>
                  </a:lnTo>
                  <a:lnTo>
                    <a:pt x="1154757" y="642878"/>
                  </a:lnTo>
                  <a:lnTo>
                    <a:pt x="1158893" y="642428"/>
                  </a:lnTo>
                  <a:lnTo>
                    <a:pt x="1162842" y="641866"/>
                  </a:lnTo>
                  <a:lnTo>
                    <a:pt x="1166790" y="641528"/>
                  </a:lnTo>
                  <a:lnTo>
                    <a:pt x="1170926" y="641191"/>
                  </a:lnTo>
                  <a:lnTo>
                    <a:pt x="1174874" y="640966"/>
                  </a:lnTo>
                  <a:lnTo>
                    <a:pt x="1178823" y="640629"/>
                  </a:lnTo>
                  <a:lnTo>
                    <a:pt x="1182771" y="640404"/>
                  </a:lnTo>
                  <a:lnTo>
                    <a:pt x="1186907" y="640179"/>
                  </a:lnTo>
                  <a:lnTo>
                    <a:pt x="1190855" y="640179"/>
                  </a:lnTo>
                  <a:lnTo>
                    <a:pt x="1194897" y="640066"/>
                  </a:lnTo>
                  <a:lnTo>
                    <a:pt x="1198940" y="640066"/>
                  </a:lnTo>
                </a:path>
              </a:pathLst>
            </a:custGeom>
            <a:ln w="7019">
              <a:solidFill>
                <a:srgbClr val="1A85FF"/>
              </a:solidFill>
            </a:ln>
          </p:spPr>
          <p:txBody>
            <a:bodyPr wrap="square" lIns="0" tIns="0" rIns="0" bIns="0" rtlCol="0"/>
            <a:lstStyle/>
            <a:p>
              <a:endParaRPr/>
            </a:p>
          </p:txBody>
        </p:sp>
        <p:sp>
          <p:nvSpPr>
            <p:cNvPr id="121" name="object 121"/>
            <p:cNvSpPr/>
            <p:nvPr/>
          </p:nvSpPr>
          <p:spPr>
            <a:xfrm>
              <a:off x="4791301" y="2267036"/>
              <a:ext cx="1030605" cy="886460"/>
            </a:xfrm>
            <a:custGeom>
              <a:avLst/>
              <a:gdLst/>
              <a:ahLst/>
              <a:cxnLst/>
              <a:rect l="l" t="t" r="r" b="b"/>
              <a:pathLst>
                <a:path w="1030604" h="886460">
                  <a:moveTo>
                    <a:pt x="0" y="528589"/>
                  </a:moveTo>
                  <a:lnTo>
                    <a:pt x="3478" y="500916"/>
                  </a:lnTo>
                  <a:lnTo>
                    <a:pt x="6956" y="473019"/>
                  </a:lnTo>
                  <a:lnTo>
                    <a:pt x="10246" y="444221"/>
                  </a:lnTo>
                  <a:lnTo>
                    <a:pt x="13818" y="415312"/>
                  </a:lnTo>
                  <a:lnTo>
                    <a:pt x="17296" y="388539"/>
                  </a:lnTo>
                  <a:lnTo>
                    <a:pt x="20775" y="363679"/>
                  </a:lnTo>
                  <a:lnTo>
                    <a:pt x="24065" y="338256"/>
                  </a:lnTo>
                  <a:lnTo>
                    <a:pt x="27543" y="312833"/>
                  </a:lnTo>
                  <a:lnTo>
                    <a:pt x="31021" y="287973"/>
                  </a:lnTo>
                  <a:lnTo>
                    <a:pt x="34593" y="260076"/>
                  </a:lnTo>
                  <a:lnTo>
                    <a:pt x="37884" y="232741"/>
                  </a:lnTo>
                  <a:lnTo>
                    <a:pt x="41362" y="206981"/>
                  </a:lnTo>
                  <a:lnTo>
                    <a:pt x="44840" y="181895"/>
                  </a:lnTo>
                  <a:lnTo>
                    <a:pt x="48224" y="159397"/>
                  </a:lnTo>
                  <a:lnTo>
                    <a:pt x="51702" y="135437"/>
                  </a:lnTo>
                  <a:lnTo>
                    <a:pt x="55180" y="113614"/>
                  </a:lnTo>
                  <a:lnTo>
                    <a:pt x="58659" y="91566"/>
                  </a:lnTo>
                  <a:lnTo>
                    <a:pt x="61949" y="71880"/>
                  </a:lnTo>
                  <a:lnTo>
                    <a:pt x="72477" y="25422"/>
                  </a:lnTo>
                  <a:lnTo>
                    <a:pt x="86296" y="0"/>
                  </a:lnTo>
                  <a:lnTo>
                    <a:pt x="89586" y="899"/>
                  </a:lnTo>
                  <a:lnTo>
                    <a:pt x="110361" y="37346"/>
                  </a:lnTo>
                  <a:lnTo>
                    <a:pt x="120702" y="79642"/>
                  </a:lnTo>
                  <a:lnTo>
                    <a:pt x="127470" y="112714"/>
                  </a:lnTo>
                  <a:lnTo>
                    <a:pt x="130948" y="122726"/>
                  </a:lnTo>
                  <a:lnTo>
                    <a:pt x="134427" y="131500"/>
                  </a:lnTo>
                  <a:lnTo>
                    <a:pt x="137999" y="138249"/>
                  </a:lnTo>
                  <a:lnTo>
                    <a:pt x="141289" y="146461"/>
                  </a:lnTo>
                  <a:lnTo>
                    <a:pt x="144767" y="151973"/>
                  </a:lnTo>
                  <a:lnTo>
                    <a:pt x="148245" y="155010"/>
                  </a:lnTo>
                  <a:lnTo>
                    <a:pt x="151630" y="157598"/>
                  </a:lnTo>
                  <a:lnTo>
                    <a:pt x="155108" y="159960"/>
                  </a:lnTo>
                  <a:lnTo>
                    <a:pt x="158586" y="164459"/>
                  </a:lnTo>
                  <a:lnTo>
                    <a:pt x="175883" y="206193"/>
                  </a:lnTo>
                  <a:lnTo>
                    <a:pt x="179173" y="214967"/>
                  </a:lnTo>
                  <a:lnTo>
                    <a:pt x="182651" y="224417"/>
                  </a:lnTo>
                  <a:lnTo>
                    <a:pt x="186129" y="231841"/>
                  </a:lnTo>
                  <a:lnTo>
                    <a:pt x="189514" y="229366"/>
                  </a:lnTo>
                  <a:lnTo>
                    <a:pt x="192992" y="229141"/>
                  </a:lnTo>
                  <a:lnTo>
                    <a:pt x="196470" y="228241"/>
                  </a:lnTo>
                  <a:lnTo>
                    <a:pt x="199948" y="229029"/>
                  </a:lnTo>
                  <a:lnTo>
                    <a:pt x="203332" y="232628"/>
                  </a:lnTo>
                  <a:lnTo>
                    <a:pt x="206811" y="239265"/>
                  </a:lnTo>
                  <a:lnTo>
                    <a:pt x="210289" y="244552"/>
                  </a:lnTo>
                  <a:lnTo>
                    <a:pt x="227586" y="262213"/>
                  </a:lnTo>
                  <a:lnTo>
                    <a:pt x="230876" y="264800"/>
                  </a:lnTo>
                  <a:lnTo>
                    <a:pt x="234354" y="268288"/>
                  </a:lnTo>
                  <a:lnTo>
                    <a:pt x="237832" y="269412"/>
                  </a:lnTo>
                  <a:lnTo>
                    <a:pt x="241216" y="270200"/>
                  </a:lnTo>
                  <a:lnTo>
                    <a:pt x="244695" y="269975"/>
                  </a:lnTo>
                  <a:lnTo>
                    <a:pt x="248173" y="271887"/>
                  </a:lnTo>
                  <a:lnTo>
                    <a:pt x="251651" y="274587"/>
                  </a:lnTo>
                  <a:lnTo>
                    <a:pt x="255035" y="278187"/>
                  </a:lnTo>
                  <a:lnTo>
                    <a:pt x="258513" y="281786"/>
                  </a:lnTo>
                  <a:lnTo>
                    <a:pt x="275810" y="327232"/>
                  </a:lnTo>
                  <a:lnTo>
                    <a:pt x="279100" y="339943"/>
                  </a:lnTo>
                  <a:lnTo>
                    <a:pt x="282579" y="352767"/>
                  </a:lnTo>
                  <a:lnTo>
                    <a:pt x="286057" y="366041"/>
                  </a:lnTo>
                  <a:lnTo>
                    <a:pt x="289535" y="381227"/>
                  </a:lnTo>
                  <a:lnTo>
                    <a:pt x="292919" y="398213"/>
                  </a:lnTo>
                  <a:lnTo>
                    <a:pt x="296397" y="417224"/>
                  </a:lnTo>
                  <a:lnTo>
                    <a:pt x="299876" y="433310"/>
                  </a:lnTo>
                  <a:lnTo>
                    <a:pt x="303354" y="450633"/>
                  </a:lnTo>
                  <a:lnTo>
                    <a:pt x="306738" y="469194"/>
                  </a:lnTo>
                  <a:lnTo>
                    <a:pt x="310216" y="487418"/>
                  </a:lnTo>
                  <a:lnTo>
                    <a:pt x="313694" y="505866"/>
                  </a:lnTo>
                  <a:lnTo>
                    <a:pt x="317172" y="526001"/>
                  </a:lnTo>
                  <a:lnTo>
                    <a:pt x="320463" y="547600"/>
                  </a:lnTo>
                  <a:lnTo>
                    <a:pt x="324035" y="569423"/>
                  </a:lnTo>
                  <a:lnTo>
                    <a:pt x="330803" y="608119"/>
                  </a:lnTo>
                  <a:lnTo>
                    <a:pt x="341238" y="650078"/>
                  </a:lnTo>
                  <a:lnTo>
                    <a:pt x="344622" y="663914"/>
                  </a:lnTo>
                  <a:lnTo>
                    <a:pt x="348100" y="678875"/>
                  </a:lnTo>
                  <a:lnTo>
                    <a:pt x="351578" y="694061"/>
                  </a:lnTo>
                  <a:lnTo>
                    <a:pt x="355056" y="709810"/>
                  </a:lnTo>
                  <a:lnTo>
                    <a:pt x="358441" y="726346"/>
                  </a:lnTo>
                  <a:lnTo>
                    <a:pt x="361919" y="741757"/>
                  </a:lnTo>
                  <a:lnTo>
                    <a:pt x="365397" y="750868"/>
                  </a:lnTo>
                  <a:lnTo>
                    <a:pt x="368687" y="760318"/>
                  </a:lnTo>
                  <a:lnTo>
                    <a:pt x="372165" y="765380"/>
                  </a:lnTo>
                  <a:lnTo>
                    <a:pt x="392941" y="805426"/>
                  </a:lnTo>
                  <a:lnTo>
                    <a:pt x="396325" y="813638"/>
                  </a:lnTo>
                  <a:lnTo>
                    <a:pt x="399803" y="821062"/>
                  </a:lnTo>
                  <a:lnTo>
                    <a:pt x="403281" y="827699"/>
                  </a:lnTo>
                  <a:lnTo>
                    <a:pt x="406759" y="834336"/>
                  </a:lnTo>
                  <a:lnTo>
                    <a:pt x="410143" y="839848"/>
                  </a:lnTo>
                  <a:lnTo>
                    <a:pt x="413622" y="842435"/>
                  </a:lnTo>
                  <a:lnTo>
                    <a:pt x="417100" y="842998"/>
                  </a:lnTo>
                  <a:lnTo>
                    <a:pt x="420390" y="842998"/>
                  </a:lnTo>
                  <a:lnTo>
                    <a:pt x="423868" y="842660"/>
                  </a:lnTo>
                  <a:lnTo>
                    <a:pt x="427440" y="840973"/>
                  </a:lnTo>
                  <a:lnTo>
                    <a:pt x="430919" y="839848"/>
                  </a:lnTo>
                  <a:lnTo>
                    <a:pt x="434209" y="838723"/>
                  </a:lnTo>
                  <a:lnTo>
                    <a:pt x="437687" y="837486"/>
                  </a:lnTo>
                  <a:lnTo>
                    <a:pt x="441165" y="836023"/>
                  </a:lnTo>
                  <a:lnTo>
                    <a:pt x="444643" y="834673"/>
                  </a:lnTo>
                  <a:lnTo>
                    <a:pt x="448027" y="833548"/>
                  </a:lnTo>
                  <a:lnTo>
                    <a:pt x="451506" y="832086"/>
                  </a:lnTo>
                  <a:lnTo>
                    <a:pt x="454984" y="830286"/>
                  </a:lnTo>
                  <a:lnTo>
                    <a:pt x="458368" y="828824"/>
                  </a:lnTo>
                  <a:lnTo>
                    <a:pt x="479143" y="824099"/>
                  </a:lnTo>
                  <a:lnTo>
                    <a:pt x="482621" y="823874"/>
                  </a:lnTo>
                  <a:lnTo>
                    <a:pt x="503208" y="820612"/>
                  </a:lnTo>
                  <a:lnTo>
                    <a:pt x="506687" y="820837"/>
                  </a:lnTo>
                  <a:lnTo>
                    <a:pt x="541092" y="831636"/>
                  </a:lnTo>
                  <a:lnTo>
                    <a:pt x="544571" y="833548"/>
                  </a:lnTo>
                  <a:lnTo>
                    <a:pt x="575498" y="860546"/>
                  </a:lnTo>
                  <a:lnTo>
                    <a:pt x="578976" y="864258"/>
                  </a:lnTo>
                  <a:lnTo>
                    <a:pt x="582549" y="868308"/>
                  </a:lnTo>
                  <a:lnTo>
                    <a:pt x="586027" y="872695"/>
                  </a:lnTo>
                  <a:lnTo>
                    <a:pt x="589317" y="876969"/>
                  </a:lnTo>
                  <a:lnTo>
                    <a:pt x="592795" y="881019"/>
                  </a:lnTo>
                  <a:lnTo>
                    <a:pt x="596273" y="884619"/>
                  </a:lnTo>
                  <a:lnTo>
                    <a:pt x="599658" y="885969"/>
                  </a:lnTo>
                  <a:lnTo>
                    <a:pt x="603136" y="884956"/>
                  </a:lnTo>
                  <a:lnTo>
                    <a:pt x="606614" y="882706"/>
                  </a:lnTo>
                  <a:lnTo>
                    <a:pt x="610092" y="880457"/>
                  </a:lnTo>
                  <a:lnTo>
                    <a:pt x="613476" y="878319"/>
                  </a:lnTo>
                  <a:lnTo>
                    <a:pt x="616954" y="876295"/>
                  </a:lnTo>
                  <a:lnTo>
                    <a:pt x="620433" y="874157"/>
                  </a:lnTo>
                  <a:lnTo>
                    <a:pt x="623911" y="872245"/>
                  </a:lnTo>
                  <a:lnTo>
                    <a:pt x="627201" y="870558"/>
                  </a:lnTo>
                  <a:lnTo>
                    <a:pt x="630679" y="868870"/>
                  </a:lnTo>
                  <a:lnTo>
                    <a:pt x="634251" y="867183"/>
                  </a:lnTo>
                  <a:lnTo>
                    <a:pt x="637542" y="864708"/>
                  </a:lnTo>
                  <a:lnTo>
                    <a:pt x="641020" y="862008"/>
                  </a:lnTo>
                  <a:lnTo>
                    <a:pt x="644498" y="859534"/>
                  </a:lnTo>
                  <a:lnTo>
                    <a:pt x="647976" y="857284"/>
                  </a:lnTo>
                  <a:lnTo>
                    <a:pt x="651360" y="855034"/>
                  </a:lnTo>
                  <a:lnTo>
                    <a:pt x="654839" y="852897"/>
                  </a:lnTo>
                  <a:lnTo>
                    <a:pt x="658317" y="850984"/>
                  </a:lnTo>
                  <a:lnTo>
                    <a:pt x="661795" y="849297"/>
                  </a:lnTo>
                  <a:lnTo>
                    <a:pt x="665179" y="847610"/>
                  </a:lnTo>
                  <a:lnTo>
                    <a:pt x="668657" y="846035"/>
                  </a:lnTo>
                  <a:lnTo>
                    <a:pt x="672135" y="844797"/>
                  </a:lnTo>
                  <a:lnTo>
                    <a:pt x="675614" y="843448"/>
                  </a:lnTo>
                  <a:lnTo>
                    <a:pt x="703063" y="838273"/>
                  </a:lnTo>
                  <a:lnTo>
                    <a:pt x="706541" y="838273"/>
                  </a:lnTo>
                  <a:lnTo>
                    <a:pt x="710019" y="838498"/>
                  </a:lnTo>
                  <a:lnTo>
                    <a:pt x="713498" y="838723"/>
                  </a:lnTo>
                  <a:lnTo>
                    <a:pt x="716882" y="839060"/>
                  </a:lnTo>
                  <a:lnTo>
                    <a:pt x="720360" y="839623"/>
                  </a:lnTo>
                  <a:lnTo>
                    <a:pt x="723838" y="840185"/>
                  </a:lnTo>
                  <a:lnTo>
                    <a:pt x="744425" y="847047"/>
                  </a:lnTo>
                  <a:lnTo>
                    <a:pt x="747904" y="848510"/>
                  </a:lnTo>
                  <a:lnTo>
                    <a:pt x="751382" y="850197"/>
                  </a:lnTo>
                  <a:lnTo>
                    <a:pt x="754766" y="852109"/>
                  </a:lnTo>
                  <a:lnTo>
                    <a:pt x="758244" y="854247"/>
                  </a:lnTo>
                  <a:lnTo>
                    <a:pt x="761722" y="856271"/>
                  </a:lnTo>
                  <a:lnTo>
                    <a:pt x="765200" y="858634"/>
                  </a:lnTo>
                  <a:lnTo>
                    <a:pt x="768585" y="861108"/>
                  </a:lnTo>
                  <a:lnTo>
                    <a:pt x="772063" y="863583"/>
                  </a:lnTo>
                  <a:lnTo>
                    <a:pt x="775541" y="866170"/>
                  </a:lnTo>
                  <a:lnTo>
                    <a:pt x="778831" y="868983"/>
                  </a:lnTo>
                  <a:lnTo>
                    <a:pt x="782309" y="872020"/>
                  </a:lnTo>
                  <a:lnTo>
                    <a:pt x="785788" y="875057"/>
                  </a:lnTo>
                  <a:lnTo>
                    <a:pt x="789360" y="876857"/>
                  </a:lnTo>
                  <a:lnTo>
                    <a:pt x="792650" y="877757"/>
                  </a:lnTo>
                  <a:lnTo>
                    <a:pt x="796128" y="878544"/>
                  </a:lnTo>
                  <a:lnTo>
                    <a:pt x="799606" y="879444"/>
                  </a:lnTo>
                  <a:lnTo>
                    <a:pt x="803084" y="880457"/>
                  </a:lnTo>
                  <a:lnTo>
                    <a:pt x="806469" y="881582"/>
                  </a:lnTo>
                  <a:lnTo>
                    <a:pt x="809947" y="882481"/>
                  </a:lnTo>
                  <a:lnTo>
                    <a:pt x="813425" y="883606"/>
                  </a:lnTo>
                  <a:lnTo>
                    <a:pt x="816715" y="884844"/>
                  </a:lnTo>
                  <a:lnTo>
                    <a:pt x="820287" y="884619"/>
                  </a:lnTo>
                  <a:lnTo>
                    <a:pt x="823766" y="883494"/>
                  </a:lnTo>
                  <a:lnTo>
                    <a:pt x="827244" y="882369"/>
                  </a:lnTo>
                  <a:lnTo>
                    <a:pt x="830534" y="881357"/>
                  </a:lnTo>
                  <a:lnTo>
                    <a:pt x="834012" y="880457"/>
                  </a:lnTo>
                  <a:lnTo>
                    <a:pt x="837490" y="879444"/>
                  </a:lnTo>
                  <a:lnTo>
                    <a:pt x="841062" y="878544"/>
                  </a:lnTo>
                  <a:lnTo>
                    <a:pt x="844353" y="877532"/>
                  </a:lnTo>
                  <a:lnTo>
                    <a:pt x="847831" y="876857"/>
                  </a:lnTo>
                  <a:lnTo>
                    <a:pt x="851309" y="876070"/>
                  </a:lnTo>
                  <a:lnTo>
                    <a:pt x="854787" y="875282"/>
                  </a:lnTo>
                  <a:lnTo>
                    <a:pt x="858171" y="874495"/>
                  </a:lnTo>
                  <a:lnTo>
                    <a:pt x="861650" y="873932"/>
                  </a:lnTo>
                  <a:lnTo>
                    <a:pt x="865128" y="873370"/>
                  </a:lnTo>
                  <a:lnTo>
                    <a:pt x="868418" y="872807"/>
                  </a:lnTo>
                  <a:lnTo>
                    <a:pt x="871990" y="872245"/>
                  </a:lnTo>
                  <a:lnTo>
                    <a:pt x="875468" y="871682"/>
                  </a:lnTo>
                  <a:lnTo>
                    <a:pt x="878947" y="871345"/>
                  </a:lnTo>
                  <a:lnTo>
                    <a:pt x="882237" y="870895"/>
                  </a:lnTo>
                  <a:lnTo>
                    <a:pt x="885715" y="870558"/>
                  </a:lnTo>
                  <a:lnTo>
                    <a:pt x="889193" y="870333"/>
                  </a:lnTo>
                  <a:lnTo>
                    <a:pt x="892765" y="870220"/>
                  </a:lnTo>
                  <a:lnTo>
                    <a:pt x="896055" y="869995"/>
                  </a:lnTo>
                  <a:lnTo>
                    <a:pt x="899534" y="869770"/>
                  </a:lnTo>
                  <a:lnTo>
                    <a:pt x="903012" y="869658"/>
                  </a:lnTo>
                  <a:lnTo>
                    <a:pt x="906490" y="869658"/>
                  </a:lnTo>
                  <a:lnTo>
                    <a:pt x="909874" y="869658"/>
                  </a:lnTo>
                  <a:lnTo>
                    <a:pt x="913352" y="869658"/>
                  </a:lnTo>
                  <a:lnTo>
                    <a:pt x="916831" y="869770"/>
                  </a:lnTo>
                  <a:lnTo>
                    <a:pt x="920121" y="869770"/>
                  </a:lnTo>
                  <a:lnTo>
                    <a:pt x="923693" y="869995"/>
                  </a:lnTo>
                  <a:lnTo>
                    <a:pt x="927171" y="870220"/>
                  </a:lnTo>
                  <a:lnTo>
                    <a:pt x="930649" y="870333"/>
                  </a:lnTo>
                  <a:lnTo>
                    <a:pt x="933939" y="870783"/>
                  </a:lnTo>
                  <a:lnTo>
                    <a:pt x="937418" y="871120"/>
                  </a:lnTo>
                  <a:lnTo>
                    <a:pt x="940896" y="870333"/>
                  </a:lnTo>
                  <a:lnTo>
                    <a:pt x="944468" y="869770"/>
                  </a:lnTo>
                  <a:lnTo>
                    <a:pt x="947758" y="868983"/>
                  </a:lnTo>
                  <a:lnTo>
                    <a:pt x="951236" y="868645"/>
                  </a:lnTo>
                  <a:lnTo>
                    <a:pt x="954715" y="868083"/>
                  </a:lnTo>
                  <a:lnTo>
                    <a:pt x="958099" y="867745"/>
                  </a:lnTo>
                  <a:lnTo>
                    <a:pt x="961577" y="867520"/>
                  </a:lnTo>
                  <a:lnTo>
                    <a:pt x="965055" y="867295"/>
                  </a:lnTo>
                  <a:lnTo>
                    <a:pt x="968533" y="867295"/>
                  </a:lnTo>
                  <a:lnTo>
                    <a:pt x="971823" y="867295"/>
                  </a:lnTo>
                  <a:lnTo>
                    <a:pt x="975396" y="867295"/>
                  </a:lnTo>
                  <a:lnTo>
                    <a:pt x="978874" y="867520"/>
                  </a:lnTo>
                  <a:lnTo>
                    <a:pt x="982352" y="867858"/>
                  </a:lnTo>
                  <a:lnTo>
                    <a:pt x="985642" y="868308"/>
                  </a:lnTo>
                  <a:lnTo>
                    <a:pt x="989120" y="868645"/>
                  </a:lnTo>
                  <a:lnTo>
                    <a:pt x="992599" y="869208"/>
                  </a:lnTo>
                  <a:lnTo>
                    <a:pt x="996171" y="869770"/>
                  </a:lnTo>
                  <a:lnTo>
                    <a:pt x="999461" y="870558"/>
                  </a:lnTo>
                  <a:lnTo>
                    <a:pt x="1002939" y="871120"/>
                  </a:lnTo>
                  <a:lnTo>
                    <a:pt x="1006417" y="870783"/>
                  </a:lnTo>
                  <a:lnTo>
                    <a:pt x="1009802" y="870333"/>
                  </a:lnTo>
                  <a:lnTo>
                    <a:pt x="1013280" y="870220"/>
                  </a:lnTo>
                  <a:lnTo>
                    <a:pt x="1016758" y="869995"/>
                  </a:lnTo>
                  <a:lnTo>
                    <a:pt x="1020236" y="869770"/>
                  </a:lnTo>
                  <a:lnTo>
                    <a:pt x="1023526" y="869658"/>
                  </a:lnTo>
                  <a:lnTo>
                    <a:pt x="1027098" y="869658"/>
                  </a:lnTo>
                  <a:lnTo>
                    <a:pt x="1030577" y="869658"/>
                  </a:lnTo>
                </a:path>
              </a:pathLst>
            </a:custGeom>
            <a:ln w="6778">
              <a:solidFill>
                <a:srgbClr val="D31158"/>
              </a:solidFill>
            </a:ln>
          </p:spPr>
          <p:txBody>
            <a:bodyPr wrap="square" lIns="0" tIns="0" rIns="0" bIns="0" rtlCol="0"/>
            <a:lstStyle/>
            <a:p>
              <a:endParaRPr/>
            </a:p>
          </p:txBody>
        </p:sp>
        <p:sp>
          <p:nvSpPr>
            <p:cNvPr id="122" name="object 122"/>
            <p:cNvSpPr/>
            <p:nvPr/>
          </p:nvSpPr>
          <p:spPr>
            <a:xfrm>
              <a:off x="4791301" y="2354890"/>
              <a:ext cx="1199515" cy="794385"/>
            </a:xfrm>
            <a:custGeom>
              <a:avLst/>
              <a:gdLst/>
              <a:ahLst/>
              <a:cxnLst/>
              <a:rect l="l" t="t" r="r" b="b"/>
              <a:pathLst>
                <a:path w="1199514" h="794385">
                  <a:moveTo>
                    <a:pt x="0" y="437922"/>
                  </a:moveTo>
                  <a:lnTo>
                    <a:pt x="4136" y="416886"/>
                  </a:lnTo>
                  <a:lnTo>
                    <a:pt x="8084" y="388539"/>
                  </a:lnTo>
                  <a:lnTo>
                    <a:pt x="12032" y="361429"/>
                  </a:lnTo>
                  <a:lnTo>
                    <a:pt x="15980" y="332969"/>
                  </a:lnTo>
                  <a:lnTo>
                    <a:pt x="20117" y="306984"/>
                  </a:lnTo>
                  <a:lnTo>
                    <a:pt x="24065" y="283811"/>
                  </a:lnTo>
                  <a:lnTo>
                    <a:pt x="28013" y="258838"/>
                  </a:lnTo>
                  <a:lnTo>
                    <a:pt x="32149" y="234878"/>
                  </a:lnTo>
                  <a:lnTo>
                    <a:pt x="36097" y="209230"/>
                  </a:lnTo>
                  <a:lnTo>
                    <a:pt x="40140" y="183695"/>
                  </a:lnTo>
                  <a:lnTo>
                    <a:pt x="44088" y="159510"/>
                  </a:lnTo>
                  <a:lnTo>
                    <a:pt x="48224" y="136787"/>
                  </a:lnTo>
                  <a:lnTo>
                    <a:pt x="52172" y="116314"/>
                  </a:lnTo>
                  <a:lnTo>
                    <a:pt x="56120" y="93141"/>
                  </a:lnTo>
                  <a:lnTo>
                    <a:pt x="64205" y="53432"/>
                  </a:lnTo>
                  <a:lnTo>
                    <a:pt x="76238" y="11136"/>
                  </a:lnTo>
                  <a:lnTo>
                    <a:pt x="84228" y="0"/>
                  </a:lnTo>
                  <a:lnTo>
                    <a:pt x="88176" y="562"/>
                  </a:lnTo>
                  <a:lnTo>
                    <a:pt x="112241" y="38808"/>
                  </a:lnTo>
                  <a:lnTo>
                    <a:pt x="116190" y="51407"/>
                  </a:lnTo>
                  <a:lnTo>
                    <a:pt x="120326" y="63669"/>
                  </a:lnTo>
                  <a:lnTo>
                    <a:pt x="124274" y="77617"/>
                  </a:lnTo>
                  <a:lnTo>
                    <a:pt x="128316" y="84367"/>
                  </a:lnTo>
                  <a:lnTo>
                    <a:pt x="132453" y="88529"/>
                  </a:lnTo>
                  <a:lnTo>
                    <a:pt x="136401" y="94491"/>
                  </a:lnTo>
                  <a:lnTo>
                    <a:pt x="140349" y="103378"/>
                  </a:lnTo>
                  <a:lnTo>
                    <a:pt x="144297" y="112714"/>
                  </a:lnTo>
                  <a:lnTo>
                    <a:pt x="148433" y="116876"/>
                  </a:lnTo>
                  <a:lnTo>
                    <a:pt x="152382" y="120026"/>
                  </a:lnTo>
                  <a:lnTo>
                    <a:pt x="156330" y="121038"/>
                  </a:lnTo>
                  <a:lnTo>
                    <a:pt x="160466" y="121601"/>
                  </a:lnTo>
                  <a:lnTo>
                    <a:pt x="164414" y="124301"/>
                  </a:lnTo>
                  <a:lnTo>
                    <a:pt x="168362" y="130150"/>
                  </a:lnTo>
                  <a:lnTo>
                    <a:pt x="172405" y="139374"/>
                  </a:lnTo>
                  <a:lnTo>
                    <a:pt x="176541" y="151186"/>
                  </a:lnTo>
                  <a:lnTo>
                    <a:pt x="180489" y="163672"/>
                  </a:lnTo>
                  <a:lnTo>
                    <a:pt x="184437" y="171096"/>
                  </a:lnTo>
                  <a:lnTo>
                    <a:pt x="188574" y="172671"/>
                  </a:lnTo>
                  <a:lnTo>
                    <a:pt x="192522" y="173909"/>
                  </a:lnTo>
                  <a:lnTo>
                    <a:pt x="196470" y="175821"/>
                  </a:lnTo>
                  <a:lnTo>
                    <a:pt x="200418" y="181333"/>
                  </a:lnTo>
                  <a:lnTo>
                    <a:pt x="204554" y="190670"/>
                  </a:lnTo>
                  <a:lnTo>
                    <a:pt x="208503" y="197531"/>
                  </a:lnTo>
                  <a:lnTo>
                    <a:pt x="212545" y="205518"/>
                  </a:lnTo>
                  <a:lnTo>
                    <a:pt x="216493" y="210580"/>
                  </a:lnTo>
                  <a:lnTo>
                    <a:pt x="220629" y="214180"/>
                  </a:lnTo>
                  <a:lnTo>
                    <a:pt x="224578" y="218905"/>
                  </a:lnTo>
                  <a:lnTo>
                    <a:pt x="228526" y="223629"/>
                  </a:lnTo>
                  <a:lnTo>
                    <a:pt x="232662" y="227904"/>
                  </a:lnTo>
                  <a:lnTo>
                    <a:pt x="236610" y="228579"/>
                  </a:lnTo>
                  <a:lnTo>
                    <a:pt x="240558" y="229366"/>
                  </a:lnTo>
                  <a:lnTo>
                    <a:pt x="244507" y="228579"/>
                  </a:lnTo>
                  <a:lnTo>
                    <a:pt x="248643" y="227679"/>
                  </a:lnTo>
                  <a:lnTo>
                    <a:pt x="252591" y="228241"/>
                  </a:lnTo>
                  <a:lnTo>
                    <a:pt x="276750" y="263900"/>
                  </a:lnTo>
                  <a:lnTo>
                    <a:pt x="288783" y="301809"/>
                  </a:lnTo>
                  <a:lnTo>
                    <a:pt x="292731" y="318570"/>
                  </a:lnTo>
                  <a:lnTo>
                    <a:pt x="296679" y="334319"/>
                  </a:lnTo>
                  <a:lnTo>
                    <a:pt x="300722" y="350855"/>
                  </a:lnTo>
                  <a:lnTo>
                    <a:pt x="304764" y="367728"/>
                  </a:lnTo>
                  <a:lnTo>
                    <a:pt x="308806" y="382915"/>
                  </a:lnTo>
                  <a:lnTo>
                    <a:pt x="312754" y="399563"/>
                  </a:lnTo>
                  <a:lnTo>
                    <a:pt x="316890" y="418799"/>
                  </a:lnTo>
                  <a:lnTo>
                    <a:pt x="320839" y="438822"/>
                  </a:lnTo>
                  <a:lnTo>
                    <a:pt x="324787" y="458733"/>
                  </a:lnTo>
                  <a:lnTo>
                    <a:pt x="328735" y="473356"/>
                  </a:lnTo>
                  <a:lnTo>
                    <a:pt x="332871" y="488542"/>
                  </a:lnTo>
                  <a:lnTo>
                    <a:pt x="336820" y="500916"/>
                  </a:lnTo>
                  <a:lnTo>
                    <a:pt x="340768" y="514528"/>
                  </a:lnTo>
                  <a:lnTo>
                    <a:pt x="344810" y="529939"/>
                  </a:lnTo>
                  <a:lnTo>
                    <a:pt x="348852" y="546025"/>
                  </a:lnTo>
                  <a:lnTo>
                    <a:pt x="352894" y="563348"/>
                  </a:lnTo>
                  <a:lnTo>
                    <a:pt x="356843" y="581234"/>
                  </a:lnTo>
                  <a:lnTo>
                    <a:pt x="360979" y="596533"/>
                  </a:lnTo>
                  <a:lnTo>
                    <a:pt x="364927" y="609244"/>
                  </a:lnTo>
                  <a:lnTo>
                    <a:pt x="368875" y="619930"/>
                  </a:lnTo>
                  <a:lnTo>
                    <a:pt x="372823" y="629717"/>
                  </a:lnTo>
                  <a:lnTo>
                    <a:pt x="376960" y="639841"/>
                  </a:lnTo>
                  <a:lnTo>
                    <a:pt x="380908" y="650978"/>
                  </a:lnTo>
                  <a:lnTo>
                    <a:pt x="384856" y="662564"/>
                  </a:lnTo>
                  <a:lnTo>
                    <a:pt x="388992" y="673926"/>
                  </a:lnTo>
                  <a:lnTo>
                    <a:pt x="392941" y="685512"/>
                  </a:lnTo>
                  <a:lnTo>
                    <a:pt x="409015" y="722521"/>
                  </a:lnTo>
                  <a:lnTo>
                    <a:pt x="421048" y="733770"/>
                  </a:lnTo>
                  <a:lnTo>
                    <a:pt x="424996" y="732983"/>
                  </a:lnTo>
                  <a:lnTo>
                    <a:pt x="428944" y="732083"/>
                  </a:lnTo>
                  <a:lnTo>
                    <a:pt x="433081" y="731070"/>
                  </a:lnTo>
                  <a:lnTo>
                    <a:pt x="437029" y="728820"/>
                  </a:lnTo>
                  <a:lnTo>
                    <a:pt x="441071" y="726683"/>
                  </a:lnTo>
                  <a:lnTo>
                    <a:pt x="445207" y="725221"/>
                  </a:lnTo>
                  <a:lnTo>
                    <a:pt x="449156" y="723084"/>
                  </a:lnTo>
                  <a:lnTo>
                    <a:pt x="453104" y="721059"/>
                  </a:lnTo>
                  <a:lnTo>
                    <a:pt x="457052" y="718921"/>
                  </a:lnTo>
                  <a:lnTo>
                    <a:pt x="461188" y="716897"/>
                  </a:lnTo>
                  <a:lnTo>
                    <a:pt x="465136" y="715322"/>
                  </a:lnTo>
                  <a:lnTo>
                    <a:pt x="469085" y="714422"/>
                  </a:lnTo>
                  <a:lnTo>
                    <a:pt x="473221" y="711722"/>
                  </a:lnTo>
                  <a:lnTo>
                    <a:pt x="477169" y="709472"/>
                  </a:lnTo>
                  <a:lnTo>
                    <a:pt x="481211" y="707222"/>
                  </a:lnTo>
                  <a:lnTo>
                    <a:pt x="485159" y="704523"/>
                  </a:lnTo>
                  <a:lnTo>
                    <a:pt x="489296" y="702385"/>
                  </a:lnTo>
                  <a:lnTo>
                    <a:pt x="493244" y="700698"/>
                  </a:lnTo>
                  <a:lnTo>
                    <a:pt x="497192" y="699573"/>
                  </a:lnTo>
                  <a:lnTo>
                    <a:pt x="501140" y="698786"/>
                  </a:lnTo>
                  <a:lnTo>
                    <a:pt x="505277" y="697886"/>
                  </a:lnTo>
                  <a:lnTo>
                    <a:pt x="509225" y="697548"/>
                  </a:lnTo>
                  <a:lnTo>
                    <a:pt x="513173" y="697548"/>
                  </a:lnTo>
                  <a:lnTo>
                    <a:pt x="549365" y="717796"/>
                  </a:lnTo>
                  <a:lnTo>
                    <a:pt x="553313" y="721621"/>
                  </a:lnTo>
                  <a:lnTo>
                    <a:pt x="557261" y="725783"/>
                  </a:lnTo>
                  <a:lnTo>
                    <a:pt x="561398" y="729720"/>
                  </a:lnTo>
                  <a:lnTo>
                    <a:pt x="565346" y="733320"/>
                  </a:lnTo>
                  <a:lnTo>
                    <a:pt x="569388" y="737370"/>
                  </a:lnTo>
                  <a:lnTo>
                    <a:pt x="573430" y="741869"/>
                  </a:lnTo>
                  <a:lnTo>
                    <a:pt x="577472" y="746481"/>
                  </a:lnTo>
                  <a:lnTo>
                    <a:pt x="581421" y="750981"/>
                  </a:lnTo>
                  <a:lnTo>
                    <a:pt x="605486" y="766392"/>
                  </a:lnTo>
                  <a:lnTo>
                    <a:pt x="609434" y="765042"/>
                  </a:lnTo>
                  <a:lnTo>
                    <a:pt x="613476" y="764142"/>
                  </a:lnTo>
                  <a:lnTo>
                    <a:pt x="617519" y="763355"/>
                  </a:lnTo>
                  <a:lnTo>
                    <a:pt x="621561" y="762792"/>
                  </a:lnTo>
                  <a:lnTo>
                    <a:pt x="625509" y="762792"/>
                  </a:lnTo>
                  <a:lnTo>
                    <a:pt x="629457" y="762792"/>
                  </a:lnTo>
                  <a:lnTo>
                    <a:pt x="633593" y="763130"/>
                  </a:lnTo>
                  <a:lnTo>
                    <a:pt x="637542" y="763355"/>
                  </a:lnTo>
                  <a:lnTo>
                    <a:pt x="641490" y="762230"/>
                  </a:lnTo>
                  <a:lnTo>
                    <a:pt x="645626" y="761218"/>
                  </a:lnTo>
                  <a:lnTo>
                    <a:pt x="649574" y="760318"/>
                  </a:lnTo>
                  <a:lnTo>
                    <a:pt x="653522" y="757843"/>
                  </a:lnTo>
                  <a:lnTo>
                    <a:pt x="657565" y="755593"/>
                  </a:lnTo>
                  <a:lnTo>
                    <a:pt x="693663" y="745694"/>
                  </a:lnTo>
                  <a:lnTo>
                    <a:pt x="697611" y="745694"/>
                  </a:lnTo>
                  <a:lnTo>
                    <a:pt x="733803" y="756380"/>
                  </a:lnTo>
                  <a:lnTo>
                    <a:pt x="737751" y="758180"/>
                  </a:lnTo>
                  <a:lnTo>
                    <a:pt x="741699" y="760093"/>
                  </a:lnTo>
                  <a:lnTo>
                    <a:pt x="745835" y="762005"/>
                  </a:lnTo>
                  <a:lnTo>
                    <a:pt x="749784" y="764255"/>
                  </a:lnTo>
                  <a:lnTo>
                    <a:pt x="769807" y="778203"/>
                  </a:lnTo>
                  <a:lnTo>
                    <a:pt x="773943" y="780791"/>
                  </a:lnTo>
                  <a:lnTo>
                    <a:pt x="777891" y="783491"/>
                  </a:lnTo>
                  <a:lnTo>
                    <a:pt x="781839" y="786528"/>
                  </a:lnTo>
                  <a:lnTo>
                    <a:pt x="785788" y="788553"/>
                  </a:lnTo>
                  <a:lnTo>
                    <a:pt x="789924" y="789677"/>
                  </a:lnTo>
                  <a:lnTo>
                    <a:pt x="793966" y="790465"/>
                  </a:lnTo>
                  <a:lnTo>
                    <a:pt x="797914" y="790915"/>
                  </a:lnTo>
                  <a:lnTo>
                    <a:pt x="802050" y="791477"/>
                  </a:lnTo>
                  <a:lnTo>
                    <a:pt x="805999" y="792040"/>
                  </a:lnTo>
                  <a:lnTo>
                    <a:pt x="809947" y="792715"/>
                  </a:lnTo>
                  <a:lnTo>
                    <a:pt x="813895" y="793502"/>
                  </a:lnTo>
                  <a:lnTo>
                    <a:pt x="818031" y="794065"/>
                  </a:lnTo>
                  <a:lnTo>
                    <a:pt x="821979" y="792715"/>
                  </a:lnTo>
                  <a:lnTo>
                    <a:pt x="825928" y="790915"/>
                  </a:lnTo>
                  <a:lnTo>
                    <a:pt x="830064" y="789115"/>
                  </a:lnTo>
                  <a:lnTo>
                    <a:pt x="834012" y="787428"/>
                  </a:lnTo>
                  <a:lnTo>
                    <a:pt x="838054" y="785965"/>
                  </a:lnTo>
                  <a:lnTo>
                    <a:pt x="842003" y="784390"/>
                  </a:lnTo>
                  <a:lnTo>
                    <a:pt x="862120" y="778541"/>
                  </a:lnTo>
                  <a:lnTo>
                    <a:pt x="866068" y="777529"/>
                  </a:lnTo>
                  <a:lnTo>
                    <a:pt x="870016" y="776854"/>
                  </a:lnTo>
                  <a:lnTo>
                    <a:pt x="874152" y="776066"/>
                  </a:lnTo>
                  <a:lnTo>
                    <a:pt x="878100" y="775504"/>
                  </a:lnTo>
                  <a:lnTo>
                    <a:pt x="882143" y="775166"/>
                  </a:lnTo>
                  <a:lnTo>
                    <a:pt x="886185" y="774716"/>
                  </a:lnTo>
                  <a:lnTo>
                    <a:pt x="890227" y="774379"/>
                  </a:lnTo>
                  <a:lnTo>
                    <a:pt x="894175" y="774154"/>
                  </a:lnTo>
                  <a:lnTo>
                    <a:pt x="898124" y="773929"/>
                  </a:lnTo>
                  <a:lnTo>
                    <a:pt x="902260" y="773929"/>
                  </a:lnTo>
                  <a:lnTo>
                    <a:pt x="906208" y="774154"/>
                  </a:lnTo>
                  <a:lnTo>
                    <a:pt x="910156" y="774379"/>
                  </a:lnTo>
                  <a:lnTo>
                    <a:pt x="914292" y="774716"/>
                  </a:lnTo>
                  <a:lnTo>
                    <a:pt x="918241" y="775166"/>
                  </a:lnTo>
                  <a:lnTo>
                    <a:pt x="922189" y="775504"/>
                  </a:lnTo>
                  <a:lnTo>
                    <a:pt x="926231" y="776066"/>
                  </a:lnTo>
                  <a:lnTo>
                    <a:pt x="930273" y="776854"/>
                  </a:lnTo>
                  <a:lnTo>
                    <a:pt x="934315" y="777529"/>
                  </a:lnTo>
                  <a:lnTo>
                    <a:pt x="938264" y="778541"/>
                  </a:lnTo>
                  <a:lnTo>
                    <a:pt x="942212" y="778541"/>
                  </a:lnTo>
                  <a:lnTo>
                    <a:pt x="946348" y="777529"/>
                  </a:lnTo>
                  <a:lnTo>
                    <a:pt x="950296" y="776629"/>
                  </a:lnTo>
                  <a:lnTo>
                    <a:pt x="954245" y="776066"/>
                  </a:lnTo>
                  <a:lnTo>
                    <a:pt x="958381" y="775729"/>
                  </a:lnTo>
                  <a:lnTo>
                    <a:pt x="962329" y="775279"/>
                  </a:lnTo>
                  <a:lnTo>
                    <a:pt x="966277" y="775279"/>
                  </a:lnTo>
                  <a:lnTo>
                    <a:pt x="970319" y="775504"/>
                  </a:lnTo>
                  <a:lnTo>
                    <a:pt x="974362" y="775504"/>
                  </a:lnTo>
                  <a:lnTo>
                    <a:pt x="978404" y="775166"/>
                  </a:lnTo>
                  <a:lnTo>
                    <a:pt x="982352" y="775166"/>
                  </a:lnTo>
                  <a:lnTo>
                    <a:pt x="986488" y="775166"/>
                  </a:lnTo>
                  <a:lnTo>
                    <a:pt x="990436" y="775504"/>
                  </a:lnTo>
                  <a:lnTo>
                    <a:pt x="994385" y="775841"/>
                  </a:lnTo>
                  <a:lnTo>
                    <a:pt x="998333" y="776404"/>
                  </a:lnTo>
                  <a:lnTo>
                    <a:pt x="1002469" y="775841"/>
                  </a:lnTo>
                  <a:lnTo>
                    <a:pt x="1006417" y="775279"/>
                  </a:lnTo>
                  <a:lnTo>
                    <a:pt x="1010366" y="774716"/>
                  </a:lnTo>
                  <a:lnTo>
                    <a:pt x="1014502" y="774379"/>
                  </a:lnTo>
                  <a:lnTo>
                    <a:pt x="1018450" y="773929"/>
                  </a:lnTo>
                  <a:lnTo>
                    <a:pt x="1022492" y="773816"/>
                  </a:lnTo>
                  <a:lnTo>
                    <a:pt x="1026440" y="773591"/>
                  </a:lnTo>
                  <a:lnTo>
                    <a:pt x="1030577" y="773591"/>
                  </a:lnTo>
                  <a:lnTo>
                    <a:pt x="1034525" y="773591"/>
                  </a:lnTo>
                  <a:lnTo>
                    <a:pt x="1038473" y="773816"/>
                  </a:lnTo>
                  <a:lnTo>
                    <a:pt x="1042609" y="773929"/>
                  </a:lnTo>
                  <a:lnTo>
                    <a:pt x="1046557" y="774379"/>
                  </a:lnTo>
                  <a:lnTo>
                    <a:pt x="1050506" y="774716"/>
                  </a:lnTo>
                  <a:lnTo>
                    <a:pt x="1054454" y="775279"/>
                  </a:lnTo>
                  <a:lnTo>
                    <a:pt x="1058590" y="775841"/>
                  </a:lnTo>
                  <a:lnTo>
                    <a:pt x="1062632" y="776629"/>
                  </a:lnTo>
                  <a:lnTo>
                    <a:pt x="1066581" y="777529"/>
                  </a:lnTo>
                  <a:lnTo>
                    <a:pt x="1070529" y="778541"/>
                  </a:lnTo>
                  <a:lnTo>
                    <a:pt x="1074665" y="779441"/>
                  </a:lnTo>
                  <a:lnTo>
                    <a:pt x="1078613" y="780566"/>
                  </a:lnTo>
                  <a:lnTo>
                    <a:pt x="1082561" y="781803"/>
                  </a:lnTo>
                  <a:lnTo>
                    <a:pt x="1086698" y="783041"/>
                  </a:lnTo>
                  <a:lnTo>
                    <a:pt x="1090646" y="784615"/>
                  </a:lnTo>
                  <a:lnTo>
                    <a:pt x="1094594" y="786078"/>
                  </a:lnTo>
                  <a:lnTo>
                    <a:pt x="1098542" y="787653"/>
                  </a:lnTo>
                  <a:lnTo>
                    <a:pt x="1102678" y="789340"/>
                  </a:lnTo>
                  <a:lnTo>
                    <a:pt x="1106721" y="791252"/>
                  </a:lnTo>
                  <a:lnTo>
                    <a:pt x="1110669" y="792602"/>
                  </a:lnTo>
                  <a:lnTo>
                    <a:pt x="1114805" y="793165"/>
                  </a:lnTo>
                  <a:lnTo>
                    <a:pt x="1118753" y="793952"/>
                  </a:lnTo>
                  <a:lnTo>
                    <a:pt x="1122702" y="793502"/>
                  </a:lnTo>
                  <a:lnTo>
                    <a:pt x="1126650" y="792377"/>
                  </a:lnTo>
                  <a:lnTo>
                    <a:pt x="1130786" y="791252"/>
                  </a:lnTo>
                  <a:lnTo>
                    <a:pt x="1134734" y="790127"/>
                  </a:lnTo>
                  <a:lnTo>
                    <a:pt x="1138682" y="789115"/>
                  </a:lnTo>
                  <a:lnTo>
                    <a:pt x="1142819" y="788215"/>
                  </a:lnTo>
                  <a:lnTo>
                    <a:pt x="1146767" y="787203"/>
                  </a:lnTo>
                  <a:lnTo>
                    <a:pt x="1150809" y="786528"/>
                  </a:lnTo>
                  <a:lnTo>
                    <a:pt x="1154757" y="785740"/>
                  </a:lnTo>
                  <a:lnTo>
                    <a:pt x="1158893" y="784953"/>
                  </a:lnTo>
                  <a:lnTo>
                    <a:pt x="1162842" y="784390"/>
                  </a:lnTo>
                  <a:lnTo>
                    <a:pt x="1166790" y="783828"/>
                  </a:lnTo>
                  <a:lnTo>
                    <a:pt x="1170926" y="783266"/>
                  </a:lnTo>
                  <a:lnTo>
                    <a:pt x="1174874" y="782928"/>
                  </a:lnTo>
                  <a:lnTo>
                    <a:pt x="1178823" y="782478"/>
                  </a:lnTo>
                  <a:lnTo>
                    <a:pt x="1182771" y="782366"/>
                  </a:lnTo>
                  <a:lnTo>
                    <a:pt x="1186907" y="781916"/>
                  </a:lnTo>
                  <a:lnTo>
                    <a:pt x="1190855" y="781916"/>
                  </a:lnTo>
                  <a:lnTo>
                    <a:pt x="1194897" y="781803"/>
                  </a:lnTo>
                  <a:lnTo>
                    <a:pt x="1198940" y="781803"/>
                  </a:lnTo>
                </a:path>
              </a:pathLst>
            </a:custGeom>
            <a:ln w="6922">
              <a:solidFill>
                <a:srgbClr val="00BE7E"/>
              </a:solidFill>
            </a:ln>
          </p:spPr>
          <p:txBody>
            <a:bodyPr wrap="square" lIns="0" tIns="0" rIns="0" bIns="0" rtlCol="0"/>
            <a:lstStyle/>
            <a:p>
              <a:endParaRPr/>
            </a:p>
          </p:txBody>
        </p:sp>
        <p:sp>
          <p:nvSpPr>
            <p:cNvPr id="123" name="object 123"/>
            <p:cNvSpPr/>
            <p:nvPr/>
          </p:nvSpPr>
          <p:spPr>
            <a:xfrm>
              <a:off x="4718447" y="2213491"/>
              <a:ext cx="28575" cy="993140"/>
            </a:xfrm>
            <a:custGeom>
              <a:avLst/>
              <a:gdLst/>
              <a:ahLst/>
              <a:cxnLst/>
              <a:rect l="l" t="t" r="r" b="b"/>
              <a:pathLst>
                <a:path w="28575" h="993139">
                  <a:moveTo>
                    <a:pt x="28295" y="992834"/>
                  </a:moveTo>
                  <a:lnTo>
                    <a:pt x="28295" y="0"/>
                  </a:lnTo>
                </a:path>
                <a:path w="28575" h="993139">
                  <a:moveTo>
                    <a:pt x="28295" y="939289"/>
                  </a:moveTo>
                  <a:lnTo>
                    <a:pt x="0" y="939289"/>
                  </a:lnTo>
                </a:path>
              </a:pathLst>
            </a:custGeom>
            <a:ln w="4459">
              <a:solidFill>
                <a:srgbClr val="000000"/>
              </a:solidFill>
            </a:ln>
          </p:spPr>
          <p:txBody>
            <a:bodyPr wrap="square" lIns="0" tIns="0" rIns="0" bIns="0" rtlCol="0"/>
            <a:lstStyle/>
            <a:p>
              <a:endParaRPr/>
            </a:p>
          </p:txBody>
        </p:sp>
        <p:sp>
          <p:nvSpPr>
            <p:cNvPr id="124" name="object 124"/>
            <p:cNvSpPr/>
            <p:nvPr/>
          </p:nvSpPr>
          <p:spPr>
            <a:xfrm>
              <a:off x="4667873" y="3124657"/>
              <a:ext cx="31750" cy="59690"/>
            </a:xfrm>
            <a:custGeom>
              <a:avLst/>
              <a:gdLst/>
              <a:ahLst/>
              <a:cxnLst/>
              <a:rect l="l" t="t" r="r" b="b"/>
              <a:pathLst>
                <a:path w="31750" h="59689">
                  <a:moveTo>
                    <a:pt x="18424" y="0"/>
                  </a:moveTo>
                  <a:lnTo>
                    <a:pt x="12314" y="0"/>
                  </a:lnTo>
                  <a:lnTo>
                    <a:pt x="9400" y="1124"/>
                  </a:lnTo>
                  <a:lnTo>
                    <a:pt x="7050" y="3374"/>
                  </a:lnTo>
                  <a:lnTo>
                    <a:pt x="4700" y="5736"/>
                  </a:lnTo>
                  <a:lnTo>
                    <a:pt x="2914" y="8886"/>
                  </a:lnTo>
                  <a:lnTo>
                    <a:pt x="1587" y="13836"/>
                  </a:lnTo>
                  <a:lnTo>
                    <a:pt x="564" y="17323"/>
                  </a:lnTo>
                  <a:lnTo>
                    <a:pt x="0" y="22835"/>
                  </a:lnTo>
                  <a:lnTo>
                    <a:pt x="0" y="40608"/>
                  </a:lnTo>
                  <a:lnTo>
                    <a:pt x="1598" y="48483"/>
                  </a:lnTo>
                  <a:lnTo>
                    <a:pt x="5013" y="53657"/>
                  </a:lnTo>
                  <a:lnTo>
                    <a:pt x="7426" y="57369"/>
                  </a:lnTo>
                  <a:lnTo>
                    <a:pt x="11186" y="59394"/>
                  </a:lnTo>
                  <a:lnTo>
                    <a:pt x="19365" y="59394"/>
                  </a:lnTo>
                  <a:lnTo>
                    <a:pt x="22373" y="58269"/>
                  </a:lnTo>
                  <a:lnTo>
                    <a:pt x="26979" y="53657"/>
                  </a:lnTo>
                  <a:lnTo>
                    <a:pt x="13066" y="53545"/>
                  </a:lnTo>
                  <a:lnTo>
                    <a:pt x="10810" y="51970"/>
                  </a:lnTo>
                  <a:lnTo>
                    <a:pt x="7050" y="45670"/>
                  </a:lnTo>
                  <a:lnTo>
                    <a:pt x="6110" y="39258"/>
                  </a:lnTo>
                  <a:lnTo>
                    <a:pt x="6235" y="19348"/>
                  </a:lnTo>
                  <a:lnTo>
                    <a:pt x="7144" y="13611"/>
                  </a:lnTo>
                  <a:lnTo>
                    <a:pt x="9212" y="10124"/>
                  </a:lnTo>
                  <a:lnTo>
                    <a:pt x="10810" y="7311"/>
                  </a:lnTo>
                  <a:lnTo>
                    <a:pt x="13066" y="5961"/>
                  </a:lnTo>
                  <a:lnTo>
                    <a:pt x="26845" y="5961"/>
                  </a:lnTo>
                  <a:lnTo>
                    <a:pt x="26321" y="4949"/>
                  </a:lnTo>
                  <a:lnTo>
                    <a:pt x="24629" y="3149"/>
                  </a:lnTo>
                  <a:lnTo>
                    <a:pt x="20681" y="674"/>
                  </a:lnTo>
                  <a:lnTo>
                    <a:pt x="18424" y="0"/>
                  </a:lnTo>
                  <a:close/>
                </a:path>
                <a:path w="31750" h="59689">
                  <a:moveTo>
                    <a:pt x="26845" y="5961"/>
                  </a:moveTo>
                  <a:lnTo>
                    <a:pt x="18518" y="5961"/>
                  </a:lnTo>
                  <a:lnTo>
                    <a:pt x="20869" y="7536"/>
                  </a:lnTo>
                  <a:lnTo>
                    <a:pt x="24629" y="13836"/>
                  </a:lnTo>
                  <a:lnTo>
                    <a:pt x="25451" y="19348"/>
                  </a:lnTo>
                  <a:lnTo>
                    <a:pt x="25569" y="39258"/>
                  </a:lnTo>
                  <a:lnTo>
                    <a:pt x="24629" y="45558"/>
                  </a:lnTo>
                  <a:lnTo>
                    <a:pt x="22749" y="48820"/>
                  </a:lnTo>
                  <a:lnTo>
                    <a:pt x="20869" y="51970"/>
                  </a:lnTo>
                  <a:lnTo>
                    <a:pt x="18612" y="53545"/>
                  </a:lnTo>
                  <a:lnTo>
                    <a:pt x="27041" y="53545"/>
                  </a:lnTo>
                  <a:lnTo>
                    <a:pt x="28765" y="50395"/>
                  </a:lnTo>
                  <a:lnTo>
                    <a:pt x="30091" y="45558"/>
                  </a:lnTo>
                  <a:lnTo>
                    <a:pt x="31115" y="42071"/>
                  </a:lnTo>
                  <a:lnTo>
                    <a:pt x="31679" y="36559"/>
                  </a:lnTo>
                  <a:lnTo>
                    <a:pt x="31587" y="22835"/>
                  </a:lnTo>
                  <a:lnTo>
                    <a:pt x="31303" y="19348"/>
                  </a:lnTo>
                  <a:lnTo>
                    <a:pt x="30551" y="15973"/>
                  </a:lnTo>
                  <a:lnTo>
                    <a:pt x="29893" y="12598"/>
                  </a:lnTo>
                  <a:lnTo>
                    <a:pt x="28859" y="9674"/>
                  </a:lnTo>
                  <a:lnTo>
                    <a:pt x="27543" y="7311"/>
                  </a:lnTo>
                  <a:lnTo>
                    <a:pt x="26845" y="5961"/>
                  </a:lnTo>
                  <a:close/>
                </a:path>
              </a:pathLst>
            </a:custGeom>
            <a:solidFill>
              <a:srgbClr val="000000"/>
            </a:solidFill>
          </p:spPr>
          <p:txBody>
            <a:bodyPr wrap="square" lIns="0" tIns="0" rIns="0" bIns="0" rtlCol="0"/>
            <a:lstStyle/>
            <a:p>
              <a:endParaRPr/>
            </a:p>
          </p:txBody>
        </p:sp>
        <p:sp>
          <p:nvSpPr>
            <p:cNvPr id="125" name="object 125"/>
            <p:cNvSpPr/>
            <p:nvPr/>
          </p:nvSpPr>
          <p:spPr>
            <a:xfrm>
              <a:off x="4718447" y="2939162"/>
              <a:ext cx="28575" cy="0"/>
            </a:xfrm>
            <a:custGeom>
              <a:avLst/>
              <a:gdLst/>
              <a:ahLst/>
              <a:cxnLst/>
              <a:rect l="l" t="t" r="r" b="b"/>
              <a:pathLst>
                <a:path w="28575">
                  <a:moveTo>
                    <a:pt x="28295" y="0"/>
                  </a:moveTo>
                  <a:lnTo>
                    <a:pt x="0" y="0"/>
                  </a:lnTo>
                </a:path>
              </a:pathLst>
            </a:custGeom>
            <a:ln w="4858">
              <a:solidFill>
                <a:srgbClr val="000000"/>
              </a:solidFill>
            </a:ln>
          </p:spPr>
          <p:txBody>
            <a:bodyPr wrap="square" lIns="0" tIns="0" rIns="0" bIns="0" rtlCol="0"/>
            <a:lstStyle/>
            <a:p>
              <a:endParaRPr/>
            </a:p>
          </p:txBody>
        </p:sp>
        <p:sp>
          <p:nvSpPr>
            <p:cNvPr id="126" name="object 126"/>
            <p:cNvSpPr/>
            <p:nvPr/>
          </p:nvSpPr>
          <p:spPr>
            <a:xfrm>
              <a:off x="4672385" y="2911039"/>
              <a:ext cx="18415" cy="58419"/>
            </a:xfrm>
            <a:custGeom>
              <a:avLst/>
              <a:gdLst/>
              <a:ahLst/>
              <a:cxnLst/>
              <a:rect l="l" t="t" r="r" b="b"/>
              <a:pathLst>
                <a:path w="18414" h="58419">
                  <a:moveTo>
                    <a:pt x="17954" y="0"/>
                  </a:moveTo>
                  <a:lnTo>
                    <a:pt x="14100" y="0"/>
                  </a:lnTo>
                  <a:lnTo>
                    <a:pt x="13066" y="2474"/>
                  </a:lnTo>
                  <a:lnTo>
                    <a:pt x="11280" y="5062"/>
                  </a:lnTo>
                  <a:lnTo>
                    <a:pt x="6298" y="10461"/>
                  </a:lnTo>
                  <a:lnTo>
                    <a:pt x="3384" y="12711"/>
                  </a:lnTo>
                  <a:lnTo>
                    <a:pt x="0" y="14511"/>
                  </a:lnTo>
                  <a:lnTo>
                    <a:pt x="0" y="21485"/>
                  </a:lnTo>
                  <a:lnTo>
                    <a:pt x="11938" y="12823"/>
                  </a:lnTo>
                  <a:lnTo>
                    <a:pt x="11938" y="58382"/>
                  </a:lnTo>
                  <a:lnTo>
                    <a:pt x="17954" y="58382"/>
                  </a:lnTo>
                  <a:lnTo>
                    <a:pt x="17954" y="0"/>
                  </a:lnTo>
                  <a:close/>
                </a:path>
              </a:pathLst>
            </a:custGeom>
            <a:solidFill>
              <a:srgbClr val="000000"/>
            </a:solidFill>
          </p:spPr>
          <p:txBody>
            <a:bodyPr wrap="square" lIns="0" tIns="0" rIns="0" bIns="0" rtlCol="0"/>
            <a:lstStyle/>
            <a:p>
              <a:endParaRPr/>
            </a:p>
          </p:txBody>
        </p:sp>
        <p:sp>
          <p:nvSpPr>
            <p:cNvPr id="127" name="object 127"/>
            <p:cNvSpPr/>
            <p:nvPr/>
          </p:nvSpPr>
          <p:spPr>
            <a:xfrm>
              <a:off x="4718447" y="2725431"/>
              <a:ext cx="28575" cy="0"/>
            </a:xfrm>
            <a:custGeom>
              <a:avLst/>
              <a:gdLst/>
              <a:ahLst/>
              <a:cxnLst/>
              <a:rect l="l" t="t" r="r" b="b"/>
              <a:pathLst>
                <a:path w="28575">
                  <a:moveTo>
                    <a:pt x="28295" y="0"/>
                  </a:moveTo>
                  <a:lnTo>
                    <a:pt x="0" y="0"/>
                  </a:lnTo>
                </a:path>
              </a:pathLst>
            </a:custGeom>
            <a:ln w="4858">
              <a:solidFill>
                <a:srgbClr val="000000"/>
              </a:solidFill>
            </a:ln>
          </p:spPr>
          <p:txBody>
            <a:bodyPr wrap="square" lIns="0" tIns="0" rIns="0" bIns="0" rtlCol="0"/>
            <a:lstStyle/>
            <a:p>
              <a:endParaRPr/>
            </a:p>
          </p:txBody>
        </p:sp>
        <p:sp>
          <p:nvSpPr>
            <p:cNvPr id="128" name="object 128"/>
            <p:cNvSpPr/>
            <p:nvPr/>
          </p:nvSpPr>
          <p:spPr>
            <a:xfrm>
              <a:off x="4667026" y="2697309"/>
              <a:ext cx="32384" cy="58419"/>
            </a:xfrm>
            <a:custGeom>
              <a:avLst/>
              <a:gdLst/>
              <a:ahLst/>
              <a:cxnLst/>
              <a:rect l="l" t="t" r="r" b="b"/>
              <a:pathLst>
                <a:path w="32385" h="58419">
                  <a:moveTo>
                    <a:pt x="21621" y="0"/>
                  </a:moveTo>
                  <a:lnTo>
                    <a:pt x="12314" y="0"/>
                  </a:lnTo>
                  <a:lnTo>
                    <a:pt x="8648" y="1462"/>
                  </a:lnTo>
                  <a:lnTo>
                    <a:pt x="3196" y="7199"/>
                  </a:lnTo>
                  <a:lnTo>
                    <a:pt x="1598" y="11361"/>
                  </a:lnTo>
                  <a:lnTo>
                    <a:pt x="1222" y="16873"/>
                  </a:lnTo>
                  <a:lnTo>
                    <a:pt x="7332" y="17548"/>
                  </a:lnTo>
                  <a:lnTo>
                    <a:pt x="7332" y="13948"/>
                  </a:lnTo>
                  <a:lnTo>
                    <a:pt x="8178" y="11136"/>
                  </a:lnTo>
                  <a:lnTo>
                    <a:pt x="11656" y="6974"/>
                  </a:lnTo>
                  <a:lnTo>
                    <a:pt x="14006" y="5961"/>
                  </a:lnTo>
                  <a:lnTo>
                    <a:pt x="19553" y="5961"/>
                  </a:lnTo>
                  <a:lnTo>
                    <a:pt x="21715" y="6861"/>
                  </a:lnTo>
                  <a:lnTo>
                    <a:pt x="25099" y="10799"/>
                  </a:lnTo>
                  <a:lnTo>
                    <a:pt x="25945" y="13161"/>
                  </a:lnTo>
                  <a:lnTo>
                    <a:pt x="25945" y="18673"/>
                  </a:lnTo>
                  <a:lnTo>
                    <a:pt x="25099" y="21598"/>
                  </a:lnTo>
                  <a:lnTo>
                    <a:pt x="21339" y="27672"/>
                  </a:lnTo>
                  <a:lnTo>
                    <a:pt x="17766" y="31722"/>
                  </a:lnTo>
                  <a:lnTo>
                    <a:pt x="9118" y="40271"/>
                  </a:lnTo>
                  <a:lnTo>
                    <a:pt x="6486" y="43196"/>
                  </a:lnTo>
                  <a:lnTo>
                    <a:pt x="2914" y="48258"/>
                  </a:lnTo>
                  <a:lnTo>
                    <a:pt x="1598" y="50845"/>
                  </a:lnTo>
                  <a:lnTo>
                    <a:pt x="282" y="55007"/>
                  </a:lnTo>
                  <a:lnTo>
                    <a:pt x="0" y="56694"/>
                  </a:lnTo>
                  <a:lnTo>
                    <a:pt x="94" y="58382"/>
                  </a:lnTo>
                  <a:lnTo>
                    <a:pt x="32149" y="58382"/>
                  </a:lnTo>
                  <a:lnTo>
                    <a:pt x="32149" y="51520"/>
                  </a:lnTo>
                  <a:lnTo>
                    <a:pt x="8366" y="51520"/>
                  </a:lnTo>
                  <a:lnTo>
                    <a:pt x="9024" y="50282"/>
                  </a:lnTo>
                  <a:lnTo>
                    <a:pt x="9870" y="48933"/>
                  </a:lnTo>
                  <a:lnTo>
                    <a:pt x="11844" y="46458"/>
                  </a:lnTo>
                  <a:lnTo>
                    <a:pt x="22091" y="35996"/>
                  </a:lnTo>
                  <a:lnTo>
                    <a:pt x="25099" y="32622"/>
                  </a:lnTo>
                  <a:lnTo>
                    <a:pt x="28859" y="27672"/>
                  </a:lnTo>
                  <a:lnTo>
                    <a:pt x="30175" y="25310"/>
                  </a:lnTo>
                  <a:lnTo>
                    <a:pt x="31679" y="20810"/>
                  </a:lnTo>
                  <a:lnTo>
                    <a:pt x="32149" y="18448"/>
                  </a:lnTo>
                  <a:lnTo>
                    <a:pt x="32149" y="11586"/>
                  </a:lnTo>
                  <a:lnTo>
                    <a:pt x="30739" y="7761"/>
                  </a:lnTo>
                  <a:lnTo>
                    <a:pt x="25287" y="1574"/>
                  </a:lnTo>
                  <a:lnTo>
                    <a:pt x="21621" y="0"/>
                  </a:lnTo>
                  <a:close/>
                </a:path>
              </a:pathLst>
            </a:custGeom>
            <a:solidFill>
              <a:srgbClr val="000000"/>
            </a:solidFill>
          </p:spPr>
          <p:txBody>
            <a:bodyPr wrap="square" lIns="0" tIns="0" rIns="0" bIns="0" rtlCol="0"/>
            <a:lstStyle/>
            <a:p>
              <a:endParaRPr/>
            </a:p>
          </p:txBody>
        </p:sp>
        <p:sp>
          <p:nvSpPr>
            <p:cNvPr id="129" name="object 129"/>
            <p:cNvSpPr/>
            <p:nvPr/>
          </p:nvSpPr>
          <p:spPr>
            <a:xfrm>
              <a:off x="4718447" y="2511813"/>
              <a:ext cx="28575" cy="0"/>
            </a:xfrm>
            <a:custGeom>
              <a:avLst/>
              <a:gdLst/>
              <a:ahLst/>
              <a:cxnLst/>
              <a:rect l="l" t="t" r="r" b="b"/>
              <a:pathLst>
                <a:path w="28575">
                  <a:moveTo>
                    <a:pt x="28295" y="0"/>
                  </a:moveTo>
                  <a:lnTo>
                    <a:pt x="0" y="0"/>
                  </a:lnTo>
                </a:path>
              </a:pathLst>
            </a:custGeom>
            <a:ln w="4858">
              <a:solidFill>
                <a:srgbClr val="000000"/>
              </a:solidFill>
            </a:ln>
          </p:spPr>
          <p:txBody>
            <a:bodyPr wrap="square" lIns="0" tIns="0" rIns="0" bIns="0" rtlCol="0"/>
            <a:lstStyle/>
            <a:p>
              <a:endParaRPr/>
            </a:p>
          </p:txBody>
        </p:sp>
        <p:sp>
          <p:nvSpPr>
            <p:cNvPr id="130" name="object 130"/>
            <p:cNvSpPr/>
            <p:nvPr/>
          </p:nvSpPr>
          <p:spPr>
            <a:xfrm>
              <a:off x="4667872" y="2483691"/>
              <a:ext cx="32384" cy="59690"/>
            </a:xfrm>
            <a:custGeom>
              <a:avLst/>
              <a:gdLst/>
              <a:ahLst/>
              <a:cxnLst/>
              <a:rect l="l" t="t" r="r" b="b"/>
              <a:pathLst>
                <a:path w="32385" h="59689">
                  <a:moveTo>
                    <a:pt x="17860" y="0"/>
                  </a:moveTo>
                  <a:lnTo>
                    <a:pt x="11374" y="0"/>
                  </a:lnTo>
                  <a:lnTo>
                    <a:pt x="8178" y="1237"/>
                  </a:lnTo>
                  <a:lnTo>
                    <a:pt x="3008" y="6524"/>
                  </a:lnTo>
                  <a:lnTo>
                    <a:pt x="1316" y="10236"/>
                  </a:lnTo>
                  <a:lnTo>
                    <a:pt x="564" y="15073"/>
                  </a:lnTo>
                  <a:lnTo>
                    <a:pt x="6580" y="16311"/>
                  </a:lnTo>
                  <a:lnTo>
                    <a:pt x="7050" y="12823"/>
                  </a:lnTo>
                  <a:lnTo>
                    <a:pt x="7990" y="10236"/>
                  </a:lnTo>
                  <a:lnTo>
                    <a:pt x="11092" y="6749"/>
                  </a:lnTo>
                  <a:lnTo>
                    <a:pt x="13066" y="5849"/>
                  </a:lnTo>
                  <a:lnTo>
                    <a:pt x="17672" y="5849"/>
                  </a:lnTo>
                  <a:lnTo>
                    <a:pt x="19647" y="6749"/>
                  </a:lnTo>
                  <a:lnTo>
                    <a:pt x="22561" y="10124"/>
                  </a:lnTo>
                  <a:lnTo>
                    <a:pt x="23313" y="12261"/>
                  </a:lnTo>
                  <a:lnTo>
                    <a:pt x="23313" y="18223"/>
                  </a:lnTo>
                  <a:lnTo>
                    <a:pt x="22279" y="20698"/>
                  </a:lnTo>
                  <a:lnTo>
                    <a:pt x="18236" y="23847"/>
                  </a:lnTo>
                  <a:lnTo>
                    <a:pt x="15980" y="24635"/>
                  </a:lnTo>
                  <a:lnTo>
                    <a:pt x="13442" y="24635"/>
                  </a:lnTo>
                  <a:lnTo>
                    <a:pt x="12408" y="24522"/>
                  </a:lnTo>
                  <a:lnTo>
                    <a:pt x="11750" y="30822"/>
                  </a:lnTo>
                  <a:lnTo>
                    <a:pt x="13442" y="30259"/>
                  </a:lnTo>
                  <a:lnTo>
                    <a:pt x="14852" y="30034"/>
                  </a:lnTo>
                  <a:lnTo>
                    <a:pt x="18801" y="30034"/>
                  </a:lnTo>
                  <a:lnTo>
                    <a:pt x="21057" y="31159"/>
                  </a:lnTo>
                  <a:lnTo>
                    <a:pt x="24629" y="35321"/>
                  </a:lnTo>
                  <a:lnTo>
                    <a:pt x="25475" y="38134"/>
                  </a:lnTo>
                  <a:lnTo>
                    <a:pt x="25475" y="44770"/>
                  </a:lnTo>
                  <a:lnTo>
                    <a:pt x="24535" y="47695"/>
                  </a:lnTo>
                  <a:lnTo>
                    <a:pt x="20681" y="52307"/>
                  </a:lnTo>
                  <a:lnTo>
                    <a:pt x="18330" y="53545"/>
                  </a:lnTo>
                  <a:lnTo>
                    <a:pt x="13160" y="53545"/>
                  </a:lnTo>
                  <a:lnTo>
                    <a:pt x="11092" y="52645"/>
                  </a:lnTo>
                  <a:lnTo>
                    <a:pt x="7802" y="49045"/>
                  </a:lnTo>
                  <a:lnTo>
                    <a:pt x="6674" y="46120"/>
                  </a:lnTo>
                  <a:lnTo>
                    <a:pt x="6016" y="42071"/>
                  </a:lnTo>
                  <a:lnTo>
                    <a:pt x="0" y="42971"/>
                  </a:lnTo>
                  <a:lnTo>
                    <a:pt x="376" y="47920"/>
                  </a:lnTo>
                  <a:lnTo>
                    <a:pt x="1974" y="51857"/>
                  </a:lnTo>
                  <a:lnTo>
                    <a:pt x="7614" y="57932"/>
                  </a:lnTo>
                  <a:lnTo>
                    <a:pt x="11186" y="59394"/>
                  </a:lnTo>
                  <a:lnTo>
                    <a:pt x="20211" y="59394"/>
                  </a:lnTo>
                  <a:lnTo>
                    <a:pt x="24065" y="57594"/>
                  </a:lnTo>
                  <a:lnTo>
                    <a:pt x="30269" y="50620"/>
                  </a:lnTo>
                  <a:lnTo>
                    <a:pt x="31867" y="46233"/>
                  </a:lnTo>
                  <a:lnTo>
                    <a:pt x="31867" y="37459"/>
                  </a:lnTo>
                  <a:lnTo>
                    <a:pt x="31021" y="34309"/>
                  </a:lnTo>
                  <a:lnTo>
                    <a:pt x="27825" y="29359"/>
                  </a:lnTo>
                  <a:lnTo>
                    <a:pt x="25663" y="27672"/>
                  </a:lnTo>
                  <a:lnTo>
                    <a:pt x="22749" y="26885"/>
                  </a:lnTo>
                  <a:lnTo>
                    <a:pt x="25005" y="25647"/>
                  </a:lnTo>
                  <a:lnTo>
                    <a:pt x="26603" y="24072"/>
                  </a:lnTo>
                  <a:lnTo>
                    <a:pt x="28859" y="19910"/>
                  </a:lnTo>
                  <a:lnTo>
                    <a:pt x="29423" y="17660"/>
                  </a:lnTo>
                  <a:lnTo>
                    <a:pt x="29423" y="12486"/>
                  </a:lnTo>
                  <a:lnTo>
                    <a:pt x="28859" y="9899"/>
                  </a:lnTo>
                  <a:lnTo>
                    <a:pt x="27637" y="7649"/>
                  </a:lnTo>
                  <a:lnTo>
                    <a:pt x="26509" y="5287"/>
                  </a:lnTo>
                  <a:lnTo>
                    <a:pt x="24817" y="3374"/>
                  </a:lnTo>
                  <a:lnTo>
                    <a:pt x="20305" y="674"/>
                  </a:lnTo>
                  <a:lnTo>
                    <a:pt x="17860" y="0"/>
                  </a:lnTo>
                  <a:close/>
                </a:path>
              </a:pathLst>
            </a:custGeom>
            <a:solidFill>
              <a:srgbClr val="000000"/>
            </a:solidFill>
          </p:spPr>
          <p:txBody>
            <a:bodyPr wrap="square" lIns="0" tIns="0" rIns="0" bIns="0" rtlCol="0"/>
            <a:lstStyle/>
            <a:p>
              <a:endParaRPr/>
            </a:p>
          </p:txBody>
        </p:sp>
        <p:sp>
          <p:nvSpPr>
            <p:cNvPr id="131" name="object 131"/>
            <p:cNvSpPr/>
            <p:nvPr/>
          </p:nvSpPr>
          <p:spPr>
            <a:xfrm>
              <a:off x="4718447" y="2298083"/>
              <a:ext cx="28575" cy="0"/>
            </a:xfrm>
            <a:custGeom>
              <a:avLst/>
              <a:gdLst/>
              <a:ahLst/>
              <a:cxnLst/>
              <a:rect l="l" t="t" r="r" b="b"/>
              <a:pathLst>
                <a:path w="28575">
                  <a:moveTo>
                    <a:pt x="28295" y="0"/>
                  </a:moveTo>
                  <a:lnTo>
                    <a:pt x="0" y="0"/>
                  </a:lnTo>
                </a:path>
              </a:pathLst>
            </a:custGeom>
            <a:ln w="4858">
              <a:solidFill>
                <a:srgbClr val="000000"/>
              </a:solidFill>
            </a:ln>
          </p:spPr>
          <p:txBody>
            <a:bodyPr wrap="square" lIns="0" tIns="0" rIns="0" bIns="0" rtlCol="0"/>
            <a:lstStyle/>
            <a:p>
              <a:endParaRPr/>
            </a:p>
          </p:txBody>
        </p:sp>
        <p:sp>
          <p:nvSpPr>
            <p:cNvPr id="132" name="object 132"/>
            <p:cNvSpPr/>
            <p:nvPr/>
          </p:nvSpPr>
          <p:spPr>
            <a:xfrm>
              <a:off x="4665898" y="2270185"/>
              <a:ext cx="33655" cy="58419"/>
            </a:xfrm>
            <a:custGeom>
              <a:avLst/>
              <a:gdLst/>
              <a:ahLst/>
              <a:cxnLst/>
              <a:rect l="l" t="t" r="r" b="b"/>
              <a:pathLst>
                <a:path w="33654" h="58419">
                  <a:moveTo>
                    <a:pt x="27073" y="44320"/>
                  </a:moveTo>
                  <a:lnTo>
                    <a:pt x="21057" y="44320"/>
                  </a:lnTo>
                  <a:lnTo>
                    <a:pt x="21057" y="58269"/>
                  </a:lnTo>
                  <a:lnTo>
                    <a:pt x="27073" y="58269"/>
                  </a:lnTo>
                  <a:lnTo>
                    <a:pt x="27073" y="44320"/>
                  </a:lnTo>
                  <a:close/>
                </a:path>
                <a:path w="33654" h="58419">
                  <a:moveTo>
                    <a:pt x="27073" y="0"/>
                  </a:moveTo>
                  <a:lnTo>
                    <a:pt x="22185" y="0"/>
                  </a:lnTo>
                  <a:lnTo>
                    <a:pt x="0" y="37796"/>
                  </a:lnTo>
                  <a:lnTo>
                    <a:pt x="0" y="44320"/>
                  </a:lnTo>
                  <a:lnTo>
                    <a:pt x="33653" y="44320"/>
                  </a:lnTo>
                  <a:lnTo>
                    <a:pt x="33653" y="37796"/>
                  </a:lnTo>
                  <a:lnTo>
                    <a:pt x="5828" y="37796"/>
                  </a:lnTo>
                  <a:lnTo>
                    <a:pt x="21057" y="11473"/>
                  </a:lnTo>
                  <a:lnTo>
                    <a:pt x="27073" y="11473"/>
                  </a:lnTo>
                  <a:lnTo>
                    <a:pt x="27073" y="0"/>
                  </a:lnTo>
                  <a:close/>
                </a:path>
                <a:path w="33654" h="58419">
                  <a:moveTo>
                    <a:pt x="27073" y="11473"/>
                  </a:moveTo>
                  <a:lnTo>
                    <a:pt x="21057" y="11473"/>
                  </a:lnTo>
                  <a:lnTo>
                    <a:pt x="21057" y="37796"/>
                  </a:lnTo>
                  <a:lnTo>
                    <a:pt x="27073" y="37796"/>
                  </a:lnTo>
                  <a:lnTo>
                    <a:pt x="27073" y="11473"/>
                  </a:lnTo>
                  <a:close/>
                </a:path>
              </a:pathLst>
            </a:custGeom>
            <a:solidFill>
              <a:srgbClr val="000000"/>
            </a:solidFill>
          </p:spPr>
          <p:txBody>
            <a:bodyPr wrap="square" lIns="0" tIns="0" rIns="0" bIns="0" rtlCol="0"/>
            <a:lstStyle/>
            <a:p>
              <a:endParaRPr/>
            </a:p>
          </p:txBody>
        </p:sp>
        <p:sp>
          <p:nvSpPr>
            <p:cNvPr id="133" name="object 133"/>
            <p:cNvSpPr/>
            <p:nvPr/>
          </p:nvSpPr>
          <p:spPr>
            <a:xfrm>
              <a:off x="4746743" y="3206325"/>
              <a:ext cx="1288415" cy="34290"/>
            </a:xfrm>
            <a:custGeom>
              <a:avLst/>
              <a:gdLst/>
              <a:ahLst/>
              <a:cxnLst/>
              <a:rect l="l" t="t" r="r" b="b"/>
              <a:pathLst>
                <a:path w="1288414" h="34289">
                  <a:moveTo>
                    <a:pt x="0" y="0"/>
                  </a:moveTo>
                  <a:lnTo>
                    <a:pt x="1288244" y="0"/>
                  </a:lnTo>
                </a:path>
                <a:path w="1288414" h="34289">
                  <a:moveTo>
                    <a:pt x="44652" y="0"/>
                  </a:moveTo>
                  <a:lnTo>
                    <a:pt x="44652" y="33746"/>
                  </a:lnTo>
                </a:path>
              </a:pathLst>
            </a:custGeom>
            <a:ln w="4459">
              <a:solidFill>
                <a:srgbClr val="000000"/>
              </a:solidFill>
            </a:ln>
          </p:spPr>
          <p:txBody>
            <a:bodyPr wrap="square" lIns="0" tIns="0" rIns="0" bIns="0" rtlCol="0"/>
            <a:lstStyle/>
            <a:p>
              <a:endParaRPr/>
            </a:p>
          </p:txBody>
        </p:sp>
        <p:sp>
          <p:nvSpPr>
            <p:cNvPr id="134" name="object 134"/>
            <p:cNvSpPr/>
            <p:nvPr/>
          </p:nvSpPr>
          <p:spPr>
            <a:xfrm>
              <a:off x="4774474" y="3272131"/>
              <a:ext cx="31750" cy="59690"/>
            </a:xfrm>
            <a:custGeom>
              <a:avLst/>
              <a:gdLst/>
              <a:ahLst/>
              <a:cxnLst/>
              <a:rect l="l" t="t" r="r" b="b"/>
              <a:pathLst>
                <a:path w="31750" h="59689">
                  <a:moveTo>
                    <a:pt x="18518" y="0"/>
                  </a:moveTo>
                  <a:lnTo>
                    <a:pt x="12314" y="0"/>
                  </a:lnTo>
                  <a:lnTo>
                    <a:pt x="9400" y="1124"/>
                  </a:lnTo>
                  <a:lnTo>
                    <a:pt x="0" y="22835"/>
                  </a:lnTo>
                  <a:lnTo>
                    <a:pt x="0" y="40608"/>
                  </a:lnTo>
                  <a:lnTo>
                    <a:pt x="1598" y="48483"/>
                  </a:lnTo>
                  <a:lnTo>
                    <a:pt x="5021" y="53657"/>
                  </a:lnTo>
                  <a:lnTo>
                    <a:pt x="7520" y="57369"/>
                  </a:lnTo>
                  <a:lnTo>
                    <a:pt x="11186" y="59394"/>
                  </a:lnTo>
                  <a:lnTo>
                    <a:pt x="19459" y="59394"/>
                  </a:lnTo>
                  <a:lnTo>
                    <a:pt x="22373" y="58269"/>
                  </a:lnTo>
                  <a:lnTo>
                    <a:pt x="24723" y="55907"/>
                  </a:lnTo>
                  <a:lnTo>
                    <a:pt x="27073" y="53657"/>
                  </a:lnTo>
                  <a:lnTo>
                    <a:pt x="13160" y="53545"/>
                  </a:lnTo>
                  <a:lnTo>
                    <a:pt x="10810" y="51970"/>
                  </a:lnTo>
                  <a:lnTo>
                    <a:pt x="8930" y="48708"/>
                  </a:lnTo>
                  <a:lnTo>
                    <a:pt x="7050" y="45558"/>
                  </a:lnTo>
                  <a:lnTo>
                    <a:pt x="6204" y="39258"/>
                  </a:lnTo>
                  <a:lnTo>
                    <a:pt x="13066" y="5849"/>
                  </a:lnTo>
                  <a:lnTo>
                    <a:pt x="26822" y="5849"/>
                  </a:lnTo>
                  <a:lnTo>
                    <a:pt x="26321" y="4949"/>
                  </a:lnTo>
                  <a:lnTo>
                    <a:pt x="24723" y="3149"/>
                  </a:lnTo>
                  <a:lnTo>
                    <a:pt x="22749" y="1912"/>
                  </a:lnTo>
                  <a:lnTo>
                    <a:pt x="20775" y="562"/>
                  </a:lnTo>
                  <a:lnTo>
                    <a:pt x="18518" y="0"/>
                  </a:lnTo>
                  <a:close/>
                </a:path>
                <a:path w="31750" h="59689">
                  <a:moveTo>
                    <a:pt x="26822" y="5849"/>
                  </a:moveTo>
                  <a:lnTo>
                    <a:pt x="18612" y="5849"/>
                  </a:lnTo>
                  <a:lnTo>
                    <a:pt x="20963" y="7424"/>
                  </a:lnTo>
                  <a:lnTo>
                    <a:pt x="22749" y="10574"/>
                  </a:lnTo>
                  <a:lnTo>
                    <a:pt x="24629" y="13723"/>
                  </a:lnTo>
                  <a:lnTo>
                    <a:pt x="25453" y="19348"/>
                  </a:lnTo>
                  <a:lnTo>
                    <a:pt x="25569" y="39258"/>
                  </a:lnTo>
                  <a:lnTo>
                    <a:pt x="24629" y="45558"/>
                  </a:lnTo>
                  <a:lnTo>
                    <a:pt x="22749" y="48708"/>
                  </a:lnTo>
                  <a:lnTo>
                    <a:pt x="20963" y="51857"/>
                  </a:lnTo>
                  <a:lnTo>
                    <a:pt x="18612" y="53545"/>
                  </a:lnTo>
                  <a:lnTo>
                    <a:pt x="27131" y="53545"/>
                  </a:lnTo>
                  <a:lnTo>
                    <a:pt x="28765" y="50395"/>
                  </a:lnTo>
                  <a:lnTo>
                    <a:pt x="29987" y="46233"/>
                  </a:lnTo>
                  <a:lnTo>
                    <a:pt x="31115" y="42071"/>
                  </a:lnTo>
                  <a:lnTo>
                    <a:pt x="31679" y="36559"/>
                  </a:lnTo>
                  <a:lnTo>
                    <a:pt x="31610" y="22835"/>
                  </a:lnTo>
                  <a:lnTo>
                    <a:pt x="31397" y="19348"/>
                  </a:lnTo>
                  <a:lnTo>
                    <a:pt x="29893" y="12598"/>
                  </a:lnTo>
                  <a:lnTo>
                    <a:pt x="28859" y="9674"/>
                  </a:lnTo>
                  <a:lnTo>
                    <a:pt x="27637" y="7311"/>
                  </a:lnTo>
                  <a:lnTo>
                    <a:pt x="26822" y="5849"/>
                  </a:lnTo>
                  <a:close/>
                </a:path>
              </a:pathLst>
            </a:custGeom>
            <a:solidFill>
              <a:srgbClr val="000000"/>
            </a:solidFill>
          </p:spPr>
          <p:txBody>
            <a:bodyPr wrap="square" lIns="0" tIns="0" rIns="0" bIns="0" rtlCol="0"/>
            <a:lstStyle/>
            <a:p>
              <a:endParaRPr/>
            </a:p>
          </p:txBody>
        </p:sp>
        <p:sp>
          <p:nvSpPr>
            <p:cNvPr id="135" name="object 135"/>
            <p:cNvSpPr/>
            <p:nvPr/>
          </p:nvSpPr>
          <p:spPr>
            <a:xfrm>
              <a:off x="5031202"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136" name="object 136"/>
            <p:cNvSpPr/>
            <p:nvPr/>
          </p:nvSpPr>
          <p:spPr>
            <a:xfrm>
              <a:off x="5008077" y="3272131"/>
              <a:ext cx="47625" cy="58419"/>
            </a:xfrm>
            <a:custGeom>
              <a:avLst/>
              <a:gdLst/>
              <a:ahLst/>
              <a:cxnLst/>
              <a:rect l="l" t="t" r="r" b="b"/>
              <a:pathLst>
                <a:path w="47625" h="58420">
                  <a:moveTo>
                    <a:pt x="6768" y="50282"/>
                  </a:moveTo>
                  <a:lnTo>
                    <a:pt x="0" y="50282"/>
                  </a:lnTo>
                  <a:lnTo>
                    <a:pt x="0" y="58382"/>
                  </a:lnTo>
                  <a:lnTo>
                    <a:pt x="6768" y="58382"/>
                  </a:lnTo>
                  <a:lnTo>
                    <a:pt x="6768" y="50282"/>
                  </a:lnTo>
                  <a:close/>
                </a:path>
                <a:path w="47625" h="58420">
                  <a:moveTo>
                    <a:pt x="44312" y="5849"/>
                  </a:moveTo>
                  <a:lnTo>
                    <a:pt x="34781" y="5849"/>
                  </a:lnTo>
                  <a:lnTo>
                    <a:pt x="37037" y="6861"/>
                  </a:lnTo>
                  <a:lnTo>
                    <a:pt x="38730" y="8774"/>
                  </a:lnTo>
                  <a:lnTo>
                    <a:pt x="40422" y="10799"/>
                  </a:lnTo>
                  <a:lnTo>
                    <a:pt x="41268" y="13161"/>
                  </a:lnTo>
                  <a:lnTo>
                    <a:pt x="41268" y="18673"/>
                  </a:lnTo>
                  <a:lnTo>
                    <a:pt x="40328" y="21485"/>
                  </a:lnTo>
                  <a:lnTo>
                    <a:pt x="36567" y="27559"/>
                  </a:lnTo>
                  <a:lnTo>
                    <a:pt x="32995" y="31722"/>
                  </a:lnTo>
                  <a:lnTo>
                    <a:pt x="27731" y="36896"/>
                  </a:lnTo>
                  <a:lnTo>
                    <a:pt x="24347" y="40158"/>
                  </a:lnTo>
                  <a:lnTo>
                    <a:pt x="21715" y="43196"/>
                  </a:lnTo>
                  <a:lnTo>
                    <a:pt x="15228" y="56694"/>
                  </a:lnTo>
                  <a:lnTo>
                    <a:pt x="15322" y="58382"/>
                  </a:lnTo>
                  <a:lnTo>
                    <a:pt x="47472" y="58382"/>
                  </a:lnTo>
                  <a:lnTo>
                    <a:pt x="47472" y="51520"/>
                  </a:lnTo>
                  <a:lnTo>
                    <a:pt x="23595" y="51520"/>
                  </a:lnTo>
                  <a:lnTo>
                    <a:pt x="24253" y="50170"/>
                  </a:lnTo>
                  <a:lnTo>
                    <a:pt x="25099" y="48933"/>
                  </a:lnTo>
                  <a:lnTo>
                    <a:pt x="26133" y="47695"/>
                  </a:lnTo>
                  <a:lnTo>
                    <a:pt x="27167" y="46345"/>
                  </a:lnTo>
                  <a:lnTo>
                    <a:pt x="29423" y="43870"/>
                  </a:lnTo>
                  <a:lnTo>
                    <a:pt x="33109" y="40158"/>
                  </a:lnTo>
                  <a:lnTo>
                    <a:pt x="37319" y="35996"/>
                  </a:lnTo>
                  <a:lnTo>
                    <a:pt x="40328" y="32622"/>
                  </a:lnTo>
                  <a:lnTo>
                    <a:pt x="42208" y="30034"/>
                  </a:lnTo>
                  <a:lnTo>
                    <a:pt x="44088" y="27559"/>
                  </a:lnTo>
                  <a:lnTo>
                    <a:pt x="45404" y="25197"/>
                  </a:lnTo>
                  <a:lnTo>
                    <a:pt x="46156" y="22947"/>
                  </a:lnTo>
                  <a:lnTo>
                    <a:pt x="47002" y="20698"/>
                  </a:lnTo>
                  <a:lnTo>
                    <a:pt x="47340" y="18673"/>
                  </a:lnTo>
                  <a:lnTo>
                    <a:pt x="47295" y="11361"/>
                  </a:lnTo>
                  <a:lnTo>
                    <a:pt x="45968" y="7761"/>
                  </a:lnTo>
                  <a:lnTo>
                    <a:pt x="44312" y="5849"/>
                  </a:lnTo>
                  <a:close/>
                </a:path>
                <a:path w="47625" h="58420">
                  <a:moveTo>
                    <a:pt x="36849" y="0"/>
                  </a:moveTo>
                  <a:lnTo>
                    <a:pt x="27637" y="0"/>
                  </a:lnTo>
                  <a:lnTo>
                    <a:pt x="23877" y="1462"/>
                  </a:lnTo>
                  <a:lnTo>
                    <a:pt x="21151" y="4274"/>
                  </a:lnTo>
                  <a:lnTo>
                    <a:pt x="18424" y="7199"/>
                  </a:lnTo>
                  <a:lnTo>
                    <a:pt x="16826" y="11361"/>
                  </a:lnTo>
                  <a:lnTo>
                    <a:pt x="16450" y="16760"/>
                  </a:lnTo>
                  <a:lnTo>
                    <a:pt x="22561" y="17548"/>
                  </a:lnTo>
                  <a:lnTo>
                    <a:pt x="22561" y="13948"/>
                  </a:lnTo>
                  <a:lnTo>
                    <a:pt x="23501" y="11023"/>
                  </a:lnTo>
                  <a:lnTo>
                    <a:pt x="25193" y="8999"/>
                  </a:lnTo>
                  <a:lnTo>
                    <a:pt x="26885" y="6861"/>
                  </a:lnTo>
                  <a:lnTo>
                    <a:pt x="29235" y="5849"/>
                  </a:lnTo>
                  <a:lnTo>
                    <a:pt x="44312" y="5849"/>
                  </a:lnTo>
                  <a:lnTo>
                    <a:pt x="40610" y="1574"/>
                  </a:lnTo>
                  <a:lnTo>
                    <a:pt x="36849" y="0"/>
                  </a:lnTo>
                  <a:close/>
                </a:path>
              </a:pathLst>
            </a:custGeom>
            <a:solidFill>
              <a:srgbClr val="000000"/>
            </a:solidFill>
          </p:spPr>
          <p:txBody>
            <a:bodyPr wrap="square" lIns="0" tIns="0" rIns="0" bIns="0" rtlCol="0"/>
            <a:lstStyle/>
            <a:p>
              <a:endParaRPr/>
            </a:p>
          </p:txBody>
        </p:sp>
        <p:sp>
          <p:nvSpPr>
            <p:cNvPr id="137" name="object 137"/>
            <p:cNvSpPr/>
            <p:nvPr/>
          </p:nvSpPr>
          <p:spPr>
            <a:xfrm>
              <a:off x="5270915"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138" name="object 138"/>
            <p:cNvSpPr/>
            <p:nvPr/>
          </p:nvSpPr>
          <p:spPr>
            <a:xfrm>
              <a:off x="5247696" y="3272356"/>
              <a:ext cx="48260" cy="58419"/>
            </a:xfrm>
            <a:custGeom>
              <a:avLst/>
              <a:gdLst/>
              <a:ahLst/>
              <a:cxnLst/>
              <a:rect l="l" t="t" r="r" b="b"/>
              <a:pathLst>
                <a:path w="48260" h="58420">
                  <a:moveTo>
                    <a:pt x="6768" y="50057"/>
                  </a:moveTo>
                  <a:lnTo>
                    <a:pt x="0" y="50057"/>
                  </a:lnTo>
                  <a:lnTo>
                    <a:pt x="0" y="58157"/>
                  </a:lnTo>
                  <a:lnTo>
                    <a:pt x="6768" y="58157"/>
                  </a:lnTo>
                  <a:lnTo>
                    <a:pt x="6768" y="50057"/>
                  </a:lnTo>
                  <a:close/>
                </a:path>
                <a:path w="48260" h="58420">
                  <a:moveTo>
                    <a:pt x="41174" y="44208"/>
                  </a:moveTo>
                  <a:lnTo>
                    <a:pt x="35251" y="44208"/>
                  </a:lnTo>
                  <a:lnTo>
                    <a:pt x="35251" y="58157"/>
                  </a:lnTo>
                  <a:lnTo>
                    <a:pt x="41174" y="58157"/>
                  </a:lnTo>
                  <a:lnTo>
                    <a:pt x="41174" y="44208"/>
                  </a:lnTo>
                  <a:close/>
                </a:path>
                <a:path w="48260" h="58420">
                  <a:moveTo>
                    <a:pt x="41174" y="0"/>
                  </a:moveTo>
                  <a:lnTo>
                    <a:pt x="36285" y="0"/>
                  </a:lnTo>
                  <a:lnTo>
                    <a:pt x="14100" y="37684"/>
                  </a:lnTo>
                  <a:lnTo>
                    <a:pt x="14100" y="44208"/>
                  </a:lnTo>
                  <a:lnTo>
                    <a:pt x="47754" y="44208"/>
                  </a:lnTo>
                  <a:lnTo>
                    <a:pt x="47754" y="37684"/>
                  </a:lnTo>
                  <a:lnTo>
                    <a:pt x="20023" y="37684"/>
                  </a:lnTo>
                  <a:lnTo>
                    <a:pt x="35251" y="11473"/>
                  </a:lnTo>
                  <a:lnTo>
                    <a:pt x="41174" y="11473"/>
                  </a:lnTo>
                  <a:lnTo>
                    <a:pt x="41174" y="0"/>
                  </a:lnTo>
                  <a:close/>
                </a:path>
                <a:path w="48260" h="58420">
                  <a:moveTo>
                    <a:pt x="41174" y="11473"/>
                  </a:moveTo>
                  <a:lnTo>
                    <a:pt x="35251" y="11473"/>
                  </a:lnTo>
                  <a:lnTo>
                    <a:pt x="35251" y="37684"/>
                  </a:lnTo>
                  <a:lnTo>
                    <a:pt x="41174" y="37684"/>
                  </a:lnTo>
                  <a:lnTo>
                    <a:pt x="41174" y="11473"/>
                  </a:lnTo>
                  <a:close/>
                </a:path>
              </a:pathLst>
            </a:custGeom>
            <a:solidFill>
              <a:srgbClr val="000000"/>
            </a:solidFill>
          </p:spPr>
          <p:txBody>
            <a:bodyPr wrap="square" lIns="0" tIns="0" rIns="0" bIns="0" rtlCol="0"/>
            <a:lstStyle/>
            <a:p>
              <a:endParaRPr/>
            </a:p>
          </p:txBody>
        </p:sp>
        <p:sp>
          <p:nvSpPr>
            <p:cNvPr id="139" name="object 139"/>
            <p:cNvSpPr/>
            <p:nvPr/>
          </p:nvSpPr>
          <p:spPr>
            <a:xfrm>
              <a:off x="5510722"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140" name="object 140"/>
            <p:cNvSpPr/>
            <p:nvPr/>
          </p:nvSpPr>
          <p:spPr>
            <a:xfrm>
              <a:off x="5487502" y="3272131"/>
              <a:ext cx="48260" cy="59690"/>
            </a:xfrm>
            <a:custGeom>
              <a:avLst/>
              <a:gdLst/>
              <a:ahLst/>
              <a:cxnLst/>
              <a:rect l="l" t="t" r="r" b="b"/>
              <a:pathLst>
                <a:path w="48260" h="59689">
                  <a:moveTo>
                    <a:pt x="6768" y="50282"/>
                  </a:moveTo>
                  <a:lnTo>
                    <a:pt x="0" y="50282"/>
                  </a:lnTo>
                  <a:lnTo>
                    <a:pt x="0" y="58382"/>
                  </a:lnTo>
                  <a:lnTo>
                    <a:pt x="6768" y="58382"/>
                  </a:lnTo>
                  <a:lnTo>
                    <a:pt x="6768" y="50282"/>
                  </a:lnTo>
                  <a:close/>
                </a:path>
                <a:path w="48260" h="59689">
                  <a:moveTo>
                    <a:pt x="37037" y="0"/>
                  </a:moveTo>
                  <a:lnTo>
                    <a:pt x="28107" y="0"/>
                  </a:lnTo>
                  <a:lnTo>
                    <a:pt x="24065" y="2249"/>
                  </a:lnTo>
                  <a:lnTo>
                    <a:pt x="17578" y="11698"/>
                  </a:lnTo>
                  <a:lnTo>
                    <a:pt x="15792" y="19910"/>
                  </a:lnTo>
                  <a:lnTo>
                    <a:pt x="15792" y="41171"/>
                  </a:lnTo>
                  <a:lnTo>
                    <a:pt x="17390" y="48370"/>
                  </a:lnTo>
                  <a:lnTo>
                    <a:pt x="20575" y="52870"/>
                  </a:lnTo>
                  <a:lnTo>
                    <a:pt x="23689" y="57144"/>
                  </a:lnTo>
                  <a:lnTo>
                    <a:pt x="27731" y="59394"/>
                  </a:lnTo>
                  <a:lnTo>
                    <a:pt x="35627" y="59394"/>
                  </a:lnTo>
                  <a:lnTo>
                    <a:pt x="38260" y="58494"/>
                  </a:lnTo>
                  <a:lnTo>
                    <a:pt x="40516" y="56919"/>
                  </a:lnTo>
                  <a:lnTo>
                    <a:pt x="42866" y="55232"/>
                  </a:lnTo>
                  <a:lnTo>
                    <a:pt x="44084" y="53545"/>
                  </a:lnTo>
                  <a:lnTo>
                    <a:pt x="30833" y="53545"/>
                  </a:lnTo>
                  <a:lnTo>
                    <a:pt x="29235" y="52870"/>
                  </a:lnTo>
                  <a:lnTo>
                    <a:pt x="22655" y="35771"/>
                  </a:lnTo>
                  <a:lnTo>
                    <a:pt x="23595" y="32734"/>
                  </a:lnTo>
                  <a:lnTo>
                    <a:pt x="25475" y="30372"/>
                  </a:lnTo>
                  <a:lnTo>
                    <a:pt x="27167" y="28347"/>
                  </a:lnTo>
                  <a:lnTo>
                    <a:pt x="21715" y="28347"/>
                  </a:lnTo>
                  <a:lnTo>
                    <a:pt x="27919" y="7761"/>
                  </a:lnTo>
                  <a:lnTo>
                    <a:pt x="29329" y="6524"/>
                  </a:lnTo>
                  <a:lnTo>
                    <a:pt x="31021" y="5849"/>
                  </a:lnTo>
                  <a:lnTo>
                    <a:pt x="44591" y="5849"/>
                  </a:lnTo>
                  <a:lnTo>
                    <a:pt x="40234" y="1237"/>
                  </a:lnTo>
                  <a:lnTo>
                    <a:pt x="37037" y="0"/>
                  </a:lnTo>
                  <a:close/>
                </a:path>
                <a:path w="48260" h="59689">
                  <a:moveTo>
                    <a:pt x="44622" y="26997"/>
                  </a:moveTo>
                  <a:lnTo>
                    <a:pt x="35063" y="26997"/>
                  </a:lnTo>
                  <a:lnTo>
                    <a:pt x="37319" y="28122"/>
                  </a:lnTo>
                  <a:lnTo>
                    <a:pt x="39106" y="30372"/>
                  </a:lnTo>
                  <a:lnTo>
                    <a:pt x="40892" y="32734"/>
                  </a:lnTo>
                  <a:lnTo>
                    <a:pt x="41798" y="35771"/>
                  </a:lnTo>
                  <a:lnTo>
                    <a:pt x="41767" y="44320"/>
                  </a:lnTo>
                  <a:lnTo>
                    <a:pt x="40892" y="47358"/>
                  </a:lnTo>
                  <a:lnTo>
                    <a:pt x="37319" y="52307"/>
                  </a:lnTo>
                  <a:lnTo>
                    <a:pt x="35157" y="53545"/>
                  </a:lnTo>
                  <a:lnTo>
                    <a:pt x="44084" y="53545"/>
                  </a:lnTo>
                  <a:lnTo>
                    <a:pt x="44652" y="52757"/>
                  </a:lnTo>
                  <a:lnTo>
                    <a:pt x="45968" y="49720"/>
                  </a:lnTo>
                  <a:lnTo>
                    <a:pt x="47284" y="46570"/>
                  </a:lnTo>
                  <a:lnTo>
                    <a:pt x="47942" y="43196"/>
                  </a:lnTo>
                  <a:lnTo>
                    <a:pt x="47942" y="33971"/>
                  </a:lnTo>
                  <a:lnTo>
                    <a:pt x="46532" y="29359"/>
                  </a:lnTo>
                  <a:lnTo>
                    <a:pt x="44622" y="26997"/>
                  </a:lnTo>
                  <a:close/>
                </a:path>
                <a:path w="48260" h="59689">
                  <a:moveTo>
                    <a:pt x="37508" y="20698"/>
                  </a:moveTo>
                  <a:lnTo>
                    <a:pt x="31303" y="20698"/>
                  </a:lnTo>
                  <a:lnTo>
                    <a:pt x="29141" y="21260"/>
                  </a:lnTo>
                  <a:lnTo>
                    <a:pt x="27073" y="22497"/>
                  </a:lnTo>
                  <a:lnTo>
                    <a:pt x="24911" y="23847"/>
                  </a:lnTo>
                  <a:lnTo>
                    <a:pt x="23219" y="25760"/>
                  </a:lnTo>
                  <a:lnTo>
                    <a:pt x="21715" y="28347"/>
                  </a:lnTo>
                  <a:lnTo>
                    <a:pt x="27167" y="28347"/>
                  </a:lnTo>
                  <a:lnTo>
                    <a:pt x="27355" y="28122"/>
                  </a:lnTo>
                  <a:lnTo>
                    <a:pt x="29705" y="26997"/>
                  </a:lnTo>
                  <a:lnTo>
                    <a:pt x="44622" y="26997"/>
                  </a:lnTo>
                  <a:lnTo>
                    <a:pt x="40892" y="22385"/>
                  </a:lnTo>
                  <a:lnTo>
                    <a:pt x="37508" y="20698"/>
                  </a:lnTo>
                  <a:close/>
                </a:path>
                <a:path w="48260" h="59689">
                  <a:moveTo>
                    <a:pt x="44591" y="5849"/>
                  </a:moveTo>
                  <a:lnTo>
                    <a:pt x="35251" y="5849"/>
                  </a:lnTo>
                  <a:lnTo>
                    <a:pt x="37225" y="6861"/>
                  </a:lnTo>
                  <a:lnTo>
                    <a:pt x="38824" y="8886"/>
                  </a:lnTo>
                  <a:lnTo>
                    <a:pt x="39858" y="10124"/>
                  </a:lnTo>
                  <a:lnTo>
                    <a:pt x="40610" y="12261"/>
                  </a:lnTo>
                  <a:lnTo>
                    <a:pt x="41080" y="14961"/>
                  </a:lnTo>
                  <a:lnTo>
                    <a:pt x="47096" y="14511"/>
                  </a:lnTo>
                  <a:lnTo>
                    <a:pt x="46532" y="9899"/>
                  </a:lnTo>
                  <a:lnTo>
                    <a:pt x="45122" y="6411"/>
                  </a:lnTo>
                  <a:lnTo>
                    <a:pt x="44591" y="5849"/>
                  </a:lnTo>
                  <a:close/>
                </a:path>
              </a:pathLst>
            </a:custGeom>
            <a:solidFill>
              <a:srgbClr val="000000"/>
            </a:solidFill>
          </p:spPr>
          <p:txBody>
            <a:bodyPr wrap="square" lIns="0" tIns="0" rIns="0" bIns="0" rtlCol="0"/>
            <a:lstStyle/>
            <a:p>
              <a:endParaRPr/>
            </a:p>
          </p:txBody>
        </p:sp>
        <p:sp>
          <p:nvSpPr>
            <p:cNvPr id="141" name="object 141"/>
            <p:cNvSpPr/>
            <p:nvPr/>
          </p:nvSpPr>
          <p:spPr>
            <a:xfrm>
              <a:off x="5750434"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142" name="object 142"/>
            <p:cNvSpPr/>
            <p:nvPr/>
          </p:nvSpPr>
          <p:spPr>
            <a:xfrm>
              <a:off x="5727309" y="3272131"/>
              <a:ext cx="48260" cy="59690"/>
            </a:xfrm>
            <a:custGeom>
              <a:avLst/>
              <a:gdLst/>
              <a:ahLst/>
              <a:cxnLst/>
              <a:rect l="l" t="t" r="r" b="b"/>
              <a:pathLst>
                <a:path w="48260" h="59689">
                  <a:moveTo>
                    <a:pt x="6768" y="50282"/>
                  </a:moveTo>
                  <a:lnTo>
                    <a:pt x="0" y="50282"/>
                  </a:lnTo>
                  <a:lnTo>
                    <a:pt x="0" y="58382"/>
                  </a:lnTo>
                  <a:lnTo>
                    <a:pt x="6768" y="58382"/>
                  </a:lnTo>
                  <a:lnTo>
                    <a:pt x="6768" y="50282"/>
                  </a:lnTo>
                  <a:close/>
                </a:path>
                <a:path w="48260" h="59689">
                  <a:moveTo>
                    <a:pt x="36191" y="0"/>
                  </a:moveTo>
                  <a:lnTo>
                    <a:pt x="27731" y="0"/>
                  </a:lnTo>
                  <a:lnTo>
                    <a:pt x="24347" y="1462"/>
                  </a:lnTo>
                  <a:lnTo>
                    <a:pt x="21711" y="4387"/>
                  </a:lnTo>
                  <a:lnTo>
                    <a:pt x="19271" y="7199"/>
                  </a:lnTo>
                  <a:lnTo>
                    <a:pt x="18082" y="10349"/>
                  </a:lnTo>
                  <a:lnTo>
                    <a:pt x="17981" y="17885"/>
                  </a:lnTo>
                  <a:lnTo>
                    <a:pt x="18518" y="20135"/>
                  </a:lnTo>
                  <a:lnTo>
                    <a:pt x="20963" y="24185"/>
                  </a:lnTo>
                  <a:lnTo>
                    <a:pt x="22749" y="25760"/>
                  </a:lnTo>
                  <a:lnTo>
                    <a:pt x="25287" y="26885"/>
                  </a:lnTo>
                  <a:lnTo>
                    <a:pt x="22279" y="27784"/>
                  </a:lnTo>
                  <a:lnTo>
                    <a:pt x="20023" y="29472"/>
                  </a:lnTo>
                  <a:lnTo>
                    <a:pt x="16826" y="34646"/>
                  </a:lnTo>
                  <a:lnTo>
                    <a:pt x="15980" y="37796"/>
                  </a:lnTo>
                  <a:lnTo>
                    <a:pt x="15980" y="46683"/>
                  </a:lnTo>
                  <a:lnTo>
                    <a:pt x="17484" y="50845"/>
                  </a:lnTo>
                  <a:lnTo>
                    <a:pt x="23407" y="57707"/>
                  </a:lnTo>
                  <a:lnTo>
                    <a:pt x="27261" y="59394"/>
                  </a:lnTo>
                  <a:lnTo>
                    <a:pt x="36849" y="59394"/>
                  </a:lnTo>
                  <a:lnTo>
                    <a:pt x="40704" y="57707"/>
                  </a:lnTo>
                  <a:lnTo>
                    <a:pt x="44298" y="53545"/>
                  </a:lnTo>
                  <a:lnTo>
                    <a:pt x="30269" y="53545"/>
                  </a:lnTo>
                  <a:lnTo>
                    <a:pt x="28577" y="52982"/>
                  </a:lnTo>
                  <a:lnTo>
                    <a:pt x="22185" y="43646"/>
                  </a:lnTo>
                  <a:lnTo>
                    <a:pt x="22219" y="38134"/>
                  </a:lnTo>
                  <a:lnTo>
                    <a:pt x="23031" y="35434"/>
                  </a:lnTo>
                  <a:lnTo>
                    <a:pt x="24911" y="33296"/>
                  </a:lnTo>
                  <a:lnTo>
                    <a:pt x="26791" y="31047"/>
                  </a:lnTo>
                  <a:lnTo>
                    <a:pt x="29047" y="29922"/>
                  </a:lnTo>
                  <a:lnTo>
                    <a:pt x="44182" y="29922"/>
                  </a:lnTo>
                  <a:lnTo>
                    <a:pt x="41832" y="28009"/>
                  </a:lnTo>
                  <a:lnTo>
                    <a:pt x="38918" y="26885"/>
                  </a:lnTo>
                  <a:lnTo>
                    <a:pt x="41268" y="25760"/>
                  </a:lnTo>
                  <a:lnTo>
                    <a:pt x="43054" y="24185"/>
                  </a:lnTo>
                  <a:lnTo>
                    <a:pt x="29705" y="24072"/>
                  </a:lnTo>
                  <a:lnTo>
                    <a:pt x="27731" y="23172"/>
                  </a:lnTo>
                  <a:lnTo>
                    <a:pt x="24817" y="19685"/>
                  </a:lnTo>
                  <a:lnTo>
                    <a:pt x="24140" y="17660"/>
                  </a:lnTo>
                  <a:lnTo>
                    <a:pt x="24065" y="12261"/>
                  </a:lnTo>
                  <a:lnTo>
                    <a:pt x="24817" y="10236"/>
                  </a:lnTo>
                  <a:lnTo>
                    <a:pt x="26321" y="8436"/>
                  </a:lnTo>
                  <a:lnTo>
                    <a:pt x="27825" y="6749"/>
                  </a:lnTo>
                  <a:lnTo>
                    <a:pt x="29705" y="5849"/>
                  </a:lnTo>
                  <a:lnTo>
                    <a:pt x="43477" y="5849"/>
                  </a:lnTo>
                  <a:lnTo>
                    <a:pt x="42107" y="4274"/>
                  </a:lnTo>
                  <a:lnTo>
                    <a:pt x="39576" y="1462"/>
                  </a:lnTo>
                  <a:lnTo>
                    <a:pt x="36191" y="0"/>
                  </a:lnTo>
                  <a:close/>
                </a:path>
                <a:path w="48260" h="59689">
                  <a:moveTo>
                    <a:pt x="44182" y="29922"/>
                  </a:moveTo>
                  <a:lnTo>
                    <a:pt x="34781" y="29922"/>
                  </a:lnTo>
                  <a:lnTo>
                    <a:pt x="37131" y="31047"/>
                  </a:lnTo>
                  <a:lnTo>
                    <a:pt x="39106" y="33296"/>
                  </a:lnTo>
                  <a:lnTo>
                    <a:pt x="40986" y="35546"/>
                  </a:lnTo>
                  <a:lnTo>
                    <a:pt x="41738" y="37796"/>
                  </a:lnTo>
                  <a:lnTo>
                    <a:pt x="41813" y="45558"/>
                  </a:lnTo>
                  <a:lnTo>
                    <a:pt x="40986" y="48033"/>
                  </a:lnTo>
                  <a:lnTo>
                    <a:pt x="37319" y="52420"/>
                  </a:lnTo>
                  <a:lnTo>
                    <a:pt x="34969" y="53545"/>
                  </a:lnTo>
                  <a:lnTo>
                    <a:pt x="44298" y="53545"/>
                  </a:lnTo>
                  <a:lnTo>
                    <a:pt x="46532" y="50957"/>
                  </a:lnTo>
                  <a:lnTo>
                    <a:pt x="48036" y="46683"/>
                  </a:lnTo>
                  <a:lnTo>
                    <a:pt x="47953" y="37796"/>
                  </a:lnTo>
                  <a:lnTo>
                    <a:pt x="47284" y="35096"/>
                  </a:lnTo>
                  <a:lnTo>
                    <a:pt x="45686" y="32509"/>
                  </a:lnTo>
                  <a:lnTo>
                    <a:pt x="44182" y="29922"/>
                  </a:lnTo>
                  <a:close/>
                </a:path>
                <a:path w="48260" h="59689">
                  <a:moveTo>
                    <a:pt x="43477" y="5849"/>
                  </a:moveTo>
                  <a:lnTo>
                    <a:pt x="34217" y="5849"/>
                  </a:lnTo>
                  <a:lnTo>
                    <a:pt x="36097" y="6749"/>
                  </a:lnTo>
                  <a:lnTo>
                    <a:pt x="37602" y="8549"/>
                  </a:lnTo>
                  <a:lnTo>
                    <a:pt x="39200" y="10349"/>
                  </a:lnTo>
                  <a:lnTo>
                    <a:pt x="39872" y="12261"/>
                  </a:lnTo>
                  <a:lnTo>
                    <a:pt x="39872" y="17885"/>
                  </a:lnTo>
                  <a:lnTo>
                    <a:pt x="39200" y="19798"/>
                  </a:lnTo>
                  <a:lnTo>
                    <a:pt x="37696" y="21485"/>
                  </a:lnTo>
                  <a:lnTo>
                    <a:pt x="36285" y="23285"/>
                  </a:lnTo>
                  <a:lnTo>
                    <a:pt x="34311" y="24072"/>
                  </a:lnTo>
                  <a:lnTo>
                    <a:pt x="43122" y="24072"/>
                  </a:lnTo>
                  <a:lnTo>
                    <a:pt x="44276" y="22160"/>
                  </a:lnTo>
                  <a:lnTo>
                    <a:pt x="45498" y="20248"/>
                  </a:lnTo>
                  <a:lnTo>
                    <a:pt x="46062" y="17885"/>
                  </a:lnTo>
                  <a:lnTo>
                    <a:pt x="45980" y="10686"/>
                  </a:lnTo>
                  <a:lnTo>
                    <a:pt x="44746" y="7311"/>
                  </a:lnTo>
                  <a:lnTo>
                    <a:pt x="43477" y="5849"/>
                  </a:lnTo>
                  <a:close/>
                </a:path>
              </a:pathLst>
            </a:custGeom>
            <a:solidFill>
              <a:srgbClr val="000000"/>
            </a:solidFill>
          </p:spPr>
          <p:txBody>
            <a:bodyPr wrap="square" lIns="0" tIns="0" rIns="0" bIns="0" rtlCol="0"/>
            <a:lstStyle/>
            <a:p>
              <a:endParaRPr/>
            </a:p>
          </p:txBody>
        </p:sp>
        <p:sp>
          <p:nvSpPr>
            <p:cNvPr id="143" name="object 143"/>
            <p:cNvSpPr/>
            <p:nvPr/>
          </p:nvSpPr>
          <p:spPr>
            <a:xfrm>
              <a:off x="5990241" y="3206325"/>
              <a:ext cx="0" cy="34290"/>
            </a:xfrm>
            <a:custGeom>
              <a:avLst/>
              <a:gdLst/>
              <a:ahLst/>
              <a:cxnLst/>
              <a:rect l="l" t="t" r="r" b="b"/>
              <a:pathLst>
                <a:path h="34289">
                  <a:moveTo>
                    <a:pt x="0" y="0"/>
                  </a:moveTo>
                  <a:lnTo>
                    <a:pt x="0" y="33746"/>
                  </a:lnTo>
                </a:path>
              </a:pathLst>
            </a:custGeom>
            <a:ln w="4060">
              <a:solidFill>
                <a:srgbClr val="000000"/>
              </a:solidFill>
            </a:ln>
          </p:spPr>
          <p:txBody>
            <a:bodyPr wrap="square" lIns="0" tIns="0" rIns="0" bIns="0" rtlCol="0"/>
            <a:lstStyle/>
            <a:p>
              <a:endParaRPr/>
            </a:p>
          </p:txBody>
        </p:sp>
        <p:sp>
          <p:nvSpPr>
            <p:cNvPr id="144" name="object 144"/>
            <p:cNvSpPr/>
            <p:nvPr/>
          </p:nvSpPr>
          <p:spPr>
            <a:xfrm>
              <a:off x="5129428" y="2088972"/>
              <a:ext cx="866775" cy="1242060"/>
            </a:xfrm>
            <a:custGeom>
              <a:avLst/>
              <a:gdLst/>
              <a:ahLst/>
              <a:cxnLst/>
              <a:rect l="l" t="t" r="r" b="b"/>
              <a:pathLst>
                <a:path w="866775" h="1242060">
                  <a:moveTo>
                    <a:pt x="9029" y="330"/>
                  </a:moveTo>
                  <a:lnTo>
                    <a:pt x="0" y="330"/>
                  </a:lnTo>
                  <a:lnTo>
                    <a:pt x="0" y="81889"/>
                  </a:lnTo>
                  <a:lnTo>
                    <a:pt x="9029" y="81889"/>
                  </a:lnTo>
                  <a:lnTo>
                    <a:pt x="9029" y="330"/>
                  </a:lnTo>
                  <a:close/>
                </a:path>
                <a:path w="866775" h="1242060">
                  <a:moveTo>
                    <a:pt x="91655" y="81889"/>
                  </a:moveTo>
                  <a:lnTo>
                    <a:pt x="91592" y="34302"/>
                  </a:lnTo>
                  <a:lnTo>
                    <a:pt x="90487" y="30149"/>
                  </a:lnTo>
                  <a:lnTo>
                    <a:pt x="90347" y="29578"/>
                  </a:lnTo>
                  <a:lnTo>
                    <a:pt x="85077" y="23063"/>
                  </a:lnTo>
                  <a:lnTo>
                    <a:pt x="81318" y="21488"/>
                  </a:lnTo>
                  <a:lnTo>
                    <a:pt x="70129" y="21488"/>
                  </a:lnTo>
                  <a:lnTo>
                    <a:pt x="65049" y="24853"/>
                  </a:lnTo>
                  <a:lnTo>
                    <a:pt x="61099" y="31838"/>
                  </a:lnTo>
                  <a:lnTo>
                    <a:pt x="60617" y="30149"/>
                  </a:lnTo>
                  <a:lnTo>
                    <a:pt x="50863" y="21488"/>
                  </a:lnTo>
                  <a:lnTo>
                    <a:pt x="43903" y="21488"/>
                  </a:lnTo>
                  <a:lnTo>
                    <a:pt x="32156" y="31051"/>
                  </a:lnTo>
                  <a:lnTo>
                    <a:pt x="32156" y="22834"/>
                  </a:lnTo>
                  <a:lnTo>
                    <a:pt x="24726" y="22834"/>
                  </a:lnTo>
                  <a:lnTo>
                    <a:pt x="24726" y="81889"/>
                  </a:lnTo>
                  <a:lnTo>
                    <a:pt x="33096" y="81889"/>
                  </a:lnTo>
                  <a:lnTo>
                    <a:pt x="33096" y="45897"/>
                  </a:lnTo>
                  <a:lnTo>
                    <a:pt x="33566" y="41732"/>
                  </a:lnTo>
                  <a:lnTo>
                    <a:pt x="42964" y="30149"/>
                  </a:lnTo>
                  <a:lnTo>
                    <a:pt x="48412" y="30149"/>
                  </a:lnTo>
                  <a:lnTo>
                    <a:pt x="50673" y="31267"/>
                  </a:lnTo>
                  <a:lnTo>
                    <a:pt x="51981" y="33515"/>
                  </a:lnTo>
                  <a:lnTo>
                    <a:pt x="53403" y="35661"/>
                  </a:lnTo>
                  <a:lnTo>
                    <a:pt x="54038" y="38925"/>
                  </a:lnTo>
                  <a:lnTo>
                    <a:pt x="54051" y="81889"/>
                  </a:lnTo>
                  <a:lnTo>
                    <a:pt x="62420" y="81889"/>
                  </a:lnTo>
                  <a:lnTo>
                    <a:pt x="62420" y="41503"/>
                  </a:lnTo>
                  <a:lnTo>
                    <a:pt x="63550" y="37007"/>
                  </a:lnTo>
                  <a:lnTo>
                    <a:pt x="65900" y="34302"/>
                  </a:lnTo>
                  <a:lnTo>
                    <a:pt x="67881" y="31838"/>
                  </a:lnTo>
                  <a:lnTo>
                    <a:pt x="68160" y="31496"/>
                  </a:lnTo>
                  <a:lnTo>
                    <a:pt x="71069" y="30149"/>
                  </a:lnTo>
                  <a:lnTo>
                    <a:pt x="76428" y="30149"/>
                  </a:lnTo>
                  <a:lnTo>
                    <a:pt x="83286" y="40716"/>
                  </a:lnTo>
                  <a:lnTo>
                    <a:pt x="83286" y="81889"/>
                  </a:lnTo>
                  <a:lnTo>
                    <a:pt x="91655" y="81889"/>
                  </a:lnTo>
                  <a:close/>
                </a:path>
                <a:path w="866775" h="1242060">
                  <a:moveTo>
                    <a:pt x="149377" y="46228"/>
                  </a:moveTo>
                  <a:lnTo>
                    <a:pt x="148526" y="41059"/>
                  </a:lnTo>
                  <a:lnTo>
                    <a:pt x="146837" y="36334"/>
                  </a:lnTo>
                  <a:lnTo>
                    <a:pt x="145237" y="31610"/>
                  </a:lnTo>
                  <a:lnTo>
                    <a:pt x="143713" y="29362"/>
                  </a:lnTo>
                  <a:lnTo>
                    <a:pt x="142798" y="28003"/>
                  </a:lnTo>
                  <a:lnTo>
                    <a:pt x="140817" y="26339"/>
                  </a:lnTo>
                  <a:lnTo>
                    <a:pt x="140817" y="44323"/>
                  </a:lnTo>
                  <a:lnTo>
                    <a:pt x="140817" y="59728"/>
                  </a:lnTo>
                  <a:lnTo>
                    <a:pt x="139407" y="65582"/>
                  </a:lnTo>
                  <a:lnTo>
                    <a:pt x="136702" y="69519"/>
                  </a:lnTo>
                  <a:lnTo>
                    <a:pt x="134150" y="73113"/>
                  </a:lnTo>
                  <a:lnTo>
                    <a:pt x="130949" y="75031"/>
                  </a:lnTo>
                  <a:lnTo>
                    <a:pt x="123621" y="75031"/>
                  </a:lnTo>
                  <a:lnTo>
                    <a:pt x="120421" y="73228"/>
                  </a:lnTo>
                  <a:lnTo>
                    <a:pt x="117805" y="69405"/>
                  </a:lnTo>
                  <a:lnTo>
                    <a:pt x="115341" y="65913"/>
                  </a:lnTo>
                  <a:lnTo>
                    <a:pt x="114033" y="60299"/>
                  </a:lnTo>
                  <a:lnTo>
                    <a:pt x="114033" y="45110"/>
                  </a:lnTo>
                  <a:lnTo>
                    <a:pt x="115443" y="39255"/>
                  </a:lnTo>
                  <a:lnTo>
                    <a:pt x="118160" y="35318"/>
                  </a:lnTo>
                  <a:lnTo>
                    <a:pt x="120891" y="31267"/>
                  </a:lnTo>
                  <a:lnTo>
                    <a:pt x="122212" y="30480"/>
                  </a:lnTo>
                  <a:lnTo>
                    <a:pt x="124091" y="29362"/>
                  </a:lnTo>
                  <a:lnTo>
                    <a:pt x="131229" y="29362"/>
                  </a:lnTo>
                  <a:lnTo>
                    <a:pt x="134340" y="31153"/>
                  </a:lnTo>
                  <a:lnTo>
                    <a:pt x="136867" y="34988"/>
                  </a:lnTo>
                  <a:lnTo>
                    <a:pt x="139509" y="38696"/>
                  </a:lnTo>
                  <a:lnTo>
                    <a:pt x="140817" y="44323"/>
                  </a:lnTo>
                  <a:lnTo>
                    <a:pt x="140817" y="26339"/>
                  </a:lnTo>
                  <a:lnTo>
                    <a:pt x="139598" y="25311"/>
                  </a:lnTo>
                  <a:lnTo>
                    <a:pt x="136309" y="22720"/>
                  </a:lnTo>
                  <a:lnTo>
                    <a:pt x="132638" y="21488"/>
                  </a:lnTo>
                  <a:lnTo>
                    <a:pt x="125222" y="21488"/>
                  </a:lnTo>
                  <a:lnTo>
                    <a:pt x="122402" y="22161"/>
                  </a:lnTo>
                  <a:lnTo>
                    <a:pt x="120142" y="23736"/>
                  </a:lnTo>
                  <a:lnTo>
                    <a:pt x="117881" y="25196"/>
                  </a:lnTo>
                  <a:lnTo>
                    <a:pt x="115912" y="27444"/>
                  </a:lnTo>
                  <a:lnTo>
                    <a:pt x="114122" y="30480"/>
                  </a:lnTo>
                  <a:lnTo>
                    <a:pt x="114122" y="22834"/>
                  </a:lnTo>
                  <a:lnTo>
                    <a:pt x="106413" y="22834"/>
                  </a:lnTo>
                  <a:lnTo>
                    <a:pt x="106413" y="104609"/>
                  </a:lnTo>
                  <a:lnTo>
                    <a:pt x="114782" y="104609"/>
                  </a:lnTo>
                  <a:lnTo>
                    <a:pt x="114782" y="75819"/>
                  </a:lnTo>
                  <a:lnTo>
                    <a:pt x="116281" y="77952"/>
                  </a:lnTo>
                  <a:lnTo>
                    <a:pt x="118071" y="79756"/>
                  </a:lnTo>
                  <a:lnTo>
                    <a:pt x="120332" y="81102"/>
                  </a:lnTo>
                  <a:lnTo>
                    <a:pt x="122491" y="82562"/>
                  </a:lnTo>
                  <a:lnTo>
                    <a:pt x="125031" y="83235"/>
                  </a:lnTo>
                  <a:lnTo>
                    <a:pt x="131610" y="83235"/>
                  </a:lnTo>
                  <a:lnTo>
                    <a:pt x="143408" y="75031"/>
                  </a:lnTo>
                  <a:lnTo>
                    <a:pt x="144767" y="73113"/>
                  </a:lnTo>
                  <a:lnTo>
                    <a:pt x="146646" y="68275"/>
                  </a:lnTo>
                  <a:lnTo>
                    <a:pt x="148437" y="63449"/>
                  </a:lnTo>
                  <a:lnTo>
                    <a:pt x="149377" y="57937"/>
                  </a:lnTo>
                  <a:lnTo>
                    <a:pt x="149377" y="46228"/>
                  </a:lnTo>
                  <a:close/>
                </a:path>
                <a:path w="866775" h="1242060">
                  <a:moveTo>
                    <a:pt x="200888" y="22834"/>
                  </a:moveTo>
                  <a:lnTo>
                    <a:pt x="192519" y="22834"/>
                  </a:lnTo>
                  <a:lnTo>
                    <a:pt x="192519" y="59512"/>
                  </a:lnTo>
                  <a:lnTo>
                    <a:pt x="192049" y="63334"/>
                  </a:lnTo>
                  <a:lnTo>
                    <a:pt x="191084" y="66141"/>
                  </a:lnTo>
                  <a:lnTo>
                    <a:pt x="190271" y="68732"/>
                  </a:lnTo>
                  <a:lnTo>
                    <a:pt x="188671" y="70751"/>
                  </a:lnTo>
                  <a:lnTo>
                    <a:pt x="186512" y="72326"/>
                  </a:lnTo>
                  <a:lnTo>
                    <a:pt x="184251" y="73901"/>
                  </a:lnTo>
                  <a:lnTo>
                    <a:pt x="181902" y="74574"/>
                  </a:lnTo>
                  <a:lnTo>
                    <a:pt x="176923" y="74574"/>
                  </a:lnTo>
                  <a:lnTo>
                    <a:pt x="174752" y="73901"/>
                  </a:lnTo>
                  <a:lnTo>
                    <a:pt x="173062" y="72326"/>
                  </a:lnTo>
                  <a:lnTo>
                    <a:pt x="171373" y="70866"/>
                  </a:lnTo>
                  <a:lnTo>
                    <a:pt x="170243" y="68846"/>
                  </a:lnTo>
                  <a:lnTo>
                    <a:pt x="169659" y="66027"/>
                  </a:lnTo>
                  <a:lnTo>
                    <a:pt x="169405" y="64338"/>
                  </a:lnTo>
                  <a:lnTo>
                    <a:pt x="169214" y="60858"/>
                  </a:lnTo>
                  <a:lnTo>
                    <a:pt x="169214" y="22834"/>
                  </a:lnTo>
                  <a:lnTo>
                    <a:pt x="160845" y="22834"/>
                  </a:lnTo>
                  <a:lnTo>
                    <a:pt x="160883" y="64338"/>
                  </a:lnTo>
                  <a:lnTo>
                    <a:pt x="174853" y="83235"/>
                  </a:lnTo>
                  <a:lnTo>
                    <a:pt x="184340" y="83235"/>
                  </a:lnTo>
                  <a:lnTo>
                    <a:pt x="189522" y="79870"/>
                  </a:lnTo>
                  <a:lnTo>
                    <a:pt x="192582" y="74574"/>
                  </a:lnTo>
                  <a:lnTo>
                    <a:pt x="193370" y="73228"/>
                  </a:lnTo>
                  <a:lnTo>
                    <a:pt x="193370" y="81889"/>
                  </a:lnTo>
                  <a:lnTo>
                    <a:pt x="200888" y="81889"/>
                  </a:lnTo>
                  <a:lnTo>
                    <a:pt x="200888" y="73228"/>
                  </a:lnTo>
                  <a:lnTo>
                    <a:pt x="200888" y="22834"/>
                  </a:lnTo>
                  <a:close/>
                </a:path>
                <a:path w="866775" h="1242060">
                  <a:moveTo>
                    <a:pt x="235115" y="81775"/>
                  </a:moveTo>
                  <a:lnTo>
                    <a:pt x="233934" y="73342"/>
                  </a:lnTo>
                  <a:lnTo>
                    <a:pt x="233883" y="72999"/>
                  </a:lnTo>
                  <a:lnTo>
                    <a:pt x="232384" y="73228"/>
                  </a:lnTo>
                  <a:lnTo>
                    <a:pt x="231165" y="73342"/>
                  </a:lnTo>
                  <a:lnTo>
                    <a:pt x="228993" y="73342"/>
                  </a:lnTo>
                  <a:lnTo>
                    <a:pt x="227965" y="73113"/>
                  </a:lnTo>
                  <a:lnTo>
                    <a:pt x="227304" y="72669"/>
                  </a:lnTo>
                  <a:lnTo>
                    <a:pt x="226644" y="72110"/>
                  </a:lnTo>
                  <a:lnTo>
                    <a:pt x="226174" y="71539"/>
                  </a:lnTo>
                  <a:lnTo>
                    <a:pt x="225894" y="70637"/>
                  </a:lnTo>
                  <a:lnTo>
                    <a:pt x="225615" y="69850"/>
                  </a:lnTo>
                  <a:lnTo>
                    <a:pt x="225425" y="68059"/>
                  </a:lnTo>
                  <a:lnTo>
                    <a:pt x="225425" y="30594"/>
                  </a:lnTo>
                  <a:lnTo>
                    <a:pt x="233883" y="30594"/>
                  </a:lnTo>
                  <a:lnTo>
                    <a:pt x="233883" y="22834"/>
                  </a:lnTo>
                  <a:lnTo>
                    <a:pt x="225425" y="22834"/>
                  </a:lnTo>
                  <a:lnTo>
                    <a:pt x="225425" y="2133"/>
                  </a:lnTo>
                  <a:lnTo>
                    <a:pt x="217157" y="8102"/>
                  </a:lnTo>
                  <a:lnTo>
                    <a:pt x="217157" y="22834"/>
                  </a:lnTo>
                  <a:lnTo>
                    <a:pt x="210947" y="22834"/>
                  </a:lnTo>
                  <a:lnTo>
                    <a:pt x="210947" y="30594"/>
                  </a:lnTo>
                  <a:lnTo>
                    <a:pt x="217157" y="30594"/>
                  </a:lnTo>
                  <a:lnTo>
                    <a:pt x="217220" y="71539"/>
                  </a:lnTo>
                  <a:lnTo>
                    <a:pt x="217436" y="74574"/>
                  </a:lnTo>
                  <a:lnTo>
                    <a:pt x="218186" y="76492"/>
                  </a:lnTo>
                  <a:lnTo>
                    <a:pt x="218846" y="78295"/>
                  </a:lnTo>
                  <a:lnTo>
                    <a:pt x="219976" y="79870"/>
                  </a:lnTo>
                  <a:lnTo>
                    <a:pt x="223354" y="82118"/>
                  </a:lnTo>
                  <a:lnTo>
                    <a:pt x="225704" y="82677"/>
                  </a:lnTo>
                  <a:lnTo>
                    <a:pt x="230593" y="82677"/>
                  </a:lnTo>
                  <a:lnTo>
                    <a:pt x="232752" y="82448"/>
                  </a:lnTo>
                  <a:lnTo>
                    <a:pt x="235115" y="81775"/>
                  </a:lnTo>
                  <a:close/>
                </a:path>
                <a:path w="866775" h="1242060">
                  <a:moveTo>
                    <a:pt x="285496" y="81889"/>
                  </a:moveTo>
                  <a:lnTo>
                    <a:pt x="282867" y="52197"/>
                  </a:lnTo>
                  <a:lnTo>
                    <a:pt x="282765" y="36220"/>
                  </a:lnTo>
                  <a:lnTo>
                    <a:pt x="274027" y="23279"/>
                  </a:lnTo>
                  <a:lnTo>
                    <a:pt x="271399" y="22047"/>
                  </a:lnTo>
                  <a:lnTo>
                    <a:pt x="268008" y="21488"/>
                  </a:lnTo>
                  <a:lnTo>
                    <a:pt x="259461" y="21488"/>
                  </a:lnTo>
                  <a:lnTo>
                    <a:pt x="241503" y="39712"/>
                  </a:lnTo>
                  <a:lnTo>
                    <a:pt x="249682" y="40944"/>
                  </a:lnTo>
                  <a:lnTo>
                    <a:pt x="250520" y="36779"/>
                  </a:lnTo>
                  <a:lnTo>
                    <a:pt x="251929" y="33858"/>
                  </a:lnTo>
                  <a:lnTo>
                    <a:pt x="253822" y="32283"/>
                  </a:lnTo>
                  <a:lnTo>
                    <a:pt x="255701" y="30594"/>
                  </a:lnTo>
                  <a:lnTo>
                    <a:pt x="258610" y="29806"/>
                  </a:lnTo>
                  <a:lnTo>
                    <a:pt x="266788" y="29806"/>
                  </a:lnTo>
                  <a:lnTo>
                    <a:pt x="269887" y="30937"/>
                  </a:lnTo>
                  <a:lnTo>
                    <a:pt x="273646" y="34874"/>
                  </a:lnTo>
                  <a:lnTo>
                    <a:pt x="274408" y="37680"/>
                  </a:lnTo>
                  <a:lnTo>
                    <a:pt x="274408" y="44437"/>
                  </a:lnTo>
                  <a:lnTo>
                    <a:pt x="274408" y="52197"/>
                  </a:lnTo>
                  <a:lnTo>
                    <a:pt x="262178" y="75361"/>
                  </a:lnTo>
                  <a:lnTo>
                    <a:pt x="255701" y="75361"/>
                  </a:lnTo>
                  <a:lnTo>
                    <a:pt x="248932" y="64338"/>
                  </a:lnTo>
                  <a:lnTo>
                    <a:pt x="249301" y="62763"/>
                  </a:lnTo>
                  <a:lnTo>
                    <a:pt x="250151" y="61302"/>
                  </a:lnTo>
                  <a:lnTo>
                    <a:pt x="250901" y="59842"/>
                  </a:lnTo>
                  <a:lnTo>
                    <a:pt x="252031" y="58826"/>
                  </a:lnTo>
                  <a:lnTo>
                    <a:pt x="254850" y="57251"/>
                  </a:lnTo>
                  <a:lnTo>
                    <a:pt x="257289" y="56578"/>
                  </a:lnTo>
                  <a:lnTo>
                    <a:pt x="266788" y="55003"/>
                  </a:lnTo>
                  <a:lnTo>
                    <a:pt x="271399" y="53771"/>
                  </a:lnTo>
                  <a:lnTo>
                    <a:pt x="274408" y="52197"/>
                  </a:lnTo>
                  <a:lnTo>
                    <a:pt x="274408" y="44437"/>
                  </a:lnTo>
                  <a:lnTo>
                    <a:pt x="271208" y="45783"/>
                  </a:lnTo>
                  <a:lnTo>
                    <a:pt x="266230" y="46901"/>
                  </a:lnTo>
                  <a:lnTo>
                    <a:pt x="259461" y="47802"/>
                  </a:lnTo>
                  <a:lnTo>
                    <a:pt x="253631" y="48818"/>
                  </a:lnTo>
                  <a:lnTo>
                    <a:pt x="252031" y="49377"/>
                  </a:lnTo>
                  <a:lnTo>
                    <a:pt x="249770" y="50050"/>
                  </a:lnTo>
                  <a:lnTo>
                    <a:pt x="239991" y="63449"/>
                  </a:lnTo>
                  <a:lnTo>
                    <a:pt x="239991" y="71323"/>
                  </a:lnTo>
                  <a:lnTo>
                    <a:pt x="241503" y="75361"/>
                  </a:lnTo>
                  <a:lnTo>
                    <a:pt x="247332" y="81661"/>
                  </a:lnTo>
                  <a:lnTo>
                    <a:pt x="251460" y="83235"/>
                  </a:lnTo>
                  <a:lnTo>
                    <a:pt x="260210" y="83235"/>
                  </a:lnTo>
                  <a:lnTo>
                    <a:pt x="274281" y="75361"/>
                  </a:lnTo>
                  <a:lnTo>
                    <a:pt x="275056" y="74574"/>
                  </a:lnTo>
                  <a:lnTo>
                    <a:pt x="275336" y="77279"/>
                  </a:lnTo>
                  <a:lnTo>
                    <a:pt x="275856" y="79641"/>
                  </a:lnTo>
                  <a:lnTo>
                    <a:pt x="275958" y="79984"/>
                  </a:lnTo>
                  <a:lnTo>
                    <a:pt x="276758" y="81889"/>
                  </a:lnTo>
                  <a:lnTo>
                    <a:pt x="285496" y="81889"/>
                  </a:lnTo>
                  <a:close/>
                </a:path>
                <a:path w="866775" h="1242060">
                  <a:moveTo>
                    <a:pt x="316890" y="81775"/>
                  </a:moveTo>
                  <a:lnTo>
                    <a:pt x="315722" y="73342"/>
                  </a:lnTo>
                  <a:lnTo>
                    <a:pt x="315671" y="72999"/>
                  </a:lnTo>
                  <a:lnTo>
                    <a:pt x="314172" y="73228"/>
                  </a:lnTo>
                  <a:lnTo>
                    <a:pt x="312940" y="73342"/>
                  </a:lnTo>
                  <a:lnTo>
                    <a:pt x="310781" y="73342"/>
                  </a:lnTo>
                  <a:lnTo>
                    <a:pt x="309841" y="73113"/>
                  </a:lnTo>
                  <a:lnTo>
                    <a:pt x="309181" y="72669"/>
                  </a:lnTo>
                  <a:lnTo>
                    <a:pt x="308521" y="72110"/>
                  </a:lnTo>
                  <a:lnTo>
                    <a:pt x="308051" y="71539"/>
                  </a:lnTo>
                  <a:lnTo>
                    <a:pt x="307771" y="70637"/>
                  </a:lnTo>
                  <a:lnTo>
                    <a:pt x="307403" y="69850"/>
                  </a:lnTo>
                  <a:lnTo>
                    <a:pt x="307301" y="30594"/>
                  </a:lnTo>
                  <a:lnTo>
                    <a:pt x="315671" y="30594"/>
                  </a:lnTo>
                  <a:lnTo>
                    <a:pt x="315671" y="22834"/>
                  </a:lnTo>
                  <a:lnTo>
                    <a:pt x="307301" y="22834"/>
                  </a:lnTo>
                  <a:lnTo>
                    <a:pt x="307301" y="2133"/>
                  </a:lnTo>
                  <a:lnTo>
                    <a:pt x="298932" y="8102"/>
                  </a:lnTo>
                  <a:lnTo>
                    <a:pt x="298932" y="22834"/>
                  </a:lnTo>
                  <a:lnTo>
                    <a:pt x="292823" y="22834"/>
                  </a:lnTo>
                  <a:lnTo>
                    <a:pt x="292823" y="30594"/>
                  </a:lnTo>
                  <a:lnTo>
                    <a:pt x="298932" y="30594"/>
                  </a:lnTo>
                  <a:lnTo>
                    <a:pt x="299021" y="71539"/>
                  </a:lnTo>
                  <a:lnTo>
                    <a:pt x="299313" y="74574"/>
                  </a:lnTo>
                  <a:lnTo>
                    <a:pt x="307581" y="82677"/>
                  </a:lnTo>
                  <a:lnTo>
                    <a:pt x="312470" y="82677"/>
                  </a:lnTo>
                  <a:lnTo>
                    <a:pt x="314540" y="82448"/>
                  </a:lnTo>
                  <a:lnTo>
                    <a:pt x="316890" y="81775"/>
                  </a:lnTo>
                  <a:close/>
                </a:path>
                <a:path w="866775" h="1242060">
                  <a:moveTo>
                    <a:pt x="333159" y="22834"/>
                  </a:moveTo>
                  <a:lnTo>
                    <a:pt x="324700" y="22834"/>
                  </a:lnTo>
                  <a:lnTo>
                    <a:pt x="324700" y="81889"/>
                  </a:lnTo>
                  <a:lnTo>
                    <a:pt x="333159" y="81889"/>
                  </a:lnTo>
                  <a:lnTo>
                    <a:pt x="333159" y="22834"/>
                  </a:lnTo>
                  <a:close/>
                </a:path>
                <a:path w="866775" h="1242060">
                  <a:moveTo>
                    <a:pt x="333159" y="330"/>
                  </a:moveTo>
                  <a:lnTo>
                    <a:pt x="324700" y="330"/>
                  </a:lnTo>
                  <a:lnTo>
                    <a:pt x="324700" y="11811"/>
                  </a:lnTo>
                  <a:lnTo>
                    <a:pt x="333159" y="11811"/>
                  </a:lnTo>
                  <a:lnTo>
                    <a:pt x="333159" y="330"/>
                  </a:lnTo>
                  <a:close/>
                </a:path>
                <a:path w="866775" h="1242060">
                  <a:moveTo>
                    <a:pt x="389648" y="42176"/>
                  </a:moveTo>
                  <a:lnTo>
                    <a:pt x="387489" y="34759"/>
                  </a:lnTo>
                  <a:lnTo>
                    <a:pt x="383527" y="29806"/>
                  </a:lnTo>
                  <a:lnTo>
                    <a:pt x="381101" y="26771"/>
                  </a:lnTo>
                  <a:lnTo>
                    <a:pt x="381101" y="44653"/>
                  </a:lnTo>
                  <a:lnTo>
                    <a:pt x="381050" y="59956"/>
                  </a:lnTo>
                  <a:lnTo>
                    <a:pt x="379691" y="65582"/>
                  </a:lnTo>
                  <a:lnTo>
                    <a:pt x="374142" y="73113"/>
                  </a:lnTo>
                  <a:lnTo>
                    <a:pt x="370763" y="75031"/>
                  </a:lnTo>
                  <a:lnTo>
                    <a:pt x="362394" y="75031"/>
                  </a:lnTo>
                  <a:lnTo>
                    <a:pt x="358914" y="73113"/>
                  </a:lnTo>
                  <a:lnTo>
                    <a:pt x="353364" y="65582"/>
                  </a:lnTo>
                  <a:lnTo>
                    <a:pt x="352056" y="59956"/>
                  </a:lnTo>
                  <a:lnTo>
                    <a:pt x="352082" y="44653"/>
                  </a:lnTo>
                  <a:lnTo>
                    <a:pt x="353364" y="39141"/>
                  </a:lnTo>
                  <a:lnTo>
                    <a:pt x="356184" y="35433"/>
                  </a:lnTo>
                  <a:lnTo>
                    <a:pt x="358914" y="31610"/>
                  </a:lnTo>
                  <a:lnTo>
                    <a:pt x="362394" y="29806"/>
                  </a:lnTo>
                  <a:lnTo>
                    <a:pt x="370662" y="29806"/>
                  </a:lnTo>
                  <a:lnTo>
                    <a:pt x="374142" y="31610"/>
                  </a:lnTo>
                  <a:lnTo>
                    <a:pt x="379691" y="39141"/>
                  </a:lnTo>
                  <a:lnTo>
                    <a:pt x="381101" y="44653"/>
                  </a:lnTo>
                  <a:lnTo>
                    <a:pt x="381101" y="26771"/>
                  </a:lnTo>
                  <a:lnTo>
                    <a:pt x="378942" y="24066"/>
                  </a:lnTo>
                  <a:lnTo>
                    <a:pt x="373392" y="21488"/>
                  </a:lnTo>
                  <a:lnTo>
                    <a:pt x="360413" y="21488"/>
                  </a:lnTo>
                  <a:lnTo>
                    <a:pt x="343408" y="52311"/>
                  </a:lnTo>
                  <a:lnTo>
                    <a:pt x="343408" y="62318"/>
                  </a:lnTo>
                  <a:lnTo>
                    <a:pt x="345567" y="69964"/>
                  </a:lnTo>
                  <a:lnTo>
                    <a:pt x="349796" y="75260"/>
                  </a:lnTo>
                  <a:lnTo>
                    <a:pt x="354025" y="80657"/>
                  </a:lnTo>
                  <a:lnTo>
                    <a:pt x="359664" y="83235"/>
                  </a:lnTo>
                  <a:lnTo>
                    <a:pt x="370852" y="83235"/>
                  </a:lnTo>
                  <a:lnTo>
                    <a:pt x="374891" y="82003"/>
                  </a:lnTo>
                  <a:lnTo>
                    <a:pt x="378472" y="79641"/>
                  </a:lnTo>
                  <a:lnTo>
                    <a:pt x="382130" y="77279"/>
                  </a:lnTo>
                  <a:lnTo>
                    <a:pt x="389534" y="59956"/>
                  </a:lnTo>
                  <a:lnTo>
                    <a:pt x="389648" y="42176"/>
                  </a:lnTo>
                  <a:close/>
                </a:path>
                <a:path w="866775" h="1242060">
                  <a:moveTo>
                    <a:pt x="441261" y="81889"/>
                  </a:moveTo>
                  <a:lnTo>
                    <a:pt x="441134" y="38811"/>
                  </a:lnTo>
                  <a:lnTo>
                    <a:pt x="439178" y="30149"/>
                  </a:lnTo>
                  <a:lnTo>
                    <a:pt x="438162" y="28460"/>
                  </a:lnTo>
                  <a:lnTo>
                    <a:pt x="436943" y="26327"/>
                  </a:lnTo>
                  <a:lnTo>
                    <a:pt x="435063" y="24638"/>
                  </a:lnTo>
                  <a:lnTo>
                    <a:pt x="432523" y="23393"/>
                  </a:lnTo>
                  <a:lnTo>
                    <a:pt x="430072" y="22047"/>
                  </a:lnTo>
                  <a:lnTo>
                    <a:pt x="427355" y="21488"/>
                  </a:lnTo>
                  <a:lnTo>
                    <a:pt x="417474" y="21488"/>
                  </a:lnTo>
                  <a:lnTo>
                    <a:pt x="412216" y="24752"/>
                  </a:lnTo>
                  <a:lnTo>
                    <a:pt x="408647" y="31153"/>
                  </a:lnTo>
                  <a:lnTo>
                    <a:pt x="408647" y="22834"/>
                  </a:lnTo>
                  <a:lnTo>
                    <a:pt x="401116" y="22834"/>
                  </a:lnTo>
                  <a:lnTo>
                    <a:pt x="401116" y="81889"/>
                  </a:lnTo>
                  <a:lnTo>
                    <a:pt x="409486" y="81889"/>
                  </a:lnTo>
                  <a:lnTo>
                    <a:pt x="409549" y="41846"/>
                  </a:lnTo>
                  <a:lnTo>
                    <a:pt x="410806" y="36893"/>
                  </a:lnTo>
                  <a:lnTo>
                    <a:pt x="413346" y="34201"/>
                  </a:lnTo>
                  <a:lnTo>
                    <a:pt x="415975" y="31496"/>
                  </a:lnTo>
                  <a:lnTo>
                    <a:pt x="416725" y="31153"/>
                  </a:lnTo>
                  <a:lnTo>
                    <a:pt x="418985" y="30149"/>
                  </a:lnTo>
                  <a:lnTo>
                    <a:pt x="424815" y="30149"/>
                  </a:lnTo>
                  <a:lnTo>
                    <a:pt x="426783" y="30708"/>
                  </a:lnTo>
                  <a:lnTo>
                    <a:pt x="428383" y="31940"/>
                  </a:lnTo>
                  <a:lnTo>
                    <a:pt x="430072" y="33185"/>
                  </a:lnTo>
                  <a:lnTo>
                    <a:pt x="431203" y="34759"/>
                  </a:lnTo>
                  <a:lnTo>
                    <a:pt x="432523" y="38811"/>
                  </a:lnTo>
                  <a:lnTo>
                    <a:pt x="432790" y="40944"/>
                  </a:lnTo>
                  <a:lnTo>
                    <a:pt x="432892" y="81889"/>
                  </a:lnTo>
                  <a:lnTo>
                    <a:pt x="441261" y="81889"/>
                  </a:lnTo>
                  <a:close/>
                </a:path>
                <a:path w="866775" h="1242060">
                  <a:moveTo>
                    <a:pt x="525297" y="52527"/>
                  </a:moveTo>
                  <a:lnTo>
                    <a:pt x="524179" y="48145"/>
                  </a:lnTo>
                  <a:lnTo>
                    <a:pt x="521919" y="44653"/>
                  </a:lnTo>
                  <a:lnTo>
                    <a:pt x="520382" y="42176"/>
                  </a:lnTo>
                  <a:lnTo>
                    <a:pt x="519760" y="41173"/>
                  </a:lnTo>
                  <a:lnTo>
                    <a:pt x="516559" y="38811"/>
                  </a:lnTo>
                  <a:lnTo>
                    <a:pt x="512521" y="37680"/>
                  </a:lnTo>
                  <a:lnTo>
                    <a:pt x="515620" y="35991"/>
                  </a:lnTo>
                  <a:lnTo>
                    <a:pt x="517029" y="34645"/>
                  </a:lnTo>
                  <a:lnTo>
                    <a:pt x="517969" y="33743"/>
                  </a:lnTo>
                  <a:lnTo>
                    <a:pt x="521169" y="27901"/>
                  </a:lnTo>
                  <a:lnTo>
                    <a:pt x="521919" y="24752"/>
                  </a:lnTo>
                  <a:lnTo>
                    <a:pt x="521893" y="17322"/>
                  </a:lnTo>
                  <a:lnTo>
                    <a:pt x="521169" y="13944"/>
                  </a:lnTo>
                  <a:lnTo>
                    <a:pt x="519468" y="10680"/>
                  </a:lnTo>
                  <a:lnTo>
                    <a:pt x="518236" y="8216"/>
                  </a:lnTo>
                  <a:lnTo>
                    <a:pt x="505752" y="0"/>
                  </a:lnTo>
                  <a:lnTo>
                    <a:pt x="496633" y="0"/>
                  </a:lnTo>
                  <a:lnTo>
                    <a:pt x="481495" y="21145"/>
                  </a:lnTo>
                  <a:lnTo>
                    <a:pt x="489864" y="22948"/>
                  </a:lnTo>
                  <a:lnTo>
                    <a:pt x="490524" y="17995"/>
                  </a:lnTo>
                  <a:lnTo>
                    <a:pt x="491832" y="14287"/>
                  </a:lnTo>
                  <a:lnTo>
                    <a:pt x="496252" y="9448"/>
                  </a:lnTo>
                  <a:lnTo>
                    <a:pt x="498881" y="8216"/>
                  </a:lnTo>
                  <a:lnTo>
                    <a:pt x="505472" y="8216"/>
                  </a:lnTo>
                  <a:lnTo>
                    <a:pt x="508190" y="9448"/>
                  </a:lnTo>
                  <a:lnTo>
                    <a:pt x="510260" y="11811"/>
                  </a:lnTo>
                  <a:lnTo>
                    <a:pt x="512330" y="14287"/>
                  </a:lnTo>
                  <a:lnTo>
                    <a:pt x="513359" y="17322"/>
                  </a:lnTo>
                  <a:lnTo>
                    <a:pt x="513359" y="25641"/>
                  </a:lnTo>
                  <a:lnTo>
                    <a:pt x="511949" y="29019"/>
                  </a:lnTo>
                  <a:lnTo>
                    <a:pt x="509041" y="31267"/>
                  </a:lnTo>
                  <a:lnTo>
                    <a:pt x="506222" y="33515"/>
                  </a:lnTo>
                  <a:lnTo>
                    <a:pt x="503021" y="34645"/>
                  </a:lnTo>
                  <a:lnTo>
                    <a:pt x="499071" y="34645"/>
                  </a:lnTo>
                  <a:lnTo>
                    <a:pt x="498602" y="34531"/>
                  </a:lnTo>
                  <a:lnTo>
                    <a:pt x="498132" y="34531"/>
                  </a:lnTo>
                  <a:lnTo>
                    <a:pt x="497192" y="43307"/>
                  </a:lnTo>
                  <a:lnTo>
                    <a:pt x="499541" y="42519"/>
                  </a:lnTo>
                  <a:lnTo>
                    <a:pt x="501523" y="42176"/>
                  </a:lnTo>
                  <a:lnTo>
                    <a:pt x="506971" y="42176"/>
                  </a:lnTo>
                  <a:lnTo>
                    <a:pt x="510171" y="43649"/>
                  </a:lnTo>
                  <a:lnTo>
                    <a:pt x="512610" y="46685"/>
                  </a:lnTo>
                  <a:lnTo>
                    <a:pt x="515150" y="49606"/>
                  </a:lnTo>
                  <a:lnTo>
                    <a:pt x="516470" y="53428"/>
                  </a:lnTo>
                  <a:lnTo>
                    <a:pt x="516470" y="62877"/>
                  </a:lnTo>
                  <a:lnTo>
                    <a:pt x="515061" y="66929"/>
                  </a:lnTo>
                  <a:lnTo>
                    <a:pt x="509600" y="73456"/>
                  </a:lnTo>
                  <a:lnTo>
                    <a:pt x="506310" y="75031"/>
                  </a:lnTo>
                  <a:lnTo>
                    <a:pt x="499071" y="75031"/>
                  </a:lnTo>
                  <a:lnTo>
                    <a:pt x="489013" y="59055"/>
                  </a:lnTo>
                  <a:lnTo>
                    <a:pt x="480644" y="60401"/>
                  </a:lnTo>
                  <a:lnTo>
                    <a:pt x="481215" y="67157"/>
                  </a:lnTo>
                  <a:lnTo>
                    <a:pt x="483476" y="72669"/>
                  </a:lnTo>
                  <a:lnTo>
                    <a:pt x="491363" y="81216"/>
                  </a:lnTo>
                  <a:lnTo>
                    <a:pt x="496354" y="83350"/>
                  </a:lnTo>
                  <a:lnTo>
                    <a:pt x="508939" y="83350"/>
                  </a:lnTo>
                  <a:lnTo>
                    <a:pt x="514489" y="80873"/>
                  </a:lnTo>
                  <a:lnTo>
                    <a:pt x="519607" y="75031"/>
                  </a:lnTo>
                  <a:lnTo>
                    <a:pt x="523138" y="70980"/>
                  </a:lnTo>
                  <a:lnTo>
                    <a:pt x="525297" y="64909"/>
                  </a:lnTo>
                  <a:lnTo>
                    <a:pt x="525297" y="52527"/>
                  </a:lnTo>
                  <a:close/>
                </a:path>
                <a:path w="866775" h="1242060">
                  <a:moveTo>
                    <a:pt x="866355" y="1183170"/>
                  </a:moveTo>
                  <a:lnTo>
                    <a:pt x="862596" y="1183170"/>
                  </a:lnTo>
                  <a:lnTo>
                    <a:pt x="861466" y="1185646"/>
                  </a:lnTo>
                  <a:lnTo>
                    <a:pt x="859777" y="1188224"/>
                  </a:lnTo>
                  <a:lnTo>
                    <a:pt x="854786" y="1193622"/>
                  </a:lnTo>
                  <a:lnTo>
                    <a:pt x="851776" y="1195882"/>
                  </a:lnTo>
                  <a:lnTo>
                    <a:pt x="848487" y="1197787"/>
                  </a:lnTo>
                  <a:lnTo>
                    <a:pt x="848487" y="1204645"/>
                  </a:lnTo>
                  <a:lnTo>
                    <a:pt x="860425" y="1195984"/>
                  </a:lnTo>
                  <a:lnTo>
                    <a:pt x="860425" y="1241552"/>
                  </a:lnTo>
                  <a:lnTo>
                    <a:pt x="866355" y="1241552"/>
                  </a:lnTo>
                  <a:lnTo>
                    <a:pt x="866355" y="1183170"/>
                  </a:lnTo>
                  <a:close/>
                </a:path>
              </a:pathLst>
            </a:custGeom>
            <a:solidFill>
              <a:srgbClr val="000000"/>
            </a:solidFill>
          </p:spPr>
          <p:txBody>
            <a:bodyPr wrap="square" lIns="0" tIns="0" rIns="0" bIns="0" rtlCol="0"/>
            <a:lstStyle/>
            <a:p>
              <a:endParaRPr/>
            </a:p>
          </p:txBody>
        </p:sp>
      </p:grpSp>
      <p:sp>
        <p:nvSpPr>
          <p:cNvPr id="145" name="object 145"/>
          <p:cNvSpPr/>
          <p:nvPr/>
        </p:nvSpPr>
        <p:spPr>
          <a:xfrm>
            <a:off x="4549332" y="2406860"/>
            <a:ext cx="63500" cy="603250"/>
          </a:xfrm>
          <a:custGeom>
            <a:avLst/>
            <a:gdLst/>
            <a:ahLst/>
            <a:cxnLst/>
            <a:rect l="l" t="t" r="r" b="b"/>
            <a:pathLst>
              <a:path w="63500" h="603250">
                <a:moveTo>
                  <a:pt x="48600" y="595520"/>
                </a:moveTo>
                <a:lnTo>
                  <a:pt x="0" y="595520"/>
                </a:lnTo>
                <a:lnTo>
                  <a:pt x="0" y="602720"/>
                </a:lnTo>
                <a:lnTo>
                  <a:pt x="48600" y="602720"/>
                </a:lnTo>
                <a:lnTo>
                  <a:pt x="48600" y="595520"/>
                </a:lnTo>
                <a:close/>
              </a:path>
              <a:path w="63500" h="603250">
                <a:moveTo>
                  <a:pt x="13348" y="569423"/>
                </a:moveTo>
                <a:lnTo>
                  <a:pt x="13348" y="578647"/>
                </a:lnTo>
                <a:lnTo>
                  <a:pt x="27731" y="595520"/>
                </a:lnTo>
                <a:lnTo>
                  <a:pt x="34687" y="595520"/>
                </a:lnTo>
                <a:lnTo>
                  <a:pt x="30645" y="590571"/>
                </a:lnTo>
                <a:lnTo>
                  <a:pt x="37161" y="585509"/>
                </a:lnTo>
                <a:lnTo>
                  <a:pt x="26415" y="585509"/>
                </a:lnTo>
                <a:lnTo>
                  <a:pt x="13348" y="569423"/>
                </a:lnTo>
                <a:close/>
              </a:path>
              <a:path w="63500" h="603250">
                <a:moveTo>
                  <a:pt x="48600" y="567848"/>
                </a:moveTo>
                <a:lnTo>
                  <a:pt x="26415" y="585509"/>
                </a:lnTo>
                <a:lnTo>
                  <a:pt x="37161" y="585509"/>
                </a:lnTo>
                <a:lnTo>
                  <a:pt x="48600" y="576622"/>
                </a:lnTo>
                <a:lnTo>
                  <a:pt x="48600" y="567848"/>
                </a:lnTo>
                <a:close/>
              </a:path>
              <a:path w="63500" h="603250">
                <a:moveTo>
                  <a:pt x="48600" y="526901"/>
                </a:moveTo>
                <a:lnTo>
                  <a:pt x="0" y="526901"/>
                </a:lnTo>
                <a:lnTo>
                  <a:pt x="0" y="533988"/>
                </a:lnTo>
                <a:lnTo>
                  <a:pt x="17390" y="533988"/>
                </a:lnTo>
                <a:lnTo>
                  <a:pt x="15980" y="535226"/>
                </a:lnTo>
                <a:lnTo>
                  <a:pt x="14852" y="536913"/>
                </a:lnTo>
                <a:lnTo>
                  <a:pt x="13865" y="538938"/>
                </a:lnTo>
                <a:lnTo>
                  <a:pt x="13066" y="540850"/>
                </a:lnTo>
                <a:lnTo>
                  <a:pt x="12596" y="543100"/>
                </a:lnTo>
                <a:lnTo>
                  <a:pt x="12596" y="549174"/>
                </a:lnTo>
                <a:lnTo>
                  <a:pt x="21433" y="561323"/>
                </a:lnTo>
                <a:lnTo>
                  <a:pt x="24347" y="562786"/>
                </a:lnTo>
                <a:lnTo>
                  <a:pt x="27543" y="563461"/>
                </a:lnTo>
                <a:lnTo>
                  <a:pt x="34593" y="563461"/>
                </a:lnTo>
                <a:lnTo>
                  <a:pt x="37790" y="562673"/>
                </a:lnTo>
                <a:lnTo>
                  <a:pt x="40610" y="561098"/>
                </a:lnTo>
                <a:lnTo>
                  <a:pt x="43336" y="559636"/>
                </a:lnTo>
                <a:lnTo>
                  <a:pt x="45498" y="557386"/>
                </a:lnTo>
                <a:lnTo>
                  <a:pt x="46201" y="556149"/>
                </a:lnTo>
                <a:lnTo>
                  <a:pt x="26321" y="556149"/>
                </a:lnTo>
                <a:lnTo>
                  <a:pt x="22937" y="555024"/>
                </a:lnTo>
                <a:lnTo>
                  <a:pt x="20654" y="552774"/>
                </a:lnTo>
                <a:lnTo>
                  <a:pt x="18612" y="550862"/>
                </a:lnTo>
                <a:lnTo>
                  <a:pt x="17578" y="548162"/>
                </a:lnTo>
                <a:lnTo>
                  <a:pt x="17669" y="541525"/>
                </a:lnTo>
                <a:lnTo>
                  <a:pt x="18707" y="538938"/>
                </a:lnTo>
                <a:lnTo>
                  <a:pt x="20963" y="536801"/>
                </a:lnTo>
                <a:lnTo>
                  <a:pt x="23219" y="534551"/>
                </a:lnTo>
                <a:lnTo>
                  <a:pt x="26697" y="533426"/>
                </a:lnTo>
                <a:lnTo>
                  <a:pt x="48600" y="533426"/>
                </a:lnTo>
                <a:lnTo>
                  <a:pt x="48600" y="526901"/>
                </a:lnTo>
                <a:close/>
              </a:path>
              <a:path w="63500" h="603250">
                <a:moveTo>
                  <a:pt x="48600" y="533426"/>
                </a:moveTo>
                <a:lnTo>
                  <a:pt x="35909" y="533426"/>
                </a:lnTo>
                <a:lnTo>
                  <a:pt x="39200" y="534551"/>
                </a:lnTo>
                <a:lnTo>
                  <a:pt x="43430" y="538938"/>
                </a:lnTo>
                <a:lnTo>
                  <a:pt x="44464" y="541525"/>
                </a:lnTo>
                <a:lnTo>
                  <a:pt x="44464" y="547712"/>
                </a:lnTo>
                <a:lnTo>
                  <a:pt x="43336" y="550412"/>
                </a:lnTo>
                <a:lnTo>
                  <a:pt x="41061" y="552887"/>
                </a:lnTo>
                <a:lnTo>
                  <a:pt x="38918" y="555024"/>
                </a:lnTo>
                <a:lnTo>
                  <a:pt x="35533" y="556149"/>
                </a:lnTo>
                <a:lnTo>
                  <a:pt x="46201" y="556149"/>
                </a:lnTo>
                <a:lnTo>
                  <a:pt x="47096" y="554574"/>
                </a:lnTo>
                <a:lnTo>
                  <a:pt x="48600" y="551762"/>
                </a:lnTo>
                <a:lnTo>
                  <a:pt x="49241" y="549174"/>
                </a:lnTo>
                <a:lnTo>
                  <a:pt x="49352" y="540175"/>
                </a:lnTo>
                <a:lnTo>
                  <a:pt x="47660" y="536238"/>
                </a:lnTo>
                <a:lnTo>
                  <a:pt x="44182" y="533538"/>
                </a:lnTo>
                <a:lnTo>
                  <a:pt x="48600" y="533538"/>
                </a:lnTo>
                <a:close/>
              </a:path>
              <a:path w="63500" h="603250">
                <a:moveTo>
                  <a:pt x="31773" y="477856"/>
                </a:moveTo>
                <a:lnTo>
                  <a:pt x="25099" y="477856"/>
                </a:lnTo>
                <a:lnTo>
                  <a:pt x="20587" y="479656"/>
                </a:lnTo>
                <a:lnTo>
                  <a:pt x="14194" y="486855"/>
                </a:lnTo>
                <a:lnTo>
                  <a:pt x="12596" y="491467"/>
                </a:lnTo>
                <a:lnTo>
                  <a:pt x="12672" y="503054"/>
                </a:lnTo>
                <a:lnTo>
                  <a:pt x="14194" y="507553"/>
                </a:lnTo>
                <a:lnTo>
                  <a:pt x="17484" y="511265"/>
                </a:lnTo>
                <a:lnTo>
                  <a:pt x="20775" y="514865"/>
                </a:lnTo>
                <a:lnTo>
                  <a:pt x="25381" y="516777"/>
                </a:lnTo>
                <a:lnTo>
                  <a:pt x="37037" y="516777"/>
                </a:lnTo>
                <a:lnTo>
                  <a:pt x="41456" y="514978"/>
                </a:lnTo>
                <a:lnTo>
                  <a:pt x="44652" y="511265"/>
                </a:lnTo>
                <a:lnTo>
                  <a:pt x="46350" y="509353"/>
                </a:lnTo>
                <a:lnTo>
                  <a:pt x="32525" y="509353"/>
                </a:lnTo>
                <a:lnTo>
                  <a:pt x="32525" y="508903"/>
                </a:lnTo>
                <a:lnTo>
                  <a:pt x="27637" y="508903"/>
                </a:lnTo>
                <a:lnTo>
                  <a:pt x="17484" y="493380"/>
                </a:lnTo>
                <a:lnTo>
                  <a:pt x="18612" y="490455"/>
                </a:lnTo>
                <a:lnTo>
                  <a:pt x="20963" y="488092"/>
                </a:lnTo>
                <a:lnTo>
                  <a:pt x="22467" y="486630"/>
                </a:lnTo>
                <a:lnTo>
                  <a:pt x="24629" y="485730"/>
                </a:lnTo>
                <a:lnTo>
                  <a:pt x="27637" y="485393"/>
                </a:lnTo>
                <a:lnTo>
                  <a:pt x="32525" y="485393"/>
                </a:lnTo>
                <a:lnTo>
                  <a:pt x="32525" y="477968"/>
                </a:lnTo>
                <a:lnTo>
                  <a:pt x="31773" y="477856"/>
                </a:lnTo>
                <a:close/>
              </a:path>
              <a:path w="63500" h="603250">
                <a:moveTo>
                  <a:pt x="38072" y="478081"/>
                </a:moveTo>
                <a:lnTo>
                  <a:pt x="37225" y="485505"/>
                </a:lnTo>
                <a:lnTo>
                  <a:pt x="39764" y="486630"/>
                </a:lnTo>
                <a:lnTo>
                  <a:pt x="41644" y="488092"/>
                </a:lnTo>
                <a:lnTo>
                  <a:pt x="42772" y="489892"/>
                </a:lnTo>
                <a:lnTo>
                  <a:pt x="43900" y="491805"/>
                </a:lnTo>
                <a:lnTo>
                  <a:pt x="44464" y="494054"/>
                </a:lnTo>
                <a:lnTo>
                  <a:pt x="44424" y="500241"/>
                </a:lnTo>
                <a:lnTo>
                  <a:pt x="43430" y="503054"/>
                </a:lnTo>
                <a:lnTo>
                  <a:pt x="41362" y="505416"/>
                </a:lnTo>
                <a:lnTo>
                  <a:pt x="39388" y="507778"/>
                </a:lnTo>
                <a:lnTo>
                  <a:pt x="36379" y="509128"/>
                </a:lnTo>
                <a:lnTo>
                  <a:pt x="32525" y="509353"/>
                </a:lnTo>
                <a:lnTo>
                  <a:pt x="46350" y="509353"/>
                </a:lnTo>
                <a:lnTo>
                  <a:pt x="47848" y="507666"/>
                </a:lnTo>
                <a:lnTo>
                  <a:pt x="49282" y="503054"/>
                </a:lnTo>
                <a:lnTo>
                  <a:pt x="49274" y="491467"/>
                </a:lnTo>
                <a:lnTo>
                  <a:pt x="48412" y="487755"/>
                </a:lnTo>
                <a:lnTo>
                  <a:pt x="44464" y="481456"/>
                </a:lnTo>
                <a:lnTo>
                  <a:pt x="41644" y="479318"/>
                </a:lnTo>
                <a:lnTo>
                  <a:pt x="38072" y="478081"/>
                </a:lnTo>
                <a:close/>
              </a:path>
              <a:path w="63500" h="603250">
                <a:moveTo>
                  <a:pt x="32525" y="485393"/>
                </a:moveTo>
                <a:lnTo>
                  <a:pt x="27637" y="485393"/>
                </a:lnTo>
                <a:lnTo>
                  <a:pt x="27637" y="508903"/>
                </a:lnTo>
                <a:lnTo>
                  <a:pt x="32525" y="508903"/>
                </a:lnTo>
                <a:lnTo>
                  <a:pt x="32525" y="485393"/>
                </a:lnTo>
                <a:close/>
              </a:path>
              <a:path w="63500" h="603250">
                <a:moveTo>
                  <a:pt x="48600" y="433535"/>
                </a:moveTo>
                <a:lnTo>
                  <a:pt x="24159" y="433535"/>
                </a:lnTo>
                <a:lnTo>
                  <a:pt x="22279" y="433760"/>
                </a:lnTo>
                <a:lnTo>
                  <a:pt x="21151" y="433985"/>
                </a:lnTo>
                <a:lnTo>
                  <a:pt x="19459" y="434435"/>
                </a:lnTo>
                <a:lnTo>
                  <a:pt x="17954" y="435110"/>
                </a:lnTo>
                <a:lnTo>
                  <a:pt x="16732" y="436235"/>
                </a:lnTo>
                <a:lnTo>
                  <a:pt x="15510" y="437247"/>
                </a:lnTo>
                <a:lnTo>
                  <a:pt x="14476" y="438822"/>
                </a:lnTo>
                <a:lnTo>
                  <a:pt x="12972" y="443097"/>
                </a:lnTo>
                <a:lnTo>
                  <a:pt x="12596" y="445459"/>
                </a:lnTo>
                <a:lnTo>
                  <a:pt x="12596" y="453783"/>
                </a:lnTo>
                <a:lnTo>
                  <a:pt x="14570" y="458283"/>
                </a:lnTo>
                <a:lnTo>
                  <a:pt x="18424" y="461432"/>
                </a:lnTo>
                <a:lnTo>
                  <a:pt x="13348" y="461432"/>
                </a:lnTo>
                <a:lnTo>
                  <a:pt x="13348" y="467844"/>
                </a:lnTo>
                <a:lnTo>
                  <a:pt x="48600" y="467844"/>
                </a:lnTo>
                <a:lnTo>
                  <a:pt x="48600" y="460645"/>
                </a:lnTo>
                <a:lnTo>
                  <a:pt x="24817" y="460645"/>
                </a:lnTo>
                <a:lnTo>
                  <a:pt x="21809" y="459520"/>
                </a:lnTo>
                <a:lnTo>
                  <a:pt x="20211" y="457383"/>
                </a:lnTo>
                <a:lnTo>
                  <a:pt x="18612" y="455133"/>
                </a:lnTo>
                <a:lnTo>
                  <a:pt x="17766" y="452546"/>
                </a:lnTo>
                <a:lnTo>
                  <a:pt x="17766" y="447596"/>
                </a:lnTo>
                <a:lnTo>
                  <a:pt x="18142" y="445909"/>
                </a:lnTo>
                <a:lnTo>
                  <a:pt x="24723" y="440734"/>
                </a:lnTo>
                <a:lnTo>
                  <a:pt x="48600" y="440734"/>
                </a:lnTo>
                <a:lnTo>
                  <a:pt x="48600" y="433535"/>
                </a:lnTo>
                <a:close/>
              </a:path>
              <a:path w="63500" h="603250">
                <a:moveTo>
                  <a:pt x="47697" y="396526"/>
                </a:moveTo>
                <a:lnTo>
                  <a:pt x="40422" y="396526"/>
                </a:lnTo>
                <a:lnTo>
                  <a:pt x="41738" y="397313"/>
                </a:lnTo>
                <a:lnTo>
                  <a:pt x="42852" y="399001"/>
                </a:lnTo>
                <a:lnTo>
                  <a:pt x="43900" y="400463"/>
                </a:lnTo>
                <a:lnTo>
                  <a:pt x="44464" y="402825"/>
                </a:lnTo>
                <a:lnTo>
                  <a:pt x="44438" y="409575"/>
                </a:lnTo>
                <a:lnTo>
                  <a:pt x="43900" y="411937"/>
                </a:lnTo>
                <a:lnTo>
                  <a:pt x="42584" y="413737"/>
                </a:lnTo>
                <a:lnTo>
                  <a:pt x="41362" y="415537"/>
                </a:lnTo>
                <a:lnTo>
                  <a:pt x="39576" y="416661"/>
                </a:lnTo>
                <a:lnTo>
                  <a:pt x="37131" y="417111"/>
                </a:lnTo>
                <a:lnTo>
                  <a:pt x="38072" y="424086"/>
                </a:lnTo>
                <a:lnTo>
                  <a:pt x="49276" y="411937"/>
                </a:lnTo>
                <a:lnTo>
                  <a:pt x="49226" y="402038"/>
                </a:lnTo>
                <a:lnTo>
                  <a:pt x="48882" y="399901"/>
                </a:lnTo>
                <a:lnTo>
                  <a:pt x="47697" y="396526"/>
                </a:lnTo>
                <a:close/>
              </a:path>
              <a:path w="63500" h="603250">
                <a:moveTo>
                  <a:pt x="22467" y="390676"/>
                </a:moveTo>
                <a:lnTo>
                  <a:pt x="13741" y="399001"/>
                </a:lnTo>
                <a:lnTo>
                  <a:pt x="12972" y="401250"/>
                </a:lnTo>
                <a:lnTo>
                  <a:pt x="12770" y="402825"/>
                </a:lnTo>
                <a:lnTo>
                  <a:pt x="12685" y="410250"/>
                </a:lnTo>
                <a:lnTo>
                  <a:pt x="12863" y="411599"/>
                </a:lnTo>
                <a:lnTo>
                  <a:pt x="18424" y="421611"/>
                </a:lnTo>
                <a:lnTo>
                  <a:pt x="19741" y="422511"/>
                </a:lnTo>
                <a:lnTo>
                  <a:pt x="21151" y="422961"/>
                </a:lnTo>
                <a:lnTo>
                  <a:pt x="24441" y="422961"/>
                </a:lnTo>
                <a:lnTo>
                  <a:pt x="31126" y="415987"/>
                </a:lnTo>
                <a:lnTo>
                  <a:pt x="20869" y="415987"/>
                </a:lnTo>
                <a:lnTo>
                  <a:pt x="19741" y="415312"/>
                </a:lnTo>
                <a:lnTo>
                  <a:pt x="17954" y="412499"/>
                </a:lnTo>
                <a:lnTo>
                  <a:pt x="17484" y="410250"/>
                </a:lnTo>
                <a:lnTo>
                  <a:pt x="17484" y="404175"/>
                </a:lnTo>
                <a:lnTo>
                  <a:pt x="18048" y="402038"/>
                </a:lnTo>
                <a:lnTo>
                  <a:pt x="18989" y="400463"/>
                </a:lnTo>
                <a:lnTo>
                  <a:pt x="20023" y="399001"/>
                </a:lnTo>
                <a:lnTo>
                  <a:pt x="21433" y="397988"/>
                </a:lnTo>
                <a:lnTo>
                  <a:pt x="23313" y="397763"/>
                </a:lnTo>
                <a:lnTo>
                  <a:pt x="22467" y="390676"/>
                </a:lnTo>
                <a:close/>
              </a:path>
              <a:path w="63500" h="603250">
                <a:moveTo>
                  <a:pt x="40234" y="389102"/>
                </a:moveTo>
                <a:lnTo>
                  <a:pt x="36191" y="389102"/>
                </a:lnTo>
                <a:lnTo>
                  <a:pt x="34499" y="389664"/>
                </a:lnTo>
                <a:lnTo>
                  <a:pt x="33183" y="390901"/>
                </a:lnTo>
                <a:lnTo>
                  <a:pt x="31773" y="392026"/>
                </a:lnTo>
                <a:lnTo>
                  <a:pt x="27261" y="406087"/>
                </a:lnTo>
                <a:lnTo>
                  <a:pt x="26415" y="409575"/>
                </a:lnTo>
                <a:lnTo>
                  <a:pt x="22843" y="415987"/>
                </a:lnTo>
                <a:lnTo>
                  <a:pt x="31126" y="415987"/>
                </a:lnTo>
                <a:lnTo>
                  <a:pt x="31618" y="414637"/>
                </a:lnTo>
                <a:lnTo>
                  <a:pt x="32619" y="411150"/>
                </a:lnTo>
                <a:lnTo>
                  <a:pt x="33653" y="405862"/>
                </a:lnTo>
                <a:lnTo>
                  <a:pt x="34499" y="402038"/>
                </a:lnTo>
                <a:lnTo>
                  <a:pt x="35157" y="399563"/>
                </a:lnTo>
                <a:lnTo>
                  <a:pt x="36473" y="397201"/>
                </a:lnTo>
                <a:lnTo>
                  <a:pt x="37508" y="396526"/>
                </a:lnTo>
                <a:lnTo>
                  <a:pt x="47697" y="396526"/>
                </a:lnTo>
                <a:lnTo>
                  <a:pt x="47002" y="394614"/>
                </a:lnTo>
                <a:lnTo>
                  <a:pt x="45592" y="392589"/>
                </a:lnTo>
                <a:lnTo>
                  <a:pt x="43900" y="391239"/>
                </a:lnTo>
                <a:lnTo>
                  <a:pt x="42114" y="389889"/>
                </a:lnTo>
                <a:lnTo>
                  <a:pt x="40234" y="389102"/>
                </a:lnTo>
                <a:close/>
              </a:path>
              <a:path w="63500" h="603250">
                <a:moveTo>
                  <a:pt x="6862" y="372228"/>
                </a:moveTo>
                <a:lnTo>
                  <a:pt x="0" y="372228"/>
                </a:lnTo>
                <a:lnTo>
                  <a:pt x="0" y="379427"/>
                </a:lnTo>
                <a:lnTo>
                  <a:pt x="6862" y="379427"/>
                </a:lnTo>
                <a:lnTo>
                  <a:pt x="6862" y="372228"/>
                </a:lnTo>
                <a:close/>
              </a:path>
              <a:path w="63500" h="603250">
                <a:moveTo>
                  <a:pt x="48600" y="372228"/>
                </a:moveTo>
                <a:lnTo>
                  <a:pt x="13348" y="372228"/>
                </a:lnTo>
                <a:lnTo>
                  <a:pt x="13348" y="379427"/>
                </a:lnTo>
                <a:lnTo>
                  <a:pt x="48600" y="379427"/>
                </a:lnTo>
                <a:lnTo>
                  <a:pt x="48600" y="372228"/>
                </a:lnTo>
                <a:close/>
              </a:path>
              <a:path w="63500" h="603250">
                <a:moveTo>
                  <a:pt x="18048" y="359517"/>
                </a:moveTo>
                <a:lnTo>
                  <a:pt x="13348" y="359517"/>
                </a:lnTo>
                <a:lnTo>
                  <a:pt x="13348" y="364691"/>
                </a:lnTo>
                <a:lnTo>
                  <a:pt x="18048" y="364691"/>
                </a:lnTo>
                <a:lnTo>
                  <a:pt x="18048" y="359517"/>
                </a:lnTo>
                <a:close/>
              </a:path>
              <a:path w="63500" h="603250">
                <a:moveTo>
                  <a:pt x="48506" y="344218"/>
                </a:moveTo>
                <a:lnTo>
                  <a:pt x="43242" y="345231"/>
                </a:lnTo>
                <a:lnTo>
                  <a:pt x="43430" y="346468"/>
                </a:lnTo>
                <a:lnTo>
                  <a:pt x="43524" y="349393"/>
                </a:lnTo>
                <a:lnTo>
                  <a:pt x="43336" y="350180"/>
                </a:lnTo>
                <a:lnTo>
                  <a:pt x="43054" y="350743"/>
                </a:lnTo>
                <a:lnTo>
                  <a:pt x="42772" y="351417"/>
                </a:lnTo>
                <a:lnTo>
                  <a:pt x="42396" y="351755"/>
                </a:lnTo>
                <a:lnTo>
                  <a:pt x="41926" y="351980"/>
                </a:lnTo>
                <a:lnTo>
                  <a:pt x="41456" y="352317"/>
                </a:lnTo>
                <a:lnTo>
                  <a:pt x="40328" y="352430"/>
                </a:lnTo>
                <a:lnTo>
                  <a:pt x="1128" y="352430"/>
                </a:lnTo>
                <a:lnTo>
                  <a:pt x="4700" y="359517"/>
                </a:lnTo>
                <a:lnTo>
                  <a:pt x="41832" y="359517"/>
                </a:lnTo>
                <a:lnTo>
                  <a:pt x="44182" y="359179"/>
                </a:lnTo>
                <a:lnTo>
                  <a:pt x="46438" y="358054"/>
                </a:lnTo>
                <a:lnTo>
                  <a:pt x="47378" y="357042"/>
                </a:lnTo>
                <a:lnTo>
                  <a:pt x="48036" y="355580"/>
                </a:lnTo>
                <a:lnTo>
                  <a:pt x="48694" y="354230"/>
                </a:lnTo>
                <a:lnTo>
                  <a:pt x="49028" y="352430"/>
                </a:lnTo>
                <a:lnTo>
                  <a:pt x="48906" y="346468"/>
                </a:lnTo>
                <a:lnTo>
                  <a:pt x="48882" y="346243"/>
                </a:lnTo>
                <a:lnTo>
                  <a:pt x="48506" y="344218"/>
                </a:lnTo>
                <a:close/>
              </a:path>
              <a:path w="63500" h="603250">
                <a:moveTo>
                  <a:pt x="18048" y="345231"/>
                </a:moveTo>
                <a:lnTo>
                  <a:pt x="13348" y="345231"/>
                </a:lnTo>
                <a:lnTo>
                  <a:pt x="13348" y="352430"/>
                </a:lnTo>
                <a:lnTo>
                  <a:pt x="18048" y="352430"/>
                </a:lnTo>
                <a:lnTo>
                  <a:pt x="18048" y="345231"/>
                </a:lnTo>
                <a:close/>
              </a:path>
              <a:path w="63500" h="603250">
                <a:moveTo>
                  <a:pt x="13348" y="303047"/>
                </a:moveTo>
                <a:lnTo>
                  <a:pt x="13348" y="310134"/>
                </a:lnTo>
                <a:lnTo>
                  <a:pt x="36567" y="320258"/>
                </a:lnTo>
                <a:lnTo>
                  <a:pt x="39200" y="321270"/>
                </a:lnTo>
                <a:lnTo>
                  <a:pt x="41926" y="322058"/>
                </a:lnTo>
                <a:lnTo>
                  <a:pt x="39106" y="322958"/>
                </a:lnTo>
                <a:lnTo>
                  <a:pt x="36379" y="323970"/>
                </a:lnTo>
                <a:lnTo>
                  <a:pt x="13348" y="333869"/>
                </a:lnTo>
                <a:lnTo>
                  <a:pt x="13348" y="341631"/>
                </a:lnTo>
                <a:lnTo>
                  <a:pt x="48694" y="325657"/>
                </a:lnTo>
                <a:lnTo>
                  <a:pt x="60517" y="325657"/>
                </a:lnTo>
                <a:lnTo>
                  <a:pt x="59129" y="324307"/>
                </a:lnTo>
                <a:lnTo>
                  <a:pt x="57155" y="323070"/>
                </a:lnTo>
                <a:lnTo>
                  <a:pt x="55744" y="322058"/>
                </a:lnTo>
                <a:lnTo>
                  <a:pt x="53112" y="320708"/>
                </a:lnTo>
                <a:lnTo>
                  <a:pt x="49164" y="319020"/>
                </a:lnTo>
                <a:lnTo>
                  <a:pt x="13348" y="303047"/>
                </a:lnTo>
                <a:close/>
              </a:path>
              <a:path w="63500" h="603250">
                <a:moveTo>
                  <a:pt x="60517" y="325657"/>
                </a:moveTo>
                <a:lnTo>
                  <a:pt x="48694" y="325657"/>
                </a:lnTo>
                <a:lnTo>
                  <a:pt x="49352" y="325882"/>
                </a:lnTo>
                <a:lnTo>
                  <a:pt x="49822" y="326107"/>
                </a:lnTo>
                <a:lnTo>
                  <a:pt x="56403" y="330832"/>
                </a:lnTo>
                <a:lnTo>
                  <a:pt x="56873" y="331732"/>
                </a:lnTo>
                <a:lnTo>
                  <a:pt x="56998" y="336231"/>
                </a:lnTo>
                <a:lnTo>
                  <a:pt x="56873" y="337131"/>
                </a:lnTo>
                <a:lnTo>
                  <a:pt x="56591" y="338706"/>
                </a:lnTo>
                <a:lnTo>
                  <a:pt x="62137" y="337919"/>
                </a:lnTo>
                <a:lnTo>
                  <a:pt x="62607" y="336231"/>
                </a:lnTo>
                <a:lnTo>
                  <a:pt x="62889" y="334656"/>
                </a:lnTo>
                <a:lnTo>
                  <a:pt x="62837" y="330832"/>
                </a:lnTo>
                <a:lnTo>
                  <a:pt x="62419" y="329032"/>
                </a:lnTo>
                <a:lnTo>
                  <a:pt x="61479" y="327457"/>
                </a:lnTo>
                <a:lnTo>
                  <a:pt x="60633" y="325770"/>
                </a:lnTo>
                <a:close/>
              </a:path>
              <a:path w="63500" h="603250">
                <a:moveTo>
                  <a:pt x="48600" y="238253"/>
                </a:moveTo>
                <a:lnTo>
                  <a:pt x="24159" y="238253"/>
                </a:lnTo>
                <a:lnTo>
                  <a:pt x="22279" y="238365"/>
                </a:lnTo>
                <a:lnTo>
                  <a:pt x="12596" y="250064"/>
                </a:lnTo>
                <a:lnTo>
                  <a:pt x="12596" y="258501"/>
                </a:lnTo>
                <a:lnTo>
                  <a:pt x="14570" y="262888"/>
                </a:lnTo>
                <a:lnTo>
                  <a:pt x="18424" y="266038"/>
                </a:lnTo>
                <a:lnTo>
                  <a:pt x="13348" y="266038"/>
                </a:lnTo>
                <a:lnTo>
                  <a:pt x="13348" y="272450"/>
                </a:lnTo>
                <a:lnTo>
                  <a:pt x="48600" y="272450"/>
                </a:lnTo>
                <a:lnTo>
                  <a:pt x="48600" y="265363"/>
                </a:lnTo>
                <a:lnTo>
                  <a:pt x="24817" y="265363"/>
                </a:lnTo>
                <a:lnTo>
                  <a:pt x="21809" y="264238"/>
                </a:lnTo>
                <a:lnTo>
                  <a:pt x="18612" y="259738"/>
                </a:lnTo>
                <a:lnTo>
                  <a:pt x="17766" y="257151"/>
                </a:lnTo>
                <a:lnTo>
                  <a:pt x="17766" y="252201"/>
                </a:lnTo>
                <a:lnTo>
                  <a:pt x="18142" y="250514"/>
                </a:lnTo>
                <a:lnTo>
                  <a:pt x="18801" y="249164"/>
                </a:lnTo>
                <a:lnTo>
                  <a:pt x="19553" y="247702"/>
                </a:lnTo>
                <a:lnTo>
                  <a:pt x="20493" y="246690"/>
                </a:lnTo>
                <a:lnTo>
                  <a:pt x="21715" y="246240"/>
                </a:lnTo>
                <a:lnTo>
                  <a:pt x="22937" y="245677"/>
                </a:lnTo>
                <a:lnTo>
                  <a:pt x="24723" y="245340"/>
                </a:lnTo>
                <a:lnTo>
                  <a:pt x="48600" y="245340"/>
                </a:lnTo>
                <a:lnTo>
                  <a:pt x="48600" y="238253"/>
                </a:lnTo>
                <a:close/>
              </a:path>
              <a:path w="63500" h="603250">
                <a:moveTo>
                  <a:pt x="14476" y="203156"/>
                </a:moveTo>
                <a:lnTo>
                  <a:pt x="13254" y="205631"/>
                </a:lnTo>
                <a:lnTo>
                  <a:pt x="12596" y="207993"/>
                </a:lnTo>
                <a:lnTo>
                  <a:pt x="12654" y="212380"/>
                </a:lnTo>
                <a:lnTo>
                  <a:pt x="12972" y="213618"/>
                </a:lnTo>
                <a:lnTo>
                  <a:pt x="14570" y="216430"/>
                </a:lnTo>
                <a:lnTo>
                  <a:pt x="16262" y="217892"/>
                </a:lnTo>
                <a:lnTo>
                  <a:pt x="18706" y="219579"/>
                </a:lnTo>
                <a:lnTo>
                  <a:pt x="13348" y="219579"/>
                </a:lnTo>
                <a:lnTo>
                  <a:pt x="13348" y="225991"/>
                </a:lnTo>
                <a:lnTo>
                  <a:pt x="48600" y="225991"/>
                </a:lnTo>
                <a:lnTo>
                  <a:pt x="48600" y="218905"/>
                </a:lnTo>
                <a:lnTo>
                  <a:pt x="27637" y="218905"/>
                </a:lnTo>
                <a:lnTo>
                  <a:pt x="25287" y="218455"/>
                </a:lnTo>
                <a:lnTo>
                  <a:pt x="18801" y="209005"/>
                </a:lnTo>
                <a:lnTo>
                  <a:pt x="19177" y="207318"/>
                </a:lnTo>
                <a:lnTo>
                  <a:pt x="20023" y="205518"/>
                </a:lnTo>
                <a:lnTo>
                  <a:pt x="14476" y="203156"/>
                </a:lnTo>
                <a:close/>
              </a:path>
              <a:path w="63500" h="603250">
                <a:moveTo>
                  <a:pt x="62137" y="157373"/>
                </a:moveTo>
                <a:lnTo>
                  <a:pt x="57813" y="157373"/>
                </a:lnTo>
                <a:lnTo>
                  <a:pt x="57813" y="204618"/>
                </a:lnTo>
                <a:lnTo>
                  <a:pt x="62137" y="204618"/>
                </a:lnTo>
                <a:lnTo>
                  <a:pt x="62137" y="157373"/>
                </a:lnTo>
                <a:close/>
              </a:path>
              <a:path w="63500" h="603250">
                <a:moveTo>
                  <a:pt x="47697" y="126775"/>
                </a:moveTo>
                <a:lnTo>
                  <a:pt x="40422" y="126775"/>
                </a:lnTo>
                <a:lnTo>
                  <a:pt x="41738" y="127563"/>
                </a:lnTo>
                <a:lnTo>
                  <a:pt x="42852" y="129250"/>
                </a:lnTo>
                <a:lnTo>
                  <a:pt x="43900" y="130713"/>
                </a:lnTo>
                <a:lnTo>
                  <a:pt x="44464" y="133075"/>
                </a:lnTo>
                <a:lnTo>
                  <a:pt x="44438" y="139824"/>
                </a:lnTo>
                <a:lnTo>
                  <a:pt x="43900" y="142187"/>
                </a:lnTo>
                <a:lnTo>
                  <a:pt x="42584" y="143986"/>
                </a:lnTo>
                <a:lnTo>
                  <a:pt x="41362" y="145786"/>
                </a:lnTo>
                <a:lnTo>
                  <a:pt x="39576" y="146911"/>
                </a:lnTo>
                <a:lnTo>
                  <a:pt x="37131" y="147361"/>
                </a:lnTo>
                <a:lnTo>
                  <a:pt x="38072" y="154335"/>
                </a:lnTo>
                <a:lnTo>
                  <a:pt x="49276" y="142187"/>
                </a:lnTo>
                <a:lnTo>
                  <a:pt x="49226" y="132287"/>
                </a:lnTo>
                <a:lnTo>
                  <a:pt x="48882" y="130150"/>
                </a:lnTo>
                <a:lnTo>
                  <a:pt x="47697" y="126775"/>
                </a:lnTo>
                <a:close/>
              </a:path>
              <a:path w="63500" h="603250">
                <a:moveTo>
                  <a:pt x="22467" y="120926"/>
                </a:moveTo>
                <a:lnTo>
                  <a:pt x="13741" y="129250"/>
                </a:lnTo>
                <a:lnTo>
                  <a:pt x="12972" y="131500"/>
                </a:lnTo>
                <a:lnTo>
                  <a:pt x="12770" y="133075"/>
                </a:lnTo>
                <a:lnTo>
                  <a:pt x="12670" y="140387"/>
                </a:lnTo>
                <a:lnTo>
                  <a:pt x="12863" y="141849"/>
                </a:lnTo>
                <a:lnTo>
                  <a:pt x="18424" y="151861"/>
                </a:lnTo>
                <a:lnTo>
                  <a:pt x="19741" y="152761"/>
                </a:lnTo>
                <a:lnTo>
                  <a:pt x="21151" y="153211"/>
                </a:lnTo>
                <a:lnTo>
                  <a:pt x="24441" y="153211"/>
                </a:lnTo>
                <a:lnTo>
                  <a:pt x="31126" y="146236"/>
                </a:lnTo>
                <a:lnTo>
                  <a:pt x="20869" y="146236"/>
                </a:lnTo>
                <a:lnTo>
                  <a:pt x="19741" y="145561"/>
                </a:lnTo>
                <a:lnTo>
                  <a:pt x="17954" y="142749"/>
                </a:lnTo>
                <a:lnTo>
                  <a:pt x="17484" y="140387"/>
                </a:lnTo>
                <a:lnTo>
                  <a:pt x="17484" y="134425"/>
                </a:lnTo>
                <a:lnTo>
                  <a:pt x="18048" y="132287"/>
                </a:lnTo>
                <a:lnTo>
                  <a:pt x="18989" y="130713"/>
                </a:lnTo>
                <a:lnTo>
                  <a:pt x="20023" y="129250"/>
                </a:lnTo>
                <a:lnTo>
                  <a:pt x="21433" y="128238"/>
                </a:lnTo>
                <a:lnTo>
                  <a:pt x="23313" y="128013"/>
                </a:lnTo>
                <a:lnTo>
                  <a:pt x="22467" y="120926"/>
                </a:lnTo>
                <a:close/>
              </a:path>
              <a:path w="63500" h="603250">
                <a:moveTo>
                  <a:pt x="40234" y="119351"/>
                </a:moveTo>
                <a:lnTo>
                  <a:pt x="36191" y="119351"/>
                </a:lnTo>
                <a:lnTo>
                  <a:pt x="34499" y="119914"/>
                </a:lnTo>
                <a:lnTo>
                  <a:pt x="27261" y="136337"/>
                </a:lnTo>
                <a:lnTo>
                  <a:pt x="26291" y="140387"/>
                </a:lnTo>
                <a:lnTo>
                  <a:pt x="22843" y="146236"/>
                </a:lnTo>
                <a:lnTo>
                  <a:pt x="31126" y="146236"/>
                </a:lnTo>
                <a:lnTo>
                  <a:pt x="31617" y="144886"/>
                </a:lnTo>
                <a:lnTo>
                  <a:pt x="32619" y="141399"/>
                </a:lnTo>
                <a:lnTo>
                  <a:pt x="33653" y="136112"/>
                </a:lnTo>
                <a:lnTo>
                  <a:pt x="34499" y="132287"/>
                </a:lnTo>
                <a:lnTo>
                  <a:pt x="35157" y="129813"/>
                </a:lnTo>
                <a:lnTo>
                  <a:pt x="36473" y="127450"/>
                </a:lnTo>
                <a:lnTo>
                  <a:pt x="37508" y="126775"/>
                </a:lnTo>
                <a:lnTo>
                  <a:pt x="47697" y="126775"/>
                </a:lnTo>
                <a:lnTo>
                  <a:pt x="47002" y="124863"/>
                </a:lnTo>
                <a:lnTo>
                  <a:pt x="45592" y="122838"/>
                </a:lnTo>
                <a:lnTo>
                  <a:pt x="43900" y="121488"/>
                </a:lnTo>
                <a:lnTo>
                  <a:pt x="42114" y="120026"/>
                </a:lnTo>
                <a:lnTo>
                  <a:pt x="40234" y="119351"/>
                </a:lnTo>
                <a:close/>
              </a:path>
              <a:path w="63500" h="603250">
                <a:moveTo>
                  <a:pt x="26227" y="81892"/>
                </a:moveTo>
                <a:lnTo>
                  <a:pt x="17672" y="81892"/>
                </a:lnTo>
                <a:lnTo>
                  <a:pt x="14288" y="85042"/>
                </a:lnTo>
                <a:lnTo>
                  <a:pt x="12596" y="89204"/>
                </a:lnTo>
                <a:lnTo>
                  <a:pt x="12596" y="97866"/>
                </a:lnTo>
                <a:lnTo>
                  <a:pt x="13348" y="101128"/>
                </a:lnTo>
                <a:lnTo>
                  <a:pt x="16450" y="106640"/>
                </a:lnTo>
                <a:lnTo>
                  <a:pt x="18612" y="108777"/>
                </a:lnTo>
                <a:lnTo>
                  <a:pt x="21527" y="110239"/>
                </a:lnTo>
                <a:lnTo>
                  <a:pt x="24347" y="111702"/>
                </a:lnTo>
                <a:lnTo>
                  <a:pt x="27449" y="112377"/>
                </a:lnTo>
                <a:lnTo>
                  <a:pt x="35721" y="112377"/>
                </a:lnTo>
                <a:lnTo>
                  <a:pt x="39858" y="110802"/>
                </a:lnTo>
                <a:lnTo>
                  <a:pt x="46193" y="105065"/>
                </a:lnTo>
                <a:lnTo>
                  <a:pt x="26133" y="105065"/>
                </a:lnTo>
                <a:lnTo>
                  <a:pt x="22937" y="103940"/>
                </a:lnTo>
                <a:lnTo>
                  <a:pt x="20661" y="101578"/>
                </a:lnTo>
                <a:lnTo>
                  <a:pt x="18612" y="99553"/>
                </a:lnTo>
                <a:lnTo>
                  <a:pt x="17578" y="96853"/>
                </a:lnTo>
                <a:lnTo>
                  <a:pt x="17703" y="90104"/>
                </a:lnTo>
                <a:lnTo>
                  <a:pt x="18612" y="87629"/>
                </a:lnTo>
                <a:lnTo>
                  <a:pt x="21226" y="84929"/>
                </a:lnTo>
                <a:lnTo>
                  <a:pt x="23031" y="83129"/>
                </a:lnTo>
                <a:lnTo>
                  <a:pt x="26227" y="81892"/>
                </a:lnTo>
                <a:close/>
              </a:path>
              <a:path w="63500" h="603250">
                <a:moveTo>
                  <a:pt x="60388" y="82454"/>
                </a:moveTo>
                <a:lnTo>
                  <a:pt x="47848" y="82454"/>
                </a:lnTo>
                <a:lnTo>
                  <a:pt x="50480" y="82679"/>
                </a:lnTo>
                <a:lnTo>
                  <a:pt x="51608" y="83017"/>
                </a:lnTo>
                <a:lnTo>
                  <a:pt x="57821" y="97866"/>
                </a:lnTo>
                <a:lnTo>
                  <a:pt x="57437" y="99890"/>
                </a:lnTo>
                <a:lnTo>
                  <a:pt x="56167" y="101803"/>
                </a:lnTo>
                <a:lnTo>
                  <a:pt x="55462" y="102928"/>
                </a:lnTo>
                <a:lnTo>
                  <a:pt x="54146" y="103715"/>
                </a:lnTo>
                <a:lnTo>
                  <a:pt x="52360" y="104053"/>
                </a:lnTo>
                <a:lnTo>
                  <a:pt x="51514" y="111027"/>
                </a:lnTo>
                <a:lnTo>
                  <a:pt x="55368" y="111027"/>
                </a:lnTo>
                <a:lnTo>
                  <a:pt x="58189" y="109565"/>
                </a:lnTo>
                <a:lnTo>
                  <a:pt x="60069" y="106527"/>
                </a:lnTo>
                <a:lnTo>
                  <a:pt x="61949" y="103378"/>
                </a:lnTo>
                <a:lnTo>
                  <a:pt x="62837" y="99553"/>
                </a:lnTo>
                <a:lnTo>
                  <a:pt x="62724" y="89204"/>
                </a:lnTo>
                <a:lnTo>
                  <a:pt x="62231" y="86504"/>
                </a:lnTo>
                <a:lnTo>
                  <a:pt x="60388" y="82454"/>
                </a:lnTo>
                <a:close/>
              </a:path>
              <a:path w="63500" h="603250">
                <a:moveTo>
                  <a:pt x="49352" y="75255"/>
                </a:moveTo>
                <a:lnTo>
                  <a:pt x="13348" y="75255"/>
                </a:lnTo>
                <a:lnTo>
                  <a:pt x="13348" y="81892"/>
                </a:lnTo>
                <a:lnTo>
                  <a:pt x="35063" y="81892"/>
                </a:lnTo>
                <a:lnTo>
                  <a:pt x="38354" y="83017"/>
                </a:lnTo>
                <a:lnTo>
                  <a:pt x="40619" y="85379"/>
                </a:lnTo>
                <a:lnTo>
                  <a:pt x="42584" y="87517"/>
                </a:lnTo>
                <a:lnTo>
                  <a:pt x="43575" y="90104"/>
                </a:lnTo>
                <a:lnTo>
                  <a:pt x="43618" y="96853"/>
                </a:lnTo>
                <a:lnTo>
                  <a:pt x="42584" y="99553"/>
                </a:lnTo>
                <a:lnTo>
                  <a:pt x="40516" y="101803"/>
                </a:lnTo>
                <a:lnTo>
                  <a:pt x="38354" y="103940"/>
                </a:lnTo>
                <a:lnTo>
                  <a:pt x="34969" y="105065"/>
                </a:lnTo>
                <a:lnTo>
                  <a:pt x="46193" y="105065"/>
                </a:lnTo>
                <a:lnTo>
                  <a:pt x="46814" y="104502"/>
                </a:lnTo>
                <a:lnTo>
                  <a:pt x="48600" y="100003"/>
                </a:lnTo>
                <a:lnTo>
                  <a:pt x="48600" y="89541"/>
                </a:lnTo>
                <a:lnTo>
                  <a:pt x="47096" y="85604"/>
                </a:lnTo>
                <a:lnTo>
                  <a:pt x="43994" y="82567"/>
                </a:lnTo>
                <a:lnTo>
                  <a:pt x="47848" y="82454"/>
                </a:lnTo>
                <a:lnTo>
                  <a:pt x="60388" y="82454"/>
                </a:lnTo>
                <a:lnTo>
                  <a:pt x="59599" y="80767"/>
                </a:lnTo>
                <a:lnTo>
                  <a:pt x="57813" y="78630"/>
                </a:lnTo>
                <a:lnTo>
                  <a:pt x="55462" y="77280"/>
                </a:lnTo>
                <a:lnTo>
                  <a:pt x="53206" y="75930"/>
                </a:lnTo>
                <a:lnTo>
                  <a:pt x="49352" y="75255"/>
                </a:lnTo>
                <a:close/>
              </a:path>
              <a:path w="63500" h="603250">
                <a:moveTo>
                  <a:pt x="35063" y="26322"/>
                </a:moveTo>
                <a:lnTo>
                  <a:pt x="24911" y="26322"/>
                </a:lnTo>
                <a:lnTo>
                  <a:pt x="20493" y="28122"/>
                </a:lnTo>
                <a:lnTo>
                  <a:pt x="17390" y="31834"/>
                </a:lnTo>
                <a:lnTo>
                  <a:pt x="14194" y="35546"/>
                </a:lnTo>
                <a:lnTo>
                  <a:pt x="12596" y="40271"/>
                </a:lnTo>
                <a:lnTo>
                  <a:pt x="12596" y="51295"/>
                </a:lnTo>
                <a:lnTo>
                  <a:pt x="13912" y="55682"/>
                </a:lnTo>
                <a:lnTo>
                  <a:pt x="16544" y="59282"/>
                </a:lnTo>
                <a:lnTo>
                  <a:pt x="19647" y="63669"/>
                </a:lnTo>
                <a:lnTo>
                  <a:pt x="24441" y="65806"/>
                </a:lnTo>
                <a:lnTo>
                  <a:pt x="36943" y="65806"/>
                </a:lnTo>
                <a:lnTo>
                  <a:pt x="41456" y="64006"/>
                </a:lnTo>
                <a:lnTo>
                  <a:pt x="44652" y="60294"/>
                </a:lnTo>
                <a:lnTo>
                  <a:pt x="46250" y="58494"/>
                </a:lnTo>
                <a:lnTo>
                  <a:pt x="26509" y="58494"/>
                </a:lnTo>
                <a:lnTo>
                  <a:pt x="23125" y="57257"/>
                </a:lnTo>
                <a:lnTo>
                  <a:pt x="18612" y="52532"/>
                </a:lnTo>
                <a:lnTo>
                  <a:pt x="17578" y="49607"/>
                </a:lnTo>
                <a:lnTo>
                  <a:pt x="17618" y="42408"/>
                </a:lnTo>
                <a:lnTo>
                  <a:pt x="18612" y="39596"/>
                </a:lnTo>
                <a:lnTo>
                  <a:pt x="23125" y="34871"/>
                </a:lnTo>
                <a:lnTo>
                  <a:pt x="26415" y="33634"/>
                </a:lnTo>
                <a:lnTo>
                  <a:pt x="46210" y="33634"/>
                </a:lnTo>
                <a:lnTo>
                  <a:pt x="45780" y="32734"/>
                </a:lnTo>
                <a:lnTo>
                  <a:pt x="43806" y="30372"/>
                </a:lnTo>
                <a:lnTo>
                  <a:pt x="41174" y="28797"/>
                </a:lnTo>
                <a:lnTo>
                  <a:pt x="38636" y="27110"/>
                </a:lnTo>
                <a:lnTo>
                  <a:pt x="35063" y="26322"/>
                </a:lnTo>
                <a:close/>
              </a:path>
              <a:path w="63500" h="603250">
                <a:moveTo>
                  <a:pt x="46210" y="33634"/>
                </a:moveTo>
                <a:lnTo>
                  <a:pt x="35439" y="33634"/>
                </a:lnTo>
                <a:lnTo>
                  <a:pt x="38824" y="34871"/>
                </a:lnTo>
                <a:lnTo>
                  <a:pt x="41080" y="37234"/>
                </a:lnTo>
                <a:lnTo>
                  <a:pt x="43336" y="39483"/>
                </a:lnTo>
                <a:lnTo>
                  <a:pt x="44422" y="42408"/>
                </a:lnTo>
                <a:lnTo>
                  <a:pt x="44464" y="49607"/>
                </a:lnTo>
                <a:lnTo>
                  <a:pt x="43336" y="52532"/>
                </a:lnTo>
                <a:lnTo>
                  <a:pt x="41080" y="54894"/>
                </a:lnTo>
                <a:lnTo>
                  <a:pt x="38918" y="57257"/>
                </a:lnTo>
                <a:lnTo>
                  <a:pt x="35533" y="58494"/>
                </a:lnTo>
                <a:lnTo>
                  <a:pt x="46250" y="58494"/>
                </a:lnTo>
                <a:lnTo>
                  <a:pt x="47848" y="56694"/>
                </a:lnTo>
                <a:lnTo>
                  <a:pt x="49352" y="51970"/>
                </a:lnTo>
                <a:lnTo>
                  <a:pt x="49352" y="42408"/>
                </a:lnTo>
                <a:lnTo>
                  <a:pt x="48694" y="38921"/>
                </a:lnTo>
                <a:lnTo>
                  <a:pt x="47284" y="35884"/>
                </a:lnTo>
                <a:lnTo>
                  <a:pt x="46210" y="33634"/>
                </a:lnTo>
                <a:close/>
              </a:path>
              <a:path w="63500" h="603250">
                <a:moveTo>
                  <a:pt x="18048" y="15298"/>
                </a:moveTo>
                <a:lnTo>
                  <a:pt x="13348" y="15298"/>
                </a:lnTo>
                <a:lnTo>
                  <a:pt x="13348" y="20473"/>
                </a:lnTo>
                <a:lnTo>
                  <a:pt x="18048" y="20473"/>
                </a:lnTo>
                <a:lnTo>
                  <a:pt x="18048" y="15298"/>
                </a:lnTo>
                <a:close/>
              </a:path>
              <a:path w="63500" h="603250">
                <a:moveTo>
                  <a:pt x="48506" y="0"/>
                </a:moveTo>
                <a:lnTo>
                  <a:pt x="43242" y="1012"/>
                </a:lnTo>
                <a:lnTo>
                  <a:pt x="43430" y="2249"/>
                </a:lnTo>
                <a:lnTo>
                  <a:pt x="43524" y="5174"/>
                </a:lnTo>
                <a:lnTo>
                  <a:pt x="43336" y="5961"/>
                </a:lnTo>
                <a:lnTo>
                  <a:pt x="42772" y="7086"/>
                </a:lnTo>
                <a:lnTo>
                  <a:pt x="42396" y="7536"/>
                </a:lnTo>
                <a:lnTo>
                  <a:pt x="41926" y="7761"/>
                </a:lnTo>
                <a:lnTo>
                  <a:pt x="41456" y="8099"/>
                </a:lnTo>
                <a:lnTo>
                  <a:pt x="40328" y="8211"/>
                </a:lnTo>
                <a:lnTo>
                  <a:pt x="1128" y="8211"/>
                </a:lnTo>
                <a:lnTo>
                  <a:pt x="4700" y="15298"/>
                </a:lnTo>
                <a:lnTo>
                  <a:pt x="41832" y="15298"/>
                </a:lnTo>
                <a:lnTo>
                  <a:pt x="44182" y="14961"/>
                </a:lnTo>
                <a:lnTo>
                  <a:pt x="46438" y="13836"/>
                </a:lnTo>
                <a:lnTo>
                  <a:pt x="47378" y="12823"/>
                </a:lnTo>
                <a:lnTo>
                  <a:pt x="48036" y="11361"/>
                </a:lnTo>
                <a:lnTo>
                  <a:pt x="48694" y="10011"/>
                </a:lnTo>
                <a:lnTo>
                  <a:pt x="49028" y="8211"/>
                </a:lnTo>
                <a:lnTo>
                  <a:pt x="48906" y="2249"/>
                </a:lnTo>
                <a:lnTo>
                  <a:pt x="48882" y="2024"/>
                </a:lnTo>
                <a:lnTo>
                  <a:pt x="48506" y="0"/>
                </a:lnTo>
                <a:close/>
              </a:path>
              <a:path w="63500" h="603250">
                <a:moveTo>
                  <a:pt x="18048" y="1012"/>
                </a:moveTo>
                <a:lnTo>
                  <a:pt x="13348" y="1012"/>
                </a:lnTo>
                <a:lnTo>
                  <a:pt x="13348" y="8211"/>
                </a:lnTo>
                <a:lnTo>
                  <a:pt x="18048" y="8211"/>
                </a:lnTo>
                <a:lnTo>
                  <a:pt x="18048" y="1012"/>
                </a:lnTo>
                <a:close/>
              </a:path>
            </a:pathLst>
          </a:custGeom>
          <a:solidFill>
            <a:srgbClr val="000000"/>
          </a:solidFill>
        </p:spPr>
        <p:txBody>
          <a:bodyPr wrap="square" lIns="0" tIns="0" rIns="0" bIns="0" rtlCol="0"/>
          <a:lstStyle/>
          <a:p>
            <a:endParaRPr/>
          </a:p>
        </p:txBody>
      </p:sp>
      <p:sp>
        <p:nvSpPr>
          <p:cNvPr id="146" name="object 146"/>
          <p:cNvSpPr/>
          <p:nvPr/>
        </p:nvSpPr>
        <p:spPr>
          <a:xfrm>
            <a:off x="5373756" y="3397107"/>
            <a:ext cx="33020" cy="42545"/>
          </a:xfrm>
          <a:custGeom>
            <a:avLst/>
            <a:gdLst/>
            <a:ahLst/>
            <a:cxnLst/>
            <a:rect l="l" t="t" r="r" b="b"/>
            <a:pathLst>
              <a:path w="33020" h="42545">
                <a:moveTo>
                  <a:pt x="32055" y="0"/>
                </a:moveTo>
                <a:lnTo>
                  <a:pt x="24911" y="0"/>
                </a:lnTo>
                <a:lnTo>
                  <a:pt x="18142" y="11361"/>
                </a:lnTo>
                <a:lnTo>
                  <a:pt x="17296" y="12936"/>
                </a:lnTo>
                <a:lnTo>
                  <a:pt x="16262" y="14623"/>
                </a:lnTo>
                <a:lnTo>
                  <a:pt x="15698" y="13386"/>
                </a:lnTo>
                <a:lnTo>
                  <a:pt x="8460" y="0"/>
                </a:lnTo>
                <a:lnTo>
                  <a:pt x="940" y="0"/>
                </a:lnTo>
                <a:lnTo>
                  <a:pt x="12878" y="20248"/>
                </a:lnTo>
                <a:lnTo>
                  <a:pt x="0" y="42183"/>
                </a:lnTo>
                <a:lnTo>
                  <a:pt x="7238" y="42183"/>
                </a:lnTo>
                <a:lnTo>
                  <a:pt x="16544" y="25535"/>
                </a:lnTo>
                <a:lnTo>
                  <a:pt x="18424" y="29134"/>
                </a:lnTo>
                <a:lnTo>
                  <a:pt x="25663" y="42183"/>
                </a:lnTo>
                <a:lnTo>
                  <a:pt x="32995" y="42183"/>
                </a:lnTo>
                <a:lnTo>
                  <a:pt x="19929" y="19910"/>
                </a:lnTo>
                <a:lnTo>
                  <a:pt x="32055" y="0"/>
                </a:lnTo>
                <a:close/>
              </a:path>
            </a:pathLst>
          </a:custGeom>
          <a:solidFill>
            <a:srgbClr val="000000"/>
          </a:solidFill>
        </p:spPr>
        <p:txBody>
          <a:bodyPr wrap="square" lIns="0" tIns="0" rIns="0" bIns="0" rtlCol="0"/>
          <a:lstStyle/>
          <a:p>
            <a:endParaRPr/>
          </a:p>
        </p:txBody>
      </p:sp>
      <p:grpSp>
        <p:nvGrpSpPr>
          <p:cNvPr id="147" name="object 147"/>
          <p:cNvGrpSpPr/>
          <p:nvPr/>
        </p:nvGrpSpPr>
        <p:grpSpPr>
          <a:xfrm>
            <a:off x="1371652" y="3669220"/>
            <a:ext cx="1369695" cy="1242695"/>
            <a:chOff x="1371652" y="3669220"/>
            <a:chExt cx="1369695" cy="1242695"/>
          </a:xfrm>
        </p:grpSpPr>
        <p:sp>
          <p:nvSpPr>
            <p:cNvPr id="148" name="object 148"/>
            <p:cNvSpPr/>
            <p:nvPr/>
          </p:nvSpPr>
          <p:spPr>
            <a:xfrm>
              <a:off x="1452628" y="4732687"/>
              <a:ext cx="1249045" cy="0"/>
            </a:xfrm>
            <a:custGeom>
              <a:avLst/>
              <a:gdLst/>
              <a:ahLst/>
              <a:cxnLst/>
              <a:rect l="l" t="t" r="r" b="b"/>
              <a:pathLst>
                <a:path w="1249045">
                  <a:moveTo>
                    <a:pt x="0" y="0"/>
                  </a:moveTo>
                  <a:lnTo>
                    <a:pt x="1248471" y="0"/>
                  </a:lnTo>
                </a:path>
              </a:pathLst>
            </a:custGeom>
            <a:ln w="7287">
              <a:solidFill>
                <a:srgbClr val="EFEFEF"/>
              </a:solidFill>
              <a:prstDash val="sysDash"/>
            </a:ln>
          </p:spPr>
          <p:txBody>
            <a:bodyPr wrap="square" lIns="0" tIns="0" rIns="0" bIns="0" rtlCol="0"/>
            <a:lstStyle/>
            <a:p>
              <a:endParaRPr/>
            </a:p>
          </p:txBody>
        </p:sp>
        <p:sp>
          <p:nvSpPr>
            <p:cNvPr id="149" name="object 149"/>
            <p:cNvSpPr/>
            <p:nvPr/>
          </p:nvSpPr>
          <p:spPr>
            <a:xfrm>
              <a:off x="1452628" y="4437424"/>
              <a:ext cx="1288415" cy="349250"/>
            </a:xfrm>
            <a:custGeom>
              <a:avLst/>
              <a:gdLst/>
              <a:ahLst/>
              <a:cxnLst/>
              <a:rect l="l" t="t" r="r" b="b"/>
              <a:pathLst>
                <a:path w="1288414" h="349250">
                  <a:moveTo>
                    <a:pt x="1278928" y="295263"/>
                  </a:moveTo>
                  <a:lnTo>
                    <a:pt x="1288141" y="295263"/>
                  </a:lnTo>
                </a:path>
                <a:path w="1288414" h="349250">
                  <a:moveTo>
                    <a:pt x="44727" y="348774"/>
                  </a:moveTo>
                  <a:lnTo>
                    <a:pt x="44727" y="275903"/>
                  </a:lnTo>
                </a:path>
                <a:path w="1288414" h="349250">
                  <a:moveTo>
                    <a:pt x="44727" y="239468"/>
                  </a:moveTo>
                  <a:lnTo>
                    <a:pt x="44727" y="166608"/>
                  </a:lnTo>
                </a:path>
                <a:path w="1288414" h="349250">
                  <a:moveTo>
                    <a:pt x="44727" y="130173"/>
                  </a:moveTo>
                  <a:lnTo>
                    <a:pt x="44727" y="57302"/>
                  </a:lnTo>
                </a:path>
                <a:path w="1288414" h="349250">
                  <a:moveTo>
                    <a:pt x="0" y="0"/>
                  </a:moveTo>
                  <a:lnTo>
                    <a:pt x="60905" y="0"/>
                  </a:lnTo>
                </a:path>
              </a:pathLst>
            </a:custGeom>
            <a:ln w="6688">
              <a:solidFill>
                <a:srgbClr val="EFEFEF"/>
              </a:solidFill>
            </a:ln>
          </p:spPr>
          <p:txBody>
            <a:bodyPr wrap="square" lIns="0" tIns="0" rIns="0" bIns="0" rtlCol="0"/>
            <a:lstStyle/>
            <a:p>
              <a:endParaRPr/>
            </a:p>
          </p:txBody>
        </p:sp>
        <p:sp>
          <p:nvSpPr>
            <p:cNvPr id="150" name="object 150"/>
            <p:cNvSpPr/>
            <p:nvPr/>
          </p:nvSpPr>
          <p:spPr>
            <a:xfrm>
              <a:off x="1543982" y="4437424"/>
              <a:ext cx="1157605" cy="0"/>
            </a:xfrm>
            <a:custGeom>
              <a:avLst/>
              <a:gdLst/>
              <a:ahLst/>
              <a:cxnLst/>
              <a:rect l="l" t="t" r="r" b="b"/>
              <a:pathLst>
                <a:path w="1157605">
                  <a:moveTo>
                    <a:pt x="0" y="0"/>
                  </a:moveTo>
                  <a:lnTo>
                    <a:pt x="1157117" y="0"/>
                  </a:lnTo>
                </a:path>
              </a:pathLst>
            </a:custGeom>
            <a:ln w="7287">
              <a:solidFill>
                <a:srgbClr val="EFEFEF"/>
              </a:solidFill>
              <a:prstDash val="sysDash"/>
            </a:ln>
          </p:spPr>
          <p:txBody>
            <a:bodyPr wrap="square" lIns="0" tIns="0" rIns="0" bIns="0" rtlCol="0"/>
            <a:lstStyle/>
            <a:p>
              <a:endParaRPr/>
            </a:p>
          </p:txBody>
        </p:sp>
        <p:sp>
          <p:nvSpPr>
            <p:cNvPr id="151" name="object 151"/>
            <p:cNvSpPr/>
            <p:nvPr/>
          </p:nvSpPr>
          <p:spPr>
            <a:xfrm>
              <a:off x="1452628" y="4142127"/>
              <a:ext cx="1288415" cy="316230"/>
            </a:xfrm>
            <a:custGeom>
              <a:avLst/>
              <a:gdLst/>
              <a:ahLst/>
              <a:cxnLst/>
              <a:rect l="l" t="t" r="r" b="b"/>
              <a:pathLst>
                <a:path w="1288414" h="316229">
                  <a:moveTo>
                    <a:pt x="1278928" y="295296"/>
                  </a:moveTo>
                  <a:lnTo>
                    <a:pt x="1288141" y="295296"/>
                  </a:lnTo>
                </a:path>
                <a:path w="1288414" h="316229">
                  <a:moveTo>
                    <a:pt x="44727" y="316163"/>
                  </a:moveTo>
                  <a:lnTo>
                    <a:pt x="44727" y="243315"/>
                  </a:lnTo>
                </a:path>
                <a:path w="1288414" h="316229">
                  <a:moveTo>
                    <a:pt x="44727" y="206868"/>
                  </a:moveTo>
                  <a:lnTo>
                    <a:pt x="44727" y="133975"/>
                  </a:lnTo>
                </a:path>
                <a:path w="1288414" h="316229">
                  <a:moveTo>
                    <a:pt x="0" y="0"/>
                  </a:moveTo>
                  <a:lnTo>
                    <a:pt x="60905" y="0"/>
                  </a:lnTo>
                </a:path>
              </a:pathLst>
            </a:custGeom>
            <a:ln w="6688">
              <a:solidFill>
                <a:srgbClr val="EFEFEF"/>
              </a:solidFill>
            </a:ln>
          </p:spPr>
          <p:txBody>
            <a:bodyPr wrap="square" lIns="0" tIns="0" rIns="0" bIns="0" rtlCol="0"/>
            <a:lstStyle/>
            <a:p>
              <a:endParaRPr/>
            </a:p>
          </p:txBody>
        </p:sp>
        <p:sp>
          <p:nvSpPr>
            <p:cNvPr id="152" name="object 152"/>
            <p:cNvSpPr/>
            <p:nvPr/>
          </p:nvSpPr>
          <p:spPr>
            <a:xfrm>
              <a:off x="1543982" y="4142127"/>
              <a:ext cx="1157605" cy="0"/>
            </a:xfrm>
            <a:custGeom>
              <a:avLst/>
              <a:gdLst/>
              <a:ahLst/>
              <a:cxnLst/>
              <a:rect l="l" t="t" r="r" b="b"/>
              <a:pathLst>
                <a:path w="1157605">
                  <a:moveTo>
                    <a:pt x="0" y="0"/>
                  </a:moveTo>
                  <a:lnTo>
                    <a:pt x="1157117" y="0"/>
                  </a:lnTo>
                </a:path>
              </a:pathLst>
            </a:custGeom>
            <a:ln w="7287">
              <a:solidFill>
                <a:srgbClr val="EFEFEF"/>
              </a:solidFill>
              <a:prstDash val="sysDash"/>
            </a:ln>
          </p:spPr>
          <p:txBody>
            <a:bodyPr wrap="square" lIns="0" tIns="0" rIns="0" bIns="0" rtlCol="0"/>
            <a:lstStyle/>
            <a:p>
              <a:endParaRPr/>
            </a:p>
          </p:txBody>
        </p:sp>
        <p:sp>
          <p:nvSpPr>
            <p:cNvPr id="153" name="object 153"/>
            <p:cNvSpPr/>
            <p:nvPr/>
          </p:nvSpPr>
          <p:spPr>
            <a:xfrm>
              <a:off x="1452628" y="3846954"/>
              <a:ext cx="1288415" cy="393065"/>
            </a:xfrm>
            <a:custGeom>
              <a:avLst/>
              <a:gdLst/>
              <a:ahLst/>
              <a:cxnLst/>
              <a:rect l="l" t="t" r="r" b="b"/>
              <a:pathLst>
                <a:path w="1288414" h="393064">
                  <a:moveTo>
                    <a:pt x="1278928" y="295173"/>
                  </a:moveTo>
                  <a:lnTo>
                    <a:pt x="1288141" y="295173"/>
                  </a:lnTo>
                </a:path>
                <a:path w="1288414" h="393064">
                  <a:moveTo>
                    <a:pt x="44727" y="392701"/>
                  </a:moveTo>
                  <a:lnTo>
                    <a:pt x="44727" y="319920"/>
                  </a:lnTo>
                </a:path>
                <a:path w="1288414" h="393064">
                  <a:moveTo>
                    <a:pt x="44727" y="283474"/>
                  </a:moveTo>
                  <a:lnTo>
                    <a:pt x="44727" y="210580"/>
                  </a:lnTo>
                </a:path>
                <a:path w="1288414" h="393064">
                  <a:moveTo>
                    <a:pt x="44727" y="174134"/>
                  </a:moveTo>
                  <a:lnTo>
                    <a:pt x="44727" y="101240"/>
                  </a:lnTo>
                </a:path>
                <a:path w="1288414" h="393064">
                  <a:moveTo>
                    <a:pt x="0" y="0"/>
                  </a:moveTo>
                  <a:lnTo>
                    <a:pt x="60905" y="0"/>
                  </a:lnTo>
                </a:path>
              </a:pathLst>
            </a:custGeom>
            <a:ln w="6688">
              <a:solidFill>
                <a:srgbClr val="EFEFEF"/>
              </a:solidFill>
            </a:ln>
          </p:spPr>
          <p:txBody>
            <a:bodyPr wrap="square" lIns="0" tIns="0" rIns="0" bIns="0" rtlCol="0"/>
            <a:lstStyle/>
            <a:p>
              <a:endParaRPr/>
            </a:p>
          </p:txBody>
        </p:sp>
        <p:sp>
          <p:nvSpPr>
            <p:cNvPr id="154" name="object 154"/>
            <p:cNvSpPr/>
            <p:nvPr/>
          </p:nvSpPr>
          <p:spPr>
            <a:xfrm>
              <a:off x="1543982" y="3846954"/>
              <a:ext cx="1157605" cy="0"/>
            </a:xfrm>
            <a:custGeom>
              <a:avLst/>
              <a:gdLst/>
              <a:ahLst/>
              <a:cxnLst/>
              <a:rect l="l" t="t" r="r" b="b"/>
              <a:pathLst>
                <a:path w="1157605">
                  <a:moveTo>
                    <a:pt x="0" y="0"/>
                  </a:moveTo>
                  <a:lnTo>
                    <a:pt x="1157117" y="0"/>
                  </a:lnTo>
                </a:path>
              </a:pathLst>
            </a:custGeom>
            <a:ln w="7287">
              <a:solidFill>
                <a:srgbClr val="EFEFEF"/>
              </a:solidFill>
              <a:prstDash val="sysDash"/>
            </a:ln>
          </p:spPr>
          <p:txBody>
            <a:bodyPr wrap="square" lIns="0" tIns="0" rIns="0" bIns="0" rtlCol="0"/>
            <a:lstStyle/>
            <a:p>
              <a:endParaRPr/>
            </a:p>
          </p:txBody>
        </p:sp>
        <p:sp>
          <p:nvSpPr>
            <p:cNvPr id="155" name="object 155"/>
            <p:cNvSpPr/>
            <p:nvPr/>
          </p:nvSpPr>
          <p:spPr>
            <a:xfrm>
              <a:off x="1497355" y="3838967"/>
              <a:ext cx="1243965" cy="73025"/>
            </a:xfrm>
            <a:custGeom>
              <a:avLst/>
              <a:gdLst/>
              <a:ahLst/>
              <a:cxnLst/>
              <a:rect l="l" t="t" r="r" b="b"/>
              <a:pathLst>
                <a:path w="1243964" h="73025">
                  <a:moveTo>
                    <a:pt x="1234201" y="7986"/>
                  </a:moveTo>
                  <a:lnTo>
                    <a:pt x="1243413" y="7986"/>
                  </a:lnTo>
                </a:path>
                <a:path w="1243964" h="73025">
                  <a:moveTo>
                    <a:pt x="0" y="72780"/>
                  </a:moveTo>
                  <a:lnTo>
                    <a:pt x="0" y="0"/>
                  </a:lnTo>
                </a:path>
              </a:pathLst>
            </a:custGeom>
            <a:ln w="6688">
              <a:solidFill>
                <a:srgbClr val="EFEFEF"/>
              </a:solidFill>
            </a:ln>
          </p:spPr>
          <p:txBody>
            <a:bodyPr wrap="square" lIns="0" tIns="0" rIns="0" bIns="0" rtlCol="0"/>
            <a:lstStyle/>
            <a:p>
              <a:endParaRPr/>
            </a:p>
          </p:txBody>
        </p:sp>
        <p:sp>
          <p:nvSpPr>
            <p:cNvPr id="156" name="object 156"/>
            <p:cNvSpPr/>
            <p:nvPr/>
          </p:nvSpPr>
          <p:spPr>
            <a:xfrm>
              <a:off x="1497355"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57" name="object 157"/>
            <p:cNvSpPr/>
            <p:nvPr/>
          </p:nvSpPr>
          <p:spPr>
            <a:xfrm>
              <a:off x="1736993"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158" name="object 158"/>
            <p:cNvSpPr/>
            <p:nvPr/>
          </p:nvSpPr>
          <p:spPr>
            <a:xfrm>
              <a:off x="1736993"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59" name="object 159"/>
            <p:cNvSpPr/>
            <p:nvPr/>
          </p:nvSpPr>
          <p:spPr>
            <a:xfrm>
              <a:off x="1976790"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160" name="object 160"/>
            <p:cNvSpPr/>
            <p:nvPr/>
          </p:nvSpPr>
          <p:spPr>
            <a:xfrm>
              <a:off x="1976790"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61" name="object 161"/>
            <p:cNvSpPr/>
            <p:nvPr/>
          </p:nvSpPr>
          <p:spPr>
            <a:xfrm>
              <a:off x="2216597"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162" name="object 162"/>
            <p:cNvSpPr/>
            <p:nvPr/>
          </p:nvSpPr>
          <p:spPr>
            <a:xfrm>
              <a:off x="2216597"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63" name="object 163"/>
            <p:cNvSpPr/>
            <p:nvPr/>
          </p:nvSpPr>
          <p:spPr>
            <a:xfrm>
              <a:off x="2456404"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164" name="object 164"/>
            <p:cNvSpPr/>
            <p:nvPr/>
          </p:nvSpPr>
          <p:spPr>
            <a:xfrm>
              <a:off x="2456404"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65" name="object 165"/>
            <p:cNvSpPr/>
            <p:nvPr/>
          </p:nvSpPr>
          <p:spPr>
            <a:xfrm>
              <a:off x="2696211"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166" name="object 166"/>
            <p:cNvSpPr/>
            <p:nvPr/>
          </p:nvSpPr>
          <p:spPr>
            <a:xfrm>
              <a:off x="2696211"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167" name="object 167"/>
            <p:cNvSpPr/>
            <p:nvPr/>
          </p:nvSpPr>
          <p:spPr>
            <a:xfrm>
              <a:off x="1497196" y="4274640"/>
              <a:ext cx="1198880" cy="445134"/>
            </a:xfrm>
            <a:custGeom>
              <a:avLst/>
              <a:gdLst/>
              <a:ahLst/>
              <a:cxnLst/>
              <a:rect l="l" t="t" r="r" b="b"/>
              <a:pathLst>
                <a:path w="1198880" h="445135">
                  <a:moveTo>
                    <a:pt x="0" y="219703"/>
                  </a:moveTo>
                  <a:lnTo>
                    <a:pt x="3967" y="208128"/>
                  </a:lnTo>
                  <a:lnTo>
                    <a:pt x="8084" y="196373"/>
                  </a:lnTo>
                  <a:lnTo>
                    <a:pt x="12051" y="184798"/>
                  </a:lnTo>
                  <a:lnTo>
                    <a:pt x="16018" y="173594"/>
                  </a:lnTo>
                  <a:lnTo>
                    <a:pt x="20135" y="161265"/>
                  </a:lnTo>
                  <a:lnTo>
                    <a:pt x="24102" y="148745"/>
                  </a:lnTo>
                  <a:lnTo>
                    <a:pt x="28069" y="136225"/>
                  </a:lnTo>
                  <a:lnTo>
                    <a:pt x="44088" y="90104"/>
                  </a:lnTo>
                  <a:lnTo>
                    <a:pt x="60106" y="54782"/>
                  </a:lnTo>
                  <a:lnTo>
                    <a:pt x="64233" y="47808"/>
                  </a:lnTo>
                  <a:lnTo>
                    <a:pt x="68191" y="40946"/>
                  </a:lnTo>
                  <a:lnTo>
                    <a:pt x="92303" y="11023"/>
                  </a:lnTo>
                  <a:lnTo>
                    <a:pt x="96270" y="6749"/>
                  </a:lnTo>
                  <a:lnTo>
                    <a:pt x="100228" y="3937"/>
                  </a:lnTo>
                  <a:lnTo>
                    <a:pt x="104195" y="2474"/>
                  </a:lnTo>
                  <a:lnTo>
                    <a:pt x="108321" y="1349"/>
                  </a:lnTo>
                  <a:lnTo>
                    <a:pt x="112288" y="674"/>
                  </a:lnTo>
                  <a:lnTo>
                    <a:pt x="116246" y="0"/>
                  </a:lnTo>
                  <a:lnTo>
                    <a:pt x="144325" y="12148"/>
                  </a:lnTo>
                  <a:lnTo>
                    <a:pt x="148443" y="15298"/>
                  </a:lnTo>
                  <a:lnTo>
                    <a:pt x="152410" y="19123"/>
                  </a:lnTo>
                  <a:lnTo>
                    <a:pt x="156377" y="22385"/>
                  </a:lnTo>
                  <a:lnTo>
                    <a:pt x="160344" y="25535"/>
                  </a:lnTo>
                  <a:lnTo>
                    <a:pt x="164461" y="28234"/>
                  </a:lnTo>
                  <a:lnTo>
                    <a:pt x="168428" y="31272"/>
                  </a:lnTo>
                  <a:lnTo>
                    <a:pt x="172395" y="35434"/>
                  </a:lnTo>
                  <a:lnTo>
                    <a:pt x="176522" y="40046"/>
                  </a:lnTo>
                  <a:lnTo>
                    <a:pt x="180480" y="43421"/>
                  </a:lnTo>
                  <a:lnTo>
                    <a:pt x="184447" y="46458"/>
                  </a:lnTo>
                  <a:lnTo>
                    <a:pt x="188414" y="48933"/>
                  </a:lnTo>
                  <a:lnTo>
                    <a:pt x="192541" y="51407"/>
                  </a:lnTo>
                  <a:lnTo>
                    <a:pt x="196498" y="52757"/>
                  </a:lnTo>
                  <a:lnTo>
                    <a:pt x="200465" y="54782"/>
                  </a:lnTo>
                  <a:lnTo>
                    <a:pt x="204432" y="57257"/>
                  </a:lnTo>
                  <a:lnTo>
                    <a:pt x="208559" y="59957"/>
                  </a:lnTo>
                  <a:lnTo>
                    <a:pt x="212517" y="62994"/>
                  </a:lnTo>
                  <a:lnTo>
                    <a:pt x="216484" y="66143"/>
                  </a:lnTo>
                  <a:lnTo>
                    <a:pt x="220610" y="69181"/>
                  </a:lnTo>
                  <a:lnTo>
                    <a:pt x="240587" y="87854"/>
                  </a:lnTo>
                  <a:lnTo>
                    <a:pt x="244554" y="92579"/>
                  </a:lnTo>
                  <a:lnTo>
                    <a:pt x="264699" y="118901"/>
                  </a:lnTo>
                  <a:lnTo>
                    <a:pt x="268666" y="123513"/>
                  </a:lnTo>
                  <a:lnTo>
                    <a:pt x="272623" y="128013"/>
                  </a:lnTo>
                  <a:lnTo>
                    <a:pt x="276750" y="132625"/>
                  </a:lnTo>
                  <a:lnTo>
                    <a:pt x="280717" y="137349"/>
                  </a:lnTo>
                  <a:lnTo>
                    <a:pt x="300703" y="165247"/>
                  </a:lnTo>
                  <a:lnTo>
                    <a:pt x="304820" y="172266"/>
                  </a:lnTo>
                  <a:lnTo>
                    <a:pt x="308787" y="179668"/>
                  </a:lnTo>
                  <a:lnTo>
                    <a:pt x="312754" y="187644"/>
                  </a:lnTo>
                  <a:lnTo>
                    <a:pt x="316721" y="195608"/>
                  </a:lnTo>
                  <a:lnTo>
                    <a:pt x="320839" y="203955"/>
                  </a:lnTo>
                  <a:lnTo>
                    <a:pt x="324806" y="212493"/>
                  </a:lnTo>
                  <a:lnTo>
                    <a:pt x="328773" y="220851"/>
                  </a:lnTo>
                  <a:lnTo>
                    <a:pt x="332900" y="229389"/>
                  </a:lnTo>
                  <a:lnTo>
                    <a:pt x="336857" y="237162"/>
                  </a:lnTo>
                  <a:lnTo>
                    <a:pt x="340824" y="244946"/>
                  </a:lnTo>
                  <a:lnTo>
                    <a:pt x="344791" y="251774"/>
                  </a:lnTo>
                  <a:lnTo>
                    <a:pt x="348918" y="259176"/>
                  </a:lnTo>
                  <a:lnTo>
                    <a:pt x="352876" y="266769"/>
                  </a:lnTo>
                  <a:lnTo>
                    <a:pt x="356843" y="274171"/>
                  </a:lnTo>
                  <a:lnTo>
                    <a:pt x="360810" y="281381"/>
                  </a:lnTo>
                  <a:lnTo>
                    <a:pt x="364936" y="287265"/>
                  </a:lnTo>
                  <a:lnTo>
                    <a:pt x="368894" y="292957"/>
                  </a:lnTo>
                  <a:lnTo>
                    <a:pt x="372861" y="298457"/>
                  </a:lnTo>
                  <a:lnTo>
                    <a:pt x="376988" y="303958"/>
                  </a:lnTo>
                  <a:lnTo>
                    <a:pt x="380955" y="309841"/>
                  </a:lnTo>
                  <a:lnTo>
                    <a:pt x="384912" y="314780"/>
                  </a:lnTo>
                  <a:lnTo>
                    <a:pt x="388879" y="320280"/>
                  </a:lnTo>
                  <a:lnTo>
                    <a:pt x="393006" y="325972"/>
                  </a:lnTo>
                  <a:lnTo>
                    <a:pt x="396973" y="330719"/>
                  </a:lnTo>
                  <a:lnTo>
                    <a:pt x="400931" y="335646"/>
                  </a:lnTo>
                  <a:lnTo>
                    <a:pt x="405058" y="340011"/>
                  </a:lnTo>
                  <a:lnTo>
                    <a:pt x="409025" y="344567"/>
                  </a:lnTo>
                  <a:lnTo>
                    <a:pt x="412992" y="349314"/>
                  </a:lnTo>
                  <a:lnTo>
                    <a:pt x="416949" y="354623"/>
                  </a:lnTo>
                  <a:lnTo>
                    <a:pt x="421076" y="359933"/>
                  </a:lnTo>
                  <a:lnTo>
                    <a:pt x="453113" y="383083"/>
                  </a:lnTo>
                  <a:lnTo>
                    <a:pt x="461198" y="384422"/>
                  </a:lnTo>
                  <a:lnTo>
                    <a:pt x="465165" y="384231"/>
                  </a:lnTo>
                  <a:lnTo>
                    <a:pt x="469132" y="384039"/>
                  </a:lnTo>
                  <a:lnTo>
                    <a:pt x="473099" y="383275"/>
                  </a:lnTo>
                  <a:lnTo>
                    <a:pt x="477216" y="382712"/>
                  </a:lnTo>
                  <a:lnTo>
                    <a:pt x="481183" y="382521"/>
                  </a:lnTo>
                  <a:lnTo>
                    <a:pt x="485150" y="381947"/>
                  </a:lnTo>
                  <a:lnTo>
                    <a:pt x="489117" y="381565"/>
                  </a:lnTo>
                  <a:lnTo>
                    <a:pt x="493234" y="381385"/>
                  </a:lnTo>
                  <a:lnTo>
                    <a:pt x="497201" y="381385"/>
                  </a:lnTo>
                  <a:lnTo>
                    <a:pt x="501169" y="381565"/>
                  </a:lnTo>
                  <a:lnTo>
                    <a:pt x="505295" y="381947"/>
                  </a:lnTo>
                  <a:lnTo>
                    <a:pt x="509253" y="382521"/>
                  </a:lnTo>
                  <a:lnTo>
                    <a:pt x="513220" y="383275"/>
                  </a:lnTo>
                  <a:lnTo>
                    <a:pt x="517187" y="383848"/>
                  </a:lnTo>
                  <a:lnTo>
                    <a:pt x="521314" y="384422"/>
                  </a:lnTo>
                  <a:lnTo>
                    <a:pt x="525271" y="384793"/>
                  </a:lnTo>
                  <a:lnTo>
                    <a:pt x="529238" y="385367"/>
                  </a:lnTo>
                  <a:lnTo>
                    <a:pt x="533365" y="386121"/>
                  </a:lnTo>
                  <a:lnTo>
                    <a:pt x="537332" y="386694"/>
                  </a:lnTo>
                  <a:lnTo>
                    <a:pt x="541262" y="387268"/>
                  </a:lnTo>
                  <a:lnTo>
                    <a:pt x="545304" y="388022"/>
                  </a:lnTo>
                  <a:lnTo>
                    <a:pt x="549346" y="388967"/>
                  </a:lnTo>
                  <a:lnTo>
                    <a:pt x="553388" y="390114"/>
                  </a:lnTo>
                  <a:lnTo>
                    <a:pt x="557337" y="391250"/>
                  </a:lnTo>
                  <a:lnTo>
                    <a:pt x="561473" y="392386"/>
                  </a:lnTo>
                  <a:lnTo>
                    <a:pt x="565421" y="393522"/>
                  </a:lnTo>
                  <a:lnTo>
                    <a:pt x="569369" y="394850"/>
                  </a:lnTo>
                  <a:lnTo>
                    <a:pt x="573317" y="395997"/>
                  </a:lnTo>
                  <a:lnTo>
                    <a:pt x="577454" y="397324"/>
                  </a:lnTo>
                  <a:lnTo>
                    <a:pt x="581402" y="398843"/>
                  </a:lnTo>
                  <a:lnTo>
                    <a:pt x="585350" y="400170"/>
                  </a:lnTo>
                  <a:lnTo>
                    <a:pt x="589486" y="401498"/>
                  </a:lnTo>
                  <a:lnTo>
                    <a:pt x="593434" y="403208"/>
                  </a:lnTo>
                  <a:lnTo>
                    <a:pt x="597477" y="404715"/>
                  </a:lnTo>
                  <a:lnTo>
                    <a:pt x="601425" y="406234"/>
                  </a:lnTo>
                  <a:lnTo>
                    <a:pt x="605561" y="407572"/>
                  </a:lnTo>
                  <a:lnTo>
                    <a:pt x="609509" y="408900"/>
                  </a:lnTo>
                  <a:lnTo>
                    <a:pt x="613458" y="409845"/>
                  </a:lnTo>
                  <a:lnTo>
                    <a:pt x="617594" y="411172"/>
                  </a:lnTo>
                  <a:lnTo>
                    <a:pt x="621542" y="412499"/>
                  </a:lnTo>
                  <a:lnTo>
                    <a:pt x="625490" y="413636"/>
                  </a:lnTo>
                  <a:lnTo>
                    <a:pt x="629438" y="414783"/>
                  </a:lnTo>
                  <a:lnTo>
                    <a:pt x="633575" y="415154"/>
                  </a:lnTo>
                  <a:lnTo>
                    <a:pt x="637523" y="415537"/>
                  </a:lnTo>
                  <a:lnTo>
                    <a:pt x="641565" y="416290"/>
                  </a:lnTo>
                  <a:lnTo>
                    <a:pt x="645513" y="416864"/>
                  </a:lnTo>
                  <a:lnTo>
                    <a:pt x="649649" y="417809"/>
                  </a:lnTo>
                  <a:lnTo>
                    <a:pt x="653598" y="418765"/>
                  </a:lnTo>
                  <a:lnTo>
                    <a:pt x="657546" y="419901"/>
                  </a:lnTo>
                  <a:lnTo>
                    <a:pt x="661682" y="421229"/>
                  </a:lnTo>
                  <a:lnTo>
                    <a:pt x="665630" y="422556"/>
                  </a:lnTo>
                  <a:lnTo>
                    <a:pt x="669579" y="423883"/>
                  </a:lnTo>
                  <a:lnTo>
                    <a:pt x="673527" y="425019"/>
                  </a:lnTo>
                  <a:lnTo>
                    <a:pt x="677663" y="426358"/>
                  </a:lnTo>
                  <a:lnTo>
                    <a:pt x="681611" y="427685"/>
                  </a:lnTo>
                  <a:lnTo>
                    <a:pt x="685653" y="428248"/>
                  </a:lnTo>
                  <a:lnTo>
                    <a:pt x="689696" y="428248"/>
                  </a:lnTo>
                  <a:lnTo>
                    <a:pt x="693738" y="428439"/>
                  </a:lnTo>
                  <a:lnTo>
                    <a:pt x="697686" y="428439"/>
                  </a:lnTo>
                  <a:lnTo>
                    <a:pt x="701634" y="428630"/>
                  </a:lnTo>
                  <a:lnTo>
                    <a:pt x="705770" y="429013"/>
                  </a:lnTo>
                  <a:lnTo>
                    <a:pt x="709719" y="429384"/>
                  </a:lnTo>
                  <a:lnTo>
                    <a:pt x="713667" y="429767"/>
                  </a:lnTo>
                  <a:lnTo>
                    <a:pt x="717803" y="430149"/>
                  </a:lnTo>
                  <a:lnTo>
                    <a:pt x="721751" y="430711"/>
                  </a:lnTo>
                  <a:lnTo>
                    <a:pt x="725700" y="431285"/>
                  </a:lnTo>
                  <a:lnTo>
                    <a:pt x="729742" y="432050"/>
                  </a:lnTo>
                  <a:lnTo>
                    <a:pt x="733878" y="432804"/>
                  </a:lnTo>
                  <a:lnTo>
                    <a:pt x="737826" y="433569"/>
                  </a:lnTo>
                  <a:lnTo>
                    <a:pt x="741774" y="434322"/>
                  </a:lnTo>
                  <a:lnTo>
                    <a:pt x="745911" y="435267"/>
                  </a:lnTo>
                  <a:lnTo>
                    <a:pt x="749859" y="436223"/>
                  </a:lnTo>
                  <a:lnTo>
                    <a:pt x="753807" y="437360"/>
                  </a:lnTo>
                  <a:lnTo>
                    <a:pt x="757755" y="438496"/>
                  </a:lnTo>
                  <a:lnTo>
                    <a:pt x="761891" y="439261"/>
                  </a:lnTo>
                  <a:lnTo>
                    <a:pt x="765840" y="440014"/>
                  </a:lnTo>
                  <a:lnTo>
                    <a:pt x="769788" y="440779"/>
                  </a:lnTo>
                  <a:lnTo>
                    <a:pt x="773924" y="441342"/>
                  </a:lnTo>
                  <a:lnTo>
                    <a:pt x="777966" y="441915"/>
                  </a:lnTo>
                  <a:lnTo>
                    <a:pt x="781915" y="442478"/>
                  </a:lnTo>
                  <a:lnTo>
                    <a:pt x="785863" y="442860"/>
                  </a:lnTo>
                  <a:lnTo>
                    <a:pt x="789999" y="443052"/>
                  </a:lnTo>
                  <a:lnTo>
                    <a:pt x="793947" y="443434"/>
                  </a:lnTo>
                  <a:lnTo>
                    <a:pt x="797895" y="443805"/>
                  </a:lnTo>
                  <a:lnTo>
                    <a:pt x="801844" y="444188"/>
                  </a:lnTo>
                  <a:lnTo>
                    <a:pt x="805980" y="444570"/>
                  </a:lnTo>
                  <a:lnTo>
                    <a:pt x="809928" y="444570"/>
                  </a:lnTo>
                  <a:lnTo>
                    <a:pt x="813970" y="444761"/>
                  </a:lnTo>
                  <a:lnTo>
                    <a:pt x="818012" y="444953"/>
                  </a:lnTo>
                  <a:lnTo>
                    <a:pt x="822055" y="444761"/>
                  </a:lnTo>
                  <a:lnTo>
                    <a:pt x="826003" y="444570"/>
                  </a:lnTo>
                  <a:lnTo>
                    <a:pt x="829951" y="444570"/>
                  </a:lnTo>
                  <a:lnTo>
                    <a:pt x="834087" y="444379"/>
                  </a:lnTo>
                  <a:lnTo>
                    <a:pt x="838036" y="444379"/>
                  </a:lnTo>
                  <a:lnTo>
                    <a:pt x="841984" y="444379"/>
                  </a:lnTo>
                  <a:lnTo>
                    <a:pt x="846120" y="444379"/>
                  </a:lnTo>
                  <a:lnTo>
                    <a:pt x="850068" y="444570"/>
                  </a:lnTo>
                  <a:lnTo>
                    <a:pt x="854016" y="444379"/>
                  </a:lnTo>
                  <a:lnTo>
                    <a:pt x="858059" y="443996"/>
                  </a:lnTo>
                  <a:lnTo>
                    <a:pt x="862101" y="443805"/>
                  </a:lnTo>
                  <a:lnTo>
                    <a:pt x="866143" y="443434"/>
                  </a:lnTo>
                  <a:lnTo>
                    <a:pt x="870091" y="443243"/>
                  </a:lnTo>
                  <a:lnTo>
                    <a:pt x="874227" y="443052"/>
                  </a:lnTo>
                  <a:lnTo>
                    <a:pt x="878176" y="442860"/>
                  </a:lnTo>
                  <a:lnTo>
                    <a:pt x="882124" y="442669"/>
                  </a:lnTo>
                  <a:lnTo>
                    <a:pt x="886072" y="442669"/>
                  </a:lnTo>
                  <a:lnTo>
                    <a:pt x="890208" y="442669"/>
                  </a:lnTo>
                  <a:lnTo>
                    <a:pt x="894157" y="442478"/>
                  </a:lnTo>
                  <a:lnTo>
                    <a:pt x="898105" y="442478"/>
                  </a:lnTo>
                  <a:lnTo>
                    <a:pt x="902241" y="442669"/>
                  </a:lnTo>
                  <a:lnTo>
                    <a:pt x="906189" y="442669"/>
                  </a:lnTo>
                  <a:lnTo>
                    <a:pt x="910231" y="441724"/>
                  </a:lnTo>
                  <a:lnTo>
                    <a:pt x="914180" y="440959"/>
                  </a:lnTo>
                  <a:lnTo>
                    <a:pt x="918316" y="440206"/>
                  </a:lnTo>
                  <a:lnTo>
                    <a:pt x="922264" y="439441"/>
                  </a:lnTo>
                  <a:lnTo>
                    <a:pt x="926212" y="438878"/>
                  </a:lnTo>
                  <a:lnTo>
                    <a:pt x="930160" y="438305"/>
                  </a:lnTo>
                  <a:lnTo>
                    <a:pt x="934297" y="437742"/>
                  </a:lnTo>
                  <a:lnTo>
                    <a:pt x="938245" y="437360"/>
                  </a:lnTo>
                  <a:lnTo>
                    <a:pt x="942193" y="436977"/>
                  </a:lnTo>
                  <a:lnTo>
                    <a:pt x="946329" y="436595"/>
                  </a:lnTo>
                  <a:lnTo>
                    <a:pt x="950278" y="436415"/>
                  </a:lnTo>
                  <a:lnTo>
                    <a:pt x="954320" y="436223"/>
                  </a:lnTo>
                  <a:lnTo>
                    <a:pt x="958268" y="436032"/>
                  </a:lnTo>
                  <a:lnTo>
                    <a:pt x="962404" y="436032"/>
                  </a:lnTo>
                  <a:lnTo>
                    <a:pt x="966352" y="436032"/>
                  </a:lnTo>
                  <a:lnTo>
                    <a:pt x="970301" y="436223"/>
                  </a:lnTo>
                  <a:lnTo>
                    <a:pt x="974437" y="436223"/>
                  </a:lnTo>
                  <a:lnTo>
                    <a:pt x="978385" y="436595"/>
                  </a:lnTo>
                  <a:lnTo>
                    <a:pt x="982333" y="436786"/>
                  </a:lnTo>
                  <a:lnTo>
                    <a:pt x="986281" y="437168"/>
                  </a:lnTo>
                  <a:lnTo>
                    <a:pt x="990418" y="437551"/>
                  </a:lnTo>
                  <a:lnTo>
                    <a:pt x="994366" y="438113"/>
                  </a:lnTo>
                  <a:lnTo>
                    <a:pt x="998408" y="438496"/>
                  </a:lnTo>
                  <a:lnTo>
                    <a:pt x="1002450" y="439261"/>
                  </a:lnTo>
                  <a:lnTo>
                    <a:pt x="1006493" y="439823"/>
                  </a:lnTo>
                  <a:lnTo>
                    <a:pt x="1010441" y="440206"/>
                  </a:lnTo>
                  <a:lnTo>
                    <a:pt x="1014389" y="440397"/>
                  </a:lnTo>
                  <a:lnTo>
                    <a:pt x="1018525" y="440779"/>
                  </a:lnTo>
                  <a:lnTo>
                    <a:pt x="1022473" y="441150"/>
                  </a:lnTo>
                  <a:lnTo>
                    <a:pt x="1026422" y="441533"/>
                  </a:lnTo>
                  <a:lnTo>
                    <a:pt x="1030558" y="441915"/>
                  </a:lnTo>
                  <a:lnTo>
                    <a:pt x="1034506" y="442478"/>
                  </a:lnTo>
                  <a:lnTo>
                    <a:pt x="1038454" y="442478"/>
                  </a:lnTo>
                  <a:lnTo>
                    <a:pt x="1042496" y="442478"/>
                  </a:lnTo>
                  <a:lnTo>
                    <a:pt x="1046633" y="442669"/>
                  </a:lnTo>
                  <a:lnTo>
                    <a:pt x="1050581" y="442860"/>
                  </a:lnTo>
                  <a:lnTo>
                    <a:pt x="1054529" y="443052"/>
                  </a:lnTo>
                  <a:lnTo>
                    <a:pt x="1058665" y="443243"/>
                  </a:lnTo>
                  <a:lnTo>
                    <a:pt x="1062614" y="443434"/>
                  </a:lnTo>
                  <a:lnTo>
                    <a:pt x="1066562" y="443625"/>
                  </a:lnTo>
                  <a:lnTo>
                    <a:pt x="1070510" y="443996"/>
                  </a:lnTo>
                  <a:lnTo>
                    <a:pt x="1074646" y="444379"/>
                  </a:lnTo>
                  <a:lnTo>
                    <a:pt x="1078594" y="443805"/>
                  </a:lnTo>
                  <a:lnTo>
                    <a:pt x="1082543" y="443243"/>
                  </a:lnTo>
                  <a:lnTo>
                    <a:pt x="1086585" y="442669"/>
                  </a:lnTo>
                  <a:lnTo>
                    <a:pt x="1090721" y="442287"/>
                  </a:lnTo>
                  <a:lnTo>
                    <a:pt x="1094669" y="441915"/>
                  </a:lnTo>
                  <a:lnTo>
                    <a:pt x="1098617" y="441533"/>
                  </a:lnTo>
                  <a:lnTo>
                    <a:pt x="1102754" y="441342"/>
                  </a:lnTo>
                  <a:lnTo>
                    <a:pt x="1106702" y="441150"/>
                  </a:lnTo>
                  <a:lnTo>
                    <a:pt x="1110650" y="441150"/>
                  </a:lnTo>
                  <a:lnTo>
                    <a:pt x="1114598" y="441150"/>
                  </a:lnTo>
                  <a:lnTo>
                    <a:pt x="1118735" y="441150"/>
                  </a:lnTo>
                  <a:lnTo>
                    <a:pt x="1122683" y="441150"/>
                  </a:lnTo>
                  <a:lnTo>
                    <a:pt x="1126725" y="441342"/>
                  </a:lnTo>
                  <a:lnTo>
                    <a:pt x="1130767" y="441533"/>
                  </a:lnTo>
                  <a:lnTo>
                    <a:pt x="1134809" y="441915"/>
                  </a:lnTo>
                  <a:lnTo>
                    <a:pt x="1138758" y="442287"/>
                  </a:lnTo>
                  <a:lnTo>
                    <a:pt x="1142706" y="442669"/>
                  </a:lnTo>
                  <a:lnTo>
                    <a:pt x="1146842" y="443243"/>
                  </a:lnTo>
                  <a:lnTo>
                    <a:pt x="1150790" y="443805"/>
                  </a:lnTo>
                  <a:lnTo>
                    <a:pt x="1154738" y="444379"/>
                  </a:lnTo>
                  <a:lnTo>
                    <a:pt x="1158875" y="443996"/>
                  </a:lnTo>
                  <a:lnTo>
                    <a:pt x="1162823" y="443805"/>
                  </a:lnTo>
                  <a:lnTo>
                    <a:pt x="1166771" y="443434"/>
                  </a:lnTo>
                  <a:lnTo>
                    <a:pt x="1170813" y="443243"/>
                  </a:lnTo>
                  <a:lnTo>
                    <a:pt x="1174856" y="443052"/>
                  </a:lnTo>
                  <a:lnTo>
                    <a:pt x="1178898" y="442860"/>
                  </a:lnTo>
                  <a:lnTo>
                    <a:pt x="1182846" y="442669"/>
                  </a:lnTo>
                  <a:lnTo>
                    <a:pt x="1186982" y="442478"/>
                  </a:lnTo>
                  <a:lnTo>
                    <a:pt x="1190930" y="442478"/>
                  </a:lnTo>
                  <a:lnTo>
                    <a:pt x="1194879" y="442478"/>
                  </a:lnTo>
                  <a:lnTo>
                    <a:pt x="1198827" y="442287"/>
                  </a:lnTo>
                </a:path>
              </a:pathLst>
            </a:custGeom>
            <a:ln w="7142">
              <a:solidFill>
                <a:srgbClr val="1A85FF"/>
              </a:solidFill>
            </a:ln>
          </p:spPr>
          <p:txBody>
            <a:bodyPr wrap="square" lIns="0" tIns="0" rIns="0" bIns="0" rtlCol="0"/>
            <a:lstStyle/>
            <a:p>
              <a:endParaRPr/>
            </a:p>
          </p:txBody>
        </p:sp>
        <p:sp>
          <p:nvSpPr>
            <p:cNvPr id="168" name="object 168"/>
            <p:cNvSpPr/>
            <p:nvPr/>
          </p:nvSpPr>
          <p:spPr>
            <a:xfrm>
              <a:off x="1497196" y="3911973"/>
              <a:ext cx="1030605" cy="821055"/>
            </a:xfrm>
            <a:custGeom>
              <a:avLst/>
              <a:gdLst/>
              <a:ahLst/>
              <a:cxnLst/>
              <a:rect l="l" t="t" r="r" b="b"/>
              <a:pathLst>
                <a:path w="1030605" h="821054">
                  <a:moveTo>
                    <a:pt x="0" y="386402"/>
                  </a:moveTo>
                  <a:lnTo>
                    <a:pt x="3487" y="364016"/>
                  </a:lnTo>
                  <a:lnTo>
                    <a:pt x="6975" y="333419"/>
                  </a:lnTo>
                  <a:lnTo>
                    <a:pt x="10302" y="303384"/>
                  </a:lnTo>
                  <a:lnTo>
                    <a:pt x="13799" y="275149"/>
                  </a:lnTo>
                  <a:lnTo>
                    <a:pt x="20775" y="224079"/>
                  </a:lnTo>
                  <a:lnTo>
                    <a:pt x="27590" y="177846"/>
                  </a:lnTo>
                  <a:lnTo>
                    <a:pt x="31087" y="155010"/>
                  </a:lnTo>
                  <a:lnTo>
                    <a:pt x="34415" y="131725"/>
                  </a:lnTo>
                  <a:lnTo>
                    <a:pt x="41390" y="89991"/>
                  </a:lnTo>
                  <a:lnTo>
                    <a:pt x="51702" y="40946"/>
                  </a:lnTo>
                  <a:lnTo>
                    <a:pt x="68990" y="1687"/>
                  </a:lnTo>
                  <a:lnTo>
                    <a:pt x="72318" y="0"/>
                  </a:lnTo>
                  <a:lnTo>
                    <a:pt x="75805" y="1012"/>
                  </a:lnTo>
                  <a:lnTo>
                    <a:pt x="93093" y="37009"/>
                  </a:lnTo>
                  <a:lnTo>
                    <a:pt x="103405" y="81780"/>
                  </a:lnTo>
                  <a:lnTo>
                    <a:pt x="113708" y="140387"/>
                  </a:lnTo>
                  <a:lnTo>
                    <a:pt x="120693" y="188982"/>
                  </a:lnTo>
                  <a:lnTo>
                    <a:pt x="127508" y="241740"/>
                  </a:lnTo>
                  <a:lnTo>
                    <a:pt x="130996" y="268512"/>
                  </a:lnTo>
                  <a:lnTo>
                    <a:pt x="137820" y="325207"/>
                  </a:lnTo>
                  <a:lnTo>
                    <a:pt x="144795" y="390676"/>
                  </a:lnTo>
                  <a:lnTo>
                    <a:pt x="148283" y="424873"/>
                  </a:lnTo>
                  <a:lnTo>
                    <a:pt x="151620" y="455020"/>
                  </a:lnTo>
                  <a:lnTo>
                    <a:pt x="155108" y="477068"/>
                  </a:lnTo>
                  <a:lnTo>
                    <a:pt x="158595" y="485618"/>
                  </a:lnTo>
                  <a:lnTo>
                    <a:pt x="161923" y="492817"/>
                  </a:lnTo>
                  <a:lnTo>
                    <a:pt x="165420" y="500241"/>
                  </a:lnTo>
                  <a:lnTo>
                    <a:pt x="168908" y="508746"/>
                  </a:lnTo>
                  <a:lnTo>
                    <a:pt x="182698" y="550873"/>
                  </a:lnTo>
                  <a:lnTo>
                    <a:pt x="193011" y="590728"/>
                  </a:lnTo>
                  <a:lnTo>
                    <a:pt x="196498" y="605903"/>
                  </a:lnTo>
                  <a:lnTo>
                    <a:pt x="199986" y="616151"/>
                  </a:lnTo>
                  <a:lnTo>
                    <a:pt x="203323" y="621652"/>
                  </a:lnTo>
                  <a:lnTo>
                    <a:pt x="206811" y="626590"/>
                  </a:lnTo>
                  <a:lnTo>
                    <a:pt x="210298" y="630189"/>
                  </a:lnTo>
                  <a:lnTo>
                    <a:pt x="213626" y="633227"/>
                  </a:lnTo>
                  <a:lnTo>
                    <a:pt x="217123" y="637029"/>
                  </a:lnTo>
                  <a:lnTo>
                    <a:pt x="220611" y="640246"/>
                  </a:lnTo>
                  <a:lnTo>
                    <a:pt x="224098" y="642147"/>
                  </a:lnTo>
                  <a:lnTo>
                    <a:pt x="227426" y="641956"/>
                  </a:lnTo>
                  <a:lnTo>
                    <a:pt x="244713" y="631146"/>
                  </a:lnTo>
                  <a:lnTo>
                    <a:pt x="248201" y="628300"/>
                  </a:lnTo>
                  <a:lnTo>
                    <a:pt x="251538" y="625825"/>
                  </a:lnTo>
                  <a:lnTo>
                    <a:pt x="255026" y="623361"/>
                  </a:lnTo>
                  <a:lnTo>
                    <a:pt x="258513" y="621652"/>
                  </a:lnTo>
                  <a:lnTo>
                    <a:pt x="262001" y="619942"/>
                  </a:lnTo>
                  <a:lnTo>
                    <a:pt x="265329" y="618806"/>
                  </a:lnTo>
                  <a:lnTo>
                    <a:pt x="268826" y="618434"/>
                  </a:lnTo>
                  <a:lnTo>
                    <a:pt x="272313" y="618806"/>
                  </a:lnTo>
                  <a:lnTo>
                    <a:pt x="275801" y="619762"/>
                  </a:lnTo>
                  <a:lnTo>
                    <a:pt x="279129" y="621089"/>
                  </a:lnTo>
                  <a:lnTo>
                    <a:pt x="282616" y="622034"/>
                  </a:lnTo>
                  <a:lnTo>
                    <a:pt x="310216" y="649740"/>
                  </a:lnTo>
                  <a:lnTo>
                    <a:pt x="313704" y="654667"/>
                  </a:lnTo>
                  <a:lnTo>
                    <a:pt x="337816" y="686176"/>
                  </a:lnTo>
                  <a:lnTo>
                    <a:pt x="341144" y="691294"/>
                  </a:lnTo>
                  <a:lnTo>
                    <a:pt x="361919" y="717482"/>
                  </a:lnTo>
                  <a:lnTo>
                    <a:pt x="365406" y="722420"/>
                  </a:lnTo>
                  <a:lnTo>
                    <a:pt x="368734" y="727156"/>
                  </a:lnTo>
                  <a:lnTo>
                    <a:pt x="372231" y="732285"/>
                  </a:lnTo>
                  <a:lnTo>
                    <a:pt x="375719" y="737021"/>
                  </a:lnTo>
                  <a:lnTo>
                    <a:pt x="379206" y="741959"/>
                  </a:lnTo>
                  <a:lnTo>
                    <a:pt x="382534" y="747269"/>
                  </a:lnTo>
                  <a:lnTo>
                    <a:pt x="386022" y="752961"/>
                  </a:lnTo>
                  <a:lnTo>
                    <a:pt x="389519" y="758473"/>
                  </a:lnTo>
                  <a:lnTo>
                    <a:pt x="392847" y="764165"/>
                  </a:lnTo>
                  <a:lnTo>
                    <a:pt x="396334" y="770239"/>
                  </a:lnTo>
                  <a:lnTo>
                    <a:pt x="399822" y="775740"/>
                  </a:lnTo>
                  <a:lnTo>
                    <a:pt x="403309" y="779148"/>
                  </a:lnTo>
                  <a:lnTo>
                    <a:pt x="406646" y="780667"/>
                  </a:lnTo>
                  <a:lnTo>
                    <a:pt x="410134" y="782186"/>
                  </a:lnTo>
                  <a:lnTo>
                    <a:pt x="413622" y="783513"/>
                  </a:lnTo>
                  <a:lnTo>
                    <a:pt x="417109" y="785032"/>
                  </a:lnTo>
                  <a:lnTo>
                    <a:pt x="420437" y="786933"/>
                  </a:lnTo>
                  <a:lnTo>
                    <a:pt x="423934" y="788260"/>
                  </a:lnTo>
                  <a:lnTo>
                    <a:pt x="427422" y="789779"/>
                  </a:lnTo>
                  <a:lnTo>
                    <a:pt x="430749" y="790161"/>
                  </a:lnTo>
                  <a:lnTo>
                    <a:pt x="434237" y="790532"/>
                  </a:lnTo>
                  <a:lnTo>
                    <a:pt x="437725" y="789587"/>
                  </a:lnTo>
                  <a:lnTo>
                    <a:pt x="441222" y="788834"/>
                  </a:lnTo>
                  <a:lnTo>
                    <a:pt x="444549" y="787315"/>
                  </a:lnTo>
                  <a:lnTo>
                    <a:pt x="448037" y="785797"/>
                  </a:lnTo>
                  <a:lnTo>
                    <a:pt x="451524" y="783895"/>
                  </a:lnTo>
                  <a:lnTo>
                    <a:pt x="455012" y="782186"/>
                  </a:lnTo>
                  <a:lnTo>
                    <a:pt x="458349" y="780476"/>
                  </a:lnTo>
                  <a:lnTo>
                    <a:pt x="461837" y="779148"/>
                  </a:lnTo>
                  <a:lnTo>
                    <a:pt x="465324" y="777630"/>
                  </a:lnTo>
                  <a:lnTo>
                    <a:pt x="468812" y="776494"/>
                  </a:lnTo>
                  <a:lnTo>
                    <a:pt x="472149" y="775357"/>
                  </a:lnTo>
                  <a:lnTo>
                    <a:pt x="475637" y="774413"/>
                  </a:lnTo>
                  <a:lnTo>
                    <a:pt x="479124" y="773648"/>
                  </a:lnTo>
                  <a:lnTo>
                    <a:pt x="482452" y="772894"/>
                  </a:lnTo>
                  <a:lnTo>
                    <a:pt x="485940" y="772320"/>
                  </a:lnTo>
                  <a:lnTo>
                    <a:pt x="489427" y="771938"/>
                  </a:lnTo>
                  <a:lnTo>
                    <a:pt x="492924" y="771747"/>
                  </a:lnTo>
                  <a:lnTo>
                    <a:pt x="496252" y="771567"/>
                  </a:lnTo>
                  <a:lnTo>
                    <a:pt x="499740" y="771567"/>
                  </a:lnTo>
                  <a:lnTo>
                    <a:pt x="527340" y="776494"/>
                  </a:lnTo>
                  <a:lnTo>
                    <a:pt x="530827" y="777630"/>
                  </a:lnTo>
                  <a:lnTo>
                    <a:pt x="547936" y="785797"/>
                  </a:lnTo>
                  <a:lnTo>
                    <a:pt x="551414" y="787686"/>
                  </a:lnTo>
                  <a:lnTo>
                    <a:pt x="554892" y="789970"/>
                  </a:lnTo>
                  <a:lnTo>
                    <a:pt x="558465" y="791489"/>
                  </a:lnTo>
                  <a:lnTo>
                    <a:pt x="561755" y="793198"/>
                  </a:lnTo>
                  <a:lnTo>
                    <a:pt x="582530" y="805145"/>
                  </a:lnTo>
                  <a:lnTo>
                    <a:pt x="585820" y="804954"/>
                  </a:lnTo>
                  <a:lnTo>
                    <a:pt x="589392" y="804391"/>
                  </a:lnTo>
                  <a:lnTo>
                    <a:pt x="592870" y="804200"/>
                  </a:lnTo>
                  <a:lnTo>
                    <a:pt x="596349" y="803817"/>
                  </a:lnTo>
                  <a:lnTo>
                    <a:pt x="599639" y="802490"/>
                  </a:lnTo>
                  <a:lnTo>
                    <a:pt x="603117" y="800971"/>
                  </a:lnTo>
                  <a:lnTo>
                    <a:pt x="606595" y="798890"/>
                  </a:lnTo>
                  <a:lnTo>
                    <a:pt x="610167" y="796989"/>
                  </a:lnTo>
                  <a:lnTo>
                    <a:pt x="641095" y="786359"/>
                  </a:lnTo>
                  <a:lnTo>
                    <a:pt x="644573" y="785032"/>
                  </a:lnTo>
                  <a:lnTo>
                    <a:pt x="648051" y="783895"/>
                  </a:lnTo>
                  <a:lnTo>
                    <a:pt x="651342" y="782759"/>
                  </a:lnTo>
                  <a:lnTo>
                    <a:pt x="654820" y="781803"/>
                  </a:lnTo>
                  <a:lnTo>
                    <a:pt x="658298" y="781049"/>
                  </a:lnTo>
                  <a:lnTo>
                    <a:pt x="661682" y="780296"/>
                  </a:lnTo>
                  <a:lnTo>
                    <a:pt x="665160" y="779531"/>
                  </a:lnTo>
                  <a:lnTo>
                    <a:pt x="668638" y="778957"/>
                  </a:lnTo>
                  <a:lnTo>
                    <a:pt x="672117" y="778586"/>
                  </a:lnTo>
                  <a:lnTo>
                    <a:pt x="675501" y="778203"/>
                  </a:lnTo>
                  <a:lnTo>
                    <a:pt x="678979" y="778012"/>
                  </a:lnTo>
                  <a:lnTo>
                    <a:pt x="682457" y="778012"/>
                  </a:lnTo>
                  <a:lnTo>
                    <a:pt x="685935" y="778012"/>
                  </a:lnTo>
                  <a:lnTo>
                    <a:pt x="689226" y="778203"/>
                  </a:lnTo>
                  <a:lnTo>
                    <a:pt x="692798" y="778395"/>
                  </a:lnTo>
                  <a:lnTo>
                    <a:pt x="696276" y="778586"/>
                  </a:lnTo>
                  <a:lnTo>
                    <a:pt x="699754" y="779148"/>
                  </a:lnTo>
                  <a:lnTo>
                    <a:pt x="703044" y="779722"/>
                  </a:lnTo>
                  <a:lnTo>
                    <a:pt x="706522" y="780296"/>
                  </a:lnTo>
                  <a:lnTo>
                    <a:pt x="710001" y="781049"/>
                  </a:lnTo>
                  <a:lnTo>
                    <a:pt x="713385" y="781994"/>
                  </a:lnTo>
                  <a:lnTo>
                    <a:pt x="716863" y="782951"/>
                  </a:lnTo>
                  <a:lnTo>
                    <a:pt x="720341" y="784087"/>
                  </a:lnTo>
                  <a:lnTo>
                    <a:pt x="723819" y="785223"/>
                  </a:lnTo>
                  <a:lnTo>
                    <a:pt x="727204" y="786550"/>
                  </a:lnTo>
                  <a:lnTo>
                    <a:pt x="730682" y="788069"/>
                  </a:lnTo>
                  <a:lnTo>
                    <a:pt x="734160" y="789587"/>
                  </a:lnTo>
                  <a:lnTo>
                    <a:pt x="737638" y="791106"/>
                  </a:lnTo>
                  <a:lnTo>
                    <a:pt x="740928" y="792816"/>
                  </a:lnTo>
                  <a:lnTo>
                    <a:pt x="744501" y="794717"/>
                  </a:lnTo>
                  <a:lnTo>
                    <a:pt x="747979" y="796798"/>
                  </a:lnTo>
                  <a:lnTo>
                    <a:pt x="751269" y="798890"/>
                  </a:lnTo>
                  <a:lnTo>
                    <a:pt x="754747" y="800971"/>
                  </a:lnTo>
                  <a:lnTo>
                    <a:pt x="775522" y="816349"/>
                  </a:lnTo>
                  <a:lnTo>
                    <a:pt x="778906" y="818239"/>
                  </a:lnTo>
                  <a:lnTo>
                    <a:pt x="782385" y="819004"/>
                  </a:lnTo>
                  <a:lnTo>
                    <a:pt x="785863" y="819566"/>
                  </a:lnTo>
                  <a:lnTo>
                    <a:pt x="789341" y="820331"/>
                  </a:lnTo>
                  <a:lnTo>
                    <a:pt x="792631" y="820893"/>
                  </a:lnTo>
                  <a:lnTo>
                    <a:pt x="796203" y="820893"/>
                  </a:lnTo>
                  <a:lnTo>
                    <a:pt x="799681" y="820893"/>
                  </a:lnTo>
                  <a:lnTo>
                    <a:pt x="802972" y="820893"/>
                  </a:lnTo>
                  <a:lnTo>
                    <a:pt x="806450" y="820893"/>
                  </a:lnTo>
                  <a:lnTo>
                    <a:pt x="809928" y="820893"/>
                  </a:lnTo>
                  <a:lnTo>
                    <a:pt x="813406" y="820522"/>
                  </a:lnTo>
                  <a:lnTo>
                    <a:pt x="816790" y="819948"/>
                  </a:lnTo>
                  <a:lnTo>
                    <a:pt x="820269" y="819195"/>
                  </a:lnTo>
                  <a:lnTo>
                    <a:pt x="823747" y="818430"/>
                  </a:lnTo>
                  <a:lnTo>
                    <a:pt x="827225" y="817867"/>
                  </a:lnTo>
                  <a:lnTo>
                    <a:pt x="830609" y="817102"/>
                  </a:lnTo>
                  <a:lnTo>
                    <a:pt x="834087" y="816529"/>
                  </a:lnTo>
                  <a:lnTo>
                    <a:pt x="837565" y="815966"/>
                  </a:lnTo>
                  <a:lnTo>
                    <a:pt x="840856" y="815393"/>
                  </a:lnTo>
                  <a:lnTo>
                    <a:pt x="844334" y="814830"/>
                  </a:lnTo>
                  <a:lnTo>
                    <a:pt x="847906" y="814448"/>
                  </a:lnTo>
                  <a:lnTo>
                    <a:pt x="851384" y="813874"/>
                  </a:lnTo>
                  <a:lnTo>
                    <a:pt x="854674" y="813503"/>
                  </a:lnTo>
                  <a:lnTo>
                    <a:pt x="858153" y="813120"/>
                  </a:lnTo>
                  <a:lnTo>
                    <a:pt x="861631" y="812738"/>
                  </a:lnTo>
                  <a:lnTo>
                    <a:pt x="865109" y="812355"/>
                  </a:lnTo>
                  <a:lnTo>
                    <a:pt x="868493" y="811984"/>
                  </a:lnTo>
                  <a:lnTo>
                    <a:pt x="871971" y="811602"/>
                  </a:lnTo>
                  <a:lnTo>
                    <a:pt x="875450" y="811410"/>
                  </a:lnTo>
                  <a:lnTo>
                    <a:pt x="878928" y="811219"/>
                  </a:lnTo>
                  <a:lnTo>
                    <a:pt x="882312" y="810837"/>
                  </a:lnTo>
                  <a:lnTo>
                    <a:pt x="885790" y="810657"/>
                  </a:lnTo>
                  <a:lnTo>
                    <a:pt x="889268" y="810657"/>
                  </a:lnTo>
                  <a:lnTo>
                    <a:pt x="892558" y="810466"/>
                  </a:lnTo>
                  <a:lnTo>
                    <a:pt x="896037" y="810274"/>
                  </a:lnTo>
                  <a:lnTo>
                    <a:pt x="899609" y="810274"/>
                  </a:lnTo>
                  <a:lnTo>
                    <a:pt x="903087" y="810083"/>
                  </a:lnTo>
                  <a:lnTo>
                    <a:pt x="906377" y="810083"/>
                  </a:lnTo>
                  <a:lnTo>
                    <a:pt x="909855" y="810083"/>
                  </a:lnTo>
                  <a:lnTo>
                    <a:pt x="913334" y="810083"/>
                  </a:lnTo>
                  <a:lnTo>
                    <a:pt x="916812" y="810083"/>
                  </a:lnTo>
                  <a:lnTo>
                    <a:pt x="920196" y="810274"/>
                  </a:lnTo>
                  <a:lnTo>
                    <a:pt x="923674" y="810274"/>
                  </a:lnTo>
                  <a:lnTo>
                    <a:pt x="927152" y="810466"/>
                  </a:lnTo>
                  <a:lnTo>
                    <a:pt x="930536" y="810657"/>
                  </a:lnTo>
                  <a:lnTo>
                    <a:pt x="934015" y="810466"/>
                  </a:lnTo>
                  <a:lnTo>
                    <a:pt x="937493" y="808373"/>
                  </a:lnTo>
                  <a:lnTo>
                    <a:pt x="940971" y="806472"/>
                  </a:lnTo>
                  <a:lnTo>
                    <a:pt x="944261" y="804582"/>
                  </a:lnTo>
                  <a:lnTo>
                    <a:pt x="947739" y="802872"/>
                  </a:lnTo>
                  <a:lnTo>
                    <a:pt x="951312" y="801354"/>
                  </a:lnTo>
                  <a:lnTo>
                    <a:pt x="954790" y="799835"/>
                  </a:lnTo>
                  <a:lnTo>
                    <a:pt x="958080" y="798508"/>
                  </a:lnTo>
                  <a:lnTo>
                    <a:pt x="961558" y="797181"/>
                  </a:lnTo>
                  <a:lnTo>
                    <a:pt x="965036" y="796044"/>
                  </a:lnTo>
                  <a:lnTo>
                    <a:pt x="968515" y="794897"/>
                  </a:lnTo>
                  <a:lnTo>
                    <a:pt x="971899" y="794143"/>
                  </a:lnTo>
                  <a:lnTo>
                    <a:pt x="975377" y="793198"/>
                  </a:lnTo>
                  <a:lnTo>
                    <a:pt x="978855" y="792433"/>
                  </a:lnTo>
                  <a:lnTo>
                    <a:pt x="982239" y="791871"/>
                  </a:lnTo>
                  <a:lnTo>
                    <a:pt x="985717" y="791297"/>
                  </a:lnTo>
                  <a:lnTo>
                    <a:pt x="989196" y="790915"/>
                  </a:lnTo>
                  <a:lnTo>
                    <a:pt x="992674" y="790724"/>
                  </a:lnTo>
                  <a:lnTo>
                    <a:pt x="995964" y="790532"/>
                  </a:lnTo>
                  <a:lnTo>
                    <a:pt x="999442" y="790352"/>
                  </a:lnTo>
                  <a:lnTo>
                    <a:pt x="1003014" y="790352"/>
                  </a:lnTo>
                  <a:lnTo>
                    <a:pt x="1006493" y="790532"/>
                  </a:lnTo>
                  <a:lnTo>
                    <a:pt x="1009783" y="789970"/>
                  </a:lnTo>
                  <a:lnTo>
                    <a:pt x="1013261" y="789587"/>
                  </a:lnTo>
                  <a:lnTo>
                    <a:pt x="1016739" y="789205"/>
                  </a:lnTo>
                  <a:lnTo>
                    <a:pt x="1020123" y="789025"/>
                  </a:lnTo>
                  <a:lnTo>
                    <a:pt x="1023601" y="788643"/>
                  </a:lnTo>
                  <a:lnTo>
                    <a:pt x="1027080" y="788643"/>
                  </a:lnTo>
                  <a:lnTo>
                    <a:pt x="1030558" y="788643"/>
                  </a:lnTo>
                </a:path>
              </a:pathLst>
            </a:custGeom>
            <a:ln w="6822">
              <a:solidFill>
                <a:srgbClr val="D31158"/>
              </a:solidFill>
            </a:ln>
          </p:spPr>
          <p:txBody>
            <a:bodyPr wrap="square" lIns="0" tIns="0" rIns="0" bIns="0" rtlCol="0"/>
            <a:lstStyle/>
            <a:p>
              <a:endParaRPr/>
            </a:p>
          </p:txBody>
        </p:sp>
        <p:sp>
          <p:nvSpPr>
            <p:cNvPr id="169" name="object 169"/>
            <p:cNvSpPr/>
            <p:nvPr/>
          </p:nvSpPr>
          <p:spPr>
            <a:xfrm>
              <a:off x="1497196" y="4136278"/>
              <a:ext cx="1198880" cy="591185"/>
            </a:xfrm>
            <a:custGeom>
              <a:avLst/>
              <a:gdLst/>
              <a:ahLst/>
              <a:cxnLst/>
              <a:rect l="l" t="t" r="r" b="b"/>
              <a:pathLst>
                <a:path w="1198880" h="591185">
                  <a:moveTo>
                    <a:pt x="0" y="257264"/>
                  </a:moveTo>
                  <a:lnTo>
                    <a:pt x="3967" y="238703"/>
                  </a:lnTo>
                  <a:lnTo>
                    <a:pt x="8084" y="219917"/>
                  </a:lnTo>
                  <a:lnTo>
                    <a:pt x="12051" y="201694"/>
                  </a:lnTo>
                  <a:lnTo>
                    <a:pt x="16018" y="183133"/>
                  </a:lnTo>
                  <a:lnTo>
                    <a:pt x="20135" y="164347"/>
                  </a:lnTo>
                  <a:lnTo>
                    <a:pt x="24102" y="146124"/>
                  </a:lnTo>
                  <a:lnTo>
                    <a:pt x="36154" y="95278"/>
                  </a:lnTo>
                  <a:lnTo>
                    <a:pt x="48215" y="52757"/>
                  </a:lnTo>
                  <a:lnTo>
                    <a:pt x="64233" y="14398"/>
                  </a:lnTo>
                  <a:lnTo>
                    <a:pt x="80252" y="0"/>
                  </a:lnTo>
                  <a:lnTo>
                    <a:pt x="84209" y="224"/>
                  </a:lnTo>
                  <a:lnTo>
                    <a:pt x="104195" y="21598"/>
                  </a:lnTo>
                  <a:lnTo>
                    <a:pt x="108321" y="28684"/>
                  </a:lnTo>
                  <a:lnTo>
                    <a:pt x="124340" y="66256"/>
                  </a:lnTo>
                  <a:lnTo>
                    <a:pt x="132265" y="90666"/>
                  </a:lnTo>
                  <a:lnTo>
                    <a:pt x="136391" y="103265"/>
                  </a:lnTo>
                  <a:lnTo>
                    <a:pt x="140358" y="117101"/>
                  </a:lnTo>
                  <a:lnTo>
                    <a:pt x="144325" y="131163"/>
                  </a:lnTo>
                  <a:lnTo>
                    <a:pt x="148443" y="145336"/>
                  </a:lnTo>
                  <a:lnTo>
                    <a:pt x="152410" y="160522"/>
                  </a:lnTo>
                  <a:lnTo>
                    <a:pt x="156377" y="177058"/>
                  </a:lnTo>
                  <a:lnTo>
                    <a:pt x="160344" y="194832"/>
                  </a:lnTo>
                  <a:lnTo>
                    <a:pt x="164461" y="212155"/>
                  </a:lnTo>
                  <a:lnTo>
                    <a:pt x="168428" y="224304"/>
                  </a:lnTo>
                  <a:lnTo>
                    <a:pt x="172395" y="230153"/>
                  </a:lnTo>
                  <a:lnTo>
                    <a:pt x="176522" y="234878"/>
                  </a:lnTo>
                  <a:lnTo>
                    <a:pt x="180480" y="240053"/>
                  </a:lnTo>
                  <a:lnTo>
                    <a:pt x="184447" y="245902"/>
                  </a:lnTo>
                  <a:lnTo>
                    <a:pt x="188414" y="252764"/>
                  </a:lnTo>
                  <a:lnTo>
                    <a:pt x="192541" y="260188"/>
                  </a:lnTo>
                  <a:lnTo>
                    <a:pt x="196498" y="266938"/>
                  </a:lnTo>
                  <a:lnTo>
                    <a:pt x="200465" y="274024"/>
                  </a:lnTo>
                  <a:lnTo>
                    <a:pt x="204432" y="282124"/>
                  </a:lnTo>
                  <a:lnTo>
                    <a:pt x="208559" y="289762"/>
                  </a:lnTo>
                  <a:lnTo>
                    <a:pt x="212517" y="296972"/>
                  </a:lnTo>
                  <a:lnTo>
                    <a:pt x="216484" y="300010"/>
                  </a:lnTo>
                  <a:lnTo>
                    <a:pt x="220610" y="303992"/>
                  </a:lnTo>
                  <a:lnTo>
                    <a:pt x="224568" y="307783"/>
                  </a:lnTo>
                  <a:lnTo>
                    <a:pt x="228535" y="310820"/>
                  </a:lnTo>
                  <a:lnTo>
                    <a:pt x="232502" y="313857"/>
                  </a:lnTo>
                  <a:lnTo>
                    <a:pt x="236629" y="315184"/>
                  </a:lnTo>
                  <a:lnTo>
                    <a:pt x="240587" y="316129"/>
                  </a:lnTo>
                  <a:lnTo>
                    <a:pt x="244554" y="317086"/>
                  </a:lnTo>
                  <a:lnTo>
                    <a:pt x="248680" y="317839"/>
                  </a:lnTo>
                  <a:lnTo>
                    <a:pt x="252647" y="319167"/>
                  </a:lnTo>
                  <a:lnTo>
                    <a:pt x="256605" y="319549"/>
                  </a:lnTo>
                  <a:lnTo>
                    <a:pt x="288642" y="340990"/>
                  </a:lnTo>
                  <a:lnTo>
                    <a:pt x="312754" y="376289"/>
                  </a:lnTo>
                  <a:lnTo>
                    <a:pt x="316721" y="382926"/>
                  </a:lnTo>
                  <a:lnTo>
                    <a:pt x="320839" y="390136"/>
                  </a:lnTo>
                  <a:lnTo>
                    <a:pt x="324806" y="397538"/>
                  </a:lnTo>
                  <a:lnTo>
                    <a:pt x="328773" y="403804"/>
                  </a:lnTo>
                  <a:lnTo>
                    <a:pt x="332900" y="410058"/>
                  </a:lnTo>
                  <a:lnTo>
                    <a:pt x="336857" y="416898"/>
                  </a:lnTo>
                  <a:lnTo>
                    <a:pt x="340824" y="424300"/>
                  </a:lnTo>
                  <a:lnTo>
                    <a:pt x="344791" y="431510"/>
                  </a:lnTo>
                  <a:lnTo>
                    <a:pt x="348918" y="438147"/>
                  </a:lnTo>
                  <a:lnTo>
                    <a:pt x="352876" y="444604"/>
                  </a:lnTo>
                  <a:lnTo>
                    <a:pt x="356843" y="449722"/>
                  </a:lnTo>
                  <a:lnTo>
                    <a:pt x="360810" y="455032"/>
                  </a:lnTo>
                  <a:lnTo>
                    <a:pt x="364936" y="460352"/>
                  </a:lnTo>
                  <a:lnTo>
                    <a:pt x="368894" y="466236"/>
                  </a:lnTo>
                  <a:lnTo>
                    <a:pt x="393006" y="500196"/>
                  </a:lnTo>
                  <a:lnTo>
                    <a:pt x="396973" y="504561"/>
                  </a:lnTo>
                  <a:lnTo>
                    <a:pt x="400931" y="508926"/>
                  </a:lnTo>
                  <a:lnTo>
                    <a:pt x="405058" y="513864"/>
                  </a:lnTo>
                  <a:lnTo>
                    <a:pt x="409025" y="518982"/>
                  </a:lnTo>
                  <a:lnTo>
                    <a:pt x="412992" y="523729"/>
                  </a:lnTo>
                  <a:lnTo>
                    <a:pt x="416949" y="527520"/>
                  </a:lnTo>
                  <a:lnTo>
                    <a:pt x="421076" y="530557"/>
                  </a:lnTo>
                  <a:lnTo>
                    <a:pt x="425043" y="533595"/>
                  </a:lnTo>
                  <a:lnTo>
                    <a:pt x="449146" y="544979"/>
                  </a:lnTo>
                  <a:lnTo>
                    <a:pt x="453113" y="543842"/>
                  </a:lnTo>
                  <a:lnTo>
                    <a:pt x="457080" y="542324"/>
                  </a:lnTo>
                  <a:lnTo>
                    <a:pt x="461198" y="540614"/>
                  </a:lnTo>
                  <a:lnTo>
                    <a:pt x="465165" y="539287"/>
                  </a:lnTo>
                  <a:lnTo>
                    <a:pt x="469132" y="537959"/>
                  </a:lnTo>
                  <a:lnTo>
                    <a:pt x="473099" y="536632"/>
                  </a:lnTo>
                  <a:lnTo>
                    <a:pt x="477216" y="535687"/>
                  </a:lnTo>
                  <a:lnTo>
                    <a:pt x="481183" y="534731"/>
                  </a:lnTo>
                  <a:lnTo>
                    <a:pt x="485150" y="533977"/>
                  </a:lnTo>
                  <a:lnTo>
                    <a:pt x="489117" y="533595"/>
                  </a:lnTo>
                  <a:lnTo>
                    <a:pt x="493234" y="533403"/>
                  </a:lnTo>
                  <a:lnTo>
                    <a:pt x="497201" y="533212"/>
                  </a:lnTo>
                  <a:lnTo>
                    <a:pt x="501169" y="533403"/>
                  </a:lnTo>
                  <a:lnTo>
                    <a:pt x="505295" y="533403"/>
                  </a:lnTo>
                  <a:lnTo>
                    <a:pt x="509253" y="533595"/>
                  </a:lnTo>
                  <a:lnTo>
                    <a:pt x="541262" y="540051"/>
                  </a:lnTo>
                  <a:lnTo>
                    <a:pt x="545304" y="541188"/>
                  </a:lnTo>
                  <a:lnTo>
                    <a:pt x="569369" y="552572"/>
                  </a:lnTo>
                  <a:lnTo>
                    <a:pt x="573317" y="553325"/>
                  </a:lnTo>
                  <a:lnTo>
                    <a:pt x="577454" y="554281"/>
                  </a:lnTo>
                  <a:lnTo>
                    <a:pt x="581402" y="555226"/>
                  </a:lnTo>
                  <a:lnTo>
                    <a:pt x="585350" y="555991"/>
                  </a:lnTo>
                  <a:lnTo>
                    <a:pt x="589486" y="556554"/>
                  </a:lnTo>
                  <a:lnTo>
                    <a:pt x="593434" y="557127"/>
                  </a:lnTo>
                  <a:lnTo>
                    <a:pt x="597477" y="557690"/>
                  </a:lnTo>
                  <a:lnTo>
                    <a:pt x="601425" y="558264"/>
                  </a:lnTo>
                  <a:lnTo>
                    <a:pt x="605561" y="558837"/>
                  </a:lnTo>
                  <a:lnTo>
                    <a:pt x="609509" y="559782"/>
                  </a:lnTo>
                  <a:lnTo>
                    <a:pt x="613458" y="560165"/>
                  </a:lnTo>
                  <a:lnTo>
                    <a:pt x="617594" y="560165"/>
                  </a:lnTo>
                  <a:lnTo>
                    <a:pt x="621542" y="559591"/>
                  </a:lnTo>
                  <a:lnTo>
                    <a:pt x="625490" y="559017"/>
                  </a:lnTo>
                  <a:lnTo>
                    <a:pt x="629438" y="558837"/>
                  </a:lnTo>
                  <a:lnTo>
                    <a:pt x="633575" y="558646"/>
                  </a:lnTo>
                  <a:lnTo>
                    <a:pt x="637523" y="558646"/>
                  </a:lnTo>
                  <a:lnTo>
                    <a:pt x="641565" y="558837"/>
                  </a:lnTo>
                  <a:lnTo>
                    <a:pt x="645513" y="559208"/>
                  </a:lnTo>
                  <a:lnTo>
                    <a:pt x="649649" y="559782"/>
                  </a:lnTo>
                  <a:lnTo>
                    <a:pt x="653598" y="560356"/>
                  </a:lnTo>
                  <a:lnTo>
                    <a:pt x="657546" y="560727"/>
                  </a:lnTo>
                  <a:lnTo>
                    <a:pt x="661682" y="561110"/>
                  </a:lnTo>
                  <a:lnTo>
                    <a:pt x="665630" y="561492"/>
                  </a:lnTo>
                  <a:lnTo>
                    <a:pt x="669579" y="561863"/>
                  </a:lnTo>
                  <a:lnTo>
                    <a:pt x="673527" y="561683"/>
                  </a:lnTo>
                  <a:lnTo>
                    <a:pt x="677663" y="561301"/>
                  </a:lnTo>
                  <a:lnTo>
                    <a:pt x="681611" y="561301"/>
                  </a:lnTo>
                  <a:lnTo>
                    <a:pt x="685653" y="561110"/>
                  </a:lnTo>
                  <a:lnTo>
                    <a:pt x="689696" y="561301"/>
                  </a:lnTo>
                  <a:lnTo>
                    <a:pt x="693738" y="561301"/>
                  </a:lnTo>
                  <a:lnTo>
                    <a:pt x="697686" y="561683"/>
                  </a:lnTo>
                  <a:lnTo>
                    <a:pt x="701634" y="562054"/>
                  </a:lnTo>
                  <a:lnTo>
                    <a:pt x="705770" y="562437"/>
                  </a:lnTo>
                  <a:lnTo>
                    <a:pt x="709719" y="563011"/>
                  </a:lnTo>
                  <a:lnTo>
                    <a:pt x="713667" y="563573"/>
                  </a:lnTo>
                  <a:lnTo>
                    <a:pt x="717803" y="564338"/>
                  </a:lnTo>
                  <a:lnTo>
                    <a:pt x="721751" y="565092"/>
                  </a:lnTo>
                  <a:lnTo>
                    <a:pt x="725700" y="566048"/>
                  </a:lnTo>
                  <a:lnTo>
                    <a:pt x="729742" y="566993"/>
                  </a:lnTo>
                  <a:lnTo>
                    <a:pt x="733878" y="568129"/>
                  </a:lnTo>
                  <a:lnTo>
                    <a:pt x="737826" y="569456"/>
                  </a:lnTo>
                  <a:lnTo>
                    <a:pt x="741774" y="570784"/>
                  </a:lnTo>
                  <a:lnTo>
                    <a:pt x="745911" y="572111"/>
                  </a:lnTo>
                  <a:lnTo>
                    <a:pt x="749859" y="573630"/>
                  </a:lnTo>
                  <a:lnTo>
                    <a:pt x="753807" y="575148"/>
                  </a:lnTo>
                  <a:lnTo>
                    <a:pt x="757755" y="576858"/>
                  </a:lnTo>
                  <a:lnTo>
                    <a:pt x="761891" y="578377"/>
                  </a:lnTo>
                  <a:lnTo>
                    <a:pt x="765840" y="579895"/>
                  </a:lnTo>
                  <a:lnTo>
                    <a:pt x="769788" y="581414"/>
                  </a:lnTo>
                  <a:lnTo>
                    <a:pt x="773924" y="582933"/>
                  </a:lnTo>
                  <a:lnTo>
                    <a:pt x="777966" y="584451"/>
                  </a:lnTo>
                  <a:lnTo>
                    <a:pt x="781915" y="586161"/>
                  </a:lnTo>
                  <a:lnTo>
                    <a:pt x="785863" y="587680"/>
                  </a:lnTo>
                  <a:lnTo>
                    <a:pt x="789999" y="589569"/>
                  </a:lnTo>
                  <a:lnTo>
                    <a:pt x="793947" y="590334"/>
                  </a:lnTo>
                  <a:lnTo>
                    <a:pt x="797895" y="590897"/>
                  </a:lnTo>
                  <a:lnTo>
                    <a:pt x="801844" y="590897"/>
                  </a:lnTo>
                  <a:lnTo>
                    <a:pt x="805980" y="590717"/>
                  </a:lnTo>
                  <a:lnTo>
                    <a:pt x="809928" y="590143"/>
                  </a:lnTo>
                  <a:lnTo>
                    <a:pt x="813970" y="589569"/>
                  </a:lnTo>
                  <a:lnTo>
                    <a:pt x="818012" y="589198"/>
                  </a:lnTo>
                  <a:lnTo>
                    <a:pt x="822055" y="588625"/>
                  </a:lnTo>
                  <a:lnTo>
                    <a:pt x="826003" y="588242"/>
                  </a:lnTo>
                  <a:lnTo>
                    <a:pt x="829951" y="587871"/>
                  </a:lnTo>
                  <a:lnTo>
                    <a:pt x="834087" y="587680"/>
                  </a:lnTo>
                  <a:lnTo>
                    <a:pt x="838036" y="587297"/>
                  </a:lnTo>
                  <a:lnTo>
                    <a:pt x="841984" y="586723"/>
                  </a:lnTo>
                  <a:lnTo>
                    <a:pt x="846120" y="586352"/>
                  </a:lnTo>
                  <a:lnTo>
                    <a:pt x="850068" y="585779"/>
                  </a:lnTo>
                  <a:lnTo>
                    <a:pt x="854016" y="585396"/>
                  </a:lnTo>
                  <a:lnTo>
                    <a:pt x="858059" y="585014"/>
                  </a:lnTo>
                  <a:lnTo>
                    <a:pt x="862101" y="584642"/>
                  </a:lnTo>
                  <a:lnTo>
                    <a:pt x="866143" y="584260"/>
                  </a:lnTo>
                  <a:lnTo>
                    <a:pt x="870091" y="584069"/>
                  </a:lnTo>
                  <a:lnTo>
                    <a:pt x="874227" y="583686"/>
                  </a:lnTo>
                  <a:lnTo>
                    <a:pt x="878176" y="583506"/>
                  </a:lnTo>
                  <a:lnTo>
                    <a:pt x="882124" y="583315"/>
                  </a:lnTo>
                  <a:lnTo>
                    <a:pt x="886072" y="583124"/>
                  </a:lnTo>
                  <a:lnTo>
                    <a:pt x="890208" y="583124"/>
                  </a:lnTo>
                  <a:lnTo>
                    <a:pt x="894157" y="582933"/>
                  </a:lnTo>
                  <a:lnTo>
                    <a:pt x="898105" y="582933"/>
                  </a:lnTo>
                  <a:lnTo>
                    <a:pt x="902241" y="582933"/>
                  </a:lnTo>
                  <a:lnTo>
                    <a:pt x="906189" y="582933"/>
                  </a:lnTo>
                  <a:lnTo>
                    <a:pt x="910231" y="583124"/>
                  </a:lnTo>
                  <a:lnTo>
                    <a:pt x="914180" y="583124"/>
                  </a:lnTo>
                  <a:lnTo>
                    <a:pt x="918316" y="583315"/>
                  </a:lnTo>
                  <a:lnTo>
                    <a:pt x="922264" y="582741"/>
                  </a:lnTo>
                  <a:lnTo>
                    <a:pt x="926212" y="581223"/>
                  </a:lnTo>
                  <a:lnTo>
                    <a:pt x="930160" y="579895"/>
                  </a:lnTo>
                  <a:lnTo>
                    <a:pt x="934297" y="578759"/>
                  </a:lnTo>
                  <a:lnTo>
                    <a:pt x="938245" y="577623"/>
                  </a:lnTo>
                  <a:lnTo>
                    <a:pt x="966352" y="572685"/>
                  </a:lnTo>
                  <a:lnTo>
                    <a:pt x="970301" y="572302"/>
                  </a:lnTo>
                  <a:lnTo>
                    <a:pt x="974437" y="572111"/>
                  </a:lnTo>
                  <a:lnTo>
                    <a:pt x="978385" y="572111"/>
                  </a:lnTo>
                  <a:lnTo>
                    <a:pt x="982333" y="571931"/>
                  </a:lnTo>
                  <a:lnTo>
                    <a:pt x="986281" y="572111"/>
                  </a:lnTo>
                  <a:lnTo>
                    <a:pt x="990418" y="572302"/>
                  </a:lnTo>
                  <a:lnTo>
                    <a:pt x="994366" y="572302"/>
                  </a:lnTo>
                  <a:lnTo>
                    <a:pt x="998408" y="572302"/>
                  </a:lnTo>
                  <a:lnTo>
                    <a:pt x="1002450" y="572494"/>
                  </a:lnTo>
                  <a:lnTo>
                    <a:pt x="1006493" y="572685"/>
                  </a:lnTo>
                  <a:lnTo>
                    <a:pt x="1010441" y="572876"/>
                  </a:lnTo>
                  <a:lnTo>
                    <a:pt x="1014389" y="573258"/>
                  </a:lnTo>
                  <a:lnTo>
                    <a:pt x="1018525" y="573630"/>
                  </a:lnTo>
                  <a:lnTo>
                    <a:pt x="1022473" y="573821"/>
                  </a:lnTo>
                  <a:lnTo>
                    <a:pt x="1026422" y="573630"/>
                  </a:lnTo>
                  <a:lnTo>
                    <a:pt x="1030558" y="573630"/>
                  </a:lnTo>
                  <a:lnTo>
                    <a:pt x="1034506" y="573630"/>
                  </a:lnTo>
                  <a:lnTo>
                    <a:pt x="1038454" y="573821"/>
                  </a:lnTo>
                  <a:lnTo>
                    <a:pt x="1042496" y="573821"/>
                  </a:lnTo>
                  <a:lnTo>
                    <a:pt x="1046633" y="574012"/>
                  </a:lnTo>
                  <a:lnTo>
                    <a:pt x="1050581" y="574395"/>
                  </a:lnTo>
                  <a:lnTo>
                    <a:pt x="1054529" y="574777"/>
                  </a:lnTo>
                  <a:lnTo>
                    <a:pt x="1058665" y="575148"/>
                  </a:lnTo>
                  <a:lnTo>
                    <a:pt x="1062614" y="575531"/>
                  </a:lnTo>
                  <a:lnTo>
                    <a:pt x="1066562" y="576104"/>
                  </a:lnTo>
                  <a:lnTo>
                    <a:pt x="1070510" y="576667"/>
                  </a:lnTo>
                  <a:lnTo>
                    <a:pt x="1074646" y="577241"/>
                  </a:lnTo>
                  <a:lnTo>
                    <a:pt x="1078594" y="577994"/>
                  </a:lnTo>
                  <a:lnTo>
                    <a:pt x="1082543" y="578759"/>
                  </a:lnTo>
                  <a:lnTo>
                    <a:pt x="1086585" y="579513"/>
                  </a:lnTo>
                  <a:lnTo>
                    <a:pt x="1090721" y="580087"/>
                  </a:lnTo>
                  <a:lnTo>
                    <a:pt x="1094669" y="580278"/>
                  </a:lnTo>
                  <a:lnTo>
                    <a:pt x="1098617" y="580649"/>
                  </a:lnTo>
                  <a:lnTo>
                    <a:pt x="1102754" y="581223"/>
                  </a:lnTo>
                  <a:lnTo>
                    <a:pt x="1106702" y="581796"/>
                  </a:lnTo>
                  <a:lnTo>
                    <a:pt x="1110650" y="582359"/>
                  </a:lnTo>
                  <a:lnTo>
                    <a:pt x="1114598" y="583124"/>
                  </a:lnTo>
                  <a:lnTo>
                    <a:pt x="1118735" y="583877"/>
                  </a:lnTo>
                  <a:lnTo>
                    <a:pt x="1122683" y="584834"/>
                  </a:lnTo>
                  <a:lnTo>
                    <a:pt x="1126725" y="585779"/>
                  </a:lnTo>
                  <a:lnTo>
                    <a:pt x="1130767" y="586915"/>
                  </a:lnTo>
                  <a:lnTo>
                    <a:pt x="1134809" y="588051"/>
                  </a:lnTo>
                  <a:lnTo>
                    <a:pt x="1138758" y="589198"/>
                  </a:lnTo>
                  <a:lnTo>
                    <a:pt x="1142706" y="589761"/>
                  </a:lnTo>
                  <a:lnTo>
                    <a:pt x="1146842" y="589378"/>
                  </a:lnTo>
                  <a:lnTo>
                    <a:pt x="1150790" y="589198"/>
                  </a:lnTo>
                  <a:lnTo>
                    <a:pt x="1154738" y="588816"/>
                  </a:lnTo>
                  <a:lnTo>
                    <a:pt x="1158875" y="588625"/>
                  </a:lnTo>
                  <a:lnTo>
                    <a:pt x="1162823" y="588433"/>
                  </a:lnTo>
                  <a:lnTo>
                    <a:pt x="1166771" y="588242"/>
                  </a:lnTo>
                  <a:lnTo>
                    <a:pt x="1170813" y="588051"/>
                  </a:lnTo>
                  <a:lnTo>
                    <a:pt x="1174856" y="587871"/>
                  </a:lnTo>
                  <a:lnTo>
                    <a:pt x="1178898" y="587680"/>
                  </a:lnTo>
                  <a:lnTo>
                    <a:pt x="1182846" y="587488"/>
                  </a:lnTo>
                  <a:lnTo>
                    <a:pt x="1186982" y="587488"/>
                  </a:lnTo>
                  <a:lnTo>
                    <a:pt x="1190930" y="587488"/>
                  </a:lnTo>
                  <a:lnTo>
                    <a:pt x="1194879" y="587488"/>
                  </a:lnTo>
                  <a:lnTo>
                    <a:pt x="1198827" y="587297"/>
                  </a:lnTo>
                </a:path>
              </a:pathLst>
            </a:custGeom>
            <a:ln w="7053">
              <a:solidFill>
                <a:srgbClr val="00BE7E"/>
              </a:solidFill>
            </a:ln>
          </p:spPr>
          <p:txBody>
            <a:bodyPr wrap="square" lIns="0" tIns="0" rIns="0" bIns="0" rtlCol="0"/>
            <a:lstStyle/>
            <a:p>
              <a:endParaRPr/>
            </a:p>
          </p:txBody>
        </p:sp>
        <p:sp>
          <p:nvSpPr>
            <p:cNvPr id="170" name="object 170"/>
            <p:cNvSpPr/>
            <p:nvPr/>
          </p:nvSpPr>
          <p:spPr>
            <a:xfrm>
              <a:off x="1424398" y="3793409"/>
              <a:ext cx="28575" cy="993140"/>
            </a:xfrm>
            <a:custGeom>
              <a:avLst/>
              <a:gdLst/>
              <a:ahLst/>
              <a:cxnLst/>
              <a:rect l="l" t="t" r="r" b="b"/>
              <a:pathLst>
                <a:path w="28575" h="993139">
                  <a:moveTo>
                    <a:pt x="28229" y="992789"/>
                  </a:moveTo>
                  <a:lnTo>
                    <a:pt x="28229" y="0"/>
                  </a:lnTo>
                </a:path>
                <a:path w="28575" h="993139">
                  <a:moveTo>
                    <a:pt x="28229" y="939278"/>
                  </a:moveTo>
                  <a:lnTo>
                    <a:pt x="0" y="939278"/>
                  </a:lnTo>
                </a:path>
              </a:pathLst>
            </a:custGeom>
            <a:ln w="4459">
              <a:solidFill>
                <a:srgbClr val="000000"/>
              </a:solidFill>
            </a:ln>
          </p:spPr>
          <p:txBody>
            <a:bodyPr wrap="square" lIns="0" tIns="0" rIns="0" bIns="0" rtlCol="0"/>
            <a:lstStyle/>
            <a:p>
              <a:endParaRPr/>
            </a:p>
          </p:txBody>
        </p:sp>
        <p:sp>
          <p:nvSpPr>
            <p:cNvPr id="171" name="object 171"/>
            <p:cNvSpPr/>
            <p:nvPr/>
          </p:nvSpPr>
          <p:spPr>
            <a:xfrm>
              <a:off x="1373607" y="4704576"/>
              <a:ext cx="31750" cy="59690"/>
            </a:xfrm>
            <a:custGeom>
              <a:avLst/>
              <a:gdLst/>
              <a:ahLst/>
              <a:cxnLst/>
              <a:rect l="l" t="t" r="r" b="b"/>
              <a:pathLst>
                <a:path w="31750" h="59689">
                  <a:moveTo>
                    <a:pt x="18453" y="0"/>
                  </a:moveTo>
                  <a:lnTo>
                    <a:pt x="12314" y="0"/>
                  </a:lnTo>
                  <a:lnTo>
                    <a:pt x="9381" y="1136"/>
                  </a:lnTo>
                  <a:lnTo>
                    <a:pt x="4709" y="5680"/>
                  </a:lnTo>
                  <a:lnTo>
                    <a:pt x="2951" y="8920"/>
                  </a:lnTo>
                  <a:lnTo>
                    <a:pt x="592" y="17300"/>
                  </a:lnTo>
                  <a:lnTo>
                    <a:pt x="0" y="22835"/>
                  </a:lnTo>
                  <a:lnTo>
                    <a:pt x="0" y="40642"/>
                  </a:lnTo>
                  <a:lnTo>
                    <a:pt x="1598" y="48516"/>
                  </a:lnTo>
                  <a:lnTo>
                    <a:pt x="7482" y="57381"/>
                  </a:lnTo>
                  <a:lnTo>
                    <a:pt x="11158" y="59394"/>
                  </a:lnTo>
                  <a:lnTo>
                    <a:pt x="19402" y="59394"/>
                  </a:lnTo>
                  <a:lnTo>
                    <a:pt x="22354" y="58247"/>
                  </a:lnTo>
                  <a:lnTo>
                    <a:pt x="27017" y="53668"/>
                  </a:lnTo>
                  <a:lnTo>
                    <a:pt x="27095" y="53522"/>
                  </a:lnTo>
                  <a:lnTo>
                    <a:pt x="13104" y="53522"/>
                  </a:lnTo>
                  <a:lnTo>
                    <a:pt x="10801" y="51936"/>
                  </a:lnTo>
                  <a:lnTo>
                    <a:pt x="7069" y="45614"/>
                  </a:lnTo>
                  <a:lnTo>
                    <a:pt x="6129" y="39258"/>
                  </a:lnTo>
                  <a:lnTo>
                    <a:pt x="6255" y="19370"/>
                  </a:lnTo>
                  <a:lnTo>
                    <a:pt x="7163" y="13622"/>
                  </a:lnTo>
                  <a:lnTo>
                    <a:pt x="9212" y="10079"/>
                  </a:lnTo>
                  <a:lnTo>
                    <a:pt x="10848" y="7300"/>
                  </a:lnTo>
                  <a:lnTo>
                    <a:pt x="13038" y="5905"/>
                  </a:lnTo>
                  <a:lnTo>
                    <a:pt x="26820" y="5905"/>
                  </a:lnTo>
                  <a:lnTo>
                    <a:pt x="26302" y="4949"/>
                  </a:lnTo>
                  <a:lnTo>
                    <a:pt x="24676" y="3138"/>
                  </a:lnTo>
                  <a:lnTo>
                    <a:pt x="20746" y="629"/>
                  </a:lnTo>
                  <a:lnTo>
                    <a:pt x="18453" y="0"/>
                  </a:lnTo>
                  <a:close/>
                </a:path>
                <a:path w="31750" h="59689">
                  <a:moveTo>
                    <a:pt x="26820" y="5905"/>
                  </a:moveTo>
                  <a:lnTo>
                    <a:pt x="18565" y="5905"/>
                  </a:lnTo>
                  <a:lnTo>
                    <a:pt x="20897" y="7480"/>
                  </a:lnTo>
                  <a:lnTo>
                    <a:pt x="24629" y="13779"/>
                  </a:lnTo>
                  <a:lnTo>
                    <a:pt x="25447" y="19370"/>
                  </a:lnTo>
                  <a:lnTo>
                    <a:pt x="25556" y="39258"/>
                  </a:lnTo>
                  <a:lnTo>
                    <a:pt x="24629" y="45580"/>
                  </a:lnTo>
                  <a:lnTo>
                    <a:pt x="20897" y="51936"/>
                  </a:lnTo>
                  <a:lnTo>
                    <a:pt x="18584" y="53522"/>
                  </a:lnTo>
                  <a:lnTo>
                    <a:pt x="27095" y="53522"/>
                  </a:lnTo>
                  <a:lnTo>
                    <a:pt x="28765" y="50429"/>
                  </a:lnTo>
                  <a:lnTo>
                    <a:pt x="31106" y="42048"/>
                  </a:lnTo>
                  <a:lnTo>
                    <a:pt x="31698" y="36536"/>
                  </a:lnTo>
                  <a:lnTo>
                    <a:pt x="31609" y="22835"/>
                  </a:lnTo>
                  <a:lnTo>
                    <a:pt x="31331" y="19370"/>
                  </a:lnTo>
                  <a:lnTo>
                    <a:pt x="29874" y="12565"/>
                  </a:lnTo>
                  <a:lnTo>
                    <a:pt x="28868" y="9685"/>
                  </a:lnTo>
                  <a:lnTo>
                    <a:pt x="26820" y="5905"/>
                  </a:lnTo>
                  <a:close/>
                </a:path>
              </a:pathLst>
            </a:custGeom>
            <a:solidFill>
              <a:srgbClr val="000000"/>
            </a:solidFill>
          </p:spPr>
          <p:txBody>
            <a:bodyPr wrap="square" lIns="0" tIns="0" rIns="0" bIns="0" rtlCol="0"/>
            <a:lstStyle/>
            <a:p>
              <a:endParaRPr/>
            </a:p>
          </p:txBody>
        </p:sp>
        <p:sp>
          <p:nvSpPr>
            <p:cNvPr id="172" name="object 172"/>
            <p:cNvSpPr/>
            <p:nvPr/>
          </p:nvSpPr>
          <p:spPr>
            <a:xfrm>
              <a:off x="1424398" y="4437424"/>
              <a:ext cx="28575" cy="0"/>
            </a:xfrm>
            <a:custGeom>
              <a:avLst/>
              <a:gdLst/>
              <a:ahLst/>
              <a:cxnLst/>
              <a:rect l="l" t="t" r="r" b="b"/>
              <a:pathLst>
                <a:path w="28575">
                  <a:moveTo>
                    <a:pt x="28229" y="0"/>
                  </a:moveTo>
                  <a:lnTo>
                    <a:pt x="0" y="0"/>
                  </a:lnTo>
                </a:path>
              </a:pathLst>
            </a:custGeom>
            <a:ln w="4858">
              <a:solidFill>
                <a:srgbClr val="000000"/>
              </a:solidFill>
            </a:ln>
          </p:spPr>
          <p:txBody>
            <a:bodyPr wrap="square" lIns="0" tIns="0" rIns="0" bIns="0" rtlCol="0"/>
            <a:lstStyle/>
            <a:p>
              <a:endParaRPr/>
            </a:p>
          </p:txBody>
        </p:sp>
        <p:sp>
          <p:nvSpPr>
            <p:cNvPr id="173" name="object 173"/>
            <p:cNvSpPr/>
            <p:nvPr/>
          </p:nvSpPr>
          <p:spPr>
            <a:xfrm>
              <a:off x="1372799" y="4409290"/>
              <a:ext cx="32384" cy="59055"/>
            </a:xfrm>
            <a:custGeom>
              <a:avLst/>
              <a:gdLst/>
              <a:ahLst/>
              <a:cxnLst/>
              <a:rect l="l" t="t" r="r" b="b"/>
              <a:pathLst>
                <a:path w="32384" h="59054">
                  <a:moveTo>
                    <a:pt x="21621" y="0"/>
                  </a:moveTo>
                  <a:lnTo>
                    <a:pt x="12333" y="0"/>
                  </a:lnTo>
                  <a:lnTo>
                    <a:pt x="8657" y="1462"/>
                  </a:lnTo>
                  <a:lnTo>
                    <a:pt x="3177" y="7199"/>
                  </a:lnTo>
                  <a:lnTo>
                    <a:pt x="1588" y="11372"/>
                  </a:lnTo>
                  <a:lnTo>
                    <a:pt x="1175" y="16850"/>
                  </a:lnTo>
                  <a:lnTo>
                    <a:pt x="7304" y="17604"/>
                  </a:lnTo>
                  <a:lnTo>
                    <a:pt x="7332" y="13948"/>
                  </a:lnTo>
                  <a:lnTo>
                    <a:pt x="8206" y="11091"/>
                  </a:lnTo>
                  <a:lnTo>
                    <a:pt x="11647" y="6974"/>
                  </a:lnTo>
                  <a:lnTo>
                    <a:pt x="13950" y="5961"/>
                  </a:lnTo>
                  <a:lnTo>
                    <a:pt x="19543" y="5961"/>
                  </a:lnTo>
                  <a:lnTo>
                    <a:pt x="21743" y="6861"/>
                  </a:lnTo>
                  <a:lnTo>
                    <a:pt x="25127" y="10799"/>
                  </a:lnTo>
                  <a:lnTo>
                    <a:pt x="25973" y="13183"/>
                  </a:lnTo>
                  <a:lnTo>
                    <a:pt x="25973" y="18707"/>
                  </a:lnTo>
                  <a:lnTo>
                    <a:pt x="25042" y="21575"/>
                  </a:lnTo>
                  <a:lnTo>
                    <a:pt x="21329" y="27627"/>
                  </a:lnTo>
                  <a:lnTo>
                    <a:pt x="17757" y="31733"/>
                  </a:lnTo>
                  <a:lnTo>
                    <a:pt x="9071" y="40248"/>
                  </a:lnTo>
                  <a:lnTo>
                    <a:pt x="6476" y="43184"/>
                  </a:lnTo>
                  <a:lnTo>
                    <a:pt x="2867" y="48269"/>
                  </a:lnTo>
                  <a:lnTo>
                    <a:pt x="1560" y="50845"/>
                  </a:lnTo>
                  <a:lnTo>
                    <a:pt x="235" y="55052"/>
                  </a:lnTo>
                  <a:lnTo>
                    <a:pt x="0" y="56706"/>
                  </a:lnTo>
                  <a:lnTo>
                    <a:pt x="47" y="58427"/>
                  </a:lnTo>
                  <a:lnTo>
                    <a:pt x="32177" y="58427"/>
                  </a:lnTo>
                  <a:lnTo>
                    <a:pt x="32177" y="51565"/>
                  </a:lnTo>
                  <a:lnTo>
                    <a:pt x="8338" y="51565"/>
                  </a:lnTo>
                  <a:lnTo>
                    <a:pt x="8996" y="50260"/>
                  </a:lnTo>
                  <a:lnTo>
                    <a:pt x="9842" y="48978"/>
                  </a:lnTo>
                  <a:lnTo>
                    <a:pt x="11872" y="46413"/>
                  </a:lnTo>
                  <a:lnTo>
                    <a:pt x="14166" y="43972"/>
                  </a:lnTo>
                  <a:lnTo>
                    <a:pt x="22034" y="36030"/>
                  </a:lnTo>
                  <a:lnTo>
                    <a:pt x="25108" y="32622"/>
                  </a:lnTo>
                  <a:lnTo>
                    <a:pt x="28793" y="27649"/>
                  </a:lnTo>
                  <a:lnTo>
                    <a:pt x="30119" y="25287"/>
                  </a:lnTo>
                  <a:lnTo>
                    <a:pt x="31707" y="20788"/>
                  </a:lnTo>
                  <a:lnTo>
                    <a:pt x="32102" y="18493"/>
                  </a:lnTo>
                  <a:lnTo>
                    <a:pt x="32102" y="11597"/>
                  </a:lnTo>
                  <a:lnTo>
                    <a:pt x="30749" y="7761"/>
                  </a:lnTo>
                  <a:lnTo>
                    <a:pt x="25306" y="1574"/>
                  </a:lnTo>
                  <a:lnTo>
                    <a:pt x="21621" y="0"/>
                  </a:lnTo>
                  <a:close/>
                </a:path>
              </a:pathLst>
            </a:custGeom>
            <a:solidFill>
              <a:srgbClr val="000000"/>
            </a:solidFill>
          </p:spPr>
          <p:txBody>
            <a:bodyPr wrap="square" lIns="0" tIns="0" rIns="0" bIns="0" rtlCol="0"/>
            <a:lstStyle/>
            <a:p>
              <a:endParaRPr/>
            </a:p>
          </p:txBody>
        </p:sp>
        <p:sp>
          <p:nvSpPr>
            <p:cNvPr id="174" name="object 174"/>
            <p:cNvSpPr/>
            <p:nvPr/>
          </p:nvSpPr>
          <p:spPr>
            <a:xfrm>
              <a:off x="1424398" y="4142127"/>
              <a:ext cx="28575" cy="0"/>
            </a:xfrm>
            <a:custGeom>
              <a:avLst/>
              <a:gdLst/>
              <a:ahLst/>
              <a:cxnLst/>
              <a:rect l="l" t="t" r="r" b="b"/>
              <a:pathLst>
                <a:path w="28575">
                  <a:moveTo>
                    <a:pt x="28229" y="0"/>
                  </a:moveTo>
                  <a:lnTo>
                    <a:pt x="0" y="0"/>
                  </a:lnTo>
                </a:path>
              </a:pathLst>
            </a:custGeom>
            <a:ln w="4858">
              <a:solidFill>
                <a:srgbClr val="000000"/>
              </a:solidFill>
            </a:ln>
          </p:spPr>
          <p:txBody>
            <a:bodyPr wrap="square" lIns="0" tIns="0" rIns="0" bIns="0" rtlCol="0"/>
            <a:lstStyle/>
            <a:p>
              <a:endParaRPr/>
            </a:p>
          </p:txBody>
        </p:sp>
        <p:sp>
          <p:nvSpPr>
            <p:cNvPr id="175" name="object 175"/>
            <p:cNvSpPr/>
            <p:nvPr/>
          </p:nvSpPr>
          <p:spPr>
            <a:xfrm>
              <a:off x="1371652" y="4114342"/>
              <a:ext cx="33655" cy="58419"/>
            </a:xfrm>
            <a:custGeom>
              <a:avLst/>
              <a:gdLst/>
              <a:ahLst/>
              <a:cxnLst/>
              <a:rect l="l" t="t" r="r" b="b"/>
              <a:pathLst>
                <a:path w="33655" h="58420">
                  <a:moveTo>
                    <a:pt x="27054" y="44208"/>
                  </a:moveTo>
                  <a:lnTo>
                    <a:pt x="21085" y="44208"/>
                  </a:lnTo>
                  <a:lnTo>
                    <a:pt x="21085" y="58157"/>
                  </a:lnTo>
                  <a:lnTo>
                    <a:pt x="27054" y="58157"/>
                  </a:lnTo>
                  <a:lnTo>
                    <a:pt x="27054" y="44208"/>
                  </a:lnTo>
                  <a:close/>
                </a:path>
                <a:path w="33655" h="58420">
                  <a:moveTo>
                    <a:pt x="27054" y="0"/>
                  </a:moveTo>
                  <a:lnTo>
                    <a:pt x="22175" y="0"/>
                  </a:lnTo>
                  <a:lnTo>
                    <a:pt x="0" y="37684"/>
                  </a:lnTo>
                  <a:lnTo>
                    <a:pt x="0" y="44208"/>
                  </a:lnTo>
                  <a:lnTo>
                    <a:pt x="33616" y="44208"/>
                  </a:lnTo>
                  <a:lnTo>
                    <a:pt x="33616" y="37684"/>
                  </a:lnTo>
                  <a:lnTo>
                    <a:pt x="5865" y="37684"/>
                  </a:lnTo>
                  <a:lnTo>
                    <a:pt x="21085" y="11361"/>
                  </a:lnTo>
                  <a:lnTo>
                    <a:pt x="27054" y="11361"/>
                  </a:lnTo>
                  <a:lnTo>
                    <a:pt x="27054" y="0"/>
                  </a:lnTo>
                  <a:close/>
                </a:path>
                <a:path w="33655" h="58420">
                  <a:moveTo>
                    <a:pt x="27054" y="11361"/>
                  </a:moveTo>
                  <a:lnTo>
                    <a:pt x="21085" y="11361"/>
                  </a:lnTo>
                  <a:lnTo>
                    <a:pt x="21085" y="37684"/>
                  </a:lnTo>
                  <a:lnTo>
                    <a:pt x="27054" y="37684"/>
                  </a:lnTo>
                  <a:lnTo>
                    <a:pt x="27054" y="11361"/>
                  </a:lnTo>
                  <a:close/>
                </a:path>
              </a:pathLst>
            </a:custGeom>
            <a:solidFill>
              <a:srgbClr val="000000"/>
            </a:solidFill>
          </p:spPr>
          <p:txBody>
            <a:bodyPr wrap="square" lIns="0" tIns="0" rIns="0" bIns="0" rtlCol="0"/>
            <a:lstStyle/>
            <a:p>
              <a:endParaRPr/>
            </a:p>
          </p:txBody>
        </p:sp>
        <p:sp>
          <p:nvSpPr>
            <p:cNvPr id="176" name="object 176"/>
            <p:cNvSpPr/>
            <p:nvPr/>
          </p:nvSpPr>
          <p:spPr>
            <a:xfrm>
              <a:off x="1424398" y="3846954"/>
              <a:ext cx="28575" cy="0"/>
            </a:xfrm>
            <a:custGeom>
              <a:avLst/>
              <a:gdLst/>
              <a:ahLst/>
              <a:cxnLst/>
              <a:rect l="l" t="t" r="r" b="b"/>
              <a:pathLst>
                <a:path w="28575">
                  <a:moveTo>
                    <a:pt x="28229" y="0"/>
                  </a:moveTo>
                  <a:lnTo>
                    <a:pt x="0" y="0"/>
                  </a:lnTo>
                </a:path>
              </a:pathLst>
            </a:custGeom>
            <a:ln w="4858">
              <a:solidFill>
                <a:srgbClr val="000000"/>
              </a:solidFill>
            </a:ln>
          </p:spPr>
          <p:txBody>
            <a:bodyPr wrap="square" lIns="0" tIns="0" rIns="0" bIns="0" rtlCol="0"/>
            <a:lstStyle/>
            <a:p>
              <a:endParaRPr/>
            </a:p>
          </p:txBody>
        </p:sp>
        <p:sp>
          <p:nvSpPr>
            <p:cNvPr id="177" name="object 177"/>
            <p:cNvSpPr/>
            <p:nvPr/>
          </p:nvSpPr>
          <p:spPr>
            <a:xfrm>
              <a:off x="1373344" y="3818831"/>
              <a:ext cx="32384" cy="59690"/>
            </a:xfrm>
            <a:custGeom>
              <a:avLst/>
              <a:gdLst/>
              <a:ahLst/>
              <a:cxnLst/>
              <a:rect l="l" t="t" r="r" b="b"/>
              <a:pathLst>
                <a:path w="32384" h="59689">
                  <a:moveTo>
                    <a:pt x="21263" y="0"/>
                  </a:moveTo>
                  <a:lnTo>
                    <a:pt x="12305" y="0"/>
                  </a:lnTo>
                  <a:lnTo>
                    <a:pt x="8234" y="2137"/>
                  </a:lnTo>
                  <a:lnTo>
                    <a:pt x="5207" y="6636"/>
                  </a:lnTo>
                  <a:lnTo>
                    <a:pt x="1729" y="11698"/>
                  </a:lnTo>
                  <a:lnTo>
                    <a:pt x="0" y="19910"/>
                  </a:lnTo>
                  <a:lnTo>
                    <a:pt x="0" y="41171"/>
                  </a:lnTo>
                  <a:lnTo>
                    <a:pt x="1569" y="48370"/>
                  </a:lnTo>
                  <a:lnTo>
                    <a:pt x="7840" y="57144"/>
                  </a:lnTo>
                  <a:lnTo>
                    <a:pt x="11901" y="59394"/>
                  </a:lnTo>
                  <a:lnTo>
                    <a:pt x="19788" y="59394"/>
                  </a:lnTo>
                  <a:lnTo>
                    <a:pt x="22401" y="58494"/>
                  </a:lnTo>
                  <a:lnTo>
                    <a:pt x="24695" y="56807"/>
                  </a:lnTo>
                  <a:lnTo>
                    <a:pt x="26998" y="55232"/>
                  </a:lnTo>
                  <a:lnTo>
                    <a:pt x="28310" y="53432"/>
                  </a:lnTo>
                  <a:lnTo>
                    <a:pt x="15050" y="53432"/>
                  </a:lnTo>
                  <a:lnTo>
                    <a:pt x="13405" y="52870"/>
                  </a:lnTo>
                  <a:lnTo>
                    <a:pt x="6862" y="35771"/>
                  </a:lnTo>
                  <a:lnTo>
                    <a:pt x="7802" y="32734"/>
                  </a:lnTo>
                  <a:lnTo>
                    <a:pt x="9682" y="30372"/>
                  </a:lnTo>
                  <a:lnTo>
                    <a:pt x="11374" y="28347"/>
                  </a:lnTo>
                  <a:lnTo>
                    <a:pt x="5931" y="28347"/>
                  </a:lnTo>
                  <a:lnTo>
                    <a:pt x="12070" y="7761"/>
                  </a:lnTo>
                  <a:lnTo>
                    <a:pt x="13499" y="6411"/>
                  </a:lnTo>
                  <a:lnTo>
                    <a:pt x="15172" y="5849"/>
                  </a:lnTo>
                  <a:lnTo>
                    <a:pt x="28751" y="5849"/>
                  </a:lnTo>
                  <a:lnTo>
                    <a:pt x="24394" y="1237"/>
                  </a:lnTo>
                  <a:lnTo>
                    <a:pt x="21263" y="0"/>
                  </a:lnTo>
                  <a:close/>
                </a:path>
                <a:path w="32384" h="59689">
                  <a:moveTo>
                    <a:pt x="28707" y="26885"/>
                  </a:moveTo>
                  <a:lnTo>
                    <a:pt x="19261" y="26885"/>
                  </a:lnTo>
                  <a:lnTo>
                    <a:pt x="21517" y="28122"/>
                  </a:lnTo>
                  <a:lnTo>
                    <a:pt x="23303" y="30372"/>
                  </a:lnTo>
                  <a:lnTo>
                    <a:pt x="25099" y="32734"/>
                  </a:lnTo>
                  <a:lnTo>
                    <a:pt x="25960" y="35771"/>
                  </a:lnTo>
                  <a:lnTo>
                    <a:pt x="25930" y="44320"/>
                  </a:lnTo>
                  <a:lnTo>
                    <a:pt x="25089" y="47358"/>
                  </a:lnTo>
                  <a:lnTo>
                    <a:pt x="21461" y="52307"/>
                  </a:lnTo>
                  <a:lnTo>
                    <a:pt x="19289" y="53432"/>
                  </a:lnTo>
                  <a:lnTo>
                    <a:pt x="28310" y="53432"/>
                  </a:lnTo>
                  <a:lnTo>
                    <a:pt x="28803" y="52757"/>
                  </a:lnTo>
                  <a:lnTo>
                    <a:pt x="30119" y="49607"/>
                  </a:lnTo>
                  <a:lnTo>
                    <a:pt x="31435" y="46570"/>
                  </a:lnTo>
                  <a:lnTo>
                    <a:pt x="32093" y="43083"/>
                  </a:lnTo>
                  <a:lnTo>
                    <a:pt x="32093" y="33971"/>
                  </a:lnTo>
                  <a:lnTo>
                    <a:pt x="30692" y="29359"/>
                  </a:lnTo>
                  <a:lnTo>
                    <a:pt x="28707" y="26885"/>
                  </a:lnTo>
                  <a:close/>
                </a:path>
                <a:path w="32384" h="59689">
                  <a:moveTo>
                    <a:pt x="21715" y="20585"/>
                  </a:moveTo>
                  <a:lnTo>
                    <a:pt x="15463" y="20585"/>
                  </a:lnTo>
                  <a:lnTo>
                    <a:pt x="13282" y="21260"/>
                  </a:lnTo>
                  <a:lnTo>
                    <a:pt x="11205" y="22497"/>
                  </a:lnTo>
                  <a:lnTo>
                    <a:pt x="9127" y="23847"/>
                  </a:lnTo>
                  <a:lnTo>
                    <a:pt x="7369" y="25760"/>
                  </a:lnTo>
                  <a:lnTo>
                    <a:pt x="5931" y="28347"/>
                  </a:lnTo>
                  <a:lnTo>
                    <a:pt x="11374" y="28347"/>
                  </a:lnTo>
                  <a:lnTo>
                    <a:pt x="11562" y="28122"/>
                  </a:lnTo>
                  <a:lnTo>
                    <a:pt x="13846" y="26885"/>
                  </a:lnTo>
                  <a:lnTo>
                    <a:pt x="28707" y="26885"/>
                  </a:lnTo>
                  <a:lnTo>
                    <a:pt x="25099" y="22385"/>
                  </a:lnTo>
                  <a:lnTo>
                    <a:pt x="21715" y="20585"/>
                  </a:lnTo>
                  <a:close/>
                </a:path>
                <a:path w="32384" h="59689">
                  <a:moveTo>
                    <a:pt x="28751" y="5849"/>
                  </a:moveTo>
                  <a:lnTo>
                    <a:pt x="19440" y="5849"/>
                  </a:lnTo>
                  <a:lnTo>
                    <a:pt x="21423" y="6861"/>
                  </a:lnTo>
                  <a:lnTo>
                    <a:pt x="24008" y="10124"/>
                  </a:lnTo>
                  <a:lnTo>
                    <a:pt x="24760" y="12148"/>
                  </a:lnTo>
                  <a:lnTo>
                    <a:pt x="25296" y="14961"/>
                  </a:lnTo>
                  <a:lnTo>
                    <a:pt x="31228" y="14398"/>
                  </a:lnTo>
                  <a:lnTo>
                    <a:pt x="30739" y="9899"/>
                  </a:lnTo>
                  <a:lnTo>
                    <a:pt x="29282" y="6411"/>
                  </a:lnTo>
                  <a:lnTo>
                    <a:pt x="28751" y="5849"/>
                  </a:lnTo>
                  <a:close/>
                </a:path>
              </a:pathLst>
            </a:custGeom>
            <a:solidFill>
              <a:srgbClr val="000000"/>
            </a:solidFill>
          </p:spPr>
          <p:txBody>
            <a:bodyPr wrap="square" lIns="0" tIns="0" rIns="0" bIns="0" rtlCol="0"/>
            <a:lstStyle/>
            <a:p>
              <a:endParaRPr/>
            </a:p>
          </p:txBody>
        </p:sp>
        <p:sp>
          <p:nvSpPr>
            <p:cNvPr id="178" name="object 178"/>
            <p:cNvSpPr/>
            <p:nvPr/>
          </p:nvSpPr>
          <p:spPr>
            <a:xfrm>
              <a:off x="1452628" y="4786198"/>
              <a:ext cx="1288415" cy="34290"/>
            </a:xfrm>
            <a:custGeom>
              <a:avLst/>
              <a:gdLst/>
              <a:ahLst/>
              <a:cxnLst/>
              <a:rect l="l" t="t" r="r" b="b"/>
              <a:pathLst>
                <a:path w="1288414" h="34289">
                  <a:moveTo>
                    <a:pt x="0" y="0"/>
                  </a:moveTo>
                  <a:lnTo>
                    <a:pt x="1288141" y="0"/>
                  </a:lnTo>
                </a:path>
                <a:path w="1288414" h="34289">
                  <a:moveTo>
                    <a:pt x="44727" y="0"/>
                  </a:moveTo>
                  <a:lnTo>
                    <a:pt x="44727" y="33769"/>
                  </a:lnTo>
                </a:path>
              </a:pathLst>
            </a:custGeom>
            <a:ln w="4459">
              <a:solidFill>
                <a:srgbClr val="000000"/>
              </a:solidFill>
            </a:ln>
          </p:spPr>
          <p:txBody>
            <a:bodyPr wrap="square" lIns="0" tIns="0" rIns="0" bIns="0" rtlCol="0"/>
            <a:lstStyle/>
            <a:p>
              <a:endParaRPr/>
            </a:p>
          </p:txBody>
        </p:sp>
        <p:sp>
          <p:nvSpPr>
            <p:cNvPr id="179" name="object 179"/>
            <p:cNvSpPr/>
            <p:nvPr/>
          </p:nvSpPr>
          <p:spPr>
            <a:xfrm>
              <a:off x="1480416" y="4852016"/>
              <a:ext cx="31750" cy="59690"/>
            </a:xfrm>
            <a:custGeom>
              <a:avLst/>
              <a:gdLst/>
              <a:ahLst/>
              <a:cxnLst/>
              <a:rect l="l" t="t" r="r" b="b"/>
              <a:pathLst>
                <a:path w="31750" h="59689">
                  <a:moveTo>
                    <a:pt x="18462" y="0"/>
                  </a:moveTo>
                  <a:lnTo>
                    <a:pt x="12314" y="0"/>
                  </a:lnTo>
                  <a:lnTo>
                    <a:pt x="9381" y="1136"/>
                  </a:lnTo>
                  <a:lnTo>
                    <a:pt x="4719" y="5680"/>
                  </a:lnTo>
                  <a:lnTo>
                    <a:pt x="2961" y="8920"/>
                  </a:lnTo>
                  <a:lnTo>
                    <a:pt x="592" y="17300"/>
                  </a:lnTo>
                  <a:lnTo>
                    <a:pt x="0" y="22835"/>
                  </a:lnTo>
                  <a:lnTo>
                    <a:pt x="0" y="40642"/>
                  </a:lnTo>
                  <a:lnTo>
                    <a:pt x="1607" y="48516"/>
                  </a:lnTo>
                  <a:lnTo>
                    <a:pt x="7482" y="57381"/>
                  </a:lnTo>
                  <a:lnTo>
                    <a:pt x="11167" y="59394"/>
                  </a:lnTo>
                  <a:lnTo>
                    <a:pt x="19412" y="59394"/>
                  </a:lnTo>
                  <a:lnTo>
                    <a:pt x="22354" y="58247"/>
                  </a:lnTo>
                  <a:lnTo>
                    <a:pt x="27017" y="53668"/>
                  </a:lnTo>
                  <a:lnTo>
                    <a:pt x="27096" y="53522"/>
                  </a:lnTo>
                  <a:lnTo>
                    <a:pt x="13113" y="53522"/>
                  </a:lnTo>
                  <a:lnTo>
                    <a:pt x="10810" y="51936"/>
                  </a:lnTo>
                  <a:lnTo>
                    <a:pt x="7069" y="45614"/>
                  </a:lnTo>
                  <a:lnTo>
                    <a:pt x="6138" y="39258"/>
                  </a:lnTo>
                  <a:lnTo>
                    <a:pt x="6263" y="19370"/>
                  </a:lnTo>
                  <a:lnTo>
                    <a:pt x="7163" y="13622"/>
                  </a:lnTo>
                  <a:lnTo>
                    <a:pt x="10857" y="7300"/>
                  </a:lnTo>
                  <a:lnTo>
                    <a:pt x="13047" y="5905"/>
                  </a:lnTo>
                  <a:lnTo>
                    <a:pt x="26820" y="5905"/>
                  </a:lnTo>
                  <a:lnTo>
                    <a:pt x="26302" y="4949"/>
                  </a:lnTo>
                  <a:lnTo>
                    <a:pt x="24685" y="3138"/>
                  </a:lnTo>
                  <a:lnTo>
                    <a:pt x="20746" y="629"/>
                  </a:lnTo>
                  <a:lnTo>
                    <a:pt x="18462" y="0"/>
                  </a:lnTo>
                  <a:close/>
                </a:path>
                <a:path w="31750" h="59689">
                  <a:moveTo>
                    <a:pt x="26820" y="5905"/>
                  </a:moveTo>
                  <a:lnTo>
                    <a:pt x="18565" y="5905"/>
                  </a:lnTo>
                  <a:lnTo>
                    <a:pt x="20897" y="7480"/>
                  </a:lnTo>
                  <a:lnTo>
                    <a:pt x="24629" y="13779"/>
                  </a:lnTo>
                  <a:lnTo>
                    <a:pt x="25456" y="19370"/>
                  </a:lnTo>
                  <a:lnTo>
                    <a:pt x="25566" y="39258"/>
                  </a:lnTo>
                  <a:lnTo>
                    <a:pt x="24629" y="45580"/>
                  </a:lnTo>
                  <a:lnTo>
                    <a:pt x="20897" y="51936"/>
                  </a:lnTo>
                  <a:lnTo>
                    <a:pt x="18594" y="53522"/>
                  </a:lnTo>
                  <a:lnTo>
                    <a:pt x="27096" y="53522"/>
                  </a:lnTo>
                  <a:lnTo>
                    <a:pt x="28774" y="50429"/>
                  </a:lnTo>
                  <a:lnTo>
                    <a:pt x="31115" y="42048"/>
                  </a:lnTo>
                  <a:lnTo>
                    <a:pt x="31698" y="36536"/>
                  </a:lnTo>
                  <a:lnTo>
                    <a:pt x="31609" y="22835"/>
                  </a:lnTo>
                  <a:lnTo>
                    <a:pt x="31331" y="19370"/>
                  </a:lnTo>
                  <a:lnTo>
                    <a:pt x="29874" y="12565"/>
                  </a:lnTo>
                  <a:lnTo>
                    <a:pt x="28868" y="9685"/>
                  </a:lnTo>
                  <a:lnTo>
                    <a:pt x="26820" y="5905"/>
                  </a:lnTo>
                  <a:close/>
                </a:path>
              </a:pathLst>
            </a:custGeom>
            <a:solidFill>
              <a:srgbClr val="000000"/>
            </a:solidFill>
          </p:spPr>
          <p:txBody>
            <a:bodyPr wrap="square" lIns="0" tIns="0" rIns="0" bIns="0" rtlCol="0"/>
            <a:lstStyle/>
            <a:p>
              <a:endParaRPr/>
            </a:p>
          </p:txBody>
        </p:sp>
        <p:sp>
          <p:nvSpPr>
            <p:cNvPr id="180" name="object 180"/>
            <p:cNvSpPr/>
            <p:nvPr/>
          </p:nvSpPr>
          <p:spPr>
            <a:xfrm>
              <a:off x="1736993"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181" name="object 181"/>
            <p:cNvSpPr/>
            <p:nvPr/>
          </p:nvSpPr>
          <p:spPr>
            <a:xfrm>
              <a:off x="1713821" y="4852016"/>
              <a:ext cx="47625" cy="58419"/>
            </a:xfrm>
            <a:custGeom>
              <a:avLst/>
              <a:gdLst/>
              <a:ahLst/>
              <a:cxnLst/>
              <a:rect l="l" t="t" r="r" b="b"/>
              <a:pathLst>
                <a:path w="47625" h="58420">
                  <a:moveTo>
                    <a:pt x="6796" y="50271"/>
                  </a:moveTo>
                  <a:lnTo>
                    <a:pt x="0" y="50271"/>
                  </a:lnTo>
                  <a:lnTo>
                    <a:pt x="0" y="58404"/>
                  </a:lnTo>
                  <a:lnTo>
                    <a:pt x="6796" y="58404"/>
                  </a:lnTo>
                  <a:lnTo>
                    <a:pt x="6796" y="50271"/>
                  </a:lnTo>
                  <a:close/>
                </a:path>
                <a:path w="47625" h="58420">
                  <a:moveTo>
                    <a:pt x="44408" y="5905"/>
                  </a:moveTo>
                  <a:lnTo>
                    <a:pt x="34810" y="5905"/>
                  </a:lnTo>
                  <a:lnTo>
                    <a:pt x="37019" y="6884"/>
                  </a:lnTo>
                  <a:lnTo>
                    <a:pt x="40403" y="10765"/>
                  </a:lnTo>
                  <a:lnTo>
                    <a:pt x="41249" y="13161"/>
                  </a:lnTo>
                  <a:lnTo>
                    <a:pt x="41249" y="18684"/>
                  </a:lnTo>
                  <a:lnTo>
                    <a:pt x="40318" y="21553"/>
                  </a:lnTo>
                  <a:lnTo>
                    <a:pt x="36585" y="27627"/>
                  </a:lnTo>
                  <a:lnTo>
                    <a:pt x="33033" y="31710"/>
                  </a:lnTo>
                  <a:lnTo>
                    <a:pt x="24347" y="40226"/>
                  </a:lnTo>
                  <a:lnTo>
                    <a:pt x="21743" y="43162"/>
                  </a:lnTo>
                  <a:lnTo>
                    <a:pt x="18142" y="48246"/>
                  </a:lnTo>
                  <a:lnTo>
                    <a:pt x="16836" y="50822"/>
                  </a:lnTo>
                  <a:lnTo>
                    <a:pt x="16018" y="53443"/>
                  </a:lnTo>
                  <a:lnTo>
                    <a:pt x="15501" y="55029"/>
                  </a:lnTo>
                  <a:lnTo>
                    <a:pt x="15275" y="56683"/>
                  </a:lnTo>
                  <a:lnTo>
                    <a:pt x="15313" y="58404"/>
                  </a:lnTo>
                  <a:lnTo>
                    <a:pt x="47444" y="58404"/>
                  </a:lnTo>
                  <a:lnTo>
                    <a:pt x="47444" y="51531"/>
                  </a:lnTo>
                  <a:lnTo>
                    <a:pt x="23604" y="51531"/>
                  </a:lnTo>
                  <a:lnTo>
                    <a:pt x="24272" y="50237"/>
                  </a:lnTo>
                  <a:lnTo>
                    <a:pt x="25108" y="48955"/>
                  </a:lnTo>
                  <a:lnTo>
                    <a:pt x="27139" y="46390"/>
                  </a:lnTo>
                  <a:lnTo>
                    <a:pt x="29442" y="43949"/>
                  </a:lnTo>
                  <a:lnTo>
                    <a:pt x="37310" y="36007"/>
                  </a:lnTo>
                  <a:lnTo>
                    <a:pt x="40375" y="32599"/>
                  </a:lnTo>
                  <a:lnTo>
                    <a:pt x="44082" y="27604"/>
                  </a:lnTo>
                  <a:lnTo>
                    <a:pt x="45385" y="25253"/>
                  </a:lnTo>
                  <a:lnTo>
                    <a:pt x="46983" y="20765"/>
                  </a:lnTo>
                  <a:lnTo>
                    <a:pt x="47341" y="18684"/>
                  </a:lnTo>
                  <a:lnTo>
                    <a:pt x="47298" y="11350"/>
                  </a:lnTo>
                  <a:lnTo>
                    <a:pt x="46015" y="7739"/>
                  </a:lnTo>
                  <a:lnTo>
                    <a:pt x="44408" y="5905"/>
                  </a:lnTo>
                  <a:close/>
                </a:path>
                <a:path w="47625" h="58420">
                  <a:moveTo>
                    <a:pt x="36887" y="0"/>
                  </a:moveTo>
                  <a:lnTo>
                    <a:pt x="27609" y="0"/>
                  </a:lnTo>
                  <a:lnTo>
                    <a:pt x="23924" y="1428"/>
                  </a:lnTo>
                  <a:lnTo>
                    <a:pt x="18443" y="7176"/>
                  </a:lnTo>
                  <a:lnTo>
                    <a:pt x="16970" y="11068"/>
                  </a:lnTo>
                  <a:lnTo>
                    <a:pt x="16847" y="11575"/>
                  </a:lnTo>
                  <a:lnTo>
                    <a:pt x="16441" y="16817"/>
                  </a:lnTo>
                  <a:lnTo>
                    <a:pt x="22580" y="17570"/>
                  </a:lnTo>
                  <a:lnTo>
                    <a:pt x="22598" y="13926"/>
                  </a:lnTo>
                  <a:lnTo>
                    <a:pt x="23473" y="11068"/>
                  </a:lnTo>
                  <a:lnTo>
                    <a:pt x="26923" y="6940"/>
                  </a:lnTo>
                  <a:lnTo>
                    <a:pt x="29216" y="5905"/>
                  </a:lnTo>
                  <a:lnTo>
                    <a:pt x="44408" y="5905"/>
                  </a:lnTo>
                  <a:lnTo>
                    <a:pt x="40581" y="1541"/>
                  </a:lnTo>
                  <a:lnTo>
                    <a:pt x="36887" y="0"/>
                  </a:lnTo>
                  <a:close/>
                </a:path>
              </a:pathLst>
            </a:custGeom>
            <a:solidFill>
              <a:srgbClr val="000000"/>
            </a:solidFill>
          </p:spPr>
          <p:txBody>
            <a:bodyPr wrap="square" lIns="0" tIns="0" rIns="0" bIns="0" rtlCol="0"/>
            <a:lstStyle/>
            <a:p>
              <a:endParaRPr/>
            </a:p>
          </p:txBody>
        </p:sp>
        <p:sp>
          <p:nvSpPr>
            <p:cNvPr id="182" name="object 182"/>
            <p:cNvSpPr/>
            <p:nvPr/>
          </p:nvSpPr>
          <p:spPr>
            <a:xfrm>
              <a:off x="1976790"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183" name="object 183"/>
            <p:cNvSpPr/>
            <p:nvPr/>
          </p:nvSpPr>
          <p:spPr>
            <a:xfrm>
              <a:off x="1953618" y="4852252"/>
              <a:ext cx="48260" cy="58419"/>
            </a:xfrm>
            <a:custGeom>
              <a:avLst/>
              <a:gdLst/>
              <a:ahLst/>
              <a:cxnLst/>
              <a:rect l="l" t="t" r="r" b="b"/>
              <a:pathLst>
                <a:path w="48260" h="58420">
                  <a:moveTo>
                    <a:pt x="6796" y="50035"/>
                  </a:moveTo>
                  <a:lnTo>
                    <a:pt x="0" y="50035"/>
                  </a:lnTo>
                  <a:lnTo>
                    <a:pt x="0" y="58168"/>
                  </a:lnTo>
                  <a:lnTo>
                    <a:pt x="6796" y="58168"/>
                  </a:lnTo>
                  <a:lnTo>
                    <a:pt x="6796" y="50035"/>
                  </a:lnTo>
                  <a:close/>
                </a:path>
                <a:path w="48260" h="58420">
                  <a:moveTo>
                    <a:pt x="41183" y="44242"/>
                  </a:moveTo>
                  <a:lnTo>
                    <a:pt x="35214" y="44242"/>
                  </a:lnTo>
                  <a:lnTo>
                    <a:pt x="35214" y="58168"/>
                  </a:lnTo>
                  <a:lnTo>
                    <a:pt x="41183" y="58168"/>
                  </a:lnTo>
                  <a:lnTo>
                    <a:pt x="41183" y="44242"/>
                  </a:lnTo>
                  <a:close/>
                </a:path>
                <a:path w="48260" h="58420">
                  <a:moveTo>
                    <a:pt x="41183" y="0"/>
                  </a:moveTo>
                  <a:lnTo>
                    <a:pt x="36304" y="0"/>
                  </a:lnTo>
                  <a:lnTo>
                    <a:pt x="14128" y="37695"/>
                  </a:lnTo>
                  <a:lnTo>
                    <a:pt x="14128" y="44242"/>
                  </a:lnTo>
                  <a:lnTo>
                    <a:pt x="47745" y="44242"/>
                  </a:lnTo>
                  <a:lnTo>
                    <a:pt x="47745" y="37695"/>
                  </a:lnTo>
                  <a:lnTo>
                    <a:pt x="19994" y="37695"/>
                  </a:lnTo>
                  <a:lnTo>
                    <a:pt x="35214" y="11462"/>
                  </a:lnTo>
                  <a:lnTo>
                    <a:pt x="41183" y="11462"/>
                  </a:lnTo>
                  <a:lnTo>
                    <a:pt x="41183" y="0"/>
                  </a:lnTo>
                  <a:close/>
                </a:path>
                <a:path w="48260" h="58420">
                  <a:moveTo>
                    <a:pt x="41183" y="11462"/>
                  </a:moveTo>
                  <a:lnTo>
                    <a:pt x="35214" y="11462"/>
                  </a:lnTo>
                  <a:lnTo>
                    <a:pt x="35214" y="37695"/>
                  </a:lnTo>
                  <a:lnTo>
                    <a:pt x="41183" y="37695"/>
                  </a:lnTo>
                  <a:lnTo>
                    <a:pt x="41183" y="11462"/>
                  </a:lnTo>
                  <a:close/>
                </a:path>
              </a:pathLst>
            </a:custGeom>
            <a:solidFill>
              <a:srgbClr val="000000"/>
            </a:solidFill>
          </p:spPr>
          <p:txBody>
            <a:bodyPr wrap="square" lIns="0" tIns="0" rIns="0" bIns="0" rtlCol="0"/>
            <a:lstStyle/>
            <a:p>
              <a:endParaRPr/>
            </a:p>
          </p:txBody>
        </p:sp>
        <p:sp>
          <p:nvSpPr>
            <p:cNvPr id="184" name="object 184"/>
            <p:cNvSpPr/>
            <p:nvPr/>
          </p:nvSpPr>
          <p:spPr>
            <a:xfrm>
              <a:off x="2216597"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185" name="object 185"/>
            <p:cNvSpPr/>
            <p:nvPr/>
          </p:nvSpPr>
          <p:spPr>
            <a:xfrm>
              <a:off x="2193378" y="4852016"/>
              <a:ext cx="48260" cy="59690"/>
            </a:xfrm>
            <a:custGeom>
              <a:avLst/>
              <a:gdLst/>
              <a:ahLst/>
              <a:cxnLst/>
              <a:rect l="l" t="t" r="r" b="b"/>
              <a:pathLst>
                <a:path w="48260" h="59689">
                  <a:moveTo>
                    <a:pt x="6862" y="50271"/>
                  </a:moveTo>
                  <a:lnTo>
                    <a:pt x="0" y="50271"/>
                  </a:lnTo>
                  <a:lnTo>
                    <a:pt x="0" y="58404"/>
                  </a:lnTo>
                  <a:lnTo>
                    <a:pt x="6862" y="58404"/>
                  </a:lnTo>
                  <a:lnTo>
                    <a:pt x="6862" y="50271"/>
                  </a:lnTo>
                  <a:close/>
                </a:path>
                <a:path w="48260" h="59689">
                  <a:moveTo>
                    <a:pt x="37131" y="0"/>
                  </a:moveTo>
                  <a:lnTo>
                    <a:pt x="28201" y="0"/>
                  </a:lnTo>
                  <a:lnTo>
                    <a:pt x="24065" y="2216"/>
                  </a:lnTo>
                  <a:lnTo>
                    <a:pt x="17578" y="11766"/>
                  </a:lnTo>
                  <a:lnTo>
                    <a:pt x="15886" y="19944"/>
                  </a:lnTo>
                  <a:lnTo>
                    <a:pt x="15886" y="41238"/>
                  </a:lnTo>
                  <a:lnTo>
                    <a:pt x="17390" y="48449"/>
                  </a:lnTo>
                  <a:lnTo>
                    <a:pt x="20658" y="52926"/>
                  </a:lnTo>
                  <a:lnTo>
                    <a:pt x="23689" y="57201"/>
                  </a:lnTo>
                  <a:lnTo>
                    <a:pt x="27731" y="59394"/>
                  </a:lnTo>
                  <a:lnTo>
                    <a:pt x="35627" y="59394"/>
                  </a:lnTo>
                  <a:lnTo>
                    <a:pt x="38260" y="58562"/>
                  </a:lnTo>
                  <a:lnTo>
                    <a:pt x="40516" y="56897"/>
                  </a:lnTo>
                  <a:lnTo>
                    <a:pt x="42866" y="55221"/>
                  </a:lnTo>
                  <a:lnTo>
                    <a:pt x="44132" y="53522"/>
                  </a:lnTo>
                  <a:lnTo>
                    <a:pt x="30927" y="53522"/>
                  </a:lnTo>
                  <a:lnTo>
                    <a:pt x="29235" y="52926"/>
                  </a:lnTo>
                  <a:lnTo>
                    <a:pt x="27731" y="51756"/>
                  </a:lnTo>
                  <a:lnTo>
                    <a:pt x="26133" y="50575"/>
                  </a:lnTo>
                  <a:lnTo>
                    <a:pt x="24911" y="48865"/>
                  </a:lnTo>
                  <a:lnTo>
                    <a:pt x="24041" y="46559"/>
                  </a:lnTo>
                  <a:lnTo>
                    <a:pt x="23125" y="44365"/>
                  </a:lnTo>
                  <a:lnTo>
                    <a:pt x="22749" y="42014"/>
                  </a:lnTo>
                  <a:lnTo>
                    <a:pt x="22749" y="35794"/>
                  </a:lnTo>
                  <a:lnTo>
                    <a:pt x="23689" y="32768"/>
                  </a:lnTo>
                  <a:lnTo>
                    <a:pt x="27230" y="28403"/>
                  </a:lnTo>
                  <a:lnTo>
                    <a:pt x="21809" y="28403"/>
                  </a:lnTo>
                  <a:lnTo>
                    <a:pt x="21830" y="22419"/>
                  </a:lnTo>
                  <a:lnTo>
                    <a:pt x="22373" y="18099"/>
                  </a:lnTo>
                  <a:lnTo>
                    <a:pt x="23501" y="14961"/>
                  </a:lnTo>
                  <a:lnTo>
                    <a:pt x="24563" y="11766"/>
                  </a:lnTo>
                  <a:lnTo>
                    <a:pt x="26039" y="9415"/>
                  </a:lnTo>
                  <a:lnTo>
                    <a:pt x="27919" y="7773"/>
                  </a:lnTo>
                  <a:lnTo>
                    <a:pt x="29329" y="6501"/>
                  </a:lnTo>
                  <a:lnTo>
                    <a:pt x="31021" y="5871"/>
                  </a:lnTo>
                  <a:lnTo>
                    <a:pt x="44607" y="5871"/>
                  </a:lnTo>
                  <a:lnTo>
                    <a:pt x="40234" y="1282"/>
                  </a:lnTo>
                  <a:lnTo>
                    <a:pt x="37131" y="0"/>
                  </a:lnTo>
                  <a:close/>
                </a:path>
                <a:path w="48260" h="59689">
                  <a:moveTo>
                    <a:pt x="44555" y="26975"/>
                  </a:moveTo>
                  <a:lnTo>
                    <a:pt x="35157" y="26975"/>
                  </a:lnTo>
                  <a:lnTo>
                    <a:pt x="37414" y="28133"/>
                  </a:lnTo>
                  <a:lnTo>
                    <a:pt x="40986" y="32768"/>
                  </a:lnTo>
                  <a:lnTo>
                    <a:pt x="41796" y="35794"/>
                  </a:lnTo>
                  <a:lnTo>
                    <a:pt x="41771" y="44365"/>
                  </a:lnTo>
                  <a:lnTo>
                    <a:pt x="40986" y="47436"/>
                  </a:lnTo>
                  <a:lnTo>
                    <a:pt x="39106" y="49866"/>
                  </a:lnTo>
                  <a:lnTo>
                    <a:pt x="37319" y="52307"/>
                  </a:lnTo>
                  <a:lnTo>
                    <a:pt x="35157" y="53522"/>
                  </a:lnTo>
                  <a:lnTo>
                    <a:pt x="44132" y="53522"/>
                  </a:lnTo>
                  <a:lnTo>
                    <a:pt x="44652" y="52825"/>
                  </a:lnTo>
                  <a:lnTo>
                    <a:pt x="47284" y="46559"/>
                  </a:lnTo>
                  <a:lnTo>
                    <a:pt x="47942" y="43162"/>
                  </a:lnTo>
                  <a:lnTo>
                    <a:pt x="47942" y="33960"/>
                  </a:lnTo>
                  <a:lnTo>
                    <a:pt x="46532" y="29427"/>
                  </a:lnTo>
                  <a:lnTo>
                    <a:pt x="44555" y="26975"/>
                  </a:lnTo>
                  <a:close/>
                </a:path>
                <a:path w="48260" h="59689">
                  <a:moveTo>
                    <a:pt x="37602" y="20664"/>
                  </a:moveTo>
                  <a:lnTo>
                    <a:pt x="31303" y="20664"/>
                  </a:lnTo>
                  <a:lnTo>
                    <a:pt x="29141" y="21305"/>
                  </a:lnTo>
                  <a:lnTo>
                    <a:pt x="25005" y="23847"/>
                  </a:lnTo>
                  <a:lnTo>
                    <a:pt x="23219" y="25782"/>
                  </a:lnTo>
                  <a:lnTo>
                    <a:pt x="21809" y="28403"/>
                  </a:lnTo>
                  <a:lnTo>
                    <a:pt x="27230" y="28403"/>
                  </a:lnTo>
                  <a:lnTo>
                    <a:pt x="27449" y="28133"/>
                  </a:lnTo>
                  <a:lnTo>
                    <a:pt x="29705" y="26975"/>
                  </a:lnTo>
                  <a:lnTo>
                    <a:pt x="44555" y="26975"/>
                  </a:lnTo>
                  <a:lnTo>
                    <a:pt x="43598" y="25782"/>
                  </a:lnTo>
                  <a:lnTo>
                    <a:pt x="40986" y="22419"/>
                  </a:lnTo>
                  <a:lnTo>
                    <a:pt x="37602" y="20664"/>
                  </a:lnTo>
                  <a:close/>
                </a:path>
                <a:path w="48260" h="59689">
                  <a:moveTo>
                    <a:pt x="44607" y="5871"/>
                  </a:moveTo>
                  <a:lnTo>
                    <a:pt x="35345" y="5871"/>
                  </a:lnTo>
                  <a:lnTo>
                    <a:pt x="37319" y="6884"/>
                  </a:lnTo>
                  <a:lnTo>
                    <a:pt x="38918" y="8920"/>
                  </a:lnTo>
                  <a:lnTo>
                    <a:pt x="39858" y="10191"/>
                  </a:lnTo>
                  <a:lnTo>
                    <a:pt x="40610" y="12227"/>
                  </a:lnTo>
                  <a:lnTo>
                    <a:pt x="41174" y="15039"/>
                  </a:lnTo>
                  <a:lnTo>
                    <a:pt x="47096" y="14477"/>
                  </a:lnTo>
                  <a:lnTo>
                    <a:pt x="46626" y="9955"/>
                  </a:lnTo>
                  <a:lnTo>
                    <a:pt x="45122" y="6411"/>
                  </a:lnTo>
                  <a:lnTo>
                    <a:pt x="44607" y="5871"/>
                  </a:lnTo>
                  <a:close/>
                </a:path>
              </a:pathLst>
            </a:custGeom>
            <a:solidFill>
              <a:srgbClr val="000000"/>
            </a:solidFill>
          </p:spPr>
          <p:txBody>
            <a:bodyPr wrap="square" lIns="0" tIns="0" rIns="0" bIns="0" rtlCol="0"/>
            <a:lstStyle/>
            <a:p>
              <a:endParaRPr/>
            </a:p>
          </p:txBody>
        </p:sp>
        <p:sp>
          <p:nvSpPr>
            <p:cNvPr id="186" name="object 186"/>
            <p:cNvSpPr/>
            <p:nvPr/>
          </p:nvSpPr>
          <p:spPr>
            <a:xfrm>
              <a:off x="2456404"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187" name="object 187"/>
            <p:cNvSpPr/>
            <p:nvPr/>
          </p:nvSpPr>
          <p:spPr>
            <a:xfrm>
              <a:off x="2433185" y="4852016"/>
              <a:ext cx="48260" cy="59690"/>
            </a:xfrm>
            <a:custGeom>
              <a:avLst/>
              <a:gdLst/>
              <a:ahLst/>
              <a:cxnLst/>
              <a:rect l="l" t="t" r="r" b="b"/>
              <a:pathLst>
                <a:path w="48260" h="59689">
                  <a:moveTo>
                    <a:pt x="6862" y="50271"/>
                  </a:moveTo>
                  <a:lnTo>
                    <a:pt x="0" y="50271"/>
                  </a:lnTo>
                  <a:lnTo>
                    <a:pt x="0" y="58404"/>
                  </a:lnTo>
                  <a:lnTo>
                    <a:pt x="6862" y="58404"/>
                  </a:lnTo>
                  <a:lnTo>
                    <a:pt x="6862" y="50271"/>
                  </a:lnTo>
                  <a:close/>
                </a:path>
                <a:path w="48260" h="59689">
                  <a:moveTo>
                    <a:pt x="36191" y="0"/>
                  </a:moveTo>
                  <a:lnTo>
                    <a:pt x="27731" y="0"/>
                  </a:lnTo>
                  <a:lnTo>
                    <a:pt x="24347" y="1439"/>
                  </a:lnTo>
                  <a:lnTo>
                    <a:pt x="19271" y="7210"/>
                  </a:lnTo>
                  <a:lnTo>
                    <a:pt x="18195" y="10337"/>
                  </a:lnTo>
                  <a:lnTo>
                    <a:pt x="18072" y="17897"/>
                  </a:lnTo>
                  <a:lnTo>
                    <a:pt x="18633" y="20236"/>
                  </a:lnTo>
                  <a:lnTo>
                    <a:pt x="19847" y="22239"/>
                  </a:lnTo>
                  <a:lnTo>
                    <a:pt x="20963" y="24230"/>
                  </a:lnTo>
                  <a:lnTo>
                    <a:pt x="22843" y="25771"/>
                  </a:lnTo>
                  <a:lnTo>
                    <a:pt x="25287" y="26862"/>
                  </a:lnTo>
                  <a:lnTo>
                    <a:pt x="22373" y="27784"/>
                  </a:lnTo>
                  <a:lnTo>
                    <a:pt x="20023" y="29528"/>
                  </a:lnTo>
                  <a:lnTo>
                    <a:pt x="16826" y="34624"/>
                  </a:lnTo>
                  <a:lnTo>
                    <a:pt x="16074" y="37796"/>
                  </a:lnTo>
                  <a:lnTo>
                    <a:pt x="16104" y="46750"/>
                  </a:lnTo>
                  <a:lnTo>
                    <a:pt x="17484" y="50890"/>
                  </a:lnTo>
                  <a:lnTo>
                    <a:pt x="20502" y="54310"/>
                  </a:lnTo>
                  <a:lnTo>
                    <a:pt x="23407" y="57695"/>
                  </a:lnTo>
                  <a:lnTo>
                    <a:pt x="27261" y="59394"/>
                  </a:lnTo>
                  <a:lnTo>
                    <a:pt x="36849" y="59394"/>
                  </a:lnTo>
                  <a:lnTo>
                    <a:pt x="40704" y="57695"/>
                  </a:lnTo>
                  <a:lnTo>
                    <a:pt x="43722" y="54298"/>
                  </a:lnTo>
                  <a:lnTo>
                    <a:pt x="44390" y="53522"/>
                  </a:lnTo>
                  <a:lnTo>
                    <a:pt x="30269" y="53522"/>
                  </a:lnTo>
                  <a:lnTo>
                    <a:pt x="28577" y="52993"/>
                  </a:lnTo>
                  <a:lnTo>
                    <a:pt x="25362" y="50890"/>
                  </a:lnTo>
                  <a:lnTo>
                    <a:pt x="24159" y="49439"/>
                  </a:lnTo>
                  <a:lnTo>
                    <a:pt x="23407" y="47526"/>
                  </a:lnTo>
                  <a:lnTo>
                    <a:pt x="22561" y="45625"/>
                  </a:lnTo>
                  <a:lnTo>
                    <a:pt x="22185" y="43657"/>
                  </a:lnTo>
                  <a:lnTo>
                    <a:pt x="22219" y="38179"/>
                  </a:lnTo>
                  <a:lnTo>
                    <a:pt x="23125" y="35513"/>
                  </a:lnTo>
                  <a:lnTo>
                    <a:pt x="24911" y="33285"/>
                  </a:lnTo>
                  <a:lnTo>
                    <a:pt x="26791" y="31069"/>
                  </a:lnTo>
                  <a:lnTo>
                    <a:pt x="29141" y="29956"/>
                  </a:lnTo>
                  <a:lnTo>
                    <a:pt x="44217" y="29956"/>
                  </a:lnTo>
                  <a:lnTo>
                    <a:pt x="41926" y="28021"/>
                  </a:lnTo>
                  <a:lnTo>
                    <a:pt x="38918" y="26862"/>
                  </a:lnTo>
                  <a:lnTo>
                    <a:pt x="41362" y="25771"/>
                  </a:lnTo>
                  <a:lnTo>
                    <a:pt x="43148" y="24230"/>
                  </a:lnTo>
                  <a:lnTo>
                    <a:pt x="29705" y="24117"/>
                  </a:lnTo>
                  <a:lnTo>
                    <a:pt x="27825" y="23251"/>
                  </a:lnTo>
                  <a:lnTo>
                    <a:pt x="24817" y="19753"/>
                  </a:lnTo>
                  <a:lnTo>
                    <a:pt x="24121" y="17672"/>
                  </a:lnTo>
                  <a:lnTo>
                    <a:pt x="24065" y="12328"/>
                  </a:lnTo>
                  <a:lnTo>
                    <a:pt x="24817" y="10236"/>
                  </a:lnTo>
                  <a:lnTo>
                    <a:pt x="27825" y="6738"/>
                  </a:lnTo>
                  <a:lnTo>
                    <a:pt x="29799" y="5871"/>
                  </a:lnTo>
                  <a:lnTo>
                    <a:pt x="43504" y="5871"/>
                  </a:lnTo>
                  <a:lnTo>
                    <a:pt x="42208" y="4420"/>
                  </a:lnTo>
                  <a:lnTo>
                    <a:pt x="39670" y="1473"/>
                  </a:lnTo>
                  <a:lnTo>
                    <a:pt x="36191" y="0"/>
                  </a:lnTo>
                  <a:close/>
                </a:path>
                <a:path w="48260" h="59689">
                  <a:moveTo>
                    <a:pt x="44217" y="29956"/>
                  </a:moveTo>
                  <a:lnTo>
                    <a:pt x="34781" y="29956"/>
                  </a:lnTo>
                  <a:lnTo>
                    <a:pt x="37225" y="31080"/>
                  </a:lnTo>
                  <a:lnTo>
                    <a:pt x="40986" y="35569"/>
                  </a:lnTo>
                  <a:lnTo>
                    <a:pt x="41934" y="38179"/>
                  </a:lnTo>
                  <a:lnTo>
                    <a:pt x="42020" y="45243"/>
                  </a:lnTo>
                  <a:lnTo>
                    <a:pt x="41080" y="48033"/>
                  </a:lnTo>
                  <a:lnTo>
                    <a:pt x="37319" y="52420"/>
                  </a:lnTo>
                  <a:lnTo>
                    <a:pt x="34969" y="53522"/>
                  </a:lnTo>
                  <a:lnTo>
                    <a:pt x="44390" y="53522"/>
                  </a:lnTo>
                  <a:lnTo>
                    <a:pt x="46626" y="50924"/>
                  </a:lnTo>
                  <a:lnTo>
                    <a:pt x="48036" y="46750"/>
                  </a:lnTo>
                  <a:lnTo>
                    <a:pt x="47943" y="37796"/>
                  </a:lnTo>
                  <a:lnTo>
                    <a:pt x="47284" y="35085"/>
                  </a:lnTo>
                  <a:lnTo>
                    <a:pt x="45780" y="32487"/>
                  </a:lnTo>
                  <a:lnTo>
                    <a:pt x="44217" y="29956"/>
                  </a:lnTo>
                  <a:close/>
                </a:path>
                <a:path w="48260" h="59689">
                  <a:moveTo>
                    <a:pt x="43504" y="5871"/>
                  </a:moveTo>
                  <a:lnTo>
                    <a:pt x="34311" y="5871"/>
                  </a:lnTo>
                  <a:lnTo>
                    <a:pt x="36191" y="6760"/>
                  </a:lnTo>
                  <a:lnTo>
                    <a:pt x="39200" y="10337"/>
                  </a:lnTo>
                  <a:lnTo>
                    <a:pt x="39882" y="12328"/>
                  </a:lnTo>
                  <a:lnTo>
                    <a:pt x="39872" y="17897"/>
                  </a:lnTo>
                  <a:lnTo>
                    <a:pt x="39200" y="19786"/>
                  </a:lnTo>
                  <a:lnTo>
                    <a:pt x="37790" y="21519"/>
                  </a:lnTo>
                  <a:lnTo>
                    <a:pt x="36285" y="23251"/>
                  </a:lnTo>
                  <a:lnTo>
                    <a:pt x="34405" y="24117"/>
                  </a:lnTo>
                  <a:lnTo>
                    <a:pt x="43212" y="24117"/>
                  </a:lnTo>
                  <a:lnTo>
                    <a:pt x="44290" y="22216"/>
                  </a:lnTo>
                  <a:lnTo>
                    <a:pt x="45498" y="20236"/>
                  </a:lnTo>
                  <a:lnTo>
                    <a:pt x="46062" y="17897"/>
                  </a:lnTo>
                  <a:lnTo>
                    <a:pt x="45997" y="10765"/>
                  </a:lnTo>
                  <a:lnTo>
                    <a:pt x="44840" y="7368"/>
                  </a:lnTo>
                  <a:lnTo>
                    <a:pt x="43504" y="5871"/>
                  </a:lnTo>
                  <a:close/>
                </a:path>
              </a:pathLst>
            </a:custGeom>
            <a:solidFill>
              <a:srgbClr val="000000"/>
            </a:solidFill>
          </p:spPr>
          <p:txBody>
            <a:bodyPr wrap="square" lIns="0" tIns="0" rIns="0" bIns="0" rtlCol="0"/>
            <a:lstStyle/>
            <a:p>
              <a:endParaRPr/>
            </a:p>
          </p:txBody>
        </p:sp>
        <p:sp>
          <p:nvSpPr>
            <p:cNvPr id="188" name="object 188"/>
            <p:cNvSpPr/>
            <p:nvPr/>
          </p:nvSpPr>
          <p:spPr>
            <a:xfrm>
              <a:off x="2696211"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189" name="object 189"/>
            <p:cNvSpPr/>
            <p:nvPr/>
          </p:nvSpPr>
          <p:spPr>
            <a:xfrm>
              <a:off x="1835391" y="3669233"/>
              <a:ext cx="866775" cy="1241425"/>
            </a:xfrm>
            <a:custGeom>
              <a:avLst/>
              <a:gdLst/>
              <a:ahLst/>
              <a:cxnLst/>
              <a:rect l="l" t="t" r="r" b="b"/>
              <a:pathLst>
                <a:path w="866775" h="1241425">
                  <a:moveTo>
                    <a:pt x="9029" y="0"/>
                  </a:moveTo>
                  <a:lnTo>
                    <a:pt x="0" y="0"/>
                  </a:lnTo>
                  <a:lnTo>
                    <a:pt x="0" y="81546"/>
                  </a:lnTo>
                  <a:lnTo>
                    <a:pt x="9029" y="81546"/>
                  </a:lnTo>
                  <a:lnTo>
                    <a:pt x="9029" y="0"/>
                  </a:lnTo>
                  <a:close/>
                </a:path>
                <a:path w="866775" h="1241425">
                  <a:moveTo>
                    <a:pt x="91605" y="81546"/>
                  </a:moveTo>
                  <a:lnTo>
                    <a:pt x="91516" y="33858"/>
                  </a:lnTo>
                  <a:lnTo>
                    <a:pt x="81254" y="21145"/>
                  </a:lnTo>
                  <a:lnTo>
                    <a:pt x="70078" y="21145"/>
                  </a:lnTo>
                  <a:lnTo>
                    <a:pt x="64998" y="24511"/>
                  </a:lnTo>
                  <a:lnTo>
                    <a:pt x="61087" y="31496"/>
                  </a:lnTo>
                  <a:lnTo>
                    <a:pt x="60591" y="29806"/>
                  </a:lnTo>
                  <a:lnTo>
                    <a:pt x="60121" y="28232"/>
                  </a:lnTo>
                  <a:lnTo>
                    <a:pt x="58470" y="25641"/>
                  </a:lnTo>
                  <a:lnTo>
                    <a:pt x="53784" y="22047"/>
                  </a:lnTo>
                  <a:lnTo>
                    <a:pt x="50787" y="21145"/>
                  </a:lnTo>
                  <a:lnTo>
                    <a:pt x="43840" y="21145"/>
                  </a:lnTo>
                  <a:lnTo>
                    <a:pt x="32156" y="30708"/>
                  </a:lnTo>
                  <a:lnTo>
                    <a:pt x="32156" y="22491"/>
                  </a:lnTo>
                  <a:lnTo>
                    <a:pt x="24663" y="22491"/>
                  </a:lnTo>
                  <a:lnTo>
                    <a:pt x="24663" y="81546"/>
                  </a:lnTo>
                  <a:lnTo>
                    <a:pt x="33032" y="81546"/>
                  </a:lnTo>
                  <a:lnTo>
                    <a:pt x="33032" y="45554"/>
                  </a:lnTo>
                  <a:lnTo>
                    <a:pt x="33489" y="41389"/>
                  </a:lnTo>
                  <a:lnTo>
                    <a:pt x="35280" y="35648"/>
                  </a:lnTo>
                  <a:lnTo>
                    <a:pt x="36728" y="33515"/>
                  </a:lnTo>
                  <a:lnTo>
                    <a:pt x="38735" y="32054"/>
                  </a:lnTo>
                  <a:lnTo>
                    <a:pt x="40449" y="30708"/>
                  </a:lnTo>
                  <a:lnTo>
                    <a:pt x="40728" y="30480"/>
                  </a:lnTo>
                  <a:lnTo>
                    <a:pt x="42913" y="29806"/>
                  </a:lnTo>
                  <a:lnTo>
                    <a:pt x="48361" y="29806"/>
                  </a:lnTo>
                  <a:lnTo>
                    <a:pt x="50609" y="30924"/>
                  </a:lnTo>
                  <a:lnTo>
                    <a:pt x="51968" y="33172"/>
                  </a:lnTo>
                  <a:lnTo>
                    <a:pt x="53327" y="35318"/>
                  </a:lnTo>
                  <a:lnTo>
                    <a:pt x="54013" y="38684"/>
                  </a:lnTo>
                  <a:lnTo>
                    <a:pt x="54013" y="81546"/>
                  </a:lnTo>
                  <a:lnTo>
                    <a:pt x="62395" y="81546"/>
                  </a:lnTo>
                  <a:lnTo>
                    <a:pt x="62395" y="41160"/>
                  </a:lnTo>
                  <a:lnTo>
                    <a:pt x="63538" y="36664"/>
                  </a:lnTo>
                  <a:lnTo>
                    <a:pt x="65925" y="33858"/>
                  </a:lnTo>
                  <a:lnTo>
                    <a:pt x="67856" y="31496"/>
                  </a:lnTo>
                  <a:lnTo>
                    <a:pt x="68122" y="31153"/>
                  </a:lnTo>
                  <a:lnTo>
                    <a:pt x="71005" y="29806"/>
                  </a:lnTo>
                  <a:lnTo>
                    <a:pt x="76403" y="29806"/>
                  </a:lnTo>
                  <a:lnTo>
                    <a:pt x="83273" y="40259"/>
                  </a:lnTo>
                  <a:lnTo>
                    <a:pt x="83273" y="81546"/>
                  </a:lnTo>
                  <a:lnTo>
                    <a:pt x="91605" y="81546"/>
                  </a:lnTo>
                  <a:close/>
                </a:path>
                <a:path w="866775" h="1241425">
                  <a:moveTo>
                    <a:pt x="149301" y="45885"/>
                  </a:moveTo>
                  <a:lnTo>
                    <a:pt x="148475" y="40716"/>
                  </a:lnTo>
                  <a:lnTo>
                    <a:pt x="145186" y="31267"/>
                  </a:lnTo>
                  <a:lnTo>
                    <a:pt x="143637" y="28905"/>
                  </a:lnTo>
                  <a:lnTo>
                    <a:pt x="142760" y="27559"/>
                  </a:lnTo>
                  <a:lnTo>
                    <a:pt x="140741" y="25946"/>
                  </a:lnTo>
                  <a:lnTo>
                    <a:pt x="140741" y="43980"/>
                  </a:lnTo>
                  <a:lnTo>
                    <a:pt x="140741" y="59385"/>
                  </a:lnTo>
                  <a:lnTo>
                    <a:pt x="139407" y="65239"/>
                  </a:lnTo>
                  <a:lnTo>
                    <a:pt x="136677" y="69176"/>
                  </a:lnTo>
                  <a:lnTo>
                    <a:pt x="134112" y="72771"/>
                  </a:lnTo>
                  <a:lnTo>
                    <a:pt x="130924" y="74688"/>
                  </a:lnTo>
                  <a:lnTo>
                    <a:pt x="123532" y="74688"/>
                  </a:lnTo>
                  <a:lnTo>
                    <a:pt x="120421" y="72885"/>
                  </a:lnTo>
                  <a:lnTo>
                    <a:pt x="117767" y="69062"/>
                  </a:lnTo>
                  <a:lnTo>
                    <a:pt x="115265" y="65570"/>
                  </a:lnTo>
                  <a:lnTo>
                    <a:pt x="113982" y="59956"/>
                  </a:lnTo>
                  <a:lnTo>
                    <a:pt x="113982" y="44767"/>
                  </a:lnTo>
                  <a:lnTo>
                    <a:pt x="115354" y="38912"/>
                  </a:lnTo>
                  <a:lnTo>
                    <a:pt x="118097" y="34975"/>
                  </a:lnTo>
                  <a:lnTo>
                    <a:pt x="120840" y="30924"/>
                  </a:lnTo>
                  <a:lnTo>
                    <a:pt x="122072" y="30137"/>
                  </a:lnTo>
                  <a:lnTo>
                    <a:pt x="124002" y="28905"/>
                  </a:lnTo>
                  <a:lnTo>
                    <a:pt x="131165" y="28905"/>
                  </a:lnTo>
                  <a:lnTo>
                    <a:pt x="134264" y="30810"/>
                  </a:lnTo>
                  <a:lnTo>
                    <a:pt x="136855" y="34531"/>
                  </a:lnTo>
                  <a:lnTo>
                    <a:pt x="139433" y="38354"/>
                  </a:lnTo>
                  <a:lnTo>
                    <a:pt x="140741" y="43980"/>
                  </a:lnTo>
                  <a:lnTo>
                    <a:pt x="140741" y="25946"/>
                  </a:lnTo>
                  <a:lnTo>
                    <a:pt x="136296" y="22377"/>
                  </a:lnTo>
                  <a:lnTo>
                    <a:pt x="132575" y="21145"/>
                  </a:lnTo>
                  <a:lnTo>
                    <a:pt x="125133" y="21145"/>
                  </a:lnTo>
                  <a:lnTo>
                    <a:pt x="122389" y="21818"/>
                  </a:lnTo>
                  <a:lnTo>
                    <a:pt x="120129" y="23393"/>
                  </a:lnTo>
                  <a:lnTo>
                    <a:pt x="117868" y="24853"/>
                  </a:lnTo>
                  <a:lnTo>
                    <a:pt x="115836" y="27101"/>
                  </a:lnTo>
                  <a:lnTo>
                    <a:pt x="114033" y="30137"/>
                  </a:lnTo>
                  <a:lnTo>
                    <a:pt x="114033" y="22491"/>
                  </a:lnTo>
                  <a:lnTo>
                    <a:pt x="106400" y="22491"/>
                  </a:lnTo>
                  <a:lnTo>
                    <a:pt x="106400" y="104267"/>
                  </a:lnTo>
                  <a:lnTo>
                    <a:pt x="114769" y="104267"/>
                  </a:lnTo>
                  <a:lnTo>
                    <a:pt x="114769" y="75476"/>
                  </a:lnTo>
                  <a:lnTo>
                    <a:pt x="116205" y="77609"/>
                  </a:lnTo>
                  <a:lnTo>
                    <a:pt x="118021" y="79413"/>
                  </a:lnTo>
                  <a:lnTo>
                    <a:pt x="120243" y="80759"/>
                  </a:lnTo>
                  <a:lnTo>
                    <a:pt x="122466" y="82219"/>
                  </a:lnTo>
                  <a:lnTo>
                    <a:pt x="124955" y="82892"/>
                  </a:lnTo>
                  <a:lnTo>
                    <a:pt x="131572" y="82892"/>
                  </a:lnTo>
                  <a:lnTo>
                    <a:pt x="149301" y="57594"/>
                  </a:lnTo>
                  <a:lnTo>
                    <a:pt x="149301" y="45885"/>
                  </a:lnTo>
                  <a:close/>
                </a:path>
                <a:path w="866775" h="1241425">
                  <a:moveTo>
                    <a:pt x="200837" y="22491"/>
                  </a:moveTo>
                  <a:lnTo>
                    <a:pt x="192481" y="22491"/>
                  </a:lnTo>
                  <a:lnTo>
                    <a:pt x="192481" y="59169"/>
                  </a:lnTo>
                  <a:lnTo>
                    <a:pt x="192011" y="62992"/>
                  </a:lnTo>
                  <a:lnTo>
                    <a:pt x="181864" y="74231"/>
                  </a:lnTo>
                  <a:lnTo>
                    <a:pt x="176847" y="74231"/>
                  </a:lnTo>
                  <a:lnTo>
                    <a:pt x="174726" y="73558"/>
                  </a:lnTo>
                  <a:lnTo>
                    <a:pt x="173024" y="71983"/>
                  </a:lnTo>
                  <a:lnTo>
                    <a:pt x="171310" y="70523"/>
                  </a:lnTo>
                  <a:lnTo>
                    <a:pt x="170205" y="68503"/>
                  </a:lnTo>
                  <a:lnTo>
                    <a:pt x="169329" y="63995"/>
                  </a:lnTo>
                  <a:lnTo>
                    <a:pt x="169278" y="62992"/>
                  </a:lnTo>
                  <a:lnTo>
                    <a:pt x="169164" y="22491"/>
                  </a:lnTo>
                  <a:lnTo>
                    <a:pt x="160782" y="22491"/>
                  </a:lnTo>
                  <a:lnTo>
                    <a:pt x="160909" y="65684"/>
                  </a:lnTo>
                  <a:lnTo>
                    <a:pt x="160959" y="66471"/>
                  </a:lnTo>
                  <a:lnTo>
                    <a:pt x="161328" y="68503"/>
                  </a:lnTo>
                  <a:lnTo>
                    <a:pt x="161798" y="71310"/>
                  </a:lnTo>
                  <a:lnTo>
                    <a:pt x="174764" y="82892"/>
                  </a:lnTo>
                  <a:lnTo>
                    <a:pt x="184277" y="82892"/>
                  </a:lnTo>
                  <a:lnTo>
                    <a:pt x="189509" y="79527"/>
                  </a:lnTo>
                  <a:lnTo>
                    <a:pt x="192570" y="74231"/>
                  </a:lnTo>
                  <a:lnTo>
                    <a:pt x="193357" y="72885"/>
                  </a:lnTo>
                  <a:lnTo>
                    <a:pt x="193357" y="81546"/>
                  </a:lnTo>
                  <a:lnTo>
                    <a:pt x="200837" y="81546"/>
                  </a:lnTo>
                  <a:lnTo>
                    <a:pt x="200837" y="72885"/>
                  </a:lnTo>
                  <a:lnTo>
                    <a:pt x="200837" y="22491"/>
                  </a:lnTo>
                  <a:close/>
                </a:path>
                <a:path w="866775" h="1241425">
                  <a:moveTo>
                    <a:pt x="235026" y="81432"/>
                  </a:moveTo>
                  <a:lnTo>
                    <a:pt x="233857" y="72999"/>
                  </a:lnTo>
                  <a:lnTo>
                    <a:pt x="233794" y="72555"/>
                  </a:lnTo>
                  <a:lnTo>
                    <a:pt x="232295" y="72885"/>
                  </a:lnTo>
                  <a:lnTo>
                    <a:pt x="231076" y="72999"/>
                  </a:lnTo>
                  <a:lnTo>
                    <a:pt x="228917" y="72999"/>
                  </a:lnTo>
                  <a:lnTo>
                    <a:pt x="227977" y="72771"/>
                  </a:lnTo>
                  <a:lnTo>
                    <a:pt x="225437" y="30251"/>
                  </a:lnTo>
                  <a:lnTo>
                    <a:pt x="233794" y="30251"/>
                  </a:lnTo>
                  <a:lnTo>
                    <a:pt x="233794" y="22491"/>
                  </a:lnTo>
                  <a:lnTo>
                    <a:pt x="225437" y="22491"/>
                  </a:lnTo>
                  <a:lnTo>
                    <a:pt x="225437" y="1790"/>
                  </a:lnTo>
                  <a:lnTo>
                    <a:pt x="217068" y="7759"/>
                  </a:lnTo>
                  <a:lnTo>
                    <a:pt x="217068" y="22491"/>
                  </a:lnTo>
                  <a:lnTo>
                    <a:pt x="210959" y="22491"/>
                  </a:lnTo>
                  <a:lnTo>
                    <a:pt x="210959" y="30251"/>
                  </a:lnTo>
                  <a:lnTo>
                    <a:pt x="217068" y="30251"/>
                  </a:lnTo>
                  <a:lnTo>
                    <a:pt x="217144" y="71081"/>
                  </a:lnTo>
                  <a:lnTo>
                    <a:pt x="217449" y="74231"/>
                  </a:lnTo>
                  <a:lnTo>
                    <a:pt x="218097" y="76034"/>
                  </a:lnTo>
                  <a:lnTo>
                    <a:pt x="218757" y="77952"/>
                  </a:lnTo>
                  <a:lnTo>
                    <a:pt x="219976" y="79527"/>
                  </a:lnTo>
                  <a:lnTo>
                    <a:pt x="221678" y="80645"/>
                  </a:lnTo>
                  <a:lnTo>
                    <a:pt x="223266" y="81775"/>
                  </a:lnTo>
                  <a:lnTo>
                    <a:pt x="225717" y="82334"/>
                  </a:lnTo>
                  <a:lnTo>
                    <a:pt x="230606" y="82334"/>
                  </a:lnTo>
                  <a:lnTo>
                    <a:pt x="232676" y="82003"/>
                  </a:lnTo>
                  <a:lnTo>
                    <a:pt x="235026" y="81432"/>
                  </a:lnTo>
                  <a:close/>
                </a:path>
                <a:path w="866775" h="1241425">
                  <a:moveTo>
                    <a:pt x="285508" y="81546"/>
                  </a:moveTo>
                  <a:lnTo>
                    <a:pt x="284378" y="79298"/>
                  </a:lnTo>
                  <a:lnTo>
                    <a:pt x="283718" y="76936"/>
                  </a:lnTo>
                  <a:lnTo>
                    <a:pt x="283311" y="74231"/>
                  </a:lnTo>
                  <a:lnTo>
                    <a:pt x="283032" y="72440"/>
                  </a:lnTo>
                  <a:lnTo>
                    <a:pt x="282917" y="70637"/>
                  </a:lnTo>
                  <a:lnTo>
                    <a:pt x="282854" y="68389"/>
                  </a:lnTo>
                  <a:lnTo>
                    <a:pt x="282778" y="51854"/>
                  </a:lnTo>
                  <a:lnTo>
                    <a:pt x="282676" y="35877"/>
                  </a:lnTo>
                  <a:lnTo>
                    <a:pt x="281927" y="31496"/>
                  </a:lnTo>
                  <a:lnTo>
                    <a:pt x="281165" y="29349"/>
                  </a:lnTo>
                  <a:lnTo>
                    <a:pt x="281089" y="29133"/>
                  </a:lnTo>
                  <a:lnTo>
                    <a:pt x="279768" y="27330"/>
                  </a:lnTo>
                  <a:lnTo>
                    <a:pt x="278549" y="25527"/>
                  </a:lnTo>
                  <a:lnTo>
                    <a:pt x="276567" y="24066"/>
                  </a:lnTo>
                  <a:lnTo>
                    <a:pt x="273939" y="22936"/>
                  </a:lnTo>
                  <a:lnTo>
                    <a:pt x="271310" y="21704"/>
                  </a:lnTo>
                  <a:lnTo>
                    <a:pt x="267919" y="21145"/>
                  </a:lnTo>
                  <a:lnTo>
                    <a:pt x="259461" y="21145"/>
                  </a:lnTo>
                  <a:lnTo>
                    <a:pt x="255701" y="21818"/>
                  </a:lnTo>
                  <a:lnTo>
                    <a:pt x="241414" y="39370"/>
                  </a:lnTo>
                  <a:lnTo>
                    <a:pt x="249593" y="40601"/>
                  </a:lnTo>
                  <a:lnTo>
                    <a:pt x="250532" y="36436"/>
                  </a:lnTo>
                  <a:lnTo>
                    <a:pt x="251853" y="33515"/>
                  </a:lnTo>
                  <a:lnTo>
                    <a:pt x="253733" y="31826"/>
                  </a:lnTo>
                  <a:lnTo>
                    <a:pt x="255612" y="30251"/>
                  </a:lnTo>
                  <a:lnTo>
                    <a:pt x="258521" y="29349"/>
                  </a:lnTo>
                  <a:lnTo>
                    <a:pt x="266700" y="29349"/>
                  </a:lnTo>
                  <a:lnTo>
                    <a:pt x="269900" y="30480"/>
                  </a:lnTo>
                  <a:lnTo>
                    <a:pt x="272059" y="32842"/>
                  </a:lnTo>
                  <a:lnTo>
                    <a:pt x="273570" y="34417"/>
                  </a:lnTo>
                  <a:lnTo>
                    <a:pt x="274408" y="37338"/>
                  </a:lnTo>
                  <a:lnTo>
                    <a:pt x="274320" y="44094"/>
                  </a:lnTo>
                  <a:lnTo>
                    <a:pt x="274320" y="51854"/>
                  </a:lnTo>
                  <a:lnTo>
                    <a:pt x="274269" y="60401"/>
                  </a:lnTo>
                  <a:lnTo>
                    <a:pt x="273939" y="63322"/>
                  </a:lnTo>
                  <a:lnTo>
                    <a:pt x="272999" y="65570"/>
                  </a:lnTo>
                  <a:lnTo>
                    <a:pt x="271868" y="68503"/>
                  </a:lnTo>
                  <a:lnTo>
                    <a:pt x="269989" y="70866"/>
                  </a:lnTo>
                  <a:lnTo>
                    <a:pt x="264922" y="74231"/>
                  </a:lnTo>
                  <a:lnTo>
                    <a:pt x="262089" y="75018"/>
                  </a:lnTo>
                  <a:lnTo>
                    <a:pt x="255612" y="75018"/>
                  </a:lnTo>
                  <a:lnTo>
                    <a:pt x="248932" y="63995"/>
                  </a:lnTo>
                  <a:lnTo>
                    <a:pt x="249313" y="62420"/>
                  </a:lnTo>
                  <a:lnTo>
                    <a:pt x="250812" y="59499"/>
                  </a:lnTo>
                  <a:lnTo>
                    <a:pt x="251942" y="58381"/>
                  </a:lnTo>
                  <a:lnTo>
                    <a:pt x="253352" y="57696"/>
                  </a:lnTo>
                  <a:lnTo>
                    <a:pt x="254762" y="56908"/>
                  </a:lnTo>
                  <a:lnTo>
                    <a:pt x="257213" y="56235"/>
                  </a:lnTo>
                  <a:lnTo>
                    <a:pt x="266801" y="54660"/>
                  </a:lnTo>
                  <a:lnTo>
                    <a:pt x="271310" y="53428"/>
                  </a:lnTo>
                  <a:lnTo>
                    <a:pt x="274320" y="51854"/>
                  </a:lnTo>
                  <a:lnTo>
                    <a:pt x="274320" y="44094"/>
                  </a:lnTo>
                  <a:lnTo>
                    <a:pt x="271119" y="45326"/>
                  </a:lnTo>
                  <a:lnTo>
                    <a:pt x="266141" y="46558"/>
                  </a:lnTo>
                  <a:lnTo>
                    <a:pt x="259461" y="47459"/>
                  </a:lnTo>
                  <a:lnTo>
                    <a:pt x="256082" y="48031"/>
                  </a:lnTo>
                  <a:lnTo>
                    <a:pt x="253631" y="48475"/>
                  </a:lnTo>
                  <a:lnTo>
                    <a:pt x="251942" y="49034"/>
                  </a:lnTo>
                  <a:lnTo>
                    <a:pt x="249783" y="49720"/>
                  </a:lnTo>
                  <a:lnTo>
                    <a:pt x="240004" y="63106"/>
                  </a:lnTo>
                  <a:lnTo>
                    <a:pt x="240004" y="70866"/>
                  </a:lnTo>
                  <a:lnTo>
                    <a:pt x="241414" y="75018"/>
                  </a:lnTo>
                  <a:lnTo>
                    <a:pt x="247243" y="81318"/>
                  </a:lnTo>
                  <a:lnTo>
                    <a:pt x="251472" y="82892"/>
                  </a:lnTo>
                  <a:lnTo>
                    <a:pt x="260121" y="82892"/>
                  </a:lnTo>
                  <a:lnTo>
                    <a:pt x="274294" y="75018"/>
                  </a:lnTo>
                  <a:lnTo>
                    <a:pt x="275069" y="74231"/>
                  </a:lnTo>
                  <a:lnTo>
                    <a:pt x="276758" y="81546"/>
                  </a:lnTo>
                  <a:lnTo>
                    <a:pt x="285508" y="81546"/>
                  </a:lnTo>
                  <a:close/>
                </a:path>
                <a:path w="866775" h="1241425">
                  <a:moveTo>
                    <a:pt x="316903" y="81432"/>
                  </a:moveTo>
                  <a:lnTo>
                    <a:pt x="315734" y="72999"/>
                  </a:lnTo>
                  <a:lnTo>
                    <a:pt x="315683" y="72555"/>
                  </a:lnTo>
                  <a:lnTo>
                    <a:pt x="314172" y="72885"/>
                  </a:lnTo>
                  <a:lnTo>
                    <a:pt x="312953" y="72999"/>
                  </a:lnTo>
                  <a:lnTo>
                    <a:pt x="310794" y="72999"/>
                  </a:lnTo>
                  <a:lnTo>
                    <a:pt x="307213" y="67716"/>
                  </a:lnTo>
                  <a:lnTo>
                    <a:pt x="307213" y="30251"/>
                  </a:lnTo>
                  <a:lnTo>
                    <a:pt x="315683" y="30251"/>
                  </a:lnTo>
                  <a:lnTo>
                    <a:pt x="315683" y="22491"/>
                  </a:lnTo>
                  <a:lnTo>
                    <a:pt x="307213" y="22491"/>
                  </a:lnTo>
                  <a:lnTo>
                    <a:pt x="307213" y="1790"/>
                  </a:lnTo>
                  <a:lnTo>
                    <a:pt x="298945" y="7759"/>
                  </a:lnTo>
                  <a:lnTo>
                    <a:pt x="298945" y="22491"/>
                  </a:lnTo>
                  <a:lnTo>
                    <a:pt x="292747" y="22491"/>
                  </a:lnTo>
                  <a:lnTo>
                    <a:pt x="292747" y="30251"/>
                  </a:lnTo>
                  <a:lnTo>
                    <a:pt x="298945" y="30251"/>
                  </a:lnTo>
                  <a:lnTo>
                    <a:pt x="298996" y="71081"/>
                  </a:lnTo>
                  <a:lnTo>
                    <a:pt x="299224" y="74231"/>
                  </a:lnTo>
                  <a:lnTo>
                    <a:pt x="299974" y="76034"/>
                  </a:lnTo>
                  <a:lnTo>
                    <a:pt x="300634" y="77952"/>
                  </a:lnTo>
                  <a:lnTo>
                    <a:pt x="301764" y="79527"/>
                  </a:lnTo>
                  <a:lnTo>
                    <a:pt x="305155" y="81775"/>
                  </a:lnTo>
                  <a:lnTo>
                    <a:pt x="307505" y="82334"/>
                  </a:lnTo>
                  <a:lnTo>
                    <a:pt x="312394" y="82334"/>
                  </a:lnTo>
                  <a:lnTo>
                    <a:pt x="314553" y="82003"/>
                  </a:lnTo>
                  <a:lnTo>
                    <a:pt x="316903" y="81432"/>
                  </a:lnTo>
                  <a:close/>
                </a:path>
                <a:path w="866775" h="1241425">
                  <a:moveTo>
                    <a:pt x="333070" y="22491"/>
                  </a:moveTo>
                  <a:lnTo>
                    <a:pt x="324700" y="22491"/>
                  </a:lnTo>
                  <a:lnTo>
                    <a:pt x="324700" y="81546"/>
                  </a:lnTo>
                  <a:lnTo>
                    <a:pt x="333070" y="81546"/>
                  </a:lnTo>
                  <a:lnTo>
                    <a:pt x="333070" y="22491"/>
                  </a:lnTo>
                  <a:close/>
                </a:path>
                <a:path w="866775" h="1241425">
                  <a:moveTo>
                    <a:pt x="333070" y="0"/>
                  </a:moveTo>
                  <a:lnTo>
                    <a:pt x="324700" y="0"/>
                  </a:lnTo>
                  <a:lnTo>
                    <a:pt x="324700" y="11468"/>
                  </a:lnTo>
                  <a:lnTo>
                    <a:pt x="333070" y="11468"/>
                  </a:lnTo>
                  <a:lnTo>
                    <a:pt x="333070" y="0"/>
                  </a:lnTo>
                  <a:close/>
                </a:path>
                <a:path w="866775" h="1241425">
                  <a:moveTo>
                    <a:pt x="389661" y="41732"/>
                  </a:moveTo>
                  <a:lnTo>
                    <a:pt x="387502" y="34417"/>
                  </a:lnTo>
                  <a:lnTo>
                    <a:pt x="383362" y="29349"/>
                  </a:lnTo>
                  <a:lnTo>
                    <a:pt x="381012" y="26428"/>
                  </a:lnTo>
                  <a:lnTo>
                    <a:pt x="381012" y="44310"/>
                  </a:lnTo>
                  <a:lnTo>
                    <a:pt x="380961" y="59613"/>
                  </a:lnTo>
                  <a:lnTo>
                    <a:pt x="379691" y="65239"/>
                  </a:lnTo>
                  <a:lnTo>
                    <a:pt x="376720" y="69176"/>
                  </a:lnTo>
                  <a:lnTo>
                    <a:pt x="374154" y="72771"/>
                  </a:lnTo>
                  <a:lnTo>
                    <a:pt x="370674" y="74688"/>
                  </a:lnTo>
                  <a:lnTo>
                    <a:pt x="362305" y="74688"/>
                  </a:lnTo>
                  <a:lnTo>
                    <a:pt x="358825" y="72771"/>
                  </a:lnTo>
                  <a:lnTo>
                    <a:pt x="356019" y="68948"/>
                  </a:lnTo>
                  <a:lnTo>
                    <a:pt x="353377" y="65239"/>
                  </a:lnTo>
                  <a:lnTo>
                    <a:pt x="351967" y="59613"/>
                  </a:lnTo>
                  <a:lnTo>
                    <a:pt x="351993" y="44310"/>
                  </a:lnTo>
                  <a:lnTo>
                    <a:pt x="353377" y="38798"/>
                  </a:lnTo>
                  <a:lnTo>
                    <a:pt x="356095" y="34975"/>
                  </a:lnTo>
                  <a:lnTo>
                    <a:pt x="358825" y="31267"/>
                  </a:lnTo>
                  <a:lnTo>
                    <a:pt x="362305" y="29349"/>
                  </a:lnTo>
                  <a:lnTo>
                    <a:pt x="370674" y="29349"/>
                  </a:lnTo>
                  <a:lnTo>
                    <a:pt x="374053" y="31267"/>
                  </a:lnTo>
                  <a:lnTo>
                    <a:pt x="379603" y="38798"/>
                  </a:lnTo>
                  <a:lnTo>
                    <a:pt x="381012" y="44310"/>
                  </a:lnTo>
                  <a:lnTo>
                    <a:pt x="381012" y="26428"/>
                  </a:lnTo>
                  <a:lnTo>
                    <a:pt x="378853" y="23723"/>
                  </a:lnTo>
                  <a:lnTo>
                    <a:pt x="373303" y="21145"/>
                  </a:lnTo>
                  <a:lnTo>
                    <a:pt x="360426" y="21145"/>
                  </a:lnTo>
                  <a:lnTo>
                    <a:pt x="343319" y="51968"/>
                  </a:lnTo>
                  <a:lnTo>
                    <a:pt x="343319" y="61976"/>
                  </a:lnTo>
                  <a:lnTo>
                    <a:pt x="345478" y="69621"/>
                  </a:lnTo>
                  <a:lnTo>
                    <a:pt x="349707" y="74917"/>
                  </a:lnTo>
                  <a:lnTo>
                    <a:pt x="354037" y="80200"/>
                  </a:lnTo>
                  <a:lnTo>
                    <a:pt x="359575" y="82892"/>
                  </a:lnTo>
                  <a:lnTo>
                    <a:pt x="370865" y="82892"/>
                  </a:lnTo>
                  <a:lnTo>
                    <a:pt x="386842" y="68948"/>
                  </a:lnTo>
                  <a:lnTo>
                    <a:pt x="388721" y="64782"/>
                  </a:lnTo>
                  <a:lnTo>
                    <a:pt x="389534" y="59613"/>
                  </a:lnTo>
                  <a:lnTo>
                    <a:pt x="389661" y="41732"/>
                  </a:lnTo>
                  <a:close/>
                </a:path>
                <a:path w="866775" h="1241425">
                  <a:moveTo>
                    <a:pt x="441172" y="81546"/>
                  </a:moveTo>
                  <a:lnTo>
                    <a:pt x="441083" y="37338"/>
                  </a:lnTo>
                  <a:lnTo>
                    <a:pt x="440702" y="35433"/>
                  </a:lnTo>
                  <a:lnTo>
                    <a:pt x="440232" y="32613"/>
                  </a:lnTo>
                  <a:lnTo>
                    <a:pt x="439394" y="30137"/>
                  </a:lnTo>
                  <a:lnTo>
                    <a:pt x="439178" y="29806"/>
                  </a:lnTo>
                  <a:lnTo>
                    <a:pt x="436854" y="25984"/>
                  </a:lnTo>
                  <a:lnTo>
                    <a:pt x="434975" y="24295"/>
                  </a:lnTo>
                  <a:lnTo>
                    <a:pt x="432523" y="23050"/>
                  </a:lnTo>
                  <a:lnTo>
                    <a:pt x="429983" y="21704"/>
                  </a:lnTo>
                  <a:lnTo>
                    <a:pt x="427266" y="21145"/>
                  </a:lnTo>
                  <a:lnTo>
                    <a:pt x="417487" y="21145"/>
                  </a:lnTo>
                  <a:lnTo>
                    <a:pt x="412216" y="24409"/>
                  </a:lnTo>
                  <a:lnTo>
                    <a:pt x="408559" y="30810"/>
                  </a:lnTo>
                  <a:lnTo>
                    <a:pt x="408559" y="22491"/>
                  </a:lnTo>
                  <a:lnTo>
                    <a:pt x="401040" y="22491"/>
                  </a:lnTo>
                  <a:lnTo>
                    <a:pt x="401040" y="81546"/>
                  </a:lnTo>
                  <a:lnTo>
                    <a:pt x="409397" y="81546"/>
                  </a:lnTo>
                  <a:lnTo>
                    <a:pt x="409460" y="41503"/>
                  </a:lnTo>
                  <a:lnTo>
                    <a:pt x="410718" y="36550"/>
                  </a:lnTo>
                  <a:lnTo>
                    <a:pt x="413258" y="33858"/>
                  </a:lnTo>
                  <a:lnTo>
                    <a:pt x="415886" y="31153"/>
                  </a:lnTo>
                  <a:lnTo>
                    <a:pt x="416661" y="30810"/>
                  </a:lnTo>
                  <a:lnTo>
                    <a:pt x="418985" y="29806"/>
                  </a:lnTo>
                  <a:lnTo>
                    <a:pt x="424726" y="29806"/>
                  </a:lnTo>
                  <a:lnTo>
                    <a:pt x="432803" y="81546"/>
                  </a:lnTo>
                  <a:lnTo>
                    <a:pt x="441172" y="81546"/>
                  </a:lnTo>
                  <a:close/>
                </a:path>
                <a:path w="866775" h="1241425">
                  <a:moveTo>
                    <a:pt x="525030" y="52870"/>
                  </a:moveTo>
                  <a:lnTo>
                    <a:pt x="515810" y="52870"/>
                  </a:lnTo>
                  <a:lnTo>
                    <a:pt x="515810" y="16078"/>
                  </a:lnTo>
                  <a:lnTo>
                    <a:pt x="515810" y="0"/>
                  </a:lnTo>
                  <a:lnTo>
                    <a:pt x="508952" y="0"/>
                  </a:lnTo>
                  <a:lnTo>
                    <a:pt x="507352" y="2730"/>
                  </a:lnTo>
                  <a:lnTo>
                    <a:pt x="507352" y="16078"/>
                  </a:lnTo>
                  <a:lnTo>
                    <a:pt x="507352" y="52870"/>
                  </a:lnTo>
                  <a:lnTo>
                    <a:pt x="486016" y="52870"/>
                  </a:lnTo>
                  <a:lnTo>
                    <a:pt x="507352" y="16078"/>
                  </a:lnTo>
                  <a:lnTo>
                    <a:pt x="507352" y="2730"/>
                  </a:lnTo>
                  <a:lnTo>
                    <a:pt x="477837" y="52870"/>
                  </a:lnTo>
                  <a:lnTo>
                    <a:pt x="477837" y="61976"/>
                  </a:lnTo>
                  <a:lnTo>
                    <a:pt x="507352" y="61976"/>
                  </a:lnTo>
                  <a:lnTo>
                    <a:pt x="507352" y="81546"/>
                  </a:lnTo>
                  <a:lnTo>
                    <a:pt x="515810" y="81546"/>
                  </a:lnTo>
                  <a:lnTo>
                    <a:pt x="515810" y="61976"/>
                  </a:lnTo>
                  <a:lnTo>
                    <a:pt x="525030" y="61976"/>
                  </a:lnTo>
                  <a:lnTo>
                    <a:pt x="525030" y="52870"/>
                  </a:lnTo>
                  <a:close/>
                </a:path>
                <a:path w="866775" h="1241425">
                  <a:moveTo>
                    <a:pt x="866355" y="1182789"/>
                  </a:moveTo>
                  <a:lnTo>
                    <a:pt x="862507" y="1182789"/>
                  </a:lnTo>
                  <a:lnTo>
                    <a:pt x="861466" y="1185303"/>
                  </a:lnTo>
                  <a:lnTo>
                    <a:pt x="859688" y="1187894"/>
                  </a:lnTo>
                  <a:lnTo>
                    <a:pt x="854697" y="1193241"/>
                  </a:lnTo>
                  <a:lnTo>
                    <a:pt x="851789" y="1195514"/>
                  </a:lnTo>
                  <a:lnTo>
                    <a:pt x="848410" y="1197394"/>
                  </a:lnTo>
                  <a:lnTo>
                    <a:pt x="848410" y="1204290"/>
                  </a:lnTo>
                  <a:lnTo>
                    <a:pt x="860348" y="1195679"/>
                  </a:lnTo>
                  <a:lnTo>
                    <a:pt x="860348" y="1241196"/>
                  </a:lnTo>
                  <a:lnTo>
                    <a:pt x="866355" y="1241196"/>
                  </a:lnTo>
                  <a:lnTo>
                    <a:pt x="866355" y="1182789"/>
                  </a:lnTo>
                  <a:close/>
                </a:path>
              </a:pathLst>
            </a:custGeom>
            <a:solidFill>
              <a:srgbClr val="000000"/>
            </a:solidFill>
          </p:spPr>
          <p:txBody>
            <a:bodyPr wrap="square" lIns="0" tIns="0" rIns="0" bIns="0" rtlCol="0"/>
            <a:lstStyle/>
            <a:p>
              <a:endParaRPr/>
            </a:p>
          </p:txBody>
        </p:sp>
      </p:grpSp>
      <p:sp>
        <p:nvSpPr>
          <p:cNvPr id="190" name="object 190"/>
          <p:cNvSpPr/>
          <p:nvPr/>
        </p:nvSpPr>
        <p:spPr>
          <a:xfrm>
            <a:off x="1255246" y="3986779"/>
            <a:ext cx="63500" cy="603250"/>
          </a:xfrm>
          <a:custGeom>
            <a:avLst/>
            <a:gdLst/>
            <a:ahLst/>
            <a:cxnLst/>
            <a:rect l="l" t="t" r="r" b="b"/>
            <a:pathLst>
              <a:path w="63500" h="603250">
                <a:moveTo>
                  <a:pt x="48600" y="595565"/>
                </a:moveTo>
                <a:lnTo>
                  <a:pt x="0" y="595565"/>
                </a:lnTo>
                <a:lnTo>
                  <a:pt x="0" y="602697"/>
                </a:lnTo>
                <a:lnTo>
                  <a:pt x="48600" y="602697"/>
                </a:lnTo>
                <a:lnTo>
                  <a:pt x="48600" y="595565"/>
                </a:lnTo>
                <a:close/>
              </a:path>
              <a:path w="63500" h="603250">
                <a:moveTo>
                  <a:pt x="13395" y="569411"/>
                </a:moveTo>
                <a:lnTo>
                  <a:pt x="13395" y="578658"/>
                </a:lnTo>
                <a:lnTo>
                  <a:pt x="27712" y="595565"/>
                </a:lnTo>
                <a:lnTo>
                  <a:pt x="34650" y="595565"/>
                </a:lnTo>
                <a:lnTo>
                  <a:pt x="30598" y="590526"/>
                </a:lnTo>
                <a:lnTo>
                  <a:pt x="37069" y="585520"/>
                </a:lnTo>
                <a:lnTo>
                  <a:pt x="26453" y="585520"/>
                </a:lnTo>
                <a:lnTo>
                  <a:pt x="13395" y="569411"/>
                </a:lnTo>
                <a:close/>
              </a:path>
              <a:path w="63500" h="603250">
                <a:moveTo>
                  <a:pt x="48600" y="567791"/>
                </a:moveTo>
                <a:lnTo>
                  <a:pt x="26453" y="585520"/>
                </a:lnTo>
                <a:lnTo>
                  <a:pt x="37069" y="585520"/>
                </a:lnTo>
                <a:lnTo>
                  <a:pt x="48600" y="576599"/>
                </a:lnTo>
                <a:lnTo>
                  <a:pt x="48600" y="567791"/>
                </a:lnTo>
                <a:close/>
              </a:path>
              <a:path w="63500" h="603250">
                <a:moveTo>
                  <a:pt x="48600" y="526924"/>
                </a:moveTo>
                <a:lnTo>
                  <a:pt x="0" y="526924"/>
                </a:lnTo>
                <a:lnTo>
                  <a:pt x="0" y="534022"/>
                </a:lnTo>
                <a:lnTo>
                  <a:pt x="17437" y="534022"/>
                </a:lnTo>
                <a:lnTo>
                  <a:pt x="15999" y="535271"/>
                </a:lnTo>
                <a:lnTo>
                  <a:pt x="14833" y="536879"/>
                </a:lnTo>
                <a:lnTo>
                  <a:pt x="13047" y="540850"/>
                </a:lnTo>
                <a:lnTo>
                  <a:pt x="12596" y="543111"/>
                </a:lnTo>
                <a:lnTo>
                  <a:pt x="12596" y="549118"/>
                </a:lnTo>
                <a:lnTo>
                  <a:pt x="27515" y="563461"/>
                </a:lnTo>
                <a:lnTo>
                  <a:pt x="34631" y="563461"/>
                </a:lnTo>
                <a:lnTo>
                  <a:pt x="37827" y="562684"/>
                </a:lnTo>
                <a:lnTo>
                  <a:pt x="43373" y="559591"/>
                </a:lnTo>
                <a:lnTo>
                  <a:pt x="45536" y="557409"/>
                </a:lnTo>
                <a:lnTo>
                  <a:pt x="46241" y="556126"/>
                </a:lnTo>
                <a:lnTo>
                  <a:pt x="26368" y="556126"/>
                </a:lnTo>
                <a:lnTo>
                  <a:pt x="22956" y="555058"/>
                </a:lnTo>
                <a:lnTo>
                  <a:pt x="18622" y="550806"/>
                </a:lnTo>
                <a:lnTo>
                  <a:pt x="17541" y="548151"/>
                </a:lnTo>
                <a:lnTo>
                  <a:pt x="17615" y="541536"/>
                </a:lnTo>
                <a:lnTo>
                  <a:pt x="18669" y="538983"/>
                </a:lnTo>
                <a:lnTo>
                  <a:pt x="23172" y="534539"/>
                </a:lnTo>
                <a:lnTo>
                  <a:pt x="26706" y="533426"/>
                </a:lnTo>
                <a:lnTo>
                  <a:pt x="48600" y="533426"/>
                </a:lnTo>
                <a:lnTo>
                  <a:pt x="48600" y="526924"/>
                </a:lnTo>
                <a:close/>
              </a:path>
              <a:path w="63500" h="603250">
                <a:moveTo>
                  <a:pt x="48600" y="533426"/>
                </a:moveTo>
                <a:lnTo>
                  <a:pt x="35909" y="533426"/>
                </a:lnTo>
                <a:lnTo>
                  <a:pt x="39162" y="534517"/>
                </a:lnTo>
                <a:lnTo>
                  <a:pt x="43430" y="538882"/>
                </a:lnTo>
                <a:lnTo>
                  <a:pt x="44492" y="541536"/>
                </a:lnTo>
                <a:lnTo>
                  <a:pt x="44492" y="547757"/>
                </a:lnTo>
                <a:lnTo>
                  <a:pt x="43373" y="550434"/>
                </a:lnTo>
                <a:lnTo>
                  <a:pt x="38908" y="554990"/>
                </a:lnTo>
                <a:lnTo>
                  <a:pt x="35543" y="556126"/>
                </a:lnTo>
                <a:lnTo>
                  <a:pt x="46241" y="556126"/>
                </a:lnTo>
                <a:lnTo>
                  <a:pt x="48628" y="551784"/>
                </a:lnTo>
                <a:lnTo>
                  <a:pt x="49293" y="549118"/>
                </a:lnTo>
                <a:lnTo>
                  <a:pt x="49399" y="540153"/>
                </a:lnTo>
                <a:lnTo>
                  <a:pt x="47651" y="536216"/>
                </a:lnTo>
                <a:lnTo>
                  <a:pt x="44163" y="533550"/>
                </a:lnTo>
                <a:lnTo>
                  <a:pt x="48600" y="533550"/>
                </a:lnTo>
                <a:close/>
              </a:path>
              <a:path w="63500" h="603250">
                <a:moveTo>
                  <a:pt x="31284" y="477878"/>
                </a:moveTo>
                <a:lnTo>
                  <a:pt x="25118" y="477878"/>
                </a:lnTo>
                <a:lnTo>
                  <a:pt x="20605" y="479667"/>
                </a:lnTo>
                <a:lnTo>
                  <a:pt x="14204" y="486810"/>
                </a:lnTo>
                <a:lnTo>
                  <a:pt x="12596" y="491411"/>
                </a:lnTo>
                <a:lnTo>
                  <a:pt x="12666" y="503065"/>
                </a:lnTo>
                <a:lnTo>
                  <a:pt x="14232" y="507598"/>
                </a:lnTo>
                <a:lnTo>
                  <a:pt x="20775" y="514899"/>
                </a:lnTo>
                <a:lnTo>
                  <a:pt x="25371" y="516721"/>
                </a:lnTo>
                <a:lnTo>
                  <a:pt x="37019" y="516721"/>
                </a:lnTo>
                <a:lnTo>
                  <a:pt x="41475" y="514921"/>
                </a:lnTo>
                <a:lnTo>
                  <a:pt x="46370" y="509342"/>
                </a:lnTo>
                <a:lnTo>
                  <a:pt x="32525" y="509342"/>
                </a:lnTo>
                <a:lnTo>
                  <a:pt x="32525" y="508948"/>
                </a:lnTo>
                <a:lnTo>
                  <a:pt x="27618" y="508948"/>
                </a:lnTo>
                <a:lnTo>
                  <a:pt x="24544" y="508712"/>
                </a:lnTo>
                <a:lnTo>
                  <a:pt x="17503" y="493346"/>
                </a:lnTo>
                <a:lnTo>
                  <a:pt x="18650" y="490399"/>
                </a:lnTo>
                <a:lnTo>
                  <a:pt x="22429" y="486641"/>
                </a:lnTo>
                <a:lnTo>
                  <a:pt x="24657" y="485741"/>
                </a:lnTo>
                <a:lnTo>
                  <a:pt x="27618" y="485426"/>
                </a:lnTo>
                <a:lnTo>
                  <a:pt x="32525" y="485426"/>
                </a:lnTo>
                <a:lnTo>
                  <a:pt x="32525" y="477923"/>
                </a:lnTo>
                <a:lnTo>
                  <a:pt x="31284" y="477878"/>
                </a:lnTo>
                <a:close/>
              </a:path>
              <a:path w="63500" h="603250">
                <a:moveTo>
                  <a:pt x="38025" y="478126"/>
                </a:moveTo>
                <a:lnTo>
                  <a:pt x="37263" y="485505"/>
                </a:lnTo>
                <a:lnTo>
                  <a:pt x="39782" y="486585"/>
                </a:lnTo>
                <a:lnTo>
                  <a:pt x="41616" y="488059"/>
                </a:lnTo>
                <a:lnTo>
                  <a:pt x="43919" y="491760"/>
                </a:lnTo>
                <a:lnTo>
                  <a:pt x="44327" y="493346"/>
                </a:lnTo>
                <a:lnTo>
                  <a:pt x="44449" y="500253"/>
                </a:lnTo>
                <a:lnTo>
                  <a:pt x="43467" y="503065"/>
                </a:lnTo>
                <a:lnTo>
                  <a:pt x="39350" y="507767"/>
                </a:lnTo>
                <a:lnTo>
                  <a:pt x="36389" y="509083"/>
                </a:lnTo>
                <a:lnTo>
                  <a:pt x="32525" y="509342"/>
                </a:lnTo>
                <a:lnTo>
                  <a:pt x="46370" y="509342"/>
                </a:lnTo>
                <a:lnTo>
                  <a:pt x="47751" y="507767"/>
                </a:lnTo>
                <a:lnTo>
                  <a:pt x="47843" y="507598"/>
                </a:lnTo>
                <a:lnTo>
                  <a:pt x="49319" y="503065"/>
                </a:lnTo>
                <a:lnTo>
                  <a:pt x="49313" y="491411"/>
                </a:lnTo>
                <a:lnTo>
                  <a:pt x="48403" y="487733"/>
                </a:lnTo>
                <a:lnTo>
                  <a:pt x="44426" y="481444"/>
                </a:lnTo>
                <a:lnTo>
                  <a:pt x="41634" y="479285"/>
                </a:lnTo>
                <a:lnTo>
                  <a:pt x="38025" y="478126"/>
                </a:lnTo>
                <a:close/>
              </a:path>
              <a:path w="63500" h="603250">
                <a:moveTo>
                  <a:pt x="32525" y="485426"/>
                </a:moveTo>
                <a:lnTo>
                  <a:pt x="27618" y="485426"/>
                </a:lnTo>
                <a:lnTo>
                  <a:pt x="27618" y="508948"/>
                </a:lnTo>
                <a:lnTo>
                  <a:pt x="32525" y="508948"/>
                </a:lnTo>
                <a:lnTo>
                  <a:pt x="32525" y="485426"/>
                </a:lnTo>
                <a:close/>
              </a:path>
              <a:path w="63500" h="603250">
                <a:moveTo>
                  <a:pt x="48600" y="433569"/>
                </a:moveTo>
                <a:lnTo>
                  <a:pt x="24187" y="433569"/>
                </a:lnTo>
                <a:lnTo>
                  <a:pt x="22260" y="433704"/>
                </a:lnTo>
                <a:lnTo>
                  <a:pt x="12596" y="445425"/>
                </a:lnTo>
                <a:lnTo>
                  <a:pt x="12596" y="453817"/>
                </a:lnTo>
                <a:lnTo>
                  <a:pt x="14533" y="458283"/>
                </a:lnTo>
                <a:lnTo>
                  <a:pt x="18396" y="461376"/>
                </a:lnTo>
                <a:lnTo>
                  <a:pt x="13395" y="461376"/>
                </a:lnTo>
                <a:lnTo>
                  <a:pt x="13395" y="467811"/>
                </a:lnTo>
                <a:lnTo>
                  <a:pt x="48600" y="467811"/>
                </a:lnTo>
                <a:lnTo>
                  <a:pt x="48600" y="460667"/>
                </a:lnTo>
                <a:lnTo>
                  <a:pt x="24864" y="460667"/>
                </a:lnTo>
                <a:lnTo>
                  <a:pt x="21799" y="459565"/>
                </a:lnTo>
                <a:lnTo>
                  <a:pt x="18575" y="455144"/>
                </a:lnTo>
                <a:lnTo>
                  <a:pt x="17766" y="452523"/>
                </a:lnTo>
                <a:lnTo>
                  <a:pt x="17766" y="447574"/>
                </a:lnTo>
                <a:lnTo>
                  <a:pt x="18133" y="445909"/>
                </a:lnTo>
                <a:lnTo>
                  <a:pt x="19562" y="443085"/>
                </a:lnTo>
                <a:lnTo>
                  <a:pt x="20530" y="442095"/>
                </a:lnTo>
                <a:lnTo>
                  <a:pt x="22937" y="440982"/>
                </a:lnTo>
                <a:lnTo>
                  <a:pt x="24751" y="440712"/>
                </a:lnTo>
                <a:lnTo>
                  <a:pt x="48600" y="440712"/>
                </a:lnTo>
                <a:lnTo>
                  <a:pt x="48600" y="433569"/>
                </a:lnTo>
                <a:close/>
              </a:path>
              <a:path w="63500" h="603250">
                <a:moveTo>
                  <a:pt x="47705" y="396526"/>
                </a:moveTo>
                <a:lnTo>
                  <a:pt x="40393" y="396526"/>
                </a:lnTo>
                <a:lnTo>
                  <a:pt x="41700" y="397313"/>
                </a:lnTo>
                <a:lnTo>
                  <a:pt x="43937" y="400463"/>
                </a:lnTo>
                <a:lnTo>
                  <a:pt x="44492" y="402825"/>
                </a:lnTo>
                <a:lnTo>
                  <a:pt x="44437" y="409575"/>
                </a:lnTo>
                <a:lnTo>
                  <a:pt x="43862" y="411937"/>
                </a:lnTo>
                <a:lnTo>
                  <a:pt x="41343" y="415537"/>
                </a:lnTo>
                <a:lnTo>
                  <a:pt x="39529" y="416661"/>
                </a:lnTo>
                <a:lnTo>
                  <a:pt x="37169" y="417111"/>
                </a:lnTo>
                <a:lnTo>
                  <a:pt x="38090" y="424086"/>
                </a:lnTo>
                <a:lnTo>
                  <a:pt x="41832" y="423298"/>
                </a:lnTo>
                <a:lnTo>
                  <a:pt x="44652" y="421499"/>
                </a:lnTo>
                <a:lnTo>
                  <a:pt x="46551" y="418574"/>
                </a:lnTo>
                <a:lnTo>
                  <a:pt x="48450" y="415762"/>
                </a:lnTo>
                <a:lnTo>
                  <a:pt x="49322" y="411937"/>
                </a:lnTo>
                <a:lnTo>
                  <a:pt x="49257" y="401925"/>
                </a:lnTo>
                <a:lnTo>
                  <a:pt x="48920" y="399788"/>
                </a:lnTo>
                <a:lnTo>
                  <a:pt x="47705" y="396526"/>
                </a:lnTo>
                <a:close/>
              </a:path>
              <a:path w="63500" h="603250">
                <a:moveTo>
                  <a:pt x="22476" y="390676"/>
                </a:moveTo>
                <a:lnTo>
                  <a:pt x="12658" y="410137"/>
                </a:lnTo>
                <a:lnTo>
                  <a:pt x="12769" y="411150"/>
                </a:lnTo>
                <a:lnTo>
                  <a:pt x="18387" y="421611"/>
                </a:lnTo>
                <a:lnTo>
                  <a:pt x="19722" y="422511"/>
                </a:lnTo>
                <a:lnTo>
                  <a:pt x="21169" y="422961"/>
                </a:lnTo>
                <a:lnTo>
                  <a:pt x="24469" y="422961"/>
                </a:lnTo>
                <a:lnTo>
                  <a:pt x="26039" y="422398"/>
                </a:lnTo>
                <a:lnTo>
                  <a:pt x="28897" y="420374"/>
                </a:lnTo>
                <a:lnTo>
                  <a:pt x="30006" y="418799"/>
                </a:lnTo>
                <a:lnTo>
                  <a:pt x="31129" y="415987"/>
                </a:lnTo>
                <a:lnTo>
                  <a:pt x="20831" y="415987"/>
                </a:lnTo>
                <a:lnTo>
                  <a:pt x="19769" y="415312"/>
                </a:lnTo>
                <a:lnTo>
                  <a:pt x="18866" y="413962"/>
                </a:lnTo>
                <a:lnTo>
                  <a:pt x="17954" y="412499"/>
                </a:lnTo>
                <a:lnTo>
                  <a:pt x="17503" y="410137"/>
                </a:lnTo>
                <a:lnTo>
                  <a:pt x="17529" y="404063"/>
                </a:lnTo>
                <a:lnTo>
                  <a:pt x="18011" y="401925"/>
                </a:lnTo>
                <a:lnTo>
                  <a:pt x="19026" y="400463"/>
                </a:lnTo>
                <a:lnTo>
                  <a:pt x="20041" y="398888"/>
                </a:lnTo>
                <a:lnTo>
                  <a:pt x="21461" y="397988"/>
                </a:lnTo>
                <a:lnTo>
                  <a:pt x="23275" y="397651"/>
                </a:lnTo>
                <a:lnTo>
                  <a:pt x="22476" y="390676"/>
                </a:lnTo>
                <a:close/>
              </a:path>
              <a:path w="63500" h="603250">
                <a:moveTo>
                  <a:pt x="40252" y="389102"/>
                </a:moveTo>
                <a:lnTo>
                  <a:pt x="36229" y="389102"/>
                </a:lnTo>
                <a:lnTo>
                  <a:pt x="34528" y="389664"/>
                </a:lnTo>
                <a:lnTo>
                  <a:pt x="27252" y="406087"/>
                </a:lnTo>
                <a:lnTo>
                  <a:pt x="25971" y="411599"/>
                </a:lnTo>
                <a:lnTo>
                  <a:pt x="22824" y="415987"/>
                </a:lnTo>
                <a:lnTo>
                  <a:pt x="31129" y="415987"/>
                </a:lnTo>
                <a:lnTo>
                  <a:pt x="31623" y="414749"/>
                </a:lnTo>
                <a:lnTo>
                  <a:pt x="32582" y="411150"/>
                </a:lnTo>
                <a:lnTo>
                  <a:pt x="34530" y="401925"/>
                </a:lnTo>
                <a:lnTo>
                  <a:pt x="35176" y="399563"/>
                </a:lnTo>
                <a:lnTo>
                  <a:pt x="35703" y="398551"/>
                </a:lnTo>
                <a:lnTo>
                  <a:pt x="36483" y="397201"/>
                </a:lnTo>
                <a:lnTo>
                  <a:pt x="37545" y="396526"/>
                </a:lnTo>
                <a:lnTo>
                  <a:pt x="47705" y="396526"/>
                </a:lnTo>
                <a:lnTo>
                  <a:pt x="46993" y="394614"/>
                </a:lnTo>
                <a:lnTo>
                  <a:pt x="45639" y="392589"/>
                </a:lnTo>
                <a:lnTo>
                  <a:pt x="43881" y="391239"/>
                </a:lnTo>
                <a:lnTo>
                  <a:pt x="42123" y="389776"/>
                </a:lnTo>
                <a:lnTo>
                  <a:pt x="40252" y="389102"/>
                </a:lnTo>
                <a:close/>
              </a:path>
              <a:path w="63500" h="603250">
                <a:moveTo>
                  <a:pt x="6862" y="372228"/>
                </a:moveTo>
                <a:lnTo>
                  <a:pt x="0" y="372228"/>
                </a:lnTo>
                <a:lnTo>
                  <a:pt x="0" y="379315"/>
                </a:lnTo>
                <a:lnTo>
                  <a:pt x="6862" y="379315"/>
                </a:lnTo>
                <a:lnTo>
                  <a:pt x="6862" y="372228"/>
                </a:lnTo>
                <a:close/>
              </a:path>
              <a:path w="63500" h="603250">
                <a:moveTo>
                  <a:pt x="48600" y="372228"/>
                </a:moveTo>
                <a:lnTo>
                  <a:pt x="13395" y="372228"/>
                </a:lnTo>
                <a:lnTo>
                  <a:pt x="13395" y="379315"/>
                </a:lnTo>
                <a:lnTo>
                  <a:pt x="48600" y="379315"/>
                </a:lnTo>
                <a:lnTo>
                  <a:pt x="48600" y="372228"/>
                </a:lnTo>
                <a:close/>
              </a:path>
              <a:path w="63500" h="603250">
                <a:moveTo>
                  <a:pt x="18039" y="359517"/>
                </a:moveTo>
                <a:lnTo>
                  <a:pt x="13395" y="359517"/>
                </a:lnTo>
                <a:lnTo>
                  <a:pt x="13395" y="364691"/>
                </a:lnTo>
                <a:lnTo>
                  <a:pt x="18039" y="364691"/>
                </a:lnTo>
                <a:lnTo>
                  <a:pt x="18039" y="359517"/>
                </a:lnTo>
                <a:close/>
              </a:path>
              <a:path w="63500" h="603250">
                <a:moveTo>
                  <a:pt x="48534" y="344218"/>
                </a:moveTo>
                <a:lnTo>
                  <a:pt x="43270" y="345231"/>
                </a:lnTo>
                <a:lnTo>
                  <a:pt x="43393" y="346243"/>
                </a:lnTo>
                <a:lnTo>
                  <a:pt x="43496" y="349393"/>
                </a:lnTo>
                <a:lnTo>
                  <a:pt x="43355" y="350180"/>
                </a:lnTo>
                <a:lnTo>
                  <a:pt x="42781" y="351305"/>
                </a:lnTo>
                <a:lnTo>
                  <a:pt x="42396" y="351755"/>
                </a:lnTo>
                <a:lnTo>
                  <a:pt x="41907" y="351980"/>
                </a:lnTo>
                <a:lnTo>
                  <a:pt x="41418" y="352317"/>
                </a:lnTo>
                <a:lnTo>
                  <a:pt x="40328" y="352430"/>
                </a:lnTo>
                <a:lnTo>
                  <a:pt x="1090" y="352430"/>
                </a:lnTo>
                <a:lnTo>
                  <a:pt x="4672" y="359517"/>
                </a:lnTo>
                <a:lnTo>
                  <a:pt x="41869" y="359517"/>
                </a:lnTo>
                <a:lnTo>
                  <a:pt x="44219" y="359179"/>
                </a:lnTo>
                <a:lnTo>
                  <a:pt x="46457" y="358054"/>
                </a:lnTo>
                <a:lnTo>
                  <a:pt x="47359" y="357042"/>
                </a:lnTo>
                <a:lnTo>
                  <a:pt x="48036" y="355580"/>
                </a:lnTo>
                <a:lnTo>
                  <a:pt x="48722" y="354230"/>
                </a:lnTo>
                <a:lnTo>
                  <a:pt x="49031" y="352430"/>
                </a:lnTo>
                <a:lnTo>
                  <a:pt x="48914" y="346468"/>
                </a:lnTo>
                <a:lnTo>
                  <a:pt x="48892" y="346243"/>
                </a:lnTo>
                <a:lnTo>
                  <a:pt x="48534" y="344218"/>
                </a:lnTo>
                <a:close/>
              </a:path>
              <a:path w="63500" h="603250">
                <a:moveTo>
                  <a:pt x="18039" y="345231"/>
                </a:moveTo>
                <a:lnTo>
                  <a:pt x="13395" y="345231"/>
                </a:lnTo>
                <a:lnTo>
                  <a:pt x="13395" y="352430"/>
                </a:lnTo>
                <a:lnTo>
                  <a:pt x="18039" y="352430"/>
                </a:lnTo>
                <a:lnTo>
                  <a:pt x="18039" y="345231"/>
                </a:lnTo>
                <a:close/>
              </a:path>
              <a:path w="63500" h="603250">
                <a:moveTo>
                  <a:pt x="13395" y="303047"/>
                </a:moveTo>
                <a:lnTo>
                  <a:pt x="13395" y="310134"/>
                </a:lnTo>
                <a:lnTo>
                  <a:pt x="36520" y="320258"/>
                </a:lnTo>
                <a:lnTo>
                  <a:pt x="39200" y="321270"/>
                </a:lnTo>
                <a:lnTo>
                  <a:pt x="41935" y="322058"/>
                </a:lnTo>
                <a:lnTo>
                  <a:pt x="39087" y="322958"/>
                </a:lnTo>
                <a:lnTo>
                  <a:pt x="36370" y="323970"/>
                </a:lnTo>
                <a:lnTo>
                  <a:pt x="13395" y="333869"/>
                </a:lnTo>
                <a:lnTo>
                  <a:pt x="13395" y="341631"/>
                </a:lnTo>
                <a:lnTo>
                  <a:pt x="48666" y="325657"/>
                </a:lnTo>
                <a:lnTo>
                  <a:pt x="60493" y="325657"/>
                </a:lnTo>
                <a:lnTo>
                  <a:pt x="59157" y="324307"/>
                </a:lnTo>
                <a:lnTo>
                  <a:pt x="57192" y="323070"/>
                </a:lnTo>
                <a:lnTo>
                  <a:pt x="55735" y="322058"/>
                </a:lnTo>
                <a:lnTo>
                  <a:pt x="53065" y="320708"/>
                </a:lnTo>
                <a:lnTo>
                  <a:pt x="13395" y="303047"/>
                </a:lnTo>
                <a:close/>
              </a:path>
              <a:path w="63500" h="603250">
                <a:moveTo>
                  <a:pt x="60493" y="325657"/>
                </a:moveTo>
                <a:lnTo>
                  <a:pt x="48666" y="325657"/>
                </a:lnTo>
                <a:lnTo>
                  <a:pt x="49315" y="325882"/>
                </a:lnTo>
                <a:lnTo>
                  <a:pt x="49794" y="326107"/>
                </a:lnTo>
                <a:lnTo>
                  <a:pt x="50132" y="326220"/>
                </a:lnTo>
                <a:lnTo>
                  <a:pt x="52492" y="327232"/>
                </a:lnTo>
                <a:lnTo>
                  <a:pt x="53977" y="328020"/>
                </a:lnTo>
                <a:lnTo>
                  <a:pt x="54569" y="328470"/>
                </a:lnTo>
                <a:lnTo>
                  <a:pt x="55368" y="329032"/>
                </a:lnTo>
                <a:lnTo>
                  <a:pt x="55989" y="329819"/>
                </a:lnTo>
                <a:lnTo>
                  <a:pt x="56529" y="330944"/>
                </a:lnTo>
                <a:lnTo>
                  <a:pt x="56873" y="331732"/>
                </a:lnTo>
                <a:lnTo>
                  <a:pt x="57089" y="332969"/>
                </a:lnTo>
                <a:lnTo>
                  <a:pt x="57032" y="336231"/>
                </a:lnTo>
                <a:lnTo>
                  <a:pt x="56920" y="337131"/>
                </a:lnTo>
                <a:lnTo>
                  <a:pt x="56562" y="338706"/>
                </a:lnTo>
                <a:lnTo>
                  <a:pt x="62165" y="337919"/>
                </a:lnTo>
                <a:lnTo>
                  <a:pt x="62654" y="336231"/>
                </a:lnTo>
                <a:lnTo>
                  <a:pt x="62898" y="334656"/>
                </a:lnTo>
                <a:lnTo>
                  <a:pt x="62844" y="330719"/>
                </a:lnTo>
                <a:lnTo>
                  <a:pt x="62438" y="329032"/>
                </a:lnTo>
                <a:lnTo>
                  <a:pt x="61451" y="327232"/>
                </a:lnTo>
                <a:lnTo>
                  <a:pt x="60605" y="325770"/>
                </a:lnTo>
                <a:close/>
              </a:path>
              <a:path w="63500" h="603250">
                <a:moveTo>
                  <a:pt x="48600" y="238253"/>
                </a:moveTo>
                <a:lnTo>
                  <a:pt x="24187" y="238253"/>
                </a:lnTo>
                <a:lnTo>
                  <a:pt x="22260" y="238365"/>
                </a:lnTo>
                <a:lnTo>
                  <a:pt x="21151" y="238590"/>
                </a:lnTo>
                <a:lnTo>
                  <a:pt x="19449" y="239040"/>
                </a:lnTo>
                <a:lnTo>
                  <a:pt x="17983" y="239715"/>
                </a:lnTo>
                <a:lnTo>
                  <a:pt x="16742" y="240840"/>
                </a:lnTo>
                <a:lnTo>
                  <a:pt x="15501" y="241852"/>
                </a:lnTo>
                <a:lnTo>
                  <a:pt x="14504" y="243427"/>
                </a:lnTo>
                <a:lnTo>
                  <a:pt x="12982" y="247702"/>
                </a:lnTo>
                <a:lnTo>
                  <a:pt x="12596" y="250064"/>
                </a:lnTo>
                <a:lnTo>
                  <a:pt x="12596" y="258501"/>
                </a:lnTo>
                <a:lnTo>
                  <a:pt x="14533" y="262888"/>
                </a:lnTo>
                <a:lnTo>
                  <a:pt x="18396" y="266038"/>
                </a:lnTo>
                <a:lnTo>
                  <a:pt x="13395" y="266038"/>
                </a:lnTo>
                <a:lnTo>
                  <a:pt x="13395" y="272450"/>
                </a:lnTo>
                <a:lnTo>
                  <a:pt x="48600" y="272450"/>
                </a:lnTo>
                <a:lnTo>
                  <a:pt x="48600" y="265250"/>
                </a:lnTo>
                <a:lnTo>
                  <a:pt x="24864" y="265250"/>
                </a:lnTo>
                <a:lnTo>
                  <a:pt x="21799" y="264238"/>
                </a:lnTo>
                <a:lnTo>
                  <a:pt x="18575" y="259738"/>
                </a:lnTo>
                <a:lnTo>
                  <a:pt x="17766" y="257151"/>
                </a:lnTo>
                <a:lnTo>
                  <a:pt x="17766" y="252201"/>
                </a:lnTo>
                <a:lnTo>
                  <a:pt x="18133" y="250514"/>
                </a:lnTo>
                <a:lnTo>
                  <a:pt x="18848" y="249164"/>
                </a:lnTo>
                <a:lnTo>
                  <a:pt x="19562" y="247702"/>
                </a:lnTo>
                <a:lnTo>
                  <a:pt x="20530" y="246690"/>
                </a:lnTo>
                <a:lnTo>
                  <a:pt x="21733" y="246127"/>
                </a:lnTo>
                <a:lnTo>
                  <a:pt x="22937" y="245677"/>
                </a:lnTo>
                <a:lnTo>
                  <a:pt x="24751" y="245340"/>
                </a:lnTo>
                <a:lnTo>
                  <a:pt x="48600" y="245340"/>
                </a:lnTo>
                <a:lnTo>
                  <a:pt x="48600" y="238253"/>
                </a:lnTo>
                <a:close/>
              </a:path>
              <a:path w="63500" h="603250">
                <a:moveTo>
                  <a:pt x="14523" y="203043"/>
                </a:moveTo>
                <a:lnTo>
                  <a:pt x="13235" y="205631"/>
                </a:lnTo>
                <a:lnTo>
                  <a:pt x="12779" y="207318"/>
                </a:lnTo>
                <a:lnTo>
                  <a:pt x="12657" y="212380"/>
                </a:lnTo>
                <a:lnTo>
                  <a:pt x="12991" y="213618"/>
                </a:lnTo>
                <a:lnTo>
                  <a:pt x="13790" y="214967"/>
                </a:lnTo>
                <a:lnTo>
                  <a:pt x="14589" y="216430"/>
                </a:lnTo>
                <a:lnTo>
                  <a:pt x="16234" y="217892"/>
                </a:lnTo>
                <a:lnTo>
                  <a:pt x="18735" y="219579"/>
                </a:lnTo>
                <a:lnTo>
                  <a:pt x="13395" y="219579"/>
                </a:lnTo>
                <a:lnTo>
                  <a:pt x="13395" y="225991"/>
                </a:lnTo>
                <a:lnTo>
                  <a:pt x="48600" y="225991"/>
                </a:lnTo>
                <a:lnTo>
                  <a:pt x="48600" y="218792"/>
                </a:lnTo>
                <a:lnTo>
                  <a:pt x="27646" y="218792"/>
                </a:lnTo>
                <a:lnTo>
                  <a:pt x="25324" y="218455"/>
                </a:lnTo>
                <a:lnTo>
                  <a:pt x="18763" y="209005"/>
                </a:lnTo>
                <a:lnTo>
                  <a:pt x="19195" y="207318"/>
                </a:lnTo>
                <a:lnTo>
                  <a:pt x="20060" y="205518"/>
                </a:lnTo>
                <a:lnTo>
                  <a:pt x="14523" y="203043"/>
                </a:lnTo>
                <a:close/>
              </a:path>
              <a:path w="63500" h="603250">
                <a:moveTo>
                  <a:pt x="62099" y="157260"/>
                </a:moveTo>
                <a:lnTo>
                  <a:pt x="57784" y="157260"/>
                </a:lnTo>
                <a:lnTo>
                  <a:pt x="57784" y="204618"/>
                </a:lnTo>
                <a:lnTo>
                  <a:pt x="62099" y="204618"/>
                </a:lnTo>
                <a:lnTo>
                  <a:pt x="62099" y="157260"/>
                </a:lnTo>
                <a:close/>
              </a:path>
              <a:path w="63500" h="603250">
                <a:moveTo>
                  <a:pt x="47663" y="126663"/>
                </a:moveTo>
                <a:lnTo>
                  <a:pt x="40393" y="126663"/>
                </a:lnTo>
                <a:lnTo>
                  <a:pt x="41700" y="127563"/>
                </a:lnTo>
                <a:lnTo>
                  <a:pt x="43937" y="130713"/>
                </a:lnTo>
                <a:lnTo>
                  <a:pt x="44492" y="133075"/>
                </a:lnTo>
                <a:lnTo>
                  <a:pt x="44437" y="139824"/>
                </a:lnTo>
                <a:lnTo>
                  <a:pt x="43862" y="142187"/>
                </a:lnTo>
                <a:lnTo>
                  <a:pt x="41343" y="145786"/>
                </a:lnTo>
                <a:lnTo>
                  <a:pt x="39529" y="146911"/>
                </a:lnTo>
                <a:lnTo>
                  <a:pt x="37169" y="147361"/>
                </a:lnTo>
                <a:lnTo>
                  <a:pt x="38090" y="154335"/>
                </a:lnTo>
                <a:lnTo>
                  <a:pt x="41832" y="153548"/>
                </a:lnTo>
                <a:lnTo>
                  <a:pt x="44652" y="151748"/>
                </a:lnTo>
                <a:lnTo>
                  <a:pt x="46551" y="148823"/>
                </a:lnTo>
                <a:lnTo>
                  <a:pt x="48450" y="146011"/>
                </a:lnTo>
                <a:lnTo>
                  <a:pt x="49322" y="142187"/>
                </a:lnTo>
                <a:lnTo>
                  <a:pt x="49257" y="132175"/>
                </a:lnTo>
                <a:lnTo>
                  <a:pt x="48920" y="130038"/>
                </a:lnTo>
                <a:lnTo>
                  <a:pt x="47663" y="126663"/>
                </a:lnTo>
                <a:close/>
              </a:path>
              <a:path w="63500" h="603250">
                <a:moveTo>
                  <a:pt x="22476" y="120926"/>
                </a:moveTo>
                <a:lnTo>
                  <a:pt x="12658" y="140387"/>
                </a:lnTo>
                <a:lnTo>
                  <a:pt x="12769" y="141399"/>
                </a:lnTo>
                <a:lnTo>
                  <a:pt x="18387" y="151861"/>
                </a:lnTo>
                <a:lnTo>
                  <a:pt x="19722" y="152761"/>
                </a:lnTo>
                <a:lnTo>
                  <a:pt x="21169" y="153211"/>
                </a:lnTo>
                <a:lnTo>
                  <a:pt x="24469" y="153211"/>
                </a:lnTo>
                <a:lnTo>
                  <a:pt x="26039" y="152648"/>
                </a:lnTo>
                <a:lnTo>
                  <a:pt x="28897" y="150623"/>
                </a:lnTo>
                <a:lnTo>
                  <a:pt x="30006" y="149048"/>
                </a:lnTo>
                <a:lnTo>
                  <a:pt x="31129" y="146236"/>
                </a:lnTo>
                <a:lnTo>
                  <a:pt x="20831" y="146236"/>
                </a:lnTo>
                <a:lnTo>
                  <a:pt x="19769" y="145561"/>
                </a:lnTo>
                <a:lnTo>
                  <a:pt x="18866" y="144211"/>
                </a:lnTo>
                <a:lnTo>
                  <a:pt x="17954" y="142749"/>
                </a:lnTo>
                <a:lnTo>
                  <a:pt x="17503" y="140387"/>
                </a:lnTo>
                <a:lnTo>
                  <a:pt x="17529" y="134312"/>
                </a:lnTo>
                <a:lnTo>
                  <a:pt x="18011" y="132175"/>
                </a:lnTo>
                <a:lnTo>
                  <a:pt x="19026" y="130713"/>
                </a:lnTo>
                <a:lnTo>
                  <a:pt x="20041" y="129138"/>
                </a:lnTo>
                <a:lnTo>
                  <a:pt x="21461" y="128238"/>
                </a:lnTo>
                <a:lnTo>
                  <a:pt x="23275" y="127900"/>
                </a:lnTo>
                <a:lnTo>
                  <a:pt x="22476" y="120926"/>
                </a:lnTo>
                <a:close/>
              </a:path>
              <a:path w="63500" h="603250">
                <a:moveTo>
                  <a:pt x="40252" y="119351"/>
                </a:moveTo>
                <a:lnTo>
                  <a:pt x="36229" y="119351"/>
                </a:lnTo>
                <a:lnTo>
                  <a:pt x="34528" y="119914"/>
                </a:lnTo>
                <a:lnTo>
                  <a:pt x="27252" y="136337"/>
                </a:lnTo>
                <a:lnTo>
                  <a:pt x="25971" y="141849"/>
                </a:lnTo>
                <a:lnTo>
                  <a:pt x="22824" y="146236"/>
                </a:lnTo>
                <a:lnTo>
                  <a:pt x="31129" y="146236"/>
                </a:lnTo>
                <a:lnTo>
                  <a:pt x="31623" y="144999"/>
                </a:lnTo>
                <a:lnTo>
                  <a:pt x="32582" y="141399"/>
                </a:lnTo>
                <a:lnTo>
                  <a:pt x="34530" y="132175"/>
                </a:lnTo>
                <a:lnTo>
                  <a:pt x="35176" y="129813"/>
                </a:lnTo>
                <a:lnTo>
                  <a:pt x="35703" y="128800"/>
                </a:lnTo>
                <a:lnTo>
                  <a:pt x="36483" y="127450"/>
                </a:lnTo>
                <a:lnTo>
                  <a:pt x="37545" y="126663"/>
                </a:lnTo>
                <a:lnTo>
                  <a:pt x="47663" y="126663"/>
                </a:lnTo>
                <a:lnTo>
                  <a:pt x="46993" y="124863"/>
                </a:lnTo>
                <a:lnTo>
                  <a:pt x="45639" y="122838"/>
                </a:lnTo>
                <a:lnTo>
                  <a:pt x="43881" y="121488"/>
                </a:lnTo>
                <a:lnTo>
                  <a:pt x="42123" y="120026"/>
                </a:lnTo>
                <a:lnTo>
                  <a:pt x="40252" y="119351"/>
                </a:lnTo>
                <a:close/>
              </a:path>
              <a:path w="63500" h="603250">
                <a:moveTo>
                  <a:pt x="26255" y="81892"/>
                </a:moveTo>
                <a:lnTo>
                  <a:pt x="17635" y="81892"/>
                </a:lnTo>
                <a:lnTo>
                  <a:pt x="14279" y="85042"/>
                </a:lnTo>
                <a:lnTo>
                  <a:pt x="12596" y="89204"/>
                </a:lnTo>
                <a:lnTo>
                  <a:pt x="12596" y="97866"/>
                </a:lnTo>
                <a:lnTo>
                  <a:pt x="27440" y="112377"/>
                </a:lnTo>
                <a:lnTo>
                  <a:pt x="35684" y="112377"/>
                </a:lnTo>
                <a:lnTo>
                  <a:pt x="39876" y="110802"/>
                </a:lnTo>
                <a:lnTo>
                  <a:pt x="46237" y="105065"/>
                </a:lnTo>
                <a:lnTo>
                  <a:pt x="26123" y="105065"/>
                </a:lnTo>
                <a:lnTo>
                  <a:pt x="22927" y="103940"/>
                </a:lnTo>
                <a:lnTo>
                  <a:pt x="20765" y="101690"/>
                </a:lnTo>
                <a:lnTo>
                  <a:pt x="18612" y="99553"/>
                </a:lnTo>
                <a:lnTo>
                  <a:pt x="17541" y="96853"/>
                </a:lnTo>
                <a:lnTo>
                  <a:pt x="17628" y="90216"/>
                </a:lnTo>
                <a:lnTo>
                  <a:pt x="18631" y="87629"/>
                </a:lnTo>
                <a:lnTo>
                  <a:pt x="21239" y="84929"/>
                </a:lnTo>
                <a:lnTo>
                  <a:pt x="23012" y="83017"/>
                </a:lnTo>
                <a:lnTo>
                  <a:pt x="26255" y="81892"/>
                </a:lnTo>
                <a:close/>
              </a:path>
              <a:path w="63500" h="603250">
                <a:moveTo>
                  <a:pt x="60375" y="82454"/>
                </a:moveTo>
                <a:lnTo>
                  <a:pt x="47886" y="82454"/>
                </a:lnTo>
                <a:lnTo>
                  <a:pt x="50443" y="82679"/>
                </a:lnTo>
                <a:lnTo>
                  <a:pt x="51655" y="83017"/>
                </a:lnTo>
                <a:lnTo>
                  <a:pt x="57848" y="97866"/>
                </a:lnTo>
                <a:lnTo>
                  <a:pt x="57399" y="99778"/>
                </a:lnTo>
                <a:lnTo>
                  <a:pt x="55481" y="102928"/>
                </a:lnTo>
                <a:lnTo>
                  <a:pt x="54175" y="103715"/>
                </a:lnTo>
                <a:lnTo>
                  <a:pt x="52379" y="104053"/>
                </a:lnTo>
                <a:lnTo>
                  <a:pt x="51524" y="110914"/>
                </a:lnTo>
                <a:lnTo>
                  <a:pt x="62846" y="99553"/>
                </a:lnTo>
                <a:lnTo>
                  <a:pt x="62731" y="89204"/>
                </a:lnTo>
                <a:lnTo>
                  <a:pt x="62231" y="86504"/>
                </a:lnTo>
                <a:lnTo>
                  <a:pt x="60375" y="82454"/>
                </a:lnTo>
                <a:close/>
              </a:path>
              <a:path w="63500" h="603250">
                <a:moveTo>
                  <a:pt x="49315" y="75255"/>
                </a:moveTo>
                <a:lnTo>
                  <a:pt x="13395" y="75255"/>
                </a:lnTo>
                <a:lnTo>
                  <a:pt x="13395" y="81892"/>
                </a:lnTo>
                <a:lnTo>
                  <a:pt x="35073" y="81892"/>
                </a:lnTo>
                <a:lnTo>
                  <a:pt x="38391" y="83017"/>
                </a:lnTo>
                <a:lnTo>
                  <a:pt x="42612" y="87517"/>
                </a:lnTo>
                <a:lnTo>
                  <a:pt x="43621" y="90104"/>
                </a:lnTo>
                <a:lnTo>
                  <a:pt x="43665" y="96853"/>
                </a:lnTo>
                <a:lnTo>
                  <a:pt x="42603" y="99553"/>
                </a:lnTo>
                <a:lnTo>
                  <a:pt x="40478" y="101803"/>
                </a:lnTo>
                <a:lnTo>
                  <a:pt x="38363" y="103940"/>
                </a:lnTo>
                <a:lnTo>
                  <a:pt x="34988" y="105065"/>
                </a:lnTo>
                <a:lnTo>
                  <a:pt x="46237" y="105065"/>
                </a:lnTo>
                <a:lnTo>
                  <a:pt x="46861" y="104502"/>
                </a:lnTo>
                <a:lnTo>
                  <a:pt x="48600" y="100003"/>
                </a:lnTo>
                <a:lnTo>
                  <a:pt x="48600" y="89541"/>
                </a:lnTo>
                <a:lnTo>
                  <a:pt x="47068" y="85604"/>
                </a:lnTo>
                <a:lnTo>
                  <a:pt x="43994" y="82567"/>
                </a:lnTo>
                <a:lnTo>
                  <a:pt x="47886" y="82454"/>
                </a:lnTo>
                <a:lnTo>
                  <a:pt x="60375" y="82454"/>
                </a:lnTo>
                <a:lnTo>
                  <a:pt x="59580" y="80767"/>
                </a:lnTo>
                <a:lnTo>
                  <a:pt x="57775" y="78630"/>
                </a:lnTo>
                <a:lnTo>
                  <a:pt x="53197" y="75930"/>
                </a:lnTo>
                <a:lnTo>
                  <a:pt x="49315" y="75255"/>
                </a:lnTo>
                <a:close/>
              </a:path>
              <a:path w="63500" h="603250">
                <a:moveTo>
                  <a:pt x="35035" y="26322"/>
                </a:moveTo>
                <a:lnTo>
                  <a:pt x="24911" y="26322"/>
                </a:lnTo>
                <a:lnTo>
                  <a:pt x="20530" y="28122"/>
                </a:lnTo>
                <a:lnTo>
                  <a:pt x="14185" y="35546"/>
                </a:lnTo>
                <a:lnTo>
                  <a:pt x="12596" y="40271"/>
                </a:lnTo>
                <a:lnTo>
                  <a:pt x="12596" y="51182"/>
                </a:lnTo>
                <a:lnTo>
                  <a:pt x="13903" y="55682"/>
                </a:lnTo>
                <a:lnTo>
                  <a:pt x="16507" y="59282"/>
                </a:lnTo>
                <a:lnTo>
                  <a:pt x="19647" y="63556"/>
                </a:lnTo>
                <a:lnTo>
                  <a:pt x="24478" y="65806"/>
                </a:lnTo>
                <a:lnTo>
                  <a:pt x="36943" y="65806"/>
                </a:lnTo>
                <a:lnTo>
                  <a:pt x="41493" y="64006"/>
                </a:lnTo>
                <a:lnTo>
                  <a:pt x="44661" y="60294"/>
                </a:lnTo>
                <a:lnTo>
                  <a:pt x="46241" y="58494"/>
                </a:lnTo>
                <a:lnTo>
                  <a:pt x="26490" y="58494"/>
                </a:lnTo>
                <a:lnTo>
                  <a:pt x="23115" y="57257"/>
                </a:lnTo>
                <a:lnTo>
                  <a:pt x="18650" y="52532"/>
                </a:lnTo>
                <a:lnTo>
                  <a:pt x="17541" y="49607"/>
                </a:lnTo>
                <a:lnTo>
                  <a:pt x="17627" y="42296"/>
                </a:lnTo>
                <a:lnTo>
                  <a:pt x="18659" y="39596"/>
                </a:lnTo>
                <a:lnTo>
                  <a:pt x="23144" y="34871"/>
                </a:lnTo>
                <a:lnTo>
                  <a:pt x="26443" y="33634"/>
                </a:lnTo>
                <a:lnTo>
                  <a:pt x="46219" y="33634"/>
                </a:lnTo>
                <a:lnTo>
                  <a:pt x="45808" y="32734"/>
                </a:lnTo>
                <a:lnTo>
                  <a:pt x="43787" y="30372"/>
                </a:lnTo>
                <a:lnTo>
                  <a:pt x="41192" y="28797"/>
                </a:lnTo>
                <a:lnTo>
                  <a:pt x="38598" y="27110"/>
                </a:lnTo>
                <a:lnTo>
                  <a:pt x="35035" y="26322"/>
                </a:lnTo>
                <a:close/>
              </a:path>
              <a:path w="63500" h="603250">
                <a:moveTo>
                  <a:pt x="46219" y="33634"/>
                </a:moveTo>
                <a:lnTo>
                  <a:pt x="35421" y="33634"/>
                </a:lnTo>
                <a:lnTo>
                  <a:pt x="38852" y="34871"/>
                </a:lnTo>
                <a:lnTo>
                  <a:pt x="41108" y="37121"/>
                </a:lnTo>
                <a:lnTo>
                  <a:pt x="43364" y="39483"/>
                </a:lnTo>
                <a:lnTo>
                  <a:pt x="44409" y="42296"/>
                </a:lnTo>
                <a:lnTo>
                  <a:pt x="44492" y="49607"/>
                </a:lnTo>
                <a:lnTo>
                  <a:pt x="43373" y="52532"/>
                </a:lnTo>
                <a:lnTo>
                  <a:pt x="38880" y="57257"/>
                </a:lnTo>
                <a:lnTo>
                  <a:pt x="35505" y="58494"/>
                </a:lnTo>
                <a:lnTo>
                  <a:pt x="46241" y="58494"/>
                </a:lnTo>
                <a:lnTo>
                  <a:pt x="47820" y="56694"/>
                </a:lnTo>
                <a:lnTo>
                  <a:pt x="49399" y="51970"/>
                </a:lnTo>
                <a:lnTo>
                  <a:pt x="49399" y="42296"/>
                </a:lnTo>
                <a:lnTo>
                  <a:pt x="48685" y="38921"/>
                </a:lnTo>
                <a:lnTo>
                  <a:pt x="47246" y="35884"/>
                </a:lnTo>
                <a:lnTo>
                  <a:pt x="46219" y="33634"/>
                </a:lnTo>
                <a:close/>
              </a:path>
              <a:path w="63500" h="603250">
                <a:moveTo>
                  <a:pt x="18039" y="15298"/>
                </a:moveTo>
                <a:lnTo>
                  <a:pt x="13395" y="15298"/>
                </a:lnTo>
                <a:lnTo>
                  <a:pt x="13395" y="20473"/>
                </a:lnTo>
                <a:lnTo>
                  <a:pt x="18039" y="20473"/>
                </a:lnTo>
                <a:lnTo>
                  <a:pt x="18039" y="15298"/>
                </a:lnTo>
                <a:close/>
              </a:path>
              <a:path w="63500" h="603250">
                <a:moveTo>
                  <a:pt x="48534" y="0"/>
                </a:moveTo>
                <a:lnTo>
                  <a:pt x="43270" y="1012"/>
                </a:lnTo>
                <a:lnTo>
                  <a:pt x="43379" y="1912"/>
                </a:lnTo>
                <a:lnTo>
                  <a:pt x="43496" y="5174"/>
                </a:lnTo>
                <a:lnTo>
                  <a:pt x="43355" y="5961"/>
                </a:lnTo>
                <a:lnTo>
                  <a:pt x="42781" y="7086"/>
                </a:lnTo>
                <a:lnTo>
                  <a:pt x="42396" y="7536"/>
                </a:lnTo>
                <a:lnTo>
                  <a:pt x="41907" y="7761"/>
                </a:lnTo>
                <a:lnTo>
                  <a:pt x="41418" y="8099"/>
                </a:lnTo>
                <a:lnTo>
                  <a:pt x="40328" y="8211"/>
                </a:lnTo>
                <a:lnTo>
                  <a:pt x="1090" y="8211"/>
                </a:lnTo>
                <a:lnTo>
                  <a:pt x="4672" y="15298"/>
                </a:lnTo>
                <a:lnTo>
                  <a:pt x="41869" y="15298"/>
                </a:lnTo>
                <a:lnTo>
                  <a:pt x="44219" y="14961"/>
                </a:lnTo>
                <a:lnTo>
                  <a:pt x="46457" y="13836"/>
                </a:lnTo>
                <a:lnTo>
                  <a:pt x="47359" y="12823"/>
                </a:lnTo>
                <a:lnTo>
                  <a:pt x="48036" y="11361"/>
                </a:lnTo>
                <a:lnTo>
                  <a:pt x="48722" y="10011"/>
                </a:lnTo>
                <a:lnTo>
                  <a:pt x="49031" y="8211"/>
                </a:lnTo>
                <a:lnTo>
                  <a:pt x="48925" y="2249"/>
                </a:lnTo>
                <a:lnTo>
                  <a:pt x="48892" y="1912"/>
                </a:lnTo>
                <a:lnTo>
                  <a:pt x="48534" y="0"/>
                </a:lnTo>
                <a:close/>
              </a:path>
              <a:path w="63500" h="603250">
                <a:moveTo>
                  <a:pt x="18039" y="1012"/>
                </a:moveTo>
                <a:lnTo>
                  <a:pt x="13395" y="1012"/>
                </a:lnTo>
                <a:lnTo>
                  <a:pt x="13395" y="8211"/>
                </a:lnTo>
                <a:lnTo>
                  <a:pt x="18039" y="8211"/>
                </a:lnTo>
                <a:lnTo>
                  <a:pt x="18039" y="1012"/>
                </a:lnTo>
                <a:close/>
              </a:path>
            </a:pathLst>
          </a:custGeom>
          <a:solidFill>
            <a:srgbClr val="000000"/>
          </a:solidFill>
        </p:spPr>
        <p:txBody>
          <a:bodyPr wrap="square" lIns="0" tIns="0" rIns="0" bIns="0" rtlCol="0"/>
          <a:lstStyle/>
          <a:p>
            <a:endParaRPr/>
          </a:p>
        </p:txBody>
      </p:sp>
      <p:sp>
        <p:nvSpPr>
          <p:cNvPr id="191" name="object 191"/>
          <p:cNvSpPr/>
          <p:nvPr/>
        </p:nvSpPr>
        <p:spPr>
          <a:xfrm>
            <a:off x="2079726" y="4977060"/>
            <a:ext cx="33020" cy="42545"/>
          </a:xfrm>
          <a:custGeom>
            <a:avLst/>
            <a:gdLst/>
            <a:ahLst/>
            <a:cxnLst/>
            <a:rect l="l" t="t" r="r" b="b"/>
            <a:pathLst>
              <a:path w="33019" h="42545">
                <a:moveTo>
                  <a:pt x="31961" y="0"/>
                </a:moveTo>
                <a:lnTo>
                  <a:pt x="24911" y="0"/>
                </a:lnTo>
                <a:lnTo>
                  <a:pt x="18895" y="9955"/>
                </a:lnTo>
                <a:lnTo>
                  <a:pt x="17202" y="12857"/>
                </a:lnTo>
                <a:lnTo>
                  <a:pt x="16262" y="14601"/>
                </a:lnTo>
                <a:lnTo>
                  <a:pt x="14852" y="11755"/>
                </a:lnTo>
                <a:lnTo>
                  <a:pt x="8366" y="0"/>
                </a:lnTo>
                <a:lnTo>
                  <a:pt x="940" y="0"/>
                </a:lnTo>
                <a:lnTo>
                  <a:pt x="12878" y="20236"/>
                </a:lnTo>
                <a:lnTo>
                  <a:pt x="0" y="42138"/>
                </a:lnTo>
                <a:lnTo>
                  <a:pt x="7238" y="42138"/>
                </a:lnTo>
                <a:lnTo>
                  <a:pt x="16450" y="25512"/>
                </a:lnTo>
                <a:lnTo>
                  <a:pt x="18330" y="29044"/>
                </a:lnTo>
                <a:lnTo>
                  <a:pt x="25569" y="42138"/>
                </a:lnTo>
                <a:lnTo>
                  <a:pt x="32901" y="42138"/>
                </a:lnTo>
                <a:lnTo>
                  <a:pt x="19835" y="19843"/>
                </a:lnTo>
                <a:lnTo>
                  <a:pt x="31961" y="0"/>
                </a:lnTo>
                <a:close/>
              </a:path>
            </a:pathLst>
          </a:custGeom>
          <a:solidFill>
            <a:srgbClr val="000000"/>
          </a:solidFill>
        </p:spPr>
        <p:txBody>
          <a:bodyPr wrap="square" lIns="0" tIns="0" rIns="0" bIns="0" rtlCol="0"/>
          <a:lstStyle/>
          <a:p>
            <a:endParaRPr/>
          </a:p>
        </p:txBody>
      </p:sp>
      <p:grpSp>
        <p:nvGrpSpPr>
          <p:cNvPr id="192" name="object 192"/>
          <p:cNvGrpSpPr/>
          <p:nvPr/>
        </p:nvGrpSpPr>
        <p:grpSpPr>
          <a:xfrm>
            <a:off x="3018648" y="3669220"/>
            <a:ext cx="1369695" cy="1242695"/>
            <a:chOff x="3018648" y="3669220"/>
            <a:chExt cx="1369695" cy="1242695"/>
          </a:xfrm>
        </p:grpSpPr>
        <p:sp>
          <p:nvSpPr>
            <p:cNvPr id="193" name="object 193"/>
            <p:cNvSpPr/>
            <p:nvPr/>
          </p:nvSpPr>
          <p:spPr>
            <a:xfrm>
              <a:off x="3099681" y="4732687"/>
              <a:ext cx="1249045" cy="0"/>
            </a:xfrm>
            <a:custGeom>
              <a:avLst/>
              <a:gdLst/>
              <a:ahLst/>
              <a:cxnLst/>
              <a:rect l="l" t="t" r="r" b="b"/>
              <a:pathLst>
                <a:path w="1249045">
                  <a:moveTo>
                    <a:pt x="0" y="0"/>
                  </a:moveTo>
                  <a:lnTo>
                    <a:pt x="1248480" y="0"/>
                  </a:lnTo>
                </a:path>
              </a:pathLst>
            </a:custGeom>
            <a:ln w="7287">
              <a:solidFill>
                <a:srgbClr val="EFEFEF"/>
              </a:solidFill>
              <a:prstDash val="sysDash"/>
            </a:ln>
          </p:spPr>
          <p:txBody>
            <a:bodyPr wrap="square" lIns="0" tIns="0" rIns="0" bIns="0" rtlCol="0"/>
            <a:lstStyle/>
            <a:p>
              <a:endParaRPr/>
            </a:p>
          </p:txBody>
        </p:sp>
        <p:sp>
          <p:nvSpPr>
            <p:cNvPr id="194" name="object 194"/>
            <p:cNvSpPr/>
            <p:nvPr/>
          </p:nvSpPr>
          <p:spPr>
            <a:xfrm>
              <a:off x="3099681" y="4513321"/>
              <a:ext cx="1288415" cy="273050"/>
            </a:xfrm>
            <a:custGeom>
              <a:avLst/>
              <a:gdLst/>
              <a:ahLst/>
              <a:cxnLst/>
              <a:rect l="l" t="t" r="r" b="b"/>
              <a:pathLst>
                <a:path w="1288414" h="273050">
                  <a:moveTo>
                    <a:pt x="1278938" y="219366"/>
                  </a:moveTo>
                  <a:lnTo>
                    <a:pt x="1288244" y="219366"/>
                  </a:lnTo>
                </a:path>
                <a:path w="1288414" h="273050">
                  <a:moveTo>
                    <a:pt x="44746" y="272877"/>
                  </a:moveTo>
                  <a:lnTo>
                    <a:pt x="44746" y="200006"/>
                  </a:lnTo>
                </a:path>
                <a:path w="1288414" h="273050">
                  <a:moveTo>
                    <a:pt x="44746" y="163571"/>
                  </a:moveTo>
                  <a:lnTo>
                    <a:pt x="44746" y="90711"/>
                  </a:lnTo>
                </a:path>
                <a:path w="1288414" h="273050">
                  <a:moveTo>
                    <a:pt x="0" y="0"/>
                  </a:moveTo>
                  <a:lnTo>
                    <a:pt x="60915" y="0"/>
                  </a:lnTo>
                </a:path>
              </a:pathLst>
            </a:custGeom>
            <a:ln w="6688">
              <a:solidFill>
                <a:srgbClr val="EFEFEF"/>
              </a:solidFill>
            </a:ln>
          </p:spPr>
          <p:txBody>
            <a:bodyPr wrap="square" lIns="0" tIns="0" rIns="0" bIns="0" rtlCol="0"/>
            <a:lstStyle/>
            <a:p>
              <a:endParaRPr/>
            </a:p>
          </p:txBody>
        </p:sp>
        <p:sp>
          <p:nvSpPr>
            <p:cNvPr id="195" name="object 195"/>
            <p:cNvSpPr/>
            <p:nvPr/>
          </p:nvSpPr>
          <p:spPr>
            <a:xfrm>
              <a:off x="3191053" y="4513321"/>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196" name="object 196"/>
            <p:cNvSpPr/>
            <p:nvPr/>
          </p:nvSpPr>
          <p:spPr>
            <a:xfrm>
              <a:off x="3099680" y="4293763"/>
              <a:ext cx="1288415" cy="274320"/>
            </a:xfrm>
            <a:custGeom>
              <a:avLst/>
              <a:gdLst/>
              <a:ahLst/>
              <a:cxnLst/>
              <a:rect l="l" t="t" r="r" b="b"/>
              <a:pathLst>
                <a:path w="1288414" h="274320">
                  <a:moveTo>
                    <a:pt x="1278938" y="219557"/>
                  </a:moveTo>
                  <a:lnTo>
                    <a:pt x="1288244" y="219557"/>
                  </a:lnTo>
                </a:path>
                <a:path w="1288414" h="274320">
                  <a:moveTo>
                    <a:pt x="44746" y="273833"/>
                  </a:moveTo>
                  <a:lnTo>
                    <a:pt x="44746" y="200962"/>
                  </a:lnTo>
                </a:path>
                <a:path w="1288414" h="274320">
                  <a:moveTo>
                    <a:pt x="44746" y="164527"/>
                  </a:moveTo>
                  <a:lnTo>
                    <a:pt x="44746" y="91679"/>
                  </a:lnTo>
                </a:path>
                <a:path w="1288414" h="274320">
                  <a:moveTo>
                    <a:pt x="0" y="0"/>
                  </a:moveTo>
                  <a:lnTo>
                    <a:pt x="60915" y="0"/>
                  </a:lnTo>
                </a:path>
              </a:pathLst>
            </a:custGeom>
            <a:ln w="6688">
              <a:solidFill>
                <a:srgbClr val="EFEFEF"/>
              </a:solidFill>
            </a:ln>
          </p:spPr>
          <p:txBody>
            <a:bodyPr wrap="square" lIns="0" tIns="0" rIns="0" bIns="0" rtlCol="0"/>
            <a:lstStyle/>
            <a:p>
              <a:endParaRPr/>
            </a:p>
          </p:txBody>
        </p:sp>
        <p:sp>
          <p:nvSpPr>
            <p:cNvPr id="197" name="object 197"/>
            <p:cNvSpPr/>
            <p:nvPr/>
          </p:nvSpPr>
          <p:spPr>
            <a:xfrm>
              <a:off x="3191053" y="4293763"/>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198" name="object 198"/>
            <p:cNvSpPr/>
            <p:nvPr/>
          </p:nvSpPr>
          <p:spPr>
            <a:xfrm>
              <a:off x="3099680" y="4074408"/>
              <a:ext cx="1288415" cy="274955"/>
            </a:xfrm>
            <a:custGeom>
              <a:avLst/>
              <a:gdLst/>
              <a:ahLst/>
              <a:cxnLst/>
              <a:rect l="l" t="t" r="r" b="b"/>
              <a:pathLst>
                <a:path w="1288414" h="274954">
                  <a:moveTo>
                    <a:pt x="1278938" y="219354"/>
                  </a:moveTo>
                  <a:lnTo>
                    <a:pt x="1288244" y="219354"/>
                  </a:lnTo>
                </a:path>
                <a:path w="1288414" h="274954">
                  <a:moveTo>
                    <a:pt x="44746" y="274587"/>
                  </a:moveTo>
                  <a:lnTo>
                    <a:pt x="44746" y="201694"/>
                  </a:lnTo>
                </a:path>
                <a:path w="1288414" h="274954">
                  <a:moveTo>
                    <a:pt x="44746" y="165247"/>
                  </a:moveTo>
                  <a:lnTo>
                    <a:pt x="44746" y="92466"/>
                  </a:lnTo>
                </a:path>
                <a:path w="1288414" h="274954">
                  <a:moveTo>
                    <a:pt x="0" y="0"/>
                  </a:moveTo>
                  <a:lnTo>
                    <a:pt x="60915" y="0"/>
                  </a:lnTo>
                </a:path>
              </a:pathLst>
            </a:custGeom>
            <a:ln w="6688">
              <a:solidFill>
                <a:srgbClr val="EFEFEF"/>
              </a:solidFill>
            </a:ln>
          </p:spPr>
          <p:txBody>
            <a:bodyPr wrap="square" lIns="0" tIns="0" rIns="0" bIns="0" rtlCol="0"/>
            <a:lstStyle/>
            <a:p>
              <a:endParaRPr/>
            </a:p>
          </p:txBody>
        </p:sp>
        <p:sp>
          <p:nvSpPr>
            <p:cNvPr id="199" name="object 199"/>
            <p:cNvSpPr/>
            <p:nvPr/>
          </p:nvSpPr>
          <p:spPr>
            <a:xfrm>
              <a:off x="3191053" y="4074408"/>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200" name="object 200"/>
            <p:cNvSpPr/>
            <p:nvPr/>
          </p:nvSpPr>
          <p:spPr>
            <a:xfrm>
              <a:off x="3099680" y="3854828"/>
              <a:ext cx="1288415" cy="276225"/>
            </a:xfrm>
            <a:custGeom>
              <a:avLst/>
              <a:gdLst/>
              <a:ahLst/>
              <a:cxnLst/>
              <a:rect l="l" t="t" r="r" b="b"/>
              <a:pathLst>
                <a:path w="1288414" h="276225">
                  <a:moveTo>
                    <a:pt x="1278938" y="219579"/>
                  </a:moveTo>
                  <a:lnTo>
                    <a:pt x="1288244" y="219579"/>
                  </a:lnTo>
                </a:path>
                <a:path w="1288414" h="276225">
                  <a:moveTo>
                    <a:pt x="44746" y="275599"/>
                  </a:moveTo>
                  <a:lnTo>
                    <a:pt x="44746" y="202706"/>
                  </a:lnTo>
                </a:path>
                <a:path w="1288414" h="276225">
                  <a:moveTo>
                    <a:pt x="44746" y="166259"/>
                  </a:moveTo>
                  <a:lnTo>
                    <a:pt x="44746" y="93366"/>
                  </a:lnTo>
                </a:path>
                <a:path w="1288414" h="276225">
                  <a:moveTo>
                    <a:pt x="0" y="0"/>
                  </a:moveTo>
                  <a:lnTo>
                    <a:pt x="60915" y="0"/>
                  </a:lnTo>
                </a:path>
              </a:pathLst>
            </a:custGeom>
            <a:ln w="6688">
              <a:solidFill>
                <a:srgbClr val="EFEFEF"/>
              </a:solidFill>
            </a:ln>
          </p:spPr>
          <p:txBody>
            <a:bodyPr wrap="square" lIns="0" tIns="0" rIns="0" bIns="0" rtlCol="0"/>
            <a:lstStyle/>
            <a:p>
              <a:endParaRPr/>
            </a:p>
          </p:txBody>
        </p:sp>
        <p:sp>
          <p:nvSpPr>
            <p:cNvPr id="201" name="object 201"/>
            <p:cNvSpPr/>
            <p:nvPr/>
          </p:nvSpPr>
          <p:spPr>
            <a:xfrm>
              <a:off x="3191053" y="3854828"/>
              <a:ext cx="1157605" cy="0"/>
            </a:xfrm>
            <a:custGeom>
              <a:avLst/>
              <a:gdLst/>
              <a:ahLst/>
              <a:cxnLst/>
              <a:rect l="l" t="t" r="r" b="b"/>
              <a:pathLst>
                <a:path w="1157604">
                  <a:moveTo>
                    <a:pt x="0" y="0"/>
                  </a:moveTo>
                  <a:lnTo>
                    <a:pt x="1157107" y="0"/>
                  </a:lnTo>
                </a:path>
              </a:pathLst>
            </a:custGeom>
            <a:ln w="7287">
              <a:solidFill>
                <a:srgbClr val="EFEFEF"/>
              </a:solidFill>
              <a:prstDash val="sysDash"/>
            </a:ln>
          </p:spPr>
          <p:txBody>
            <a:bodyPr wrap="square" lIns="0" tIns="0" rIns="0" bIns="0" rtlCol="0"/>
            <a:lstStyle/>
            <a:p>
              <a:endParaRPr/>
            </a:p>
          </p:txBody>
        </p:sp>
        <p:sp>
          <p:nvSpPr>
            <p:cNvPr id="202" name="object 202"/>
            <p:cNvSpPr/>
            <p:nvPr/>
          </p:nvSpPr>
          <p:spPr>
            <a:xfrm>
              <a:off x="3144427" y="3838967"/>
              <a:ext cx="1243965" cy="73025"/>
            </a:xfrm>
            <a:custGeom>
              <a:avLst/>
              <a:gdLst/>
              <a:ahLst/>
              <a:cxnLst/>
              <a:rect l="l" t="t" r="r" b="b"/>
              <a:pathLst>
                <a:path w="1243964" h="73025">
                  <a:moveTo>
                    <a:pt x="1234191" y="15861"/>
                  </a:moveTo>
                  <a:lnTo>
                    <a:pt x="1243498" y="15861"/>
                  </a:lnTo>
                </a:path>
                <a:path w="1243964" h="73025">
                  <a:moveTo>
                    <a:pt x="0" y="72780"/>
                  </a:moveTo>
                  <a:lnTo>
                    <a:pt x="0" y="0"/>
                  </a:lnTo>
                </a:path>
              </a:pathLst>
            </a:custGeom>
            <a:ln w="6688">
              <a:solidFill>
                <a:srgbClr val="EFEFEF"/>
              </a:solidFill>
            </a:ln>
          </p:spPr>
          <p:txBody>
            <a:bodyPr wrap="square" lIns="0" tIns="0" rIns="0" bIns="0" rtlCol="0"/>
            <a:lstStyle/>
            <a:p>
              <a:endParaRPr/>
            </a:p>
          </p:txBody>
        </p:sp>
        <p:sp>
          <p:nvSpPr>
            <p:cNvPr id="203" name="object 203"/>
            <p:cNvSpPr/>
            <p:nvPr/>
          </p:nvSpPr>
          <p:spPr>
            <a:xfrm>
              <a:off x="3144427"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04" name="object 204"/>
            <p:cNvSpPr/>
            <p:nvPr/>
          </p:nvSpPr>
          <p:spPr>
            <a:xfrm>
              <a:off x="3384234"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205" name="object 205"/>
            <p:cNvSpPr/>
            <p:nvPr/>
          </p:nvSpPr>
          <p:spPr>
            <a:xfrm>
              <a:off x="3384234"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06" name="object 206"/>
            <p:cNvSpPr/>
            <p:nvPr/>
          </p:nvSpPr>
          <p:spPr>
            <a:xfrm>
              <a:off x="3623853"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207" name="object 207"/>
            <p:cNvSpPr/>
            <p:nvPr/>
          </p:nvSpPr>
          <p:spPr>
            <a:xfrm>
              <a:off x="3623853"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08" name="object 208"/>
            <p:cNvSpPr/>
            <p:nvPr/>
          </p:nvSpPr>
          <p:spPr>
            <a:xfrm>
              <a:off x="3863659"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209" name="object 209"/>
            <p:cNvSpPr/>
            <p:nvPr/>
          </p:nvSpPr>
          <p:spPr>
            <a:xfrm>
              <a:off x="3863659"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10" name="object 210"/>
            <p:cNvSpPr/>
            <p:nvPr/>
          </p:nvSpPr>
          <p:spPr>
            <a:xfrm>
              <a:off x="4103466"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211" name="object 211"/>
            <p:cNvSpPr/>
            <p:nvPr/>
          </p:nvSpPr>
          <p:spPr>
            <a:xfrm>
              <a:off x="4103466"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12" name="object 212"/>
            <p:cNvSpPr/>
            <p:nvPr/>
          </p:nvSpPr>
          <p:spPr>
            <a:xfrm>
              <a:off x="4343273" y="3838967"/>
              <a:ext cx="0" cy="947419"/>
            </a:xfrm>
            <a:custGeom>
              <a:avLst/>
              <a:gdLst/>
              <a:ahLst/>
              <a:cxnLst/>
              <a:rect l="l" t="t" r="r" b="b"/>
              <a:pathLst>
                <a:path h="947420">
                  <a:moveTo>
                    <a:pt x="0" y="947231"/>
                  </a:moveTo>
                  <a:lnTo>
                    <a:pt x="0" y="874360"/>
                  </a:lnTo>
                </a:path>
                <a:path h="947420">
                  <a:moveTo>
                    <a:pt x="0" y="837924"/>
                  </a:moveTo>
                  <a:lnTo>
                    <a:pt x="0" y="765065"/>
                  </a:lnTo>
                </a:path>
                <a:path h="947420">
                  <a:moveTo>
                    <a:pt x="0" y="728629"/>
                  </a:moveTo>
                  <a:lnTo>
                    <a:pt x="0" y="655758"/>
                  </a:lnTo>
                </a:path>
                <a:path h="947420">
                  <a:moveTo>
                    <a:pt x="0" y="619323"/>
                  </a:moveTo>
                  <a:lnTo>
                    <a:pt x="0" y="546475"/>
                  </a:lnTo>
                </a:path>
                <a:path h="947420">
                  <a:moveTo>
                    <a:pt x="0" y="510028"/>
                  </a:moveTo>
                  <a:lnTo>
                    <a:pt x="0" y="437135"/>
                  </a:lnTo>
                </a:path>
                <a:path h="947420">
                  <a:moveTo>
                    <a:pt x="0" y="400688"/>
                  </a:moveTo>
                  <a:lnTo>
                    <a:pt x="0" y="327907"/>
                  </a:lnTo>
                </a:path>
                <a:path h="947420">
                  <a:moveTo>
                    <a:pt x="0" y="291460"/>
                  </a:moveTo>
                  <a:lnTo>
                    <a:pt x="0" y="218567"/>
                  </a:lnTo>
                </a:path>
                <a:path h="947420">
                  <a:moveTo>
                    <a:pt x="0" y="182120"/>
                  </a:moveTo>
                  <a:lnTo>
                    <a:pt x="0" y="109227"/>
                  </a:lnTo>
                </a:path>
                <a:path h="947420">
                  <a:moveTo>
                    <a:pt x="0" y="72780"/>
                  </a:moveTo>
                  <a:lnTo>
                    <a:pt x="0" y="0"/>
                  </a:lnTo>
                </a:path>
              </a:pathLst>
            </a:custGeom>
            <a:ln w="6688">
              <a:solidFill>
                <a:srgbClr val="EFEFEF"/>
              </a:solidFill>
            </a:ln>
          </p:spPr>
          <p:txBody>
            <a:bodyPr wrap="square" lIns="0" tIns="0" rIns="0" bIns="0" rtlCol="0"/>
            <a:lstStyle/>
            <a:p>
              <a:endParaRPr/>
            </a:p>
          </p:txBody>
        </p:sp>
        <p:sp>
          <p:nvSpPr>
            <p:cNvPr id="213" name="object 213"/>
            <p:cNvSpPr/>
            <p:nvPr/>
          </p:nvSpPr>
          <p:spPr>
            <a:xfrm>
              <a:off x="4343273" y="3793409"/>
              <a:ext cx="0" cy="9525"/>
            </a:xfrm>
            <a:custGeom>
              <a:avLst/>
              <a:gdLst/>
              <a:ahLst/>
              <a:cxnLst/>
              <a:rect l="l" t="t" r="r" b="b"/>
              <a:pathLst>
                <a:path h="9525">
                  <a:moveTo>
                    <a:pt x="-3045" y="4555"/>
                  </a:moveTo>
                  <a:lnTo>
                    <a:pt x="3045" y="4555"/>
                  </a:lnTo>
                </a:path>
              </a:pathLst>
            </a:custGeom>
            <a:ln w="9111">
              <a:solidFill>
                <a:srgbClr val="EFEFEF"/>
              </a:solidFill>
            </a:ln>
          </p:spPr>
          <p:txBody>
            <a:bodyPr wrap="square" lIns="0" tIns="0" rIns="0" bIns="0" rtlCol="0"/>
            <a:lstStyle/>
            <a:p>
              <a:endParaRPr/>
            </a:p>
          </p:txBody>
        </p:sp>
        <p:sp>
          <p:nvSpPr>
            <p:cNvPr id="214" name="object 214"/>
            <p:cNvSpPr/>
            <p:nvPr/>
          </p:nvSpPr>
          <p:spPr>
            <a:xfrm>
              <a:off x="3144239" y="4051798"/>
              <a:ext cx="1198880" cy="661670"/>
            </a:xfrm>
            <a:custGeom>
              <a:avLst/>
              <a:gdLst/>
              <a:ahLst/>
              <a:cxnLst/>
              <a:rect l="l" t="t" r="r" b="b"/>
              <a:pathLst>
                <a:path w="1198879" h="661670">
                  <a:moveTo>
                    <a:pt x="0" y="326445"/>
                  </a:moveTo>
                  <a:lnTo>
                    <a:pt x="3948" y="309346"/>
                  </a:lnTo>
                  <a:lnTo>
                    <a:pt x="8084" y="291910"/>
                  </a:lnTo>
                  <a:lnTo>
                    <a:pt x="12032" y="274587"/>
                  </a:lnTo>
                  <a:lnTo>
                    <a:pt x="15980" y="258163"/>
                  </a:lnTo>
                  <a:lnTo>
                    <a:pt x="20117" y="239490"/>
                  </a:lnTo>
                  <a:lnTo>
                    <a:pt x="24065" y="221154"/>
                  </a:lnTo>
                  <a:lnTo>
                    <a:pt x="28107" y="202481"/>
                  </a:lnTo>
                  <a:lnTo>
                    <a:pt x="40140" y="149611"/>
                  </a:lnTo>
                  <a:lnTo>
                    <a:pt x="52172" y="105740"/>
                  </a:lnTo>
                  <a:lnTo>
                    <a:pt x="68153" y="60969"/>
                  </a:lnTo>
                  <a:lnTo>
                    <a:pt x="88176" y="22272"/>
                  </a:lnTo>
                  <a:lnTo>
                    <a:pt x="92312" y="16311"/>
                  </a:lnTo>
                  <a:lnTo>
                    <a:pt x="96261" y="10236"/>
                  </a:lnTo>
                  <a:lnTo>
                    <a:pt x="100209" y="5961"/>
                  </a:lnTo>
                  <a:lnTo>
                    <a:pt x="104345" y="3599"/>
                  </a:lnTo>
                  <a:lnTo>
                    <a:pt x="108293" y="1912"/>
                  </a:lnTo>
                  <a:lnTo>
                    <a:pt x="112241" y="1012"/>
                  </a:lnTo>
                  <a:lnTo>
                    <a:pt x="116284" y="0"/>
                  </a:lnTo>
                  <a:lnTo>
                    <a:pt x="144297" y="17885"/>
                  </a:lnTo>
                  <a:lnTo>
                    <a:pt x="148433" y="22835"/>
                  </a:lnTo>
                  <a:lnTo>
                    <a:pt x="152382" y="28347"/>
                  </a:lnTo>
                  <a:lnTo>
                    <a:pt x="156330" y="33296"/>
                  </a:lnTo>
                  <a:lnTo>
                    <a:pt x="160372" y="38134"/>
                  </a:lnTo>
                  <a:lnTo>
                    <a:pt x="164508" y="41958"/>
                  </a:lnTo>
                  <a:lnTo>
                    <a:pt x="168457" y="46570"/>
                  </a:lnTo>
                  <a:lnTo>
                    <a:pt x="172405" y="52645"/>
                  </a:lnTo>
                  <a:lnTo>
                    <a:pt x="176541" y="59394"/>
                  </a:lnTo>
                  <a:lnTo>
                    <a:pt x="180489" y="64794"/>
                  </a:lnTo>
                  <a:lnTo>
                    <a:pt x="184437" y="69068"/>
                  </a:lnTo>
                  <a:lnTo>
                    <a:pt x="188386" y="72668"/>
                  </a:lnTo>
                  <a:lnTo>
                    <a:pt x="192522" y="76268"/>
                  </a:lnTo>
                  <a:lnTo>
                    <a:pt x="196470" y="78630"/>
                  </a:lnTo>
                  <a:lnTo>
                    <a:pt x="200512" y="81442"/>
                  </a:lnTo>
                  <a:lnTo>
                    <a:pt x="204554" y="85267"/>
                  </a:lnTo>
                  <a:lnTo>
                    <a:pt x="208597" y="89204"/>
                  </a:lnTo>
                  <a:lnTo>
                    <a:pt x="212545" y="93591"/>
                  </a:lnTo>
                  <a:lnTo>
                    <a:pt x="216493" y="98541"/>
                  </a:lnTo>
                  <a:lnTo>
                    <a:pt x="220629" y="102928"/>
                  </a:lnTo>
                  <a:lnTo>
                    <a:pt x="244601" y="137574"/>
                  </a:lnTo>
                  <a:lnTo>
                    <a:pt x="248643" y="144661"/>
                  </a:lnTo>
                  <a:lnTo>
                    <a:pt x="252685" y="152086"/>
                  </a:lnTo>
                  <a:lnTo>
                    <a:pt x="256633" y="159622"/>
                  </a:lnTo>
                  <a:lnTo>
                    <a:pt x="260769" y="167834"/>
                  </a:lnTo>
                  <a:lnTo>
                    <a:pt x="264718" y="176946"/>
                  </a:lnTo>
                  <a:lnTo>
                    <a:pt x="268666" y="183583"/>
                  </a:lnTo>
                  <a:lnTo>
                    <a:pt x="272614" y="190332"/>
                  </a:lnTo>
                  <a:lnTo>
                    <a:pt x="276750" y="196969"/>
                  </a:lnTo>
                  <a:lnTo>
                    <a:pt x="280699" y="204168"/>
                  </a:lnTo>
                  <a:lnTo>
                    <a:pt x="300722" y="245565"/>
                  </a:lnTo>
                  <a:lnTo>
                    <a:pt x="304858" y="256026"/>
                  </a:lnTo>
                  <a:lnTo>
                    <a:pt x="308806" y="267163"/>
                  </a:lnTo>
                  <a:lnTo>
                    <a:pt x="312754" y="278749"/>
                  </a:lnTo>
                  <a:lnTo>
                    <a:pt x="316702" y="290785"/>
                  </a:lnTo>
                  <a:lnTo>
                    <a:pt x="320839" y="303047"/>
                  </a:lnTo>
                  <a:lnTo>
                    <a:pt x="332871" y="340843"/>
                  </a:lnTo>
                  <a:lnTo>
                    <a:pt x="344810" y="374242"/>
                  </a:lnTo>
                  <a:lnTo>
                    <a:pt x="348946" y="385052"/>
                  </a:lnTo>
                  <a:lnTo>
                    <a:pt x="352894" y="396436"/>
                  </a:lnTo>
                  <a:lnTo>
                    <a:pt x="356843" y="407449"/>
                  </a:lnTo>
                  <a:lnTo>
                    <a:pt x="360979" y="418068"/>
                  </a:lnTo>
                  <a:lnTo>
                    <a:pt x="364927" y="426797"/>
                  </a:lnTo>
                  <a:lnTo>
                    <a:pt x="368875" y="435526"/>
                  </a:lnTo>
                  <a:lnTo>
                    <a:pt x="372823" y="443693"/>
                  </a:lnTo>
                  <a:lnTo>
                    <a:pt x="376960" y="451848"/>
                  </a:lnTo>
                  <a:lnTo>
                    <a:pt x="380908" y="460577"/>
                  </a:lnTo>
                  <a:lnTo>
                    <a:pt x="384950" y="467979"/>
                  </a:lnTo>
                  <a:lnTo>
                    <a:pt x="388992" y="476135"/>
                  </a:lnTo>
                  <a:lnTo>
                    <a:pt x="393035" y="484482"/>
                  </a:lnTo>
                  <a:lnTo>
                    <a:pt x="396983" y="491512"/>
                  </a:lnTo>
                  <a:lnTo>
                    <a:pt x="400931" y="498723"/>
                  </a:lnTo>
                  <a:lnTo>
                    <a:pt x="405067" y="505360"/>
                  </a:lnTo>
                  <a:lnTo>
                    <a:pt x="409015" y="512188"/>
                  </a:lnTo>
                  <a:lnTo>
                    <a:pt x="412964" y="519398"/>
                  </a:lnTo>
                  <a:lnTo>
                    <a:pt x="416912" y="526991"/>
                  </a:lnTo>
                  <a:lnTo>
                    <a:pt x="421048" y="535147"/>
                  </a:lnTo>
                  <a:lnTo>
                    <a:pt x="424996" y="541795"/>
                  </a:lnTo>
                  <a:lnTo>
                    <a:pt x="453104" y="569310"/>
                  </a:lnTo>
                  <a:lnTo>
                    <a:pt x="461188" y="571391"/>
                  </a:lnTo>
                  <a:lnTo>
                    <a:pt x="465136" y="571200"/>
                  </a:lnTo>
                  <a:lnTo>
                    <a:pt x="469085" y="570829"/>
                  </a:lnTo>
                  <a:lnTo>
                    <a:pt x="473127" y="569693"/>
                  </a:lnTo>
                  <a:lnTo>
                    <a:pt x="477263" y="568928"/>
                  </a:lnTo>
                  <a:lnTo>
                    <a:pt x="481211" y="568545"/>
                  </a:lnTo>
                  <a:lnTo>
                    <a:pt x="485159" y="567600"/>
                  </a:lnTo>
                  <a:lnTo>
                    <a:pt x="489296" y="567027"/>
                  </a:lnTo>
                  <a:lnTo>
                    <a:pt x="493244" y="566835"/>
                  </a:lnTo>
                  <a:lnTo>
                    <a:pt x="497192" y="566835"/>
                  </a:lnTo>
                  <a:lnTo>
                    <a:pt x="501140" y="567027"/>
                  </a:lnTo>
                  <a:lnTo>
                    <a:pt x="505277" y="567600"/>
                  </a:lnTo>
                  <a:lnTo>
                    <a:pt x="509225" y="568545"/>
                  </a:lnTo>
                  <a:lnTo>
                    <a:pt x="513267" y="569693"/>
                  </a:lnTo>
                  <a:lnTo>
                    <a:pt x="517309" y="570446"/>
                  </a:lnTo>
                  <a:lnTo>
                    <a:pt x="521351" y="571391"/>
                  </a:lnTo>
                  <a:lnTo>
                    <a:pt x="525300" y="571965"/>
                  </a:lnTo>
                  <a:lnTo>
                    <a:pt x="529248" y="572910"/>
                  </a:lnTo>
                  <a:lnTo>
                    <a:pt x="533384" y="573866"/>
                  </a:lnTo>
                  <a:lnTo>
                    <a:pt x="537332" y="574811"/>
                  </a:lnTo>
                  <a:lnTo>
                    <a:pt x="541280" y="575756"/>
                  </a:lnTo>
                  <a:lnTo>
                    <a:pt x="545417" y="576903"/>
                  </a:lnTo>
                  <a:lnTo>
                    <a:pt x="549365" y="578230"/>
                  </a:lnTo>
                  <a:lnTo>
                    <a:pt x="553313" y="579929"/>
                  </a:lnTo>
                  <a:lnTo>
                    <a:pt x="557355" y="581639"/>
                  </a:lnTo>
                  <a:lnTo>
                    <a:pt x="561398" y="583158"/>
                  </a:lnTo>
                  <a:lnTo>
                    <a:pt x="565440" y="584867"/>
                  </a:lnTo>
                  <a:lnTo>
                    <a:pt x="569388" y="586960"/>
                  </a:lnTo>
                  <a:lnTo>
                    <a:pt x="573336" y="588658"/>
                  </a:lnTo>
                  <a:lnTo>
                    <a:pt x="577472" y="590559"/>
                  </a:lnTo>
                  <a:lnTo>
                    <a:pt x="581421" y="592843"/>
                  </a:lnTo>
                  <a:lnTo>
                    <a:pt x="585369" y="594733"/>
                  </a:lnTo>
                  <a:lnTo>
                    <a:pt x="589505" y="596825"/>
                  </a:lnTo>
                  <a:lnTo>
                    <a:pt x="593453" y="599289"/>
                  </a:lnTo>
                  <a:lnTo>
                    <a:pt x="597401" y="601561"/>
                  </a:lnTo>
                  <a:lnTo>
                    <a:pt x="601444" y="603844"/>
                  </a:lnTo>
                  <a:lnTo>
                    <a:pt x="605486" y="605925"/>
                  </a:lnTo>
                  <a:lnTo>
                    <a:pt x="609528" y="607827"/>
                  </a:lnTo>
                  <a:lnTo>
                    <a:pt x="613476" y="609345"/>
                  </a:lnTo>
                  <a:lnTo>
                    <a:pt x="617613" y="611055"/>
                  </a:lnTo>
                  <a:lnTo>
                    <a:pt x="621561" y="613136"/>
                  </a:lnTo>
                  <a:lnTo>
                    <a:pt x="625509" y="614846"/>
                  </a:lnTo>
                  <a:lnTo>
                    <a:pt x="629457" y="616556"/>
                  </a:lnTo>
                  <a:lnTo>
                    <a:pt x="649574" y="621112"/>
                  </a:lnTo>
                  <a:lnTo>
                    <a:pt x="653616" y="622439"/>
                  </a:lnTo>
                  <a:lnTo>
                    <a:pt x="657565" y="624149"/>
                  </a:lnTo>
                  <a:lnTo>
                    <a:pt x="661701" y="626050"/>
                  </a:lnTo>
                  <a:lnTo>
                    <a:pt x="665649" y="628131"/>
                  </a:lnTo>
                  <a:lnTo>
                    <a:pt x="669597" y="630223"/>
                  </a:lnTo>
                  <a:lnTo>
                    <a:pt x="673734" y="631922"/>
                  </a:lnTo>
                  <a:lnTo>
                    <a:pt x="677682" y="633632"/>
                  </a:lnTo>
                  <a:lnTo>
                    <a:pt x="681630" y="635724"/>
                  </a:lnTo>
                  <a:lnTo>
                    <a:pt x="685578" y="636669"/>
                  </a:lnTo>
                  <a:lnTo>
                    <a:pt x="689714" y="636669"/>
                  </a:lnTo>
                  <a:lnTo>
                    <a:pt x="693663" y="636669"/>
                  </a:lnTo>
                  <a:lnTo>
                    <a:pt x="697705" y="636860"/>
                  </a:lnTo>
                  <a:lnTo>
                    <a:pt x="701841" y="637243"/>
                  </a:lnTo>
                  <a:lnTo>
                    <a:pt x="705789" y="637625"/>
                  </a:lnTo>
                  <a:lnTo>
                    <a:pt x="709737" y="638188"/>
                  </a:lnTo>
                  <a:lnTo>
                    <a:pt x="713686" y="638761"/>
                  </a:lnTo>
                  <a:lnTo>
                    <a:pt x="717822" y="639324"/>
                  </a:lnTo>
                  <a:lnTo>
                    <a:pt x="721770" y="640280"/>
                  </a:lnTo>
                  <a:lnTo>
                    <a:pt x="725718" y="641034"/>
                  </a:lnTo>
                  <a:lnTo>
                    <a:pt x="729667" y="642170"/>
                  </a:lnTo>
                  <a:lnTo>
                    <a:pt x="733803" y="643126"/>
                  </a:lnTo>
                  <a:lnTo>
                    <a:pt x="737751" y="644453"/>
                  </a:lnTo>
                  <a:lnTo>
                    <a:pt x="741793" y="645589"/>
                  </a:lnTo>
                  <a:lnTo>
                    <a:pt x="745929" y="647108"/>
                  </a:lnTo>
                  <a:lnTo>
                    <a:pt x="749878" y="648435"/>
                  </a:lnTo>
                  <a:lnTo>
                    <a:pt x="753826" y="650145"/>
                  </a:lnTo>
                  <a:lnTo>
                    <a:pt x="757774" y="651664"/>
                  </a:lnTo>
                  <a:lnTo>
                    <a:pt x="761910" y="652800"/>
                  </a:lnTo>
                  <a:lnTo>
                    <a:pt x="765858" y="653936"/>
                  </a:lnTo>
                  <a:lnTo>
                    <a:pt x="769807" y="655263"/>
                  </a:lnTo>
                  <a:lnTo>
                    <a:pt x="773943" y="656028"/>
                  </a:lnTo>
                  <a:lnTo>
                    <a:pt x="777891" y="656782"/>
                  </a:lnTo>
                  <a:lnTo>
                    <a:pt x="781839" y="657547"/>
                  </a:lnTo>
                  <a:lnTo>
                    <a:pt x="785882" y="658301"/>
                  </a:lnTo>
                  <a:lnTo>
                    <a:pt x="790018" y="658683"/>
                  </a:lnTo>
                  <a:lnTo>
                    <a:pt x="793966" y="659066"/>
                  </a:lnTo>
                  <a:lnTo>
                    <a:pt x="797914" y="659628"/>
                  </a:lnTo>
                  <a:lnTo>
                    <a:pt x="802050" y="660202"/>
                  </a:lnTo>
                  <a:lnTo>
                    <a:pt x="805999" y="660764"/>
                  </a:lnTo>
                  <a:lnTo>
                    <a:pt x="809947" y="660764"/>
                  </a:lnTo>
                  <a:lnTo>
                    <a:pt x="813895" y="660955"/>
                  </a:lnTo>
                  <a:lnTo>
                    <a:pt x="818031" y="661338"/>
                  </a:lnTo>
                  <a:lnTo>
                    <a:pt x="821979" y="661147"/>
                  </a:lnTo>
                  <a:lnTo>
                    <a:pt x="826022" y="660764"/>
                  </a:lnTo>
                  <a:lnTo>
                    <a:pt x="830064" y="660584"/>
                  </a:lnTo>
                  <a:lnTo>
                    <a:pt x="834106" y="660584"/>
                  </a:lnTo>
                  <a:lnTo>
                    <a:pt x="838054" y="660393"/>
                  </a:lnTo>
                  <a:lnTo>
                    <a:pt x="842003" y="660393"/>
                  </a:lnTo>
                  <a:lnTo>
                    <a:pt x="846139" y="660584"/>
                  </a:lnTo>
                  <a:lnTo>
                    <a:pt x="850087" y="660764"/>
                  </a:lnTo>
                  <a:lnTo>
                    <a:pt x="854035" y="660393"/>
                  </a:lnTo>
                  <a:lnTo>
                    <a:pt x="857983" y="660011"/>
                  </a:lnTo>
                  <a:lnTo>
                    <a:pt x="862120" y="659628"/>
                  </a:lnTo>
                  <a:lnTo>
                    <a:pt x="866068" y="659066"/>
                  </a:lnTo>
                  <a:lnTo>
                    <a:pt x="870110" y="658874"/>
                  </a:lnTo>
                  <a:lnTo>
                    <a:pt x="874152" y="658492"/>
                  </a:lnTo>
                  <a:lnTo>
                    <a:pt x="878194" y="658301"/>
                  </a:lnTo>
                  <a:lnTo>
                    <a:pt x="882143" y="658109"/>
                  </a:lnTo>
                  <a:lnTo>
                    <a:pt x="886091" y="657918"/>
                  </a:lnTo>
                  <a:lnTo>
                    <a:pt x="890227" y="657918"/>
                  </a:lnTo>
                  <a:lnTo>
                    <a:pt x="894175" y="657738"/>
                  </a:lnTo>
                  <a:lnTo>
                    <a:pt x="898124" y="657738"/>
                  </a:lnTo>
                  <a:lnTo>
                    <a:pt x="902260" y="657918"/>
                  </a:lnTo>
                  <a:lnTo>
                    <a:pt x="906208" y="657918"/>
                  </a:lnTo>
                  <a:lnTo>
                    <a:pt x="910156" y="656591"/>
                  </a:lnTo>
                  <a:lnTo>
                    <a:pt x="914198" y="655455"/>
                  </a:lnTo>
                  <a:lnTo>
                    <a:pt x="918241" y="654319"/>
                  </a:lnTo>
                  <a:lnTo>
                    <a:pt x="922283" y="653182"/>
                  </a:lnTo>
                  <a:lnTo>
                    <a:pt x="926231" y="652226"/>
                  </a:lnTo>
                  <a:lnTo>
                    <a:pt x="930367" y="651473"/>
                  </a:lnTo>
                  <a:lnTo>
                    <a:pt x="934315" y="650708"/>
                  </a:lnTo>
                  <a:lnTo>
                    <a:pt x="938264" y="649954"/>
                  </a:lnTo>
                  <a:lnTo>
                    <a:pt x="942212" y="649380"/>
                  </a:lnTo>
                  <a:lnTo>
                    <a:pt x="946348" y="649009"/>
                  </a:lnTo>
                  <a:lnTo>
                    <a:pt x="950296" y="648627"/>
                  </a:lnTo>
                  <a:lnTo>
                    <a:pt x="954245" y="648244"/>
                  </a:lnTo>
                  <a:lnTo>
                    <a:pt x="958381" y="648244"/>
                  </a:lnTo>
                  <a:lnTo>
                    <a:pt x="962329" y="648053"/>
                  </a:lnTo>
                  <a:lnTo>
                    <a:pt x="966371" y="648053"/>
                  </a:lnTo>
                  <a:lnTo>
                    <a:pt x="970319" y="648244"/>
                  </a:lnTo>
                  <a:lnTo>
                    <a:pt x="974456" y="648435"/>
                  </a:lnTo>
                  <a:lnTo>
                    <a:pt x="978404" y="648818"/>
                  </a:lnTo>
                  <a:lnTo>
                    <a:pt x="982352" y="649200"/>
                  </a:lnTo>
                  <a:lnTo>
                    <a:pt x="986488" y="649763"/>
                  </a:lnTo>
                  <a:lnTo>
                    <a:pt x="1006417" y="653745"/>
                  </a:lnTo>
                  <a:lnTo>
                    <a:pt x="1010460" y="654127"/>
                  </a:lnTo>
                  <a:lnTo>
                    <a:pt x="1014408" y="654510"/>
                  </a:lnTo>
                  <a:lnTo>
                    <a:pt x="1018544" y="655072"/>
                  </a:lnTo>
                  <a:lnTo>
                    <a:pt x="1022492" y="655646"/>
                  </a:lnTo>
                  <a:lnTo>
                    <a:pt x="1026440" y="656220"/>
                  </a:lnTo>
                  <a:lnTo>
                    <a:pt x="1030577" y="656973"/>
                  </a:lnTo>
                  <a:lnTo>
                    <a:pt x="1034525" y="657547"/>
                  </a:lnTo>
                  <a:lnTo>
                    <a:pt x="1038473" y="657547"/>
                  </a:lnTo>
                  <a:lnTo>
                    <a:pt x="1042421" y="657738"/>
                  </a:lnTo>
                  <a:lnTo>
                    <a:pt x="1046557" y="657918"/>
                  </a:lnTo>
                  <a:lnTo>
                    <a:pt x="1050506" y="658109"/>
                  </a:lnTo>
                  <a:lnTo>
                    <a:pt x="1054548" y="658492"/>
                  </a:lnTo>
                  <a:lnTo>
                    <a:pt x="1058684" y="658683"/>
                  </a:lnTo>
                  <a:lnTo>
                    <a:pt x="1062632" y="659066"/>
                  </a:lnTo>
                  <a:lnTo>
                    <a:pt x="1066581" y="659437"/>
                  </a:lnTo>
                  <a:lnTo>
                    <a:pt x="1070529" y="660011"/>
                  </a:lnTo>
                  <a:lnTo>
                    <a:pt x="1074665" y="660393"/>
                  </a:lnTo>
                  <a:lnTo>
                    <a:pt x="1078613" y="659628"/>
                  </a:lnTo>
                  <a:lnTo>
                    <a:pt x="1082561" y="658683"/>
                  </a:lnTo>
                  <a:lnTo>
                    <a:pt x="1086698" y="657918"/>
                  </a:lnTo>
                  <a:lnTo>
                    <a:pt x="1106721" y="655837"/>
                  </a:lnTo>
                  <a:lnTo>
                    <a:pt x="1110669" y="655646"/>
                  </a:lnTo>
                  <a:lnTo>
                    <a:pt x="1114805" y="655646"/>
                  </a:lnTo>
                  <a:lnTo>
                    <a:pt x="1118753" y="655646"/>
                  </a:lnTo>
                  <a:lnTo>
                    <a:pt x="1122702" y="655837"/>
                  </a:lnTo>
                  <a:lnTo>
                    <a:pt x="1150809" y="659628"/>
                  </a:lnTo>
                  <a:lnTo>
                    <a:pt x="1154757" y="660393"/>
                  </a:lnTo>
                  <a:lnTo>
                    <a:pt x="1158893" y="660011"/>
                  </a:lnTo>
                  <a:lnTo>
                    <a:pt x="1162842" y="659437"/>
                  </a:lnTo>
                  <a:lnTo>
                    <a:pt x="1166790" y="659066"/>
                  </a:lnTo>
                  <a:lnTo>
                    <a:pt x="1170738" y="658683"/>
                  </a:lnTo>
                  <a:lnTo>
                    <a:pt x="1174874" y="658492"/>
                  </a:lnTo>
                  <a:lnTo>
                    <a:pt x="1178823" y="658109"/>
                  </a:lnTo>
                  <a:lnTo>
                    <a:pt x="1182865" y="657918"/>
                  </a:lnTo>
                  <a:lnTo>
                    <a:pt x="1186907" y="657738"/>
                  </a:lnTo>
                  <a:lnTo>
                    <a:pt x="1190949" y="657547"/>
                  </a:lnTo>
                  <a:lnTo>
                    <a:pt x="1194897" y="657547"/>
                  </a:lnTo>
                  <a:lnTo>
                    <a:pt x="1198846" y="657547"/>
                  </a:lnTo>
                </a:path>
              </a:pathLst>
            </a:custGeom>
            <a:ln w="7008">
              <a:solidFill>
                <a:srgbClr val="1A85FF"/>
              </a:solidFill>
            </a:ln>
          </p:spPr>
          <p:txBody>
            <a:bodyPr wrap="square" lIns="0" tIns="0" rIns="0" bIns="0" rtlCol="0"/>
            <a:lstStyle/>
            <a:p>
              <a:endParaRPr/>
            </a:p>
          </p:txBody>
        </p:sp>
        <p:sp>
          <p:nvSpPr>
            <p:cNvPr id="215" name="object 215"/>
            <p:cNvSpPr/>
            <p:nvPr/>
          </p:nvSpPr>
          <p:spPr>
            <a:xfrm>
              <a:off x="3153075" y="3846954"/>
              <a:ext cx="1022350" cy="886460"/>
            </a:xfrm>
            <a:custGeom>
              <a:avLst/>
              <a:gdLst/>
              <a:ahLst/>
              <a:cxnLst/>
              <a:rect l="l" t="t" r="r" b="b"/>
              <a:pathLst>
                <a:path w="1022350" h="886460">
                  <a:moveTo>
                    <a:pt x="0" y="289548"/>
                  </a:moveTo>
                  <a:lnTo>
                    <a:pt x="3572" y="270762"/>
                  </a:lnTo>
                  <a:lnTo>
                    <a:pt x="6862" y="252314"/>
                  </a:lnTo>
                  <a:lnTo>
                    <a:pt x="10340" y="233303"/>
                  </a:lnTo>
                  <a:lnTo>
                    <a:pt x="13724" y="214517"/>
                  </a:lnTo>
                  <a:lnTo>
                    <a:pt x="17202" y="196969"/>
                  </a:lnTo>
                  <a:lnTo>
                    <a:pt x="20493" y="180433"/>
                  </a:lnTo>
                  <a:lnTo>
                    <a:pt x="23971" y="165359"/>
                  </a:lnTo>
                  <a:lnTo>
                    <a:pt x="27355" y="146799"/>
                  </a:lnTo>
                  <a:lnTo>
                    <a:pt x="37602" y="97303"/>
                  </a:lnTo>
                  <a:lnTo>
                    <a:pt x="47942" y="59394"/>
                  </a:lnTo>
                  <a:lnTo>
                    <a:pt x="51232" y="49495"/>
                  </a:lnTo>
                  <a:lnTo>
                    <a:pt x="54804" y="37121"/>
                  </a:lnTo>
                  <a:lnTo>
                    <a:pt x="71725" y="2024"/>
                  </a:lnTo>
                  <a:lnTo>
                    <a:pt x="75204" y="0"/>
                  </a:lnTo>
                  <a:lnTo>
                    <a:pt x="78682" y="337"/>
                  </a:lnTo>
                  <a:lnTo>
                    <a:pt x="99175" y="41846"/>
                  </a:lnTo>
                  <a:lnTo>
                    <a:pt x="102465" y="53095"/>
                  </a:lnTo>
                  <a:lnTo>
                    <a:pt x="105943" y="66706"/>
                  </a:lnTo>
                  <a:lnTo>
                    <a:pt x="109327" y="81217"/>
                  </a:lnTo>
                  <a:lnTo>
                    <a:pt x="112806" y="95953"/>
                  </a:lnTo>
                  <a:lnTo>
                    <a:pt x="116096" y="112714"/>
                  </a:lnTo>
                  <a:lnTo>
                    <a:pt x="119668" y="130825"/>
                  </a:lnTo>
                  <a:lnTo>
                    <a:pt x="123146" y="148373"/>
                  </a:lnTo>
                  <a:lnTo>
                    <a:pt x="126436" y="165247"/>
                  </a:lnTo>
                  <a:lnTo>
                    <a:pt x="129914" y="173009"/>
                  </a:lnTo>
                  <a:lnTo>
                    <a:pt x="133299" y="181108"/>
                  </a:lnTo>
                  <a:lnTo>
                    <a:pt x="136777" y="183808"/>
                  </a:lnTo>
                  <a:lnTo>
                    <a:pt x="140067" y="185158"/>
                  </a:lnTo>
                  <a:lnTo>
                    <a:pt x="143545" y="188757"/>
                  </a:lnTo>
                  <a:lnTo>
                    <a:pt x="146929" y="194494"/>
                  </a:lnTo>
                  <a:lnTo>
                    <a:pt x="150408" y="202031"/>
                  </a:lnTo>
                  <a:lnTo>
                    <a:pt x="153698" y="207881"/>
                  </a:lnTo>
                  <a:lnTo>
                    <a:pt x="157176" y="210355"/>
                  </a:lnTo>
                  <a:lnTo>
                    <a:pt x="160748" y="214180"/>
                  </a:lnTo>
                  <a:lnTo>
                    <a:pt x="164038" y="215305"/>
                  </a:lnTo>
                  <a:lnTo>
                    <a:pt x="188010" y="253326"/>
                  </a:lnTo>
                  <a:lnTo>
                    <a:pt x="191300" y="264238"/>
                  </a:lnTo>
                  <a:lnTo>
                    <a:pt x="194778" y="272225"/>
                  </a:lnTo>
                  <a:lnTo>
                    <a:pt x="198256" y="281561"/>
                  </a:lnTo>
                  <a:lnTo>
                    <a:pt x="201640" y="290223"/>
                  </a:lnTo>
                  <a:lnTo>
                    <a:pt x="205118" y="298210"/>
                  </a:lnTo>
                  <a:lnTo>
                    <a:pt x="208409" y="307884"/>
                  </a:lnTo>
                  <a:lnTo>
                    <a:pt x="211887" y="319470"/>
                  </a:lnTo>
                  <a:lnTo>
                    <a:pt x="215271" y="331619"/>
                  </a:lnTo>
                  <a:lnTo>
                    <a:pt x="218749" y="344556"/>
                  </a:lnTo>
                  <a:lnTo>
                    <a:pt x="222039" y="357492"/>
                  </a:lnTo>
                  <a:lnTo>
                    <a:pt x="225612" y="369416"/>
                  </a:lnTo>
                  <a:lnTo>
                    <a:pt x="228902" y="381340"/>
                  </a:lnTo>
                  <a:lnTo>
                    <a:pt x="232380" y="394051"/>
                  </a:lnTo>
                  <a:lnTo>
                    <a:pt x="235858" y="407550"/>
                  </a:lnTo>
                  <a:lnTo>
                    <a:pt x="239242" y="422398"/>
                  </a:lnTo>
                  <a:lnTo>
                    <a:pt x="242720" y="433535"/>
                  </a:lnTo>
                  <a:lnTo>
                    <a:pt x="246011" y="443547"/>
                  </a:lnTo>
                  <a:lnTo>
                    <a:pt x="249489" y="454795"/>
                  </a:lnTo>
                  <a:lnTo>
                    <a:pt x="252873" y="467282"/>
                  </a:lnTo>
                  <a:lnTo>
                    <a:pt x="256351" y="479656"/>
                  </a:lnTo>
                  <a:lnTo>
                    <a:pt x="259641" y="492592"/>
                  </a:lnTo>
                  <a:lnTo>
                    <a:pt x="263120" y="505416"/>
                  </a:lnTo>
                  <a:lnTo>
                    <a:pt x="266504" y="518915"/>
                  </a:lnTo>
                  <a:lnTo>
                    <a:pt x="269982" y="529039"/>
                  </a:lnTo>
                  <a:lnTo>
                    <a:pt x="273460" y="538713"/>
                  </a:lnTo>
                  <a:lnTo>
                    <a:pt x="276750" y="548499"/>
                  </a:lnTo>
                  <a:lnTo>
                    <a:pt x="280322" y="558399"/>
                  </a:lnTo>
                  <a:lnTo>
                    <a:pt x="283613" y="569423"/>
                  </a:lnTo>
                  <a:lnTo>
                    <a:pt x="287091" y="580604"/>
                  </a:lnTo>
                  <a:lnTo>
                    <a:pt x="290475" y="591606"/>
                  </a:lnTo>
                  <a:lnTo>
                    <a:pt x="293953" y="603372"/>
                  </a:lnTo>
                  <a:lnTo>
                    <a:pt x="297243" y="614373"/>
                  </a:lnTo>
                  <a:lnTo>
                    <a:pt x="300722" y="626140"/>
                  </a:lnTo>
                  <a:lnTo>
                    <a:pt x="304106" y="636196"/>
                  </a:lnTo>
                  <a:lnTo>
                    <a:pt x="307584" y="646827"/>
                  </a:lnTo>
                  <a:lnTo>
                    <a:pt x="311062" y="658402"/>
                  </a:lnTo>
                  <a:lnTo>
                    <a:pt x="314352" y="670922"/>
                  </a:lnTo>
                  <a:lnTo>
                    <a:pt x="317831" y="680416"/>
                  </a:lnTo>
                  <a:lnTo>
                    <a:pt x="321215" y="690844"/>
                  </a:lnTo>
                  <a:lnTo>
                    <a:pt x="324693" y="701665"/>
                  </a:lnTo>
                  <a:lnTo>
                    <a:pt x="327983" y="713432"/>
                  </a:lnTo>
                  <a:lnTo>
                    <a:pt x="331555" y="725007"/>
                  </a:lnTo>
                  <a:lnTo>
                    <a:pt x="334845" y="736582"/>
                  </a:lnTo>
                  <a:lnTo>
                    <a:pt x="338324" y="745683"/>
                  </a:lnTo>
                  <a:lnTo>
                    <a:pt x="341708" y="755368"/>
                  </a:lnTo>
                  <a:lnTo>
                    <a:pt x="345186" y="759733"/>
                  </a:lnTo>
                  <a:lnTo>
                    <a:pt x="348664" y="764097"/>
                  </a:lnTo>
                  <a:lnTo>
                    <a:pt x="351954" y="768833"/>
                  </a:lnTo>
                  <a:lnTo>
                    <a:pt x="355433" y="774154"/>
                  </a:lnTo>
                  <a:lnTo>
                    <a:pt x="358817" y="779655"/>
                  </a:lnTo>
                  <a:lnTo>
                    <a:pt x="362295" y="785729"/>
                  </a:lnTo>
                  <a:lnTo>
                    <a:pt x="365585" y="792175"/>
                  </a:lnTo>
                  <a:lnTo>
                    <a:pt x="369063" y="798058"/>
                  </a:lnTo>
                  <a:lnTo>
                    <a:pt x="389556" y="808497"/>
                  </a:lnTo>
                  <a:lnTo>
                    <a:pt x="393035" y="808497"/>
                  </a:lnTo>
                  <a:lnTo>
                    <a:pt x="396419" y="808115"/>
                  </a:lnTo>
                  <a:lnTo>
                    <a:pt x="399897" y="806787"/>
                  </a:lnTo>
                  <a:lnTo>
                    <a:pt x="403187" y="805651"/>
                  </a:lnTo>
                  <a:lnTo>
                    <a:pt x="406665" y="804897"/>
                  </a:lnTo>
                  <a:lnTo>
                    <a:pt x="410049" y="804324"/>
                  </a:lnTo>
                  <a:lnTo>
                    <a:pt x="413528" y="804132"/>
                  </a:lnTo>
                  <a:lnTo>
                    <a:pt x="416818" y="803750"/>
                  </a:lnTo>
                  <a:lnTo>
                    <a:pt x="420296" y="802996"/>
                  </a:lnTo>
                  <a:lnTo>
                    <a:pt x="423680" y="802614"/>
                  </a:lnTo>
                  <a:lnTo>
                    <a:pt x="427158" y="802423"/>
                  </a:lnTo>
                  <a:lnTo>
                    <a:pt x="430637" y="802423"/>
                  </a:lnTo>
                  <a:lnTo>
                    <a:pt x="433927" y="802614"/>
                  </a:lnTo>
                  <a:lnTo>
                    <a:pt x="437499" y="802614"/>
                  </a:lnTo>
                  <a:lnTo>
                    <a:pt x="440789" y="802423"/>
                  </a:lnTo>
                  <a:lnTo>
                    <a:pt x="444267" y="799959"/>
                  </a:lnTo>
                  <a:lnTo>
                    <a:pt x="447651" y="795786"/>
                  </a:lnTo>
                  <a:lnTo>
                    <a:pt x="451130" y="791803"/>
                  </a:lnTo>
                  <a:lnTo>
                    <a:pt x="485159" y="771870"/>
                  </a:lnTo>
                  <a:lnTo>
                    <a:pt x="488638" y="771679"/>
                  </a:lnTo>
                  <a:lnTo>
                    <a:pt x="492022" y="771117"/>
                  </a:lnTo>
                  <a:lnTo>
                    <a:pt x="495500" y="770734"/>
                  </a:lnTo>
                  <a:lnTo>
                    <a:pt x="498790" y="770734"/>
                  </a:lnTo>
                  <a:lnTo>
                    <a:pt x="502362" y="770925"/>
                  </a:lnTo>
                  <a:lnTo>
                    <a:pt x="505841" y="771499"/>
                  </a:lnTo>
                  <a:lnTo>
                    <a:pt x="509131" y="772444"/>
                  </a:lnTo>
                  <a:lnTo>
                    <a:pt x="512609" y="772253"/>
                  </a:lnTo>
                  <a:lnTo>
                    <a:pt x="515993" y="771870"/>
                  </a:lnTo>
                  <a:lnTo>
                    <a:pt x="519471" y="771870"/>
                  </a:lnTo>
                  <a:lnTo>
                    <a:pt x="557073" y="788193"/>
                  </a:lnTo>
                  <a:lnTo>
                    <a:pt x="560363" y="790285"/>
                  </a:lnTo>
                  <a:lnTo>
                    <a:pt x="563842" y="792557"/>
                  </a:lnTo>
                  <a:lnTo>
                    <a:pt x="567226" y="794267"/>
                  </a:lnTo>
                  <a:lnTo>
                    <a:pt x="570704" y="796348"/>
                  </a:lnTo>
                  <a:lnTo>
                    <a:pt x="573994" y="798440"/>
                  </a:lnTo>
                  <a:lnTo>
                    <a:pt x="577472" y="800904"/>
                  </a:lnTo>
                  <a:lnTo>
                    <a:pt x="580951" y="802996"/>
                  </a:lnTo>
                  <a:lnTo>
                    <a:pt x="584335" y="804897"/>
                  </a:lnTo>
                  <a:lnTo>
                    <a:pt x="587813" y="806405"/>
                  </a:lnTo>
                  <a:lnTo>
                    <a:pt x="591103" y="808115"/>
                  </a:lnTo>
                  <a:lnTo>
                    <a:pt x="594581" y="810207"/>
                  </a:lnTo>
                  <a:lnTo>
                    <a:pt x="597965" y="812479"/>
                  </a:lnTo>
                  <a:lnTo>
                    <a:pt x="601444" y="814954"/>
                  </a:lnTo>
                  <a:lnTo>
                    <a:pt x="604734" y="817035"/>
                  </a:lnTo>
                  <a:lnTo>
                    <a:pt x="608306" y="818362"/>
                  </a:lnTo>
                  <a:lnTo>
                    <a:pt x="611596" y="819498"/>
                  </a:lnTo>
                  <a:lnTo>
                    <a:pt x="615074" y="820072"/>
                  </a:lnTo>
                  <a:lnTo>
                    <a:pt x="618553" y="821017"/>
                  </a:lnTo>
                  <a:lnTo>
                    <a:pt x="652676" y="843031"/>
                  </a:lnTo>
                  <a:lnTo>
                    <a:pt x="655967" y="846451"/>
                  </a:lnTo>
                  <a:lnTo>
                    <a:pt x="659539" y="847970"/>
                  </a:lnTo>
                  <a:lnTo>
                    <a:pt x="663017" y="847205"/>
                  </a:lnTo>
                  <a:lnTo>
                    <a:pt x="666307" y="846451"/>
                  </a:lnTo>
                  <a:lnTo>
                    <a:pt x="669785" y="845877"/>
                  </a:lnTo>
                  <a:lnTo>
                    <a:pt x="673170" y="845315"/>
                  </a:lnTo>
                  <a:lnTo>
                    <a:pt x="676648" y="844932"/>
                  </a:lnTo>
                  <a:lnTo>
                    <a:pt x="679938" y="844550"/>
                  </a:lnTo>
                  <a:lnTo>
                    <a:pt x="683416" y="844359"/>
                  </a:lnTo>
                  <a:lnTo>
                    <a:pt x="686800" y="844167"/>
                  </a:lnTo>
                  <a:lnTo>
                    <a:pt x="690278" y="844167"/>
                  </a:lnTo>
                  <a:lnTo>
                    <a:pt x="693569" y="844167"/>
                  </a:lnTo>
                  <a:lnTo>
                    <a:pt x="697047" y="844167"/>
                  </a:lnTo>
                  <a:lnTo>
                    <a:pt x="700525" y="844359"/>
                  </a:lnTo>
                  <a:lnTo>
                    <a:pt x="731171" y="849859"/>
                  </a:lnTo>
                  <a:lnTo>
                    <a:pt x="734649" y="850816"/>
                  </a:lnTo>
                  <a:lnTo>
                    <a:pt x="738127" y="851952"/>
                  </a:lnTo>
                  <a:lnTo>
                    <a:pt x="741511" y="853279"/>
                  </a:lnTo>
                  <a:lnTo>
                    <a:pt x="744989" y="854607"/>
                  </a:lnTo>
                  <a:lnTo>
                    <a:pt x="768773" y="866182"/>
                  </a:lnTo>
                  <a:lnTo>
                    <a:pt x="772251" y="868083"/>
                  </a:lnTo>
                  <a:lnTo>
                    <a:pt x="775729" y="870164"/>
                  </a:lnTo>
                  <a:lnTo>
                    <a:pt x="779113" y="872447"/>
                  </a:lnTo>
                  <a:lnTo>
                    <a:pt x="782591" y="873775"/>
                  </a:lnTo>
                  <a:lnTo>
                    <a:pt x="785882" y="875102"/>
                  </a:lnTo>
                  <a:lnTo>
                    <a:pt x="789360" y="876621"/>
                  </a:lnTo>
                  <a:lnTo>
                    <a:pt x="792744" y="878139"/>
                  </a:lnTo>
                  <a:lnTo>
                    <a:pt x="796222" y="878893"/>
                  </a:lnTo>
                  <a:lnTo>
                    <a:pt x="799512" y="879658"/>
                  </a:lnTo>
                  <a:lnTo>
                    <a:pt x="802990" y="880412"/>
                  </a:lnTo>
                  <a:lnTo>
                    <a:pt x="806375" y="880985"/>
                  </a:lnTo>
                  <a:lnTo>
                    <a:pt x="809853" y="881739"/>
                  </a:lnTo>
                  <a:lnTo>
                    <a:pt x="813331" y="882695"/>
                  </a:lnTo>
                  <a:lnTo>
                    <a:pt x="816621" y="883449"/>
                  </a:lnTo>
                  <a:lnTo>
                    <a:pt x="820193" y="884214"/>
                  </a:lnTo>
                  <a:lnTo>
                    <a:pt x="823484" y="885159"/>
                  </a:lnTo>
                  <a:lnTo>
                    <a:pt x="826962" y="885912"/>
                  </a:lnTo>
                  <a:lnTo>
                    <a:pt x="830346" y="885912"/>
                  </a:lnTo>
                  <a:lnTo>
                    <a:pt x="833824" y="885912"/>
                  </a:lnTo>
                  <a:lnTo>
                    <a:pt x="912318" y="885912"/>
                  </a:lnTo>
                  <a:lnTo>
                    <a:pt x="915796" y="885350"/>
                  </a:lnTo>
                  <a:lnTo>
                    <a:pt x="919087" y="884585"/>
                  </a:lnTo>
                  <a:lnTo>
                    <a:pt x="922565" y="883640"/>
                  </a:lnTo>
                  <a:lnTo>
                    <a:pt x="926137" y="882886"/>
                  </a:lnTo>
                  <a:lnTo>
                    <a:pt x="929427" y="882122"/>
                  </a:lnTo>
                  <a:lnTo>
                    <a:pt x="932905" y="881368"/>
                  </a:lnTo>
                  <a:lnTo>
                    <a:pt x="936290" y="880603"/>
                  </a:lnTo>
                  <a:lnTo>
                    <a:pt x="939768" y="879849"/>
                  </a:lnTo>
                  <a:lnTo>
                    <a:pt x="943058" y="879084"/>
                  </a:lnTo>
                  <a:lnTo>
                    <a:pt x="946536" y="878522"/>
                  </a:lnTo>
                  <a:lnTo>
                    <a:pt x="949920" y="877948"/>
                  </a:lnTo>
                  <a:lnTo>
                    <a:pt x="953398" y="877194"/>
                  </a:lnTo>
                  <a:lnTo>
                    <a:pt x="956689" y="876621"/>
                  </a:lnTo>
                  <a:lnTo>
                    <a:pt x="960167" y="876238"/>
                  </a:lnTo>
                  <a:lnTo>
                    <a:pt x="963551" y="875676"/>
                  </a:lnTo>
                  <a:lnTo>
                    <a:pt x="967029" y="875102"/>
                  </a:lnTo>
                  <a:lnTo>
                    <a:pt x="970507" y="874720"/>
                  </a:lnTo>
                  <a:lnTo>
                    <a:pt x="973798" y="874337"/>
                  </a:lnTo>
                  <a:lnTo>
                    <a:pt x="977370" y="873966"/>
                  </a:lnTo>
                  <a:lnTo>
                    <a:pt x="980660" y="873584"/>
                  </a:lnTo>
                  <a:lnTo>
                    <a:pt x="984138" y="873201"/>
                  </a:lnTo>
                  <a:lnTo>
                    <a:pt x="987428" y="872830"/>
                  </a:lnTo>
                  <a:lnTo>
                    <a:pt x="991001" y="872639"/>
                  </a:lnTo>
                  <a:lnTo>
                    <a:pt x="994291" y="872447"/>
                  </a:lnTo>
                  <a:lnTo>
                    <a:pt x="997769" y="872256"/>
                  </a:lnTo>
                  <a:lnTo>
                    <a:pt x="1001153" y="872065"/>
                  </a:lnTo>
                  <a:lnTo>
                    <a:pt x="1004631" y="871874"/>
                  </a:lnTo>
                  <a:lnTo>
                    <a:pt x="1008109" y="871682"/>
                  </a:lnTo>
                  <a:lnTo>
                    <a:pt x="1011400" y="871682"/>
                  </a:lnTo>
                  <a:lnTo>
                    <a:pt x="1014878" y="871491"/>
                  </a:lnTo>
                  <a:lnTo>
                    <a:pt x="1018262" y="871491"/>
                  </a:lnTo>
                  <a:lnTo>
                    <a:pt x="1021740" y="871491"/>
                  </a:lnTo>
                </a:path>
              </a:pathLst>
            </a:custGeom>
            <a:ln w="6773">
              <a:solidFill>
                <a:srgbClr val="D31158"/>
              </a:solidFill>
            </a:ln>
          </p:spPr>
          <p:txBody>
            <a:bodyPr wrap="square" lIns="0" tIns="0" rIns="0" bIns="0" rtlCol="0"/>
            <a:lstStyle/>
            <a:p>
              <a:endParaRPr/>
            </a:p>
          </p:txBody>
        </p:sp>
        <p:sp>
          <p:nvSpPr>
            <p:cNvPr id="216" name="object 216"/>
            <p:cNvSpPr/>
            <p:nvPr/>
          </p:nvSpPr>
          <p:spPr>
            <a:xfrm>
              <a:off x="3144239" y="3936496"/>
              <a:ext cx="1198880" cy="788035"/>
            </a:xfrm>
            <a:custGeom>
              <a:avLst/>
              <a:gdLst/>
              <a:ahLst/>
              <a:cxnLst/>
              <a:rect l="l" t="t" r="r" b="b"/>
              <a:pathLst>
                <a:path w="1198879" h="788035">
                  <a:moveTo>
                    <a:pt x="0" y="343768"/>
                  </a:moveTo>
                  <a:lnTo>
                    <a:pt x="3948" y="319920"/>
                  </a:lnTo>
                  <a:lnTo>
                    <a:pt x="8084" y="297872"/>
                  </a:lnTo>
                  <a:lnTo>
                    <a:pt x="12032" y="277624"/>
                  </a:lnTo>
                  <a:lnTo>
                    <a:pt x="15980" y="256364"/>
                  </a:lnTo>
                  <a:lnTo>
                    <a:pt x="20117" y="236003"/>
                  </a:lnTo>
                  <a:lnTo>
                    <a:pt x="24065" y="214967"/>
                  </a:lnTo>
                  <a:lnTo>
                    <a:pt x="28107" y="194269"/>
                  </a:lnTo>
                  <a:lnTo>
                    <a:pt x="32055" y="174696"/>
                  </a:lnTo>
                  <a:lnTo>
                    <a:pt x="36191" y="156473"/>
                  </a:lnTo>
                  <a:lnTo>
                    <a:pt x="40140" y="137912"/>
                  </a:lnTo>
                  <a:lnTo>
                    <a:pt x="48224" y="97641"/>
                  </a:lnTo>
                  <a:lnTo>
                    <a:pt x="60069" y="50395"/>
                  </a:lnTo>
                  <a:lnTo>
                    <a:pt x="76238" y="8549"/>
                  </a:lnTo>
                  <a:lnTo>
                    <a:pt x="88176" y="0"/>
                  </a:lnTo>
                  <a:lnTo>
                    <a:pt x="92312" y="1912"/>
                  </a:lnTo>
                  <a:lnTo>
                    <a:pt x="96261" y="6186"/>
                  </a:lnTo>
                  <a:lnTo>
                    <a:pt x="100209" y="13273"/>
                  </a:lnTo>
                  <a:lnTo>
                    <a:pt x="104345" y="20473"/>
                  </a:lnTo>
                  <a:lnTo>
                    <a:pt x="108293" y="29809"/>
                  </a:lnTo>
                  <a:lnTo>
                    <a:pt x="112241" y="40946"/>
                  </a:lnTo>
                  <a:lnTo>
                    <a:pt x="116284" y="48708"/>
                  </a:lnTo>
                  <a:lnTo>
                    <a:pt x="120420" y="58832"/>
                  </a:lnTo>
                  <a:lnTo>
                    <a:pt x="124368" y="72443"/>
                  </a:lnTo>
                  <a:lnTo>
                    <a:pt x="128316" y="87854"/>
                  </a:lnTo>
                  <a:lnTo>
                    <a:pt x="132265" y="100115"/>
                  </a:lnTo>
                  <a:lnTo>
                    <a:pt x="136401" y="108890"/>
                  </a:lnTo>
                  <a:lnTo>
                    <a:pt x="140349" y="114402"/>
                  </a:lnTo>
                  <a:lnTo>
                    <a:pt x="144297" y="113614"/>
                  </a:lnTo>
                  <a:lnTo>
                    <a:pt x="148433" y="114964"/>
                  </a:lnTo>
                  <a:lnTo>
                    <a:pt x="152382" y="119689"/>
                  </a:lnTo>
                  <a:lnTo>
                    <a:pt x="156330" y="126325"/>
                  </a:lnTo>
                  <a:lnTo>
                    <a:pt x="160372" y="130713"/>
                  </a:lnTo>
                  <a:lnTo>
                    <a:pt x="164508" y="136562"/>
                  </a:lnTo>
                  <a:lnTo>
                    <a:pt x="168457" y="139599"/>
                  </a:lnTo>
                  <a:lnTo>
                    <a:pt x="172405" y="140949"/>
                  </a:lnTo>
                  <a:lnTo>
                    <a:pt x="176541" y="142299"/>
                  </a:lnTo>
                  <a:lnTo>
                    <a:pt x="180489" y="145674"/>
                  </a:lnTo>
                  <a:lnTo>
                    <a:pt x="184437" y="150848"/>
                  </a:lnTo>
                  <a:lnTo>
                    <a:pt x="188386" y="158385"/>
                  </a:lnTo>
                  <a:lnTo>
                    <a:pt x="192522" y="168284"/>
                  </a:lnTo>
                  <a:lnTo>
                    <a:pt x="196470" y="178521"/>
                  </a:lnTo>
                  <a:lnTo>
                    <a:pt x="200512" y="185945"/>
                  </a:lnTo>
                  <a:lnTo>
                    <a:pt x="204554" y="194044"/>
                  </a:lnTo>
                  <a:lnTo>
                    <a:pt x="208597" y="201131"/>
                  </a:lnTo>
                  <a:lnTo>
                    <a:pt x="212545" y="210580"/>
                  </a:lnTo>
                  <a:lnTo>
                    <a:pt x="216493" y="221604"/>
                  </a:lnTo>
                  <a:lnTo>
                    <a:pt x="220629" y="232066"/>
                  </a:lnTo>
                  <a:lnTo>
                    <a:pt x="224578" y="242865"/>
                  </a:lnTo>
                  <a:lnTo>
                    <a:pt x="228526" y="252314"/>
                  </a:lnTo>
                  <a:lnTo>
                    <a:pt x="232662" y="261313"/>
                  </a:lnTo>
                  <a:lnTo>
                    <a:pt x="236610" y="270200"/>
                  </a:lnTo>
                  <a:lnTo>
                    <a:pt x="240558" y="279649"/>
                  </a:lnTo>
                  <a:lnTo>
                    <a:pt x="244601" y="289548"/>
                  </a:lnTo>
                  <a:lnTo>
                    <a:pt x="248643" y="294498"/>
                  </a:lnTo>
                  <a:lnTo>
                    <a:pt x="252685" y="301135"/>
                  </a:lnTo>
                  <a:lnTo>
                    <a:pt x="256633" y="308671"/>
                  </a:lnTo>
                  <a:lnTo>
                    <a:pt x="260769" y="316321"/>
                  </a:lnTo>
                  <a:lnTo>
                    <a:pt x="264718" y="324982"/>
                  </a:lnTo>
                  <a:lnTo>
                    <a:pt x="268666" y="334094"/>
                  </a:lnTo>
                  <a:lnTo>
                    <a:pt x="272614" y="343768"/>
                  </a:lnTo>
                  <a:lnTo>
                    <a:pt x="276750" y="352767"/>
                  </a:lnTo>
                  <a:lnTo>
                    <a:pt x="280699" y="363341"/>
                  </a:lnTo>
                  <a:lnTo>
                    <a:pt x="284647" y="374703"/>
                  </a:lnTo>
                  <a:lnTo>
                    <a:pt x="288689" y="386739"/>
                  </a:lnTo>
                  <a:lnTo>
                    <a:pt x="292731" y="398438"/>
                  </a:lnTo>
                  <a:lnTo>
                    <a:pt x="296773" y="411149"/>
                  </a:lnTo>
                  <a:lnTo>
                    <a:pt x="300722" y="424648"/>
                  </a:lnTo>
                  <a:lnTo>
                    <a:pt x="304858" y="439609"/>
                  </a:lnTo>
                  <a:lnTo>
                    <a:pt x="308806" y="452883"/>
                  </a:lnTo>
                  <a:lnTo>
                    <a:pt x="312754" y="465482"/>
                  </a:lnTo>
                  <a:lnTo>
                    <a:pt x="316702" y="478868"/>
                  </a:lnTo>
                  <a:lnTo>
                    <a:pt x="320839" y="491062"/>
                  </a:lnTo>
                  <a:lnTo>
                    <a:pt x="324787" y="502829"/>
                  </a:lnTo>
                  <a:lnTo>
                    <a:pt x="328735" y="516102"/>
                  </a:lnTo>
                  <a:lnTo>
                    <a:pt x="332871" y="530152"/>
                  </a:lnTo>
                  <a:lnTo>
                    <a:pt x="336820" y="544382"/>
                  </a:lnTo>
                  <a:lnTo>
                    <a:pt x="340862" y="556902"/>
                  </a:lnTo>
                  <a:lnTo>
                    <a:pt x="344810" y="568860"/>
                  </a:lnTo>
                  <a:lnTo>
                    <a:pt x="348946" y="578152"/>
                  </a:lnTo>
                  <a:lnTo>
                    <a:pt x="352894" y="587072"/>
                  </a:lnTo>
                  <a:lnTo>
                    <a:pt x="356843" y="596566"/>
                  </a:lnTo>
                  <a:lnTo>
                    <a:pt x="360979" y="606049"/>
                  </a:lnTo>
                  <a:lnTo>
                    <a:pt x="364927" y="616106"/>
                  </a:lnTo>
                  <a:lnTo>
                    <a:pt x="380908" y="652159"/>
                  </a:lnTo>
                  <a:lnTo>
                    <a:pt x="388992" y="663925"/>
                  </a:lnTo>
                  <a:lnTo>
                    <a:pt x="393035" y="670000"/>
                  </a:lnTo>
                  <a:lnTo>
                    <a:pt x="412964" y="691249"/>
                  </a:lnTo>
                  <a:lnTo>
                    <a:pt x="416912" y="694095"/>
                  </a:lnTo>
                  <a:lnTo>
                    <a:pt x="441071" y="705479"/>
                  </a:lnTo>
                  <a:lnTo>
                    <a:pt x="445019" y="705108"/>
                  </a:lnTo>
                  <a:lnTo>
                    <a:pt x="465136" y="693712"/>
                  </a:lnTo>
                  <a:lnTo>
                    <a:pt x="469085" y="689730"/>
                  </a:lnTo>
                  <a:lnTo>
                    <a:pt x="493244" y="677593"/>
                  </a:lnTo>
                  <a:lnTo>
                    <a:pt x="497192" y="676265"/>
                  </a:lnTo>
                  <a:lnTo>
                    <a:pt x="501140" y="675500"/>
                  </a:lnTo>
                  <a:lnTo>
                    <a:pt x="505277" y="675309"/>
                  </a:lnTo>
                  <a:lnTo>
                    <a:pt x="509225" y="675500"/>
                  </a:lnTo>
                  <a:lnTo>
                    <a:pt x="513267" y="676074"/>
                  </a:lnTo>
                  <a:lnTo>
                    <a:pt x="517309" y="675692"/>
                  </a:lnTo>
                  <a:lnTo>
                    <a:pt x="521351" y="675692"/>
                  </a:lnTo>
                  <a:lnTo>
                    <a:pt x="525300" y="675883"/>
                  </a:lnTo>
                  <a:lnTo>
                    <a:pt x="561398" y="695051"/>
                  </a:lnTo>
                  <a:lnTo>
                    <a:pt x="565440" y="697897"/>
                  </a:lnTo>
                  <a:lnTo>
                    <a:pt x="569388" y="701306"/>
                  </a:lnTo>
                  <a:lnTo>
                    <a:pt x="573336" y="704916"/>
                  </a:lnTo>
                  <a:lnTo>
                    <a:pt x="577472" y="708516"/>
                  </a:lnTo>
                  <a:lnTo>
                    <a:pt x="581421" y="711362"/>
                  </a:lnTo>
                  <a:lnTo>
                    <a:pt x="585369" y="714591"/>
                  </a:lnTo>
                  <a:lnTo>
                    <a:pt x="589505" y="717628"/>
                  </a:lnTo>
                  <a:lnTo>
                    <a:pt x="593453" y="720091"/>
                  </a:lnTo>
                  <a:lnTo>
                    <a:pt x="597401" y="722184"/>
                  </a:lnTo>
                  <a:lnTo>
                    <a:pt x="601444" y="724647"/>
                  </a:lnTo>
                  <a:lnTo>
                    <a:pt x="605486" y="727111"/>
                  </a:lnTo>
                  <a:lnTo>
                    <a:pt x="609528" y="728820"/>
                  </a:lnTo>
                  <a:lnTo>
                    <a:pt x="613476" y="729585"/>
                  </a:lnTo>
                  <a:lnTo>
                    <a:pt x="617613" y="730722"/>
                  </a:lnTo>
                  <a:lnTo>
                    <a:pt x="621561" y="732240"/>
                  </a:lnTo>
                  <a:lnTo>
                    <a:pt x="625509" y="733759"/>
                  </a:lnTo>
                  <a:lnTo>
                    <a:pt x="629457" y="734704"/>
                  </a:lnTo>
                  <a:lnTo>
                    <a:pt x="633593" y="736031"/>
                  </a:lnTo>
                  <a:lnTo>
                    <a:pt x="637542" y="737741"/>
                  </a:lnTo>
                  <a:lnTo>
                    <a:pt x="641490" y="739642"/>
                  </a:lnTo>
                  <a:lnTo>
                    <a:pt x="645626" y="742106"/>
                  </a:lnTo>
                  <a:lnTo>
                    <a:pt x="649574" y="744378"/>
                  </a:lnTo>
                  <a:lnTo>
                    <a:pt x="653616" y="747044"/>
                  </a:lnTo>
                  <a:lnTo>
                    <a:pt x="657565" y="749890"/>
                  </a:lnTo>
                  <a:lnTo>
                    <a:pt x="661701" y="752927"/>
                  </a:lnTo>
                  <a:lnTo>
                    <a:pt x="665649" y="751971"/>
                  </a:lnTo>
                  <a:lnTo>
                    <a:pt x="669597" y="751026"/>
                  </a:lnTo>
                  <a:lnTo>
                    <a:pt x="673734" y="750261"/>
                  </a:lnTo>
                  <a:lnTo>
                    <a:pt x="677682" y="749507"/>
                  </a:lnTo>
                  <a:lnTo>
                    <a:pt x="681630" y="749125"/>
                  </a:lnTo>
                  <a:lnTo>
                    <a:pt x="685578" y="748742"/>
                  </a:lnTo>
                  <a:lnTo>
                    <a:pt x="689714" y="748562"/>
                  </a:lnTo>
                  <a:lnTo>
                    <a:pt x="693663" y="748371"/>
                  </a:lnTo>
                  <a:lnTo>
                    <a:pt x="697705" y="748562"/>
                  </a:lnTo>
                  <a:lnTo>
                    <a:pt x="701841" y="748742"/>
                  </a:lnTo>
                  <a:lnTo>
                    <a:pt x="737751" y="758237"/>
                  </a:lnTo>
                  <a:lnTo>
                    <a:pt x="741793" y="759946"/>
                  </a:lnTo>
                  <a:lnTo>
                    <a:pt x="745929" y="762027"/>
                  </a:lnTo>
                  <a:lnTo>
                    <a:pt x="749878" y="763929"/>
                  </a:lnTo>
                  <a:lnTo>
                    <a:pt x="753826" y="765638"/>
                  </a:lnTo>
                  <a:lnTo>
                    <a:pt x="757774" y="767528"/>
                  </a:lnTo>
                  <a:lnTo>
                    <a:pt x="761910" y="769621"/>
                  </a:lnTo>
                  <a:lnTo>
                    <a:pt x="765858" y="771713"/>
                  </a:lnTo>
                  <a:lnTo>
                    <a:pt x="769807" y="773794"/>
                  </a:lnTo>
                  <a:lnTo>
                    <a:pt x="773943" y="776257"/>
                  </a:lnTo>
                  <a:lnTo>
                    <a:pt x="777891" y="778732"/>
                  </a:lnTo>
                  <a:lnTo>
                    <a:pt x="781839" y="781004"/>
                  </a:lnTo>
                  <a:lnTo>
                    <a:pt x="785882" y="782523"/>
                  </a:lnTo>
                  <a:lnTo>
                    <a:pt x="790018" y="783659"/>
                  </a:lnTo>
                  <a:lnTo>
                    <a:pt x="793966" y="784987"/>
                  </a:lnTo>
                  <a:lnTo>
                    <a:pt x="797914" y="786134"/>
                  </a:lnTo>
                  <a:lnTo>
                    <a:pt x="802050" y="786505"/>
                  </a:lnTo>
                  <a:lnTo>
                    <a:pt x="805999" y="786888"/>
                  </a:lnTo>
                  <a:lnTo>
                    <a:pt x="809947" y="786888"/>
                  </a:lnTo>
                  <a:lnTo>
                    <a:pt x="813895" y="786888"/>
                  </a:lnTo>
                  <a:lnTo>
                    <a:pt x="818031" y="787079"/>
                  </a:lnTo>
                  <a:lnTo>
                    <a:pt x="821979" y="787270"/>
                  </a:lnTo>
                  <a:lnTo>
                    <a:pt x="826022" y="787461"/>
                  </a:lnTo>
                  <a:lnTo>
                    <a:pt x="830064" y="787833"/>
                  </a:lnTo>
                  <a:lnTo>
                    <a:pt x="834106" y="787270"/>
                  </a:lnTo>
                  <a:lnTo>
                    <a:pt x="838054" y="786505"/>
                  </a:lnTo>
                  <a:lnTo>
                    <a:pt x="842003" y="785943"/>
                  </a:lnTo>
                  <a:lnTo>
                    <a:pt x="846139" y="785369"/>
                  </a:lnTo>
                  <a:lnTo>
                    <a:pt x="850087" y="784795"/>
                  </a:lnTo>
                  <a:lnTo>
                    <a:pt x="854035" y="784424"/>
                  </a:lnTo>
                  <a:lnTo>
                    <a:pt x="857983" y="783850"/>
                  </a:lnTo>
                  <a:lnTo>
                    <a:pt x="862120" y="783468"/>
                  </a:lnTo>
                  <a:lnTo>
                    <a:pt x="866068" y="783097"/>
                  </a:lnTo>
                  <a:lnTo>
                    <a:pt x="870110" y="782906"/>
                  </a:lnTo>
                  <a:lnTo>
                    <a:pt x="874152" y="782523"/>
                  </a:lnTo>
                  <a:lnTo>
                    <a:pt x="878194" y="782332"/>
                  </a:lnTo>
                  <a:lnTo>
                    <a:pt x="882143" y="782141"/>
                  </a:lnTo>
                  <a:lnTo>
                    <a:pt x="886091" y="782141"/>
                  </a:lnTo>
                  <a:lnTo>
                    <a:pt x="890227" y="781949"/>
                  </a:lnTo>
                  <a:lnTo>
                    <a:pt x="894175" y="781949"/>
                  </a:lnTo>
                  <a:lnTo>
                    <a:pt x="898124" y="781949"/>
                  </a:lnTo>
                  <a:lnTo>
                    <a:pt x="902260" y="781949"/>
                  </a:lnTo>
                  <a:lnTo>
                    <a:pt x="906208" y="782141"/>
                  </a:lnTo>
                  <a:lnTo>
                    <a:pt x="910156" y="782141"/>
                  </a:lnTo>
                  <a:lnTo>
                    <a:pt x="914198" y="782332"/>
                  </a:lnTo>
                  <a:lnTo>
                    <a:pt x="918241" y="782714"/>
                  </a:lnTo>
                  <a:lnTo>
                    <a:pt x="922283" y="782906"/>
                  </a:lnTo>
                  <a:lnTo>
                    <a:pt x="926231" y="783288"/>
                  </a:lnTo>
                  <a:lnTo>
                    <a:pt x="930367" y="782523"/>
                  </a:lnTo>
                  <a:lnTo>
                    <a:pt x="934315" y="781387"/>
                  </a:lnTo>
                  <a:lnTo>
                    <a:pt x="938264" y="780251"/>
                  </a:lnTo>
                  <a:lnTo>
                    <a:pt x="942212" y="779103"/>
                  </a:lnTo>
                  <a:lnTo>
                    <a:pt x="946348" y="778350"/>
                  </a:lnTo>
                  <a:lnTo>
                    <a:pt x="950296" y="777405"/>
                  </a:lnTo>
                  <a:lnTo>
                    <a:pt x="954245" y="776831"/>
                  </a:lnTo>
                  <a:lnTo>
                    <a:pt x="958381" y="776257"/>
                  </a:lnTo>
                  <a:lnTo>
                    <a:pt x="962329" y="775695"/>
                  </a:lnTo>
                  <a:lnTo>
                    <a:pt x="966371" y="775504"/>
                  </a:lnTo>
                  <a:lnTo>
                    <a:pt x="970319" y="775121"/>
                  </a:lnTo>
                  <a:lnTo>
                    <a:pt x="974456" y="775121"/>
                  </a:lnTo>
                  <a:lnTo>
                    <a:pt x="978404" y="775121"/>
                  </a:lnTo>
                  <a:lnTo>
                    <a:pt x="982352" y="775121"/>
                  </a:lnTo>
                  <a:lnTo>
                    <a:pt x="986488" y="775121"/>
                  </a:lnTo>
                  <a:lnTo>
                    <a:pt x="990436" y="774930"/>
                  </a:lnTo>
                  <a:lnTo>
                    <a:pt x="994385" y="774739"/>
                  </a:lnTo>
                  <a:lnTo>
                    <a:pt x="998333" y="774739"/>
                  </a:lnTo>
                  <a:lnTo>
                    <a:pt x="1002469" y="774739"/>
                  </a:lnTo>
                  <a:lnTo>
                    <a:pt x="1006417" y="774739"/>
                  </a:lnTo>
                  <a:lnTo>
                    <a:pt x="1010460" y="774930"/>
                  </a:lnTo>
                  <a:lnTo>
                    <a:pt x="1014408" y="774930"/>
                  </a:lnTo>
                  <a:lnTo>
                    <a:pt x="1018544" y="774739"/>
                  </a:lnTo>
                  <a:lnTo>
                    <a:pt x="1022492" y="774559"/>
                  </a:lnTo>
                  <a:lnTo>
                    <a:pt x="1026440" y="774368"/>
                  </a:lnTo>
                  <a:lnTo>
                    <a:pt x="1030577" y="774368"/>
                  </a:lnTo>
                  <a:lnTo>
                    <a:pt x="1034525" y="774368"/>
                  </a:lnTo>
                  <a:lnTo>
                    <a:pt x="1038473" y="774559"/>
                  </a:lnTo>
                  <a:lnTo>
                    <a:pt x="1058684" y="776066"/>
                  </a:lnTo>
                  <a:lnTo>
                    <a:pt x="1062632" y="776449"/>
                  </a:lnTo>
                  <a:lnTo>
                    <a:pt x="1066581" y="777022"/>
                  </a:lnTo>
                  <a:lnTo>
                    <a:pt x="1070529" y="777776"/>
                  </a:lnTo>
                  <a:lnTo>
                    <a:pt x="1074665" y="778350"/>
                  </a:lnTo>
                  <a:lnTo>
                    <a:pt x="1078613" y="779103"/>
                  </a:lnTo>
                  <a:lnTo>
                    <a:pt x="1082561" y="780060"/>
                  </a:lnTo>
                  <a:lnTo>
                    <a:pt x="1086698" y="781004"/>
                  </a:lnTo>
                  <a:lnTo>
                    <a:pt x="1090646" y="781949"/>
                  </a:lnTo>
                  <a:lnTo>
                    <a:pt x="1094688" y="782906"/>
                  </a:lnTo>
                  <a:lnTo>
                    <a:pt x="1098636" y="783288"/>
                  </a:lnTo>
                  <a:lnTo>
                    <a:pt x="1102772" y="783468"/>
                  </a:lnTo>
                  <a:lnTo>
                    <a:pt x="1106721" y="783659"/>
                  </a:lnTo>
                  <a:lnTo>
                    <a:pt x="1130786" y="787079"/>
                  </a:lnTo>
                  <a:lnTo>
                    <a:pt x="1134734" y="787461"/>
                  </a:lnTo>
                  <a:lnTo>
                    <a:pt x="1138776" y="786696"/>
                  </a:lnTo>
                  <a:lnTo>
                    <a:pt x="1142725" y="786134"/>
                  </a:lnTo>
                  <a:lnTo>
                    <a:pt x="1146861" y="785369"/>
                  </a:lnTo>
                  <a:lnTo>
                    <a:pt x="1150809" y="784987"/>
                  </a:lnTo>
                  <a:lnTo>
                    <a:pt x="1154757" y="784424"/>
                  </a:lnTo>
                  <a:lnTo>
                    <a:pt x="1158893" y="783850"/>
                  </a:lnTo>
                  <a:lnTo>
                    <a:pt x="1162842" y="783468"/>
                  </a:lnTo>
                  <a:lnTo>
                    <a:pt x="1166790" y="783097"/>
                  </a:lnTo>
                  <a:lnTo>
                    <a:pt x="1170738" y="782714"/>
                  </a:lnTo>
                  <a:lnTo>
                    <a:pt x="1174874" y="782523"/>
                  </a:lnTo>
                  <a:lnTo>
                    <a:pt x="1178823" y="782332"/>
                  </a:lnTo>
                  <a:lnTo>
                    <a:pt x="1182865" y="781949"/>
                  </a:lnTo>
                  <a:lnTo>
                    <a:pt x="1186907" y="781949"/>
                  </a:lnTo>
                  <a:lnTo>
                    <a:pt x="1190949" y="781769"/>
                  </a:lnTo>
                  <a:lnTo>
                    <a:pt x="1194897" y="781769"/>
                  </a:lnTo>
                  <a:lnTo>
                    <a:pt x="1198846" y="781769"/>
                  </a:lnTo>
                </a:path>
              </a:pathLst>
            </a:custGeom>
            <a:ln w="6926">
              <a:solidFill>
                <a:srgbClr val="00BE7E"/>
              </a:solidFill>
            </a:ln>
          </p:spPr>
          <p:txBody>
            <a:bodyPr wrap="square" lIns="0" tIns="0" rIns="0" bIns="0" rtlCol="0"/>
            <a:lstStyle/>
            <a:p>
              <a:endParaRPr/>
            </a:p>
          </p:txBody>
        </p:sp>
        <p:sp>
          <p:nvSpPr>
            <p:cNvPr id="217" name="object 217"/>
            <p:cNvSpPr/>
            <p:nvPr/>
          </p:nvSpPr>
          <p:spPr>
            <a:xfrm>
              <a:off x="3071479" y="3793409"/>
              <a:ext cx="28575" cy="993140"/>
            </a:xfrm>
            <a:custGeom>
              <a:avLst/>
              <a:gdLst/>
              <a:ahLst/>
              <a:cxnLst/>
              <a:rect l="l" t="t" r="r" b="b"/>
              <a:pathLst>
                <a:path w="28575" h="993139">
                  <a:moveTo>
                    <a:pt x="28201" y="992789"/>
                  </a:moveTo>
                  <a:lnTo>
                    <a:pt x="28201" y="0"/>
                  </a:lnTo>
                </a:path>
                <a:path w="28575" h="993139">
                  <a:moveTo>
                    <a:pt x="28201" y="939278"/>
                  </a:moveTo>
                  <a:lnTo>
                    <a:pt x="0" y="939278"/>
                  </a:lnTo>
                </a:path>
              </a:pathLst>
            </a:custGeom>
            <a:ln w="4459">
              <a:solidFill>
                <a:srgbClr val="000000"/>
              </a:solidFill>
            </a:ln>
          </p:spPr>
          <p:txBody>
            <a:bodyPr wrap="square" lIns="0" tIns="0" rIns="0" bIns="0" rtlCol="0"/>
            <a:lstStyle/>
            <a:p>
              <a:endParaRPr/>
            </a:p>
          </p:txBody>
        </p:sp>
        <p:sp>
          <p:nvSpPr>
            <p:cNvPr id="218" name="object 218"/>
            <p:cNvSpPr/>
            <p:nvPr/>
          </p:nvSpPr>
          <p:spPr>
            <a:xfrm>
              <a:off x="3020622" y="4704576"/>
              <a:ext cx="31750" cy="59690"/>
            </a:xfrm>
            <a:custGeom>
              <a:avLst/>
              <a:gdLst/>
              <a:ahLst/>
              <a:cxnLst/>
              <a:rect l="l" t="t" r="r" b="b"/>
              <a:pathLst>
                <a:path w="31750" h="59689">
                  <a:moveTo>
                    <a:pt x="18518" y="0"/>
                  </a:moveTo>
                  <a:lnTo>
                    <a:pt x="12314" y="0"/>
                  </a:lnTo>
                  <a:lnTo>
                    <a:pt x="9400" y="1136"/>
                  </a:lnTo>
                  <a:lnTo>
                    <a:pt x="0" y="22835"/>
                  </a:lnTo>
                  <a:lnTo>
                    <a:pt x="0" y="40642"/>
                  </a:lnTo>
                  <a:lnTo>
                    <a:pt x="1598" y="48516"/>
                  </a:lnTo>
                  <a:lnTo>
                    <a:pt x="5000" y="53668"/>
                  </a:lnTo>
                  <a:lnTo>
                    <a:pt x="7520" y="57381"/>
                  </a:lnTo>
                  <a:lnTo>
                    <a:pt x="11186" y="59394"/>
                  </a:lnTo>
                  <a:lnTo>
                    <a:pt x="19459" y="59394"/>
                  </a:lnTo>
                  <a:lnTo>
                    <a:pt x="22373" y="58247"/>
                  </a:lnTo>
                  <a:lnTo>
                    <a:pt x="27073" y="53668"/>
                  </a:lnTo>
                  <a:lnTo>
                    <a:pt x="27149" y="53522"/>
                  </a:lnTo>
                  <a:lnTo>
                    <a:pt x="13160" y="53522"/>
                  </a:lnTo>
                  <a:lnTo>
                    <a:pt x="10810" y="51936"/>
                  </a:lnTo>
                  <a:lnTo>
                    <a:pt x="7050" y="45614"/>
                  </a:lnTo>
                  <a:lnTo>
                    <a:pt x="6204" y="39258"/>
                  </a:lnTo>
                  <a:lnTo>
                    <a:pt x="6319" y="19370"/>
                  </a:lnTo>
                  <a:lnTo>
                    <a:pt x="7144" y="13622"/>
                  </a:lnTo>
                  <a:lnTo>
                    <a:pt x="9212" y="10079"/>
                  </a:lnTo>
                  <a:lnTo>
                    <a:pt x="10904" y="7300"/>
                  </a:lnTo>
                  <a:lnTo>
                    <a:pt x="13066" y="5905"/>
                  </a:lnTo>
                  <a:lnTo>
                    <a:pt x="26851" y="5905"/>
                  </a:lnTo>
                  <a:lnTo>
                    <a:pt x="26321" y="4949"/>
                  </a:lnTo>
                  <a:lnTo>
                    <a:pt x="24723" y="3138"/>
                  </a:lnTo>
                  <a:lnTo>
                    <a:pt x="20775" y="629"/>
                  </a:lnTo>
                  <a:lnTo>
                    <a:pt x="18518" y="0"/>
                  </a:lnTo>
                  <a:close/>
                </a:path>
                <a:path w="31750" h="59689">
                  <a:moveTo>
                    <a:pt x="26851" y="5905"/>
                  </a:moveTo>
                  <a:lnTo>
                    <a:pt x="18612" y="5905"/>
                  </a:lnTo>
                  <a:lnTo>
                    <a:pt x="20963" y="7480"/>
                  </a:lnTo>
                  <a:lnTo>
                    <a:pt x="22749" y="10630"/>
                  </a:lnTo>
                  <a:lnTo>
                    <a:pt x="24629" y="13779"/>
                  </a:lnTo>
                  <a:lnTo>
                    <a:pt x="25456" y="19370"/>
                  </a:lnTo>
                  <a:lnTo>
                    <a:pt x="25566" y="39258"/>
                  </a:lnTo>
                  <a:lnTo>
                    <a:pt x="24629" y="45580"/>
                  </a:lnTo>
                  <a:lnTo>
                    <a:pt x="22749" y="48764"/>
                  </a:lnTo>
                  <a:lnTo>
                    <a:pt x="20963" y="51936"/>
                  </a:lnTo>
                  <a:lnTo>
                    <a:pt x="18612" y="53522"/>
                  </a:lnTo>
                  <a:lnTo>
                    <a:pt x="27149" y="53522"/>
                  </a:lnTo>
                  <a:lnTo>
                    <a:pt x="28765" y="50429"/>
                  </a:lnTo>
                  <a:lnTo>
                    <a:pt x="30166" y="45580"/>
                  </a:lnTo>
                  <a:lnTo>
                    <a:pt x="31115" y="42048"/>
                  </a:lnTo>
                  <a:lnTo>
                    <a:pt x="31679" y="36536"/>
                  </a:lnTo>
                  <a:lnTo>
                    <a:pt x="31611" y="22835"/>
                  </a:lnTo>
                  <a:lnTo>
                    <a:pt x="31397" y="19370"/>
                  </a:lnTo>
                  <a:lnTo>
                    <a:pt x="29893" y="12565"/>
                  </a:lnTo>
                  <a:lnTo>
                    <a:pt x="28859" y="9685"/>
                  </a:lnTo>
                  <a:lnTo>
                    <a:pt x="27625" y="7300"/>
                  </a:lnTo>
                  <a:lnTo>
                    <a:pt x="26851" y="5905"/>
                  </a:lnTo>
                  <a:close/>
                </a:path>
              </a:pathLst>
            </a:custGeom>
            <a:solidFill>
              <a:srgbClr val="000000"/>
            </a:solidFill>
          </p:spPr>
          <p:txBody>
            <a:bodyPr wrap="square" lIns="0" tIns="0" rIns="0" bIns="0" rtlCol="0"/>
            <a:lstStyle/>
            <a:p>
              <a:endParaRPr/>
            </a:p>
          </p:txBody>
        </p:sp>
        <p:sp>
          <p:nvSpPr>
            <p:cNvPr id="219" name="object 219"/>
            <p:cNvSpPr/>
            <p:nvPr/>
          </p:nvSpPr>
          <p:spPr>
            <a:xfrm>
              <a:off x="3071479" y="4513321"/>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220" name="object 220"/>
            <p:cNvSpPr/>
            <p:nvPr/>
          </p:nvSpPr>
          <p:spPr>
            <a:xfrm>
              <a:off x="3025229" y="4485221"/>
              <a:ext cx="18415" cy="58419"/>
            </a:xfrm>
            <a:custGeom>
              <a:avLst/>
              <a:gdLst/>
              <a:ahLst/>
              <a:cxnLst/>
              <a:rect l="l" t="t" r="r" b="b"/>
              <a:pathLst>
                <a:path w="18414" h="58420">
                  <a:moveTo>
                    <a:pt x="17860" y="0"/>
                  </a:moveTo>
                  <a:lnTo>
                    <a:pt x="14100" y="0"/>
                  </a:lnTo>
                  <a:lnTo>
                    <a:pt x="12972" y="2508"/>
                  </a:lnTo>
                  <a:lnTo>
                    <a:pt x="11280" y="5095"/>
                  </a:lnTo>
                  <a:lnTo>
                    <a:pt x="6298" y="10439"/>
                  </a:lnTo>
                  <a:lnTo>
                    <a:pt x="3290" y="12722"/>
                  </a:lnTo>
                  <a:lnTo>
                    <a:pt x="0" y="14589"/>
                  </a:lnTo>
                  <a:lnTo>
                    <a:pt x="0" y="21496"/>
                  </a:lnTo>
                  <a:lnTo>
                    <a:pt x="11938" y="12891"/>
                  </a:lnTo>
                  <a:lnTo>
                    <a:pt x="11938" y="58393"/>
                  </a:lnTo>
                  <a:lnTo>
                    <a:pt x="17860" y="58393"/>
                  </a:lnTo>
                  <a:lnTo>
                    <a:pt x="17860" y="0"/>
                  </a:lnTo>
                  <a:close/>
                </a:path>
              </a:pathLst>
            </a:custGeom>
            <a:solidFill>
              <a:srgbClr val="000000"/>
            </a:solidFill>
          </p:spPr>
          <p:txBody>
            <a:bodyPr wrap="square" lIns="0" tIns="0" rIns="0" bIns="0" rtlCol="0"/>
            <a:lstStyle/>
            <a:p>
              <a:endParaRPr/>
            </a:p>
          </p:txBody>
        </p:sp>
        <p:sp>
          <p:nvSpPr>
            <p:cNvPr id="221" name="object 221"/>
            <p:cNvSpPr/>
            <p:nvPr/>
          </p:nvSpPr>
          <p:spPr>
            <a:xfrm>
              <a:off x="3071479" y="4293763"/>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222" name="object 222"/>
            <p:cNvSpPr/>
            <p:nvPr/>
          </p:nvSpPr>
          <p:spPr>
            <a:xfrm>
              <a:off x="3019870" y="4265641"/>
              <a:ext cx="32384" cy="58419"/>
            </a:xfrm>
            <a:custGeom>
              <a:avLst/>
              <a:gdLst/>
              <a:ahLst/>
              <a:cxnLst/>
              <a:rect l="l" t="t" r="r" b="b"/>
              <a:pathLst>
                <a:path w="32385" h="58420">
                  <a:moveTo>
                    <a:pt x="21621" y="0"/>
                  </a:moveTo>
                  <a:lnTo>
                    <a:pt x="12314" y="0"/>
                  </a:lnTo>
                  <a:lnTo>
                    <a:pt x="8648" y="1462"/>
                  </a:lnTo>
                  <a:lnTo>
                    <a:pt x="5922" y="4387"/>
                  </a:lnTo>
                  <a:lnTo>
                    <a:pt x="3102" y="7199"/>
                  </a:lnTo>
                  <a:lnTo>
                    <a:pt x="1598" y="11361"/>
                  </a:lnTo>
                  <a:lnTo>
                    <a:pt x="1128" y="16873"/>
                  </a:lnTo>
                  <a:lnTo>
                    <a:pt x="7238" y="17548"/>
                  </a:lnTo>
                  <a:lnTo>
                    <a:pt x="7332" y="13948"/>
                  </a:lnTo>
                  <a:lnTo>
                    <a:pt x="8178" y="11136"/>
                  </a:lnTo>
                  <a:lnTo>
                    <a:pt x="9870" y="8999"/>
                  </a:lnTo>
                  <a:lnTo>
                    <a:pt x="11656" y="6974"/>
                  </a:lnTo>
                  <a:lnTo>
                    <a:pt x="13912" y="5961"/>
                  </a:lnTo>
                  <a:lnTo>
                    <a:pt x="19553" y="5961"/>
                  </a:lnTo>
                  <a:lnTo>
                    <a:pt x="21715" y="6861"/>
                  </a:lnTo>
                  <a:lnTo>
                    <a:pt x="25099" y="10799"/>
                  </a:lnTo>
                  <a:lnTo>
                    <a:pt x="25945" y="13161"/>
                  </a:lnTo>
                  <a:lnTo>
                    <a:pt x="25945" y="18673"/>
                  </a:lnTo>
                  <a:lnTo>
                    <a:pt x="25005" y="21598"/>
                  </a:lnTo>
                  <a:lnTo>
                    <a:pt x="21339" y="27672"/>
                  </a:lnTo>
                  <a:lnTo>
                    <a:pt x="17766" y="31722"/>
                  </a:lnTo>
                  <a:lnTo>
                    <a:pt x="9024" y="40271"/>
                  </a:lnTo>
                  <a:lnTo>
                    <a:pt x="6486" y="43196"/>
                  </a:lnTo>
                  <a:lnTo>
                    <a:pt x="2820" y="48258"/>
                  </a:lnTo>
                  <a:lnTo>
                    <a:pt x="1504" y="50845"/>
                  </a:lnTo>
                  <a:lnTo>
                    <a:pt x="752" y="53432"/>
                  </a:lnTo>
                  <a:lnTo>
                    <a:pt x="188" y="55007"/>
                  </a:lnTo>
                  <a:lnTo>
                    <a:pt x="0" y="56694"/>
                  </a:lnTo>
                  <a:lnTo>
                    <a:pt x="0" y="58382"/>
                  </a:lnTo>
                  <a:lnTo>
                    <a:pt x="32149" y="58382"/>
                  </a:lnTo>
                  <a:lnTo>
                    <a:pt x="32149" y="51520"/>
                  </a:lnTo>
                  <a:lnTo>
                    <a:pt x="8272" y="51520"/>
                  </a:lnTo>
                  <a:lnTo>
                    <a:pt x="8930" y="50282"/>
                  </a:lnTo>
                  <a:lnTo>
                    <a:pt x="9776" y="48933"/>
                  </a:lnTo>
                  <a:lnTo>
                    <a:pt x="14100" y="43983"/>
                  </a:lnTo>
                  <a:lnTo>
                    <a:pt x="17766" y="40383"/>
                  </a:lnTo>
                  <a:lnTo>
                    <a:pt x="21997" y="35996"/>
                  </a:lnTo>
                  <a:lnTo>
                    <a:pt x="32055" y="18448"/>
                  </a:lnTo>
                  <a:lnTo>
                    <a:pt x="32055" y="11586"/>
                  </a:lnTo>
                  <a:lnTo>
                    <a:pt x="30739" y="7761"/>
                  </a:lnTo>
                  <a:lnTo>
                    <a:pt x="25287" y="1574"/>
                  </a:lnTo>
                  <a:lnTo>
                    <a:pt x="21621" y="0"/>
                  </a:lnTo>
                  <a:close/>
                </a:path>
              </a:pathLst>
            </a:custGeom>
            <a:solidFill>
              <a:srgbClr val="000000"/>
            </a:solidFill>
          </p:spPr>
          <p:txBody>
            <a:bodyPr wrap="square" lIns="0" tIns="0" rIns="0" bIns="0" rtlCol="0"/>
            <a:lstStyle/>
            <a:p>
              <a:endParaRPr/>
            </a:p>
          </p:txBody>
        </p:sp>
        <p:sp>
          <p:nvSpPr>
            <p:cNvPr id="223" name="object 223"/>
            <p:cNvSpPr/>
            <p:nvPr/>
          </p:nvSpPr>
          <p:spPr>
            <a:xfrm>
              <a:off x="3071479" y="4074408"/>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224" name="object 224"/>
            <p:cNvSpPr/>
            <p:nvPr/>
          </p:nvSpPr>
          <p:spPr>
            <a:xfrm>
              <a:off x="3020716" y="4046286"/>
              <a:ext cx="32384" cy="59690"/>
            </a:xfrm>
            <a:custGeom>
              <a:avLst/>
              <a:gdLst/>
              <a:ahLst/>
              <a:cxnLst/>
              <a:rect l="l" t="t" r="r" b="b"/>
              <a:pathLst>
                <a:path w="32385" h="59689">
                  <a:moveTo>
                    <a:pt x="17860" y="0"/>
                  </a:moveTo>
                  <a:lnTo>
                    <a:pt x="11374" y="0"/>
                  </a:lnTo>
                  <a:lnTo>
                    <a:pt x="8084" y="1349"/>
                  </a:lnTo>
                  <a:lnTo>
                    <a:pt x="2914" y="6636"/>
                  </a:lnTo>
                  <a:lnTo>
                    <a:pt x="1316" y="10349"/>
                  </a:lnTo>
                  <a:lnTo>
                    <a:pt x="564" y="15073"/>
                  </a:lnTo>
                  <a:lnTo>
                    <a:pt x="6486" y="16423"/>
                  </a:lnTo>
                  <a:lnTo>
                    <a:pt x="6956" y="12823"/>
                  </a:lnTo>
                  <a:lnTo>
                    <a:pt x="7990" y="10236"/>
                  </a:lnTo>
                  <a:lnTo>
                    <a:pt x="11092" y="6749"/>
                  </a:lnTo>
                  <a:lnTo>
                    <a:pt x="12972" y="5849"/>
                  </a:lnTo>
                  <a:lnTo>
                    <a:pt x="17672" y="5849"/>
                  </a:lnTo>
                  <a:lnTo>
                    <a:pt x="19553" y="6749"/>
                  </a:lnTo>
                  <a:lnTo>
                    <a:pt x="22561" y="10236"/>
                  </a:lnTo>
                  <a:lnTo>
                    <a:pt x="23313" y="12373"/>
                  </a:lnTo>
                  <a:lnTo>
                    <a:pt x="23313" y="18335"/>
                  </a:lnTo>
                  <a:lnTo>
                    <a:pt x="22279" y="20698"/>
                  </a:lnTo>
                  <a:lnTo>
                    <a:pt x="20211" y="22272"/>
                  </a:lnTo>
                  <a:lnTo>
                    <a:pt x="18236" y="23960"/>
                  </a:lnTo>
                  <a:lnTo>
                    <a:pt x="15886" y="24747"/>
                  </a:lnTo>
                  <a:lnTo>
                    <a:pt x="13348" y="24747"/>
                  </a:lnTo>
                  <a:lnTo>
                    <a:pt x="12408" y="24635"/>
                  </a:lnTo>
                  <a:lnTo>
                    <a:pt x="11750" y="30934"/>
                  </a:lnTo>
                  <a:lnTo>
                    <a:pt x="13442" y="30372"/>
                  </a:lnTo>
                  <a:lnTo>
                    <a:pt x="14852" y="30147"/>
                  </a:lnTo>
                  <a:lnTo>
                    <a:pt x="18707" y="30147"/>
                  </a:lnTo>
                  <a:lnTo>
                    <a:pt x="20963" y="31159"/>
                  </a:lnTo>
                  <a:lnTo>
                    <a:pt x="24535" y="35434"/>
                  </a:lnTo>
                  <a:lnTo>
                    <a:pt x="25475" y="38134"/>
                  </a:lnTo>
                  <a:lnTo>
                    <a:pt x="25475" y="44883"/>
                  </a:lnTo>
                  <a:lnTo>
                    <a:pt x="24535" y="47695"/>
                  </a:lnTo>
                  <a:lnTo>
                    <a:pt x="20587" y="52420"/>
                  </a:lnTo>
                  <a:lnTo>
                    <a:pt x="18236" y="53545"/>
                  </a:lnTo>
                  <a:lnTo>
                    <a:pt x="13066" y="53545"/>
                  </a:lnTo>
                  <a:lnTo>
                    <a:pt x="11092" y="52645"/>
                  </a:lnTo>
                  <a:lnTo>
                    <a:pt x="7802" y="49045"/>
                  </a:lnTo>
                  <a:lnTo>
                    <a:pt x="6580" y="46120"/>
                  </a:lnTo>
                  <a:lnTo>
                    <a:pt x="5922" y="42071"/>
                  </a:lnTo>
                  <a:lnTo>
                    <a:pt x="0" y="43083"/>
                  </a:lnTo>
                  <a:lnTo>
                    <a:pt x="376" y="47920"/>
                  </a:lnTo>
                  <a:lnTo>
                    <a:pt x="1974" y="51857"/>
                  </a:lnTo>
                  <a:lnTo>
                    <a:pt x="7614" y="57932"/>
                  </a:lnTo>
                  <a:lnTo>
                    <a:pt x="11186" y="59507"/>
                  </a:lnTo>
                  <a:lnTo>
                    <a:pt x="20117" y="59507"/>
                  </a:lnTo>
                  <a:lnTo>
                    <a:pt x="24065" y="57707"/>
                  </a:lnTo>
                  <a:lnTo>
                    <a:pt x="30269" y="50620"/>
                  </a:lnTo>
                  <a:lnTo>
                    <a:pt x="31773" y="46345"/>
                  </a:lnTo>
                  <a:lnTo>
                    <a:pt x="31773" y="37459"/>
                  </a:lnTo>
                  <a:lnTo>
                    <a:pt x="31021" y="34309"/>
                  </a:lnTo>
                  <a:lnTo>
                    <a:pt x="27825" y="29359"/>
                  </a:lnTo>
                  <a:lnTo>
                    <a:pt x="25569" y="27672"/>
                  </a:lnTo>
                  <a:lnTo>
                    <a:pt x="22749" y="26885"/>
                  </a:lnTo>
                  <a:lnTo>
                    <a:pt x="24911" y="25760"/>
                  </a:lnTo>
                  <a:lnTo>
                    <a:pt x="26603" y="24072"/>
                  </a:lnTo>
                  <a:lnTo>
                    <a:pt x="28859" y="19910"/>
                  </a:lnTo>
                  <a:lnTo>
                    <a:pt x="29423" y="17660"/>
                  </a:lnTo>
                  <a:lnTo>
                    <a:pt x="29423" y="12486"/>
                  </a:lnTo>
                  <a:lnTo>
                    <a:pt x="28859" y="10011"/>
                  </a:lnTo>
                  <a:lnTo>
                    <a:pt x="26415" y="5287"/>
                  </a:lnTo>
                  <a:lnTo>
                    <a:pt x="24723" y="3374"/>
                  </a:lnTo>
                  <a:lnTo>
                    <a:pt x="20305" y="674"/>
                  </a:lnTo>
                  <a:lnTo>
                    <a:pt x="17860" y="0"/>
                  </a:lnTo>
                  <a:close/>
                </a:path>
              </a:pathLst>
            </a:custGeom>
            <a:solidFill>
              <a:srgbClr val="000000"/>
            </a:solidFill>
          </p:spPr>
          <p:txBody>
            <a:bodyPr wrap="square" lIns="0" tIns="0" rIns="0" bIns="0" rtlCol="0"/>
            <a:lstStyle/>
            <a:p>
              <a:endParaRPr/>
            </a:p>
          </p:txBody>
        </p:sp>
        <p:sp>
          <p:nvSpPr>
            <p:cNvPr id="225" name="object 225"/>
            <p:cNvSpPr/>
            <p:nvPr/>
          </p:nvSpPr>
          <p:spPr>
            <a:xfrm>
              <a:off x="3071479" y="3854828"/>
              <a:ext cx="28575" cy="0"/>
            </a:xfrm>
            <a:custGeom>
              <a:avLst/>
              <a:gdLst/>
              <a:ahLst/>
              <a:cxnLst/>
              <a:rect l="l" t="t" r="r" b="b"/>
              <a:pathLst>
                <a:path w="28575">
                  <a:moveTo>
                    <a:pt x="28201" y="0"/>
                  </a:moveTo>
                  <a:lnTo>
                    <a:pt x="0" y="0"/>
                  </a:lnTo>
                </a:path>
              </a:pathLst>
            </a:custGeom>
            <a:ln w="4858">
              <a:solidFill>
                <a:srgbClr val="000000"/>
              </a:solidFill>
            </a:ln>
          </p:spPr>
          <p:txBody>
            <a:bodyPr wrap="square" lIns="0" tIns="0" rIns="0" bIns="0" rtlCol="0"/>
            <a:lstStyle/>
            <a:p>
              <a:endParaRPr/>
            </a:p>
          </p:txBody>
        </p:sp>
        <p:sp>
          <p:nvSpPr>
            <p:cNvPr id="226" name="object 226"/>
            <p:cNvSpPr/>
            <p:nvPr/>
          </p:nvSpPr>
          <p:spPr>
            <a:xfrm>
              <a:off x="3018648" y="3827043"/>
              <a:ext cx="33655" cy="58419"/>
            </a:xfrm>
            <a:custGeom>
              <a:avLst/>
              <a:gdLst/>
              <a:ahLst/>
              <a:cxnLst/>
              <a:rect l="l" t="t" r="r" b="b"/>
              <a:pathLst>
                <a:path w="33655" h="58420">
                  <a:moveTo>
                    <a:pt x="27073" y="44208"/>
                  </a:moveTo>
                  <a:lnTo>
                    <a:pt x="21151" y="44208"/>
                  </a:lnTo>
                  <a:lnTo>
                    <a:pt x="21151" y="58157"/>
                  </a:lnTo>
                  <a:lnTo>
                    <a:pt x="27073" y="58157"/>
                  </a:lnTo>
                  <a:lnTo>
                    <a:pt x="27073" y="44208"/>
                  </a:lnTo>
                  <a:close/>
                </a:path>
                <a:path w="33655" h="58420">
                  <a:moveTo>
                    <a:pt x="27073" y="0"/>
                  </a:moveTo>
                  <a:lnTo>
                    <a:pt x="22185" y="0"/>
                  </a:lnTo>
                  <a:lnTo>
                    <a:pt x="0" y="37684"/>
                  </a:lnTo>
                  <a:lnTo>
                    <a:pt x="0" y="44208"/>
                  </a:lnTo>
                  <a:lnTo>
                    <a:pt x="33653" y="44208"/>
                  </a:lnTo>
                  <a:lnTo>
                    <a:pt x="33653" y="37684"/>
                  </a:lnTo>
                  <a:lnTo>
                    <a:pt x="5922" y="37684"/>
                  </a:lnTo>
                  <a:lnTo>
                    <a:pt x="21151" y="11473"/>
                  </a:lnTo>
                  <a:lnTo>
                    <a:pt x="27073" y="11473"/>
                  </a:lnTo>
                  <a:lnTo>
                    <a:pt x="27073" y="0"/>
                  </a:lnTo>
                  <a:close/>
                </a:path>
                <a:path w="33655" h="58420">
                  <a:moveTo>
                    <a:pt x="27073" y="11473"/>
                  </a:moveTo>
                  <a:lnTo>
                    <a:pt x="21151" y="11473"/>
                  </a:lnTo>
                  <a:lnTo>
                    <a:pt x="21151" y="37684"/>
                  </a:lnTo>
                  <a:lnTo>
                    <a:pt x="27073" y="37684"/>
                  </a:lnTo>
                  <a:lnTo>
                    <a:pt x="27073" y="11473"/>
                  </a:lnTo>
                  <a:close/>
                </a:path>
              </a:pathLst>
            </a:custGeom>
            <a:solidFill>
              <a:srgbClr val="000000"/>
            </a:solidFill>
          </p:spPr>
          <p:txBody>
            <a:bodyPr wrap="square" lIns="0" tIns="0" rIns="0" bIns="0" rtlCol="0"/>
            <a:lstStyle/>
            <a:p>
              <a:endParaRPr/>
            </a:p>
          </p:txBody>
        </p:sp>
        <p:sp>
          <p:nvSpPr>
            <p:cNvPr id="227" name="object 227"/>
            <p:cNvSpPr/>
            <p:nvPr/>
          </p:nvSpPr>
          <p:spPr>
            <a:xfrm>
              <a:off x="3099681" y="4786198"/>
              <a:ext cx="1288415" cy="34290"/>
            </a:xfrm>
            <a:custGeom>
              <a:avLst/>
              <a:gdLst/>
              <a:ahLst/>
              <a:cxnLst/>
              <a:rect l="l" t="t" r="r" b="b"/>
              <a:pathLst>
                <a:path w="1288414" h="34289">
                  <a:moveTo>
                    <a:pt x="0" y="0"/>
                  </a:moveTo>
                  <a:lnTo>
                    <a:pt x="1288244" y="0"/>
                  </a:lnTo>
                </a:path>
                <a:path w="1288414" h="34289">
                  <a:moveTo>
                    <a:pt x="44746" y="0"/>
                  </a:moveTo>
                  <a:lnTo>
                    <a:pt x="44746" y="33769"/>
                  </a:lnTo>
                </a:path>
              </a:pathLst>
            </a:custGeom>
            <a:ln w="4459">
              <a:solidFill>
                <a:srgbClr val="000000"/>
              </a:solidFill>
            </a:ln>
          </p:spPr>
          <p:txBody>
            <a:bodyPr wrap="square" lIns="0" tIns="0" rIns="0" bIns="0" rtlCol="0"/>
            <a:lstStyle/>
            <a:p>
              <a:endParaRPr/>
            </a:p>
          </p:txBody>
        </p:sp>
        <p:sp>
          <p:nvSpPr>
            <p:cNvPr id="228" name="object 228"/>
            <p:cNvSpPr/>
            <p:nvPr/>
          </p:nvSpPr>
          <p:spPr>
            <a:xfrm>
              <a:off x="3127506" y="4852016"/>
              <a:ext cx="31750" cy="59690"/>
            </a:xfrm>
            <a:custGeom>
              <a:avLst/>
              <a:gdLst/>
              <a:ahLst/>
              <a:cxnLst/>
              <a:rect l="l" t="t" r="r" b="b"/>
              <a:pathLst>
                <a:path w="31750" h="59689">
                  <a:moveTo>
                    <a:pt x="18424" y="0"/>
                  </a:moveTo>
                  <a:lnTo>
                    <a:pt x="12220" y="0"/>
                  </a:lnTo>
                  <a:lnTo>
                    <a:pt x="9306" y="1136"/>
                  </a:lnTo>
                  <a:lnTo>
                    <a:pt x="0" y="22835"/>
                  </a:lnTo>
                  <a:lnTo>
                    <a:pt x="0" y="40642"/>
                  </a:lnTo>
                  <a:lnTo>
                    <a:pt x="1598" y="48516"/>
                  </a:lnTo>
                  <a:lnTo>
                    <a:pt x="7426" y="57381"/>
                  </a:lnTo>
                  <a:lnTo>
                    <a:pt x="11092" y="59394"/>
                  </a:lnTo>
                  <a:lnTo>
                    <a:pt x="19365" y="59394"/>
                  </a:lnTo>
                  <a:lnTo>
                    <a:pt x="22279" y="58247"/>
                  </a:lnTo>
                  <a:lnTo>
                    <a:pt x="26979" y="53668"/>
                  </a:lnTo>
                  <a:lnTo>
                    <a:pt x="27060" y="53522"/>
                  </a:lnTo>
                  <a:lnTo>
                    <a:pt x="13066" y="53522"/>
                  </a:lnTo>
                  <a:lnTo>
                    <a:pt x="10716" y="51936"/>
                  </a:lnTo>
                  <a:lnTo>
                    <a:pt x="8930" y="48775"/>
                  </a:lnTo>
                  <a:lnTo>
                    <a:pt x="7050" y="45614"/>
                  </a:lnTo>
                  <a:lnTo>
                    <a:pt x="6110" y="39258"/>
                  </a:lnTo>
                  <a:lnTo>
                    <a:pt x="6236" y="19370"/>
                  </a:lnTo>
                  <a:lnTo>
                    <a:pt x="7144" y="13622"/>
                  </a:lnTo>
                  <a:lnTo>
                    <a:pt x="10810" y="7300"/>
                  </a:lnTo>
                  <a:lnTo>
                    <a:pt x="12972" y="5905"/>
                  </a:lnTo>
                  <a:lnTo>
                    <a:pt x="26758" y="5905"/>
                  </a:lnTo>
                  <a:lnTo>
                    <a:pt x="26227" y="4949"/>
                  </a:lnTo>
                  <a:lnTo>
                    <a:pt x="24629" y="3138"/>
                  </a:lnTo>
                  <a:lnTo>
                    <a:pt x="20681" y="629"/>
                  </a:lnTo>
                  <a:lnTo>
                    <a:pt x="18424" y="0"/>
                  </a:lnTo>
                  <a:close/>
                </a:path>
                <a:path w="31750" h="59689">
                  <a:moveTo>
                    <a:pt x="26758" y="5905"/>
                  </a:moveTo>
                  <a:lnTo>
                    <a:pt x="18518" y="5905"/>
                  </a:lnTo>
                  <a:lnTo>
                    <a:pt x="20869" y="7480"/>
                  </a:lnTo>
                  <a:lnTo>
                    <a:pt x="24629" y="13779"/>
                  </a:lnTo>
                  <a:lnTo>
                    <a:pt x="25373" y="19370"/>
                  </a:lnTo>
                  <a:lnTo>
                    <a:pt x="25472" y="39258"/>
                  </a:lnTo>
                  <a:lnTo>
                    <a:pt x="24629" y="45580"/>
                  </a:lnTo>
                  <a:lnTo>
                    <a:pt x="20869" y="51936"/>
                  </a:lnTo>
                  <a:lnTo>
                    <a:pt x="18518" y="53522"/>
                  </a:lnTo>
                  <a:lnTo>
                    <a:pt x="27060" y="53522"/>
                  </a:lnTo>
                  <a:lnTo>
                    <a:pt x="28765" y="50429"/>
                  </a:lnTo>
                  <a:lnTo>
                    <a:pt x="31021" y="42048"/>
                  </a:lnTo>
                  <a:lnTo>
                    <a:pt x="31679" y="36536"/>
                  </a:lnTo>
                  <a:lnTo>
                    <a:pt x="31588" y="22835"/>
                  </a:lnTo>
                  <a:lnTo>
                    <a:pt x="31303" y="19370"/>
                  </a:lnTo>
                  <a:lnTo>
                    <a:pt x="29799" y="12565"/>
                  </a:lnTo>
                  <a:lnTo>
                    <a:pt x="28859" y="9685"/>
                  </a:lnTo>
                  <a:lnTo>
                    <a:pt x="26758" y="5905"/>
                  </a:lnTo>
                  <a:close/>
                </a:path>
              </a:pathLst>
            </a:custGeom>
            <a:solidFill>
              <a:srgbClr val="000000"/>
            </a:solidFill>
          </p:spPr>
          <p:txBody>
            <a:bodyPr wrap="square" lIns="0" tIns="0" rIns="0" bIns="0" rtlCol="0"/>
            <a:lstStyle/>
            <a:p>
              <a:endParaRPr/>
            </a:p>
          </p:txBody>
        </p:sp>
        <p:sp>
          <p:nvSpPr>
            <p:cNvPr id="229" name="object 229"/>
            <p:cNvSpPr/>
            <p:nvPr/>
          </p:nvSpPr>
          <p:spPr>
            <a:xfrm>
              <a:off x="3384234"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230" name="object 230"/>
            <p:cNvSpPr/>
            <p:nvPr/>
          </p:nvSpPr>
          <p:spPr>
            <a:xfrm>
              <a:off x="3361015" y="4852016"/>
              <a:ext cx="47625" cy="58419"/>
            </a:xfrm>
            <a:custGeom>
              <a:avLst/>
              <a:gdLst/>
              <a:ahLst/>
              <a:cxnLst/>
              <a:rect l="l" t="t" r="r" b="b"/>
              <a:pathLst>
                <a:path w="47625" h="58420">
                  <a:moveTo>
                    <a:pt x="6768" y="50271"/>
                  </a:moveTo>
                  <a:lnTo>
                    <a:pt x="0" y="50271"/>
                  </a:lnTo>
                  <a:lnTo>
                    <a:pt x="0" y="58404"/>
                  </a:lnTo>
                  <a:lnTo>
                    <a:pt x="6768" y="58404"/>
                  </a:lnTo>
                  <a:lnTo>
                    <a:pt x="6768" y="50271"/>
                  </a:lnTo>
                  <a:close/>
                </a:path>
                <a:path w="47625" h="58420">
                  <a:moveTo>
                    <a:pt x="44449" y="5905"/>
                  </a:moveTo>
                  <a:lnTo>
                    <a:pt x="34781" y="5905"/>
                  </a:lnTo>
                  <a:lnTo>
                    <a:pt x="37037" y="6884"/>
                  </a:lnTo>
                  <a:lnTo>
                    <a:pt x="40422" y="10765"/>
                  </a:lnTo>
                  <a:lnTo>
                    <a:pt x="41268" y="13161"/>
                  </a:lnTo>
                  <a:lnTo>
                    <a:pt x="41268" y="18684"/>
                  </a:lnTo>
                  <a:lnTo>
                    <a:pt x="40328" y="21553"/>
                  </a:lnTo>
                  <a:lnTo>
                    <a:pt x="36548" y="27627"/>
                  </a:lnTo>
                  <a:lnTo>
                    <a:pt x="32995" y="31710"/>
                  </a:lnTo>
                  <a:lnTo>
                    <a:pt x="24347" y="40226"/>
                  </a:lnTo>
                  <a:lnTo>
                    <a:pt x="21715" y="43162"/>
                  </a:lnTo>
                  <a:lnTo>
                    <a:pt x="15322" y="56683"/>
                  </a:lnTo>
                  <a:lnTo>
                    <a:pt x="15322" y="58404"/>
                  </a:lnTo>
                  <a:lnTo>
                    <a:pt x="47472" y="58404"/>
                  </a:lnTo>
                  <a:lnTo>
                    <a:pt x="47472" y="51531"/>
                  </a:lnTo>
                  <a:lnTo>
                    <a:pt x="23595" y="51531"/>
                  </a:lnTo>
                  <a:lnTo>
                    <a:pt x="24253" y="50237"/>
                  </a:lnTo>
                  <a:lnTo>
                    <a:pt x="25099" y="48955"/>
                  </a:lnTo>
                  <a:lnTo>
                    <a:pt x="27167" y="46390"/>
                  </a:lnTo>
                  <a:lnTo>
                    <a:pt x="29423" y="43949"/>
                  </a:lnTo>
                  <a:lnTo>
                    <a:pt x="37319" y="36007"/>
                  </a:lnTo>
                  <a:lnTo>
                    <a:pt x="40422" y="32599"/>
                  </a:lnTo>
                  <a:lnTo>
                    <a:pt x="42208" y="30113"/>
                  </a:lnTo>
                  <a:lnTo>
                    <a:pt x="44100" y="27604"/>
                  </a:lnTo>
                  <a:lnTo>
                    <a:pt x="45404" y="25253"/>
                  </a:lnTo>
                  <a:lnTo>
                    <a:pt x="46156" y="23015"/>
                  </a:lnTo>
                  <a:lnTo>
                    <a:pt x="47002" y="20765"/>
                  </a:lnTo>
                  <a:lnTo>
                    <a:pt x="47343" y="18684"/>
                  </a:lnTo>
                  <a:lnTo>
                    <a:pt x="47301" y="11350"/>
                  </a:lnTo>
                  <a:lnTo>
                    <a:pt x="46062" y="7739"/>
                  </a:lnTo>
                  <a:lnTo>
                    <a:pt x="44449" y="5905"/>
                  </a:lnTo>
                  <a:close/>
                </a:path>
                <a:path w="47625" h="58420">
                  <a:moveTo>
                    <a:pt x="36943" y="0"/>
                  </a:moveTo>
                  <a:lnTo>
                    <a:pt x="27637" y="0"/>
                  </a:lnTo>
                  <a:lnTo>
                    <a:pt x="23971" y="1428"/>
                  </a:lnTo>
                  <a:lnTo>
                    <a:pt x="21151" y="4308"/>
                  </a:lnTo>
                  <a:lnTo>
                    <a:pt x="18424" y="7176"/>
                  </a:lnTo>
                  <a:lnTo>
                    <a:pt x="16826" y="11350"/>
                  </a:lnTo>
                  <a:lnTo>
                    <a:pt x="16450" y="16817"/>
                  </a:lnTo>
                  <a:lnTo>
                    <a:pt x="22561" y="17570"/>
                  </a:lnTo>
                  <a:lnTo>
                    <a:pt x="22655" y="13926"/>
                  </a:lnTo>
                  <a:lnTo>
                    <a:pt x="23501" y="11068"/>
                  </a:lnTo>
                  <a:lnTo>
                    <a:pt x="26885" y="6940"/>
                  </a:lnTo>
                  <a:lnTo>
                    <a:pt x="29235" y="5905"/>
                  </a:lnTo>
                  <a:lnTo>
                    <a:pt x="44449" y="5905"/>
                  </a:lnTo>
                  <a:lnTo>
                    <a:pt x="40610" y="1541"/>
                  </a:lnTo>
                  <a:lnTo>
                    <a:pt x="36943" y="0"/>
                  </a:lnTo>
                  <a:close/>
                </a:path>
              </a:pathLst>
            </a:custGeom>
            <a:solidFill>
              <a:srgbClr val="000000"/>
            </a:solidFill>
          </p:spPr>
          <p:txBody>
            <a:bodyPr wrap="square" lIns="0" tIns="0" rIns="0" bIns="0" rtlCol="0"/>
            <a:lstStyle/>
            <a:p>
              <a:endParaRPr/>
            </a:p>
          </p:txBody>
        </p:sp>
        <p:sp>
          <p:nvSpPr>
            <p:cNvPr id="231" name="object 231"/>
            <p:cNvSpPr/>
            <p:nvPr/>
          </p:nvSpPr>
          <p:spPr>
            <a:xfrm>
              <a:off x="3623853"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232" name="object 232"/>
            <p:cNvSpPr/>
            <p:nvPr/>
          </p:nvSpPr>
          <p:spPr>
            <a:xfrm>
              <a:off x="3600633" y="4852252"/>
              <a:ext cx="48260" cy="58419"/>
            </a:xfrm>
            <a:custGeom>
              <a:avLst/>
              <a:gdLst/>
              <a:ahLst/>
              <a:cxnLst/>
              <a:rect l="l" t="t" r="r" b="b"/>
              <a:pathLst>
                <a:path w="48260" h="58420">
                  <a:moveTo>
                    <a:pt x="6862" y="50035"/>
                  </a:moveTo>
                  <a:lnTo>
                    <a:pt x="0" y="50035"/>
                  </a:lnTo>
                  <a:lnTo>
                    <a:pt x="0" y="58168"/>
                  </a:lnTo>
                  <a:lnTo>
                    <a:pt x="6862" y="58168"/>
                  </a:lnTo>
                  <a:lnTo>
                    <a:pt x="6862" y="50035"/>
                  </a:lnTo>
                  <a:close/>
                </a:path>
                <a:path w="48260" h="58420">
                  <a:moveTo>
                    <a:pt x="41174" y="44242"/>
                  </a:moveTo>
                  <a:lnTo>
                    <a:pt x="35251" y="44242"/>
                  </a:lnTo>
                  <a:lnTo>
                    <a:pt x="35251" y="58168"/>
                  </a:lnTo>
                  <a:lnTo>
                    <a:pt x="41174" y="58168"/>
                  </a:lnTo>
                  <a:lnTo>
                    <a:pt x="41174" y="44242"/>
                  </a:lnTo>
                  <a:close/>
                </a:path>
                <a:path w="48260" h="58420">
                  <a:moveTo>
                    <a:pt x="41174" y="0"/>
                  </a:moveTo>
                  <a:lnTo>
                    <a:pt x="36379" y="0"/>
                  </a:lnTo>
                  <a:lnTo>
                    <a:pt x="14194" y="37695"/>
                  </a:lnTo>
                  <a:lnTo>
                    <a:pt x="14194" y="44242"/>
                  </a:lnTo>
                  <a:lnTo>
                    <a:pt x="47754" y="44242"/>
                  </a:lnTo>
                  <a:lnTo>
                    <a:pt x="47754" y="37695"/>
                  </a:lnTo>
                  <a:lnTo>
                    <a:pt x="20023" y="37695"/>
                  </a:lnTo>
                  <a:lnTo>
                    <a:pt x="35251" y="11462"/>
                  </a:lnTo>
                  <a:lnTo>
                    <a:pt x="41174" y="11462"/>
                  </a:lnTo>
                  <a:lnTo>
                    <a:pt x="41174" y="0"/>
                  </a:lnTo>
                  <a:close/>
                </a:path>
                <a:path w="48260" h="58420">
                  <a:moveTo>
                    <a:pt x="41174" y="11462"/>
                  </a:moveTo>
                  <a:lnTo>
                    <a:pt x="35251" y="11462"/>
                  </a:lnTo>
                  <a:lnTo>
                    <a:pt x="35251" y="37695"/>
                  </a:lnTo>
                  <a:lnTo>
                    <a:pt x="41174" y="37695"/>
                  </a:lnTo>
                  <a:lnTo>
                    <a:pt x="41174" y="11462"/>
                  </a:lnTo>
                  <a:close/>
                </a:path>
              </a:pathLst>
            </a:custGeom>
            <a:solidFill>
              <a:srgbClr val="000000"/>
            </a:solidFill>
          </p:spPr>
          <p:txBody>
            <a:bodyPr wrap="square" lIns="0" tIns="0" rIns="0" bIns="0" rtlCol="0"/>
            <a:lstStyle/>
            <a:p>
              <a:endParaRPr/>
            </a:p>
          </p:txBody>
        </p:sp>
        <p:sp>
          <p:nvSpPr>
            <p:cNvPr id="233" name="object 233"/>
            <p:cNvSpPr/>
            <p:nvPr/>
          </p:nvSpPr>
          <p:spPr>
            <a:xfrm>
              <a:off x="3863659"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234" name="object 234"/>
            <p:cNvSpPr/>
            <p:nvPr/>
          </p:nvSpPr>
          <p:spPr>
            <a:xfrm>
              <a:off x="3840440" y="4852016"/>
              <a:ext cx="48260" cy="59690"/>
            </a:xfrm>
            <a:custGeom>
              <a:avLst/>
              <a:gdLst/>
              <a:ahLst/>
              <a:cxnLst/>
              <a:rect l="l" t="t" r="r" b="b"/>
              <a:pathLst>
                <a:path w="48260" h="59689">
                  <a:moveTo>
                    <a:pt x="6862" y="50271"/>
                  </a:moveTo>
                  <a:lnTo>
                    <a:pt x="0" y="50271"/>
                  </a:lnTo>
                  <a:lnTo>
                    <a:pt x="0" y="58404"/>
                  </a:lnTo>
                  <a:lnTo>
                    <a:pt x="6862" y="58404"/>
                  </a:lnTo>
                  <a:lnTo>
                    <a:pt x="6862" y="50271"/>
                  </a:lnTo>
                  <a:close/>
                </a:path>
                <a:path w="48260" h="59689">
                  <a:moveTo>
                    <a:pt x="37131" y="0"/>
                  </a:moveTo>
                  <a:lnTo>
                    <a:pt x="28107" y="0"/>
                  </a:lnTo>
                  <a:lnTo>
                    <a:pt x="24065" y="2216"/>
                  </a:lnTo>
                  <a:lnTo>
                    <a:pt x="17578" y="11766"/>
                  </a:lnTo>
                  <a:lnTo>
                    <a:pt x="15792" y="19944"/>
                  </a:lnTo>
                  <a:lnTo>
                    <a:pt x="15792" y="41238"/>
                  </a:lnTo>
                  <a:lnTo>
                    <a:pt x="17390" y="48449"/>
                  </a:lnTo>
                  <a:lnTo>
                    <a:pt x="20658" y="52926"/>
                  </a:lnTo>
                  <a:lnTo>
                    <a:pt x="23689" y="57201"/>
                  </a:lnTo>
                  <a:lnTo>
                    <a:pt x="27731" y="59394"/>
                  </a:lnTo>
                  <a:lnTo>
                    <a:pt x="35627" y="59394"/>
                  </a:lnTo>
                  <a:lnTo>
                    <a:pt x="38260" y="58562"/>
                  </a:lnTo>
                  <a:lnTo>
                    <a:pt x="40516" y="56897"/>
                  </a:lnTo>
                  <a:lnTo>
                    <a:pt x="42866" y="55221"/>
                  </a:lnTo>
                  <a:lnTo>
                    <a:pt x="44132" y="53522"/>
                  </a:lnTo>
                  <a:lnTo>
                    <a:pt x="30927" y="53522"/>
                  </a:lnTo>
                  <a:lnTo>
                    <a:pt x="29235" y="52926"/>
                  </a:lnTo>
                  <a:lnTo>
                    <a:pt x="22749" y="35794"/>
                  </a:lnTo>
                  <a:lnTo>
                    <a:pt x="23595" y="32768"/>
                  </a:lnTo>
                  <a:lnTo>
                    <a:pt x="27136" y="28403"/>
                  </a:lnTo>
                  <a:lnTo>
                    <a:pt x="21809" y="28403"/>
                  </a:lnTo>
                  <a:lnTo>
                    <a:pt x="21830" y="22419"/>
                  </a:lnTo>
                  <a:lnTo>
                    <a:pt x="22373" y="18099"/>
                  </a:lnTo>
                  <a:lnTo>
                    <a:pt x="23501" y="14961"/>
                  </a:lnTo>
                  <a:lnTo>
                    <a:pt x="24563" y="11766"/>
                  </a:lnTo>
                  <a:lnTo>
                    <a:pt x="26039" y="9415"/>
                  </a:lnTo>
                  <a:lnTo>
                    <a:pt x="27919" y="7773"/>
                  </a:lnTo>
                  <a:lnTo>
                    <a:pt x="29329" y="6501"/>
                  </a:lnTo>
                  <a:lnTo>
                    <a:pt x="31021" y="5871"/>
                  </a:lnTo>
                  <a:lnTo>
                    <a:pt x="44607" y="5871"/>
                  </a:lnTo>
                  <a:lnTo>
                    <a:pt x="40234" y="1282"/>
                  </a:lnTo>
                  <a:lnTo>
                    <a:pt x="37131" y="0"/>
                  </a:lnTo>
                  <a:close/>
                </a:path>
                <a:path w="48260" h="59689">
                  <a:moveTo>
                    <a:pt x="44555" y="26975"/>
                  </a:moveTo>
                  <a:lnTo>
                    <a:pt x="35063" y="26975"/>
                  </a:lnTo>
                  <a:lnTo>
                    <a:pt x="37319" y="28133"/>
                  </a:lnTo>
                  <a:lnTo>
                    <a:pt x="40892" y="32768"/>
                  </a:lnTo>
                  <a:lnTo>
                    <a:pt x="41792" y="35794"/>
                  </a:lnTo>
                  <a:lnTo>
                    <a:pt x="41765" y="44365"/>
                  </a:lnTo>
                  <a:lnTo>
                    <a:pt x="40892" y="47436"/>
                  </a:lnTo>
                  <a:lnTo>
                    <a:pt x="37319" y="52307"/>
                  </a:lnTo>
                  <a:lnTo>
                    <a:pt x="35157" y="53522"/>
                  </a:lnTo>
                  <a:lnTo>
                    <a:pt x="44132" y="53522"/>
                  </a:lnTo>
                  <a:lnTo>
                    <a:pt x="44652" y="52825"/>
                  </a:lnTo>
                  <a:lnTo>
                    <a:pt x="47284" y="46559"/>
                  </a:lnTo>
                  <a:lnTo>
                    <a:pt x="47942" y="43162"/>
                  </a:lnTo>
                  <a:lnTo>
                    <a:pt x="47942" y="33960"/>
                  </a:lnTo>
                  <a:lnTo>
                    <a:pt x="46532" y="29427"/>
                  </a:lnTo>
                  <a:lnTo>
                    <a:pt x="44555" y="26975"/>
                  </a:lnTo>
                  <a:close/>
                </a:path>
                <a:path w="48260" h="59689">
                  <a:moveTo>
                    <a:pt x="37602" y="20664"/>
                  </a:moveTo>
                  <a:lnTo>
                    <a:pt x="31303" y="20664"/>
                  </a:lnTo>
                  <a:lnTo>
                    <a:pt x="29141" y="21305"/>
                  </a:lnTo>
                  <a:lnTo>
                    <a:pt x="25005" y="23847"/>
                  </a:lnTo>
                  <a:lnTo>
                    <a:pt x="23219" y="25782"/>
                  </a:lnTo>
                  <a:lnTo>
                    <a:pt x="21809" y="28403"/>
                  </a:lnTo>
                  <a:lnTo>
                    <a:pt x="27136" y="28403"/>
                  </a:lnTo>
                  <a:lnTo>
                    <a:pt x="27355" y="28133"/>
                  </a:lnTo>
                  <a:lnTo>
                    <a:pt x="29705" y="26975"/>
                  </a:lnTo>
                  <a:lnTo>
                    <a:pt x="44555" y="26975"/>
                  </a:lnTo>
                  <a:lnTo>
                    <a:pt x="43598" y="25782"/>
                  </a:lnTo>
                  <a:lnTo>
                    <a:pt x="40986" y="22419"/>
                  </a:lnTo>
                  <a:lnTo>
                    <a:pt x="37602" y="20664"/>
                  </a:lnTo>
                  <a:close/>
                </a:path>
                <a:path w="48260" h="59689">
                  <a:moveTo>
                    <a:pt x="44607" y="5871"/>
                  </a:moveTo>
                  <a:lnTo>
                    <a:pt x="35251" y="5871"/>
                  </a:lnTo>
                  <a:lnTo>
                    <a:pt x="37225" y="6884"/>
                  </a:lnTo>
                  <a:lnTo>
                    <a:pt x="38918" y="8920"/>
                  </a:lnTo>
                  <a:lnTo>
                    <a:pt x="39858" y="10191"/>
                  </a:lnTo>
                  <a:lnTo>
                    <a:pt x="40610" y="12227"/>
                  </a:lnTo>
                  <a:lnTo>
                    <a:pt x="41174" y="15039"/>
                  </a:lnTo>
                  <a:lnTo>
                    <a:pt x="47096" y="14477"/>
                  </a:lnTo>
                  <a:lnTo>
                    <a:pt x="46626" y="9955"/>
                  </a:lnTo>
                  <a:lnTo>
                    <a:pt x="45122" y="6411"/>
                  </a:lnTo>
                  <a:lnTo>
                    <a:pt x="44607" y="5871"/>
                  </a:lnTo>
                  <a:close/>
                </a:path>
              </a:pathLst>
            </a:custGeom>
            <a:solidFill>
              <a:srgbClr val="000000"/>
            </a:solidFill>
          </p:spPr>
          <p:txBody>
            <a:bodyPr wrap="square" lIns="0" tIns="0" rIns="0" bIns="0" rtlCol="0"/>
            <a:lstStyle/>
            <a:p>
              <a:endParaRPr/>
            </a:p>
          </p:txBody>
        </p:sp>
        <p:sp>
          <p:nvSpPr>
            <p:cNvPr id="235" name="object 235"/>
            <p:cNvSpPr/>
            <p:nvPr/>
          </p:nvSpPr>
          <p:spPr>
            <a:xfrm>
              <a:off x="4103466"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236" name="object 236"/>
            <p:cNvSpPr/>
            <p:nvPr/>
          </p:nvSpPr>
          <p:spPr>
            <a:xfrm>
              <a:off x="4080247" y="4852016"/>
              <a:ext cx="48260" cy="59690"/>
            </a:xfrm>
            <a:custGeom>
              <a:avLst/>
              <a:gdLst/>
              <a:ahLst/>
              <a:cxnLst/>
              <a:rect l="l" t="t" r="r" b="b"/>
              <a:pathLst>
                <a:path w="48260" h="59689">
                  <a:moveTo>
                    <a:pt x="6768" y="50271"/>
                  </a:moveTo>
                  <a:lnTo>
                    <a:pt x="0" y="50271"/>
                  </a:lnTo>
                  <a:lnTo>
                    <a:pt x="0" y="58404"/>
                  </a:lnTo>
                  <a:lnTo>
                    <a:pt x="6768" y="58404"/>
                  </a:lnTo>
                  <a:lnTo>
                    <a:pt x="6768" y="50271"/>
                  </a:lnTo>
                  <a:close/>
                </a:path>
                <a:path w="48260" h="59689">
                  <a:moveTo>
                    <a:pt x="36191" y="0"/>
                  </a:moveTo>
                  <a:lnTo>
                    <a:pt x="27731" y="0"/>
                  </a:lnTo>
                  <a:lnTo>
                    <a:pt x="24347" y="1439"/>
                  </a:lnTo>
                  <a:lnTo>
                    <a:pt x="19271" y="7210"/>
                  </a:lnTo>
                  <a:lnTo>
                    <a:pt x="17954" y="10765"/>
                  </a:lnTo>
                  <a:lnTo>
                    <a:pt x="17982" y="17897"/>
                  </a:lnTo>
                  <a:lnTo>
                    <a:pt x="25287" y="26862"/>
                  </a:lnTo>
                  <a:lnTo>
                    <a:pt x="22279" y="27784"/>
                  </a:lnTo>
                  <a:lnTo>
                    <a:pt x="20023" y="29528"/>
                  </a:lnTo>
                  <a:lnTo>
                    <a:pt x="16826" y="34624"/>
                  </a:lnTo>
                  <a:lnTo>
                    <a:pt x="16074" y="37796"/>
                  </a:lnTo>
                  <a:lnTo>
                    <a:pt x="16104" y="46750"/>
                  </a:lnTo>
                  <a:lnTo>
                    <a:pt x="17484" y="50890"/>
                  </a:lnTo>
                  <a:lnTo>
                    <a:pt x="20409" y="54310"/>
                  </a:lnTo>
                  <a:lnTo>
                    <a:pt x="23407" y="57695"/>
                  </a:lnTo>
                  <a:lnTo>
                    <a:pt x="27261" y="59394"/>
                  </a:lnTo>
                  <a:lnTo>
                    <a:pt x="36849" y="59394"/>
                  </a:lnTo>
                  <a:lnTo>
                    <a:pt x="40704" y="57695"/>
                  </a:lnTo>
                  <a:lnTo>
                    <a:pt x="43628" y="54298"/>
                  </a:lnTo>
                  <a:lnTo>
                    <a:pt x="44317" y="53522"/>
                  </a:lnTo>
                  <a:lnTo>
                    <a:pt x="30269" y="53522"/>
                  </a:lnTo>
                  <a:lnTo>
                    <a:pt x="28577" y="52993"/>
                  </a:lnTo>
                  <a:lnTo>
                    <a:pt x="25362" y="50890"/>
                  </a:lnTo>
                  <a:lnTo>
                    <a:pt x="24159" y="49439"/>
                  </a:lnTo>
                  <a:lnTo>
                    <a:pt x="23407" y="47526"/>
                  </a:lnTo>
                  <a:lnTo>
                    <a:pt x="22561" y="45625"/>
                  </a:lnTo>
                  <a:lnTo>
                    <a:pt x="22185" y="43657"/>
                  </a:lnTo>
                  <a:lnTo>
                    <a:pt x="22219" y="38179"/>
                  </a:lnTo>
                  <a:lnTo>
                    <a:pt x="23125" y="35513"/>
                  </a:lnTo>
                  <a:lnTo>
                    <a:pt x="24911" y="33285"/>
                  </a:lnTo>
                  <a:lnTo>
                    <a:pt x="26791" y="31069"/>
                  </a:lnTo>
                  <a:lnTo>
                    <a:pt x="29141" y="29956"/>
                  </a:lnTo>
                  <a:lnTo>
                    <a:pt x="44215" y="29956"/>
                  </a:lnTo>
                  <a:lnTo>
                    <a:pt x="41926" y="28021"/>
                  </a:lnTo>
                  <a:lnTo>
                    <a:pt x="38918" y="26862"/>
                  </a:lnTo>
                  <a:lnTo>
                    <a:pt x="41362" y="25771"/>
                  </a:lnTo>
                  <a:lnTo>
                    <a:pt x="43148" y="24230"/>
                  </a:lnTo>
                  <a:lnTo>
                    <a:pt x="29705" y="24117"/>
                  </a:lnTo>
                  <a:lnTo>
                    <a:pt x="27825" y="23251"/>
                  </a:lnTo>
                  <a:lnTo>
                    <a:pt x="24817" y="19753"/>
                  </a:lnTo>
                  <a:lnTo>
                    <a:pt x="24121" y="17672"/>
                  </a:lnTo>
                  <a:lnTo>
                    <a:pt x="24065" y="12328"/>
                  </a:lnTo>
                  <a:lnTo>
                    <a:pt x="24817" y="10236"/>
                  </a:lnTo>
                  <a:lnTo>
                    <a:pt x="27825" y="6738"/>
                  </a:lnTo>
                  <a:lnTo>
                    <a:pt x="29705" y="5871"/>
                  </a:lnTo>
                  <a:lnTo>
                    <a:pt x="43457" y="5871"/>
                  </a:lnTo>
                  <a:lnTo>
                    <a:pt x="42208" y="4420"/>
                  </a:lnTo>
                  <a:lnTo>
                    <a:pt x="39576" y="1473"/>
                  </a:lnTo>
                  <a:lnTo>
                    <a:pt x="36191" y="0"/>
                  </a:lnTo>
                  <a:close/>
                </a:path>
                <a:path w="48260" h="59689">
                  <a:moveTo>
                    <a:pt x="44215" y="29956"/>
                  </a:moveTo>
                  <a:lnTo>
                    <a:pt x="34781" y="29956"/>
                  </a:lnTo>
                  <a:lnTo>
                    <a:pt x="37225" y="31080"/>
                  </a:lnTo>
                  <a:lnTo>
                    <a:pt x="40986" y="35569"/>
                  </a:lnTo>
                  <a:lnTo>
                    <a:pt x="41848" y="38179"/>
                  </a:lnTo>
                  <a:lnTo>
                    <a:pt x="41926" y="45243"/>
                  </a:lnTo>
                  <a:lnTo>
                    <a:pt x="40986" y="48033"/>
                  </a:lnTo>
                  <a:lnTo>
                    <a:pt x="39200" y="50226"/>
                  </a:lnTo>
                  <a:lnTo>
                    <a:pt x="37319" y="52420"/>
                  </a:lnTo>
                  <a:lnTo>
                    <a:pt x="34969" y="53522"/>
                  </a:lnTo>
                  <a:lnTo>
                    <a:pt x="44317" y="53522"/>
                  </a:lnTo>
                  <a:lnTo>
                    <a:pt x="46626" y="50924"/>
                  </a:lnTo>
                  <a:lnTo>
                    <a:pt x="48036" y="46750"/>
                  </a:lnTo>
                  <a:lnTo>
                    <a:pt x="47943" y="37796"/>
                  </a:lnTo>
                  <a:lnTo>
                    <a:pt x="47284" y="35085"/>
                  </a:lnTo>
                  <a:lnTo>
                    <a:pt x="45686" y="32487"/>
                  </a:lnTo>
                  <a:lnTo>
                    <a:pt x="44215" y="29956"/>
                  </a:lnTo>
                  <a:close/>
                </a:path>
                <a:path w="48260" h="59689">
                  <a:moveTo>
                    <a:pt x="43457" y="5871"/>
                  </a:moveTo>
                  <a:lnTo>
                    <a:pt x="34311" y="5871"/>
                  </a:lnTo>
                  <a:lnTo>
                    <a:pt x="36191" y="6760"/>
                  </a:lnTo>
                  <a:lnTo>
                    <a:pt x="39200" y="10337"/>
                  </a:lnTo>
                  <a:lnTo>
                    <a:pt x="39882" y="12328"/>
                  </a:lnTo>
                  <a:lnTo>
                    <a:pt x="39872" y="17897"/>
                  </a:lnTo>
                  <a:lnTo>
                    <a:pt x="39200" y="19786"/>
                  </a:lnTo>
                  <a:lnTo>
                    <a:pt x="37696" y="21519"/>
                  </a:lnTo>
                  <a:lnTo>
                    <a:pt x="36285" y="23251"/>
                  </a:lnTo>
                  <a:lnTo>
                    <a:pt x="34405" y="24117"/>
                  </a:lnTo>
                  <a:lnTo>
                    <a:pt x="43212" y="24117"/>
                  </a:lnTo>
                  <a:lnTo>
                    <a:pt x="44290" y="22216"/>
                  </a:lnTo>
                  <a:lnTo>
                    <a:pt x="45498" y="20236"/>
                  </a:lnTo>
                  <a:lnTo>
                    <a:pt x="46062" y="17897"/>
                  </a:lnTo>
                  <a:lnTo>
                    <a:pt x="45992" y="10765"/>
                  </a:lnTo>
                  <a:lnTo>
                    <a:pt x="44746" y="7368"/>
                  </a:lnTo>
                  <a:lnTo>
                    <a:pt x="43457" y="5871"/>
                  </a:lnTo>
                  <a:close/>
                </a:path>
              </a:pathLst>
            </a:custGeom>
            <a:solidFill>
              <a:srgbClr val="000000"/>
            </a:solidFill>
          </p:spPr>
          <p:txBody>
            <a:bodyPr wrap="square" lIns="0" tIns="0" rIns="0" bIns="0" rtlCol="0"/>
            <a:lstStyle/>
            <a:p>
              <a:endParaRPr/>
            </a:p>
          </p:txBody>
        </p:sp>
        <p:sp>
          <p:nvSpPr>
            <p:cNvPr id="237" name="object 237"/>
            <p:cNvSpPr/>
            <p:nvPr/>
          </p:nvSpPr>
          <p:spPr>
            <a:xfrm>
              <a:off x="4343273" y="4786198"/>
              <a:ext cx="0" cy="34290"/>
            </a:xfrm>
            <a:custGeom>
              <a:avLst/>
              <a:gdLst/>
              <a:ahLst/>
              <a:cxnLst/>
              <a:rect l="l" t="t" r="r" b="b"/>
              <a:pathLst>
                <a:path h="34289">
                  <a:moveTo>
                    <a:pt x="0" y="0"/>
                  </a:moveTo>
                  <a:lnTo>
                    <a:pt x="0" y="33769"/>
                  </a:lnTo>
                </a:path>
              </a:pathLst>
            </a:custGeom>
            <a:ln w="4060">
              <a:solidFill>
                <a:srgbClr val="000000"/>
              </a:solidFill>
            </a:ln>
          </p:spPr>
          <p:txBody>
            <a:bodyPr wrap="square" lIns="0" tIns="0" rIns="0" bIns="0" rtlCol="0"/>
            <a:lstStyle/>
            <a:p>
              <a:endParaRPr/>
            </a:p>
          </p:txBody>
        </p:sp>
        <p:sp>
          <p:nvSpPr>
            <p:cNvPr id="238" name="object 238"/>
            <p:cNvSpPr/>
            <p:nvPr/>
          </p:nvSpPr>
          <p:spPr>
            <a:xfrm>
              <a:off x="3482467" y="3669233"/>
              <a:ext cx="866775" cy="1241425"/>
            </a:xfrm>
            <a:custGeom>
              <a:avLst/>
              <a:gdLst/>
              <a:ahLst/>
              <a:cxnLst/>
              <a:rect l="l" t="t" r="r" b="b"/>
              <a:pathLst>
                <a:path w="866775" h="1241425">
                  <a:moveTo>
                    <a:pt x="9017" y="0"/>
                  </a:moveTo>
                  <a:lnTo>
                    <a:pt x="0" y="0"/>
                  </a:lnTo>
                  <a:lnTo>
                    <a:pt x="0" y="81546"/>
                  </a:lnTo>
                  <a:lnTo>
                    <a:pt x="9017" y="81546"/>
                  </a:lnTo>
                  <a:lnTo>
                    <a:pt x="9017" y="0"/>
                  </a:lnTo>
                  <a:close/>
                </a:path>
                <a:path w="866775" h="1241425">
                  <a:moveTo>
                    <a:pt x="91554" y="81546"/>
                  </a:moveTo>
                  <a:lnTo>
                    <a:pt x="91465" y="33858"/>
                  </a:lnTo>
                  <a:lnTo>
                    <a:pt x="90385" y="29806"/>
                  </a:lnTo>
                  <a:lnTo>
                    <a:pt x="90246" y="29235"/>
                  </a:lnTo>
                  <a:lnTo>
                    <a:pt x="84975" y="22720"/>
                  </a:lnTo>
                  <a:lnTo>
                    <a:pt x="81216" y="21145"/>
                  </a:lnTo>
                  <a:lnTo>
                    <a:pt x="70027" y="21145"/>
                  </a:lnTo>
                  <a:lnTo>
                    <a:pt x="64947" y="24511"/>
                  </a:lnTo>
                  <a:lnTo>
                    <a:pt x="61010" y="31496"/>
                  </a:lnTo>
                  <a:lnTo>
                    <a:pt x="60515" y="29806"/>
                  </a:lnTo>
                  <a:lnTo>
                    <a:pt x="60071" y="28232"/>
                  </a:lnTo>
                  <a:lnTo>
                    <a:pt x="58470" y="25641"/>
                  </a:lnTo>
                  <a:lnTo>
                    <a:pt x="53771" y="22047"/>
                  </a:lnTo>
                  <a:lnTo>
                    <a:pt x="50761" y="21145"/>
                  </a:lnTo>
                  <a:lnTo>
                    <a:pt x="43802" y="21145"/>
                  </a:lnTo>
                  <a:lnTo>
                    <a:pt x="32143" y="30708"/>
                  </a:lnTo>
                  <a:lnTo>
                    <a:pt x="32143" y="22491"/>
                  </a:lnTo>
                  <a:lnTo>
                    <a:pt x="24625" y="22491"/>
                  </a:lnTo>
                  <a:lnTo>
                    <a:pt x="24625" y="81546"/>
                  </a:lnTo>
                  <a:lnTo>
                    <a:pt x="32994" y="81546"/>
                  </a:lnTo>
                  <a:lnTo>
                    <a:pt x="32994" y="45554"/>
                  </a:lnTo>
                  <a:lnTo>
                    <a:pt x="33464" y="41389"/>
                  </a:lnTo>
                  <a:lnTo>
                    <a:pt x="34302" y="38582"/>
                  </a:lnTo>
                  <a:lnTo>
                    <a:pt x="35242" y="35648"/>
                  </a:lnTo>
                  <a:lnTo>
                    <a:pt x="36652" y="33515"/>
                  </a:lnTo>
                  <a:lnTo>
                    <a:pt x="38722" y="32054"/>
                  </a:lnTo>
                  <a:lnTo>
                    <a:pt x="40424" y="30708"/>
                  </a:lnTo>
                  <a:lnTo>
                    <a:pt x="40703" y="30480"/>
                  </a:lnTo>
                  <a:lnTo>
                    <a:pt x="42862" y="29806"/>
                  </a:lnTo>
                  <a:lnTo>
                    <a:pt x="48310" y="29806"/>
                  </a:lnTo>
                  <a:lnTo>
                    <a:pt x="50571" y="30924"/>
                  </a:lnTo>
                  <a:lnTo>
                    <a:pt x="51892" y="33172"/>
                  </a:lnTo>
                  <a:lnTo>
                    <a:pt x="53301" y="35318"/>
                  </a:lnTo>
                  <a:lnTo>
                    <a:pt x="53936" y="38582"/>
                  </a:lnTo>
                  <a:lnTo>
                    <a:pt x="53949" y="81546"/>
                  </a:lnTo>
                  <a:lnTo>
                    <a:pt x="62318" y="81546"/>
                  </a:lnTo>
                  <a:lnTo>
                    <a:pt x="62318" y="41160"/>
                  </a:lnTo>
                  <a:lnTo>
                    <a:pt x="63538" y="36664"/>
                  </a:lnTo>
                  <a:lnTo>
                    <a:pt x="65887" y="33858"/>
                  </a:lnTo>
                  <a:lnTo>
                    <a:pt x="67779" y="31496"/>
                  </a:lnTo>
                  <a:lnTo>
                    <a:pt x="68059" y="31153"/>
                  </a:lnTo>
                  <a:lnTo>
                    <a:pt x="70967" y="29806"/>
                  </a:lnTo>
                  <a:lnTo>
                    <a:pt x="76327" y="29806"/>
                  </a:lnTo>
                  <a:lnTo>
                    <a:pt x="83286" y="40259"/>
                  </a:lnTo>
                  <a:lnTo>
                    <a:pt x="83286" y="81546"/>
                  </a:lnTo>
                  <a:lnTo>
                    <a:pt x="91554" y="81546"/>
                  </a:lnTo>
                  <a:close/>
                </a:path>
                <a:path w="866775" h="1241425">
                  <a:moveTo>
                    <a:pt x="149275" y="45885"/>
                  </a:moveTo>
                  <a:lnTo>
                    <a:pt x="140716" y="25958"/>
                  </a:lnTo>
                  <a:lnTo>
                    <a:pt x="140716" y="43980"/>
                  </a:lnTo>
                  <a:lnTo>
                    <a:pt x="140589" y="59956"/>
                  </a:lnTo>
                  <a:lnTo>
                    <a:pt x="139407" y="65239"/>
                  </a:lnTo>
                  <a:lnTo>
                    <a:pt x="134048" y="72771"/>
                  </a:lnTo>
                  <a:lnTo>
                    <a:pt x="130848" y="74688"/>
                  </a:lnTo>
                  <a:lnTo>
                    <a:pt x="123520" y="74688"/>
                  </a:lnTo>
                  <a:lnTo>
                    <a:pt x="120421" y="72885"/>
                  </a:lnTo>
                  <a:lnTo>
                    <a:pt x="115252" y="65570"/>
                  </a:lnTo>
                  <a:lnTo>
                    <a:pt x="113931" y="59956"/>
                  </a:lnTo>
                  <a:lnTo>
                    <a:pt x="113931" y="44767"/>
                  </a:lnTo>
                  <a:lnTo>
                    <a:pt x="115341" y="38912"/>
                  </a:lnTo>
                  <a:lnTo>
                    <a:pt x="118071" y="34975"/>
                  </a:lnTo>
                  <a:lnTo>
                    <a:pt x="120789" y="30924"/>
                  </a:lnTo>
                  <a:lnTo>
                    <a:pt x="122034" y="30137"/>
                  </a:lnTo>
                  <a:lnTo>
                    <a:pt x="123990" y="28905"/>
                  </a:lnTo>
                  <a:lnTo>
                    <a:pt x="131127" y="28905"/>
                  </a:lnTo>
                  <a:lnTo>
                    <a:pt x="134239" y="30810"/>
                  </a:lnTo>
                  <a:lnTo>
                    <a:pt x="139407" y="38354"/>
                  </a:lnTo>
                  <a:lnTo>
                    <a:pt x="140716" y="43980"/>
                  </a:lnTo>
                  <a:lnTo>
                    <a:pt x="140716" y="25958"/>
                  </a:lnTo>
                  <a:lnTo>
                    <a:pt x="136309" y="22377"/>
                  </a:lnTo>
                  <a:lnTo>
                    <a:pt x="132537" y="21145"/>
                  </a:lnTo>
                  <a:lnTo>
                    <a:pt x="125120" y="21145"/>
                  </a:lnTo>
                  <a:lnTo>
                    <a:pt x="122389" y="21818"/>
                  </a:lnTo>
                  <a:lnTo>
                    <a:pt x="120129" y="23393"/>
                  </a:lnTo>
                  <a:lnTo>
                    <a:pt x="117779" y="24853"/>
                  </a:lnTo>
                  <a:lnTo>
                    <a:pt x="115811" y="27101"/>
                  </a:lnTo>
                  <a:lnTo>
                    <a:pt x="114020" y="30137"/>
                  </a:lnTo>
                  <a:lnTo>
                    <a:pt x="114020" y="22491"/>
                  </a:lnTo>
                  <a:lnTo>
                    <a:pt x="106413" y="22491"/>
                  </a:lnTo>
                  <a:lnTo>
                    <a:pt x="106413" y="104267"/>
                  </a:lnTo>
                  <a:lnTo>
                    <a:pt x="114769" y="104267"/>
                  </a:lnTo>
                  <a:lnTo>
                    <a:pt x="114769" y="75476"/>
                  </a:lnTo>
                  <a:lnTo>
                    <a:pt x="116192" y="77609"/>
                  </a:lnTo>
                  <a:lnTo>
                    <a:pt x="117970" y="79413"/>
                  </a:lnTo>
                  <a:lnTo>
                    <a:pt x="120230" y="80759"/>
                  </a:lnTo>
                  <a:lnTo>
                    <a:pt x="122389" y="82219"/>
                  </a:lnTo>
                  <a:lnTo>
                    <a:pt x="124929" y="82892"/>
                  </a:lnTo>
                  <a:lnTo>
                    <a:pt x="131508" y="82892"/>
                  </a:lnTo>
                  <a:lnTo>
                    <a:pt x="149275" y="57594"/>
                  </a:lnTo>
                  <a:lnTo>
                    <a:pt x="149275" y="45885"/>
                  </a:lnTo>
                  <a:close/>
                </a:path>
                <a:path w="866775" h="1241425">
                  <a:moveTo>
                    <a:pt x="200787" y="22491"/>
                  </a:moveTo>
                  <a:lnTo>
                    <a:pt x="192430" y="22491"/>
                  </a:lnTo>
                  <a:lnTo>
                    <a:pt x="192430" y="59169"/>
                  </a:lnTo>
                  <a:lnTo>
                    <a:pt x="191960" y="62992"/>
                  </a:lnTo>
                  <a:lnTo>
                    <a:pt x="181800" y="74231"/>
                  </a:lnTo>
                  <a:lnTo>
                    <a:pt x="176822" y="74231"/>
                  </a:lnTo>
                  <a:lnTo>
                    <a:pt x="174663" y="73558"/>
                  </a:lnTo>
                  <a:lnTo>
                    <a:pt x="172961" y="71983"/>
                  </a:lnTo>
                  <a:lnTo>
                    <a:pt x="171272" y="70523"/>
                  </a:lnTo>
                  <a:lnTo>
                    <a:pt x="170141" y="68503"/>
                  </a:lnTo>
                  <a:lnTo>
                    <a:pt x="169646" y="65684"/>
                  </a:lnTo>
                  <a:lnTo>
                    <a:pt x="169303" y="63995"/>
                  </a:lnTo>
                  <a:lnTo>
                    <a:pt x="169113" y="60515"/>
                  </a:lnTo>
                  <a:lnTo>
                    <a:pt x="169113" y="22491"/>
                  </a:lnTo>
                  <a:lnTo>
                    <a:pt x="160743" y="22491"/>
                  </a:lnTo>
                  <a:lnTo>
                    <a:pt x="160782" y="63995"/>
                  </a:lnTo>
                  <a:lnTo>
                    <a:pt x="160934" y="66471"/>
                  </a:lnTo>
                  <a:lnTo>
                    <a:pt x="161328" y="68503"/>
                  </a:lnTo>
                  <a:lnTo>
                    <a:pt x="161772" y="71310"/>
                  </a:lnTo>
                  <a:lnTo>
                    <a:pt x="174752" y="82892"/>
                  </a:lnTo>
                  <a:lnTo>
                    <a:pt x="184251" y="82892"/>
                  </a:lnTo>
                  <a:lnTo>
                    <a:pt x="189509" y="79527"/>
                  </a:lnTo>
                  <a:lnTo>
                    <a:pt x="192582" y="74231"/>
                  </a:lnTo>
                  <a:lnTo>
                    <a:pt x="193370" y="72885"/>
                  </a:lnTo>
                  <a:lnTo>
                    <a:pt x="193370" y="81546"/>
                  </a:lnTo>
                  <a:lnTo>
                    <a:pt x="200787" y="81546"/>
                  </a:lnTo>
                  <a:lnTo>
                    <a:pt x="200787" y="72885"/>
                  </a:lnTo>
                  <a:lnTo>
                    <a:pt x="200787" y="22491"/>
                  </a:lnTo>
                  <a:close/>
                </a:path>
                <a:path w="866775" h="1241425">
                  <a:moveTo>
                    <a:pt x="235013" y="81432"/>
                  </a:moveTo>
                  <a:lnTo>
                    <a:pt x="233845" y="72999"/>
                  </a:lnTo>
                  <a:lnTo>
                    <a:pt x="233781" y="72555"/>
                  </a:lnTo>
                  <a:lnTo>
                    <a:pt x="232283" y="72885"/>
                  </a:lnTo>
                  <a:lnTo>
                    <a:pt x="231063" y="72999"/>
                  </a:lnTo>
                  <a:lnTo>
                    <a:pt x="228892" y="72999"/>
                  </a:lnTo>
                  <a:lnTo>
                    <a:pt x="227952" y="72771"/>
                  </a:lnTo>
                  <a:lnTo>
                    <a:pt x="225425" y="30251"/>
                  </a:lnTo>
                  <a:lnTo>
                    <a:pt x="233781" y="30251"/>
                  </a:lnTo>
                  <a:lnTo>
                    <a:pt x="233781" y="22491"/>
                  </a:lnTo>
                  <a:lnTo>
                    <a:pt x="225425" y="22491"/>
                  </a:lnTo>
                  <a:lnTo>
                    <a:pt x="225425" y="1790"/>
                  </a:lnTo>
                  <a:lnTo>
                    <a:pt x="217055" y="7759"/>
                  </a:lnTo>
                  <a:lnTo>
                    <a:pt x="217055" y="22491"/>
                  </a:lnTo>
                  <a:lnTo>
                    <a:pt x="210947" y="22491"/>
                  </a:lnTo>
                  <a:lnTo>
                    <a:pt x="210947" y="30251"/>
                  </a:lnTo>
                  <a:lnTo>
                    <a:pt x="217055" y="30251"/>
                  </a:lnTo>
                  <a:lnTo>
                    <a:pt x="217131" y="71081"/>
                  </a:lnTo>
                  <a:lnTo>
                    <a:pt x="217424" y="74231"/>
                  </a:lnTo>
                  <a:lnTo>
                    <a:pt x="218084" y="76034"/>
                  </a:lnTo>
                  <a:lnTo>
                    <a:pt x="218744" y="77952"/>
                  </a:lnTo>
                  <a:lnTo>
                    <a:pt x="219964" y="79527"/>
                  </a:lnTo>
                  <a:lnTo>
                    <a:pt x="221564" y="80645"/>
                  </a:lnTo>
                  <a:lnTo>
                    <a:pt x="223253" y="81775"/>
                  </a:lnTo>
                  <a:lnTo>
                    <a:pt x="225602" y="82334"/>
                  </a:lnTo>
                  <a:lnTo>
                    <a:pt x="230492" y="82334"/>
                  </a:lnTo>
                  <a:lnTo>
                    <a:pt x="232664" y="82003"/>
                  </a:lnTo>
                  <a:lnTo>
                    <a:pt x="235013" y="81432"/>
                  </a:lnTo>
                  <a:close/>
                </a:path>
                <a:path w="866775" h="1241425">
                  <a:moveTo>
                    <a:pt x="285394" y="81546"/>
                  </a:moveTo>
                  <a:lnTo>
                    <a:pt x="284365" y="79298"/>
                  </a:lnTo>
                  <a:lnTo>
                    <a:pt x="283705" y="76936"/>
                  </a:lnTo>
                  <a:lnTo>
                    <a:pt x="283298" y="74231"/>
                  </a:lnTo>
                  <a:lnTo>
                    <a:pt x="283019" y="72440"/>
                  </a:lnTo>
                  <a:lnTo>
                    <a:pt x="282905" y="70637"/>
                  </a:lnTo>
                  <a:lnTo>
                    <a:pt x="282841" y="68389"/>
                  </a:lnTo>
                  <a:lnTo>
                    <a:pt x="282765" y="51854"/>
                  </a:lnTo>
                  <a:lnTo>
                    <a:pt x="282663" y="35877"/>
                  </a:lnTo>
                  <a:lnTo>
                    <a:pt x="273926" y="22936"/>
                  </a:lnTo>
                  <a:lnTo>
                    <a:pt x="271297" y="21704"/>
                  </a:lnTo>
                  <a:lnTo>
                    <a:pt x="267906" y="21145"/>
                  </a:lnTo>
                  <a:lnTo>
                    <a:pt x="259448" y="21145"/>
                  </a:lnTo>
                  <a:lnTo>
                    <a:pt x="241401" y="39370"/>
                  </a:lnTo>
                  <a:lnTo>
                    <a:pt x="249580" y="40601"/>
                  </a:lnTo>
                  <a:lnTo>
                    <a:pt x="250431" y="36436"/>
                  </a:lnTo>
                  <a:lnTo>
                    <a:pt x="251841" y="33515"/>
                  </a:lnTo>
                  <a:lnTo>
                    <a:pt x="253720" y="31826"/>
                  </a:lnTo>
                  <a:lnTo>
                    <a:pt x="255600" y="30251"/>
                  </a:lnTo>
                  <a:lnTo>
                    <a:pt x="258508" y="29349"/>
                  </a:lnTo>
                  <a:lnTo>
                    <a:pt x="266687" y="29349"/>
                  </a:lnTo>
                  <a:lnTo>
                    <a:pt x="269887" y="30480"/>
                  </a:lnTo>
                  <a:lnTo>
                    <a:pt x="271957" y="32842"/>
                  </a:lnTo>
                  <a:lnTo>
                    <a:pt x="273545" y="34417"/>
                  </a:lnTo>
                  <a:lnTo>
                    <a:pt x="274396" y="37338"/>
                  </a:lnTo>
                  <a:lnTo>
                    <a:pt x="274307" y="44094"/>
                  </a:lnTo>
                  <a:lnTo>
                    <a:pt x="274307" y="51854"/>
                  </a:lnTo>
                  <a:lnTo>
                    <a:pt x="262077" y="75018"/>
                  </a:lnTo>
                  <a:lnTo>
                    <a:pt x="255600" y="75018"/>
                  </a:lnTo>
                  <a:lnTo>
                    <a:pt x="248831" y="63995"/>
                  </a:lnTo>
                  <a:lnTo>
                    <a:pt x="249301" y="62420"/>
                  </a:lnTo>
                  <a:lnTo>
                    <a:pt x="250799" y="59499"/>
                  </a:lnTo>
                  <a:lnTo>
                    <a:pt x="251929" y="58381"/>
                  </a:lnTo>
                  <a:lnTo>
                    <a:pt x="253339" y="57696"/>
                  </a:lnTo>
                  <a:lnTo>
                    <a:pt x="254749" y="56908"/>
                  </a:lnTo>
                  <a:lnTo>
                    <a:pt x="257187" y="56235"/>
                  </a:lnTo>
                  <a:lnTo>
                    <a:pt x="266687" y="54660"/>
                  </a:lnTo>
                  <a:lnTo>
                    <a:pt x="271297" y="53428"/>
                  </a:lnTo>
                  <a:lnTo>
                    <a:pt x="274307" y="51854"/>
                  </a:lnTo>
                  <a:lnTo>
                    <a:pt x="274307" y="44094"/>
                  </a:lnTo>
                  <a:lnTo>
                    <a:pt x="271106" y="45326"/>
                  </a:lnTo>
                  <a:lnTo>
                    <a:pt x="266128" y="46558"/>
                  </a:lnTo>
                  <a:lnTo>
                    <a:pt x="259359" y="47459"/>
                  </a:lnTo>
                  <a:lnTo>
                    <a:pt x="256070" y="48031"/>
                  </a:lnTo>
                  <a:lnTo>
                    <a:pt x="253619" y="48475"/>
                  </a:lnTo>
                  <a:lnTo>
                    <a:pt x="251929" y="49034"/>
                  </a:lnTo>
                  <a:lnTo>
                    <a:pt x="249669" y="49720"/>
                  </a:lnTo>
                  <a:lnTo>
                    <a:pt x="239903" y="63106"/>
                  </a:lnTo>
                  <a:lnTo>
                    <a:pt x="239903" y="70866"/>
                  </a:lnTo>
                  <a:lnTo>
                    <a:pt x="241401" y="75018"/>
                  </a:lnTo>
                  <a:lnTo>
                    <a:pt x="247230" y="81318"/>
                  </a:lnTo>
                  <a:lnTo>
                    <a:pt x="251371" y="82892"/>
                  </a:lnTo>
                  <a:lnTo>
                    <a:pt x="260108" y="82892"/>
                  </a:lnTo>
                  <a:lnTo>
                    <a:pt x="274281" y="75018"/>
                  </a:lnTo>
                  <a:lnTo>
                    <a:pt x="275056" y="74231"/>
                  </a:lnTo>
                  <a:lnTo>
                    <a:pt x="276656" y="81546"/>
                  </a:lnTo>
                  <a:lnTo>
                    <a:pt x="285394" y="81546"/>
                  </a:lnTo>
                  <a:close/>
                </a:path>
                <a:path w="866775" h="1241425">
                  <a:moveTo>
                    <a:pt x="316890" y="81432"/>
                  </a:moveTo>
                  <a:lnTo>
                    <a:pt x="315722" y="72999"/>
                  </a:lnTo>
                  <a:lnTo>
                    <a:pt x="315671" y="72555"/>
                  </a:lnTo>
                  <a:lnTo>
                    <a:pt x="314159" y="72885"/>
                  </a:lnTo>
                  <a:lnTo>
                    <a:pt x="312839" y="72999"/>
                  </a:lnTo>
                  <a:lnTo>
                    <a:pt x="310680" y="72999"/>
                  </a:lnTo>
                  <a:lnTo>
                    <a:pt x="307200" y="67716"/>
                  </a:lnTo>
                  <a:lnTo>
                    <a:pt x="307200" y="30251"/>
                  </a:lnTo>
                  <a:lnTo>
                    <a:pt x="315671" y="30251"/>
                  </a:lnTo>
                  <a:lnTo>
                    <a:pt x="315671" y="22491"/>
                  </a:lnTo>
                  <a:lnTo>
                    <a:pt x="307200" y="22491"/>
                  </a:lnTo>
                  <a:lnTo>
                    <a:pt x="307200" y="1790"/>
                  </a:lnTo>
                  <a:lnTo>
                    <a:pt x="298932" y="7759"/>
                  </a:lnTo>
                  <a:lnTo>
                    <a:pt x="298932" y="22491"/>
                  </a:lnTo>
                  <a:lnTo>
                    <a:pt x="292722" y="22491"/>
                  </a:lnTo>
                  <a:lnTo>
                    <a:pt x="292722" y="30251"/>
                  </a:lnTo>
                  <a:lnTo>
                    <a:pt x="298932" y="30251"/>
                  </a:lnTo>
                  <a:lnTo>
                    <a:pt x="298983" y="71081"/>
                  </a:lnTo>
                  <a:lnTo>
                    <a:pt x="299212" y="74231"/>
                  </a:lnTo>
                  <a:lnTo>
                    <a:pt x="307492" y="82334"/>
                  </a:lnTo>
                  <a:lnTo>
                    <a:pt x="312369" y="82334"/>
                  </a:lnTo>
                  <a:lnTo>
                    <a:pt x="314439" y="82003"/>
                  </a:lnTo>
                  <a:lnTo>
                    <a:pt x="316890" y="81432"/>
                  </a:lnTo>
                  <a:close/>
                </a:path>
                <a:path w="866775" h="1241425">
                  <a:moveTo>
                    <a:pt x="333057" y="22491"/>
                  </a:moveTo>
                  <a:lnTo>
                    <a:pt x="324688" y="22491"/>
                  </a:lnTo>
                  <a:lnTo>
                    <a:pt x="324688" y="81546"/>
                  </a:lnTo>
                  <a:lnTo>
                    <a:pt x="333057" y="81546"/>
                  </a:lnTo>
                  <a:lnTo>
                    <a:pt x="333057" y="22491"/>
                  </a:lnTo>
                  <a:close/>
                </a:path>
                <a:path w="866775" h="1241425">
                  <a:moveTo>
                    <a:pt x="333057" y="0"/>
                  </a:moveTo>
                  <a:lnTo>
                    <a:pt x="324688" y="0"/>
                  </a:lnTo>
                  <a:lnTo>
                    <a:pt x="324688" y="11468"/>
                  </a:lnTo>
                  <a:lnTo>
                    <a:pt x="333057" y="11468"/>
                  </a:lnTo>
                  <a:lnTo>
                    <a:pt x="333057" y="0"/>
                  </a:lnTo>
                  <a:close/>
                </a:path>
                <a:path w="866775" h="1241425">
                  <a:moveTo>
                    <a:pt x="389648" y="41732"/>
                  </a:moveTo>
                  <a:lnTo>
                    <a:pt x="387489" y="34417"/>
                  </a:lnTo>
                  <a:lnTo>
                    <a:pt x="383349" y="29349"/>
                  </a:lnTo>
                  <a:lnTo>
                    <a:pt x="381000" y="26428"/>
                  </a:lnTo>
                  <a:lnTo>
                    <a:pt x="381000" y="44310"/>
                  </a:lnTo>
                  <a:lnTo>
                    <a:pt x="380949" y="59613"/>
                  </a:lnTo>
                  <a:lnTo>
                    <a:pt x="379590" y="65239"/>
                  </a:lnTo>
                  <a:lnTo>
                    <a:pt x="376859" y="68948"/>
                  </a:lnTo>
                  <a:lnTo>
                    <a:pt x="374142" y="72771"/>
                  </a:lnTo>
                  <a:lnTo>
                    <a:pt x="370662" y="74688"/>
                  </a:lnTo>
                  <a:lnTo>
                    <a:pt x="362292" y="74688"/>
                  </a:lnTo>
                  <a:lnTo>
                    <a:pt x="358813" y="72771"/>
                  </a:lnTo>
                  <a:lnTo>
                    <a:pt x="353263" y="65239"/>
                  </a:lnTo>
                  <a:lnTo>
                    <a:pt x="351955" y="59613"/>
                  </a:lnTo>
                  <a:lnTo>
                    <a:pt x="351980" y="44310"/>
                  </a:lnTo>
                  <a:lnTo>
                    <a:pt x="353263" y="38798"/>
                  </a:lnTo>
                  <a:lnTo>
                    <a:pt x="358813" y="31267"/>
                  </a:lnTo>
                  <a:lnTo>
                    <a:pt x="362292" y="29349"/>
                  </a:lnTo>
                  <a:lnTo>
                    <a:pt x="370662" y="29349"/>
                  </a:lnTo>
                  <a:lnTo>
                    <a:pt x="374040" y="31267"/>
                  </a:lnTo>
                  <a:lnTo>
                    <a:pt x="379590" y="38798"/>
                  </a:lnTo>
                  <a:lnTo>
                    <a:pt x="381000" y="44310"/>
                  </a:lnTo>
                  <a:lnTo>
                    <a:pt x="381000" y="26428"/>
                  </a:lnTo>
                  <a:lnTo>
                    <a:pt x="378841" y="23723"/>
                  </a:lnTo>
                  <a:lnTo>
                    <a:pt x="373291" y="21145"/>
                  </a:lnTo>
                  <a:lnTo>
                    <a:pt x="360413" y="21145"/>
                  </a:lnTo>
                  <a:lnTo>
                    <a:pt x="343306" y="51968"/>
                  </a:lnTo>
                  <a:lnTo>
                    <a:pt x="343306" y="61976"/>
                  </a:lnTo>
                  <a:lnTo>
                    <a:pt x="345465" y="69621"/>
                  </a:lnTo>
                  <a:lnTo>
                    <a:pt x="349694" y="74917"/>
                  </a:lnTo>
                  <a:lnTo>
                    <a:pt x="354025" y="80200"/>
                  </a:lnTo>
                  <a:lnTo>
                    <a:pt x="359562" y="82892"/>
                  </a:lnTo>
                  <a:lnTo>
                    <a:pt x="370751" y="82892"/>
                  </a:lnTo>
                  <a:lnTo>
                    <a:pt x="389547" y="59385"/>
                  </a:lnTo>
                  <a:lnTo>
                    <a:pt x="389648" y="41732"/>
                  </a:lnTo>
                  <a:close/>
                </a:path>
                <a:path w="866775" h="1241425">
                  <a:moveTo>
                    <a:pt x="441159" y="81546"/>
                  </a:moveTo>
                  <a:lnTo>
                    <a:pt x="441032" y="38468"/>
                  </a:lnTo>
                  <a:lnTo>
                    <a:pt x="439153" y="29806"/>
                  </a:lnTo>
                  <a:lnTo>
                    <a:pt x="438061" y="28117"/>
                  </a:lnTo>
                  <a:lnTo>
                    <a:pt x="436841" y="25984"/>
                  </a:lnTo>
                  <a:lnTo>
                    <a:pt x="434962" y="24295"/>
                  </a:lnTo>
                  <a:lnTo>
                    <a:pt x="432511" y="23050"/>
                  </a:lnTo>
                  <a:lnTo>
                    <a:pt x="429971" y="21704"/>
                  </a:lnTo>
                  <a:lnTo>
                    <a:pt x="427253" y="21145"/>
                  </a:lnTo>
                  <a:lnTo>
                    <a:pt x="417372" y="21145"/>
                  </a:lnTo>
                  <a:lnTo>
                    <a:pt x="412203" y="24409"/>
                  </a:lnTo>
                  <a:lnTo>
                    <a:pt x="408546" y="30810"/>
                  </a:lnTo>
                  <a:lnTo>
                    <a:pt x="408546" y="22491"/>
                  </a:lnTo>
                  <a:lnTo>
                    <a:pt x="401015" y="22491"/>
                  </a:lnTo>
                  <a:lnTo>
                    <a:pt x="401015" y="81546"/>
                  </a:lnTo>
                  <a:lnTo>
                    <a:pt x="409384" y="81546"/>
                  </a:lnTo>
                  <a:lnTo>
                    <a:pt x="409448" y="41503"/>
                  </a:lnTo>
                  <a:lnTo>
                    <a:pt x="410705" y="36550"/>
                  </a:lnTo>
                  <a:lnTo>
                    <a:pt x="413245" y="33858"/>
                  </a:lnTo>
                  <a:lnTo>
                    <a:pt x="415874" y="31153"/>
                  </a:lnTo>
                  <a:lnTo>
                    <a:pt x="416648" y="30810"/>
                  </a:lnTo>
                  <a:lnTo>
                    <a:pt x="418973" y="29806"/>
                  </a:lnTo>
                  <a:lnTo>
                    <a:pt x="424713" y="29806"/>
                  </a:lnTo>
                  <a:lnTo>
                    <a:pt x="431800" y="36550"/>
                  </a:lnTo>
                  <a:lnTo>
                    <a:pt x="432422" y="38468"/>
                  </a:lnTo>
                  <a:lnTo>
                    <a:pt x="432689" y="40601"/>
                  </a:lnTo>
                  <a:lnTo>
                    <a:pt x="432790" y="81546"/>
                  </a:lnTo>
                  <a:lnTo>
                    <a:pt x="441159" y="81546"/>
                  </a:lnTo>
                  <a:close/>
                </a:path>
                <a:path w="866775" h="1241425">
                  <a:moveTo>
                    <a:pt x="525767" y="46113"/>
                  </a:moveTo>
                  <a:lnTo>
                    <a:pt x="523697" y="39814"/>
                  </a:lnTo>
                  <a:lnTo>
                    <a:pt x="520788" y="36322"/>
                  </a:lnTo>
                  <a:lnTo>
                    <a:pt x="519557" y="34861"/>
                  </a:lnTo>
                  <a:lnTo>
                    <a:pt x="517728" y="32613"/>
                  </a:lnTo>
                  <a:lnTo>
                    <a:pt x="515518" y="29921"/>
                  </a:lnTo>
                  <a:lnTo>
                    <a:pt x="510438" y="27444"/>
                  </a:lnTo>
                  <a:lnTo>
                    <a:pt x="500011" y="27444"/>
                  </a:lnTo>
                  <a:lnTo>
                    <a:pt x="495782" y="29133"/>
                  </a:lnTo>
                  <a:lnTo>
                    <a:pt x="491642" y="32613"/>
                  </a:lnTo>
                  <a:lnTo>
                    <a:pt x="495312" y="10680"/>
                  </a:lnTo>
                  <a:lnTo>
                    <a:pt x="522566" y="10680"/>
                  </a:lnTo>
                  <a:lnTo>
                    <a:pt x="522566" y="1117"/>
                  </a:lnTo>
                  <a:lnTo>
                    <a:pt x="488632" y="1117"/>
                  </a:lnTo>
                  <a:lnTo>
                    <a:pt x="482053" y="42964"/>
                  </a:lnTo>
                  <a:lnTo>
                    <a:pt x="489851" y="44196"/>
                  </a:lnTo>
                  <a:lnTo>
                    <a:pt x="491083" y="41833"/>
                  </a:lnTo>
                  <a:lnTo>
                    <a:pt x="492861" y="39928"/>
                  </a:lnTo>
                  <a:lnTo>
                    <a:pt x="497192" y="37007"/>
                  </a:lnTo>
                  <a:lnTo>
                    <a:pt x="499630" y="36322"/>
                  </a:lnTo>
                  <a:lnTo>
                    <a:pt x="506590" y="36322"/>
                  </a:lnTo>
                  <a:lnTo>
                    <a:pt x="510159" y="37896"/>
                  </a:lnTo>
                  <a:lnTo>
                    <a:pt x="512787" y="41275"/>
                  </a:lnTo>
                  <a:lnTo>
                    <a:pt x="515518" y="44538"/>
                  </a:lnTo>
                  <a:lnTo>
                    <a:pt x="516839" y="49034"/>
                  </a:lnTo>
                  <a:lnTo>
                    <a:pt x="516839" y="60845"/>
                  </a:lnTo>
                  <a:lnTo>
                    <a:pt x="515429" y="65570"/>
                  </a:lnTo>
                  <a:lnTo>
                    <a:pt x="512699" y="69291"/>
                  </a:lnTo>
                  <a:lnTo>
                    <a:pt x="509879" y="72885"/>
                  </a:lnTo>
                  <a:lnTo>
                    <a:pt x="506501" y="74688"/>
                  </a:lnTo>
                  <a:lnTo>
                    <a:pt x="499071" y="74688"/>
                  </a:lnTo>
                  <a:lnTo>
                    <a:pt x="489292" y="59270"/>
                  </a:lnTo>
                  <a:lnTo>
                    <a:pt x="480555" y="60172"/>
                  </a:lnTo>
                  <a:lnTo>
                    <a:pt x="481114" y="67043"/>
                  </a:lnTo>
                  <a:lnTo>
                    <a:pt x="483273" y="72555"/>
                  </a:lnTo>
                  <a:lnTo>
                    <a:pt x="491172" y="80873"/>
                  </a:lnTo>
                  <a:lnTo>
                    <a:pt x="496252" y="83007"/>
                  </a:lnTo>
                  <a:lnTo>
                    <a:pt x="509968" y="83007"/>
                  </a:lnTo>
                  <a:lnTo>
                    <a:pt x="515988" y="79641"/>
                  </a:lnTo>
                  <a:lnTo>
                    <a:pt x="519214" y="74688"/>
                  </a:lnTo>
                  <a:lnTo>
                    <a:pt x="520395" y="72885"/>
                  </a:lnTo>
                  <a:lnTo>
                    <a:pt x="523976" y="67716"/>
                  </a:lnTo>
                  <a:lnTo>
                    <a:pt x="525767" y="61302"/>
                  </a:lnTo>
                  <a:lnTo>
                    <a:pt x="525767" y="46113"/>
                  </a:lnTo>
                  <a:close/>
                </a:path>
                <a:path w="866775" h="1241425">
                  <a:moveTo>
                    <a:pt x="866343" y="1182789"/>
                  </a:moveTo>
                  <a:lnTo>
                    <a:pt x="862495" y="1182789"/>
                  </a:lnTo>
                  <a:lnTo>
                    <a:pt x="861453" y="1185303"/>
                  </a:lnTo>
                  <a:lnTo>
                    <a:pt x="859675" y="1187894"/>
                  </a:lnTo>
                  <a:lnTo>
                    <a:pt x="854684" y="1193241"/>
                  </a:lnTo>
                  <a:lnTo>
                    <a:pt x="851776" y="1195514"/>
                  </a:lnTo>
                  <a:lnTo>
                    <a:pt x="848385" y="1197394"/>
                  </a:lnTo>
                  <a:lnTo>
                    <a:pt x="848385" y="1204290"/>
                  </a:lnTo>
                  <a:lnTo>
                    <a:pt x="860336" y="1195679"/>
                  </a:lnTo>
                  <a:lnTo>
                    <a:pt x="860336" y="1241196"/>
                  </a:lnTo>
                  <a:lnTo>
                    <a:pt x="866343" y="1241196"/>
                  </a:lnTo>
                  <a:lnTo>
                    <a:pt x="866343" y="1182789"/>
                  </a:lnTo>
                  <a:close/>
                </a:path>
              </a:pathLst>
            </a:custGeom>
            <a:solidFill>
              <a:srgbClr val="000000"/>
            </a:solidFill>
          </p:spPr>
          <p:txBody>
            <a:bodyPr wrap="square" lIns="0" tIns="0" rIns="0" bIns="0" rtlCol="0"/>
            <a:lstStyle/>
            <a:p>
              <a:endParaRPr/>
            </a:p>
          </p:txBody>
        </p:sp>
      </p:grpSp>
      <p:sp>
        <p:nvSpPr>
          <p:cNvPr id="239" name="object 239"/>
          <p:cNvSpPr/>
          <p:nvPr/>
        </p:nvSpPr>
        <p:spPr>
          <a:xfrm>
            <a:off x="2902270" y="3986779"/>
            <a:ext cx="63500" cy="603250"/>
          </a:xfrm>
          <a:custGeom>
            <a:avLst/>
            <a:gdLst/>
            <a:ahLst/>
            <a:cxnLst/>
            <a:rect l="l" t="t" r="r" b="b"/>
            <a:pathLst>
              <a:path w="63500" h="603250">
                <a:moveTo>
                  <a:pt x="48600" y="595565"/>
                </a:moveTo>
                <a:lnTo>
                  <a:pt x="0" y="595565"/>
                </a:lnTo>
                <a:lnTo>
                  <a:pt x="0" y="602697"/>
                </a:lnTo>
                <a:lnTo>
                  <a:pt x="48600" y="602697"/>
                </a:lnTo>
                <a:lnTo>
                  <a:pt x="48600" y="595565"/>
                </a:lnTo>
                <a:close/>
              </a:path>
              <a:path w="63500" h="603250">
                <a:moveTo>
                  <a:pt x="13442" y="569411"/>
                </a:moveTo>
                <a:lnTo>
                  <a:pt x="13442" y="578658"/>
                </a:lnTo>
                <a:lnTo>
                  <a:pt x="27731" y="595565"/>
                </a:lnTo>
                <a:lnTo>
                  <a:pt x="34687" y="595565"/>
                </a:lnTo>
                <a:lnTo>
                  <a:pt x="30645" y="590526"/>
                </a:lnTo>
                <a:lnTo>
                  <a:pt x="37099" y="585520"/>
                </a:lnTo>
                <a:lnTo>
                  <a:pt x="26509" y="585520"/>
                </a:lnTo>
                <a:lnTo>
                  <a:pt x="13442" y="569411"/>
                </a:lnTo>
                <a:close/>
              </a:path>
              <a:path w="63500" h="603250">
                <a:moveTo>
                  <a:pt x="48600" y="567791"/>
                </a:moveTo>
                <a:lnTo>
                  <a:pt x="26509" y="585520"/>
                </a:lnTo>
                <a:lnTo>
                  <a:pt x="37099" y="585520"/>
                </a:lnTo>
                <a:lnTo>
                  <a:pt x="48600" y="576599"/>
                </a:lnTo>
                <a:lnTo>
                  <a:pt x="48600" y="567791"/>
                </a:lnTo>
                <a:close/>
              </a:path>
              <a:path w="63500" h="603250">
                <a:moveTo>
                  <a:pt x="48600" y="526924"/>
                </a:moveTo>
                <a:lnTo>
                  <a:pt x="0" y="526924"/>
                </a:lnTo>
                <a:lnTo>
                  <a:pt x="0" y="534022"/>
                </a:lnTo>
                <a:lnTo>
                  <a:pt x="17484" y="534022"/>
                </a:lnTo>
                <a:lnTo>
                  <a:pt x="15980" y="535271"/>
                </a:lnTo>
                <a:lnTo>
                  <a:pt x="14852" y="536879"/>
                </a:lnTo>
                <a:lnTo>
                  <a:pt x="13860" y="538983"/>
                </a:lnTo>
                <a:lnTo>
                  <a:pt x="13066" y="540850"/>
                </a:lnTo>
                <a:lnTo>
                  <a:pt x="12596" y="543111"/>
                </a:lnTo>
                <a:lnTo>
                  <a:pt x="12596" y="549118"/>
                </a:lnTo>
                <a:lnTo>
                  <a:pt x="13348" y="552245"/>
                </a:lnTo>
                <a:lnTo>
                  <a:pt x="14952" y="555058"/>
                </a:lnTo>
                <a:lnTo>
                  <a:pt x="16450" y="557859"/>
                </a:lnTo>
                <a:lnTo>
                  <a:pt x="18613" y="559962"/>
                </a:lnTo>
                <a:lnTo>
                  <a:pt x="21527" y="561357"/>
                </a:lnTo>
                <a:lnTo>
                  <a:pt x="24347" y="562763"/>
                </a:lnTo>
                <a:lnTo>
                  <a:pt x="27543" y="563461"/>
                </a:lnTo>
                <a:lnTo>
                  <a:pt x="34687" y="563461"/>
                </a:lnTo>
                <a:lnTo>
                  <a:pt x="37884" y="562684"/>
                </a:lnTo>
                <a:lnTo>
                  <a:pt x="40610" y="561143"/>
                </a:lnTo>
                <a:lnTo>
                  <a:pt x="43430" y="559591"/>
                </a:lnTo>
                <a:lnTo>
                  <a:pt x="45592" y="557409"/>
                </a:lnTo>
                <a:lnTo>
                  <a:pt x="46278" y="556126"/>
                </a:lnTo>
                <a:lnTo>
                  <a:pt x="26415" y="556126"/>
                </a:lnTo>
                <a:lnTo>
                  <a:pt x="22937" y="555058"/>
                </a:lnTo>
                <a:lnTo>
                  <a:pt x="18612" y="550806"/>
                </a:lnTo>
                <a:lnTo>
                  <a:pt x="17578" y="548151"/>
                </a:lnTo>
                <a:lnTo>
                  <a:pt x="17653" y="541536"/>
                </a:lnTo>
                <a:lnTo>
                  <a:pt x="18707" y="538983"/>
                </a:lnTo>
                <a:lnTo>
                  <a:pt x="23219" y="534539"/>
                </a:lnTo>
                <a:lnTo>
                  <a:pt x="26697" y="533426"/>
                </a:lnTo>
                <a:lnTo>
                  <a:pt x="48600" y="533426"/>
                </a:lnTo>
                <a:lnTo>
                  <a:pt x="48600" y="526924"/>
                </a:lnTo>
                <a:close/>
              </a:path>
              <a:path w="63500" h="603250">
                <a:moveTo>
                  <a:pt x="48600" y="533426"/>
                </a:moveTo>
                <a:lnTo>
                  <a:pt x="35909" y="533426"/>
                </a:lnTo>
                <a:lnTo>
                  <a:pt x="39200" y="534517"/>
                </a:lnTo>
                <a:lnTo>
                  <a:pt x="41268" y="536699"/>
                </a:lnTo>
                <a:lnTo>
                  <a:pt x="43408" y="538859"/>
                </a:lnTo>
                <a:lnTo>
                  <a:pt x="44558" y="541536"/>
                </a:lnTo>
                <a:lnTo>
                  <a:pt x="44558" y="547757"/>
                </a:lnTo>
                <a:lnTo>
                  <a:pt x="43430" y="550434"/>
                </a:lnTo>
                <a:lnTo>
                  <a:pt x="38918" y="554990"/>
                </a:lnTo>
                <a:lnTo>
                  <a:pt x="35533" y="556126"/>
                </a:lnTo>
                <a:lnTo>
                  <a:pt x="46278" y="556126"/>
                </a:lnTo>
                <a:lnTo>
                  <a:pt x="48600" y="551784"/>
                </a:lnTo>
                <a:lnTo>
                  <a:pt x="49329" y="549118"/>
                </a:lnTo>
                <a:lnTo>
                  <a:pt x="49446" y="540153"/>
                </a:lnTo>
                <a:lnTo>
                  <a:pt x="47660" y="536216"/>
                </a:lnTo>
                <a:lnTo>
                  <a:pt x="44182" y="533550"/>
                </a:lnTo>
                <a:lnTo>
                  <a:pt x="48600" y="533550"/>
                </a:lnTo>
                <a:close/>
              </a:path>
              <a:path w="63500" h="603250">
                <a:moveTo>
                  <a:pt x="31303" y="477878"/>
                </a:moveTo>
                <a:lnTo>
                  <a:pt x="25099" y="477878"/>
                </a:lnTo>
                <a:lnTo>
                  <a:pt x="20587" y="479667"/>
                </a:lnTo>
                <a:lnTo>
                  <a:pt x="14194" y="486810"/>
                </a:lnTo>
                <a:lnTo>
                  <a:pt x="12596" y="491411"/>
                </a:lnTo>
                <a:lnTo>
                  <a:pt x="12669" y="503065"/>
                </a:lnTo>
                <a:lnTo>
                  <a:pt x="14288" y="507598"/>
                </a:lnTo>
                <a:lnTo>
                  <a:pt x="17484" y="511254"/>
                </a:lnTo>
                <a:lnTo>
                  <a:pt x="20775" y="514899"/>
                </a:lnTo>
                <a:lnTo>
                  <a:pt x="25381" y="516721"/>
                </a:lnTo>
                <a:lnTo>
                  <a:pt x="37037" y="516721"/>
                </a:lnTo>
                <a:lnTo>
                  <a:pt x="41456" y="514921"/>
                </a:lnTo>
                <a:lnTo>
                  <a:pt x="46394" y="509342"/>
                </a:lnTo>
                <a:lnTo>
                  <a:pt x="32525" y="509342"/>
                </a:lnTo>
                <a:lnTo>
                  <a:pt x="32525" y="508948"/>
                </a:lnTo>
                <a:lnTo>
                  <a:pt x="27637" y="508948"/>
                </a:lnTo>
                <a:lnTo>
                  <a:pt x="24535" y="508712"/>
                </a:lnTo>
                <a:lnTo>
                  <a:pt x="22091" y="507474"/>
                </a:lnTo>
                <a:lnTo>
                  <a:pt x="20305" y="505236"/>
                </a:lnTo>
                <a:lnTo>
                  <a:pt x="18472" y="503065"/>
                </a:lnTo>
                <a:lnTo>
                  <a:pt x="18359" y="502817"/>
                </a:lnTo>
                <a:lnTo>
                  <a:pt x="17484" y="500253"/>
                </a:lnTo>
                <a:lnTo>
                  <a:pt x="17484" y="493346"/>
                </a:lnTo>
                <a:lnTo>
                  <a:pt x="18707" y="490399"/>
                </a:lnTo>
                <a:lnTo>
                  <a:pt x="21020" y="488059"/>
                </a:lnTo>
                <a:lnTo>
                  <a:pt x="22467" y="486641"/>
                </a:lnTo>
                <a:lnTo>
                  <a:pt x="24629" y="485741"/>
                </a:lnTo>
                <a:lnTo>
                  <a:pt x="27637" y="485426"/>
                </a:lnTo>
                <a:lnTo>
                  <a:pt x="32525" y="485426"/>
                </a:lnTo>
                <a:lnTo>
                  <a:pt x="32525" y="477923"/>
                </a:lnTo>
                <a:lnTo>
                  <a:pt x="31303" y="477878"/>
                </a:lnTo>
                <a:close/>
              </a:path>
              <a:path w="63500" h="603250">
                <a:moveTo>
                  <a:pt x="38072" y="478126"/>
                </a:moveTo>
                <a:lnTo>
                  <a:pt x="37319" y="485505"/>
                </a:lnTo>
                <a:lnTo>
                  <a:pt x="39764" y="486585"/>
                </a:lnTo>
                <a:lnTo>
                  <a:pt x="41644" y="488059"/>
                </a:lnTo>
                <a:lnTo>
                  <a:pt x="43900" y="491760"/>
                </a:lnTo>
                <a:lnTo>
                  <a:pt x="44558" y="493987"/>
                </a:lnTo>
                <a:lnTo>
                  <a:pt x="44514" y="500253"/>
                </a:lnTo>
                <a:lnTo>
                  <a:pt x="43524" y="503065"/>
                </a:lnTo>
                <a:lnTo>
                  <a:pt x="39388" y="507767"/>
                </a:lnTo>
                <a:lnTo>
                  <a:pt x="36379" y="509083"/>
                </a:lnTo>
                <a:lnTo>
                  <a:pt x="32525" y="509342"/>
                </a:lnTo>
                <a:lnTo>
                  <a:pt x="46394" y="509342"/>
                </a:lnTo>
                <a:lnTo>
                  <a:pt x="47788" y="507767"/>
                </a:lnTo>
                <a:lnTo>
                  <a:pt x="47881" y="507598"/>
                </a:lnTo>
                <a:lnTo>
                  <a:pt x="49365" y="503065"/>
                </a:lnTo>
                <a:lnTo>
                  <a:pt x="49357" y="491411"/>
                </a:lnTo>
                <a:lnTo>
                  <a:pt x="48412" y="487733"/>
                </a:lnTo>
                <a:lnTo>
                  <a:pt x="44464" y="481444"/>
                </a:lnTo>
                <a:lnTo>
                  <a:pt x="41644" y="479285"/>
                </a:lnTo>
                <a:lnTo>
                  <a:pt x="38072" y="478126"/>
                </a:lnTo>
                <a:close/>
              </a:path>
              <a:path w="63500" h="603250">
                <a:moveTo>
                  <a:pt x="32525" y="485426"/>
                </a:moveTo>
                <a:lnTo>
                  <a:pt x="27637" y="485426"/>
                </a:lnTo>
                <a:lnTo>
                  <a:pt x="27637" y="508948"/>
                </a:lnTo>
                <a:lnTo>
                  <a:pt x="32525" y="508948"/>
                </a:lnTo>
                <a:lnTo>
                  <a:pt x="32525" y="485426"/>
                </a:lnTo>
                <a:close/>
              </a:path>
              <a:path w="63500" h="603250">
                <a:moveTo>
                  <a:pt x="48600" y="433569"/>
                </a:moveTo>
                <a:lnTo>
                  <a:pt x="24253" y="433569"/>
                </a:lnTo>
                <a:lnTo>
                  <a:pt x="22279" y="433704"/>
                </a:lnTo>
                <a:lnTo>
                  <a:pt x="12596" y="445425"/>
                </a:lnTo>
                <a:lnTo>
                  <a:pt x="12596" y="453817"/>
                </a:lnTo>
                <a:lnTo>
                  <a:pt x="14570" y="458283"/>
                </a:lnTo>
                <a:lnTo>
                  <a:pt x="18424" y="461376"/>
                </a:lnTo>
                <a:lnTo>
                  <a:pt x="13442" y="461376"/>
                </a:lnTo>
                <a:lnTo>
                  <a:pt x="13442" y="467811"/>
                </a:lnTo>
                <a:lnTo>
                  <a:pt x="48600" y="467811"/>
                </a:lnTo>
                <a:lnTo>
                  <a:pt x="48600" y="460667"/>
                </a:lnTo>
                <a:lnTo>
                  <a:pt x="24911" y="460667"/>
                </a:lnTo>
                <a:lnTo>
                  <a:pt x="21809" y="459565"/>
                </a:lnTo>
                <a:lnTo>
                  <a:pt x="18612" y="455144"/>
                </a:lnTo>
                <a:lnTo>
                  <a:pt x="17766" y="452523"/>
                </a:lnTo>
                <a:lnTo>
                  <a:pt x="17766" y="447574"/>
                </a:lnTo>
                <a:lnTo>
                  <a:pt x="18142" y="445909"/>
                </a:lnTo>
                <a:lnTo>
                  <a:pt x="18895" y="444503"/>
                </a:lnTo>
                <a:lnTo>
                  <a:pt x="19553" y="443085"/>
                </a:lnTo>
                <a:lnTo>
                  <a:pt x="20587" y="442095"/>
                </a:lnTo>
                <a:lnTo>
                  <a:pt x="21715" y="441544"/>
                </a:lnTo>
                <a:lnTo>
                  <a:pt x="22937" y="440982"/>
                </a:lnTo>
                <a:lnTo>
                  <a:pt x="24817" y="440712"/>
                </a:lnTo>
                <a:lnTo>
                  <a:pt x="48600" y="440712"/>
                </a:lnTo>
                <a:lnTo>
                  <a:pt x="48600" y="433569"/>
                </a:lnTo>
                <a:close/>
              </a:path>
              <a:path w="63500" h="603250">
                <a:moveTo>
                  <a:pt x="47697" y="396526"/>
                </a:moveTo>
                <a:lnTo>
                  <a:pt x="40422" y="396526"/>
                </a:lnTo>
                <a:lnTo>
                  <a:pt x="41738" y="397313"/>
                </a:lnTo>
                <a:lnTo>
                  <a:pt x="43994" y="400463"/>
                </a:lnTo>
                <a:lnTo>
                  <a:pt x="44558" y="402825"/>
                </a:lnTo>
                <a:lnTo>
                  <a:pt x="44501" y="409575"/>
                </a:lnTo>
                <a:lnTo>
                  <a:pt x="43900" y="411937"/>
                </a:lnTo>
                <a:lnTo>
                  <a:pt x="42584" y="413737"/>
                </a:lnTo>
                <a:lnTo>
                  <a:pt x="41362" y="415537"/>
                </a:lnTo>
                <a:lnTo>
                  <a:pt x="39576" y="416661"/>
                </a:lnTo>
                <a:lnTo>
                  <a:pt x="37225" y="417111"/>
                </a:lnTo>
                <a:lnTo>
                  <a:pt x="38072" y="424086"/>
                </a:lnTo>
                <a:lnTo>
                  <a:pt x="41832" y="423298"/>
                </a:lnTo>
                <a:lnTo>
                  <a:pt x="44652" y="421499"/>
                </a:lnTo>
                <a:lnTo>
                  <a:pt x="46532" y="418574"/>
                </a:lnTo>
                <a:lnTo>
                  <a:pt x="48506" y="415762"/>
                </a:lnTo>
                <a:lnTo>
                  <a:pt x="49370" y="411937"/>
                </a:lnTo>
                <a:lnTo>
                  <a:pt x="49307" y="401925"/>
                </a:lnTo>
                <a:lnTo>
                  <a:pt x="48976" y="399788"/>
                </a:lnTo>
                <a:lnTo>
                  <a:pt x="47942" y="397201"/>
                </a:lnTo>
                <a:lnTo>
                  <a:pt x="47697" y="396526"/>
                </a:lnTo>
                <a:close/>
              </a:path>
              <a:path w="63500" h="603250">
                <a:moveTo>
                  <a:pt x="22467" y="390676"/>
                </a:moveTo>
                <a:lnTo>
                  <a:pt x="13450" y="399788"/>
                </a:lnTo>
                <a:lnTo>
                  <a:pt x="12972" y="401250"/>
                </a:lnTo>
                <a:lnTo>
                  <a:pt x="12762" y="402825"/>
                </a:lnTo>
                <a:lnTo>
                  <a:pt x="12670" y="410137"/>
                </a:lnTo>
                <a:lnTo>
                  <a:pt x="12863" y="411599"/>
                </a:lnTo>
                <a:lnTo>
                  <a:pt x="18424" y="421611"/>
                </a:lnTo>
                <a:lnTo>
                  <a:pt x="19741" y="422511"/>
                </a:lnTo>
                <a:lnTo>
                  <a:pt x="21151" y="422961"/>
                </a:lnTo>
                <a:lnTo>
                  <a:pt x="24441" y="422961"/>
                </a:lnTo>
                <a:lnTo>
                  <a:pt x="26039" y="422398"/>
                </a:lnTo>
                <a:lnTo>
                  <a:pt x="27449" y="421386"/>
                </a:lnTo>
                <a:lnTo>
                  <a:pt x="28953" y="420374"/>
                </a:lnTo>
                <a:lnTo>
                  <a:pt x="29987" y="418799"/>
                </a:lnTo>
                <a:lnTo>
                  <a:pt x="31162" y="415987"/>
                </a:lnTo>
                <a:lnTo>
                  <a:pt x="20869" y="415987"/>
                </a:lnTo>
                <a:lnTo>
                  <a:pt x="19835" y="415312"/>
                </a:lnTo>
                <a:lnTo>
                  <a:pt x="18678" y="413624"/>
                </a:lnTo>
                <a:lnTo>
                  <a:pt x="17954" y="412499"/>
                </a:lnTo>
                <a:lnTo>
                  <a:pt x="17484" y="410137"/>
                </a:lnTo>
                <a:lnTo>
                  <a:pt x="17513" y="404063"/>
                </a:lnTo>
                <a:lnTo>
                  <a:pt x="18048" y="401925"/>
                </a:lnTo>
                <a:lnTo>
                  <a:pt x="19083" y="400463"/>
                </a:lnTo>
                <a:lnTo>
                  <a:pt x="20023" y="398888"/>
                </a:lnTo>
                <a:lnTo>
                  <a:pt x="21433" y="397988"/>
                </a:lnTo>
                <a:lnTo>
                  <a:pt x="23313" y="397651"/>
                </a:lnTo>
                <a:lnTo>
                  <a:pt x="22467" y="390676"/>
                </a:lnTo>
                <a:close/>
              </a:path>
              <a:path w="63500" h="603250">
                <a:moveTo>
                  <a:pt x="40234" y="389102"/>
                </a:moveTo>
                <a:lnTo>
                  <a:pt x="36285" y="389102"/>
                </a:lnTo>
                <a:lnTo>
                  <a:pt x="34499" y="389664"/>
                </a:lnTo>
                <a:lnTo>
                  <a:pt x="31773" y="392026"/>
                </a:lnTo>
                <a:lnTo>
                  <a:pt x="30739" y="393489"/>
                </a:lnTo>
                <a:lnTo>
                  <a:pt x="30081" y="395513"/>
                </a:lnTo>
                <a:lnTo>
                  <a:pt x="29329" y="397538"/>
                </a:lnTo>
                <a:lnTo>
                  <a:pt x="28339" y="401250"/>
                </a:lnTo>
                <a:lnTo>
                  <a:pt x="27261" y="406087"/>
                </a:lnTo>
                <a:lnTo>
                  <a:pt x="26509" y="409575"/>
                </a:lnTo>
                <a:lnTo>
                  <a:pt x="25714" y="412499"/>
                </a:lnTo>
                <a:lnTo>
                  <a:pt x="22843" y="415987"/>
                </a:lnTo>
                <a:lnTo>
                  <a:pt x="31162" y="415987"/>
                </a:lnTo>
                <a:lnTo>
                  <a:pt x="31679" y="414749"/>
                </a:lnTo>
                <a:lnTo>
                  <a:pt x="32619" y="411150"/>
                </a:lnTo>
                <a:lnTo>
                  <a:pt x="33747" y="405862"/>
                </a:lnTo>
                <a:lnTo>
                  <a:pt x="34529" y="401925"/>
                </a:lnTo>
                <a:lnTo>
                  <a:pt x="35157" y="399563"/>
                </a:lnTo>
                <a:lnTo>
                  <a:pt x="36473" y="397201"/>
                </a:lnTo>
                <a:lnTo>
                  <a:pt x="37602" y="396526"/>
                </a:lnTo>
                <a:lnTo>
                  <a:pt x="47697" y="396526"/>
                </a:lnTo>
                <a:lnTo>
                  <a:pt x="47002" y="394614"/>
                </a:lnTo>
                <a:lnTo>
                  <a:pt x="45686" y="392589"/>
                </a:lnTo>
                <a:lnTo>
                  <a:pt x="43900" y="391239"/>
                </a:lnTo>
                <a:lnTo>
                  <a:pt x="42114" y="389776"/>
                </a:lnTo>
                <a:lnTo>
                  <a:pt x="40234" y="389102"/>
                </a:lnTo>
                <a:close/>
              </a:path>
              <a:path w="63500" h="603250">
                <a:moveTo>
                  <a:pt x="6862" y="372228"/>
                </a:moveTo>
                <a:lnTo>
                  <a:pt x="0" y="372228"/>
                </a:lnTo>
                <a:lnTo>
                  <a:pt x="0" y="379315"/>
                </a:lnTo>
                <a:lnTo>
                  <a:pt x="6862" y="379315"/>
                </a:lnTo>
                <a:lnTo>
                  <a:pt x="6862" y="372228"/>
                </a:lnTo>
                <a:close/>
              </a:path>
              <a:path w="63500" h="603250">
                <a:moveTo>
                  <a:pt x="48600" y="372228"/>
                </a:moveTo>
                <a:lnTo>
                  <a:pt x="13442" y="372228"/>
                </a:lnTo>
                <a:lnTo>
                  <a:pt x="13442" y="379315"/>
                </a:lnTo>
                <a:lnTo>
                  <a:pt x="48600" y="379315"/>
                </a:lnTo>
                <a:lnTo>
                  <a:pt x="48600" y="372228"/>
                </a:lnTo>
                <a:close/>
              </a:path>
              <a:path w="63500" h="603250">
                <a:moveTo>
                  <a:pt x="18048" y="359517"/>
                </a:moveTo>
                <a:lnTo>
                  <a:pt x="13442" y="359517"/>
                </a:lnTo>
                <a:lnTo>
                  <a:pt x="13442" y="364691"/>
                </a:lnTo>
                <a:lnTo>
                  <a:pt x="18048" y="364691"/>
                </a:lnTo>
                <a:lnTo>
                  <a:pt x="18048" y="359517"/>
                </a:lnTo>
                <a:close/>
              </a:path>
              <a:path w="63500" h="603250">
                <a:moveTo>
                  <a:pt x="48600" y="344218"/>
                </a:moveTo>
                <a:lnTo>
                  <a:pt x="43242" y="345231"/>
                </a:lnTo>
                <a:lnTo>
                  <a:pt x="43430" y="346468"/>
                </a:lnTo>
                <a:lnTo>
                  <a:pt x="43524" y="349393"/>
                </a:lnTo>
                <a:lnTo>
                  <a:pt x="43336" y="350180"/>
                </a:lnTo>
                <a:lnTo>
                  <a:pt x="42772" y="351305"/>
                </a:lnTo>
                <a:lnTo>
                  <a:pt x="42396" y="351755"/>
                </a:lnTo>
                <a:lnTo>
                  <a:pt x="41926" y="351980"/>
                </a:lnTo>
                <a:lnTo>
                  <a:pt x="41456" y="352317"/>
                </a:lnTo>
                <a:lnTo>
                  <a:pt x="40328" y="352430"/>
                </a:lnTo>
                <a:lnTo>
                  <a:pt x="1128" y="352430"/>
                </a:lnTo>
                <a:lnTo>
                  <a:pt x="4700" y="359517"/>
                </a:lnTo>
                <a:lnTo>
                  <a:pt x="41926" y="359517"/>
                </a:lnTo>
                <a:lnTo>
                  <a:pt x="44276" y="359179"/>
                </a:lnTo>
                <a:lnTo>
                  <a:pt x="45310" y="358617"/>
                </a:lnTo>
                <a:lnTo>
                  <a:pt x="46438" y="358054"/>
                </a:lnTo>
                <a:lnTo>
                  <a:pt x="47378" y="357042"/>
                </a:lnTo>
                <a:lnTo>
                  <a:pt x="48036" y="355580"/>
                </a:lnTo>
                <a:lnTo>
                  <a:pt x="48788" y="354230"/>
                </a:lnTo>
                <a:lnTo>
                  <a:pt x="49039" y="352430"/>
                </a:lnTo>
                <a:lnTo>
                  <a:pt x="49023" y="347593"/>
                </a:lnTo>
                <a:lnTo>
                  <a:pt x="48882" y="346243"/>
                </a:lnTo>
                <a:lnTo>
                  <a:pt x="48600" y="344218"/>
                </a:lnTo>
                <a:close/>
              </a:path>
              <a:path w="63500" h="603250">
                <a:moveTo>
                  <a:pt x="18048" y="345231"/>
                </a:moveTo>
                <a:lnTo>
                  <a:pt x="13442" y="345231"/>
                </a:lnTo>
                <a:lnTo>
                  <a:pt x="13442" y="352430"/>
                </a:lnTo>
                <a:lnTo>
                  <a:pt x="18048" y="352430"/>
                </a:lnTo>
                <a:lnTo>
                  <a:pt x="18048" y="345231"/>
                </a:lnTo>
                <a:close/>
              </a:path>
              <a:path w="63500" h="603250">
                <a:moveTo>
                  <a:pt x="13442" y="303047"/>
                </a:moveTo>
                <a:lnTo>
                  <a:pt x="41926" y="322058"/>
                </a:lnTo>
                <a:lnTo>
                  <a:pt x="39106" y="322958"/>
                </a:lnTo>
                <a:lnTo>
                  <a:pt x="36379" y="323970"/>
                </a:lnTo>
                <a:lnTo>
                  <a:pt x="33841" y="325095"/>
                </a:lnTo>
                <a:lnTo>
                  <a:pt x="13442" y="333869"/>
                </a:lnTo>
                <a:lnTo>
                  <a:pt x="13442" y="341631"/>
                </a:lnTo>
                <a:lnTo>
                  <a:pt x="48694" y="325657"/>
                </a:lnTo>
                <a:lnTo>
                  <a:pt x="60524" y="325657"/>
                </a:lnTo>
                <a:lnTo>
                  <a:pt x="59223" y="324307"/>
                </a:lnTo>
                <a:lnTo>
                  <a:pt x="57249" y="323070"/>
                </a:lnTo>
                <a:lnTo>
                  <a:pt x="55744" y="322058"/>
                </a:lnTo>
                <a:lnTo>
                  <a:pt x="53112" y="320708"/>
                </a:lnTo>
                <a:lnTo>
                  <a:pt x="13442" y="303047"/>
                </a:lnTo>
                <a:close/>
              </a:path>
              <a:path w="63500" h="603250">
                <a:moveTo>
                  <a:pt x="60524" y="325657"/>
                </a:moveTo>
                <a:lnTo>
                  <a:pt x="48694" y="325657"/>
                </a:lnTo>
                <a:lnTo>
                  <a:pt x="49352" y="325882"/>
                </a:lnTo>
                <a:lnTo>
                  <a:pt x="49822" y="326107"/>
                </a:lnTo>
                <a:lnTo>
                  <a:pt x="56507" y="330944"/>
                </a:lnTo>
                <a:lnTo>
                  <a:pt x="56873" y="331732"/>
                </a:lnTo>
                <a:lnTo>
                  <a:pt x="57155" y="332969"/>
                </a:lnTo>
                <a:lnTo>
                  <a:pt x="57092" y="336231"/>
                </a:lnTo>
                <a:lnTo>
                  <a:pt x="56967" y="337131"/>
                </a:lnTo>
                <a:lnTo>
                  <a:pt x="56591" y="338706"/>
                </a:lnTo>
                <a:lnTo>
                  <a:pt x="62137" y="337919"/>
                </a:lnTo>
                <a:lnTo>
                  <a:pt x="62701" y="336231"/>
                </a:lnTo>
                <a:lnTo>
                  <a:pt x="62889" y="334656"/>
                </a:lnTo>
                <a:lnTo>
                  <a:pt x="62834" y="330719"/>
                </a:lnTo>
                <a:lnTo>
                  <a:pt x="62419" y="329032"/>
                </a:lnTo>
                <a:lnTo>
                  <a:pt x="61506" y="327232"/>
                </a:lnTo>
                <a:lnTo>
                  <a:pt x="60633" y="325770"/>
                </a:lnTo>
                <a:close/>
              </a:path>
              <a:path w="63500" h="603250">
                <a:moveTo>
                  <a:pt x="48600" y="238253"/>
                </a:moveTo>
                <a:lnTo>
                  <a:pt x="24253" y="238253"/>
                </a:lnTo>
                <a:lnTo>
                  <a:pt x="22279" y="238365"/>
                </a:lnTo>
                <a:lnTo>
                  <a:pt x="21151" y="238590"/>
                </a:lnTo>
                <a:lnTo>
                  <a:pt x="19459" y="239040"/>
                </a:lnTo>
                <a:lnTo>
                  <a:pt x="17954" y="239715"/>
                </a:lnTo>
                <a:lnTo>
                  <a:pt x="16732" y="240840"/>
                </a:lnTo>
                <a:lnTo>
                  <a:pt x="15510" y="241852"/>
                </a:lnTo>
                <a:lnTo>
                  <a:pt x="14476" y="243427"/>
                </a:lnTo>
                <a:lnTo>
                  <a:pt x="12972" y="247702"/>
                </a:lnTo>
                <a:lnTo>
                  <a:pt x="12596" y="250064"/>
                </a:lnTo>
                <a:lnTo>
                  <a:pt x="12596" y="258501"/>
                </a:lnTo>
                <a:lnTo>
                  <a:pt x="14570" y="262888"/>
                </a:lnTo>
                <a:lnTo>
                  <a:pt x="18424" y="266038"/>
                </a:lnTo>
                <a:lnTo>
                  <a:pt x="13442" y="266038"/>
                </a:lnTo>
                <a:lnTo>
                  <a:pt x="13442" y="272450"/>
                </a:lnTo>
                <a:lnTo>
                  <a:pt x="48600" y="272450"/>
                </a:lnTo>
                <a:lnTo>
                  <a:pt x="48600" y="265250"/>
                </a:lnTo>
                <a:lnTo>
                  <a:pt x="24911" y="265250"/>
                </a:lnTo>
                <a:lnTo>
                  <a:pt x="21809" y="264238"/>
                </a:lnTo>
                <a:lnTo>
                  <a:pt x="18612" y="259738"/>
                </a:lnTo>
                <a:lnTo>
                  <a:pt x="17766" y="257151"/>
                </a:lnTo>
                <a:lnTo>
                  <a:pt x="17766" y="252201"/>
                </a:lnTo>
                <a:lnTo>
                  <a:pt x="18142" y="250514"/>
                </a:lnTo>
                <a:lnTo>
                  <a:pt x="18895" y="249164"/>
                </a:lnTo>
                <a:lnTo>
                  <a:pt x="19553" y="247702"/>
                </a:lnTo>
                <a:lnTo>
                  <a:pt x="20587" y="246690"/>
                </a:lnTo>
                <a:lnTo>
                  <a:pt x="21715" y="246127"/>
                </a:lnTo>
                <a:lnTo>
                  <a:pt x="22937" y="245677"/>
                </a:lnTo>
                <a:lnTo>
                  <a:pt x="24817" y="245340"/>
                </a:lnTo>
                <a:lnTo>
                  <a:pt x="48600" y="245340"/>
                </a:lnTo>
                <a:lnTo>
                  <a:pt x="48600" y="238253"/>
                </a:lnTo>
                <a:close/>
              </a:path>
              <a:path w="63500" h="603250">
                <a:moveTo>
                  <a:pt x="14570" y="203043"/>
                </a:moveTo>
                <a:lnTo>
                  <a:pt x="13254" y="205631"/>
                </a:lnTo>
                <a:lnTo>
                  <a:pt x="12596" y="207993"/>
                </a:lnTo>
                <a:lnTo>
                  <a:pt x="12654" y="212380"/>
                </a:lnTo>
                <a:lnTo>
                  <a:pt x="12972" y="213618"/>
                </a:lnTo>
                <a:lnTo>
                  <a:pt x="13818" y="214967"/>
                </a:lnTo>
                <a:lnTo>
                  <a:pt x="14570" y="216430"/>
                </a:lnTo>
                <a:lnTo>
                  <a:pt x="16262" y="217892"/>
                </a:lnTo>
                <a:lnTo>
                  <a:pt x="18706" y="219579"/>
                </a:lnTo>
                <a:lnTo>
                  <a:pt x="13442" y="219579"/>
                </a:lnTo>
                <a:lnTo>
                  <a:pt x="13442" y="225991"/>
                </a:lnTo>
                <a:lnTo>
                  <a:pt x="48600" y="225991"/>
                </a:lnTo>
                <a:lnTo>
                  <a:pt x="48600" y="218792"/>
                </a:lnTo>
                <a:lnTo>
                  <a:pt x="27637" y="218792"/>
                </a:lnTo>
                <a:lnTo>
                  <a:pt x="25381" y="218455"/>
                </a:lnTo>
                <a:lnTo>
                  <a:pt x="18801" y="209005"/>
                </a:lnTo>
                <a:lnTo>
                  <a:pt x="19177" y="207318"/>
                </a:lnTo>
                <a:lnTo>
                  <a:pt x="20117" y="205518"/>
                </a:lnTo>
                <a:lnTo>
                  <a:pt x="14570" y="203043"/>
                </a:lnTo>
                <a:close/>
              </a:path>
              <a:path w="63500" h="603250">
                <a:moveTo>
                  <a:pt x="62137" y="157260"/>
                </a:moveTo>
                <a:lnTo>
                  <a:pt x="57813" y="157260"/>
                </a:lnTo>
                <a:lnTo>
                  <a:pt x="57813" y="204618"/>
                </a:lnTo>
                <a:lnTo>
                  <a:pt x="62137" y="204618"/>
                </a:lnTo>
                <a:lnTo>
                  <a:pt x="62137" y="157260"/>
                </a:lnTo>
                <a:close/>
              </a:path>
              <a:path w="63500" h="603250">
                <a:moveTo>
                  <a:pt x="47656" y="126663"/>
                </a:moveTo>
                <a:lnTo>
                  <a:pt x="40422" y="126663"/>
                </a:lnTo>
                <a:lnTo>
                  <a:pt x="41738" y="127563"/>
                </a:lnTo>
                <a:lnTo>
                  <a:pt x="43994" y="130713"/>
                </a:lnTo>
                <a:lnTo>
                  <a:pt x="44558" y="133075"/>
                </a:lnTo>
                <a:lnTo>
                  <a:pt x="44501" y="139824"/>
                </a:lnTo>
                <a:lnTo>
                  <a:pt x="43900" y="142187"/>
                </a:lnTo>
                <a:lnTo>
                  <a:pt x="42584" y="143986"/>
                </a:lnTo>
                <a:lnTo>
                  <a:pt x="41362" y="145786"/>
                </a:lnTo>
                <a:lnTo>
                  <a:pt x="39576" y="146911"/>
                </a:lnTo>
                <a:lnTo>
                  <a:pt x="37225" y="147361"/>
                </a:lnTo>
                <a:lnTo>
                  <a:pt x="38072" y="154335"/>
                </a:lnTo>
                <a:lnTo>
                  <a:pt x="41832" y="153548"/>
                </a:lnTo>
                <a:lnTo>
                  <a:pt x="44652" y="151748"/>
                </a:lnTo>
                <a:lnTo>
                  <a:pt x="46532" y="148823"/>
                </a:lnTo>
                <a:lnTo>
                  <a:pt x="48506" y="146011"/>
                </a:lnTo>
                <a:lnTo>
                  <a:pt x="49370" y="142187"/>
                </a:lnTo>
                <a:lnTo>
                  <a:pt x="49307" y="132175"/>
                </a:lnTo>
                <a:lnTo>
                  <a:pt x="48976" y="130038"/>
                </a:lnTo>
                <a:lnTo>
                  <a:pt x="47942" y="127450"/>
                </a:lnTo>
                <a:lnTo>
                  <a:pt x="47656" y="126663"/>
                </a:lnTo>
                <a:close/>
              </a:path>
              <a:path w="63500" h="603250">
                <a:moveTo>
                  <a:pt x="22467" y="120926"/>
                </a:moveTo>
                <a:lnTo>
                  <a:pt x="13450" y="130038"/>
                </a:lnTo>
                <a:lnTo>
                  <a:pt x="12972" y="131500"/>
                </a:lnTo>
                <a:lnTo>
                  <a:pt x="12762" y="133075"/>
                </a:lnTo>
                <a:lnTo>
                  <a:pt x="12670" y="140387"/>
                </a:lnTo>
                <a:lnTo>
                  <a:pt x="12863" y="141849"/>
                </a:lnTo>
                <a:lnTo>
                  <a:pt x="18424" y="151861"/>
                </a:lnTo>
                <a:lnTo>
                  <a:pt x="19741" y="152761"/>
                </a:lnTo>
                <a:lnTo>
                  <a:pt x="21151" y="153211"/>
                </a:lnTo>
                <a:lnTo>
                  <a:pt x="24441" y="153211"/>
                </a:lnTo>
                <a:lnTo>
                  <a:pt x="26039" y="152648"/>
                </a:lnTo>
                <a:lnTo>
                  <a:pt x="27449" y="151636"/>
                </a:lnTo>
                <a:lnTo>
                  <a:pt x="28953" y="150623"/>
                </a:lnTo>
                <a:lnTo>
                  <a:pt x="29987" y="149048"/>
                </a:lnTo>
                <a:lnTo>
                  <a:pt x="31162" y="146236"/>
                </a:lnTo>
                <a:lnTo>
                  <a:pt x="20869" y="146236"/>
                </a:lnTo>
                <a:lnTo>
                  <a:pt x="19835" y="145561"/>
                </a:lnTo>
                <a:lnTo>
                  <a:pt x="18678" y="143874"/>
                </a:lnTo>
                <a:lnTo>
                  <a:pt x="17954" y="142749"/>
                </a:lnTo>
                <a:lnTo>
                  <a:pt x="17484" y="140387"/>
                </a:lnTo>
                <a:lnTo>
                  <a:pt x="17513" y="134312"/>
                </a:lnTo>
                <a:lnTo>
                  <a:pt x="18048" y="132175"/>
                </a:lnTo>
                <a:lnTo>
                  <a:pt x="19083" y="130713"/>
                </a:lnTo>
                <a:lnTo>
                  <a:pt x="20023" y="129138"/>
                </a:lnTo>
                <a:lnTo>
                  <a:pt x="21433" y="128238"/>
                </a:lnTo>
                <a:lnTo>
                  <a:pt x="23313" y="127900"/>
                </a:lnTo>
                <a:lnTo>
                  <a:pt x="22467" y="120926"/>
                </a:lnTo>
                <a:close/>
              </a:path>
              <a:path w="63500" h="603250">
                <a:moveTo>
                  <a:pt x="40234" y="119351"/>
                </a:moveTo>
                <a:lnTo>
                  <a:pt x="36285" y="119351"/>
                </a:lnTo>
                <a:lnTo>
                  <a:pt x="34499" y="119914"/>
                </a:lnTo>
                <a:lnTo>
                  <a:pt x="31773" y="122276"/>
                </a:lnTo>
                <a:lnTo>
                  <a:pt x="30739" y="123738"/>
                </a:lnTo>
                <a:lnTo>
                  <a:pt x="30081" y="125763"/>
                </a:lnTo>
                <a:lnTo>
                  <a:pt x="29329" y="127788"/>
                </a:lnTo>
                <a:lnTo>
                  <a:pt x="28339" y="131500"/>
                </a:lnTo>
                <a:lnTo>
                  <a:pt x="27261" y="136337"/>
                </a:lnTo>
                <a:lnTo>
                  <a:pt x="26509" y="139824"/>
                </a:lnTo>
                <a:lnTo>
                  <a:pt x="25714" y="142749"/>
                </a:lnTo>
                <a:lnTo>
                  <a:pt x="22843" y="146236"/>
                </a:lnTo>
                <a:lnTo>
                  <a:pt x="31162" y="146236"/>
                </a:lnTo>
                <a:lnTo>
                  <a:pt x="31679" y="144999"/>
                </a:lnTo>
                <a:lnTo>
                  <a:pt x="32619" y="141399"/>
                </a:lnTo>
                <a:lnTo>
                  <a:pt x="33747" y="136112"/>
                </a:lnTo>
                <a:lnTo>
                  <a:pt x="34529" y="132175"/>
                </a:lnTo>
                <a:lnTo>
                  <a:pt x="35157" y="129813"/>
                </a:lnTo>
                <a:lnTo>
                  <a:pt x="36473" y="127450"/>
                </a:lnTo>
                <a:lnTo>
                  <a:pt x="37602" y="126663"/>
                </a:lnTo>
                <a:lnTo>
                  <a:pt x="47656" y="126663"/>
                </a:lnTo>
                <a:lnTo>
                  <a:pt x="47002" y="124863"/>
                </a:lnTo>
                <a:lnTo>
                  <a:pt x="45686" y="122838"/>
                </a:lnTo>
                <a:lnTo>
                  <a:pt x="43900" y="121488"/>
                </a:lnTo>
                <a:lnTo>
                  <a:pt x="42114" y="120026"/>
                </a:lnTo>
                <a:lnTo>
                  <a:pt x="40234" y="119351"/>
                </a:lnTo>
                <a:close/>
              </a:path>
              <a:path w="63500" h="603250">
                <a:moveTo>
                  <a:pt x="26321" y="81892"/>
                </a:moveTo>
                <a:lnTo>
                  <a:pt x="17672" y="81892"/>
                </a:lnTo>
                <a:lnTo>
                  <a:pt x="14288" y="85042"/>
                </a:lnTo>
                <a:lnTo>
                  <a:pt x="12596" y="89204"/>
                </a:lnTo>
                <a:lnTo>
                  <a:pt x="12596" y="97866"/>
                </a:lnTo>
                <a:lnTo>
                  <a:pt x="27449" y="112377"/>
                </a:lnTo>
                <a:lnTo>
                  <a:pt x="35721" y="112377"/>
                </a:lnTo>
                <a:lnTo>
                  <a:pt x="39858" y="110802"/>
                </a:lnTo>
                <a:lnTo>
                  <a:pt x="43430" y="107652"/>
                </a:lnTo>
                <a:lnTo>
                  <a:pt x="46287" y="105065"/>
                </a:lnTo>
                <a:lnTo>
                  <a:pt x="26133" y="105065"/>
                </a:lnTo>
                <a:lnTo>
                  <a:pt x="22937" y="103940"/>
                </a:lnTo>
                <a:lnTo>
                  <a:pt x="20775" y="101690"/>
                </a:lnTo>
                <a:lnTo>
                  <a:pt x="18612" y="99553"/>
                </a:lnTo>
                <a:lnTo>
                  <a:pt x="17578" y="96853"/>
                </a:lnTo>
                <a:lnTo>
                  <a:pt x="17703" y="90104"/>
                </a:lnTo>
                <a:lnTo>
                  <a:pt x="18612" y="87629"/>
                </a:lnTo>
                <a:lnTo>
                  <a:pt x="20869" y="85379"/>
                </a:lnTo>
                <a:lnTo>
                  <a:pt x="23031" y="83017"/>
                </a:lnTo>
                <a:lnTo>
                  <a:pt x="26321" y="81892"/>
                </a:lnTo>
                <a:close/>
              </a:path>
              <a:path w="63500" h="603250">
                <a:moveTo>
                  <a:pt x="60388" y="82454"/>
                </a:moveTo>
                <a:lnTo>
                  <a:pt x="47942" y="82454"/>
                </a:lnTo>
                <a:lnTo>
                  <a:pt x="50480" y="82679"/>
                </a:lnTo>
                <a:lnTo>
                  <a:pt x="51702" y="83017"/>
                </a:lnTo>
                <a:lnTo>
                  <a:pt x="57893" y="97866"/>
                </a:lnTo>
                <a:lnTo>
                  <a:pt x="57437" y="99778"/>
                </a:lnTo>
                <a:lnTo>
                  <a:pt x="55462" y="102928"/>
                </a:lnTo>
                <a:lnTo>
                  <a:pt x="54146" y="103715"/>
                </a:lnTo>
                <a:lnTo>
                  <a:pt x="52360" y="104053"/>
                </a:lnTo>
                <a:lnTo>
                  <a:pt x="51514" y="110914"/>
                </a:lnTo>
                <a:lnTo>
                  <a:pt x="62837" y="99553"/>
                </a:lnTo>
                <a:lnTo>
                  <a:pt x="62724" y="89204"/>
                </a:lnTo>
                <a:lnTo>
                  <a:pt x="62231" y="86504"/>
                </a:lnTo>
                <a:lnTo>
                  <a:pt x="60388" y="82454"/>
                </a:lnTo>
                <a:close/>
              </a:path>
              <a:path w="63500" h="603250">
                <a:moveTo>
                  <a:pt x="49352" y="75255"/>
                </a:moveTo>
                <a:lnTo>
                  <a:pt x="13442" y="75255"/>
                </a:lnTo>
                <a:lnTo>
                  <a:pt x="13442" y="81892"/>
                </a:lnTo>
                <a:lnTo>
                  <a:pt x="35063" y="81892"/>
                </a:lnTo>
                <a:lnTo>
                  <a:pt x="38448" y="83017"/>
                </a:lnTo>
                <a:lnTo>
                  <a:pt x="42584" y="87517"/>
                </a:lnTo>
                <a:lnTo>
                  <a:pt x="43665" y="90104"/>
                </a:lnTo>
                <a:lnTo>
                  <a:pt x="43712" y="96853"/>
                </a:lnTo>
                <a:lnTo>
                  <a:pt x="42584" y="99553"/>
                </a:lnTo>
                <a:lnTo>
                  <a:pt x="40516" y="101803"/>
                </a:lnTo>
                <a:lnTo>
                  <a:pt x="38354" y="103940"/>
                </a:lnTo>
                <a:lnTo>
                  <a:pt x="34969" y="105065"/>
                </a:lnTo>
                <a:lnTo>
                  <a:pt x="46287" y="105065"/>
                </a:lnTo>
                <a:lnTo>
                  <a:pt x="46908" y="104502"/>
                </a:lnTo>
                <a:lnTo>
                  <a:pt x="48600" y="100003"/>
                </a:lnTo>
                <a:lnTo>
                  <a:pt x="48600" y="89541"/>
                </a:lnTo>
                <a:lnTo>
                  <a:pt x="47096" y="85604"/>
                </a:lnTo>
                <a:lnTo>
                  <a:pt x="43994" y="82567"/>
                </a:lnTo>
                <a:lnTo>
                  <a:pt x="47942" y="82454"/>
                </a:lnTo>
                <a:lnTo>
                  <a:pt x="60388" y="82454"/>
                </a:lnTo>
                <a:lnTo>
                  <a:pt x="59599" y="80767"/>
                </a:lnTo>
                <a:lnTo>
                  <a:pt x="57813" y="78630"/>
                </a:lnTo>
                <a:lnTo>
                  <a:pt x="55462" y="77280"/>
                </a:lnTo>
                <a:lnTo>
                  <a:pt x="53206" y="75930"/>
                </a:lnTo>
                <a:lnTo>
                  <a:pt x="49352" y="75255"/>
                </a:lnTo>
                <a:close/>
              </a:path>
              <a:path w="63500" h="603250">
                <a:moveTo>
                  <a:pt x="35063" y="26322"/>
                </a:moveTo>
                <a:lnTo>
                  <a:pt x="24911" y="26322"/>
                </a:lnTo>
                <a:lnTo>
                  <a:pt x="20587" y="28122"/>
                </a:lnTo>
                <a:lnTo>
                  <a:pt x="14194" y="35546"/>
                </a:lnTo>
                <a:lnTo>
                  <a:pt x="12596" y="40271"/>
                </a:lnTo>
                <a:lnTo>
                  <a:pt x="12596" y="51182"/>
                </a:lnTo>
                <a:lnTo>
                  <a:pt x="13912" y="55682"/>
                </a:lnTo>
                <a:lnTo>
                  <a:pt x="19647" y="63556"/>
                </a:lnTo>
                <a:lnTo>
                  <a:pt x="24535" y="65806"/>
                </a:lnTo>
                <a:lnTo>
                  <a:pt x="36943" y="65806"/>
                </a:lnTo>
                <a:lnTo>
                  <a:pt x="41550" y="64006"/>
                </a:lnTo>
                <a:lnTo>
                  <a:pt x="44652" y="60294"/>
                </a:lnTo>
                <a:lnTo>
                  <a:pt x="46250" y="58494"/>
                </a:lnTo>
                <a:lnTo>
                  <a:pt x="26509" y="58494"/>
                </a:lnTo>
                <a:lnTo>
                  <a:pt x="23125" y="57257"/>
                </a:lnTo>
                <a:lnTo>
                  <a:pt x="20869" y="54894"/>
                </a:lnTo>
                <a:lnTo>
                  <a:pt x="18706" y="52532"/>
                </a:lnTo>
                <a:lnTo>
                  <a:pt x="17578" y="49607"/>
                </a:lnTo>
                <a:lnTo>
                  <a:pt x="17665" y="42296"/>
                </a:lnTo>
                <a:lnTo>
                  <a:pt x="18706" y="39596"/>
                </a:lnTo>
                <a:lnTo>
                  <a:pt x="21066" y="37121"/>
                </a:lnTo>
                <a:lnTo>
                  <a:pt x="23125" y="34871"/>
                </a:lnTo>
                <a:lnTo>
                  <a:pt x="26509" y="33634"/>
                </a:lnTo>
                <a:lnTo>
                  <a:pt x="46210" y="33634"/>
                </a:lnTo>
                <a:lnTo>
                  <a:pt x="45780" y="32734"/>
                </a:lnTo>
                <a:lnTo>
                  <a:pt x="43806" y="30372"/>
                </a:lnTo>
                <a:lnTo>
                  <a:pt x="41174" y="28797"/>
                </a:lnTo>
                <a:lnTo>
                  <a:pt x="38636" y="27110"/>
                </a:lnTo>
                <a:lnTo>
                  <a:pt x="35063" y="26322"/>
                </a:lnTo>
                <a:close/>
              </a:path>
              <a:path w="63500" h="603250">
                <a:moveTo>
                  <a:pt x="46210" y="33634"/>
                </a:moveTo>
                <a:lnTo>
                  <a:pt x="35439" y="33634"/>
                </a:lnTo>
                <a:lnTo>
                  <a:pt x="38918" y="34871"/>
                </a:lnTo>
                <a:lnTo>
                  <a:pt x="41281" y="37234"/>
                </a:lnTo>
                <a:lnTo>
                  <a:pt x="43430" y="39483"/>
                </a:lnTo>
                <a:lnTo>
                  <a:pt x="44474" y="42296"/>
                </a:lnTo>
                <a:lnTo>
                  <a:pt x="44558" y="49607"/>
                </a:lnTo>
                <a:lnTo>
                  <a:pt x="43430" y="52532"/>
                </a:lnTo>
                <a:lnTo>
                  <a:pt x="38918" y="57257"/>
                </a:lnTo>
                <a:lnTo>
                  <a:pt x="35533" y="58494"/>
                </a:lnTo>
                <a:lnTo>
                  <a:pt x="46250" y="58494"/>
                </a:lnTo>
                <a:lnTo>
                  <a:pt x="47848" y="56694"/>
                </a:lnTo>
                <a:lnTo>
                  <a:pt x="49446" y="51970"/>
                </a:lnTo>
                <a:lnTo>
                  <a:pt x="49446" y="42296"/>
                </a:lnTo>
                <a:lnTo>
                  <a:pt x="48694" y="38921"/>
                </a:lnTo>
                <a:lnTo>
                  <a:pt x="47284" y="35884"/>
                </a:lnTo>
                <a:lnTo>
                  <a:pt x="46210" y="33634"/>
                </a:lnTo>
                <a:close/>
              </a:path>
              <a:path w="63500" h="603250">
                <a:moveTo>
                  <a:pt x="18048" y="15298"/>
                </a:moveTo>
                <a:lnTo>
                  <a:pt x="13442" y="15298"/>
                </a:lnTo>
                <a:lnTo>
                  <a:pt x="13442" y="20473"/>
                </a:lnTo>
                <a:lnTo>
                  <a:pt x="18048" y="20473"/>
                </a:lnTo>
                <a:lnTo>
                  <a:pt x="18048" y="15298"/>
                </a:lnTo>
                <a:close/>
              </a:path>
              <a:path w="63500" h="603250">
                <a:moveTo>
                  <a:pt x="48600" y="0"/>
                </a:moveTo>
                <a:lnTo>
                  <a:pt x="43242" y="1012"/>
                </a:lnTo>
                <a:lnTo>
                  <a:pt x="43430" y="2249"/>
                </a:lnTo>
                <a:lnTo>
                  <a:pt x="43524" y="5174"/>
                </a:lnTo>
                <a:lnTo>
                  <a:pt x="43336" y="5961"/>
                </a:lnTo>
                <a:lnTo>
                  <a:pt x="42772" y="7086"/>
                </a:lnTo>
                <a:lnTo>
                  <a:pt x="42396" y="7536"/>
                </a:lnTo>
                <a:lnTo>
                  <a:pt x="41926" y="7761"/>
                </a:lnTo>
                <a:lnTo>
                  <a:pt x="41456" y="8099"/>
                </a:lnTo>
                <a:lnTo>
                  <a:pt x="40328" y="8211"/>
                </a:lnTo>
                <a:lnTo>
                  <a:pt x="1128" y="8211"/>
                </a:lnTo>
                <a:lnTo>
                  <a:pt x="4700" y="15298"/>
                </a:lnTo>
                <a:lnTo>
                  <a:pt x="41926" y="15298"/>
                </a:lnTo>
                <a:lnTo>
                  <a:pt x="44276" y="14961"/>
                </a:lnTo>
                <a:lnTo>
                  <a:pt x="45310" y="14398"/>
                </a:lnTo>
                <a:lnTo>
                  <a:pt x="46438" y="13836"/>
                </a:lnTo>
                <a:lnTo>
                  <a:pt x="47378" y="12823"/>
                </a:lnTo>
                <a:lnTo>
                  <a:pt x="48036" y="11361"/>
                </a:lnTo>
                <a:lnTo>
                  <a:pt x="48788" y="10011"/>
                </a:lnTo>
                <a:lnTo>
                  <a:pt x="49039" y="8211"/>
                </a:lnTo>
                <a:lnTo>
                  <a:pt x="48917" y="2249"/>
                </a:lnTo>
                <a:lnTo>
                  <a:pt x="48600" y="0"/>
                </a:lnTo>
                <a:close/>
              </a:path>
              <a:path w="63500" h="603250">
                <a:moveTo>
                  <a:pt x="18048" y="1012"/>
                </a:moveTo>
                <a:lnTo>
                  <a:pt x="13442" y="1012"/>
                </a:lnTo>
                <a:lnTo>
                  <a:pt x="13442" y="8211"/>
                </a:lnTo>
                <a:lnTo>
                  <a:pt x="18048" y="8211"/>
                </a:lnTo>
                <a:lnTo>
                  <a:pt x="18048" y="1012"/>
                </a:lnTo>
                <a:close/>
              </a:path>
            </a:pathLst>
          </a:custGeom>
          <a:solidFill>
            <a:srgbClr val="000000"/>
          </a:solidFill>
        </p:spPr>
        <p:txBody>
          <a:bodyPr wrap="square" lIns="0" tIns="0" rIns="0" bIns="0" rtlCol="0"/>
          <a:lstStyle/>
          <a:p>
            <a:endParaRPr/>
          </a:p>
        </p:txBody>
      </p:sp>
      <p:sp>
        <p:nvSpPr>
          <p:cNvPr id="240" name="object 240"/>
          <p:cNvSpPr/>
          <p:nvPr/>
        </p:nvSpPr>
        <p:spPr>
          <a:xfrm>
            <a:off x="3726694" y="4977060"/>
            <a:ext cx="33020" cy="42545"/>
          </a:xfrm>
          <a:custGeom>
            <a:avLst/>
            <a:gdLst/>
            <a:ahLst/>
            <a:cxnLst/>
            <a:rect l="l" t="t" r="r" b="b"/>
            <a:pathLst>
              <a:path w="33020" h="42545">
                <a:moveTo>
                  <a:pt x="32055" y="0"/>
                </a:moveTo>
                <a:lnTo>
                  <a:pt x="24911" y="0"/>
                </a:lnTo>
                <a:lnTo>
                  <a:pt x="17296" y="12857"/>
                </a:lnTo>
                <a:lnTo>
                  <a:pt x="16356" y="14601"/>
                </a:lnTo>
                <a:lnTo>
                  <a:pt x="13912" y="9876"/>
                </a:lnTo>
                <a:lnTo>
                  <a:pt x="8460" y="0"/>
                </a:lnTo>
                <a:lnTo>
                  <a:pt x="1034" y="0"/>
                </a:lnTo>
                <a:lnTo>
                  <a:pt x="12878" y="20236"/>
                </a:lnTo>
                <a:lnTo>
                  <a:pt x="0" y="42138"/>
                </a:lnTo>
                <a:lnTo>
                  <a:pt x="7238" y="42138"/>
                </a:lnTo>
                <a:lnTo>
                  <a:pt x="16544" y="25512"/>
                </a:lnTo>
                <a:lnTo>
                  <a:pt x="18424" y="29044"/>
                </a:lnTo>
                <a:lnTo>
                  <a:pt x="25663" y="42138"/>
                </a:lnTo>
                <a:lnTo>
                  <a:pt x="32995" y="42138"/>
                </a:lnTo>
                <a:lnTo>
                  <a:pt x="19929" y="19843"/>
                </a:lnTo>
                <a:lnTo>
                  <a:pt x="32055" y="0"/>
                </a:lnTo>
                <a:close/>
              </a:path>
            </a:pathLst>
          </a:custGeom>
          <a:solidFill>
            <a:srgbClr val="000000"/>
          </a:solidFill>
        </p:spPr>
        <p:txBody>
          <a:bodyPr wrap="square" lIns="0" tIns="0" rIns="0" bIns="0" rtlCol="0"/>
          <a:lstStyle/>
          <a:p>
            <a:endParaRPr/>
          </a:p>
        </p:txBody>
      </p:sp>
      <p:sp>
        <p:nvSpPr>
          <p:cNvPr id="241" name="object 241"/>
          <p:cNvSpPr/>
          <p:nvPr/>
        </p:nvSpPr>
        <p:spPr>
          <a:xfrm>
            <a:off x="2320661" y="5302706"/>
            <a:ext cx="243840" cy="0"/>
          </a:xfrm>
          <a:custGeom>
            <a:avLst/>
            <a:gdLst/>
            <a:ahLst/>
            <a:cxnLst/>
            <a:rect l="l" t="t" r="r" b="b"/>
            <a:pathLst>
              <a:path w="243839">
                <a:moveTo>
                  <a:pt x="0" y="0"/>
                </a:moveTo>
                <a:lnTo>
                  <a:pt x="243567" y="0"/>
                </a:lnTo>
              </a:path>
            </a:pathLst>
          </a:custGeom>
          <a:ln w="10931">
            <a:solidFill>
              <a:srgbClr val="1A85FF"/>
            </a:solidFill>
          </a:ln>
        </p:spPr>
        <p:txBody>
          <a:bodyPr wrap="square" lIns="0" tIns="0" rIns="0" bIns="0" rtlCol="0"/>
          <a:lstStyle/>
          <a:p>
            <a:endParaRPr/>
          </a:p>
        </p:txBody>
      </p:sp>
      <p:sp>
        <p:nvSpPr>
          <p:cNvPr id="242" name="object 242"/>
          <p:cNvSpPr/>
          <p:nvPr/>
        </p:nvSpPr>
        <p:spPr>
          <a:xfrm>
            <a:off x="3253661" y="5302706"/>
            <a:ext cx="243840" cy="0"/>
          </a:xfrm>
          <a:custGeom>
            <a:avLst/>
            <a:gdLst/>
            <a:ahLst/>
            <a:cxnLst/>
            <a:rect l="l" t="t" r="r" b="b"/>
            <a:pathLst>
              <a:path w="243839">
                <a:moveTo>
                  <a:pt x="0" y="0"/>
                </a:moveTo>
                <a:lnTo>
                  <a:pt x="243661" y="0"/>
                </a:lnTo>
              </a:path>
            </a:pathLst>
          </a:custGeom>
          <a:ln w="10931">
            <a:solidFill>
              <a:srgbClr val="D31158"/>
            </a:solidFill>
          </a:ln>
        </p:spPr>
        <p:txBody>
          <a:bodyPr wrap="square" lIns="0" tIns="0" rIns="0" bIns="0" rtlCol="0"/>
          <a:lstStyle/>
          <a:p>
            <a:endParaRPr/>
          </a:p>
        </p:txBody>
      </p:sp>
      <p:sp>
        <p:nvSpPr>
          <p:cNvPr id="243" name="object 243"/>
          <p:cNvSpPr/>
          <p:nvPr/>
        </p:nvSpPr>
        <p:spPr>
          <a:xfrm>
            <a:off x="4106569" y="5302706"/>
            <a:ext cx="243840" cy="0"/>
          </a:xfrm>
          <a:custGeom>
            <a:avLst/>
            <a:gdLst/>
            <a:ahLst/>
            <a:cxnLst/>
            <a:rect l="l" t="t" r="r" b="b"/>
            <a:pathLst>
              <a:path w="243839">
                <a:moveTo>
                  <a:pt x="0" y="0"/>
                </a:moveTo>
                <a:lnTo>
                  <a:pt x="243661" y="0"/>
                </a:lnTo>
              </a:path>
            </a:pathLst>
          </a:custGeom>
          <a:ln w="10931">
            <a:solidFill>
              <a:srgbClr val="00BE7E"/>
            </a:solidFill>
          </a:ln>
        </p:spPr>
        <p:txBody>
          <a:bodyPr wrap="square" lIns="0" tIns="0" rIns="0" bIns="0" rtlCol="0"/>
          <a:lstStyle/>
          <a:p>
            <a:endParaRPr/>
          </a:p>
        </p:txBody>
      </p:sp>
      <p:pic>
        <p:nvPicPr>
          <p:cNvPr id="244" name="object 244"/>
          <p:cNvPicPr/>
          <p:nvPr/>
        </p:nvPicPr>
        <p:blipFill>
          <a:blip r:embed="rId2" cstate="print"/>
          <a:stretch>
            <a:fillRect/>
          </a:stretch>
        </p:blipFill>
        <p:spPr>
          <a:xfrm>
            <a:off x="2632698" y="5259015"/>
            <a:ext cx="445549" cy="91251"/>
          </a:xfrm>
          <a:prstGeom prst="rect">
            <a:avLst/>
          </a:prstGeom>
        </p:spPr>
      </p:pic>
      <p:sp>
        <p:nvSpPr>
          <p:cNvPr id="245" name="object 245"/>
          <p:cNvSpPr/>
          <p:nvPr/>
        </p:nvSpPr>
        <p:spPr>
          <a:xfrm>
            <a:off x="3570270" y="5260579"/>
            <a:ext cx="364490" cy="113030"/>
          </a:xfrm>
          <a:custGeom>
            <a:avLst/>
            <a:gdLst/>
            <a:ahLst/>
            <a:cxnLst/>
            <a:rect l="l" t="t" r="r" b="b"/>
            <a:pathLst>
              <a:path w="364489" h="113029">
                <a:moveTo>
                  <a:pt x="9776" y="0"/>
                </a:moveTo>
                <a:lnTo>
                  <a:pt x="0" y="0"/>
                </a:lnTo>
                <a:lnTo>
                  <a:pt x="0" y="88191"/>
                </a:lnTo>
                <a:lnTo>
                  <a:pt x="9776" y="88191"/>
                </a:lnTo>
                <a:lnTo>
                  <a:pt x="9776" y="0"/>
                </a:lnTo>
                <a:close/>
              </a:path>
              <a:path w="364489" h="113029">
                <a:moveTo>
                  <a:pt x="34781" y="24309"/>
                </a:moveTo>
                <a:lnTo>
                  <a:pt x="26697" y="24309"/>
                </a:lnTo>
                <a:lnTo>
                  <a:pt x="26697" y="88191"/>
                </a:lnTo>
                <a:lnTo>
                  <a:pt x="35721" y="88191"/>
                </a:lnTo>
                <a:lnTo>
                  <a:pt x="35721" y="49225"/>
                </a:lnTo>
                <a:lnTo>
                  <a:pt x="36191" y="44782"/>
                </a:lnTo>
                <a:lnTo>
                  <a:pt x="37131" y="41688"/>
                </a:lnTo>
                <a:lnTo>
                  <a:pt x="38166" y="38606"/>
                </a:lnTo>
                <a:lnTo>
                  <a:pt x="39670" y="36255"/>
                </a:lnTo>
                <a:lnTo>
                  <a:pt x="43706" y="33263"/>
                </a:lnTo>
                <a:lnTo>
                  <a:pt x="34781" y="33263"/>
                </a:lnTo>
                <a:lnTo>
                  <a:pt x="34781" y="24309"/>
                </a:lnTo>
                <a:close/>
              </a:path>
              <a:path w="364489" h="113029">
                <a:moveTo>
                  <a:pt x="65464" y="32250"/>
                </a:moveTo>
                <a:lnTo>
                  <a:pt x="52266" y="32250"/>
                </a:lnTo>
                <a:lnTo>
                  <a:pt x="54710" y="33454"/>
                </a:lnTo>
                <a:lnTo>
                  <a:pt x="56215" y="35850"/>
                </a:lnTo>
                <a:lnTo>
                  <a:pt x="57625" y="38257"/>
                </a:lnTo>
                <a:lnTo>
                  <a:pt x="58339" y="41688"/>
                </a:lnTo>
                <a:lnTo>
                  <a:pt x="58377" y="88191"/>
                </a:lnTo>
                <a:lnTo>
                  <a:pt x="67401" y="88191"/>
                </a:lnTo>
                <a:lnTo>
                  <a:pt x="67401" y="44500"/>
                </a:lnTo>
                <a:lnTo>
                  <a:pt x="68717" y="39720"/>
                </a:lnTo>
                <a:lnTo>
                  <a:pt x="73348" y="34050"/>
                </a:lnTo>
                <a:lnTo>
                  <a:pt x="65991" y="34050"/>
                </a:lnTo>
                <a:lnTo>
                  <a:pt x="65464" y="32250"/>
                </a:lnTo>
                <a:close/>
              </a:path>
              <a:path w="364489" h="113029">
                <a:moveTo>
                  <a:pt x="97738" y="32250"/>
                </a:moveTo>
                <a:lnTo>
                  <a:pt x="82630" y="32250"/>
                </a:lnTo>
                <a:lnTo>
                  <a:pt x="84416" y="32824"/>
                </a:lnTo>
                <a:lnTo>
                  <a:pt x="85998" y="34050"/>
                </a:lnTo>
                <a:lnTo>
                  <a:pt x="90056" y="88191"/>
                </a:lnTo>
                <a:lnTo>
                  <a:pt x="98987" y="88191"/>
                </a:lnTo>
                <a:lnTo>
                  <a:pt x="98893" y="36682"/>
                </a:lnTo>
                <a:lnTo>
                  <a:pt x="97738" y="32250"/>
                </a:lnTo>
                <a:close/>
              </a:path>
              <a:path w="364489" h="113029">
                <a:moveTo>
                  <a:pt x="87800" y="22857"/>
                </a:moveTo>
                <a:lnTo>
                  <a:pt x="75768" y="22857"/>
                </a:lnTo>
                <a:lnTo>
                  <a:pt x="70221" y="26592"/>
                </a:lnTo>
                <a:lnTo>
                  <a:pt x="65991" y="34050"/>
                </a:lnTo>
                <a:lnTo>
                  <a:pt x="73348" y="34050"/>
                </a:lnTo>
                <a:lnTo>
                  <a:pt x="73605" y="33735"/>
                </a:lnTo>
                <a:lnTo>
                  <a:pt x="76802" y="32250"/>
                </a:lnTo>
                <a:lnTo>
                  <a:pt x="97738" y="32250"/>
                </a:lnTo>
                <a:lnTo>
                  <a:pt x="97577" y="31632"/>
                </a:lnTo>
                <a:lnTo>
                  <a:pt x="94346" y="27627"/>
                </a:lnTo>
                <a:lnTo>
                  <a:pt x="91842" y="24612"/>
                </a:lnTo>
                <a:lnTo>
                  <a:pt x="87800" y="22857"/>
                </a:lnTo>
                <a:close/>
              </a:path>
              <a:path w="364489" h="113029">
                <a:moveTo>
                  <a:pt x="54898" y="22857"/>
                </a:moveTo>
                <a:lnTo>
                  <a:pt x="47378" y="22857"/>
                </a:lnTo>
                <a:lnTo>
                  <a:pt x="44276" y="23814"/>
                </a:lnTo>
                <a:lnTo>
                  <a:pt x="38636" y="27627"/>
                </a:lnTo>
                <a:lnTo>
                  <a:pt x="36473" y="30136"/>
                </a:lnTo>
                <a:lnTo>
                  <a:pt x="34781" y="33263"/>
                </a:lnTo>
                <a:lnTo>
                  <a:pt x="43706" y="33263"/>
                </a:lnTo>
                <a:lnTo>
                  <a:pt x="43994" y="33049"/>
                </a:lnTo>
                <a:lnTo>
                  <a:pt x="46438" y="32250"/>
                </a:lnTo>
                <a:lnTo>
                  <a:pt x="65464" y="32250"/>
                </a:lnTo>
                <a:lnTo>
                  <a:pt x="64957" y="30518"/>
                </a:lnTo>
                <a:lnTo>
                  <a:pt x="63171" y="27773"/>
                </a:lnTo>
                <a:lnTo>
                  <a:pt x="60633" y="25805"/>
                </a:lnTo>
                <a:lnTo>
                  <a:pt x="58189" y="23847"/>
                </a:lnTo>
                <a:lnTo>
                  <a:pt x="54898" y="22857"/>
                </a:lnTo>
                <a:close/>
              </a:path>
              <a:path w="364489" h="113029">
                <a:moveTo>
                  <a:pt x="123240" y="24309"/>
                </a:moveTo>
                <a:lnTo>
                  <a:pt x="114968" y="24309"/>
                </a:lnTo>
                <a:lnTo>
                  <a:pt x="114968" y="112669"/>
                </a:lnTo>
                <a:lnTo>
                  <a:pt x="124086" y="112669"/>
                </a:lnTo>
                <a:lnTo>
                  <a:pt x="124086" y="81566"/>
                </a:lnTo>
                <a:lnTo>
                  <a:pt x="154378" y="81566"/>
                </a:lnTo>
                <a:lnTo>
                  <a:pt x="154962" y="80733"/>
                </a:lnTo>
                <a:lnTo>
                  <a:pt x="133487" y="80733"/>
                </a:lnTo>
                <a:lnTo>
                  <a:pt x="130102" y="78765"/>
                </a:lnTo>
                <a:lnTo>
                  <a:pt x="127376" y="74839"/>
                </a:lnTo>
                <a:lnTo>
                  <a:pt x="124556" y="70902"/>
                </a:lnTo>
                <a:lnTo>
                  <a:pt x="123146" y="64827"/>
                </a:lnTo>
                <a:lnTo>
                  <a:pt x="123146" y="48381"/>
                </a:lnTo>
                <a:lnTo>
                  <a:pt x="124650" y="42116"/>
                </a:lnTo>
                <a:lnTo>
                  <a:pt x="127658" y="37807"/>
                </a:lnTo>
                <a:lnTo>
                  <a:pt x="130572" y="33499"/>
                </a:lnTo>
                <a:lnTo>
                  <a:pt x="132004" y="32610"/>
                </a:lnTo>
                <a:lnTo>
                  <a:pt x="123240" y="32610"/>
                </a:lnTo>
                <a:lnTo>
                  <a:pt x="123240" y="24309"/>
                </a:lnTo>
                <a:close/>
              </a:path>
              <a:path w="364489" h="113029">
                <a:moveTo>
                  <a:pt x="154378" y="81566"/>
                </a:moveTo>
                <a:lnTo>
                  <a:pt x="124086" y="81566"/>
                </a:lnTo>
                <a:lnTo>
                  <a:pt x="125590" y="83894"/>
                </a:lnTo>
                <a:lnTo>
                  <a:pt x="127564" y="85818"/>
                </a:lnTo>
                <a:lnTo>
                  <a:pt x="129914" y="87348"/>
                </a:lnTo>
                <a:lnTo>
                  <a:pt x="132359" y="88866"/>
                </a:lnTo>
                <a:lnTo>
                  <a:pt x="135085" y="89631"/>
                </a:lnTo>
                <a:lnTo>
                  <a:pt x="142229" y="89631"/>
                </a:lnTo>
                <a:lnTo>
                  <a:pt x="146083" y="88236"/>
                </a:lnTo>
                <a:lnTo>
                  <a:pt x="153604" y="82668"/>
                </a:lnTo>
                <a:lnTo>
                  <a:pt x="154378" y="81566"/>
                </a:lnTo>
                <a:close/>
              </a:path>
              <a:path w="364489" h="113029">
                <a:moveTo>
                  <a:pt x="155234" y="31339"/>
                </a:moveTo>
                <a:lnTo>
                  <a:pt x="141759" y="31339"/>
                </a:lnTo>
                <a:lnTo>
                  <a:pt x="145049" y="33364"/>
                </a:lnTo>
                <a:lnTo>
                  <a:pt x="150690" y="41474"/>
                </a:lnTo>
                <a:lnTo>
                  <a:pt x="152100" y="47560"/>
                </a:lnTo>
                <a:lnTo>
                  <a:pt x="152100" y="64242"/>
                </a:lnTo>
                <a:lnTo>
                  <a:pt x="150690" y="70553"/>
                </a:lnTo>
                <a:lnTo>
                  <a:pt x="147775" y="74625"/>
                </a:lnTo>
                <a:lnTo>
                  <a:pt x="144955" y="78697"/>
                </a:lnTo>
                <a:lnTo>
                  <a:pt x="141477" y="80733"/>
                </a:lnTo>
                <a:lnTo>
                  <a:pt x="154962" y="80733"/>
                </a:lnTo>
                <a:lnTo>
                  <a:pt x="156424" y="78652"/>
                </a:lnTo>
                <a:lnTo>
                  <a:pt x="160372" y="68191"/>
                </a:lnTo>
                <a:lnTo>
                  <a:pt x="161312" y="62296"/>
                </a:lnTo>
                <a:lnTo>
                  <a:pt x="161312" y="49675"/>
                </a:lnTo>
                <a:lnTo>
                  <a:pt x="160466" y="44062"/>
                </a:lnTo>
                <a:lnTo>
                  <a:pt x="156894" y="33836"/>
                </a:lnTo>
                <a:lnTo>
                  <a:pt x="155234" y="31339"/>
                </a:lnTo>
                <a:close/>
              </a:path>
              <a:path w="364489" h="113029">
                <a:moveTo>
                  <a:pt x="143263" y="22857"/>
                </a:moveTo>
                <a:lnTo>
                  <a:pt x="135273" y="22857"/>
                </a:lnTo>
                <a:lnTo>
                  <a:pt x="132265" y="23679"/>
                </a:lnTo>
                <a:lnTo>
                  <a:pt x="127376" y="26918"/>
                </a:lnTo>
                <a:lnTo>
                  <a:pt x="125214" y="29359"/>
                </a:lnTo>
                <a:lnTo>
                  <a:pt x="123240" y="32610"/>
                </a:lnTo>
                <a:lnTo>
                  <a:pt x="132004" y="32610"/>
                </a:lnTo>
                <a:lnTo>
                  <a:pt x="134051" y="31339"/>
                </a:lnTo>
                <a:lnTo>
                  <a:pt x="155234" y="31339"/>
                </a:lnTo>
                <a:lnTo>
                  <a:pt x="154262" y="29877"/>
                </a:lnTo>
                <a:lnTo>
                  <a:pt x="147305" y="24264"/>
                </a:lnTo>
                <a:lnTo>
                  <a:pt x="143263" y="22857"/>
                </a:lnTo>
                <a:close/>
              </a:path>
              <a:path w="364489" h="113029">
                <a:moveTo>
                  <a:pt x="182839" y="24309"/>
                </a:moveTo>
                <a:lnTo>
                  <a:pt x="173721" y="24309"/>
                </a:lnTo>
                <a:lnTo>
                  <a:pt x="173760" y="69203"/>
                </a:lnTo>
                <a:lnTo>
                  <a:pt x="188856" y="89631"/>
                </a:lnTo>
                <a:lnTo>
                  <a:pt x="199102" y="89631"/>
                </a:lnTo>
                <a:lnTo>
                  <a:pt x="204742" y="86020"/>
                </a:lnTo>
                <a:lnTo>
                  <a:pt x="208090" y="80306"/>
                </a:lnTo>
                <a:lnTo>
                  <a:pt x="191112" y="80306"/>
                </a:lnTo>
                <a:lnTo>
                  <a:pt x="188830" y="79474"/>
                </a:lnTo>
                <a:lnTo>
                  <a:pt x="185095" y="76245"/>
                </a:lnTo>
                <a:lnTo>
                  <a:pt x="183967" y="74007"/>
                </a:lnTo>
                <a:lnTo>
                  <a:pt x="183027" y="69203"/>
                </a:lnTo>
                <a:lnTo>
                  <a:pt x="182839" y="65390"/>
                </a:lnTo>
                <a:lnTo>
                  <a:pt x="182839" y="24309"/>
                </a:lnTo>
                <a:close/>
              </a:path>
              <a:path w="364489" h="113029">
                <a:moveTo>
                  <a:pt x="217057" y="78799"/>
                </a:moveTo>
                <a:lnTo>
                  <a:pt x="208973" y="78799"/>
                </a:lnTo>
                <a:lnTo>
                  <a:pt x="208973" y="88191"/>
                </a:lnTo>
                <a:lnTo>
                  <a:pt x="217057" y="88191"/>
                </a:lnTo>
                <a:lnTo>
                  <a:pt x="217057" y="78799"/>
                </a:lnTo>
                <a:close/>
              </a:path>
              <a:path w="364489" h="113029">
                <a:moveTo>
                  <a:pt x="217057" y="24309"/>
                </a:moveTo>
                <a:lnTo>
                  <a:pt x="208033" y="24309"/>
                </a:lnTo>
                <a:lnTo>
                  <a:pt x="208033" y="63984"/>
                </a:lnTo>
                <a:lnTo>
                  <a:pt x="207469" y="68146"/>
                </a:lnTo>
                <a:lnTo>
                  <a:pt x="196564" y="80306"/>
                </a:lnTo>
                <a:lnTo>
                  <a:pt x="208090" y="80306"/>
                </a:lnTo>
                <a:lnTo>
                  <a:pt x="208973" y="78799"/>
                </a:lnTo>
                <a:lnTo>
                  <a:pt x="217057" y="78799"/>
                </a:lnTo>
                <a:lnTo>
                  <a:pt x="217057" y="24309"/>
                </a:lnTo>
                <a:close/>
              </a:path>
              <a:path w="364489" h="113029">
                <a:moveTo>
                  <a:pt x="243567" y="32723"/>
                </a:moveTo>
                <a:lnTo>
                  <a:pt x="234542" y="32723"/>
                </a:lnTo>
                <a:lnTo>
                  <a:pt x="234625" y="76920"/>
                </a:lnTo>
                <a:lnTo>
                  <a:pt x="243849" y="89024"/>
                </a:lnTo>
                <a:lnTo>
                  <a:pt x="249113" y="89024"/>
                </a:lnTo>
                <a:lnTo>
                  <a:pt x="251463" y="88709"/>
                </a:lnTo>
                <a:lnTo>
                  <a:pt x="254001" y="88068"/>
                </a:lnTo>
                <a:lnTo>
                  <a:pt x="252742" y="78922"/>
                </a:lnTo>
                <a:lnTo>
                  <a:pt x="247327" y="78922"/>
                </a:lnTo>
                <a:lnTo>
                  <a:pt x="246293" y="78664"/>
                </a:lnTo>
                <a:lnTo>
                  <a:pt x="245635" y="78146"/>
                </a:lnTo>
                <a:lnTo>
                  <a:pt x="244883" y="77617"/>
                </a:lnTo>
                <a:lnTo>
                  <a:pt x="244413" y="76920"/>
                </a:lnTo>
                <a:lnTo>
                  <a:pt x="244018" y="75975"/>
                </a:lnTo>
                <a:lnTo>
                  <a:pt x="243755" y="75154"/>
                </a:lnTo>
                <a:lnTo>
                  <a:pt x="243567" y="73174"/>
                </a:lnTo>
                <a:lnTo>
                  <a:pt x="243567" y="32723"/>
                </a:lnTo>
                <a:close/>
              </a:path>
              <a:path w="364489" h="113029">
                <a:moveTo>
                  <a:pt x="252685" y="78506"/>
                </a:moveTo>
                <a:lnTo>
                  <a:pt x="250993" y="78787"/>
                </a:lnTo>
                <a:lnTo>
                  <a:pt x="249677" y="78922"/>
                </a:lnTo>
                <a:lnTo>
                  <a:pt x="252742" y="78922"/>
                </a:lnTo>
                <a:lnTo>
                  <a:pt x="252685" y="78506"/>
                </a:lnTo>
                <a:close/>
              </a:path>
              <a:path w="364489" h="113029">
                <a:moveTo>
                  <a:pt x="252685" y="24309"/>
                </a:moveTo>
                <a:lnTo>
                  <a:pt x="227962" y="24309"/>
                </a:lnTo>
                <a:lnTo>
                  <a:pt x="227962" y="32723"/>
                </a:lnTo>
                <a:lnTo>
                  <a:pt x="252685" y="32723"/>
                </a:lnTo>
                <a:lnTo>
                  <a:pt x="252685" y="24309"/>
                </a:lnTo>
                <a:close/>
              </a:path>
              <a:path w="364489" h="113029">
                <a:moveTo>
                  <a:pt x="243567" y="1991"/>
                </a:moveTo>
                <a:lnTo>
                  <a:pt x="234542" y="8481"/>
                </a:lnTo>
                <a:lnTo>
                  <a:pt x="234542" y="24309"/>
                </a:lnTo>
                <a:lnTo>
                  <a:pt x="243567" y="24309"/>
                </a:lnTo>
                <a:lnTo>
                  <a:pt x="243567" y="1991"/>
                </a:lnTo>
                <a:close/>
              </a:path>
              <a:path w="364489" h="113029">
                <a:moveTo>
                  <a:pt x="291415" y="22857"/>
                </a:moveTo>
                <a:lnTo>
                  <a:pt x="276938" y="22857"/>
                </a:lnTo>
                <a:lnTo>
                  <a:pt x="270922" y="25827"/>
                </a:lnTo>
                <a:lnTo>
                  <a:pt x="259398" y="56121"/>
                </a:lnTo>
                <a:lnTo>
                  <a:pt x="259482" y="67617"/>
                </a:lnTo>
                <a:lnTo>
                  <a:pt x="261615" y="75244"/>
                </a:lnTo>
                <a:lnTo>
                  <a:pt x="270828" y="86752"/>
                </a:lnTo>
                <a:lnTo>
                  <a:pt x="277032" y="89631"/>
                </a:lnTo>
                <a:lnTo>
                  <a:pt x="291039" y="89631"/>
                </a:lnTo>
                <a:lnTo>
                  <a:pt x="296115" y="87831"/>
                </a:lnTo>
                <a:lnTo>
                  <a:pt x="300064" y="84221"/>
                </a:lnTo>
                <a:lnTo>
                  <a:pt x="303967" y="80733"/>
                </a:lnTo>
                <a:lnTo>
                  <a:pt x="280417" y="80733"/>
                </a:lnTo>
                <a:lnTo>
                  <a:pt x="276656" y="78866"/>
                </a:lnTo>
                <a:lnTo>
                  <a:pt x="273648" y="75131"/>
                </a:lnTo>
                <a:lnTo>
                  <a:pt x="270734" y="71408"/>
                </a:lnTo>
                <a:lnTo>
                  <a:pt x="269042" y="66031"/>
                </a:lnTo>
                <a:lnTo>
                  <a:pt x="268760" y="59012"/>
                </a:lnTo>
                <a:lnTo>
                  <a:pt x="308524" y="59012"/>
                </a:lnTo>
                <a:lnTo>
                  <a:pt x="308618" y="56121"/>
                </a:lnTo>
                <a:lnTo>
                  <a:pt x="308266" y="50114"/>
                </a:lnTo>
                <a:lnTo>
                  <a:pt x="269230" y="50114"/>
                </a:lnTo>
                <a:lnTo>
                  <a:pt x="269512" y="44534"/>
                </a:lnTo>
                <a:lnTo>
                  <a:pt x="271110" y="40091"/>
                </a:lnTo>
                <a:lnTo>
                  <a:pt x="276750" y="33431"/>
                </a:lnTo>
                <a:lnTo>
                  <a:pt x="280228" y="31767"/>
                </a:lnTo>
                <a:lnTo>
                  <a:pt x="301867" y="31767"/>
                </a:lnTo>
                <a:lnTo>
                  <a:pt x="301756" y="31587"/>
                </a:lnTo>
                <a:lnTo>
                  <a:pt x="297243" y="25771"/>
                </a:lnTo>
                <a:lnTo>
                  <a:pt x="291415" y="22857"/>
                </a:lnTo>
                <a:close/>
              </a:path>
              <a:path w="364489" h="113029">
                <a:moveTo>
                  <a:pt x="298935" y="67617"/>
                </a:moveTo>
                <a:lnTo>
                  <a:pt x="288125" y="80733"/>
                </a:lnTo>
                <a:lnTo>
                  <a:pt x="303967" y="80733"/>
                </a:lnTo>
                <a:lnTo>
                  <a:pt x="304106" y="80610"/>
                </a:lnTo>
                <a:lnTo>
                  <a:pt x="306832" y="75536"/>
                </a:lnTo>
                <a:lnTo>
                  <a:pt x="308242" y="69001"/>
                </a:lnTo>
                <a:lnTo>
                  <a:pt x="298935" y="67617"/>
                </a:lnTo>
                <a:close/>
              </a:path>
              <a:path w="364489" h="113029">
                <a:moveTo>
                  <a:pt x="301867" y="31767"/>
                </a:moveTo>
                <a:lnTo>
                  <a:pt x="288971" y="31767"/>
                </a:lnTo>
                <a:lnTo>
                  <a:pt x="292731" y="33848"/>
                </a:lnTo>
                <a:lnTo>
                  <a:pt x="297525" y="40710"/>
                </a:lnTo>
                <a:lnTo>
                  <a:pt x="298653" y="44737"/>
                </a:lnTo>
                <a:lnTo>
                  <a:pt x="299029" y="50114"/>
                </a:lnTo>
                <a:lnTo>
                  <a:pt x="308266" y="50114"/>
                </a:lnTo>
                <a:lnTo>
                  <a:pt x="308180" y="48658"/>
                </a:lnTo>
                <a:lnTo>
                  <a:pt x="306879" y="42082"/>
                </a:lnTo>
                <a:lnTo>
                  <a:pt x="304731" y="36391"/>
                </a:lnTo>
                <a:lnTo>
                  <a:pt x="301867" y="31767"/>
                </a:lnTo>
                <a:close/>
              </a:path>
              <a:path w="364489" h="113029">
                <a:moveTo>
                  <a:pt x="343870" y="22857"/>
                </a:moveTo>
                <a:lnTo>
                  <a:pt x="336255" y="22857"/>
                </a:lnTo>
                <a:lnTo>
                  <a:pt x="332307" y="24241"/>
                </a:lnTo>
                <a:lnTo>
                  <a:pt x="325163" y="29776"/>
                </a:lnTo>
                <a:lnTo>
                  <a:pt x="322531" y="33758"/>
                </a:lnTo>
                <a:lnTo>
                  <a:pt x="318959" y="44140"/>
                </a:lnTo>
                <a:lnTo>
                  <a:pt x="318113" y="49934"/>
                </a:lnTo>
                <a:lnTo>
                  <a:pt x="318113" y="62848"/>
                </a:lnTo>
                <a:lnTo>
                  <a:pt x="336820" y="89631"/>
                </a:lnTo>
                <a:lnTo>
                  <a:pt x="347630" y="89631"/>
                </a:lnTo>
                <a:lnTo>
                  <a:pt x="352612" y="86459"/>
                </a:lnTo>
                <a:lnTo>
                  <a:pt x="355672" y="80733"/>
                </a:lnTo>
                <a:lnTo>
                  <a:pt x="337948" y="80733"/>
                </a:lnTo>
                <a:lnTo>
                  <a:pt x="334556" y="78697"/>
                </a:lnTo>
                <a:lnTo>
                  <a:pt x="331743" y="74648"/>
                </a:lnTo>
                <a:lnTo>
                  <a:pt x="328829" y="70598"/>
                </a:lnTo>
                <a:lnTo>
                  <a:pt x="327419" y="64490"/>
                </a:lnTo>
                <a:lnTo>
                  <a:pt x="327419" y="47841"/>
                </a:lnTo>
                <a:lnTo>
                  <a:pt x="328735" y="41654"/>
                </a:lnTo>
                <a:lnTo>
                  <a:pt x="331461" y="37717"/>
                </a:lnTo>
                <a:lnTo>
                  <a:pt x="334041" y="33870"/>
                </a:lnTo>
                <a:lnTo>
                  <a:pt x="337478" y="31823"/>
                </a:lnTo>
                <a:lnTo>
                  <a:pt x="364363" y="31823"/>
                </a:lnTo>
                <a:lnTo>
                  <a:pt x="364363" y="31643"/>
                </a:lnTo>
                <a:lnTo>
                  <a:pt x="355339" y="31643"/>
                </a:lnTo>
                <a:lnTo>
                  <a:pt x="353834" y="29033"/>
                </a:lnTo>
                <a:lnTo>
                  <a:pt x="351766" y="26918"/>
                </a:lnTo>
                <a:lnTo>
                  <a:pt x="346690" y="23679"/>
                </a:lnTo>
                <a:lnTo>
                  <a:pt x="343870" y="22857"/>
                </a:lnTo>
                <a:close/>
              </a:path>
              <a:path w="364489" h="113029">
                <a:moveTo>
                  <a:pt x="364363" y="80126"/>
                </a:moveTo>
                <a:lnTo>
                  <a:pt x="355997" y="80126"/>
                </a:lnTo>
                <a:lnTo>
                  <a:pt x="355997" y="88191"/>
                </a:lnTo>
                <a:lnTo>
                  <a:pt x="364363" y="88191"/>
                </a:lnTo>
                <a:lnTo>
                  <a:pt x="364363" y="80126"/>
                </a:lnTo>
                <a:close/>
              </a:path>
              <a:path w="364489" h="113029">
                <a:moveTo>
                  <a:pt x="364363" y="31823"/>
                </a:moveTo>
                <a:lnTo>
                  <a:pt x="345656" y="31823"/>
                </a:lnTo>
                <a:lnTo>
                  <a:pt x="349134" y="33870"/>
                </a:lnTo>
                <a:lnTo>
                  <a:pt x="351860" y="37965"/>
                </a:lnTo>
                <a:lnTo>
                  <a:pt x="354680" y="42048"/>
                </a:lnTo>
                <a:lnTo>
                  <a:pt x="356091" y="48471"/>
                </a:lnTo>
                <a:lnTo>
                  <a:pt x="356091" y="65154"/>
                </a:lnTo>
                <a:lnTo>
                  <a:pt x="354774" y="71059"/>
                </a:lnTo>
                <a:lnTo>
                  <a:pt x="351954" y="74929"/>
                </a:lnTo>
                <a:lnTo>
                  <a:pt x="349228" y="78799"/>
                </a:lnTo>
                <a:lnTo>
                  <a:pt x="345844" y="80733"/>
                </a:lnTo>
                <a:lnTo>
                  <a:pt x="355672" y="80733"/>
                </a:lnTo>
                <a:lnTo>
                  <a:pt x="355997" y="80126"/>
                </a:lnTo>
                <a:lnTo>
                  <a:pt x="364363" y="80126"/>
                </a:lnTo>
                <a:lnTo>
                  <a:pt x="364363" y="31823"/>
                </a:lnTo>
                <a:close/>
              </a:path>
              <a:path w="364489" h="113029">
                <a:moveTo>
                  <a:pt x="364363" y="0"/>
                </a:moveTo>
                <a:lnTo>
                  <a:pt x="355339" y="0"/>
                </a:lnTo>
                <a:lnTo>
                  <a:pt x="355339" y="31643"/>
                </a:lnTo>
                <a:lnTo>
                  <a:pt x="364363" y="31643"/>
                </a:lnTo>
                <a:lnTo>
                  <a:pt x="364363" y="0"/>
                </a:lnTo>
                <a:close/>
              </a:path>
            </a:pathLst>
          </a:custGeom>
          <a:solidFill>
            <a:srgbClr val="000000"/>
          </a:solidFill>
        </p:spPr>
        <p:txBody>
          <a:bodyPr wrap="square" lIns="0" tIns="0" rIns="0" bIns="0" rtlCol="0"/>
          <a:lstStyle/>
          <a:p>
            <a:endParaRPr/>
          </a:p>
        </p:txBody>
      </p:sp>
      <p:sp>
        <p:nvSpPr>
          <p:cNvPr id="246" name="object 246"/>
          <p:cNvSpPr/>
          <p:nvPr/>
        </p:nvSpPr>
        <p:spPr>
          <a:xfrm>
            <a:off x="4418759" y="5259082"/>
            <a:ext cx="499109" cy="114300"/>
          </a:xfrm>
          <a:custGeom>
            <a:avLst/>
            <a:gdLst/>
            <a:ahLst/>
            <a:cxnLst/>
            <a:rect l="l" t="t" r="r" b="b"/>
            <a:pathLst>
              <a:path w="499110" h="114300">
                <a:moveTo>
                  <a:pt x="42208" y="0"/>
                </a:moveTo>
                <a:lnTo>
                  <a:pt x="28295" y="0"/>
                </a:lnTo>
                <a:lnTo>
                  <a:pt x="22373" y="1766"/>
                </a:lnTo>
                <a:lnTo>
                  <a:pt x="11468" y="8864"/>
                </a:lnTo>
                <a:lnTo>
                  <a:pt x="7332" y="14061"/>
                </a:lnTo>
                <a:lnTo>
                  <a:pt x="1504" y="27739"/>
                </a:lnTo>
                <a:lnTo>
                  <a:pt x="0" y="35749"/>
                </a:lnTo>
                <a:lnTo>
                  <a:pt x="0" y="53353"/>
                </a:lnTo>
                <a:lnTo>
                  <a:pt x="1316" y="61228"/>
                </a:lnTo>
                <a:lnTo>
                  <a:pt x="3948" y="68573"/>
                </a:lnTo>
                <a:lnTo>
                  <a:pt x="6486" y="75908"/>
                </a:lnTo>
                <a:lnTo>
                  <a:pt x="10246" y="81510"/>
                </a:lnTo>
                <a:lnTo>
                  <a:pt x="20211" y="89249"/>
                </a:lnTo>
                <a:lnTo>
                  <a:pt x="26697" y="91184"/>
                </a:lnTo>
                <a:lnTo>
                  <a:pt x="42302" y="91184"/>
                </a:lnTo>
                <a:lnTo>
                  <a:pt x="48788" y="88675"/>
                </a:lnTo>
                <a:lnTo>
                  <a:pt x="54146" y="83636"/>
                </a:lnTo>
                <a:lnTo>
                  <a:pt x="56690" y="81206"/>
                </a:lnTo>
                <a:lnTo>
                  <a:pt x="29329" y="81206"/>
                </a:lnTo>
                <a:lnTo>
                  <a:pt x="25193" y="79822"/>
                </a:lnTo>
                <a:lnTo>
                  <a:pt x="10058" y="39056"/>
                </a:lnTo>
                <a:lnTo>
                  <a:pt x="10810" y="33409"/>
                </a:lnTo>
                <a:lnTo>
                  <a:pt x="12464" y="27739"/>
                </a:lnTo>
                <a:lnTo>
                  <a:pt x="13912" y="22464"/>
                </a:lnTo>
                <a:lnTo>
                  <a:pt x="16544" y="18099"/>
                </a:lnTo>
                <a:lnTo>
                  <a:pt x="20399" y="14848"/>
                </a:lnTo>
                <a:lnTo>
                  <a:pt x="24159" y="11608"/>
                </a:lnTo>
                <a:lnTo>
                  <a:pt x="28953" y="9977"/>
                </a:lnTo>
                <a:lnTo>
                  <a:pt x="56992" y="9977"/>
                </a:lnTo>
                <a:lnTo>
                  <a:pt x="48412" y="2238"/>
                </a:lnTo>
                <a:lnTo>
                  <a:pt x="42208" y="0"/>
                </a:lnTo>
                <a:close/>
              </a:path>
              <a:path w="499110" h="114300">
                <a:moveTo>
                  <a:pt x="55368" y="58764"/>
                </a:moveTo>
                <a:lnTo>
                  <a:pt x="39294" y="81206"/>
                </a:lnTo>
                <a:lnTo>
                  <a:pt x="56690" y="81206"/>
                </a:lnTo>
                <a:lnTo>
                  <a:pt x="59411" y="78607"/>
                </a:lnTo>
                <a:lnTo>
                  <a:pt x="63077" y="71295"/>
                </a:lnTo>
                <a:lnTo>
                  <a:pt x="65145" y="61711"/>
                </a:lnTo>
                <a:lnTo>
                  <a:pt x="55368" y="58764"/>
                </a:lnTo>
                <a:close/>
              </a:path>
              <a:path w="499110" h="114300">
                <a:moveTo>
                  <a:pt x="56992" y="9977"/>
                </a:moveTo>
                <a:lnTo>
                  <a:pt x="39482" y="9977"/>
                </a:lnTo>
                <a:lnTo>
                  <a:pt x="43618" y="11440"/>
                </a:lnTo>
                <a:lnTo>
                  <a:pt x="46814" y="14376"/>
                </a:lnTo>
                <a:lnTo>
                  <a:pt x="50104" y="17300"/>
                </a:lnTo>
                <a:lnTo>
                  <a:pt x="52548" y="21969"/>
                </a:lnTo>
                <a:lnTo>
                  <a:pt x="54334" y="28392"/>
                </a:lnTo>
                <a:lnTo>
                  <a:pt x="63923" y="25681"/>
                </a:lnTo>
                <a:lnTo>
                  <a:pt x="61949" y="17537"/>
                </a:lnTo>
                <a:lnTo>
                  <a:pt x="58377" y="11226"/>
                </a:lnTo>
                <a:lnTo>
                  <a:pt x="56992" y="9977"/>
                </a:lnTo>
                <a:close/>
              </a:path>
              <a:path w="499110" h="114300">
                <a:moveTo>
                  <a:pt x="107259" y="24354"/>
                </a:moveTo>
                <a:lnTo>
                  <a:pt x="93252" y="24354"/>
                </a:lnTo>
                <a:lnTo>
                  <a:pt x="87706" y="26727"/>
                </a:lnTo>
                <a:lnTo>
                  <a:pt x="74828" y="57740"/>
                </a:lnTo>
                <a:lnTo>
                  <a:pt x="75267" y="65358"/>
                </a:lnTo>
                <a:lnTo>
                  <a:pt x="92406" y="91127"/>
                </a:lnTo>
                <a:lnTo>
                  <a:pt x="104533" y="91127"/>
                </a:lnTo>
                <a:lnTo>
                  <a:pt x="108857" y="89823"/>
                </a:lnTo>
                <a:lnTo>
                  <a:pt x="116754" y="84614"/>
                </a:lnTo>
                <a:lnTo>
                  <a:pt x="118710" y="82230"/>
                </a:lnTo>
                <a:lnTo>
                  <a:pt x="95321" y="82230"/>
                </a:lnTo>
                <a:lnTo>
                  <a:pt x="91646" y="80182"/>
                </a:lnTo>
                <a:lnTo>
                  <a:pt x="85638" y="72049"/>
                </a:lnTo>
                <a:lnTo>
                  <a:pt x="84134" y="65918"/>
                </a:lnTo>
                <a:lnTo>
                  <a:pt x="84162" y="49447"/>
                </a:lnTo>
                <a:lnTo>
                  <a:pt x="85638" y="43443"/>
                </a:lnTo>
                <a:lnTo>
                  <a:pt x="91654" y="35344"/>
                </a:lnTo>
                <a:lnTo>
                  <a:pt x="95321" y="33319"/>
                </a:lnTo>
                <a:lnTo>
                  <a:pt x="118153" y="33319"/>
                </a:lnTo>
                <a:lnTo>
                  <a:pt x="113182" y="27233"/>
                </a:lnTo>
                <a:lnTo>
                  <a:pt x="107259" y="24354"/>
                </a:lnTo>
                <a:close/>
              </a:path>
              <a:path w="499110" h="114300">
                <a:moveTo>
                  <a:pt x="118153" y="33319"/>
                </a:moveTo>
                <a:lnTo>
                  <a:pt x="104345" y="33319"/>
                </a:lnTo>
                <a:lnTo>
                  <a:pt x="108105" y="35355"/>
                </a:lnTo>
                <a:lnTo>
                  <a:pt x="111113" y="39427"/>
                </a:lnTo>
                <a:lnTo>
                  <a:pt x="114028" y="43499"/>
                </a:lnTo>
                <a:lnTo>
                  <a:pt x="115522" y="49447"/>
                </a:lnTo>
                <a:lnTo>
                  <a:pt x="115496" y="65918"/>
                </a:lnTo>
                <a:lnTo>
                  <a:pt x="114122" y="71993"/>
                </a:lnTo>
                <a:lnTo>
                  <a:pt x="108085" y="80193"/>
                </a:lnTo>
                <a:lnTo>
                  <a:pt x="104345" y="82230"/>
                </a:lnTo>
                <a:lnTo>
                  <a:pt x="118710" y="82230"/>
                </a:lnTo>
                <a:lnTo>
                  <a:pt x="119762" y="80947"/>
                </a:lnTo>
                <a:lnTo>
                  <a:pt x="121736" y="76245"/>
                </a:lnTo>
                <a:lnTo>
                  <a:pt x="123804" y="71532"/>
                </a:lnTo>
                <a:lnTo>
                  <a:pt x="124791" y="65358"/>
                </a:lnTo>
                <a:lnTo>
                  <a:pt x="124838" y="46694"/>
                </a:lnTo>
                <a:lnTo>
                  <a:pt x="122582" y="38741"/>
                </a:lnTo>
                <a:lnTo>
                  <a:pt x="118153" y="33319"/>
                </a:lnTo>
                <a:close/>
              </a:path>
              <a:path w="499110" h="114300">
                <a:moveTo>
                  <a:pt x="145237" y="25805"/>
                </a:moveTo>
                <a:lnTo>
                  <a:pt x="137153" y="25805"/>
                </a:lnTo>
                <a:lnTo>
                  <a:pt x="137153" y="89688"/>
                </a:lnTo>
                <a:lnTo>
                  <a:pt x="146271" y="89688"/>
                </a:lnTo>
                <a:lnTo>
                  <a:pt x="146271" y="50721"/>
                </a:lnTo>
                <a:lnTo>
                  <a:pt x="146741" y="46278"/>
                </a:lnTo>
                <a:lnTo>
                  <a:pt x="148621" y="40102"/>
                </a:lnTo>
                <a:lnTo>
                  <a:pt x="150220" y="37751"/>
                </a:lnTo>
                <a:lnTo>
                  <a:pt x="154255" y="34759"/>
                </a:lnTo>
                <a:lnTo>
                  <a:pt x="145237" y="34759"/>
                </a:lnTo>
                <a:lnTo>
                  <a:pt x="145237" y="25805"/>
                </a:lnTo>
                <a:close/>
              </a:path>
              <a:path w="499110" h="114300">
                <a:moveTo>
                  <a:pt x="176014" y="33746"/>
                </a:moveTo>
                <a:lnTo>
                  <a:pt x="162816" y="33746"/>
                </a:lnTo>
                <a:lnTo>
                  <a:pt x="165260" y="34950"/>
                </a:lnTo>
                <a:lnTo>
                  <a:pt x="166670" y="37346"/>
                </a:lnTo>
                <a:lnTo>
                  <a:pt x="168174" y="39753"/>
                </a:lnTo>
                <a:lnTo>
                  <a:pt x="168927" y="43364"/>
                </a:lnTo>
                <a:lnTo>
                  <a:pt x="168927" y="89688"/>
                </a:lnTo>
                <a:lnTo>
                  <a:pt x="177951" y="89688"/>
                </a:lnTo>
                <a:lnTo>
                  <a:pt x="177951" y="45997"/>
                </a:lnTo>
                <a:lnTo>
                  <a:pt x="179173" y="41216"/>
                </a:lnTo>
                <a:lnTo>
                  <a:pt x="181748" y="38179"/>
                </a:lnTo>
                <a:lnTo>
                  <a:pt x="183898" y="35546"/>
                </a:lnTo>
                <a:lnTo>
                  <a:pt x="176541" y="35546"/>
                </a:lnTo>
                <a:lnTo>
                  <a:pt x="176014" y="33746"/>
                </a:lnTo>
                <a:close/>
              </a:path>
              <a:path w="499110" h="114300">
                <a:moveTo>
                  <a:pt x="208288" y="33746"/>
                </a:moveTo>
                <a:lnTo>
                  <a:pt x="193086" y="33746"/>
                </a:lnTo>
                <a:lnTo>
                  <a:pt x="194872" y="34320"/>
                </a:lnTo>
                <a:lnTo>
                  <a:pt x="196543" y="35546"/>
                </a:lnTo>
                <a:lnTo>
                  <a:pt x="200512" y="89688"/>
                </a:lnTo>
                <a:lnTo>
                  <a:pt x="209537" y="89688"/>
                </a:lnTo>
                <a:lnTo>
                  <a:pt x="209443" y="38179"/>
                </a:lnTo>
                <a:lnTo>
                  <a:pt x="208288" y="33746"/>
                </a:lnTo>
                <a:close/>
              </a:path>
              <a:path w="499110" h="114300">
                <a:moveTo>
                  <a:pt x="198350" y="24354"/>
                </a:moveTo>
                <a:lnTo>
                  <a:pt x="186223" y="24354"/>
                </a:lnTo>
                <a:lnTo>
                  <a:pt x="180771" y="28088"/>
                </a:lnTo>
                <a:lnTo>
                  <a:pt x="176541" y="35546"/>
                </a:lnTo>
                <a:lnTo>
                  <a:pt x="183898" y="35546"/>
                </a:lnTo>
                <a:lnTo>
                  <a:pt x="184155" y="35231"/>
                </a:lnTo>
                <a:lnTo>
                  <a:pt x="187258" y="33746"/>
                </a:lnTo>
                <a:lnTo>
                  <a:pt x="208288" y="33746"/>
                </a:lnTo>
                <a:lnTo>
                  <a:pt x="208127" y="33128"/>
                </a:lnTo>
                <a:lnTo>
                  <a:pt x="204815" y="29123"/>
                </a:lnTo>
                <a:lnTo>
                  <a:pt x="202392" y="26108"/>
                </a:lnTo>
                <a:lnTo>
                  <a:pt x="198350" y="24354"/>
                </a:lnTo>
                <a:close/>
              </a:path>
              <a:path w="499110" h="114300">
                <a:moveTo>
                  <a:pt x="165448" y="24354"/>
                </a:moveTo>
                <a:lnTo>
                  <a:pt x="157928" y="24354"/>
                </a:lnTo>
                <a:lnTo>
                  <a:pt x="154732" y="25310"/>
                </a:lnTo>
                <a:lnTo>
                  <a:pt x="152006" y="27211"/>
                </a:lnTo>
                <a:lnTo>
                  <a:pt x="149185" y="29123"/>
                </a:lnTo>
                <a:lnTo>
                  <a:pt x="146929" y="31632"/>
                </a:lnTo>
                <a:lnTo>
                  <a:pt x="145237" y="34759"/>
                </a:lnTo>
                <a:lnTo>
                  <a:pt x="154255" y="34759"/>
                </a:lnTo>
                <a:lnTo>
                  <a:pt x="154544" y="34545"/>
                </a:lnTo>
                <a:lnTo>
                  <a:pt x="156894" y="33746"/>
                </a:lnTo>
                <a:lnTo>
                  <a:pt x="176014" y="33746"/>
                </a:lnTo>
                <a:lnTo>
                  <a:pt x="175507" y="32014"/>
                </a:lnTo>
                <a:lnTo>
                  <a:pt x="173721" y="29269"/>
                </a:lnTo>
                <a:lnTo>
                  <a:pt x="168645" y="25343"/>
                </a:lnTo>
                <a:lnTo>
                  <a:pt x="165448" y="24354"/>
                </a:lnTo>
                <a:close/>
              </a:path>
              <a:path w="499110" h="114300">
                <a:moveTo>
                  <a:pt x="233790" y="25805"/>
                </a:moveTo>
                <a:lnTo>
                  <a:pt x="225518" y="25805"/>
                </a:lnTo>
                <a:lnTo>
                  <a:pt x="225518" y="114165"/>
                </a:lnTo>
                <a:lnTo>
                  <a:pt x="234542" y="114165"/>
                </a:lnTo>
                <a:lnTo>
                  <a:pt x="234542" y="83062"/>
                </a:lnTo>
                <a:lnTo>
                  <a:pt x="264928" y="83062"/>
                </a:lnTo>
                <a:lnTo>
                  <a:pt x="265512" y="82230"/>
                </a:lnTo>
                <a:lnTo>
                  <a:pt x="244037" y="82230"/>
                </a:lnTo>
                <a:lnTo>
                  <a:pt x="240652" y="80261"/>
                </a:lnTo>
                <a:lnTo>
                  <a:pt x="237832" y="76335"/>
                </a:lnTo>
                <a:lnTo>
                  <a:pt x="235106" y="72398"/>
                </a:lnTo>
                <a:lnTo>
                  <a:pt x="233696" y="66323"/>
                </a:lnTo>
                <a:lnTo>
                  <a:pt x="233696" y="49877"/>
                </a:lnTo>
                <a:lnTo>
                  <a:pt x="235200" y="43612"/>
                </a:lnTo>
                <a:lnTo>
                  <a:pt x="238114" y="39303"/>
                </a:lnTo>
                <a:lnTo>
                  <a:pt x="241122" y="34995"/>
                </a:lnTo>
                <a:lnTo>
                  <a:pt x="242515" y="34106"/>
                </a:lnTo>
                <a:lnTo>
                  <a:pt x="233790" y="34106"/>
                </a:lnTo>
                <a:lnTo>
                  <a:pt x="233790" y="25805"/>
                </a:lnTo>
                <a:close/>
              </a:path>
              <a:path w="499110" h="114300">
                <a:moveTo>
                  <a:pt x="264928" y="83062"/>
                </a:moveTo>
                <a:lnTo>
                  <a:pt x="234542" y="83062"/>
                </a:lnTo>
                <a:lnTo>
                  <a:pt x="236140" y="85390"/>
                </a:lnTo>
                <a:lnTo>
                  <a:pt x="238114" y="87314"/>
                </a:lnTo>
                <a:lnTo>
                  <a:pt x="242814" y="90363"/>
                </a:lnTo>
                <a:lnTo>
                  <a:pt x="245541" y="91127"/>
                </a:lnTo>
                <a:lnTo>
                  <a:pt x="252685" y="91127"/>
                </a:lnTo>
                <a:lnTo>
                  <a:pt x="256633" y="89733"/>
                </a:lnTo>
                <a:lnTo>
                  <a:pt x="264154" y="84164"/>
                </a:lnTo>
                <a:lnTo>
                  <a:pt x="264928" y="83062"/>
                </a:lnTo>
                <a:close/>
              </a:path>
              <a:path w="499110" h="114300">
                <a:moveTo>
                  <a:pt x="265784" y="32835"/>
                </a:moveTo>
                <a:lnTo>
                  <a:pt x="252309" y="32835"/>
                </a:lnTo>
                <a:lnTo>
                  <a:pt x="255599" y="34860"/>
                </a:lnTo>
                <a:lnTo>
                  <a:pt x="261239" y="42971"/>
                </a:lnTo>
                <a:lnTo>
                  <a:pt x="262650" y="49056"/>
                </a:lnTo>
                <a:lnTo>
                  <a:pt x="262650" y="65739"/>
                </a:lnTo>
                <a:lnTo>
                  <a:pt x="261145" y="72049"/>
                </a:lnTo>
                <a:lnTo>
                  <a:pt x="258325" y="76121"/>
                </a:lnTo>
                <a:lnTo>
                  <a:pt x="255411" y="80193"/>
                </a:lnTo>
                <a:lnTo>
                  <a:pt x="252027" y="82230"/>
                </a:lnTo>
                <a:lnTo>
                  <a:pt x="265512" y="82230"/>
                </a:lnTo>
                <a:lnTo>
                  <a:pt x="266974" y="80148"/>
                </a:lnTo>
                <a:lnTo>
                  <a:pt x="270922" y="69687"/>
                </a:lnTo>
                <a:lnTo>
                  <a:pt x="271862" y="63792"/>
                </a:lnTo>
                <a:lnTo>
                  <a:pt x="271862" y="51171"/>
                </a:lnTo>
                <a:lnTo>
                  <a:pt x="271016" y="45558"/>
                </a:lnTo>
                <a:lnTo>
                  <a:pt x="267444" y="35333"/>
                </a:lnTo>
                <a:lnTo>
                  <a:pt x="265784" y="32835"/>
                </a:lnTo>
                <a:close/>
              </a:path>
              <a:path w="499110" h="114300">
                <a:moveTo>
                  <a:pt x="253813" y="24354"/>
                </a:moveTo>
                <a:lnTo>
                  <a:pt x="245729" y="24354"/>
                </a:lnTo>
                <a:lnTo>
                  <a:pt x="242814" y="25175"/>
                </a:lnTo>
                <a:lnTo>
                  <a:pt x="237926" y="28414"/>
                </a:lnTo>
                <a:lnTo>
                  <a:pt x="235670" y="30855"/>
                </a:lnTo>
                <a:lnTo>
                  <a:pt x="233790" y="34106"/>
                </a:lnTo>
                <a:lnTo>
                  <a:pt x="242515" y="34106"/>
                </a:lnTo>
                <a:lnTo>
                  <a:pt x="244507" y="32835"/>
                </a:lnTo>
                <a:lnTo>
                  <a:pt x="265784" y="32835"/>
                </a:lnTo>
                <a:lnTo>
                  <a:pt x="264812" y="31373"/>
                </a:lnTo>
                <a:lnTo>
                  <a:pt x="257855" y="25760"/>
                </a:lnTo>
                <a:lnTo>
                  <a:pt x="253813" y="24354"/>
                </a:lnTo>
                <a:close/>
              </a:path>
              <a:path w="499110" h="114300">
                <a:moveTo>
                  <a:pt x="293295" y="1496"/>
                </a:moveTo>
                <a:lnTo>
                  <a:pt x="284271" y="1496"/>
                </a:lnTo>
                <a:lnTo>
                  <a:pt x="284271" y="89688"/>
                </a:lnTo>
                <a:lnTo>
                  <a:pt x="293295" y="89688"/>
                </a:lnTo>
                <a:lnTo>
                  <a:pt x="293295" y="1496"/>
                </a:lnTo>
                <a:close/>
              </a:path>
              <a:path w="499110" h="114300">
                <a:moveTo>
                  <a:pt x="337102" y="24354"/>
                </a:moveTo>
                <a:lnTo>
                  <a:pt x="322625" y="24354"/>
                </a:lnTo>
                <a:lnTo>
                  <a:pt x="316608" y="27323"/>
                </a:lnTo>
                <a:lnTo>
                  <a:pt x="305083" y="57617"/>
                </a:lnTo>
                <a:lnTo>
                  <a:pt x="305169" y="69113"/>
                </a:lnTo>
                <a:lnTo>
                  <a:pt x="307302" y="76740"/>
                </a:lnTo>
                <a:lnTo>
                  <a:pt x="316514" y="88248"/>
                </a:lnTo>
                <a:lnTo>
                  <a:pt x="322625" y="91127"/>
                </a:lnTo>
                <a:lnTo>
                  <a:pt x="336632" y="91127"/>
                </a:lnTo>
                <a:lnTo>
                  <a:pt x="341802" y="89328"/>
                </a:lnTo>
                <a:lnTo>
                  <a:pt x="349563" y="82230"/>
                </a:lnTo>
                <a:lnTo>
                  <a:pt x="326103" y="82230"/>
                </a:lnTo>
                <a:lnTo>
                  <a:pt x="322343" y="80362"/>
                </a:lnTo>
                <a:lnTo>
                  <a:pt x="319335" y="76628"/>
                </a:lnTo>
                <a:lnTo>
                  <a:pt x="316420" y="72904"/>
                </a:lnTo>
                <a:lnTo>
                  <a:pt x="314728" y="67527"/>
                </a:lnTo>
                <a:lnTo>
                  <a:pt x="314352" y="60508"/>
                </a:lnTo>
                <a:lnTo>
                  <a:pt x="354210" y="60508"/>
                </a:lnTo>
                <a:lnTo>
                  <a:pt x="354210" y="57617"/>
                </a:lnTo>
                <a:lnTo>
                  <a:pt x="353870" y="51610"/>
                </a:lnTo>
                <a:lnTo>
                  <a:pt x="314916" y="51610"/>
                </a:lnTo>
                <a:lnTo>
                  <a:pt x="315198" y="46030"/>
                </a:lnTo>
                <a:lnTo>
                  <a:pt x="316796" y="41587"/>
                </a:lnTo>
                <a:lnTo>
                  <a:pt x="322437" y="34928"/>
                </a:lnTo>
                <a:lnTo>
                  <a:pt x="325915" y="33263"/>
                </a:lnTo>
                <a:lnTo>
                  <a:pt x="347553" y="33263"/>
                </a:lnTo>
                <a:lnTo>
                  <a:pt x="347442" y="33083"/>
                </a:lnTo>
                <a:lnTo>
                  <a:pt x="342930" y="27267"/>
                </a:lnTo>
                <a:lnTo>
                  <a:pt x="337102" y="24354"/>
                </a:lnTo>
                <a:close/>
              </a:path>
              <a:path w="499110" h="114300">
                <a:moveTo>
                  <a:pt x="344622" y="69113"/>
                </a:moveTo>
                <a:lnTo>
                  <a:pt x="343212" y="73680"/>
                </a:lnTo>
                <a:lnTo>
                  <a:pt x="341306" y="77032"/>
                </a:lnTo>
                <a:lnTo>
                  <a:pt x="336632" y="81183"/>
                </a:lnTo>
                <a:lnTo>
                  <a:pt x="333811" y="82230"/>
                </a:lnTo>
                <a:lnTo>
                  <a:pt x="349563" y="82230"/>
                </a:lnTo>
                <a:lnTo>
                  <a:pt x="349698" y="82106"/>
                </a:lnTo>
                <a:lnTo>
                  <a:pt x="352424" y="77032"/>
                </a:lnTo>
                <a:lnTo>
                  <a:pt x="353928" y="70497"/>
                </a:lnTo>
                <a:lnTo>
                  <a:pt x="344622" y="69113"/>
                </a:lnTo>
                <a:close/>
              </a:path>
              <a:path w="499110" h="114300">
                <a:moveTo>
                  <a:pt x="347553" y="33263"/>
                </a:moveTo>
                <a:lnTo>
                  <a:pt x="334657" y="33263"/>
                </a:lnTo>
                <a:lnTo>
                  <a:pt x="338418" y="35344"/>
                </a:lnTo>
                <a:lnTo>
                  <a:pt x="341238" y="39517"/>
                </a:lnTo>
                <a:lnTo>
                  <a:pt x="343118" y="42206"/>
                </a:lnTo>
                <a:lnTo>
                  <a:pt x="344340" y="46233"/>
                </a:lnTo>
                <a:lnTo>
                  <a:pt x="344716" y="51610"/>
                </a:lnTo>
                <a:lnTo>
                  <a:pt x="353870" y="51610"/>
                </a:lnTo>
                <a:lnTo>
                  <a:pt x="353787" y="50154"/>
                </a:lnTo>
                <a:lnTo>
                  <a:pt x="352518" y="43578"/>
                </a:lnTo>
                <a:lnTo>
                  <a:pt x="350403" y="37887"/>
                </a:lnTo>
                <a:lnTo>
                  <a:pt x="347553" y="33263"/>
                </a:lnTo>
                <a:close/>
              </a:path>
              <a:path w="499110" h="114300">
                <a:moveTo>
                  <a:pt x="377712" y="34219"/>
                </a:moveTo>
                <a:lnTo>
                  <a:pt x="368687" y="34219"/>
                </a:lnTo>
                <a:lnTo>
                  <a:pt x="368771" y="78416"/>
                </a:lnTo>
                <a:lnTo>
                  <a:pt x="369063" y="81735"/>
                </a:lnTo>
                <a:lnTo>
                  <a:pt x="369815" y="83759"/>
                </a:lnTo>
                <a:lnTo>
                  <a:pt x="370473" y="85784"/>
                </a:lnTo>
                <a:lnTo>
                  <a:pt x="371789" y="87415"/>
                </a:lnTo>
                <a:lnTo>
                  <a:pt x="373575" y="88664"/>
                </a:lnTo>
                <a:lnTo>
                  <a:pt x="375456" y="89901"/>
                </a:lnTo>
                <a:lnTo>
                  <a:pt x="377994" y="90520"/>
                </a:lnTo>
                <a:lnTo>
                  <a:pt x="383258" y="90520"/>
                </a:lnTo>
                <a:lnTo>
                  <a:pt x="385514" y="90205"/>
                </a:lnTo>
                <a:lnTo>
                  <a:pt x="388052" y="89564"/>
                </a:lnTo>
                <a:lnTo>
                  <a:pt x="386793" y="80418"/>
                </a:lnTo>
                <a:lnTo>
                  <a:pt x="381472" y="80418"/>
                </a:lnTo>
                <a:lnTo>
                  <a:pt x="380438" y="80160"/>
                </a:lnTo>
                <a:lnTo>
                  <a:pt x="379686" y="79642"/>
                </a:lnTo>
                <a:lnTo>
                  <a:pt x="379028" y="79114"/>
                </a:lnTo>
                <a:lnTo>
                  <a:pt x="378464" y="78416"/>
                </a:lnTo>
                <a:lnTo>
                  <a:pt x="378158" y="77471"/>
                </a:lnTo>
                <a:lnTo>
                  <a:pt x="377806" y="76650"/>
                </a:lnTo>
                <a:lnTo>
                  <a:pt x="377712" y="34219"/>
                </a:lnTo>
                <a:close/>
              </a:path>
              <a:path w="499110" h="114300">
                <a:moveTo>
                  <a:pt x="386736" y="80002"/>
                </a:moveTo>
                <a:lnTo>
                  <a:pt x="385138" y="80283"/>
                </a:lnTo>
                <a:lnTo>
                  <a:pt x="383822" y="80418"/>
                </a:lnTo>
                <a:lnTo>
                  <a:pt x="386793" y="80418"/>
                </a:lnTo>
                <a:lnTo>
                  <a:pt x="386736" y="80002"/>
                </a:lnTo>
                <a:close/>
              </a:path>
              <a:path w="499110" h="114300">
                <a:moveTo>
                  <a:pt x="386736" y="25805"/>
                </a:moveTo>
                <a:lnTo>
                  <a:pt x="362013" y="25805"/>
                </a:lnTo>
                <a:lnTo>
                  <a:pt x="362013" y="34219"/>
                </a:lnTo>
                <a:lnTo>
                  <a:pt x="386736" y="34219"/>
                </a:lnTo>
                <a:lnTo>
                  <a:pt x="386736" y="25805"/>
                </a:lnTo>
                <a:close/>
              </a:path>
              <a:path w="499110" h="114300">
                <a:moveTo>
                  <a:pt x="377712" y="3487"/>
                </a:moveTo>
                <a:lnTo>
                  <a:pt x="368687" y="9977"/>
                </a:lnTo>
                <a:lnTo>
                  <a:pt x="368687" y="25805"/>
                </a:lnTo>
                <a:lnTo>
                  <a:pt x="377712" y="25805"/>
                </a:lnTo>
                <a:lnTo>
                  <a:pt x="377712" y="3487"/>
                </a:lnTo>
                <a:close/>
              </a:path>
              <a:path w="499110" h="114300">
                <a:moveTo>
                  <a:pt x="425560" y="24354"/>
                </a:moveTo>
                <a:lnTo>
                  <a:pt x="410989" y="24354"/>
                </a:lnTo>
                <a:lnTo>
                  <a:pt x="404973" y="27323"/>
                </a:lnTo>
                <a:lnTo>
                  <a:pt x="393411" y="68674"/>
                </a:lnTo>
                <a:lnTo>
                  <a:pt x="395761" y="76740"/>
                </a:lnTo>
                <a:lnTo>
                  <a:pt x="400273" y="82499"/>
                </a:lnTo>
                <a:lnTo>
                  <a:pt x="404879" y="88248"/>
                </a:lnTo>
                <a:lnTo>
                  <a:pt x="411083" y="91127"/>
                </a:lnTo>
                <a:lnTo>
                  <a:pt x="425090" y="91127"/>
                </a:lnTo>
                <a:lnTo>
                  <a:pt x="430167" y="89328"/>
                </a:lnTo>
                <a:lnTo>
                  <a:pt x="434209" y="85717"/>
                </a:lnTo>
                <a:lnTo>
                  <a:pt x="438022" y="82230"/>
                </a:lnTo>
                <a:lnTo>
                  <a:pt x="414468" y="82230"/>
                </a:lnTo>
                <a:lnTo>
                  <a:pt x="410801" y="80362"/>
                </a:lnTo>
                <a:lnTo>
                  <a:pt x="404785" y="72904"/>
                </a:lnTo>
                <a:lnTo>
                  <a:pt x="403187" y="67527"/>
                </a:lnTo>
                <a:lnTo>
                  <a:pt x="402811" y="60508"/>
                </a:lnTo>
                <a:lnTo>
                  <a:pt x="442575" y="60508"/>
                </a:lnTo>
                <a:lnTo>
                  <a:pt x="442669" y="57617"/>
                </a:lnTo>
                <a:lnTo>
                  <a:pt x="442329" y="51610"/>
                </a:lnTo>
                <a:lnTo>
                  <a:pt x="403281" y="51610"/>
                </a:lnTo>
                <a:lnTo>
                  <a:pt x="403657" y="46030"/>
                </a:lnTo>
                <a:lnTo>
                  <a:pt x="405161" y="41587"/>
                </a:lnTo>
                <a:lnTo>
                  <a:pt x="410801" y="34928"/>
                </a:lnTo>
                <a:lnTo>
                  <a:pt x="414374" y="33263"/>
                </a:lnTo>
                <a:lnTo>
                  <a:pt x="436012" y="33263"/>
                </a:lnTo>
                <a:lnTo>
                  <a:pt x="435901" y="33083"/>
                </a:lnTo>
                <a:lnTo>
                  <a:pt x="431389" y="27267"/>
                </a:lnTo>
                <a:lnTo>
                  <a:pt x="425560" y="24354"/>
                </a:lnTo>
                <a:close/>
              </a:path>
              <a:path w="499110" h="114300">
                <a:moveTo>
                  <a:pt x="432987" y="69113"/>
                </a:moveTo>
                <a:lnTo>
                  <a:pt x="431671" y="73680"/>
                </a:lnTo>
                <a:lnTo>
                  <a:pt x="429765" y="77032"/>
                </a:lnTo>
                <a:lnTo>
                  <a:pt x="425090" y="81183"/>
                </a:lnTo>
                <a:lnTo>
                  <a:pt x="422270" y="82230"/>
                </a:lnTo>
                <a:lnTo>
                  <a:pt x="438022" y="82230"/>
                </a:lnTo>
                <a:lnTo>
                  <a:pt x="438157" y="82106"/>
                </a:lnTo>
                <a:lnTo>
                  <a:pt x="440883" y="77032"/>
                </a:lnTo>
                <a:lnTo>
                  <a:pt x="442387" y="70497"/>
                </a:lnTo>
                <a:lnTo>
                  <a:pt x="432987" y="69113"/>
                </a:lnTo>
                <a:close/>
              </a:path>
              <a:path w="499110" h="114300">
                <a:moveTo>
                  <a:pt x="436012" y="33263"/>
                </a:moveTo>
                <a:lnTo>
                  <a:pt x="423116" y="33263"/>
                </a:lnTo>
                <a:lnTo>
                  <a:pt x="426782" y="35344"/>
                </a:lnTo>
                <a:lnTo>
                  <a:pt x="431577" y="42206"/>
                </a:lnTo>
                <a:lnTo>
                  <a:pt x="432705" y="46233"/>
                </a:lnTo>
                <a:lnTo>
                  <a:pt x="433081" y="51610"/>
                </a:lnTo>
                <a:lnTo>
                  <a:pt x="442329" y="51610"/>
                </a:lnTo>
                <a:lnTo>
                  <a:pt x="442246" y="50154"/>
                </a:lnTo>
                <a:lnTo>
                  <a:pt x="440977" y="43578"/>
                </a:lnTo>
                <a:lnTo>
                  <a:pt x="438862" y="37887"/>
                </a:lnTo>
                <a:lnTo>
                  <a:pt x="436012" y="33263"/>
                </a:lnTo>
                <a:close/>
              </a:path>
              <a:path w="499110" h="114300">
                <a:moveTo>
                  <a:pt x="477921" y="24354"/>
                </a:moveTo>
                <a:lnTo>
                  <a:pt x="470307" y="24354"/>
                </a:lnTo>
                <a:lnTo>
                  <a:pt x="466358" y="25737"/>
                </a:lnTo>
                <a:lnTo>
                  <a:pt x="452164" y="51430"/>
                </a:lnTo>
                <a:lnTo>
                  <a:pt x="452164" y="64344"/>
                </a:lnTo>
                <a:lnTo>
                  <a:pt x="470871" y="91127"/>
                </a:lnTo>
                <a:lnTo>
                  <a:pt x="481681" y="91127"/>
                </a:lnTo>
                <a:lnTo>
                  <a:pt x="486664" y="87955"/>
                </a:lnTo>
                <a:lnTo>
                  <a:pt x="489723" y="82230"/>
                </a:lnTo>
                <a:lnTo>
                  <a:pt x="472093" y="82230"/>
                </a:lnTo>
                <a:lnTo>
                  <a:pt x="468700" y="80193"/>
                </a:lnTo>
                <a:lnTo>
                  <a:pt x="462880" y="72094"/>
                </a:lnTo>
                <a:lnTo>
                  <a:pt x="461470" y="65986"/>
                </a:lnTo>
                <a:lnTo>
                  <a:pt x="461470" y="49338"/>
                </a:lnTo>
                <a:lnTo>
                  <a:pt x="462786" y="43151"/>
                </a:lnTo>
                <a:lnTo>
                  <a:pt x="468184" y="35366"/>
                </a:lnTo>
                <a:lnTo>
                  <a:pt x="471529" y="33319"/>
                </a:lnTo>
                <a:lnTo>
                  <a:pt x="498508" y="33319"/>
                </a:lnTo>
                <a:lnTo>
                  <a:pt x="498508" y="33139"/>
                </a:lnTo>
                <a:lnTo>
                  <a:pt x="489484" y="33139"/>
                </a:lnTo>
                <a:lnTo>
                  <a:pt x="487886" y="30529"/>
                </a:lnTo>
                <a:lnTo>
                  <a:pt x="485817" y="28414"/>
                </a:lnTo>
                <a:lnTo>
                  <a:pt x="483373" y="26795"/>
                </a:lnTo>
                <a:lnTo>
                  <a:pt x="480835" y="25175"/>
                </a:lnTo>
                <a:lnTo>
                  <a:pt x="477921" y="24354"/>
                </a:lnTo>
                <a:close/>
              </a:path>
              <a:path w="499110" h="114300">
                <a:moveTo>
                  <a:pt x="498508" y="81622"/>
                </a:moveTo>
                <a:lnTo>
                  <a:pt x="490048" y="81622"/>
                </a:lnTo>
                <a:lnTo>
                  <a:pt x="490048" y="89688"/>
                </a:lnTo>
                <a:lnTo>
                  <a:pt x="498508" y="89688"/>
                </a:lnTo>
                <a:lnTo>
                  <a:pt x="498508" y="81622"/>
                </a:lnTo>
                <a:close/>
              </a:path>
              <a:path w="499110" h="114300">
                <a:moveTo>
                  <a:pt x="498508" y="33319"/>
                </a:moveTo>
                <a:lnTo>
                  <a:pt x="479707" y="33319"/>
                </a:lnTo>
                <a:lnTo>
                  <a:pt x="483185" y="35366"/>
                </a:lnTo>
                <a:lnTo>
                  <a:pt x="488826" y="43544"/>
                </a:lnTo>
                <a:lnTo>
                  <a:pt x="490236" y="49967"/>
                </a:lnTo>
                <a:lnTo>
                  <a:pt x="490236" y="66650"/>
                </a:lnTo>
                <a:lnTo>
                  <a:pt x="488826" y="72555"/>
                </a:lnTo>
                <a:lnTo>
                  <a:pt x="486100" y="76425"/>
                </a:lnTo>
                <a:lnTo>
                  <a:pt x="483279" y="80295"/>
                </a:lnTo>
                <a:lnTo>
                  <a:pt x="479989" y="82230"/>
                </a:lnTo>
                <a:lnTo>
                  <a:pt x="489723" y="82230"/>
                </a:lnTo>
                <a:lnTo>
                  <a:pt x="490048" y="81622"/>
                </a:lnTo>
                <a:lnTo>
                  <a:pt x="498508" y="81622"/>
                </a:lnTo>
                <a:lnTo>
                  <a:pt x="498508" y="33319"/>
                </a:lnTo>
                <a:close/>
              </a:path>
              <a:path w="499110" h="114300">
                <a:moveTo>
                  <a:pt x="498508" y="1496"/>
                </a:moveTo>
                <a:lnTo>
                  <a:pt x="489484" y="1496"/>
                </a:lnTo>
                <a:lnTo>
                  <a:pt x="489484" y="33139"/>
                </a:lnTo>
                <a:lnTo>
                  <a:pt x="498508" y="33139"/>
                </a:lnTo>
                <a:lnTo>
                  <a:pt x="498508" y="1496"/>
                </a:lnTo>
                <a:close/>
              </a:path>
            </a:pathLst>
          </a:custGeom>
          <a:solidFill>
            <a:srgbClr val="000000"/>
          </a:solidFill>
        </p:spPr>
        <p:txBody>
          <a:bodyPr wrap="square" lIns="0" tIns="0" rIns="0" bIns="0" rtlCol="0"/>
          <a:lstStyle/>
          <a:p>
            <a:endParaRPr/>
          </a:p>
        </p:txBody>
      </p:sp>
      <p:grpSp>
        <p:nvGrpSpPr>
          <p:cNvPr id="247" name="object 247"/>
          <p:cNvGrpSpPr/>
          <p:nvPr/>
        </p:nvGrpSpPr>
        <p:grpSpPr>
          <a:xfrm>
            <a:off x="6568551" y="2114977"/>
            <a:ext cx="925194" cy="1233805"/>
            <a:chOff x="6568551" y="2114977"/>
            <a:chExt cx="925194" cy="1233805"/>
          </a:xfrm>
        </p:grpSpPr>
        <p:sp>
          <p:nvSpPr>
            <p:cNvPr id="248" name="object 248"/>
            <p:cNvSpPr/>
            <p:nvPr/>
          </p:nvSpPr>
          <p:spPr>
            <a:xfrm>
              <a:off x="6663402" y="2283781"/>
              <a:ext cx="829944" cy="940435"/>
            </a:xfrm>
            <a:custGeom>
              <a:avLst/>
              <a:gdLst/>
              <a:ahLst/>
              <a:cxnLst/>
              <a:rect l="l" t="t" r="r" b="b"/>
              <a:pathLst>
                <a:path w="829945" h="940435">
                  <a:moveTo>
                    <a:pt x="0" y="887002"/>
                  </a:moveTo>
                  <a:lnTo>
                    <a:pt x="60896" y="887002"/>
                  </a:lnTo>
                </a:path>
                <a:path w="829945" h="940435">
                  <a:moveTo>
                    <a:pt x="91344" y="887002"/>
                  </a:moveTo>
                  <a:lnTo>
                    <a:pt x="152250" y="887002"/>
                  </a:lnTo>
                </a:path>
                <a:path w="829945" h="940435">
                  <a:moveTo>
                    <a:pt x="182698" y="887002"/>
                  </a:moveTo>
                  <a:lnTo>
                    <a:pt x="243604" y="887002"/>
                  </a:lnTo>
                </a:path>
                <a:path w="829945" h="940435">
                  <a:moveTo>
                    <a:pt x="274053" y="887002"/>
                  </a:moveTo>
                  <a:lnTo>
                    <a:pt x="334958" y="887002"/>
                  </a:lnTo>
                </a:path>
                <a:path w="829945" h="940435">
                  <a:moveTo>
                    <a:pt x="365425" y="887002"/>
                  </a:moveTo>
                  <a:lnTo>
                    <a:pt x="426341" y="887002"/>
                  </a:lnTo>
                </a:path>
                <a:path w="829945" h="940435">
                  <a:moveTo>
                    <a:pt x="456798" y="887002"/>
                  </a:moveTo>
                  <a:lnTo>
                    <a:pt x="517620" y="887002"/>
                  </a:lnTo>
                </a:path>
                <a:path w="829945" h="940435">
                  <a:moveTo>
                    <a:pt x="548077" y="887002"/>
                  </a:moveTo>
                  <a:lnTo>
                    <a:pt x="608992" y="887002"/>
                  </a:lnTo>
                </a:path>
                <a:path w="829945" h="940435">
                  <a:moveTo>
                    <a:pt x="639450" y="887002"/>
                  </a:moveTo>
                  <a:lnTo>
                    <a:pt x="700365" y="887002"/>
                  </a:lnTo>
                </a:path>
                <a:path w="829945" h="940435">
                  <a:moveTo>
                    <a:pt x="730823" y="887002"/>
                  </a:moveTo>
                  <a:lnTo>
                    <a:pt x="791738" y="887002"/>
                  </a:lnTo>
                </a:path>
                <a:path w="829945" h="940435">
                  <a:moveTo>
                    <a:pt x="822196" y="887002"/>
                  </a:moveTo>
                  <a:lnTo>
                    <a:pt x="829810" y="887002"/>
                  </a:lnTo>
                </a:path>
                <a:path w="829945" h="940435">
                  <a:moveTo>
                    <a:pt x="44718" y="940144"/>
                  </a:moveTo>
                  <a:lnTo>
                    <a:pt x="44718" y="867800"/>
                  </a:lnTo>
                </a:path>
                <a:path w="829945" h="940435">
                  <a:moveTo>
                    <a:pt x="0" y="711276"/>
                  </a:moveTo>
                  <a:lnTo>
                    <a:pt x="60896" y="711276"/>
                  </a:lnTo>
                </a:path>
                <a:path w="829945" h="940435">
                  <a:moveTo>
                    <a:pt x="91344" y="711276"/>
                  </a:moveTo>
                  <a:lnTo>
                    <a:pt x="152250" y="711276"/>
                  </a:lnTo>
                </a:path>
                <a:path w="829945" h="940435">
                  <a:moveTo>
                    <a:pt x="182698" y="711276"/>
                  </a:moveTo>
                  <a:lnTo>
                    <a:pt x="243604" y="711276"/>
                  </a:lnTo>
                </a:path>
                <a:path w="829945" h="940435">
                  <a:moveTo>
                    <a:pt x="274052" y="711276"/>
                  </a:moveTo>
                  <a:lnTo>
                    <a:pt x="334958" y="711276"/>
                  </a:lnTo>
                </a:path>
                <a:path w="829945" h="940435">
                  <a:moveTo>
                    <a:pt x="365425" y="711276"/>
                  </a:moveTo>
                  <a:lnTo>
                    <a:pt x="426341" y="711276"/>
                  </a:lnTo>
                </a:path>
                <a:path w="829945" h="940435">
                  <a:moveTo>
                    <a:pt x="456798" y="711276"/>
                  </a:moveTo>
                  <a:lnTo>
                    <a:pt x="517620" y="711276"/>
                  </a:lnTo>
                </a:path>
                <a:path w="829945" h="940435">
                  <a:moveTo>
                    <a:pt x="548077" y="711276"/>
                  </a:moveTo>
                  <a:lnTo>
                    <a:pt x="608992" y="711276"/>
                  </a:lnTo>
                </a:path>
                <a:path w="829945" h="940435">
                  <a:moveTo>
                    <a:pt x="639450" y="711276"/>
                  </a:moveTo>
                  <a:lnTo>
                    <a:pt x="700365" y="711276"/>
                  </a:lnTo>
                </a:path>
                <a:path w="829945" h="940435">
                  <a:moveTo>
                    <a:pt x="730823" y="711276"/>
                  </a:moveTo>
                  <a:lnTo>
                    <a:pt x="791738" y="711276"/>
                  </a:lnTo>
                </a:path>
                <a:path w="829945" h="940435">
                  <a:moveTo>
                    <a:pt x="822196" y="711276"/>
                  </a:moveTo>
                  <a:lnTo>
                    <a:pt x="829810" y="711276"/>
                  </a:lnTo>
                </a:path>
                <a:path w="829945" h="940435">
                  <a:moveTo>
                    <a:pt x="44718" y="831627"/>
                  </a:moveTo>
                  <a:lnTo>
                    <a:pt x="44718" y="759283"/>
                  </a:lnTo>
                </a:path>
                <a:path w="829945" h="940435">
                  <a:moveTo>
                    <a:pt x="44718" y="723110"/>
                  </a:moveTo>
                  <a:lnTo>
                    <a:pt x="44718" y="650878"/>
                  </a:lnTo>
                </a:path>
                <a:path w="829945" h="940435">
                  <a:moveTo>
                    <a:pt x="0" y="535439"/>
                  </a:moveTo>
                  <a:lnTo>
                    <a:pt x="60896" y="535439"/>
                  </a:lnTo>
                </a:path>
                <a:path w="829945" h="940435">
                  <a:moveTo>
                    <a:pt x="91344" y="535439"/>
                  </a:moveTo>
                  <a:lnTo>
                    <a:pt x="152250" y="535439"/>
                  </a:lnTo>
                </a:path>
                <a:path w="829945" h="940435">
                  <a:moveTo>
                    <a:pt x="182698" y="535439"/>
                  </a:moveTo>
                  <a:lnTo>
                    <a:pt x="243604" y="535439"/>
                  </a:lnTo>
                </a:path>
                <a:path w="829945" h="940435">
                  <a:moveTo>
                    <a:pt x="274052" y="535439"/>
                  </a:moveTo>
                  <a:lnTo>
                    <a:pt x="334958" y="535439"/>
                  </a:lnTo>
                </a:path>
                <a:path w="829945" h="940435">
                  <a:moveTo>
                    <a:pt x="365425" y="535439"/>
                  </a:moveTo>
                  <a:lnTo>
                    <a:pt x="426341" y="535439"/>
                  </a:lnTo>
                </a:path>
                <a:path w="829945" h="940435">
                  <a:moveTo>
                    <a:pt x="456798" y="535439"/>
                  </a:moveTo>
                  <a:lnTo>
                    <a:pt x="517619" y="535439"/>
                  </a:lnTo>
                </a:path>
                <a:path w="829945" h="940435">
                  <a:moveTo>
                    <a:pt x="548077" y="535439"/>
                  </a:moveTo>
                  <a:lnTo>
                    <a:pt x="608992" y="535439"/>
                  </a:lnTo>
                </a:path>
                <a:path w="829945" h="940435">
                  <a:moveTo>
                    <a:pt x="639450" y="535439"/>
                  </a:moveTo>
                  <a:lnTo>
                    <a:pt x="700365" y="535439"/>
                  </a:lnTo>
                </a:path>
                <a:path w="829945" h="940435">
                  <a:moveTo>
                    <a:pt x="730823" y="535439"/>
                  </a:moveTo>
                  <a:lnTo>
                    <a:pt x="791738" y="535439"/>
                  </a:lnTo>
                </a:path>
                <a:path w="829945" h="940435">
                  <a:moveTo>
                    <a:pt x="822196" y="535439"/>
                  </a:moveTo>
                  <a:lnTo>
                    <a:pt x="829810" y="535439"/>
                  </a:lnTo>
                </a:path>
                <a:path w="829945" h="940435">
                  <a:moveTo>
                    <a:pt x="44718" y="614705"/>
                  </a:moveTo>
                  <a:lnTo>
                    <a:pt x="44718" y="542361"/>
                  </a:lnTo>
                </a:path>
                <a:path w="829945" h="940435">
                  <a:moveTo>
                    <a:pt x="44718" y="506188"/>
                  </a:moveTo>
                  <a:lnTo>
                    <a:pt x="44718" y="433844"/>
                  </a:lnTo>
                </a:path>
                <a:path w="829945" h="940435">
                  <a:moveTo>
                    <a:pt x="0" y="359490"/>
                  </a:moveTo>
                  <a:lnTo>
                    <a:pt x="60896" y="359490"/>
                  </a:lnTo>
                </a:path>
                <a:path w="829945" h="940435">
                  <a:moveTo>
                    <a:pt x="91344" y="359490"/>
                  </a:moveTo>
                  <a:lnTo>
                    <a:pt x="152250" y="359490"/>
                  </a:lnTo>
                </a:path>
                <a:path w="829945" h="940435">
                  <a:moveTo>
                    <a:pt x="182698" y="359490"/>
                  </a:moveTo>
                  <a:lnTo>
                    <a:pt x="243604" y="359490"/>
                  </a:lnTo>
                </a:path>
                <a:path w="829945" h="940435">
                  <a:moveTo>
                    <a:pt x="274052" y="359490"/>
                  </a:moveTo>
                  <a:lnTo>
                    <a:pt x="334958" y="359490"/>
                  </a:lnTo>
                </a:path>
                <a:path w="829945" h="940435">
                  <a:moveTo>
                    <a:pt x="365425" y="359490"/>
                  </a:moveTo>
                  <a:lnTo>
                    <a:pt x="426341" y="359490"/>
                  </a:lnTo>
                </a:path>
                <a:path w="829945" h="940435">
                  <a:moveTo>
                    <a:pt x="456798" y="359490"/>
                  </a:moveTo>
                  <a:lnTo>
                    <a:pt x="517619" y="359490"/>
                  </a:lnTo>
                </a:path>
                <a:path w="829945" h="940435">
                  <a:moveTo>
                    <a:pt x="548077" y="359490"/>
                  </a:moveTo>
                  <a:lnTo>
                    <a:pt x="608992" y="359490"/>
                  </a:lnTo>
                </a:path>
                <a:path w="829945" h="940435">
                  <a:moveTo>
                    <a:pt x="639450" y="359490"/>
                  </a:moveTo>
                  <a:lnTo>
                    <a:pt x="700365" y="359490"/>
                  </a:lnTo>
                </a:path>
                <a:path w="829945" h="940435">
                  <a:moveTo>
                    <a:pt x="730823" y="359490"/>
                  </a:moveTo>
                  <a:lnTo>
                    <a:pt x="791738" y="359490"/>
                  </a:lnTo>
                </a:path>
                <a:path w="829945" h="940435">
                  <a:moveTo>
                    <a:pt x="822196" y="359490"/>
                  </a:moveTo>
                  <a:lnTo>
                    <a:pt x="829810" y="359490"/>
                  </a:lnTo>
                </a:path>
                <a:path w="829945" h="940435">
                  <a:moveTo>
                    <a:pt x="44718" y="397671"/>
                  </a:moveTo>
                  <a:lnTo>
                    <a:pt x="44718" y="325439"/>
                  </a:lnTo>
                </a:path>
                <a:path w="829945" h="940435">
                  <a:moveTo>
                    <a:pt x="0" y="183764"/>
                  </a:moveTo>
                  <a:lnTo>
                    <a:pt x="60896" y="183764"/>
                  </a:lnTo>
                </a:path>
                <a:path w="829945" h="940435">
                  <a:moveTo>
                    <a:pt x="91344" y="183764"/>
                  </a:moveTo>
                  <a:lnTo>
                    <a:pt x="152250" y="183764"/>
                  </a:lnTo>
                </a:path>
                <a:path w="829945" h="940435">
                  <a:moveTo>
                    <a:pt x="182698" y="183764"/>
                  </a:moveTo>
                  <a:lnTo>
                    <a:pt x="243604" y="183764"/>
                  </a:lnTo>
                </a:path>
                <a:path w="829945" h="940435">
                  <a:moveTo>
                    <a:pt x="274052" y="183764"/>
                  </a:moveTo>
                  <a:lnTo>
                    <a:pt x="334958" y="183764"/>
                  </a:lnTo>
                </a:path>
                <a:path w="829945" h="940435">
                  <a:moveTo>
                    <a:pt x="365425" y="183764"/>
                  </a:moveTo>
                  <a:lnTo>
                    <a:pt x="426341" y="183764"/>
                  </a:lnTo>
                </a:path>
                <a:path w="829945" h="940435">
                  <a:moveTo>
                    <a:pt x="456798" y="183764"/>
                  </a:moveTo>
                  <a:lnTo>
                    <a:pt x="517619" y="183764"/>
                  </a:lnTo>
                </a:path>
                <a:path w="829945" h="940435">
                  <a:moveTo>
                    <a:pt x="548077" y="183764"/>
                  </a:moveTo>
                  <a:lnTo>
                    <a:pt x="608992" y="183764"/>
                  </a:lnTo>
                </a:path>
                <a:path w="829945" h="940435">
                  <a:moveTo>
                    <a:pt x="639450" y="183764"/>
                  </a:moveTo>
                  <a:lnTo>
                    <a:pt x="700365" y="183764"/>
                  </a:lnTo>
                </a:path>
                <a:path w="829945" h="940435">
                  <a:moveTo>
                    <a:pt x="730823" y="183764"/>
                  </a:moveTo>
                  <a:lnTo>
                    <a:pt x="791738" y="183764"/>
                  </a:lnTo>
                </a:path>
                <a:path w="829945" h="940435">
                  <a:moveTo>
                    <a:pt x="822196" y="183764"/>
                  </a:moveTo>
                  <a:lnTo>
                    <a:pt x="829810" y="183764"/>
                  </a:lnTo>
                </a:path>
                <a:path w="829945" h="940435">
                  <a:moveTo>
                    <a:pt x="44718" y="289266"/>
                  </a:moveTo>
                  <a:lnTo>
                    <a:pt x="44718" y="216922"/>
                  </a:lnTo>
                </a:path>
                <a:path w="829945" h="940435">
                  <a:moveTo>
                    <a:pt x="44718" y="180749"/>
                  </a:moveTo>
                  <a:lnTo>
                    <a:pt x="44718" y="108405"/>
                  </a:lnTo>
                </a:path>
                <a:path w="829945" h="940435">
                  <a:moveTo>
                    <a:pt x="0" y="7926"/>
                  </a:moveTo>
                  <a:lnTo>
                    <a:pt x="60896" y="7926"/>
                  </a:lnTo>
                </a:path>
                <a:path w="829945" h="940435">
                  <a:moveTo>
                    <a:pt x="91344" y="7926"/>
                  </a:moveTo>
                  <a:lnTo>
                    <a:pt x="152250" y="7926"/>
                  </a:lnTo>
                </a:path>
                <a:path w="829945" h="940435">
                  <a:moveTo>
                    <a:pt x="182698" y="7926"/>
                  </a:moveTo>
                  <a:lnTo>
                    <a:pt x="243604" y="7926"/>
                  </a:lnTo>
                </a:path>
                <a:path w="829945" h="940435">
                  <a:moveTo>
                    <a:pt x="274052" y="7926"/>
                  </a:moveTo>
                  <a:lnTo>
                    <a:pt x="334958" y="7926"/>
                  </a:lnTo>
                </a:path>
                <a:path w="829945" h="940435">
                  <a:moveTo>
                    <a:pt x="365425" y="7926"/>
                  </a:moveTo>
                  <a:lnTo>
                    <a:pt x="426340" y="7926"/>
                  </a:lnTo>
                </a:path>
                <a:path w="829945" h="940435">
                  <a:moveTo>
                    <a:pt x="456798" y="7926"/>
                  </a:moveTo>
                  <a:lnTo>
                    <a:pt x="517619" y="7926"/>
                  </a:lnTo>
                </a:path>
                <a:path w="829945" h="940435">
                  <a:moveTo>
                    <a:pt x="548077" y="7926"/>
                  </a:moveTo>
                  <a:lnTo>
                    <a:pt x="608992" y="7926"/>
                  </a:lnTo>
                </a:path>
                <a:path w="829945" h="940435">
                  <a:moveTo>
                    <a:pt x="639450" y="7926"/>
                  </a:moveTo>
                  <a:lnTo>
                    <a:pt x="700365" y="7926"/>
                  </a:lnTo>
                </a:path>
                <a:path w="829945" h="940435">
                  <a:moveTo>
                    <a:pt x="730823" y="7926"/>
                  </a:moveTo>
                  <a:lnTo>
                    <a:pt x="791738" y="7926"/>
                  </a:lnTo>
                </a:path>
                <a:path w="829945" h="940435">
                  <a:moveTo>
                    <a:pt x="822196" y="7926"/>
                  </a:moveTo>
                  <a:lnTo>
                    <a:pt x="829810" y="7926"/>
                  </a:lnTo>
                </a:path>
                <a:path w="829945" h="940435">
                  <a:moveTo>
                    <a:pt x="44718" y="72344"/>
                  </a:moveTo>
                  <a:lnTo>
                    <a:pt x="44718" y="0"/>
                  </a:lnTo>
                </a:path>
              </a:pathLst>
            </a:custGeom>
            <a:ln w="6661">
              <a:solidFill>
                <a:srgbClr val="EFEFEF"/>
              </a:solidFill>
            </a:ln>
          </p:spPr>
          <p:txBody>
            <a:bodyPr wrap="square" lIns="0" tIns="0" rIns="0" bIns="0" rtlCol="0"/>
            <a:lstStyle/>
            <a:p>
              <a:endParaRPr/>
            </a:p>
          </p:txBody>
        </p:sp>
        <p:sp>
          <p:nvSpPr>
            <p:cNvPr id="249" name="object 249"/>
            <p:cNvSpPr/>
            <p:nvPr/>
          </p:nvSpPr>
          <p:spPr>
            <a:xfrm>
              <a:off x="6708120"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50" name="object 250"/>
            <p:cNvSpPr/>
            <p:nvPr/>
          </p:nvSpPr>
          <p:spPr>
            <a:xfrm>
              <a:off x="6856094"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51" name="object 251"/>
            <p:cNvSpPr/>
            <p:nvPr/>
          </p:nvSpPr>
          <p:spPr>
            <a:xfrm>
              <a:off x="6856094"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52" name="object 252"/>
            <p:cNvSpPr/>
            <p:nvPr/>
          </p:nvSpPr>
          <p:spPr>
            <a:xfrm>
              <a:off x="7004227"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53" name="object 253"/>
            <p:cNvSpPr/>
            <p:nvPr/>
          </p:nvSpPr>
          <p:spPr>
            <a:xfrm>
              <a:off x="7004227"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54" name="object 254"/>
            <p:cNvSpPr/>
            <p:nvPr/>
          </p:nvSpPr>
          <p:spPr>
            <a:xfrm>
              <a:off x="7152351"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55" name="object 255"/>
            <p:cNvSpPr/>
            <p:nvPr/>
          </p:nvSpPr>
          <p:spPr>
            <a:xfrm>
              <a:off x="7152351"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56" name="object 256"/>
            <p:cNvSpPr/>
            <p:nvPr/>
          </p:nvSpPr>
          <p:spPr>
            <a:xfrm>
              <a:off x="7300503"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57" name="object 257"/>
            <p:cNvSpPr/>
            <p:nvPr/>
          </p:nvSpPr>
          <p:spPr>
            <a:xfrm>
              <a:off x="7300503"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58" name="object 258"/>
            <p:cNvSpPr/>
            <p:nvPr/>
          </p:nvSpPr>
          <p:spPr>
            <a:xfrm>
              <a:off x="7448466"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59" name="object 259"/>
            <p:cNvSpPr/>
            <p:nvPr/>
          </p:nvSpPr>
          <p:spPr>
            <a:xfrm>
              <a:off x="7448466"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60" name="object 260"/>
            <p:cNvSpPr/>
            <p:nvPr/>
          </p:nvSpPr>
          <p:spPr>
            <a:xfrm>
              <a:off x="6707961" y="2291708"/>
              <a:ext cx="741045" cy="873125"/>
            </a:xfrm>
            <a:custGeom>
              <a:avLst/>
              <a:gdLst/>
              <a:ahLst/>
              <a:cxnLst/>
              <a:rect l="l" t="t" r="r" b="b"/>
              <a:pathLst>
                <a:path w="741045" h="873125">
                  <a:moveTo>
                    <a:pt x="0" y="872712"/>
                  </a:moveTo>
                  <a:lnTo>
                    <a:pt x="0" y="866237"/>
                  </a:lnTo>
                  <a:lnTo>
                    <a:pt x="2697" y="859650"/>
                  </a:lnTo>
                  <a:lnTo>
                    <a:pt x="5555" y="846699"/>
                  </a:lnTo>
                  <a:lnTo>
                    <a:pt x="5555" y="853286"/>
                  </a:lnTo>
                  <a:lnTo>
                    <a:pt x="8253" y="840112"/>
                  </a:lnTo>
                  <a:lnTo>
                    <a:pt x="13640" y="833637"/>
                  </a:lnTo>
                  <a:lnTo>
                    <a:pt x="16497" y="820686"/>
                  </a:lnTo>
                  <a:lnTo>
                    <a:pt x="16497" y="827050"/>
                  </a:lnTo>
                  <a:lnTo>
                    <a:pt x="19195" y="807736"/>
                  </a:lnTo>
                  <a:lnTo>
                    <a:pt x="25061" y="768549"/>
                  </a:lnTo>
                  <a:lnTo>
                    <a:pt x="32835" y="761962"/>
                  </a:lnTo>
                  <a:lnTo>
                    <a:pt x="32835" y="748900"/>
                  </a:lnTo>
                  <a:lnTo>
                    <a:pt x="32835" y="742536"/>
                  </a:lnTo>
                  <a:lnTo>
                    <a:pt x="32835" y="755487"/>
                  </a:lnTo>
                  <a:lnTo>
                    <a:pt x="35533" y="735949"/>
                  </a:lnTo>
                  <a:lnTo>
                    <a:pt x="35533" y="729586"/>
                  </a:lnTo>
                  <a:lnTo>
                    <a:pt x="37432" y="722999"/>
                  </a:lnTo>
                  <a:lnTo>
                    <a:pt x="38222" y="716300"/>
                  </a:lnTo>
                  <a:lnTo>
                    <a:pt x="38222" y="709937"/>
                  </a:lnTo>
                  <a:lnTo>
                    <a:pt x="41080" y="703350"/>
                  </a:lnTo>
                  <a:lnTo>
                    <a:pt x="41719" y="696986"/>
                  </a:lnTo>
                  <a:lnTo>
                    <a:pt x="41719" y="690399"/>
                  </a:lnTo>
                  <a:lnTo>
                    <a:pt x="43778" y="683924"/>
                  </a:lnTo>
                  <a:lnTo>
                    <a:pt x="52022" y="677337"/>
                  </a:lnTo>
                  <a:lnTo>
                    <a:pt x="57418" y="670750"/>
                  </a:lnTo>
                  <a:lnTo>
                    <a:pt x="57418" y="664386"/>
                  </a:lnTo>
                  <a:lnTo>
                    <a:pt x="58207" y="651436"/>
                  </a:lnTo>
                  <a:lnTo>
                    <a:pt x="58207" y="657799"/>
                  </a:lnTo>
                  <a:lnTo>
                    <a:pt x="62494" y="638150"/>
                  </a:lnTo>
                  <a:lnTo>
                    <a:pt x="62494" y="644737"/>
                  </a:lnTo>
                  <a:lnTo>
                    <a:pt x="62494" y="631787"/>
                  </a:lnTo>
                  <a:lnTo>
                    <a:pt x="70738" y="618836"/>
                  </a:lnTo>
                  <a:lnTo>
                    <a:pt x="70738" y="625200"/>
                  </a:lnTo>
                  <a:lnTo>
                    <a:pt x="70738" y="612249"/>
                  </a:lnTo>
                  <a:lnTo>
                    <a:pt x="71058" y="605774"/>
                  </a:lnTo>
                  <a:lnTo>
                    <a:pt x="74865" y="592600"/>
                  </a:lnTo>
                  <a:lnTo>
                    <a:pt x="74865" y="599187"/>
                  </a:lnTo>
                  <a:lnTo>
                    <a:pt x="74865" y="586236"/>
                  </a:lnTo>
                  <a:lnTo>
                    <a:pt x="76604" y="579649"/>
                  </a:lnTo>
                  <a:lnTo>
                    <a:pt x="79142" y="566587"/>
                  </a:lnTo>
                  <a:lnTo>
                    <a:pt x="79142" y="573174"/>
                  </a:lnTo>
                  <a:lnTo>
                    <a:pt x="82000" y="560000"/>
                  </a:lnTo>
                  <a:lnTo>
                    <a:pt x="83269" y="553637"/>
                  </a:lnTo>
                  <a:lnTo>
                    <a:pt x="87387" y="527624"/>
                  </a:lnTo>
                  <a:lnTo>
                    <a:pt x="87387" y="514450"/>
                  </a:lnTo>
                  <a:lnTo>
                    <a:pt x="87387" y="540686"/>
                  </a:lnTo>
                  <a:lnTo>
                    <a:pt x="87387" y="534099"/>
                  </a:lnTo>
                  <a:lnTo>
                    <a:pt x="87387" y="521037"/>
                  </a:lnTo>
                  <a:lnTo>
                    <a:pt x="87387" y="547050"/>
                  </a:lnTo>
                  <a:lnTo>
                    <a:pt x="91513" y="501499"/>
                  </a:lnTo>
                  <a:lnTo>
                    <a:pt x="91513" y="508086"/>
                  </a:lnTo>
                  <a:lnTo>
                    <a:pt x="95640" y="488437"/>
                  </a:lnTo>
                  <a:lnTo>
                    <a:pt x="95640" y="495024"/>
                  </a:lnTo>
                  <a:lnTo>
                    <a:pt x="95640" y="481850"/>
                  </a:lnTo>
                  <a:lnTo>
                    <a:pt x="99917" y="475487"/>
                  </a:lnTo>
                  <a:lnTo>
                    <a:pt x="104044" y="468900"/>
                  </a:lnTo>
                  <a:lnTo>
                    <a:pt x="109280" y="462536"/>
                  </a:lnTo>
                  <a:lnTo>
                    <a:pt x="112129" y="455949"/>
                  </a:lnTo>
                  <a:lnTo>
                    <a:pt x="114827" y="449474"/>
                  </a:lnTo>
                  <a:lnTo>
                    <a:pt x="116575" y="442887"/>
                  </a:lnTo>
                  <a:lnTo>
                    <a:pt x="120222" y="436300"/>
                  </a:lnTo>
                  <a:lnTo>
                    <a:pt x="120692" y="429936"/>
                  </a:lnTo>
                  <a:lnTo>
                    <a:pt x="124819" y="423349"/>
                  </a:lnTo>
                  <a:lnTo>
                    <a:pt x="124819" y="416874"/>
                  </a:lnTo>
                  <a:lnTo>
                    <a:pt x="125769" y="410287"/>
                  </a:lnTo>
                  <a:lnTo>
                    <a:pt x="128946" y="403700"/>
                  </a:lnTo>
                  <a:lnTo>
                    <a:pt x="128946" y="397337"/>
                  </a:lnTo>
                  <a:lnTo>
                    <a:pt x="133223" y="390750"/>
                  </a:lnTo>
                  <a:lnTo>
                    <a:pt x="133223" y="377687"/>
                  </a:lnTo>
                  <a:lnTo>
                    <a:pt x="133223" y="384386"/>
                  </a:lnTo>
                  <a:lnTo>
                    <a:pt x="133223" y="371324"/>
                  </a:lnTo>
                  <a:lnTo>
                    <a:pt x="141477" y="358150"/>
                  </a:lnTo>
                  <a:lnTo>
                    <a:pt x="141477" y="364737"/>
                  </a:lnTo>
                  <a:lnTo>
                    <a:pt x="144805" y="351786"/>
                  </a:lnTo>
                  <a:lnTo>
                    <a:pt x="150351" y="319187"/>
                  </a:lnTo>
                  <a:lnTo>
                    <a:pt x="150351" y="312600"/>
                  </a:lnTo>
                  <a:lnTo>
                    <a:pt x="158445" y="306124"/>
                  </a:lnTo>
                  <a:lnTo>
                    <a:pt x="163991" y="299537"/>
                  </a:lnTo>
                  <a:lnTo>
                    <a:pt x="166369" y="286587"/>
                  </a:lnTo>
                  <a:lnTo>
                    <a:pt x="166369" y="293174"/>
                  </a:lnTo>
                  <a:lnTo>
                    <a:pt x="166369" y="280000"/>
                  </a:lnTo>
                  <a:lnTo>
                    <a:pt x="170656" y="267049"/>
                  </a:lnTo>
                  <a:lnTo>
                    <a:pt x="170656" y="273636"/>
                  </a:lnTo>
                  <a:lnTo>
                    <a:pt x="174783" y="260574"/>
                  </a:lnTo>
                  <a:lnTo>
                    <a:pt x="183027" y="247400"/>
                  </a:lnTo>
                  <a:lnTo>
                    <a:pt x="183027" y="253987"/>
                  </a:lnTo>
                  <a:lnTo>
                    <a:pt x="185885" y="241036"/>
                  </a:lnTo>
                  <a:lnTo>
                    <a:pt x="187304" y="234450"/>
                  </a:lnTo>
                  <a:lnTo>
                    <a:pt x="188573" y="227974"/>
                  </a:lnTo>
                  <a:lnTo>
                    <a:pt x="191431" y="221387"/>
                  </a:lnTo>
                  <a:lnTo>
                    <a:pt x="195558" y="208437"/>
                  </a:lnTo>
                  <a:lnTo>
                    <a:pt x="195558" y="215024"/>
                  </a:lnTo>
                  <a:lnTo>
                    <a:pt x="199516" y="201850"/>
                  </a:lnTo>
                  <a:lnTo>
                    <a:pt x="199675" y="195486"/>
                  </a:lnTo>
                  <a:lnTo>
                    <a:pt x="203802" y="182424"/>
                  </a:lnTo>
                  <a:lnTo>
                    <a:pt x="203802" y="175837"/>
                  </a:lnTo>
                  <a:lnTo>
                    <a:pt x="203802" y="188899"/>
                  </a:lnTo>
                  <a:lnTo>
                    <a:pt x="208079" y="162886"/>
                  </a:lnTo>
                  <a:lnTo>
                    <a:pt x="208079" y="169250"/>
                  </a:lnTo>
                  <a:lnTo>
                    <a:pt x="212206" y="156300"/>
                  </a:lnTo>
                  <a:lnTo>
                    <a:pt x="212206" y="149824"/>
                  </a:lnTo>
                  <a:lnTo>
                    <a:pt x="220451" y="143237"/>
                  </a:lnTo>
                  <a:lnTo>
                    <a:pt x="240436" y="136874"/>
                  </a:lnTo>
                  <a:lnTo>
                    <a:pt x="253757" y="130287"/>
                  </a:lnTo>
                  <a:lnTo>
                    <a:pt x="282945" y="123700"/>
                  </a:lnTo>
                  <a:lnTo>
                    <a:pt x="291189" y="117336"/>
                  </a:lnTo>
                  <a:lnTo>
                    <a:pt x="299593" y="110638"/>
                  </a:lnTo>
                  <a:lnTo>
                    <a:pt x="307800" y="104274"/>
                  </a:lnTo>
                  <a:lnTo>
                    <a:pt x="311466" y="97687"/>
                  </a:lnTo>
                  <a:lnTo>
                    <a:pt x="311936" y="91100"/>
                  </a:lnTo>
                  <a:lnTo>
                    <a:pt x="336096" y="84736"/>
                  </a:lnTo>
                  <a:lnTo>
                    <a:pt x="345308" y="78150"/>
                  </a:lnTo>
                  <a:lnTo>
                    <a:pt x="345308" y="65087"/>
                  </a:lnTo>
                  <a:lnTo>
                    <a:pt x="345308" y="71674"/>
                  </a:lnTo>
                  <a:lnTo>
                    <a:pt x="399361" y="58724"/>
                  </a:lnTo>
                  <a:lnTo>
                    <a:pt x="420136" y="52137"/>
                  </a:lnTo>
                  <a:lnTo>
                    <a:pt x="428972" y="45550"/>
                  </a:lnTo>
                  <a:lnTo>
                    <a:pt x="449278" y="39075"/>
                  </a:lnTo>
                  <a:lnTo>
                    <a:pt x="544975" y="32488"/>
                  </a:lnTo>
                  <a:lnTo>
                    <a:pt x="561614" y="26124"/>
                  </a:lnTo>
                  <a:lnTo>
                    <a:pt x="636442" y="12950"/>
                  </a:lnTo>
                  <a:lnTo>
                    <a:pt x="636442" y="19537"/>
                  </a:lnTo>
                  <a:lnTo>
                    <a:pt x="740505" y="0"/>
                  </a:lnTo>
                  <a:lnTo>
                    <a:pt x="740505" y="6586"/>
                  </a:lnTo>
                </a:path>
              </a:pathLst>
            </a:custGeom>
            <a:ln w="6568">
              <a:solidFill>
                <a:srgbClr val="1A85FF"/>
              </a:solidFill>
            </a:ln>
          </p:spPr>
          <p:txBody>
            <a:bodyPr wrap="square" lIns="0" tIns="0" rIns="0" bIns="0" rtlCol="0"/>
            <a:lstStyle/>
            <a:p>
              <a:endParaRPr/>
            </a:p>
          </p:txBody>
        </p:sp>
        <p:sp>
          <p:nvSpPr>
            <p:cNvPr id="261" name="object 261"/>
            <p:cNvSpPr/>
            <p:nvPr/>
          </p:nvSpPr>
          <p:spPr>
            <a:xfrm>
              <a:off x="6707961" y="2291708"/>
              <a:ext cx="741045" cy="872490"/>
            </a:xfrm>
            <a:custGeom>
              <a:avLst/>
              <a:gdLst/>
              <a:ahLst/>
              <a:cxnLst/>
              <a:rect l="l" t="t" r="r" b="b"/>
              <a:pathLst>
                <a:path w="741045" h="872489">
                  <a:moveTo>
                    <a:pt x="0" y="872265"/>
                  </a:moveTo>
                  <a:lnTo>
                    <a:pt x="2697" y="865344"/>
                  </a:lnTo>
                  <a:lnTo>
                    <a:pt x="5555" y="837656"/>
                  </a:lnTo>
                  <a:lnTo>
                    <a:pt x="5555" y="844578"/>
                  </a:lnTo>
                  <a:lnTo>
                    <a:pt x="5555" y="851611"/>
                  </a:lnTo>
                  <a:lnTo>
                    <a:pt x="5555" y="858533"/>
                  </a:lnTo>
                  <a:lnTo>
                    <a:pt x="8253" y="830846"/>
                  </a:lnTo>
                  <a:lnTo>
                    <a:pt x="8253" y="809969"/>
                  </a:lnTo>
                  <a:lnTo>
                    <a:pt x="8253" y="823924"/>
                  </a:lnTo>
                  <a:lnTo>
                    <a:pt x="8253" y="816890"/>
                  </a:lnTo>
                  <a:lnTo>
                    <a:pt x="8253" y="803158"/>
                  </a:lnTo>
                  <a:lnTo>
                    <a:pt x="16497" y="796237"/>
                  </a:lnTo>
                  <a:lnTo>
                    <a:pt x="16497" y="789203"/>
                  </a:lnTo>
                  <a:lnTo>
                    <a:pt x="19195" y="775471"/>
                  </a:lnTo>
                  <a:lnTo>
                    <a:pt x="19195" y="782281"/>
                  </a:lnTo>
                  <a:lnTo>
                    <a:pt x="19195" y="754594"/>
                  </a:lnTo>
                  <a:lnTo>
                    <a:pt x="19195" y="768549"/>
                  </a:lnTo>
                  <a:lnTo>
                    <a:pt x="19195" y="740862"/>
                  </a:lnTo>
                  <a:lnTo>
                    <a:pt x="19195" y="761516"/>
                  </a:lnTo>
                  <a:lnTo>
                    <a:pt x="19195" y="747784"/>
                  </a:lnTo>
                  <a:lnTo>
                    <a:pt x="21893" y="706141"/>
                  </a:lnTo>
                  <a:lnTo>
                    <a:pt x="21893" y="719984"/>
                  </a:lnTo>
                  <a:lnTo>
                    <a:pt x="21893" y="726906"/>
                  </a:lnTo>
                  <a:lnTo>
                    <a:pt x="21893" y="699219"/>
                  </a:lnTo>
                  <a:lnTo>
                    <a:pt x="21893" y="733828"/>
                  </a:lnTo>
                  <a:lnTo>
                    <a:pt x="21893" y="713174"/>
                  </a:lnTo>
                  <a:lnTo>
                    <a:pt x="32835" y="685487"/>
                  </a:lnTo>
                  <a:lnTo>
                    <a:pt x="32835" y="678453"/>
                  </a:lnTo>
                  <a:lnTo>
                    <a:pt x="32835" y="692297"/>
                  </a:lnTo>
                  <a:lnTo>
                    <a:pt x="35533" y="664610"/>
                  </a:lnTo>
                  <a:lnTo>
                    <a:pt x="35533" y="671531"/>
                  </a:lnTo>
                  <a:lnTo>
                    <a:pt x="37432" y="657799"/>
                  </a:lnTo>
                  <a:lnTo>
                    <a:pt x="38222" y="650766"/>
                  </a:lnTo>
                  <a:lnTo>
                    <a:pt x="38222" y="636922"/>
                  </a:lnTo>
                  <a:lnTo>
                    <a:pt x="38222" y="643844"/>
                  </a:lnTo>
                  <a:lnTo>
                    <a:pt x="38222" y="630112"/>
                  </a:lnTo>
                  <a:lnTo>
                    <a:pt x="52022" y="623078"/>
                  </a:lnTo>
                  <a:lnTo>
                    <a:pt x="57418" y="609235"/>
                  </a:lnTo>
                  <a:lnTo>
                    <a:pt x="57418" y="616157"/>
                  </a:lnTo>
                  <a:lnTo>
                    <a:pt x="58207" y="588469"/>
                  </a:lnTo>
                  <a:lnTo>
                    <a:pt x="58207" y="595503"/>
                  </a:lnTo>
                  <a:lnTo>
                    <a:pt x="58207" y="602425"/>
                  </a:lnTo>
                  <a:lnTo>
                    <a:pt x="62494" y="581547"/>
                  </a:lnTo>
                  <a:lnTo>
                    <a:pt x="62494" y="574514"/>
                  </a:lnTo>
                  <a:lnTo>
                    <a:pt x="70738" y="560782"/>
                  </a:lnTo>
                  <a:lnTo>
                    <a:pt x="70738" y="567815"/>
                  </a:lnTo>
                  <a:lnTo>
                    <a:pt x="71058" y="553860"/>
                  </a:lnTo>
                  <a:lnTo>
                    <a:pt x="74865" y="540128"/>
                  </a:lnTo>
                  <a:lnTo>
                    <a:pt x="74865" y="533094"/>
                  </a:lnTo>
                  <a:lnTo>
                    <a:pt x="74865" y="526172"/>
                  </a:lnTo>
                  <a:lnTo>
                    <a:pt x="74865" y="519139"/>
                  </a:lnTo>
                  <a:lnTo>
                    <a:pt x="74865" y="546826"/>
                  </a:lnTo>
                  <a:lnTo>
                    <a:pt x="76604" y="505407"/>
                  </a:lnTo>
                  <a:lnTo>
                    <a:pt x="87386" y="470798"/>
                  </a:lnTo>
                  <a:lnTo>
                    <a:pt x="87386" y="450032"/>
                  </a:lnTo>
                  <a:lnTo>
                    <a:pt x="87386" y="443110"/>
                  </a:lnTo>
                  <a:lnTo>
                    <a:pt x="87386" y="457065"/>
                  </a:lnTo>
                  <a:lnTo>
                    <a:pt x="87386" y="463764"/>
                  </a:lnTo>
                  <a:lnTo>
                    <a:pt x="87386" y="477719"/>
                  </a:lnTo>
                  <a:lnTo>
                    <a:pt x="91513" y="429378"/>
                  </a:lnTo>
                  <a:lnTo>
                    <a:pt x="91513" y="436077"/>
                  </a:lnTo>
                  <a:lnTo>
                    <a:pt x="95640" y="415423"/>
                  </a:lnTo>
                  <a:lnTo>
                    <a:pt x="95640" y="422345"/>
                  </a:lnTo>
                  <a:lnTo>
                    <a:pt x="104044" y="408389"/>
                  </a:lnTo>
                  <a:lnTo>
                    <a:pt x="112129" y="401467"/>
                  </a:lnTo>
                  <a:lnTo>
                    <a:pt x="116575" y="373780"/>
                  </a:lnTo>
                  <a:lnTo>
                    <a:pt x="116575" y="394657"/>
                  </a:lnTo>
                  <a:lnTo>
                    <a:pt x="116575" y="380702"/>
                  </a:lnTo>
                  <a:lnTo>
                    <a:pt x="116575" y="387735"/>
                  </a:lnTo>
                  <a:lnTo>
                    <a:pt x="120222" y="366970"/>
                  </a:lnTo>
                  <a:lnTo>
                    <a:pt x="125769" y="360048"/>
                  </a:lnTo>
                  <a:lnTo>
                    <a:pt x="128946" y="353014"/>
                  </a:lnTo>
                  <a:lnTo>
                    <a:pt x="133223" y="346092"/>
                  </a:lnTo>
                  <a:lnTo>
                    <a:pt x="133223" y="339282"/>
                  </a:lnTo>
                  <a:lnTo>
                    <a:pt x="133223" y="332360"/>
                  </a:lnTo>
                  <a:lnTo>
                    <a:pt x="141477" y="325439"/>
                  </a:lnTo>
                  <a:lnTo>
                    <a:pt x="144805" y="311595"/>
                  </a:lnTo>
                  <a:lnTo>
                    <a:pt x="144805" y="318405"/>
                  </a:lnTo>
                  <a:lnTo>
                    <a:pt x="145594" y="304673"/>
                  </a:lnTo>
                  <a:lnTo>
                    <a:pt x="150351" y="276985"/>
                  </a:lnTo>
                  <a:lnTo>
                    <a:pt x="150351" y="297751"/>
                  </a:lnTo>
                  <a:lnTo>
                    <a:pt x="150351" y="283907"/>
                  </a:lnTo>
                  <a:lnTo>
                    <a:pt x="150351" y="290718"/>
                  </a:lnTo>
                  <a:lnTo>
                    <a:pt x="166369" y="270064"/>
                  </a:lnTo>
                  <a:lnTo>
                    <a:pt x="166369" y="263030"/>
                  </a:lnTo>
                  <a:lnTo>
                    <a:pt x="174783" y="256108"/>
                  </a:lnTo>
                  <a:lnTo>
                    <a:pt x="187304" y="249298"/>
                  </a:lnTo>
                  <a:lnTo>
                    <a:pt x="191431" y="242376"/>
                  </a:lnTo>
                  <a:lnTo>
                    <a:pt x="195558" y="235343"/>
                  </a:lnTo>
                  <a:lnTo>
                    <a:pt x="199675" y="228421"/>
                  </a:lnTo>
                  <a:lnTo>
                    <a:pt x="203802" y="221611"/>
                  </a:lnTo>
                  <a:lnTo>
                    <a:pt x="203802" y="214689"/>
                  </a:lnTo>
                  <a:lnTo>
                    <a:pt x="208079" y="200733"/>
                  </a:lnTo>
                  <a:lnTo>
                    <a:pt x="208080" y="207655"/>
                  </a:lnTo>
                  <a:lnTo>
                    <a:pt x="212206" y="193923"/>
                  </a:lnTo>
                  <a:lnTo>
                    <a:pt x="212206" y="187001"/>
                  </a:lnTo>
                  <a:lnTo>
                    <a:pt x="220451" y="179968"/>
                  </a:lnTo>
                  <a:lnTo>
                    <a:pt x="240436" y="173046"/>
                  </a:lnTo>
                  <a:lnTo>
                    <a:pt x="240436" y="166236"/>
                  </a:lnTo>
                  <a:lnTo>
                    <a:pt x="253757" y="159314"/>
                  </a:lnTo>
                  <a:lnTo>
                    <a:pt x="253757" y="152280"/>
                  </a:lnTo>
                  <a:lnTo>
                    <a:pt x="253757" y="138548"/>
                  </a:lnTo>
                  <a:lnTo>
                    <a:pt x="253757" y="145359"/>
                  </a:lnTo>
                  <a:lnTo>
                    <a:pt x="282945" y="131626"/>
                  </a:lnTo>
                  <a:lnTo>
                    <a:pt x="307800" y="110638"/>
                  </a:lnTo>
                  <a:lnTo>
                    <a:pt x="307800" y="117671"/>
                  </a:lnTo>
                  <a:lnTo>
                    <a:pt x="307800" y="124593"/>
                  </a:lnTo>
                  <a:lnTo>
                    <a:pt x="311936" y="103939"/>
                  </a:lnTo>
                  <a:lnTo>
                    <a:pt x="336096" y="89984"/>
                  </a:lnTo>
                  <a:lnTo>
                    <a:pt x="336096" y="96906"/>
                  </a:lnTo>
                  <a:lnTo>
                    <a:pt x="336096" y="83062"/>
                  </a:lnTo>
                  <a:lnTo>
                    <a:pt x="420136" y="69218"/>
                  </a:lnTo>
                  <a:lnTo>
                    <a:pt x="420136" y="62296"/>
                  </a:lnTo>
                  <a:lnTo>
                    <a:pt x="420136" y="76252"/>
                  </a:lnTo>
                  <a:lnTo>
                    <a:pt x="428972" y="55374"/>
                  </a:lnTo>
                  <a:lnTo>
                    <a:pt x="449278" y="48564"/>
                  </a:lnTo>
                  <a:lnTo>
                    <a:pt x="449278" y="41531"/>
                  </a:lnTo>
                  <a:lnTo>
                    <a:pt x="561614" y="27687"/>
                  </a:lnTo>
                  <a:lnTo>
                    <a:pt x="561614" y="34609"/>
                  </a:lnTo>
                  <a:lnTo>
                    <a:pt x="636442" y="20877"/>
                  </a:lnTo>
                  <a:lnTo>
                    <a:pt x="636442" y="6921"/>
                  </a:lnTo>
                  <a:lnTo>
                    <a:pt x="636442" y="13843"/>
                  </a:lnTo>
                  <a:lnTo>
                    <a:pt x="740505" y="0"/>
                  </a:lnTo>
                </a:path>
              </a:pathLst>
            </a:custGeom>
            <a:ln w="6568">
              <a:solidFill>
                <a:srgbClr val="D31158"/>
              </a:solidFill>
            </a:ln>
          </p:spPr>
          <p:txBody>
            <a:bodyPr wrap="square" lIns="0" tIns="0" rIns="0" bIns="0" rtlCol="0"/>
            <a:lstStyle/>
            <a:p>
              <a:endParaRPr/>
            </a:p>
          </p:txBody>
        </p:sp>
        <p:sp>
          <p:nvSpPr>
            <p:cNvPr id="262" name="object 262"/>
            <p:cNvSpPr/>
            <p:nvPr/>
          </p:nvSpPr>
          <p:spPr>
            <a:xfrm>
              <a:off x="6707961" y="2291708"/>
              <a:ext cx="741045" cy="876300"/>
            </a:xfrm>
            <a:custGeom>
              <a:avLst/>
              <a:gdLst/>
              <a:ahLst/>
              <a:cxnLst/>
              <a:rect l="l" t="t" r="r" b="b"/>
              <a:pathLst>
                <a:path w="741045" h="876300">
                  <a:moveTo>
                    <a:pt x="0" y="869251"/>
                  </a:moveTo>
                  <a:lnTo>
                    <a:pt x="0" y="875838"/>
                  </a:lnTo>
                  <a:lnTo>
                    <a:pt x="0" y="872489"/>
                  </a:lnTo>
                  <a:lnTo>
                    <a:pt x="2697" y="865902"/>
                  </a:lnTo>
                  <a:lnTo>
                    <a:pt x="2697" y="862441"/>
                  </a:lnTo>
                  <a:lnTo>
                    <a:pt x="5555" y="845694"/>
                  </a:lnTo>
                  <a:lnTo>
                    <a:pt x="5555" y="842345"/>
                  </a:lnTo>
                  <a:lnTo>
                    <a:pt x="5555" y="849155"/>
                  </a:lnTo>
                  <a:lnTo>
                    <a:pt x="5555" y="859092"/>
                  </a:lnTo>
                  <a:lnTo>
                    <a:pt x="5555" y="855742"/>
                  </a:lnTo>
                  <a:lnTo>
                    <a:pt x="5555" y="852281"/>
                  </a:lnTo>
                  <a:lnTo>
                    <a:pt x="8253" y="838996"/>
                  </a:lnTo>
                  <a:lnTo>
                    <a:pt x="8253" y="832409"/>
                  </a:lnTo>
                  <a:lnTo>
                    <a:pt x="8253" y="828948"/>
                  </a:lnTo>
                  <a:lnTo>
                    <a:pt x="8253" y="822249"/>
                  </a:lnTo>
                  <a:lnTo>
                    <a:pt x="8253" y="835535"/>
                  </a:lnTo>
                  <a:lnTo>
                    <a:pt x="8253" y="825599"/>
                  </a:lnTo>
                  <a:lnTo>
                    <a:pt x="13640" y="818788"/>
                  </a:lnTo>
                  <a:lnTo>
                    <a:pt x="16497" y="815439"/>
                  </a:lnTo>
                  <a:lnTo>
                    <a:pt x="16497" y="805391"/>
                  </a:lnTo>
                  <a:lnTo>
                    <a:pt x="16497" y="808852"/>
                  </a:lnTo>
                  <a:lnTo>
                    <a:pt x="16497" y="812201"/>
                  </a:lnTo>
                  <a:lnTo>
                    <a:pt x="19195" y="802042"/>
                  </a:lnTo>
                  <a:lnTo>
                    <a:pt x="19195" y="788645"/>
                  </a:lnTo>
                  <a:lnTo>
                    <a:pt x="19195" y="785296"/>
                  </a:lnTo>
                  <a:lnTo>
                    <a:pt x="19195" y="795455"/>
                  </a:lnTo>
                  <a:lnTo>
                    <a:pt x="19195" y="798693"/>
                  </a:lnTo>
                  <a:lnTo>
                    <a:pt x="19195" y="775248"/>
                  </a:lnTo>
                  <a:lnTo>
                    <a:pt x="19195" y="778485"/>
                  </a:lnTo>
                  <a:lnTo>
                    <a:pt x="19195" y="792106"/>
                  </a:lnTo>
                  <a:lnTo>
                    <a:pt x="19195" y="781946"/>
                  </a:lnTo>
                  <a:lnTo>
                    <a:pt x="21893" y="751803"/>
                  </a:lnTo>
                  <a:lnTo>
                    <a:pt x="21893" y="768549"/>
                  </a:lnTo>
                  <a:lnTo>
                    <a:pt x="21893" y="755152"/>
                  </a:lnTo>
                  <a:lnTo>
                    <a:pt x="21893" y="748342"/>
                  </a:lnTo>
                  <a:lnTo>
                    <a:pt x="21893" y="744992"/>
                  </a:lnTo>
                  <a:lnTo>
                    <a:pt x="21893" y="765088"/>
                  </a:lnTo>
                  <a:lnTo>
                    <a:pt x="21893" y="741643"/>
                  </a:lnTo>
                  <a:lnTo>
                    <a:pt x="21893" y="758390"/>
                  </a:lnTo>
                  <a:lnTo>
                    <a:pt x="21893" y="761739"/>
                  </a:lnTo>
                  <a:lnTo>
                    <a:pt x="21893" y="771898"/>
                  </a:lnTo>
                  <a:lnTo>
                    <a:pt x="24582" y="738406"/>
                  </a:lnTo>
                  <a:lnTo>
                    <a:pt x="25061" y="734945"/>
                  </a:lnTo>
                  <a:lnTo>
                    <a:pt x="32835" y="718198"/>
                  </a:lnTo>
                  <a:lnTo>
                    <a:pt x="32835" y="711500"/>
                  </a:lnTo>
                  <a:lnTo>
                    <a:pt x="32835" y="728246"/>
                  </a:lnTo>
                  <a:lnTo>
                    <a:pt x="32835" y="724785"/>
                  </a:lnTo>
                  <a:lnTo>
                    <a:pt x="32835" y="714849"/>
                  </a:lnTo>
                  <a:lnTo>
                    <a:pt x="32835" y="731595"/>
                  </a:lnTo>
                  <a:lnTo>
                    <a:pt x="32835" y="721436"/>
                  </a:lnTo>
                  <a:lnTo>
                    <a:pt x="35533" y="704689"/>
                  </a:lnTo>
                  <a:lnTo>
                    <a:pt x="35533" y="698102"/>
                  </a:lnTo>
                  <a:lnTo>
                    <a:pt x="35533" y="708039"/>
                  </a:lnTo>
                  <a:lnTo>
                    <a:pt x="35533" y="701452"/>
                  </a:lnTo>
                  <a:lnTo>
                    <a:pt x="37432" y="691292"/>
                  </a:lnTo>
                  <a:lnTo>
                    <a:pt x="37432" y="694642"/>
                  </a:lnTo>
                  <a:lnTo>
                    <a:pt x="38222" y="674546"/>
                  </a:lnTo>
                  <a:lnTo>
                    <a:pt x="38222" y="687943"/>
                  </a:lnTo>
                  <a:lnTo>
                    <a:pt x="38222" y="684482"/>
                  </a:lnTo>
                  <a:lnTo>
                    <a:pt x="38222" y="681356"/>
                  </a:lnTo>
                  <a:lnTo>
                    <a:pt x="38222" y="677895"/>
                  </a:lnTo>
                  <a:lnTo>
                    <a:pt x="38222" y="671197"/>
                  </a:lnTo>
                  <a:lnTo>
                    <a:pt x="41080" y="667736"/>
                  </a:lnTo>
                  <a:lnTo>
                    <a:pt x="41719" y="664610"/>
                  </a:lnTo>
                  <a:lnTo>
                    <a:pt x="41719" y="661149"/>
                  </a:lnTo>
                  <a:lnTo>
                    <a:pt x="43778" y="657799"/>
                  </a:lnTo>
                  <a:lnTo>
                    <a:pt x="52022" y="650989"/>
                  </a:lnTo>
                  <a:lnTo>
                    <a:pt x="52022" y="654338"/>
                  </a:lnTo>
                  <a:lnTo>
                    <a:pt x="57418" y="644402"/>
                  </a:lnTo>
                  <a:lnTo>
                    <a:pt x="57418" y="641053"/>
                  </a:lnTo>
                  <a:lnTo>
                    <a:pt x="57418" y="647640"/>
                  </a:lnTo>
                  <a:lnTo>
                    <a:pt x="57418" y="637592"/>
                  </a:lnTo>
                  <a:lnTo>
                    <a:pt x="58207" y="620846"/>
                  </a:lnTo>
                  <a:lnTo>
                    <a:pt x="58207" y="627656"/>
                  </a:lnTo>
                  <a:lnTo>
                    <a:pt x="58207" y="630893"/>
                  </a:lnTo>
                  <a:lnTo>
                    <a:pt x="58207" y="634243"/>
                  </a:lnTo>
                  <a:lnTo>
                    <a:pt x="58207" y="624307"/>
                  </a:lnTo>
                  <a:lnTo>
                    <a:pt x="62494" y="607448"/>
                  </a:lnTo>
                  <a:lnTo>
                    <a:pt x="62494" y="617496"/>
                  </a:lnTo>
                  <a:lnTo>
                    <a:pt x="62494" y="610686"/>
                  </a:lnTo>
                  <a:lnTo>
                    <a:pt x="62494" y="614147"/>
                  </a:lnTo>
                  <a:lnTo>
                    <a:pt x="62494" y="604099"/>
                  </a:lnTo>
                  <a:lnTo>
                    <a:pt x="70738" y="587353"/>
                  </a:lnTo>
                  <a:lnTo>
                    <a:pt x="70738" y="590702"/>
                  </a:lnTo>
                  <a:lnTo>
                    <a:pt x="70738" y="593940"/>
                  </a:lnTo>
                  <a:lnTo>
                    <a:pt x="70738" y="597289"/>
                  </a:lnTo>
                  <a:lnTo>
                    <a:pt x="70738" y="600750"/>
                  </a:lnTo>
                  <a:lnTo>
                    <a:pt x="71058" y="580543"/>
                  </a:lnTo>
                  <a:lnTo>
                    <a:pt x="71058" y="584003"/>
                  </a:lnTo>
                  <a:lnTo>
                    <a:pt x="74865" y="553860"/>
                  </a:lnTo>
                  <a:lnTo>
                    <a:pt x="74865" y="573844"/>
                  </a:lnTo>
                  <a:lnTo>
                    <a:pt x="74865" y="567145"/>
                  </a:lnTo>
                  <a:lnTo>
                    <a:pt x="74865" y="556986"/>
                  </a:lnTo>
                  <a:lnTo>
                    <a:pt x="74865" y="570606"/>
                  </a:lnTo>
                  <a:lnTo>
                    <a:pt x="74865" y="577193"/>
                  </a:lnTo>
                  <a:lnTo>
                    <a:pt x="74865" y="560447"/>
                  </a:lnTo>
                  <a:lnTo>
                    <a:pt x="74865" y="563796"/>
                  </a:lnTo>
                  <a:lnTo>
                    <a:pt x="76604" y="543700"/>
                  </a:lnTo>
                  <a:lnTo>
                    <a:pt x="76604" y="547050"/>
                  </a:lnTo>
                  <a:lnTo>
                    <a:pt x="76604" y="550399"/>
                  </a:lnTo>
                  <a:lnTo>
                    <a:pt x="79142" y="530303"/>
                  </a:lnTo>
                  <a:lnTo>
                    <a:pt x="79142" y="536890"/>
                  </a:lnTo>
                  <a:lnTo>
                    <a:pt x="79142" y="526842"/>
                  </a:lnTo>
                  <a:lnTo>
                    <a:pt x="79142" y="533652"/>
                  </a:lnTo>
                  <a:lnTo>
                    <a:pt x="79142" y="540239"/>
                  </a:lnTo>
                  <a:lnTo>
                    <a:pt x="82000" y="523493"/>
                  </a:lnTo>
                  <a:lnTo>
                    <a:pt x="83269" y="520144"/>
                  </a:lnTo>
                  <a:lnTo>
                    <a:pt x="87387" y="513557"/>
                  </a:lnTo>
                  <a:lnTo>
                    <a:pt x="87387" y="493349"/>
                  </a:lnTo>
                  <a:lnTo>
                    <a:pt x="87387" y="506747"/>
                  </a:lnTo>
                  <a:lnTo>
                    <a:pt x="87387" y="490000"/>
                  </a:lnTo>
                  <a:lnTo>
                    <a:pt x="87387" y="516683"/>
                  </a:lnTo>
                  <a:lnTo>
                    <a:pt x="87387" y="503397"/>
                  </a:lnTo>
                  <a:lnTo>
                    <a:pt x="87387" y="499936"/>
                  </a:lnTo>
                  <a:lnTo>
                    <a:pt x="87387" y="510096"/>
                  </a:lnTo>
                  <a:lnTo>
                    <a:pt x="87387" y="496810"/>
                  </a:lnTo>
                  <a:lnTo>
                    <a:pt x="87386" y="483190"/>
                  </a:lnTo>
                  <a:lnTo>
                    <a:pt x="87386" y="479841"/>
                  </a:lnTo>
                  <a:lnTo>
                    <a:pt x="87387" y="486539"/>
                  </a:lnTo>
                  <a:lnTo>
                    <a:pt x="91513" y="469793"/>
                  </a:lnTo>
                  <a:lnTo>
                    <a:pt x="91513" y="466443"/>
                  </a:lnTo>
                  <a:lnTo>
                    <a:pt x="91513" y="473254"/>
                  </a:lnTo>
                  <a:lnTo>
                    <a:pt x="91513" y="476603"/>
                  </a:lnTo>
                  <a:lnTo>
                    <a:pt x="95640" y="463094"/>
                  </a:lnTo>
                  <a:lnTo>
                    <a:pt x="95640" y="449697"/>
                  </a:lnTo>
                  <a:lnTo>
                    <a:pt x="95640" y="456507"/>
                  </a:lnTo>
                  <a:lnTo>
                    <a:pt x="95640" y="453046"/>
                  </a:lnTo>
                  <a:lnTo>
                    <a:pt x="95640" y="459857"/>
                  </a:lnTo>
                  <a:lnTo>
                    <a:pt x="99917" y="446348"/>
                  </a:lnTo>
                  <a:lnTo>
                    <a:pt x="104044" y="442887"/>
                  </a:lnTo>
                  <a:lnTo>
                    <a:pt x="104044" y="439649"/>
                  </a:lnTo>
                  <a:lnTo>
                    <a:pt x="109280" y="436300"/>
                  </a:lnTo>
                  <a:lnTo>
                    <a:pt x="112129" y="432951"/>
                  </a:lnTo>
                  <a:lnTo>
                    <a:pt x="112129" y="429490"/>
                  </a:lnTo>
                  <a:lnTo>
                    <a:pt x="114827" y="426140"/>
                  </a:lnTo>
                  <a:lnTo>
                    <a:pt x="116575" y="409394"/>
                  </a:lnTo>
                  <a:lnTo>
                    <a:pt x="116575" y="412743"/>
                  </a:lnTo>
                  <a:lnTo>
                    <a:pt x="116575" y="416204"/>
                  </a:lnTo>
                  <a:lnTo>
                    <a:pt x="116575" y="419553"/>
                  </a:lnTo>
                  <a:lnTo>
                    <a:pt x="116575" y="422903"/>
                  </a:lnTo>
                  <a:lnTo>
                    <a:pt x="120222" y="402807"/>
                  </a:lnTo>
                  <a:lnTo>
                    <a:pt x="120222" y="406045"/>
                  </a:lnTo>
                  <a:lnTo>
                    <a:pt x="120692" y="399346"/>
                  </a:lnTo>
                  <a:lnTo>
                    <a:pt x="124819" y="395997"/>
                  </a:lnTo>
                  <a:lnTo>
                    <a:pt x="124819" y="392648"/>
                  </a:lnTo>
                  <a:lnTo>
                    <a:pt x="125769" y="389187"/>
                  </a:lnTo>
                  <a:lnTo>
                    <a:pt x="125769" y="386061"/>
                  </a:lnTo>
                  <a:lnTo>
                    <a:pt x="128946" y="379250"/>
                  </a:lnTo>
                  <a:lnTo>
                    <a:pt x="128946" y="375901"/>
                  </a:lnTo>
                  <a:lnTo>
                    <a:pt x="128946" y="382600"/>
                  </a:lnTo>
                  <a:lnTo>
                    <a:pt x="133223" y="372440"/>
                  </a:lnTo>
                  <a:lnTo>
                    <a:pt x="133223" y="365853"/>
                  </a:lnTo>
                  <a:lnTo>
                    <a:pt x="133223" y="359043"/>
                  </a:lnTo>
                  <a:lnTo>
                    <a:pt x="133223" y="369091"/>
                  </a:lnTo>
                  <a:lnTo>
                    <a:pt x="133223" y="355694"/>
                  </a:lnTo>
                  <a:lnTo>
                    <a:pt x="133223" y="352344"/>
                  </a:lnTo>
                  <a:lnTo>
                    <a:pt x="133223" y="362504"/>
                  </a:lnTo>
                  <a:lnTo>
                    <a:pt x="141477" y="349107"/>
                  </a:lnTo>
                  <a:lnTo>
                    <a:pt x="141477" y="342297"/>
                  </a:lnTo>
                  <a:lnTo>
                    <a:pt x="141477" y="345758"/>
                  </a:lnTo>
                  <a:lnTo>
                    <a:pt x="144805" y="332137"/>
                  </a:lnTo>
                  <a:lnTo>
                    <a:pt x="144805" y="338947"/>
                  </a:lnTo>
                  <a:lnTo>
                    <a:pt x="144805" y="335598"/>
                  </a:lnTo>
                  <a:lnTo>
                    <a:pt x="145594" y="329011"/>
                  </a:lnTo>
                  <a:lnTo>
                    <a:pt x="145594" y="322201"/>
                  </a:lnTo>
                  <a:lnTo>
                    <a:pt x="145594" y="325550"/>
                  </a:lnTo>
                  <a:lnTo>
                    <a:pt x="145594" y="318740"/>
                  </a:lnTo>
                  <a:lnTo>
                    <a:pt x="149721" y="315391"/>
                  </a:lnTo>
                  <a:lnTo>
                    <a:pt x="150351" y="295295"/>
                  </a:lnTo>
                  <a:lnTo>
                    <a:pt x="150351" y="305454"/>
                  </a:lnTo>
                  <a:lnTo>
                    <a:pt x="150351" y="298644"/>
                  </a:lnTo>
                  <a:lnTo>
                    <a:pt x="150351" y="312153"/>
                  </a:lnTo>
                  <a:lnTo>
                    <a:pt x="150351" y="308804"/>
                  </a:lnTo>
                  <a:lnTo>
                    <a:pt x="150351" y="301993"/>
                  </a:lnTo>
                  <a:lnTo>
                    <a:pt x="158445" y="292057"/>
                  </a:lnTo>
                  <a:lnTo>
                    <a:pt x="163991" y="288708"/>
                  </a:lnTo>
                  <a:lnTo>
                    <a:pt x="166369" y="278437"/>
                  </a:lnTo>
                  <a:lnTo>
                    <a:pt x="166369" y="281898"/>
                  </a:lnTo>
                  <a:lnTo>
                    <a:pt x="166369" y="275311"/>
                  </a:lnTo>
                  <a:lnTo>
                    <a:pt x="166369" y="285247"/>
                  </a:lnTo>
                  <a:lnTo>
                    <a:pt x="166369" y="271850"/>
                  </a:lnTo>
                  <a:lnTo>
                    <a:pt x="170656" y="265151"/>
                  </a:lnTo>
                  <a:lnTo>
                    <a:pt x="170656" y="268501"/>
                  </a:lnTo>
                  <a:lnTo>
                    <a:pt x="174783" y="261690"/>
                  </a:lnTo>
                  <a:lnTo>
                    <a:pt x="174783" y="258341"/>
                  </a:lnTo>
                  <a:lnTo>
                    <a:pt x="183027" y="251754"/>
                  </a:lnTo>
                  <a:lnTo>
                    <a:pt x="183027" y="255103"/>
                  </a:lnTo>
                  <a:lnTo>
                    <a:pt x="185885" y="248405"/>
                  </a:lnTo>
                  <a:lnTo>
                    <a:pt x="187304" y="241595"/>
                  </a:lnTo>
                  <a:lnTo>
                    <a:pt x="187304" y="244944"/>
                  </a:lnTo>
                  <a:lnTo>
                    <a:pt x="188573" y="238245"/>
                  </a:lnTo>
                  <a:lnTo>
                    <a:pt x="191431" y="235008"/>
                  </a:lnTo>
                  <a:lnTo>
                    <a:pt x="191431" y="231547"/>
                  </a:lnTo>
                  <a:lnTo>
                    <a:pt x="195558" y="228198"/>
                  </a:lnTo>
                  <a:lnTo>
                    <a:pt x="195558" y="224848"/>
                  </a:lnTo>
                  <a:lnTo>
                    <a:pt x="195558" y="221387"/>
                  </a:lnTo>
                  <a:lnTo>
                    <a:pt x="199516" y="218261"/>
                  </a:lnTo>
                  <a:lnTo>
                    <a:pt x="199675" y="211451"/>
                  </a:lnTo>
                  <a:lnTo>
                    <a:pt x="199675" y="214800"/>
                  </a:lnTo>
                  <a:lnTo>
                    <a:pt x="203802" y="201292"/>
                  </a:lnTo>
                  <a:lnTo>
                    <a:pt x="203802" y="208102"/>
                  </a:lnTo>
                  <a:lnTo>
                    <a:pt x="203802" y="204641"/>
                  </a:lnTo>
                  <a:lnTo>
                    <a:pt x="203802" y="198054"/>
                  </a:lnTo>
                  <a:lnTo>
                    <a:pt x="203802" y="194705"/>
                  </a:lnTo>
                  <a:lnTo>
                    <a:pt x="208079" y="191244"/>
                  </a:lnTo>
                  <a:lnTo>
                    <a:pt x="208079" y="184545"/>
                  </a:lnTo>
                  <a:lnTo>
                    <a:pt x="208079" y="187894"/>
                  </a:lnTo>
                  <a:lnTo>
                    <a:pt x="208079" y="181308"/>
                  </a:lnTo>
                  <a:lnTo>
                    <a:pt x="220451" y="161212"/>
                  </a:lnTo>
                  <a:lnTo>
                    <a:pt x="220451" y="164338"/>
                  </a:lnTo>
                  <a:lnTo>
                    <a:pt x="240436" y="150941"/>
                  </a:lnTo>
                  <a:lnTo>
                    <a:pt x="240436" y="154402"/>
                  </a:lnTo>
                  <a:lnTo>
                    <a:pt x="240436" y="157751"/>
                  </a:lnTo>
                  <a:lnTo>
                    <a:pt x="253757" y="147591"/>
                  </a:lnTo>
                  <a:lnTo>
                    <a:pt x="253757" y="144354"/>
                  </a:lnTo>
                  <a:lnTo>
                    <a:pt x="253757" y="137655"/>
                  </a:lnTo>
                  <a:lnTo>
                    <a:pt x="253757" y="141004"/>
                  </a:lnTo>
                  <a:lnTo>
                    <a:pt x="253757" y="134194"/>
                  </a:lnTo>
                  <a:lnTo>
                    <a:pt x="282945" y="127496"/>
                  </a:lnTo>
                  <a:lnTo>
                    <a:pt x="282945" y="130845"/>
                  </a:lnTo>
                  <a:lnTo>
                    <a:pt x="291189" y="124258"/>
                  </a:lnTo>
                  <a:lnTo>
                    <a:pt x="299593" y="120909"/>
                  </a:lnTo>
                  <a:lnTo>
                    <a:pt x="311936" y="97352"/>
                  </a:lnTo>
                  <a:lnTo>
                    <a:pt x="311936" y="100701"/>
                  </a:lnTo>
                  <a:lnTo>
                    <a:pt x="336096" y="83955"/>
                  </a:lnTo>
                  <a:lnTo>
                    <a:pt x="336096" y="90542"/>
                  </a:lnTo>
                  <a:lnTo>
                    <a:pt x="336096" y="93891"/>
                  </a:lnTo>
                  <a:lnTo>
                    <a:pt x="336096" y="87304"/>
                  </a:lnTo>
                  <a:lnTo>
                    <a:pt x="345308" y="80606"/>
                  </a:lnTo>
                  <a:lnTo>
                    <a:pt x="345308" y="77145"/>
                  </a:lnTo>
                  <a:lnTo>
                    <a:pt x="345308" y="73795"/>
                  </a:lnTo>
                  <a:lnTo>
                    <a:pt x="399361" y="70558"/>
                  </a:lnTo>
                  <a:lnTo>
                    <a:pt x="420136" y="67209"/>
                  </a:lnTo>
                  <a:lnTo>
                    <a:pt x="420136" y="60398"/>
                  </a:lnTo>
                  <a:lnTo>
                    <a:pt x="420136" y="57049"/>
                  </a:lnTo>
                  <a:lnTo>
                    <a:pt x="420136" y="63748"/>
                  </a:lnTo>
                  <a:lnTo>
                    <a:pt x="428972" y="53588"/>
                  </a:lnTo>
                  <a:lnTo>
                    <a:pt x="428972" y="50462"/>
                  </a:lnTo>
                  <a:lnTo>
                    <a:pt x="449278" y="40303"/>
                  </a:lnTo>
                  <a:lnTo>
                    <a:pt x="449278" y="47001"/>
                  </a:lnTo>
                  <a:lnTo>
                    <a:pt x="449278" y="43652"/>
                  </a:lnTo>
                  <a:lnTo>
                    <a:pt x="544975" y="36842"/>
                  </a:lnTo>
                  <a:lnTo>
                    <a:pt x="561614" y="26905"/>
                  </a:lnTo>
                  <a:lnTo>
                    <a:pt x="561614" y="30255"/>
                  </a:lnTo>
                  <a:lnTo>
                    <a:pt x="561614" y="33716"/>
                  </a:lnTo>
                  <a:lnTo>
                    <a:pt x="636442" y="20095"/>
                  </a:lnTo>
                  <a:lnTo>
                    <a:pt x="636442" y="16746"/>
                  </a:lnTo>
                  <a:lnTo>
                    <a:pt x="636442" y="10159"/>
                  </a:lnTo>
                  <a:lnTo>
                    <a:pt x="636442" y="23445"/>
                  </a:lnTo>
                  <a:lnTo>
                    <a:pt x="636442" y="13508"/>
                  </a:lnTo>
                  <a:lnTo>
                    <a:pt x="740505" y="6698"/>
                  </a:lnTo>
                  <a:lnTo>
                    <a:pt x="740505" y="3349"/>
                  </a:lnTo>
                  <a:lnTo>
                    <a:pt x="740505" y="0"/>
                  </a:lnTo>
                </a:path>
              </a:pathLst>
            </a:custGeom>
            <a:ln w="6566">
              <a:solidFill>
                <a:srgbClr val="00BE7E"/>
              </a:solidFill>
            </a:ln>
          </p:spPr>
          <p:txBody>
            <a:bodyPr wrap="square" lIns="0" tIns="0" rIns="0" bIns="0" rtlCol="0"/>
            <a:lstStyle/>
            <a:p>
              <a:endParaRPr/>
            </a:p>
          </p:txBody>
        </p:sp>
        <p:sp>
          <p:nvSpPr>
            <p:cNvPr id="263" name="object 263"/>
            <p:cNvSpPr/>
            <p:nvPr/>
          </p:nvSpPr>
          <p:spPr>
            <a:xfrm>
              <a:off x="6635163" y="2238566"/>
              <a:ext cx="28575" cy="985519"/>
            </a:xfrm>
            <a:custGeom>
              <a:avLst/>
              <a:gdLst/>
              <a:ahLst/>
              <a:cxnLst/>
              <a:rect l="l" t="t" r="r" b="b"/>
              <a:pathLst>
                <a:path w="28575" h="985519">
                  <a:moveTo>
                    <a:pt x="28239" y="985360"/>
                  </a:moveTo>
                  <a:lnTo>
                    <a:pt x="28238" y="0"/>
                  </a:lnTo>
                </a:path>
                <a:path w="28575" h="985519">
                  <a:moveTo>
                    <a:pt x="28239" y="932218"/>
                  </a:moveTo>
                  <a:lnTo>
                    <a:pt x="0" y="932218"/>
                  </a:lnTo>
                </a:path>
              </a:pathLst>
            </a:custGeom>
            <a:ln w="4440">
              <a:solidFill>
                <a:srgbClr val="000000"/>
              </a:solidFill>
            </a:ln>
          </p:spPr>
          <p:txBody>
            <a:bodyPr wrap="square" lIns="0" tIns="0" rIns="0" bIns="0" rtlCol="0"/>
            <a:lstStyle/>
            <a:p>
              <a:endParaRPr/>
            </a:p>
          </p:txBody>
        </p:sp>
        <p:sp>
          <p:nvSpPr>
            <p:cNvPr id="264" name="object 264"/>
            <p:cNvSpPr/>
            <p:nvPr/>
          </p:nvSpPr>
          <p:spPr>
            <a:xfrm>
              <a:off x="6584382" y="3142873"/>
              <a:ext cx="31750" cy="59055"/>
            </a:xfrm>
            <a:custGeom>
              <a:avLst/>
              <a:gdLst/>
              <a:ahLst/>
              <a:cxnLst/>
              <a:rect l="l" t="t" r="r" b="b"/>
              <a:pathLst>
                <a:path w="31750" h="59055">
                  <a:moveTo>
                    <a:pt x="18453" y="0"/>
                  </a:moveTo>
                  <a:lnTo>
                    <a:pt x="1575" y="13732"/>
                  </a:lnTo>
                  <a:lnTo>
                    <a:pt x="582" y="17193"/>
                  </a:lnTo>
                  <a:lnTo>
                    <a:pt x="0" y="22663"/>
                  </a:lnTo>
                  <a:lnTo>
                    <a:pt x="0" y="40303"/>
                  </a:lnTo>
                  <a:lnTo>
                    <a:pt x="1598" y="48118"/>
                  </a:lnTo>
                  <a:lnTo>
                    <a:pt x="7473" y="56937"/>
                  </a:lnTo>
                  <a:lnTo>
                    <a:pt x="11158" y="58947"/>
                  </a:lnTo>
                  <a:lnTo>
                    <a:pt x="19402" y="58947"/>
                  </a:lnTo>
                  <a:lnTo>
                    <a:pt x="22345" y="57831"/>
                  </a:lnTo>
                  <a:lnTo>
                    <a:pt x="24676" y="55598"/>
                  </a:lnTo>
                  <a:lnTo>
                    <a:pt x="27007" y="53253"/>
                  </a:lnTo>
                  <a:lnTo>
                    <a:pt x="13104" y="53142"/>
                  </a:lnTo>
                  <a:lnTo>
                    <a:pt x="10801" y="51579"/>
                  </a:lnTo>
                  <a:lnTo>
                    <a:pt x="7059" y="45327"/>
                  </a:lnTo>
                  <a:lnTo>
                    <a:pt x="6129" y="38963"/>
                  </a:lnTo>
                  <a:lnTo>
                    <a:pt x="6252" y="19202"/>
                  </a:lnTo>
                  <a:lnTo>
                    <a:pt x="7153" y="13508"/>
                  </a:lnTo>
                  <a:lnTo>
                    <a:pt x="10848" y="7256"/>
                  </a:lnTo>
                  <a:lnTo>
                    <a:pt x="13038" y="5917"/>
                  </a:lnTo>
                  <a:lnTo>
                    <a:pt x="26850" y="5917"/>
                  </a:lnTo>
                  <a:lnTo>
                    <a:pt x="26302" y="4912"/>
                  </a:lnTo>
                  <a:lnTo>
                    <a:pt x="24676" y="3126"/>
                  </a:lnTo>
                  <a:lnTo>
                    <a:pt x="20737" y="669"/>
                  </a:lnTo>
                  <a:lnTo>
                    <a:pt x="18453" y="0"/>
                  </a:lnTo>
                  <a:close/>
                </a:path>
                <a:path w="31750" h="59055">
                  <a:moveTo>
                    <a:pt x="26850" y="5917"/>
                  </a:moveTo>
                  <a:lnTo>
                    <a:pt x="18565" y="5917"/>
                  </a:lnTo>
                  <a:lnTo>
                    <a:pt x="20887" y="7480"/>
                  </a:lnTo>
                  <a:lnTo>
                    <a:pt x="24629" y="13732"/>
                  </a:lnTo>
                  <a:lnTo>
                    <a:pt x="25443" y="19202"/>
                  </a:lnTo>
                  <a:lnTo>
                    <a:pt x="25559" y="38963"/>
                  </a:lnTo>
                  <a:lnTo>
                    <a:pt x="24629" y="45215"/>
                  </a:lnTo>
                  <a:lnTo>
                    <a:pt x="22758" y="48453"/>
                  </a:lnTo>
                  <a:lnTo>
                    <a:pt x="20887" y="51579"/>
                  </a:lnTo>
                  <a:lnTo>
                    <a:pt x="18584" y="53142"/>
                  </a:lnTo>
                  <a:lnTo>
                    <a:pt x="27068" y="53142"/>
                  </a:lnTo>
                  <a:lnTo>
                    <a:pt x="28765" y="50016"/>
                  </a:lnTo>
                  <a:lnTo>
                    <a:pt x="31106" y="41754"/>
                  </a:lnTo>
                  <a:lnTo>
                    <a:pt x="31689" y="36283"/>
                  </a:lnTo>
                  <a:lnTo>
                    <a:pt x="31601" y="22663"/>
                  </a:lnTo>
                  <a:lnTo>
                    <a:pt x="31331" y="19202"/>
                  </a:lnTo>
                  <a:lnTo>
                    <a:pt x="29865" y="12504"/>
                  </a:lnTo>
                  <a:lnTo>
                    <a:pt x="28859" y="9601"/>
                  </a:lnTo>
                  <a:lnTo>
                    <a:pt x="26850" y="5917"/>
                  </a:lnTo>
                  <a:close/>
                </a:path>
              </a:pathLst>
            </a:custGeom>
            <a:solidFill>
              <a:srgbClr val="000000"/>
            </a:solidFill>
          </p:spPr>
          <p:txBody>
            <a:bodyPr wrap="square" lIns="0" tIns="0" rIns="0" bIns="0" rtlCol="0"/>
            <a:lstStyle/>
            <a:p>
              <a:endParaRPr/>
            </a:p>
          </p:txBody>
        </p:sp>
        <p:sp>
          <p:nvSpPr>
            <p:cNvPr id="265" name="object 265"/>
            <p:cNvSpPr/>
            <p:nvPr/>
          </p:nvSpPr>
          <p:spPr>
            <a:xfrm>
              <a:off x="6635163" y="2995058"/>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266" name="object 266"/>
            <p:cNvSpPr/>
            <p:nvPr/>
          </p:nvSpPr>
          <p:spPr>
            <a:xfrm>
              <a:off x="6568551" y="2967147"/>
              <a:ext cx="47625" cy="58419"/>
            </a:xfrm>
            <a:custGeom>
              <a:avLst/>
              <a:gdLst/>
              <a:ahLst/>
              <a:cxnLst/>
              <a:rect l="l" t="t" r="r" b="b"/>
              <a:pathLst>
                <a:path w="47625" h="58419">
                  <a:moveTo>
                    <a:pt x="6796" y="49904"/>
                  </a:moveTo>
                  <a:lnTo>
                    <a:pt x="0" y="49904"/>
                  </a:lnTo>
                  <a:lnTo>
                    <a:pt x="0" y="57942"/>
                  </a:lnTo>
                  <a:lnTo>
                    <a:pt x="6796" y="57942"/>
                  </a:lnTo>
                  <a:lnTo>
                    <a:pt x="6796" y="49904"/>
                  </a:lnTo>
                  <a:close/>
                </a:path>
                <a:path w="47625" h="58419">
                  <a:moveTo>
                    <a:pt x="44463" y="5917"/>
                  </a:moveTo>
                  <a:lnTo>
                    <a:pt x="34810" y="5917"/>
                  </a:lnTo>
                  <a:lnTo>
                    <a:pt x="37019" y="6810"/>
                  </a:lnTo>
                  <a:lnTo>
                    <a:pt x="38810" y="8931"/>
                  </a:lnTo>
                  <a:lnTo>
                    <a:pt x="40393" y="10717"/>
                  </a:lnTo>
                  <a:lnTo>
                    <a:pt x="41239" y="13062"/>
                  </a:lnTo>
                  <a:lnTo>
                    <a:pt x="41240" y="18532"/>
                  </a:lnTo>
                  <a:lnTo>
                    <a:pt x="40318" y="21435"/>
                  </a:lnTo>
                  <a:lnTo>
                    <a:pt x="36605" y="27464"/>
                  </a:lnTo>
                  <a:lnTo>
                    <a:pt x="33033" y="31483"/>
                  </a:lnTo>
                  <a:lnTo>
                    <a:pt x="27750" y="36618"/>
                  </a:lnTo>
                  <a:lnTo>
                    <a:pt x="24247" y="40079"/>
                  </a:lnTo>
                  <a:lnTo>
                    <a:pt x="21743" y="42870"/>
                  </a:lnTo>
                  <a:lnTo>
                    <a:pt x="19938" y="45438"/>
                  </a:lnTo>
                  <a:lnTo>
                    <a:pt x="18142" y="47894"/>
                  </a:lnTo>
                  <a:lnTo>
                    <a:pt x="16826" y="50462"/>
                  </a:lnTo>
                  <a:lnTo>
                    <a:pt x="15501" y="54593"/>
                  </a:lnTo>
                  <a:lnTo>
                    <a:pt x="15275" y="56268"/>
                  </a:lnTo>
                  <a:lnTo>
                    <a:pt x="15313" y="57942"/>
                  </a:lnTo>
                  <a:lnTo>
                    <a:pt x="47444" y="57942"/>
                  </a:lnTo>
                  <a:lnTo>
                    <a:pt x="47444" y="51132"/>
                  </a:lnTo>
                  <a:lnTo>
                    <a:pt x="23604" y="51132"/>
                  </a:lnTo>
                  <a:lnTo>
                    <a:pt x="24272" y="49904"/>
                  </a:lnTo>
                  <a:lnTo>
                    <a:pt x="25108" y="48564"/>
                  </a:lnTo>
                  <a:lnTo>
                    <a:pt x="27139" y="46108"/>
                  </a:lnTo>
                  <a:lnTo>
                    <a:pt x="29442" y="43652"/>
                  </a:lnTo>
                  <a:lnTo>
                    <a:pt x="33133" y="39968"/>
                  </a:lnTo>
                  <a:lnTo>
                    <a:pt x="37310" y="35725"/>
                  </a:lnTo>
                  <a:lnTo>
                    <a:pt x="47340" y="18532"/>
                  </a:lnTo>
                  <a:lnTo>
                    <a:pt x="47218" y="11052"/>
                  </a:lnTo>
                  <a:lnTo>
                    <a:pt x="46015" y="7703"/>
                  </a:lnTo>
                  <a:lnTo>
                    <a:pt x="44463" y="5917"/>
                  </a:lnTo>
                  <a:close/>
                </a:path>
                <a:path w="47625" h="58419">
                  <a:moveTo>
                    <a:pt x="36887" y="0"/>
                  </a:moveTo>
                  <a:lnTo>
                    <a:pt x="16441" y="16746"/>
                  </a:lnTo>
                  <a:lnTo>
                    <a:pt x="22580" y="17416"/>
                  </a:lnTo>
                  <a:lnTo>
                    <a:pt x="22598" y="13843"/>
                  </a:lnTo>
                  <a:lnTo>
                    <a:pt x="23473" y="11052"/>
                  </a:lnTo>
                  <a:lnTo>
                    <a:pt x="25289" y="8819"/>
                  </a:lnTo>
                  <a:lnTo>
                    <a:pt x="26923" y="6921"/>
                  </a:lnTo>
                  <a:lnTo>
                    <a:pt x="29216" y="5917"/>
                  </a:lnTo>
                  <a:lnTo>
                    <a:pt x="44463" y="5917"/>
                  </a:lnTo>
                  <a:lnTo>
                    <a:pt x="43298" y="4577"/>
                  </a:lnTo>
                  <a:lnTo>
                    <a:pt x="40581" y="1563"/>
                  </a:lnTo>
                  <a:lnTo>
                    <a:pt x="36887" y="0"/>
                  </a:lnTo>
                  <a:close/>
                </a:path>
              </a:pathLst>
            </a:custGeom>
            <a:solidFill>
              <a:srgbClr val="000000"/>
            </a:solidFill>
          </p:spPr>
          <p:txBody>
            <a:bodyPr wrap="square" lIns="0" tIns="0" rIns="0" bIns="0" rtlCol="0"/>
            <a:lstStyle/>
            <a:p>
              <a:endParaRPr/>
            </a:p>
          </p:txBody>
        </p:sp>
        <p:sp>
          <p:nvSpPr>
            <p:cNvPr id="267" name="object 267"/>
            <p:cNvSpPr/>
            <p:nvPr/>
          </p:nvSpPr>
          <p:spPr>
            <a:xfrm>
              <a:off x="6635163" y="2819220"/>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268" name="object 268"/>
            <p:cNvSpPr/>
            <p:nvPr/>
          </p:nvSpPr>
          <p:spPr>
            <a:xfrm>
              <a:off x="6568551" y="2791533"/>
              <a:ext cx="48260" cy="57785"/>
            </a:xfrm>
            <a:custGeom>
              <a:avLst/>
              <a:gdLst/>
              <a:ahLst/>
              <a:cxnLst/>
              <a:rect l="l" t="t" r="r" b="b"/>
              <a:pathLst>
                <a:path w="48259" h="57785">
                  <a:moveTo>
                    <a:pt x="6796" y="49681"/>
                  </a:moveTo>
                  <a:lnTo>
                    <a:pt x="0" y="49681"/>
                  </a:lnTo>
                  <a:lnTo>
                    <a:pt x="0" y="57719"/>
                  </a:lnTo>
                  <a:lnTo>
                    <a:pt x="6796" y="57719"/>
                  </a:lnTo>
                  <a:lnTo>
                    <a:pt x="6796" y="49681"/>
                  </a:lnTo>
                  <a:close/>
                </a:path>
                <a:path w="48259" h="57785">
                  <a:moveTo>
                    <a:pt x="41174" y="43875"/>
                  </a:moveTo>
                  <a:lnTo>
                    <a:pt x="35204" y="43875"/>
                  </a:lnTo>
                  <a:lnTo>
                    <a:pt x="35204" y="57719"/>
                  </a:lnTo>
                  <a:lnTo>
                    <a:pt x="41174" y="57719"/>
                  </a:lnTo>
                  <a:lnTo>
                    <a:pt x="41174" y="43875"/>
                  </a:lnTo>
                  <a:close/>
                </a:path>
                <a:path w="48259" h="57785">
                  <a:moveTo>
                    <a:pt x="41174" y="0"/>
                  </a:moveTo>
                  <a:lnTo>
                    <a:pt x="36304" y="0"/>
                  </a:lnTo>
                  <a:lnTo>
                    <a:pt x="14119" y="37400"/>
                  </a:lnTo>
                  <a:lnTo>
                    <a:pt x="14119" y="43875"/>
                  </a:lnTo>
                  <a:lnTo>
                    <a:pt x="47745" y="43875"/>
                  </a:lnTo>
                  <a:lnTo>
                    <a:pt x="47745" y="37400"/>
                  </a:lnTo>
                  <a:lnTo>
                    <a:pt x="19994" y="37400"/>
                  </a:lnTo>
                  <a:lnTo>
                    <a:pt x="35204" y="11387"/>
                  </a:lnTo>
                  <a:lnTo>
                    <a:pt x="41174" y="11387"/>
                  </a:lnTo>
                  <a:lnTo>
                    <a:pt x="41174" y="0"/>
                  </a:lnTo>
                  <a:close/>
                </a:path>
                <a:path w="48259" h="57785">
                  <a:moveTo>
                    <a:pt x="41174" y="11387"/>
                  </a:moveTo>
                  <a:lnTo>
                    <a:pt x="35204" y="11387"/>
                  </a:lnTo>
                  <a:lnTo>
                    <a:pt x="35204" y="37400"/>
                  </a:lnTo>
                  <a:lnTo>
                    <a:pt x="41174" y="37400"/>
                  </a:lnTo>
                  <a:lnTo>
                    <a:pt x="41174" y="11387"/>
                  </a:lnTo>
                  <a:close/>
                </a:path>
              </a:pathLst>
            </a:custGeom>
            <a:solidFill>
              <a:srgbClr val="000000"/>
            </a:solidFill>
          </p:spPr>
          <p:txBody>
            <a:bodyPr wrap="square" lIns="0" tIns="0" rIns="0" bIns="0" rtlCol="0"/>
            <a:lstStyle/>
            <a:p>
              <a:endParaRPr/>
            </a:p>
          </p:txBody>
        </p:sp>
        <p:sp>
          <p:nvSpPr>
            <p:cNvPr id="269" name="object 269"/>
            <p:cNvSpPr/>
            <p:nvPr/>
          </p:nvSpPr>
          <p:spPr>
            <a:xfrm>
              <a:off x="6635163" y="2643271"/>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270" name="object 270"/>
            <p:cNvSpPr/>
            <p:nvPr/>
          </p:nvSpPr>
          <p:spPr>
            <a:xfrm>
              <a:off x="6568551" y="2615360"/>
              <a:ext cx="48260" cy="59055"/>
            </a:xfrm>
            <a:custGeom>
              <a:avLst/>
              <a:gdLst/>
              <a:ahLst/>
              <a:cxnLst/>
              <a:rect l="l" t="t" r="r" b="b"/>
              <a:pathLst>
                <a:path w="48259" h="59055">
                  <a:moveTo>
                    <a:pt x="6796" y="49904"/>
                  </a:moveTo>
                  <a:lnTo>
                    <a:pt x="0" y="49904"/>
                  </a:lnTo>
                  <a:lnTo>
                    <a:pt x="0" y="57942"/>
                  </a:lnTo>
                  <a:lnTo>
                    <a:pt x="6796" y="57942"/>
                  </a:lnTo>
                  <a:lnTo>
                    <a:pt x="6796" y="49904"/>
                  </a:lnTo>
                  <a:close/>
                </a:path>
                <a:path w="48259" h="59055">
                  <a:moveTo>
                    <a:pt x="37075" y="0"/>
                  </a:moveTo>
                  <a:lnTo>
                    <a:pt x="15811" y="19760"/>
                  </a:lnTo>
                  <a:lnTo>
                    <a:pt x="15811" y="40972"/>
                  </a:lnTo>
                  <a:lnTo>
                    <a:pt x="17381" y="48118"/>
                  </a:lnTo>
                  <a:lnTo>
                    <a:pt x="23661" y="56826"/>
                  </a:lnTo>
                  <a:lnTo>
                    <a:pt x="27712" y="58947"/>
                  </a:lnTo>
                  <a:lnTo>
                    <a:pt x="35609" y="58947"/>
                  </a:lnTo>
                  <a:lnTo>
                    <a:pt x="38213" y="58165"/>
                  </a:lnTo>
                  <a:lnTo>
                    <a:pt x="42809" y="54816"/>
                  </a:lnTo>
                  <a:lnTo>
                    <a:pt x="44105" y="53142"/>
                  </a:lnTo>
                  <a:lnTo>
                    <a:pt x="30861" y="53142"/>
                  </a:lnTo>
                  <a:lnTo>
                    <a:pt x="29216" y="52583"/>
                  </a:lnTo>
                  <a:lnTo>
                    <a:pt x="27646" y="51355"/>
                  </a:lnTo>
                  <a:lnTo>
                    <a:pt x="26076" y="50239"/>
                  </a:lnTo>
                  <a:lnTo>
                    <a:pt x="24854" y="48564"/>
                  </a:lnTo>
                  <a:lnTo>
                    <a:pt x="23115" y="44098"/>
                  </a:lnTo>
                  <a:lnTo>
                    <a:pt x="22674" y="41754"/>
                  </a:lnTo>
                  <a:lnTo>
                    <a:pt x="22674" y="35502"/>
                  </a:lnTo>
                  <a:lnTo>
                    <a:pt x="23614" y="32488"/>
                  </a:lnTo>
                  <a:lnTo>
                    <a:pt x="25494" y="30255"/>
                  </a:lnTo>
                  <a:lnTo>
                    <a:pt x="27105" y="28245"/>
                  </a:lnTo>
                  <a:lnTo>
                    <a:pt x="21752" y="28245"/>
                  </a:lnTo>
                  <a:lnTo>
                    <a:pt x="21818" y="22216"/>
                  </a:lnTo>
                  <a:lnTo>
                    <a:pt x="22354" y="17974"/>
                  </a:lnTo>
                  <a:lnTo>
                    <a:pt x="30984" y="5805"/>
                  </a:lnTo>
                  <a:lnTo>
                    <a:pt x="44562" y="5805"/>
                  </a:lnTo>
                  <a:lnTo>
                    <a:pt x="42650" y="3795"/>
                  </a:lnTo>
                  <a:lnTo>
                    <a:pt x="40205" y="1339"/>
                  </a:lnTo>
                  <a:lnTo>
                    <a:pt x="37075" y="0"/>
                  </a:lnTo>
                  <a:close/>
                </a:path>
                <a:path w="48259" h="59055">
                  <a:moveTo>
                    <a:pt x="44525" y="26794"/>
                  </a:moveTo>
                  <a:lnTo>
                    <a:pt x="35073" y="26794"/>
                  </a:lnTo>
                  <a:lnTo>
                    <a:pt x="37329" y="27910"/>
                  </a:lnTo>
                  <a:lnTo>
                    <a:pt x="39124" y="30255"/>
                  </a:lnTo>
                  <a:lnTo>
                    <a:pt x="40910" y="32488"/>
                  </a:lnTo>
                  <a:lnTo>
                    <a:pt x="41742" y="35502"/>
                  </a:lnTo>
                  <a:lnTo>
                    <a:pt x="41713" y="44098"/>
                  </a:lnTo>
                  <a:lnTo>
                    <a:pt x="40901" y="47113"/>
                  </a:lnTo>
                  <a:lnTo>
                    <a:pt x="39087" y="49457"/>
                  </a:lnTo>
                  <a:lnTo>
                    <a:pt x="37272" y="51913"/>
                  </a:lnTo>
                  <a:lnTo>
                    <a:pt x="35110" y="53142"/>
                  </a:lnTo>
                  <a:lnTo>
                    <a:pt x="44105" y="53142"/>
                  </a:lnTo>
                  <a:lnTo>
                    <a:pt x="44624" y="52472"/>
                  </a:lnTo>
                  <a:lnTo>
                    <a:pt x="47246" y="46220"/>
                  </a:lnTo>
                  <a:lnTo>
                    <a:pt x="47904" y="42870"/>
                  </a:lnTo>
                  <a:lnTo>
                    <a:pt x="47904" y="33716"/>
                  </a:lnTo>
                  <a:lnTo>
                    <a:pt x="46513" y="29250"/>
                  </a:lnTo>
                  <a:lnTo>
                    <a:pt x="44525" y="26794"/>
                  </a:lnTo>
                  <a:close/>
                </a:path>
                <a:path w="48259" h="59055">
                  <a:moveTo>
                    <a:pt x="37526" y="20542"/>
                  </a:moveTo>
                  <a:lnTo>
                    <a:pt x="21752" y="28245"/>
                  </a:lnTo>
                  <a:lnTo>
                    <a:pt x="27105" y="28245"/>
                  </a:lnTo>
                  <a:lnTo>
                    <a:pt x="27374" y="27910"/>
                  </a:lnTo>
                  <a:lnTo>
                    <a:pt x="29658" y="26794"/>
                  </a:lnTo>
                  <a:lnTo>
                    <a:pt x="44525" y="26794"/>
                  </a:lnTo>
                  <a:lnTo>
                    <a:pt x="43712" y="25789"/>
                  </a:lnTo>
                  <a:lnTo>
                    <a:pt x="40920" y="22216"/>
                  </a:lnTo>
                  <a:lnTo>
                    <a:pt x="37526" y="20542"/>
                  </a:lnTo>
                  <a:close/>
                </a:path>
                <a:path w="48259" h="59055">
                  <a:moveTo>
                    <a:pt x="44562" y="5805"/>
                  </a:moveTo>
                  <a:lnTo>
                    <a:pt x="35251" y="5805"/>
                  </a:lnTo>
                  <a:lnTo>
                    <a:pt x="37244" y="6810"/>
                  </a:lnTo>
                  <a:lnTo>
                    <a:pt x="38852" y="8819"/>
                  </a:lnTo>
                  <a:lnTo>
                    <a:pt x="39829" y="10159"/>
                  </a:lnTo>
                  <a:lnTo>
                    <a:pt x="40581" y="12169"/>
                  </a:lnTo>
                  <a:lnTo>
                    <a:pt x="41108" y="14960"/>
                  </a:lnTo>
                  <a:lnTo>
                    <a:pt x="47049" y="14401"/>
                  </a:lnTo>
                  <a:lnTo>
                    <a:pt x="46560" y="9936"/>
                  </a:lnTo>
                  <a:lnTo>
                    <a:pt x="45094" y="6363"/>
                  </a:lnTo>
                  <a:lnTo>
                    <a:pt x="44562" y="5805"/>
                  </a:lnTo>
                  <a:close/>
                </a:path>
              </a:pathLst>
            </a:custGeom>
            <a:solidFill>
              <a:srgbClr val="000000"/>
            </a:solidFill>
          </p:spPr>
          <p:txBody>
            <a:bodyPr wrap="square" lIns="0" tIns="0" rIns="0" bIns="0" rtlCol="0"/>
            <a:lstStyle/>
            <a:p>
              <a:endParaRPr/>
            </a:p>
          </p:txBody>
        </p:sp>
        <p:sp>
          <p:nvSpPr>
            <p:cNvPr id="271" name="object 271"/>
            <p:cNvSpPr/>
            <p:nvPr/>
          </p:nvSpPr>
          <p:spPr>
            <a:xfrm>
              <a:off x="6635163" y="2467545"/>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272" name="object 272"/>
            <p:cNvSpPr/>
            <p:nvPr/>
          </p:nvSpPr>
          <p:spPr>
            <a:xfrm>
              <a:off x="6568551" y="2439634"/>
              <a:ext cx="48260" cy="59055"/>
            </a:xfrm>
            <a:custGeom>
              <a:avLst/>
              <a:gdLst/>
              <a:ahLst/>
              <a:cxnLst/>
              <a:rect l="l" t="t" r="r" b="b"/>
              <a:pathLst>
                <a:path w="48259" h="59055">
                  <a:moveTo>
                    <a:pt x="6796" y="49904"/>
                  </a:moveTo>
                  <a:lnTo>
                    <a:pt x="0" y="49904"/>
                  </a:lnTo>
                  <a:lnTo>
                    <a:pt x="0" y="57942"/>
                  </a:lnTo>
                  <a:lnTo>
                    <a:pt x="6796" y="57942"/>
                  </a:lnTo>
                  <a:lnTo>
                    <a:pt x="6796" y="49904"/>
                  </a:lnTo>
                  <a:close/>
                </a:path>
                <a:path w="48259" h="59055">
                  <a:moveTo>
                    <a:pt x="36173" y="0"/>
                  </a:moveTo>
                  <a:lnTo>
                    <a:pt x="27703" y="0"/>
                  </a:lnTo>
                  <a:lnTo>
                    <a:pt x="24319" y="1451"/>
                  </a:lnTo>
                  <a:lnTo>
                    <a:pt x="21679" y="4465"/>
                  </a:lnTo>
                  <a:lnTo>
                    <a:pt x="19242" y="7145"/>
                  </a:lnTo>
                  <a:lnTo>
                    <a:pt x="17964" y="10717"/>
                  </a:lnTo>
                  <a:lnTo>
                    <a:pt x="17964" y="17751"/>
                  </a:lnTo>
                  <a:lnTo>
                    <a:pt x="18565" y="20095"/>
                  </a:lnTo>
                  <a:lnTo>
                    <a:pt x="20953" y="24114"/>
                  </a:lnTo>
                  <a:lnTo>
                    <a:pt x="22786" y="25566"/>
                  </a:lnTo>
                  <a:lnTo>
                    <a:pt x="25259" y="26682"/>
                  </a:lnTo>
                  <a:lnTo>
                    <a:pt x="22297" y="27575"/>
                  </a:lnTo>
                  <a:lnTo>
                    <a:pt x="20023" y="29362"/>
                  </a:lnTo>
                  <a:lnTo>
                    <a:pt x="18415" y="31818"/>
                  </a:lnTo>
                  <a:lnTo>
                    <a:pt x="16817" y="34386"/>
                  </a:lnTo>
                  <a:lnTo>
                    <a:pt x="16009" y="37512"/>
                  </a:lnTo>
                  <a:lnTo>
                    <a:pt x="16047" y="46443"/>
                  </a:lnTo>
                  <a:lnTo>
                    <a:pt x="17484" y="50574"/>
                  </a:lnTo>
                  <a:lnTo>
                    <a:pt x="23360" y="57272"/>
                  </a:lnTo>
                  <a:lnTo>
                    <a:pt x="27233" y="58947"/>
                  </a:lnTo>
                  <a:lnTo>
                    <a:pt x="36821" y="58947"/>
                  </a:lnTo>
                  <a:lnTo>
                    <a:pt x="40694" y="57272"/>
                  </a:lnTo>
                  <a:lnTo>
                    <a:pt x="44317" y="53142"/>
                  </a:lnTo>
                  <a:lnTo>
                    <a:pt x="30260" y="53142"/>
                  </a:lnTo>
                  <a:lnTo>
                    <a:pt x="28549" y="52583"/>
                  </a:lnTo>
                  <a:lnTo>
                    <a:pt x="25362" y="50574"/>
                  </a:lnTo>
                  <a:lnTo>
                    <a:pt x="24159" y="49122"/>
                  </a:lnTo>
                  <a:lnTo>
                    <a:pt x="22551" y="45327"/>
                  </a:lnTo>
                  <a:lnTo>
                    <a:pt x="22147" y="43317"/>
                  </a:lnTo>
                  <a:lnTo>
                    <a:pt x="22184" y="37958"/>
                  </a:lnTo>
                  <a:lnTo>
                    <a:pt x="23068" y="35279"/>
                  </a:lnTo>
                  <a:lnTo>
                    <a:pt x="26763" y="30813"/>
                  </a:lnTo>
                  <a:lnTo>
                    <a:pt x="29085" y="29808"/>
                  </a:lnTo>
                  <a:lnTo>
                    <a:pt x="44212" y="29808"/>
                  </a:lnTo>
                  <a:lnTo>
                    <a:pt x="41869" y="27799"/>
                  </a:lnTo>
                  <a:lnTo>
                    <a:pt x="38889" y="26682"/>
                  </a:lnTo>
                  <a:lnTo>
                    <a:pt x="41296" y="25566"/>
                  </a:lnTo>
                  <a:lnTo>
                    <a:pt x="43091" y="24114"/>
                  </a:lnTo>
                  <a:lnTo>
                    <a:pt x="29696" y="24003"/>
                  </a:lnTo>
                  <a:lnTo>
                    <a:pt x="27769" y="23110"/>
                  </a:lnTo>
                  <a:lnTo>
                    <a:pt x="26293" y="21323"/>
                  </a:lnTo>
                  <a:lnTo>
                    <a:pt x="24807" y="19649"/>
                  </a:lnTo>
                  <a:lnTo>
                    <a:pt x="24176" y="17751"/>
                  </a:lnTo>
                  <a:lnTo>
                    <a:pt x="24065" y="12280"/>
                  </a:lnTo>
                  <a:lnTo>
                    <a:pt x="24817" y="10159"/>
                  </a:lnTo>
                  <a:lnTo>
                    <a:pt x="26321" y="8484"/>
                  </a:lnTo>
                  <a:lnTo>
                    <a:pt x="27825" y="6698"/>
                  </a:lnTo>
                  <a:lnTo>
                    <a:pt x="29714" y="5805"/>
                  </a:lnTo>
                  <a:lnTo>
                    <a:pt x="43363" y="5805"/>
                  </a:lnTo>
                  <a:lnTo>
                    <a:pt x="42074" y="4354"/>
                  </a:lnTo>
                  <a:lnTo>
                    <a:pt x="39585" y="1451"/>
                  </a:lnTo>
                  <a:lnTo>
                    <a:pt x="36173" y="0"/>
                  </a:lnTo>
                  <a:close/>
                </a:path>
                <a:path w="48259" h="59055">
                  <a:moveTo>
                    <a:pt x="44212" y="29808"/>
                  </a:moveTo>
                  <a:lnTo>
                    <a:pt x="34763" y="29808"/>
                  </a:lnTo>
                  <a:lnTo>
                    <a:pt x="37160" y="30925"/>
                  </a:lnTo>
                  <a:lnTo>
                    <a:pt x="40986" y="35390"/>
                  </a:lnTo>
                  <a:lnTo>
                    <a:pt x="41859" y="37958"/>
                  </a:lnTo>
                  <a:lnTo>
                    <a:pt x="41935" y="44880"/>
                  </a:lnTo>
                  <a:lnTo>
                    <a:pt x="41014" y="47671"/>
                  </a:lnTo>
                  <a:lnTo>
                    <a:pt x="39153" y="49904"/>
                  </a:lnTo>
                  <a:lnTo>
                    <a:pt x="37301" y="52025"/>
                  </a:lnTo>
                  <a:lnTo>
                    <a:pt x="34941" y="53142"/>
                  </a:lnTo>
                  <a:lnTo>
                    <a:pt x="44317" y="53142"/>
                  </a:lnTo>
                  <a:lnTo>
                    <a:pt x="46570" y="50574"/>
                  </a:lnTo>
                  <a:lnTo>
                    <a:pt x="48036" y="46443"/>
                  </a:lnTo>
                  <a:lnTo>
                    <a:pt x="47926" y="37512"/>
                  </a:lnTo>
                  <a:lnTo>
                    <a:pt x="47265" y="34832"/>
                  </a:lnTo>
                  <a:lnTo>
                    <a:pt x="44212" y="29808"/>
                  </a:lnTo>
                  <a:close/>
                </a:path>
                <a:path w="48259" h="59055">
                  <a:moveTo>
                    <a:pt x="43363" y="5805"/>
                  </a:moveTo>
                  <a:lnTo>
                    <a:pt x="34246" y="5805"/>
                  </a:lnTo>
                  <a:lnTo>
                    <a:pt x="36135" y="6698"/>
                  </a:lnTo>
                  <a:lnTo>
                    <a:pt x="39162" y="10271"/>
                  </a:lnTo>
                  <a:lnTo>
                    <a:pt x="39839" y="12280"/>
                  </a:lnTo>
                  <a:lnTo>
                    <a:pt x="39837" y="17751"/>
                  </a:lnTo>
                  <a:lnTo>
                    <a:pt x="39181" y="19649"/>
                  </a:lnTo>
                  <a:lnTo>
                    <a:pt x="37714" y="21435"/>
                  </a:lnTo>
                  <a:lnTo>
                    <a:pt x="36238" y="23110"/>
                  </a:lnTo>
                  <a:lnTo>
                    <a:pt x="34358" y="24003"/>
                  </a:lnTo>
                  <a:lnTo>
                    <a:pt x="43157" y="24003"/>
                  </a:lnTo>
                  <a:lnTo>
                    <a:pt x="45460" y="20095"/>
                  </a:lnTo>
                  <a:lnTo>
                    <a:pt x="46053" y="17751"/>
                  </a:lnTo>
                  <a:lnTo>
                    <a:pt x="45971" y="10717"/>
                  </a:lnTo>
                  <a:lnTo>
                    <a:pt x="44755" y="7368"/>
                  </a:lnTo>
                  <a:lnTo>
                    <a:pt x="43363" y="5805"/>
                  </a:lnTo>
                  <a:close/>
                </a:path>
              </a:pathLst>
            </a:custGeom>
            <a:solidFill>
              <a:srgbClr val="000000"/>
            </a:solidFill>
          </p:spPr>
          <p:txBody>
            <a:bodyPr wrap="square" lIns="0" tIns="0" rIns="0" bIns="0" rtlCol="0"/>
            <a:lstStyle/>
            <a:p>
              <a:endParaRPr/>
            </a:p>
          </p:txBody>
        </p:sp>
        <p:sp>
          <p:nvSpPr>
            <p:cNvPr id="273" name="object 273"/>
            <p:cNvSpPr/>
            <p:nvPr/>
          </p:nvSpPr>
          <p:spPr>
            <a:xfrm>
              <a:off x="6635163" y="2291708"/>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274" name="object 274"/>
            <p:cNvSpPr/>
            <p:nvPr/>
          </p:nvSpPr>
          <p:spPr>
            <a:xfrm>
              <a:off x="6588950" y="2263797"/>
              <a:ext cx="18415" cy="58419"/>
            </a:xfrm>
            <a:custGeom>
              <a:avLst/>
              <a:gdLst/>
              <a:ahLst/>
              <a:cxnLst/>
              <a:rect l="l" t="t" r="r" b="b"/>
              <a:pathLst>
                <a:path w="18415" h="58419">
                  <a:moveTo>
                    <a:pt x="17907" y="0"/>
                  </a:moveTo>
                  <a:lnTo>
                    <a:pt x="14063" y="0"/>
                  </a:lnTo>
                  <a:lnTo>
                    <a:pt x="13019" y="2456"/>
                  </a:lnTo>
                  <a:lnTo>
                    <a:pt x="11252" y="5023"/>
                  </a:lnTo>
                  <a:lnTo>
                    <a:pt x="6260" y="10382"/>
                  </a:lnTo>
                  <a:lnTo>
                    <a:pt x="3337" y="12615"/>
                  </a:lnTo>
                  <a:lnTo>
                    <a:pt x="0" y="14513"/>
                  </a:lnTo>
                  <a:lnTo>
                    <a:pt x="0" y="21323"/>
                  </a:lnTo>
                  <a:lnTo>
                    <a:pt x="11938" y="12727"/>
                  </a:lnTo>
                  <a:lnTo>
                    <a:pt x="11938" y="57942"/>
                  </a:lnTo>
                  <a:lnTo>
                    <a:pt x="17907" y="57942"/>
                  </a:lnTo>
                  <a:lnTo>
                    <a:pt x="17907" y="0"/>
                  </a:lnTo>
                  <a:close/>
                </a:path>
              </a:pathLst>
            </a:custGeom>
            <a:solidFill>
              <a:srgbClr val="000000"/>
            </a:solidFill>
          </p:spPr>
          <p:txBody>
            <a:bodyPr wrap="square" lIns="0" tIns="0" rIns="0" bIns="0" rtlCol="0"/>
            <a:lstStyle/>
            <a:p>
              <a:endParaRPr/>
            </a:p>
          </p:txBody>
        </p:sp>
        <p:sp>
          <p:nvSpPr>
            <p:cNvPr id="275" name="object 275"/>
            <p:cNvSpPr/>
            <p:nvPr/>
          </p:nvSpPr>
          <p:spPr>
            <a:xfrm>
              <a:off x="6663402" y="3223926"/>
              <a:ext cx="829944" cy="33655"/>
            </a:xfrm>
            <a:custGeom>
              <a:avLst/>
              <a:gdLst/>
              <a:ahLst/>
              <a:cxnLst/>
              <a:rect l="l" t="t" r="r" b="b"/>
              <a:pathLst>
                <a:path w="829945" h="33654">
                  <a:moveTo>
                    <a:pt x="0" y="0"/>
                  </a:moveTo>
                  <a:lnTo>
                    <a:pt x="829810" y="0"/>
                  </a:lnTo>
                </a:path>
                <a:path w="829945" h="33654">
                  <a:moveTo>
                    <a:pt x="44718" y="0"/>
                  </a:moveTo>
                  <a:lnTo>
                    <a:pt x="44718" y="33492"/>
                  </a:lnTo>
                </a:path>
              </a:pathLst>
            </a:custGeom>
            <a:ln w="4440">
              <a:solidFill>
                <a:srgbClr val="000000"/>
              </a:solidFill>
            </a:ln>
          </p:spPr>
          <p:txBody>
            <a:bodyPr wrap="square" lIns="0" tIns="0" rIns="0" bIns="0" rtlCol="0"/>
            <a:lstStyle/>
            <a:p>
              <a:endParaRPr/>
            </a:p>
          </p:txBody>
        </p:sp>
        <p:sp>
          <p:nvSpPr>
            <p:cNvPr id="276" name="object 276"/>
            <p:cNvSpPr/>
            <p:nvPr/>
          </p:nvSpPr>
          <p:spPr>
            <a:xfrm>
              <a:off x="6691190" y="3289237"/>
              <a:ext cx="31750" cy="59055"/>
            </a:xfrm>
            <a:custGeom>
              <a:avLst/>
              <a:gdLst/>
              <a:ahLst/>
              <a:cxnLst/>
              <a:rect l="l" t="t" r="r" b="b"/>
              <a:pathLst>
                <a:path w="31750" h="59054">
                  <a:moveTo>
                    <a:pt x="18453" y="0"/>
                  </a:moveTo>
                  <a:lnTo>
                    <a:pt x="0" y="22663"/>
                  </a:lnTo>
                  <a:lnTo>
                    <a:pt x="0" y="40303"/>
                  </a:lnTo>
                  <a:lnTo>
                    <a:pt x="1598" y="48118"/>
                  </a:lnTo>
                  <a:lnTo>
                    <a:pt x="7482" y="56937"/>
                  </a:lnTo>
                  <a:lnTo>
                    <a:pt x="11158" y="58947"/>
                  </a:lnTo>
                  <a:lnTo>
                    <a:pt x="19402" y="58947"/>
                  </a:lnTo>
                  <a:lnTo>
                    <a:pt x="22354" y="57831"/>
                  </a:lnTo>
                  <a:lnTo>
                    <a:pt x="24685" y="55486"/>
                  </a:lnTo>
                  <a:lnTo>
                    <a:pt x="27017" y="53253"/>
                  </a:lnTo>
                  <a:lnTo>
                    <a:pt x="13104" y="53142"/>
                  </a:lnTo>
                  <a:lnTo>
                    <a:pt x="10801" y="51579"/>
                  </a:lnTo>
                  <a:lnTo>
                    <a:pt x="8930" y="48341"/>
                  </a:lnTo>
                  <a:lnTo>
                    <a:pt x="7069" y="45215"/>
                  </a:lnTo>
                  <a:lnTo>
                    <a:pt x="6129" y="38963"/>
                  </a:lnTo>
                  <a:lnTo>
                    <a:pt x="13038" y="5805"/>
                  </a:lnTo>
                  <a:lnTo>
                    <a:pt x="26791" y="5805"/>
                  </a:lnTo>
                  <a:lnTo>
                    <a:pt x="26302" y="4912"/>
                  </a:lnTo>
                  <a:lnTo>
                    <a:pt x="24676" y="3126"/>
                  </a:lnTo>
                  <a:lnTo>
                    <a:pt x="22711" y="1897"/>
                  </a:lnTo>
                  <a:lnTo>
                    <a:pt x="20746" y="558"/>
                  </a:lnTo>
                  <a:lnTo>
                    <a:pt x="18453" y="0"/>
                  </a:lnTo>
                  <a:close/>
                </a:path>
                <a:path w="31750" h="59054">
                  <a:moveTo>
                    <a:pt x="26791" y="5805"/>
                  </a:moveTo>
                  <a:lnTo>
                    <a:pt x="18565" y="5805"/>
                  </a:lnTo>
                  <a:lnTo>
                    <a:pt x="20887" y="7368"/>
                  </a:lnTo>
                  <a:lnTo>
                    <a:pt x="24629" y="13620"/>
                  </a:lnTo>
                  <a:lnTo>
                    <a:pt x="25445" y="19202"/>
                  </a:lnTo>
                  <a:lnTo>
                    <a:pt x="25559" y="38963"/>
                  </a:lnTo>
                  <a:lnTo>
                    <a:pt x="24629" y="45215"/>
                  </a:lnTo>
                  <a:lnTo>
                    <a:pt x="20887" y="51467"/>
                  </a:lnTo>
                  <a:lnTo>
                    <a:pt x="18584" y="53142"/>
                  </a:lnTo>
                  <a:lnTo>
                    <a:pt x="27077" y="53142"/>
                  </a:lnTo>
                  <a:lnTo>
                    <a:pt x="28765" y="50016"/>
                  </a:lnTo>
                  <a:lnTo>
                    <a:pt x="31106" y="41754"/>
                  </a:lnTo>
                  <a:lnTo>
                    <a:pt x="31698" y="36283"/>
                  </a:lnTo>
                  <a:lnTo>
                    <a:pt x="31609" y="22663"/>
                  </a:lnTo>
                  <a:lnTo>
                    <a:pt x="31331" y="19202"/>
                  </a:lnTo>
                  <a:lnTo>
                    <a:pt x="29874" y="12504"/>
                  </a:lnTo>
                  <a:lnTo>
                    <a:pt x="28868" y="9601"/>
                  </a:lnTo>
                  <a:lnTo>
                    <a:pt x="26791" y="5805"/>
                  </a:lnTo>
                  <a:close/>
                </a:path>
              </a:pathLst>
            </a:custGeom>
            <a:solidFill>
              <a:srgbClr val="000000"/>
            </a:solidFill>
          </p:spPr>
          <p:txBody>
            <a:bodyPr wrap="square" lIns="0" tIns="0" rIns="0" bIns="0" rtlCol="0"/>
            <a:lstStyle/>
            <a:p>
              <a:endParaRPr/>
            </a:p>
          </p:txBody>
        </p:sp>
        <p:sp>
          <p:nvSpPr>
            <p:cNvPr id="277" name="object 277"/>
            <p:cNvSpPr/>
            <p:nvPr/>
          </p:nvSpPr>
          <p:spPr>
            <a:xfrm>
              <a:off x="6856094"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278" name="object 278"/>
            <p:cNvSpPr/>
            <p:nvPr/>
          </p:nvSpPr>
          <p:spPr>
            <a:xfrm>
              <a:off x="6832922" y="3289237"/>
              <a:ext cx="47625" cy="58419"/>
            </a:xfrm>
            <a:custGeom>
              <a:avLst/>
              <a:gdLst/>
              <a:ahLst/>
              <a:cxnLst/>
              <a:rect l="l" t="t" r="r" b="b"/>
              <a:pathLst>
                <a:path w="47625" h="58420">
                  <a:moveTo>
                    <a:pt x="6796" y="49904"/>
                  </a:moveTo>
                  <a:lnTo>
                    <a:pt x="0" y="49904"/>
                  </a:lnTo>
                  <a:lnTo>
                    <a:pt x="0" y="57942"/>
                  </a:lnTo>
                  <a:lnTo>
                    <a:pt x="6796" y="57942"/>
                  </a:lnTo>
                  <a:lnTo>
                    <a:pt x="6796" y="49904"/>
                  </a:lnTo>
                  <a:close/>
                </a:path>
                <a:path w="47625" h="58420">
                  <a:moveTo>
                    <a:pt x="44366" y="5805"/>
                  </a:moveTo>
                  <a:lnTo>
                    <a:pt x="34810" y="5805"/>
                  </a:lnTo>
                  <a:lnTo>
                    <a:pt x="37019" y="6810"/>
                  </a:lnTo>
                  <a:lnTo>
                    <a:pt x="38711" y="8708"/>
                  </a:lnTo>
                  <a:lnTo>
                    <a:pt x="40403" y="10717"/>
                  </a:lnTo>
                  <a:lnTo>
                    <a:pt x="41249" y="13062"/>
                  </a:lnTo>
                  <a:lnTo>
                    <a:pt x="41249" y="18532"/>
                  </a:lnTo>
                  <a:lnTo>
                    <a:pt x="40318" y="21323"/>
                  </a:lnTo>
                  <a:lnTo>
                    <a:pt x="36605" y="27352"/>
                  </a:lnTo>
                  <a:lnTo>
                    <a:pt x="33033" y="31483"/>
                  </a:lnTo>
                  <a:lnTo>
                    <a:pt x="27750" y="36618"/>
                  </a:lnTo>
                  <a:lnTo>
                    <a:pt x="24347" y="39856"/>
                  </a:lnTo>
                  <a:lnTo>
                    <a:pt x="21743" y="42870"/>
                  </a:lnTo>
                  <a:lnTo>
                    <a:pt x="15275" y="56268"/>
                  </a:lnTo>
                  <a:lnTo>
                    <a:pt x="15313" y="57942"/>
                  </a:lnTo>
                  <a:lnTo>
                    <a:pt x="47444" y="57942"/>
                  </a:lnTo>
                  <a:lnTo>
                    <a:pt x="47444" y="51132"/>
                  </a:lnTo>
                  <a:lnTo>
                    <a:pt x="23604" y="51132"/>
                  </a:lnTo>
                  <a:lnTo>
                    <a:pt x="24272" y="49792"/>
                  </a:lnTo>
                  <a:lnTo>
                    <a:pt x="25108" y="48564"/>
                  </a:lnTo>
                  <a:lnTo>
                    <a:pt x="26123" y="47336"/>
                  </a:lnTo>
                  <a:lnTo>
                    <a:pt x="27139" y="45996"/>
                  </a:lnTo>
                  <a:lnTo>
                    <a:pt x="29442" y="43540"/>
                  </a:lnTo>
                  <a:lnTo>
                    <a:pt x="37310" y="35725"/>
                  </a:lnTo>
                  <a:lnTo>
                    <a:pt x="40375" y="32376"/>
                  </a:lnTo>
                  <a:lnTo>
                    <a:pt x="42227" y="29808"/>
                  </a:lnTo>
                  <a:lnTo>
                    <a:pt x="44069" y="27352"/>
                  </a:lnTo>
                  <a:lnTo>
                    <a:pt x="45385" y="25008"/>
                  </a:lnTo>
                  <a:lnTo>
                    <a:pt x="46983" y="20542"/>
                  </a:lnTo>
                  <a:lnTo>
                    <a:pt x="47339" y="18532"/>
                  </a:lnTo>
                  <a:lnTo>
                    <a:pt x="47298" y="11275"/>
                  </a:lnTo>
                  <a:lnTo>
                    <a:pt x="46015" y="7703"/>
                  </a:lnTo>
                  <a:lnTo>
                    <a:pt x="44366" y="5805"/>
                  </a:lnTo>
                  <a:close/>
                </a:path>
                <a:path w="47625" h="58420">
                  <a:moveTo>
                    <a:pt x="36887" y="0"/>
                  </a:moveTo>
                  <a:lnTo>
                    <a:pt x="16441" y="16634"/>
                  </a:lnTo>
                  <a:lnTo>
                    <a:pt x="22580" y="17416"/>
                  </a:lnTo>
                  <a:lnTo>
                    <a:pt x="22598" y="13843"/>
                  </a:lnTo>
                  <a:lnTo>
                    <a:pt x="23473" y="10941"/>
                  </a:lnTo>
                  <a:lnTo>
                    <a:pt x="25202" y="8931"/>
                  </a:lnTo>
                  <a:lnTo>
                    <a:pt x="26923" y="6810"/>
                  </a:lnTo>
                  <a:lnTo>
                    <a:pt x="29216" y="5805"/>
                  </a:lnTo>
                  <a:lnTo>
                    <a:pt x="44366" y="5805"/>
                  </a:lnTo>
                  <a:lnTo>
                    <a:pt x="43298" y="4577"/>
                  </a:lnTo>
                  <a:lnTo>
                    <a:pt x="40581" y="1563"/>
                  </a:lnTo>
                  <a:lnTo>
                    <a:pt x="36887" y="0"/>
                  </a:lnTo>
                  <a:close/>
                </a:path>
              </a:pathLst>
            </a:custGeom>
            <a:solidFill>
              <a:srgbClr val="000000"/>
            </a:solidFill>
          </p:spPr>
          <p:txBody>
            <a:bodyPr wrap="square" lIns="0" tIns="0" rIns="0" bIns="0" rtlCol="0"/>
            <a:lstStyle/>
            <a:p>
              <a:endParaRPr/>
            </a:p>
          </p:txBody>
        </p:sp>
        <p:sp>
          <p:nvSpPr>
            <p:cNvPr id="279" name="object 279"/>
            <p:cNvSpPr/>
            <p:nvPr/>
          </p:nvSpPr>
          <p:spPr>
            <a:xfrm>
              <a:off x="7004227"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280" name="object 280"/>
            <p:cNvSpPr/>
            <p:nvPr/>
          </p:nvSpPr>
          <p:spPr>
            <a:xfrm>
              <a:off x="6981055" y="3289460"/>
              <a:ext cx="48260" cy="57785"/>
            </a:xfrm>
            <a:custGeom>
              <a:avLst/>
              <a:gdLst/>
              <a:ahLst/>
              <a:cxnLst/>
              <a:rect l="l" t="t" r="r" b="b"/>
              <a:pathLst>
                <a:path w="48259" h="57785">
                  <a:moveTo>
                    <a:pt x="6796" y="49681"/>
                  </a:moveTo>
                  <a:lnTo>
                    <a:pt x="0" y="49681"/>
                  </a:lnTo>
                  <a:lnTo>
                    <a:pt x="0" y="57719"/>
                  </a:lnTo>
                  <a:lnTo>
                    <a:pt x="6796" y="57719"/>
                  </a:lnTo>
                  <a:lnTo>
                    <a:pt x="6796" y="49681"/>
                  </a:lnTo>
                  <a:close/>
                </a:path>
                <a:path w="48259" h="57785">
                  <a:moveTo>
                    <a:pt x="41193" y="43875"/>
                  </a:moveTo>
                  <a:lnTo>
                    <a:pt x="35176" y="43875"/>
                  </a:lnTo>
                  <a:lnTo>
                    <a:pt x="35176" y="57719"/>
                  </a:lnTo>
                  <a:lnTo>
                    <a:pt x="41193" y="57719"/>
                  </a:lnTo>
                  <a:lnTo>
                    <a:pt x="41193" y="43875"/>
                  </a:lnTo>
                  <a:close/>
                </a:path>
                <a:path w="48259" h="57785">
                  <a:moveTo>
                    <a:pt x="41192" y="0"/>
                  </a:moveTo>
                  <a:lnTo>
                    <a:pt x="36304" y="0"/>
                  </a:lnTo>
                  <a:lnTo>
                    <a:pt x="14119" y="37400"/>
                  </a:lnTo>
                  <a:lnTo>
                    <a:pt x="14119" y="43875"/>
                  </a:lnTo>
                  <a:lnTo>
                    <a:pt x="47773" y="43875"/>
                  </a:lnTo>
                  <a:lnTo>
                    <a:pt x="47773" y="37400"/>
                  </a:lnTo>
                  <a:lnTo>
                    <a:pt x="19994" y="37400"/>
                  </a:lnTo>
                  <a:lnTo>
                    <a:pt x="35176" y="11387"/>
                  </a:lnTo>
                  <a:lnTo>
                    <a:pt x="41192" y="11387"/>
                  </a:lnTo>
                  <a:lnTo>
                    <a:pt x="41192" y="0"/>
                  </a:lnTo>
                  <a:close/>
                </a:path>
                <a:path w="48259" h="57785">
                  <a:moveTo>
                    <a:pt x="41192" y="11387"/>
                  </a:moveTo>
                  <a:lnTo>
                    <a:pt x="35176" y="11387"/>
                  </a:lnTo>
                  <a:lnTo>
                    <a:pt x="35176" y="37400"/>
                  </a:lnTo>
                  <a:lnTo>
                    <a:pt x="41193" y="37400"/>
                  </a:lnTo>
                  <a:lnTo>
                    <a:pt x="41192" y="11387"/>
                  </a:lnTo>
                  <a:close/>
                </a:path>
              </a:pathLst>
            </a:custGeom>
            <a:solidFill>
              <a:srgbClr val="000000"/>
            </a:solidFill>
          </p:spPr>
          <p:txBody>
            <a:bodyPr wrap="square" lIns="0" tIns="0" rIns="0" bIns="0" rtlCol="0"/>
            <a:lstStyle/>
            <a:p>
              <a:endParaRPr/>
            </a:p>
          </p:txBody>
        </p:sp>
        <p:sp>
          <p:nvSpPr>
            <p:cNvPr id="281" name="object 281"/>
            <p:cNvSpPr/>
            <p:nvPr/>
          </p:nvSpPr>
          <p:spPr>
            <a:xfrm>
              <a:off x="7152351"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282" name="object 282"/>
            <p:cNvSpPr/>
            <p:nvPr/>
          </p:nvSpPr>
          <p:spPr>
            <a:xfrm>
              <a:off x="7129226" y="3289237"/>
              <a:ext cx="48260" cy="59055"/>
            </a:xfrm>
            <a:custGeom>
              <a:avLst/>
              <a:gdLst/>
              <a:ahLst/>
              <a:cxnLst/>
              <a:rect l="l" t="t" r="r" b="b"/>
              <a:pathLst>
                <a:path w="48259" h="59054">
                  <a:moveTo>
                    <a:pt x="6768" y="49904"/>
                  </a:moveTo>
                  <a:lnTo>
                    <a:pt x="0" y="49904"/>
                  </a:lnTo>
                  <a:lnTo>
                    <a:pt x="0" y="57942"/>
                  </a:lnTo>
                  <a:lnTo>
                    <a:pt x="6768" y="57942"/>
                  </a:lnTo>
                  <a:lnTo>
                    <a:pt x="6768" y="49904"/>
                  </a:lnTo>
                  <a:close/>
                </a:path>
                <a:path w="48259" h="59054">
                  <a:moveTo>
                    <a:pt x="37037" y="0"/>
                  </a:moveTo>
                  <a:lnTo>
                    <a:pt x="28107" y="0"/>
                  </a:lnTo>
                  <a:lnTo>
                    <a:pt x="23971" y="2232"/>
                  </a:lnTo>
                  <a:lnTo>
                    <a:pt x="17484" y="11610"/>
                  </a:lnTo>
                  <a:lnTo>
                    <a:pt x="15792" y="19760"/>
                  </a:lnTo>
                  <a:lnTo>
                    <a:pt x="15792" y="40861"/>
                  </a:lnTo>
                  <a:lnTo>
                    <a:pt x="17296" y="48006"/>
                  </a:lnTo>
                  <a:lnTo>
                    <a:pt x="20572" y="52472"/>
                  </a:lnTo>
                  <a:lnTo>
                    <a:pt x="23595" y="56714"/>
                  </a:lnTo>
                  <a:lnTo>
                    <a:pt x="27637" y="58947"/>
                  </a:lnTo>
                  <a:lnTo>
                    <a:pt x="35533" y="58947"/>
                  </a:lnTo>
                  <a:lnTo>
                    <a:pt x="38166" y="58054"/>
                  </a:lnTo>
                  <a:lnTo>
                    <a:pt x="40516" y="56491"/>
                  </a:lnTo>
                  <a:lnTo>
                    <a:pt x="42772" y="54816"/>
                  </a:lnTo>
                  <a:lnTo>
                    <a:pt x="43990" y="53142"/>
                  </a:lnTo>
                  <a:lnTo>
                    <a:pt x="30833" y="53142"/>
                  </a:lnTo>
                  <a:lnTo>
                    <a:pt x="29141" y="52472"/>
                  </a:lnTo>
                  <a:lnTo>
                    <a:pt x="27637" y="51355"/>
                  </a:lnTo>
                  <a:lnTo>
                    <a:pt x="26039" y="50127"/>
                  </a:lnTo>
                  <a:lnTo>
                    <a:pt x="24817" y="48453"/>
                  </a:lnTo>
                  <a:lnTo>
                    <a:pt x="23971" y="46220"/>
                  </a:lnTo>
                  <a:lnTo>
                    <a:pt x="23031" y="43987"/>
                  </a:lnTo>
                  <a:lnTo>
                    <a:pt x="22655" y="41642"/>
                  </a:lnTo>
                  <a:lnTo>
                    <a:pt x="22655" y="35502"/>
                  </a:lnTo>
                  <a:lnTo>
                    <a:pt x="23595" y="32488"/>
                  </a:lnTo>
                  <a:lnTo>
                    <a:pt x="25475" y="30143"/>
                  </a:lnTo>
                  <a:lnTo>
                    <a:pt x="27167" y="28134"/>
                  </a:lnTo>
                  <a:lnTo>
                    <a:pt x="21715" y="28134"/>
                  </a:lnTo>
                  <a:lnTo>
                    <a:pt x="21743" y="22216"/>
                  </a:lnTo>
                  <a:lnTo>
                    <a:pt x="22279" y="17974"/>
                  </a:lnTo>
                  <a:lnTo>
                    <a:pt x="23407" y="14848"/>
                  </a:lnTo>
                  <a:lnTo>
                    <a:pt x="24441" y="11722"/>
                  </a:lnTo>
                  <a:lnTo>
                    <a:pt x="25945" y="9266"/>
                  </a:lnTo>
                  <a:lnTo>
                    <a:pt x="27825" y="7703"/>
                  </a:lnTo>
                  <a:lnTo>
                    <a:pt x="29235" y="6475"/>
                  </a:lnTo>
                  <a:lnTo>
                    <a:pt x="30927" y="5805"/>
                  </a:lnTo>
                  <a:lnTo>
                    <a:pt x="44497" y="5805"/>
                  </a:lnTo>
                  <a:lnTo>
                    <a:pt x="40140" y="1228"/>
                  </a:lnTo>
                  <a:lnTo>
                    <a:pt x="37037" y="0"/>
                  </a:lnTo>
                  <a:close/>
                </a:path>
                <a:path w="48259" h="59054">
                  <a:moveTo>
                    <a:pt x="44591" y="26794"/>
                  </a:moveTo>
                  <a:lnTo>
                    <a:pt x="35063" y="26794"/>
                  </a:lnTo>
                  <a:lnTo>
                    <a:pt x="37319" y="27910"/>
                  </a:lnTo>
                  <a:lnTo>
                    <a:pt x="39106" y="30143"/>
                  </a:lnTo>
                  <a:lnTo>
                    <a:pt x="40892" y="32488"/>
                  </a:lnTo>
                  <a:lnTo>
                    <a:pt x="41708" y="35502"/>
                  </a:lnTo>
                  <a:lnTo>
                    <a:pt x="41679" y="43987"/>
                  </a:lnTo>
                  <a:lnTo>
                    <a:pt x="40892" y="47001"/>
                  </a:lnTo>
                  <a:lnTo>
                    <a:pt x="39012" y="49457"/>
                  </a:lnTo>
                  <a:lnTo>
                    <a:pt x="37225" y="51913"/>
                  </a:lnTo>
                  <a:lnTo>
                    <a:pt x="35063" y="53142"/>
                  </a:lnTo>
                  <a:lnTo>
                    <a:pt x="43990" y="53142"/>
                  </a:lnTo>
                  <a:lnTo>
                    <a:pt x="44558" y="52360"/>
                  </a:lnTo>
                  <a:lnTo>
                    <a:pt x="45874" y="49346"/>
                  </a:lnTo>
                  <a:lnTo>
                    <a:pt x="47190" y="46220"/>
                  </a:lnTo>
                  <a:lnTo>
                    <a:pt x="47848" y="42870"/>
                  </a:lnTo>
                  <a:lnTo>
                    <a:pt x="47848" y="33716"/>
                  </a:lnTo>
                  <a:lnTo>
                    <a:pt x="46438" y="29138"/>
                  </a:lnTo>
                  <a:lnTo>
                    <a:pt x="44591" y="26794"/>
                  </a:lnTo>
                  <a:close/>
                </a:path>
                <a:path w="48259" h="59054">
                  <a:moveTo>
                    <a:pt x="37508" y="20542"/>
                  </a:moveTo>
                  <a:lnTo>
                    <a:pt x="21715" y="28134"/>
                  </a:lnTo>
                  <a:lnTo>
                    <a:pt x="27167" y="28134"/>
                  </a:lnTo>
                  <a:lnTo>
                    <a:pt x="27355" y="27910"/>
                  </a:lnTo>
                  <a:lnTo>
                    <a:pt x="29611" y="26794"/>
                  </a:lnTo>
                  <a:lnTo>
                    <a:pt x="44591" y="26794"/>
                  </a:lnTo>
                  <a:lnTo>
                    <a:pt x="43621" y="25566"/>
                  </a:lnTo>
                  <a:lnTo>
                    <a:pt x="40892" y="22216"/>
                  </a:lnTo>
                  <a:lnTo>
                    <a:pt x="37508" y="20542"/>
                  </a:lnTo>
                  <a:close/>
                </a:path>
                <a:path w="48259" h="59054">
                  <a:moveTo>
                    <a:pt x="44497" y="5805"/>
                  </a:moveTo>
                  <a:lnTo>
                    <a:pt x="35251" y="5805"/>
                  </a:lnTo>
                  <a:lnTo>
                    <a:pt x="37225" y="6810"/>
                  </a:lnTo>
                  <a:lnTo>
                    <a:pt x="38824" y="8819"/>
                  </a:lnTo>
                  <a:lnTo>
                    <a:pt x="39764" y="10047"/>
                  </a:lnTo>
                  <a:lnTo>
                    <a:pt x="40516" y="12169"/>
                  </a:lnTo>
                  <a:lnTo>
                    <a:pt x="41080" y="14848"/>
                  </a:lnTo>
                  <a:lnTo>
                    <a:pt x="47002" y="14401"/>
                  </a:lnTo>
                  <a:lnTo>
                    <a:pt x="46532" y="9824"/>
                  </a:lnTo>
                  <a:lnTo>
                    <a:pt x="45028" y="6363"/>
                  </a:lnTo>
                  <a:lnTo>
                    <a:pt x="44497" y="5805"/>
                  </a:lnTo>
                  <a:close/>
                </a:path>
              </a:pathLst>
            </a:custGeom>
            <a:solidFill>
              <a:srgbClr val="000000"/>
            </a:solidFill>
          </p:spPr>
          <p:txBody>
            <a:bodyPr wrap="square" lIns="0" tIns="0" rIns="0" bIns="0" rtlCol="0"/>
            <a:lstStyle/>
            <a:p>
              <a:endParaRPr/>
            </a:p>
          </p:txBody>
        </p:sp>
        <p:sp>
          <p:nvSpPr>
            <p:cNvPr id="283" name="object 283"/>
            <p:cNvSpPr/>
            <p:nvPr/>
          </p:nvSpPr>
          <p:spPr>
            <a:xfrm>
              <a:off x="7300503"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284" name="object 284"/>
            <p:cNvSpPr/>
            <p:nvPr/>
          </p:nvSpPr>
          <p:spPr>
            <a:xfrm>
              <a:off x="7277284" y="3289237"/>
              <a:ext cx="48260" cy="59055"/>
            </a:xfrm>
            <a:custGeom>
              <a:avLst/>
              <a:gdLst/>
              <a:ahLst/>
              <a:cxnLst/>
              <a:rect l="l" t="t" r="r" b="b"/>
              <a:pathLst>
                <a:path w="48259" h="59054">
                  <a:moveTo>
                    <a:pt x="6862" y="49904"/>
                  </a:moveTo>
                  <a:lnTo>
                    <a:pt x="0" y="49904"/>
                  </a:lnTo>
                  <a:lnTo>
                    <a:pt x="0" y="57942"/>
                  </a:lnTo>
                  <a:lnTo>
                    <a:pt x="6862" y="57942"/>
                  </a:lnTo>
                  <a:lnTo>
                    <a:pt x="6862" y="49904"/>
                  </a:lnTo>
                  <a:close/>
                </a:path>
                <a:path w="48259" h="59054">
                  <a:moveTo>
                    <a:pt x="36191" y="0"/>
                  </a:moveTo>
                  <a:lnTo>
                    <a:pt x="17986" y="17751"/>
                  </a:lnTo>
                  <a:lnTo>
                    <a:pt x="18612" y="19984"/>
                  </a:lnTo>
                  <a:lnTo>
                    <a:pt x="19835" y="21993"/>
                  </a:lnTo>
                  <a:lnTo>
                    <a:pt x="20963" y="24003"/>
                  </a:lnTo>
                  <a:lnTo>
                    <a:pt x="22843" y="25566"/>
                  </a:lnTo>
                  <a:lnTo>
                    <a:pt x="25287" y="26682"/>
                  </a:lnTo>
                  <a:lnTo>
                    <a:pt x="22373" y="27575"/>
                  </a:lnTo>
                  <a:lnTo>
                    <a:pt x="20023" y="29250"/>
                  </a:lnTo>
                  <a:lnTo>
                    <a:pt x="16826" y="34386"/>
                  </a:lnTo>
                  <a:lnTo>
                    <a:pt x="16074" y="37512"/>
                  </a:lnTo>
                  <a:lnTo>
                    <a:pt x="16074" y="46331"/>
                  </a:lnTo>
                  <a:lnTo>
                    <a:pt x="17484" y="50462"/>
                  </a:lnTo>
                  <a:lnTo>
                    <a:pt x="20587" y="53923"/>
                  </a:lnTo>
                  <a:lnTo>
                    <a:pt x="23407" y="57272"/>
                  </a:lnTo>
                  <a:lnTo>
                    <a:pt x="27261" y="58947"/>
                  </a:lnTo>
                  <a:lnTo>
                    <a:pt x="36849" y="58947"/>
                  </a:lnTo>
                  <a:lnTo>
                    <a:pt x="40704" y="57272"/>
                  </a:lnTo>
                  <a:lnTo>
                    <a:pt x="44320" y="53142"/>
                  </a:lnTo>
                  <a:lnTo>
                    <a:pt x="30269" y="53142"/>
                  </a:lnTo>
                  <a:lnTo>
                    <a:pt x="28577" y="52583"/>
                  </a:lnTo>
                  <a:lnTo>
                    <a:pt x="26979" y="51579"/>
                  </a:lnTo>
                  <a:lnTo>
                    <a:pt x="25381" y="50462"/>
                  </a:lnTo>
                  <a:lnTo>
                    <a:pt x="24159" y="49011"/>
                  </a:lnTo>
                  <a:lnTo>
                    <a:pt x="23407" y="47113"/>
                  </a:lnTo>
                  <a:lnTo>
                    <a:pt x="22561" y="45215"/>
                  </a:lnTo>
                  <a:lnTo>
                    <a:pt x="22185" y="43317"/>
                  </a:lnTo>
                  <a:lnTo>
                    <a:pt x="22222" y="37846"/>
                  </a:lnTo>
                  <a:lnTo>
                    <a:pt x="23125" y="35167"/>
                  </a:lnTo>
                  <a:lnTo>
                    <a:pt x="26791" y="30813"/>
                  </a:lnTo>
                  <a:lnTo>
                    <a:pt x="29141" y="29697"/>
                  </a:lnTo>
                  <a:lnTo>
                    <a:pt x="44182" y="29697"/>
                  </a:lnTo>
                  <a:lnTo>
                    <a:pt x="41926" y="27799"/>
                  </a:lnTo>
                  <a:lnTo>
                    <a:pt x="38918" y="26682"/>
                  </a:lnTo>
                  <a:lnTo>
                    <a:pt x="41362" y="25566"/>
                  </a:lnTo>
                  <a:lnTo>
                    <a:pt x="43148" y="24003"/>
                  </a:lnTo>
                  <a:lnTo>
                    <a:pt x="29705" y="23891"/>
                  </a:lnTo>
                  <a:lnTo>
                    <a:pt x="27825" y="22998"/>
                  </a:lnTo>
                  <a:lnTo>
                    <a:pt x="26321" y="21323"/>
                  </a:lnTo>
                  <a:lnTo>
                    <a:pt x="24817" y="19537"/>
                  </a:lnTo>
                  <a:lnTo>
                    <a:pt x="24140" y="17527"/>
                  </a:lnTo>
                  <a:lnTo>
                    <a:pt x="24065" y="12169"/>
                  </a:lnTo>
                  <a:lnTo>
                    <a:pt x="24817" y="10159"/>
                  </a:lnTo>
                  <a:lnTo>
                    <a:pt x="26321" y="8373"/>
                  </a:lnTo>
                  <a:lnTo>
                    <a:pt x="27825" y="6698"/>
                  </a:lnTo>
                  <a:lnTo>
                    <a:pt x="29705" y="5805"/>
                  </a:lnTo>
                  <a:lnTo>
                    <a:pt x="43477" y="5805"/>
                  </a:lnTo>
                  <a:lnTo>
                    <a:pt x="42107" y="4242"/>
                  </a:lnTo>
                  <a:lnTo>
                    <a:pt x="39576" y="1451"/>
                  </a:lnTo>
                  <a:lnTo>
                    <a:pt x="36191" y="0"/>
                  </a:lnTo>
                  <a:close/>
                </a:path>
                <a:path w="48259" h="59054">
                  <a:moveTo>
                    <a:pt x="44182" y="29697"/>
                  </a:moveTo>
                  <a:lnTo>
                    <a:pt x="34781" y="29697"/>
                  </a:lnTo>
                  <a:lnTo>
                    <a:pt x="37225" y="30813"/>
                  </a:lnTo>
                  <a:lnTo>
                    <a:pt x="40986" y="35279"/>
                  </a:lnTo>
                  <a:lnTo>
                    <a:pt x="41738" y="37512"/>
                  </a:lnTo>
                  <a:lnTo>
                    <a:pt x="41824" y="45215"/>
                  </a:lnTo>
                  <a:lnTo>
                    <a:pt x="41080" y="47671"/>
                  </a:lnTo>
                  <a:lnTo>
                    <a:pt x="39200" y="49792"/>
                  </a:lnTo>
                  <a:lnTo>
                    <a:pt x="37319" y="52025"/>
                  </a:lnTo>
                  <a:lnTo>
                    <a:pt x="34969" y="53142"/>
                  </a:lnTo>
                  <a:lnTo>
                    <a:pt x="44320" y="53142"/>
                  </a:lnTo>
                  <a:lnTo>
                    <a:pt x="46626" y="50574"/>
                  </a:lnTo>
                  <a:lnTo>
                    <a:pt x="48036" y="46331"/>
                  </a:lnTo>
                  <a:lnTo>
                    <a:pt x="47953" y="37512"/>
                  </a:lnTo>
                  <a:lnTo>
                    <a:pt x="47284" y="34832"/>
                  </a:lnTo>
                  <a:lnTo>
                    <a:pt x="45780" y="32264"/>
                  </a:lnTo>
                  <a:lnTo>
                    <a:pt x="44182" y="29697"/>
                  </a:lnTo>
                  <a:close/>
                </a:path>
                <a:path w="48259" h="59054">
                  <a:moveTo>
                    <a:pt x="43477" y="5805"/>
                  </a:moveTo>
                  <a:lnTo>
                    <a:pt x="34311" y="5805"/>
                  </a:lnTo>
                  <a:lnTo>
                    <a:pt x="36191" y="6698"/>
                  </a:lnTo>
                  <a:lnTo>
                    <a:pt x="39200" y="10271"/>
                  </a:lnTo>
                  <a:lnTo>
                    <a:pt x="39872" y="12169"/>
                  </a:lnTo>
                  <a:lnTo>
                    <a:pt x="39872" y="17751"/>
                  </a:lnTo>
                  <a:lnTo>
                    <a:pt x="39200" y="19649"/>
                  </a:lnTo>
                  <a:lnTo>
                    <a:pt x="36285" y="23110"/>
                  </a:lnTo>
                  <a:lnTo>
                    <a:pt x="34405" y="23891"/>
                  </a:lnTo>
                  <a:lnTo>
                    <a:pt x="43210" y="23891"/>
                  </a:lnTo>
                  <a:lnTo>
                    <a:pt x="44276" y="21993"/>
                  </a:lnTo>
                  <a:lnTo>
                    <a:pt x="45498" y="20095"/>
                  </a:lnTo>
                  <a:lnTo>
                    <a:pt x="46062" y="17751"/>
                  </a:lnTo>
                  <a:lnTo>
                    <a:pt x="45980" y="10606"/>
                  </a:lnTo>
                  <a:lnTo>
                    <a:pt x="44746" y="7256"/>
                  </a:lnTo>
                  <a:lnTo>
                    <a:pt x="43477" y="5805"/>
                  </a:lnTo>
                  <a:close/>
                </a:path>
              </a:pathLst>
            </a:custGeom>
            <a:solidFill>
              <a:srgbClr val="000000"/>
            </a:solidFill>
          </p:spPr>
          <p:txBody>
            <a:bodyPr wrap="square" lIns="0" tIns="0" rIns="0" bIns="0" rtlCol="0"/>
            <a:lstStyle/>
            <a:p>
              <a:endParaRPr/>
            </a:p>
          </p:txBody>
        </p:sp>
        <p:sp>
          <p:nvSpPr>
            <p:cNvPr id="285" name="object 285"/>
            <p:cNvSpPr/>
            <p:nvPr/>
          </p:nvSpPr>
          <p:spPr>
            <a:xfrm>
              <a:off x="7448467"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286" name="object 286"/>
            <p:cNvSpPr/>
            <p:nvPr/>
          </p:nvSpPr>
          <p:spPr>
            <a:xfrm>
              <a:off x="6816979" y="2114981"/>
              <a:ext cx="637540" cy="1232535"/>
            </a:xfrm>
            <a:custGeom>
              <a:avLst/>
              <a:gdLst/>
              <a:ahLst/>
              <a:cxnLst/>
              <a:rect l="l" t="t" r="r" b="b"/>
              <a:pathLst>
                <a:path w="637540" h="1232535">
                  <a:moveTo>
                    <a:pt x="9042" y="342"/>
                  </a:moveTo>
                  <a:lnTo>
                    <a:pt x="0" y="342"/>
                  </a:lnTo>
                  <a:lnTo>
                    <a:pt x="0" y="81280"/>
                  </a:lnTo>
                  <a:lnTo>
                    <a:pt x="9042" y="81280"/>
                  </a:lnTo>
                  <a:lnTo>
                    <a:pt x="9042" y="342"/>
                  </a:lnTo>
                  <a:close/>
                </a:path>
                <a:path w="637540" h="1232535">
                  <a:moveTo>
                    <a:pt x="91605" y="81280"/>
                  </a:moveTo>
                  <a:lnTo>
                    <a:pt x="91554" y="34048"/>
                  </a:lnTo>
                  <a:lnTo>
                    <a:pt x="81254" y="21323"/>
                  </a:lnTo>
                  <a:lnTo>
                    <a:pt x="70091" y="21323"/>
                  </a:lnTo>
                  <a:lnTo>
                    <a:pt x="64998" y="24676"/>
                  </a:lnTo>
                  <a:lnTo>
                    <a:pt x="61099" y="31597"/>
                  </a:lnTo>
                  <a:lnTo>
                    <a:pt x="60591" y="29921"/>
                  </a:lnTo>
                  <a:lnTo>
                    <a:pt x="60134" y="28359"/>
                  </a:lnTo>
                  <a:lnTo>
                    <a:pt x="58483" y="25793"/>
                  </a:lnTo>
                  <a:lnTo>
                    <a:pt x="53797" y="22225"/>
                  </a:lnTo>
                  <a:lnTo>
                    <a:pt x="50800" y="21323"/>
                  </a:lnTo>
                  <a:lnTo>
                    <a:pt x="43853" y="21323"/>
                  </a:lnTo>
                  <a:lnTo>
                    <a:pt x="32156" y="30810"/>
                  </a:lnTo>
                  <a:lnTo>
                    <a:pt x="32156" y="22669"/>
                  </a:lnTo>
                  <a:lnTo>
                    <a:pt x="24663" y="22669"/>
                  </a:lnTo>
                  <a:lnTo>
                    <a:pt x="24663" y="81280"/>
                  </a:lnTo>
                  <a:lnTo>
                    <a:pt x="33032" y="81280"/>
                  </a:lnTo>
                  <a:lnTo>
                    <a:pt x="33032" y="45554"/>
                  </a:lnTo>
                  <a:lnTo>
                    <a:pt x="33489" y="41427"/>
                  </a:lnTo>
                  <a:lnTo>
                    <a:pt x="34391" y="38633"/>
                  </a:lnTo>
                  <a:lnTo>
                    <a:pt x="35293" y="35725"/>
                  </a:lnTo>
                  <a:lnTo>
                    <a:pt x="36741" y="33604"/>
                  </a:lnTo>
                  <a:lnTo>
                    <a:pt x="40576" y="30810"/>
                  </a:lnTo>
                  <a:lnTo>
                    <a:pt x="40741" y="30708"/>
                  </a:lnTo>
                  <a:lnTo>
                    <a:pt x="42913" y="29921"/>
                  </a:lnTo>
                  <a:lnTo>
                    <a:pt x="48374" y="29921"/>
                  </a:lnTo>
                  <a:lnTo>
                    <a:pt x="50609" y="31038"/>
                  </a:lnTo>
                  <a:lnTo>
                    <a:pt x="51981" y="33274"/>
                  </a:lnTo>
                  <a:lnTo>
                    <a:pt x="53340" y="35394"/>
                  </a:lnTo>
                  <a:lnTo>
                    <a:pt x="54000" y="38633"/>
                  </a:lnTo>
                  <a:lnTo>
                    <a:pt x="54013" y="81280"/>
                  </a:lnTo>
                  <a:lnTo>
                    <a:pt x="62395" y="81280"/>
                  </a:lnTo>
                  <a:lnTo>
                    <a:pt x="62395" y="41198"/>
                  </a:lnTo>
                  <a:lnTo>
                    <a:pt x="63538" y="36728"/>
                  </a:lnTo>
                  <a:lnTo>
                    <a:pt x="65836" y="34048"/>
                  </a:lnTo>
                  <a:lnTo>
                    <a:pt x="67856" y="31597"/>
                  </a:lnTo>
                  <a:lnTo>
                    <a:pt x="68135" y="31267"/>
                  </a:lnTo>
                  <a:lnTo>
                    <a:pt x="71018" y="29921"/>
                  </a:lnTo>
                  <a:lnTo>
                    <a:pt x="76415" y="29921"/>
                  </a:lnTo>
                  <a:lnTo>
                    <a:pt x="83286" y="40411"/>
                  </a:lnTo>
                  <a:lnTo>
                    <a:pt x="83286" y="81280"/>
                  </a:lnTo>
                  <a:lnTo>
                    <a:pt x="91605" y="81280"/>
                  </a:lnTo>
                  <a:close/>
                </a:path>
                <a:path w="637540" h="1232535">
                  <a:moveTo>
                    <a:pt x="149301" y="45885"/>
                  </a:moveTo>
                  <a:lnTo>
                    <a:pt x="148488" y="40754"/>
                  </a:lnTo>
                  <a:lnTo>
                    <a:pt x="145199" y="31369"/>
                  </a:lnTo>
                  <a:lnTo>
                    <a:pt x="143675" y="29146"/>
                  </a:lnTo>
                  <a:lnTo>
                    <a:pt x="142760" y="27800"/>
                  </a:lnTo>
                  <a:lnTo>
                    <a:pt x="140741" y="26123"/>
                  </a:lnTo>
                  <a:lnTo>
                    <a:pt x="140741" y="43992"/>
                  </a:lnTo>
                  <a:lnTo>
                    <a:pt x="140741" y="59283"/>
                  </a:lnTo>
                  <a:lnTo>
                    <a:pt x="139420" y="65087"/>
                  </a:lnTo>
                  <a:lnTo>
                    <a:pt x="136690" y="68999"/>
                  </a:lnTo>
                  <a:lnTo>
                    <a:pt x="134112" y="72567"/>
                  </a:lnTo>
                  <a:lnTo>
                    <a:pt x="130924" y="74472"/>
                  </a:lnTo>
                  <a:lnTo>
                    <a:pt x="123545" y="74472"/>
                  </a:lnTo>
                  <a:lnTo>
                    <a:pt x="120434" y="72682"/>
                  </a:lnTo>
                  <a:lnTo>
                    <a:pt x="117779" y="68884"/>
                  </a:lnTo>
                  <a:lnTo>
                    <a:pt x="115277" y="65430"/>
                  </a:lnTo>
                  <a:lnTo>
                    <a:pt x="113995" y="59842"/>
                  </a:lnTo>
                  <a:lnTo>
                    <a:pt x="113995" y="44767"/>
                  </a:lnTo>
                  <a:lnTo>
                    <a:pt x="115366" y="38963"/>
                  </a:lnTo>
                  <a:lnTo>
                    <a:pt x="118110" y="35052"/>
                  </a:lnTo>
                  <a:lnTo>
                    <a:pt x="120853" y="31038"/>
                  </a:lnTo>
                  <a:lnTo>
                    <a:pt x="122161" y="30251"/>
                  </a:lnTo>
                  <a:lnTo>
                    <a:pt x="124015" y="29146"/>
                  </a:lnTo>
                  <a:lnTo>
                    <a:pt x="131178" y="29146"/>
                  </a:lnTo>
                  <a:lnTo>
                    <a:pt x="134264" y="30924"/>
                  </a:lnTo>
                  <a:lnTo>
                    <a:pt x="136855" y="34721"/>
                  </a:lnTo>
                  <a:lnTo>
                    <a:pt x="139446" y="38404"/>
                  </a:lnTo>
                  <a:lnTo>
                    <a:pt x="140741" y="43992"/>
                  </a:lnTo>
                  <a:lnTo>
                    <a:pt x="140741" y="26123"/>
                  </a:lnTo>
                  <a:lnTo>
                    <a:pt x="139534" y="25120"/>
                  </a:lnTo>
                  <a:lnTo>
                    <a:pt x="136309" y="22555"/>
                  </a:lnTo>
                  <a:lnTo>
                    <a:pt x="132588" y="21323"/>
                  </a:lnTo>
                  <a:lnTo>
                    <a:pt x="125145" y="21323"/>
                  </a:lnTo>
                  <a:lnTo>
                    <a:pt x="122402" y="21996"/>
                  </a:lnTo>
                  <a:lnTo>
                    <a:pt x="120129" y="23558"/>
                  </a:lnTo>
                  <a:lnTo>
                    <a:pt x="117868" y="25006"/>
                  </a:lnTo>
                  <a:lnTo>
                    <a:pt x="115836" y="27241"/>
                  </a:lnTo>
                  <a:lnTo>
                    <a:pt x="114046" y="30251"/>
                  </a:lnTo>
                  <a:lnTo>
                    <a:pt x="114046" y="22669"/>
                  </a:lnTo>
                  <a:lnTo>
                    <a:pt x="106413" y="22669"/>
                  </a:lnTo>
                  <a:lnTo>
                    <a:pt x="106413" y="103835"/>
                  </a:lnTo>
                  <a:lnTo>
                    <a:pt x="114782" y="103835"/>
                  </a:lnTo>
                  <a:lnTo>
                    <a:pt x="114782" y="75247"/>
                  </a:lnTo>
                  <a:lnTo>
                    <a:pt x="116217" y="77368"/>
                  </a:lnTo>
                  <a:lnTo>
                    <a:pt x="118033" y="79159"/>
                  </a:lnTo>
                  <a:lnTo>
                    <a:pt x="120256" y="80492"/>
                  </a:lnTo>
                  <a:lnTo>
                    <a:pt x="122466" y="81953"/>
                  </a:lnTo>
                  <a:lnTo>
                    <a:pt x="124968" y="82613"/>
                  </a:lnTo>
                  <a:lnTo>
                    <a:pt x="131584" y="82613"/>
                  </a:lnTo>
                  <a:lnTo>
                    <a:pt x="149301" y="57492"/>
                  </a:lnTo>
                  <a:lnTo>
                    <a:pt x="149301" y="45885"/>
                  </a:lnTo>
                  <a:close/>
                </a:path>
                <a:path w="637540" h="1232535">
                  <a:moveTo>
                    <a:pt x="200850" y="22669"/>
                  </a:moveTo>
                  <a:lnTo>
                    <a:pt x="192481" y="22669"/>
                  </a:lnTo>
                  <a:lnTo>
                    <a:pt x="192481" y="59055"/>
                  </a:lnTo>
                  <a:lnTo>
                    <a:pt x="192011" y="62852"/>
                  </a:lnTo>
                  <a:lnTo>
                    <a:pt x="190195" y="68211"/>
                  </a:lnTo>
                  <a:lnTo>
                    <a:pt x="188633" y="70231"/>
                  </a:lnTo>
                  <a:lnTo>
                    <a:pt x="184238" y="73355"/>
                  </a:lnTo>
                  <a:lnTo>
                    <a:pt x="181876" y="74015"/>
                  </a:lnTo>
                  <a:lnTo>
                    <a:pt x="176847" y="74015"/>
                  </a:lnTo>
                  <a:lnTo>
                    <a:pt x="174739" y="73355"/>
                  </a:lnTo>
                  <a:lnTo>
                    <a:pt x="173024" y="71793"/>
                  </a:lnTo>
                  <a:lnTo>
                    <a:pt x="171323" y="70332"/>
                  </a:lnTo>
                  <a:lnTo>
                    <a:pt x="170205" y="68326"/>
                  </a:lnTo>
                  <a:lnTo>
                    <a:pt x="169341" y="63855"/>
                  </a:lnTo>
                  <a:lnTo>
                    <a:pt x="169291" y="62852"/>
                  </a:lnTo>
                  <a:lnTo>
                    <a:pt x="169176" y="22669"/>
                  </a:lnTo>
                  <a:lnTo>
                    <a:pt x="160794" y="22669"/>
                  </a:lnTo>
                  <a:lnTo>
                    <a:pt x="160832" y="63855"/>
                  </a:lnTo>
                  <a:lnTo>
                    <a:pt x="174764" y="82613"/>
                  </a:lnTo>
                  <a:lnTo>
                    <a:pt x="184289" y="82613"/>
                  </a:lnTo>
                  <a:lnTo>
                    <a:pt x="189522" y="79273"/>
                  </a:lnTo>
                  <a:lnTo>
                    <a:pt x="192544" y="74015"/>
                  </a:lnTo>
                  <a:lnTo>
                    <a:pt x="193319" y="72682"/>
                  </a:lnTo>
                  <a:lnTo>
                    <a:pt x="193319" y="81280"/>
                  </a:lnTo>
                  <a:lnTo>
                    <a:pt x="200850" y="81280"/>
                  </a:lnTo>
                  <a:lnTo>
                    <a:pt x="200850" y="72682"/>
                  </a:lnTo>
                  <a:lnTo>
                    <a:pt x="200850" y="22669"/>
                  </a:lnTo>
                  <a:close/>
                </a:path>
                <a:path w="637540" h="1232535">
                  <a:moveTo>
                    <a:pt x="235064" y="81165"/>
                  </a:moveTo>
                  <a:lnTo>
                    <a:pt x="233883" y="72796"/>
                  </a:lnTo>
                  <a:lnTo>
                    <a:pt x="233845" y="72453"/>
                  </a:lnTo>
                  <a:lnTo>
                    <a:pt x="232333" y="72682"/>
                  </a:lnTo>
                  <a:lnTo>
                    <a:pt x="231114" y="72796"/>
                  </a:lnTo>
                  <a:lnTo>
                    <a:pt x="228955" y="72796"/>
                  </a:lnTo>
                  <a:lnTo>
                    <a:pt x="225844" y="70116"/>
                  </a:lnTo>
                  <a:lnTo>
                    <a:pt x="225564" y="69329"/>
                  </a:lnTo>
                  <a:lnTo>
                    <a:pt x="225374" y="67551"/>
                  </a:lnTo>
                  <a:lnTo>
                    <a:pt x="225374" y="30365"/>
                  </a:lnTo>
                  <a:lnTo>
                    <a:pt x="233845" y="30365"/>
                  </a:lnTo>
                  <a:lnTo>
                    <a:pt x="233845" y="22669"/>
                  </a:lnTo>
                  <a:lnTo>
                    <a:pt x="225374" y="22669"/>
                  </a:lnTo>
                  <a:lnTo>
                    <a:pt x="225374" y="2120"/>
                  </a:lnTo>
                  <a:lnTo>
                    <a:pt x="217106" y="8039"/>
                  </a:lnTo>
                  <a:lnTo>
                    <a:pt x="217106" y="22669"/>
                  </a:lnTo>
                  <a:lnTo>
                    <a:pt x="210908" y="22669"/>
                  </a:lnTo>
                  <a:lnTo>
                    <a:pt x="210908" y="30365"/>
                  </a:lnTo>
                  <a:lnTo>
                    <a:pt x="217106" y="30365"/>
                  </a:lnTo>
                  <a:lnTo>
                    <a:pt x="217170" y="71005"/>
                  </a:lnTo>
                  <a:lnTo>
                    <a:pt x="217385" y="74015"/>
                  </a:lnTo>
                  <a:lnTo>
                    <a:pt x="218147" y="75920"/>
                  </a:lnTo>
                  <a:lnTo>
                    <a:pt x="218795" y="77711"/>
                  </a:lnTo>
                  <a:lnTo>
                    <a:pt x="220027" y="79273"/>
                  </a:lnTo>
                  <a:lnTo>
                    <a:pt x="221615" y="80391"/>
                  </a:lnTo>
                  <a:lnTo>
                    <a:pt x="223316" y="81495"/>
                  </a:lnTo>
                  <a:lnTo>
                    <a:pt x="225666" y="82054"/>
                  </a:lnTo>
                  <a:lnTo>
                    <a:pt x="230555" y="82054"/>
                  </a:lnTo>
                  <a:lnTo>
                    <a:pt x="232714" y="81838"/>
                  </a:lnTo>
                  <a:lnTo>
                    <a:pt x="235064" y="81165"/>
                  </a:lnTo>
                  <a:close/>
                </a:path>
                <a:path w="637540" h="1232535">
                  <a:moveTo>
                    <a:pt x="285445" y="81280"/>
                  </a:moveTo>
                  <a:lnTo>
                    <a:pt x="284416" y="79044"/>
                  </a:lnTo>
                  <a:lnTo>
                    <a:pt x="283756" y="76695"/>
                  </a:lnTo>
                  <a:lnTo>
                    <a:pt x="283349" y="74015"/>
                  </a:lnTo>
                  <a:lnTo>
                    <a:pt x="283070" y="72237"/>
                  </a:lnTo>
                  <a:lnTo>
                    <a:pt x="282956" y="70446"/>
                  </a:lnTo>
                  <a:lnTo>
                    <a:pt x="282892" y="68211"/>
                  </a:lnTo>
                  <a:lnTo>
                    <a:pt x="282816" y="51803"/>
                  </a:lnTo>
                  <a:lnTo>
                    <a:pt x="282727" y="35953"/>
                  </a:lnTo>
                  <a:lnTo>
                    <a:pt x="273977" y="23114"/>
                  </a:lnTo>
                  <a:lnTo>
                    <a:pt x="271348" y="21882"/>
                  </a:lnTo>
                  <a:lnTo>
                    <a:pt x="267970" y="21323"/>
                  </a:lnTo>
                  <a:lnTo>
                    <a:pt x="259499" y="21323"/>
                  </a:lnTo>
                  <a:lnTo>
                    <a:pt x="241452" y="39408"/>
                  </a:lnTo>
                  <a:lnTo>
                    <a:pt x="249631" y="40640"/>
                  </a:lnTo>
                  <a:lnTo>
                    <a:pt x="250482" y="36512"/>
                  </a:lnTo>
                  <a:lnTo>
                    <a:pt x="251891" y="33604"/>
                  </a:lnTo>
                  <a:lnTo>
                    <a:pt x="253771" y="32042"/>
                  </a:lnTo>
                  <a:lnTo>
                    <a:pt x="255651" y="30365"/>
                  </a:lnTo>
                  <a:lnTo>
                    <a:pt x="258559" y="29591"/>
                  </a:lnTo>
                  <a:lnTo>
                    <a:pt x="266738" y="29591"/>
                  </a:lnTo>
                  <a:lnTo>
                    <a:pt x="269938" y="30708"/>
                  </a:lnTo>
                  <a:lnTo>
                    <a:pt x="272008" y="32931"/>
                  </a:lnTo>
                  <a:lnTo>
                    <a:pt x="273608" y="34607"/>
                  </a:lnTo>
                  <a:lnTo>
                    <a:pt x="274447" y="37401"/>
                  </a:lnTo>
                  <a:lnTo>
                    <a:pt x="274358" y="44107"/>
                  </a:lnTo>
                  <a:lnTo>
                    <a:pt x="274358" y="51803"/>
                  </a:lnTo>
                  <a:lnTo>
                    <a:pt x="262140" y="74803"/>
                  </a:lnTo>
                  <a:lnTo>
                    <a:pt x="255651" y="74803"/>
                  </a:lnTo>
                  <a:lnTo>
                    <a:pt x="248881" y="63855"/>
                  </a:lnTo>
                  <a:lnTo>
                    <a:pt x="249262" y="62293"/>
                  </a:lnTo>
                  <a:lnTo>
                    <a:pt x="250101" y="60845"/>
                  </a:lnTo>
                  <a:lnTo>
                    <a:pt x="250850" y="59397"/>
                  </a:lnTo>
                  <a:lnTo>
                    <a:pt x="251980" y="58394"/>
                  </a:lnTo>
                  <a:lnTo>
                    <a:pt x="254800" y="56832"/>
                  </a:lnTo>
                  <a:lnTo>
                    <a:pt x="257251" y="56159"/>
                  </a:lnTo>
                  <a:lnTo>
                    <a:pt x="266738" y="54597"/>
                  </a:lnTo>
                  <a:lnTo>
                    <a:pt x="271348" y="53365"/>
                  </a:lnTo>
                  <a:lnTo>
                    <a:pt x="274358" y="51803"/>
                  </a:lnTo>
                  <a:lnTo>
                    <a:pt x="274358" y="44107"/>
                  </a:lnTo>
                  <a:lnTo>
                    <a:pt x="271157" y="45440"/>
                  </a:lnTo>
                  <a:lnTo>
                    <a:pt x="266179" y="46558"/>
                  </a:lnTo>
                  <a:lnTo>
                    <a:pt x="259410" y="47447"/>
                  </a:lnTo>
                  <a:lnTo>
                    <a:pt x="256120" y="48006"/>
                  </a:lnTo>
                  <a:lnTo>
                    <a:pt x="253669" y="48450"/>
                  </a:lnTo>
                  <a:lnTo>
                    <a:pt x="251980" y="49009"/>
                  </a:lnTo>
                  <a:lnTo>
                    <a:pt x="249732" y="49682"/>
                  </a:lnTo>
                  <a:lnTo>
                    <a:pt x="239953" y="62966"/>
                  </a:lnTo>
                  <a:lnTo>
                    <a:pt x="239953" y="70789"/>
                  </a:lnTo>
                  <a:lnTo>
                    <a:pt x="241452" y="74803"/>
                  </a:lnTo>
                  <a:lnTo>
                    <a:pt x="247281" y="81051"/>
                  </a:lnTo>
                  <a:lnTo>
                    <a:pt x="251421" y="82613"/>
                  </a:lnTo>
                  <a:lnTo>
                    <a:pt x="260159" y="82613"/>
                  </a:lnTo>
                  <a:lnTo>
                    <a:pt x="274256" y="74803"/>
                  </a:lnTo>
                  <a:lnTo>
                    <a:pt x="275018" y="74015"/>
                  </a:lnTo>
                  <a:lnTo>
                    <a:pt x="275285" y="76695"/>
                  </a:lnTo>
                  <a:lnTo>
                    <a:pt x="275805" y="79044"/>
                  </a:lnTo>
                  <a:lnTo>
                    <a:pt x="275907" y="79375"/>
                  </a:lnTo>
                  <a:lnTo>
                    <a:pt x="276707" y="81280"/>
                  </a:lnTo>
                  <a:lnTo>
                    <a:pt x="285445" y="81280"/>
                  </a:lnTo>
                  <a:close/>
                </a:path>
                <a:path w="637540" h="1232535">
                  <a:moveTo>
                    <a:pt x="316852" y="81165"/>
                  </a:moveTo>
                  <a:lnTo>
                    <a:pt x="315760" y="72796"/>
                  </a:lnTo>
                  <a:lnTo>
                    <a:pt x="315722" y="72453"/>
                  </a:lnTo>
                  <a:lnTo>
                    <a:pt x="314121" y="72682"/>
                  </a:lnTo>
                  <a:lnTo>
                    <a:pt x="312902" y="72796"/>
                  </a:lnTo>
                  <a:lnTo>
                    <a:pt x="310730" y="72796"/>
                  </a:lnTo>
                  <a:lnTo>
                    <a:pt x="307733" y="70116"/>
                  </a:lnTo>
                  <a:lnTo>
                    <a:pt x="307441" y="69329"/>
                  </a:lnTo>
                  <a:lnTo>
                    <a:pt x="307263" y="67551"/>
                  </a:lnTo>
                  <a:lnTo>
                    <a:pt x="307263" y="30365"/>
                  </a:lnTo>
                  <a:lnTo>
                    <a:pt x="315722" y="30365"/>
                  </a:lnTo>
                  <a:lnTo>
                    <a:pt x="315722" y="22669"/>
                  </a:lnTo>
                  <a:lnTo>
                    <a:pt x="307263" y="22669"/>
                  </a:lnTo>
                  <a:lnTo>
                    <a:pt x="307263" y="2120"/>
                  </a:lnTo>
                  <a:lnTo>
                    <a:pt x="298894" y="8039"/>
                  </a:lnTo>
                  <a:lnTo>
                    <a:pt x="298894" y="22669"/>
                  </a:lnTo>
                  <a:lnTo>
                    <a:pt x="292785" y="22669"/>
                  </a:lnTo>
                  <a:lnTo>
                    <a:pt x="292785" y="30365"/>
                  </a:lnTo>
                  <a:lnTo>
                    <a:pt x="298894" y="30365"/>
                  </a:lnTo>
                  <a:lnTo>
                    <a:pt x="298983" y="71005"/>
                  </a:lnTo>
                  <a:lnTo>
                    <a:pt x="299262" y="74015"/>
                  </a:lnTo>
                  <a:lnTo>
                    <a:pt x="307543" y="82054"/>
                  </a:lnTo>
                  <a:lnTo>
                    <a:pt x="312432" y="82054"/>
                  </a:lnTo>
                  <a:lnTo>
                    <a:pt x="314502" y="81838"/>
                  </a:lnTo>
                  <a:lnTo>
                    <a:pt x="316852" y="81165"/>
                  </a:lnTo>
                  <a:close/>
                </a:path>
                <a:path w="637540" h="1232535">
                  <a:moveTo>
                    <a:pt x="333108" y="22669"/>
                  </a:moveTo>
                  <a:lnTo>
                    <a:pt x="324739" y="22669"/>
                  </a:lnTo>
                  <a:lnTo>
                    <a:pt x="324739" y="81280"/>
                  </a:lnTo>
                  <a:lnTo>
                    <a:pt x="333108" y="81280"/>
                  </a:lnTo>
                  <a:lnTo>
                    <a:pt x="333108" y="22669"/>
                  </a:lnTo>
                  <a:close/>
                </a:path>
                <a:path w="637540" h="1232535">
                  <a:moveTo>
                    <a:pt x="333108" y="342"/>
                  </a:moveTo>
                  <a:lnTo>
                    <a:pt x="324739" y="342"/>
                  </a:lnTo>
                  <a:lnTo>
                    <a:pt x="324739" y="11722"/>
                  </a:lnTo>
                  <a:lnTo>
                    <a:pt x="333108" y="11722"/>
                  </a:lnTo>
                  <a:lnTo>
                    <a:pt x="333108" y="342"/>
                  </a:lnTo>
                  <a:close/>
                </a:path>
                <a:path w="637540" h="1232535">
                  <a:moveTo>
                    <a:pt x="389610" y="41871"/>
                  </a:moveTo>
                  <a:lnTo>
                    <a:pt x="387540" y="34505"/>
                  </a:lnTo>
                  <a:lnTo>
                    <a:pt x="383489" y="29591"/>
                  </a:lnTo>
                  <a:lnTo>
                    <a:pt x="381050" y="26568"/>
                  </a:lnTo>
                  <a:lnTo>
                    <a:pt x="381050" y="44323"/>
                  </a:lnTo>
                  <a:lnTo>
                    <a:pt x="381000" y="59512"/>
                  </a:lnTo>
                  <a:lnTo>
                    <a:pt x="379641" y="65087"/>
                  </a:lnTo>
                  <a:lnTo>
                    <a:pt x="376910" y="68770"/>
                  </a:lnTo>
                  <a:lnTo>
                    <a:pt x="374192" y="72567"/>
                  </a:lnTo>
                  <a:lnTo>
                    <a:pt x="370713" y="74472"/>
                  </a:lnTo>
                  <a:lnTo>
                    <a:pt x="362343" y="74472"/>
                  </a:lnTo>
                  <a:lnTo>
                    <a:pt x="358863" y="72567"/>
                  </a:lnTo>
                  <a:lnTo>
                    <a:pt x="353326" y="65087"/>
                  </a:lnTo>
                  <a:lnTo>
                    <a:pt x="352005" y="59512"/>
                  </a:lnTo>
                  <a:lnTo>
                    <a:pt x="352031" y="44323"/>
                  </a:lnTo>
                  <a:lnTo>
                    <a:pt x="353326" y="38849"/>
                  </a:lnTo>
                  <a:lnTo>
                    <a:pt x="356146" y="35166"/>
                  </a:lnTo>
                  <a:lnTo>
                    <a:pt x="358863" y="31369"/>
                  </a:lnTo>
                  <a:lnTo>
                    <a:pt x="362343" y="29591"/>
                  </a:lnTo>
                  <a:lnTo>
                    <a:pt x="370624" y="29591"/>
                  </a:lnTo>
                  <a:lnTo>
                    <a:pt x="374091" y="31369"/>
                  </a:lnTo>
                  <a:lnTo>
                    <a:pt x="379641" y="38849"/>
                  </a:lnTo>
                  <a:lnTo>
                    <a:pt x="381050" y="44323"/>
                  </a:lnTo>
                  <a:lnTo>
                    <a:pt x="381050" y="26568"/>
                  </a:lnTo>
                  <a:lnTo>
                    <a:pt x="378891" y="23888"/>
                  </a:lnTo>
                  <a:lnTo>
                    <a:pt x="373341" y="21323"/>
                  </a:lnTo>
                  <a:lnTo>
                    <a:pt x="360464" y="21323"/>
                  </a:lnTo>
                  <a:lnTo>
                    <a:pt x="355206" y="23444"/>
                  </a:lnTo>
                  <a:lnTo>
                    <a:pt x="345897" y="33045"/>
                  </a:lnTo>
                  <a:lnTo>
                    <a:pt x="343357" y="41084"/>
                  </a:lnTo>
                  <a:lnTo>
                    <a:pt x="343357" y="61849"/>
                  </a:lnTo>
                  <a:lnTo>
                    <a:pt x="345516" y="69443"/>
                  </a:lnTo>
                  <a:lnTo>
                    <a:pt x="349745" y="74688"/>
                  </a:lnTo>
                  <a:lnTo>
                    <a:pt x="353974" y="80048"/>
                  </a:lnTo>
                  <a:lnTo>
                    <a:pt x="359613" y="82613"/>
                  </a:lnTo>
                  <a:lnTo>
                    <a:pt x="370801" y="82613"/>
                  </a:lnTo>
                  <a:lnTo>
                    <a:pt x="374853" y="81394"/>
                  </a:lnTo>
                  <a:lnTo>
                    <a:pt x="378421" y="79044"/>
                  </a:lnTo>
                  <a:lnTo>
                    <a:pt x="382092" y="76695"/>
                  </a:lnTo>
                  <a:lnTo>
                    <a:pt x="389483" y="59512"/>
                  </a:lnTo>
                  <a:lnTo>
                    <a:pt x="389610" y="41871"/>
                  </a:lnTo>
                  <a:close/>
                </a:path>
                <a:path w="637540" h="1232535">
                  <a:moveTo>
                    <a:pt x="441210" y="81280"/>
                  </a:moveTo>
                  <a:lnTo>
                    <a:pt x="441096" y="38519"/>
                  </a:lnTo>
                  <a:lnTo>
                    <a:pt x="439127" y="29921"/>
                  </a:lnTo>
                  <a:lnTo>
                    <a:pt x="438111" y="28244"/>
                  </a:lnTo>
                  <a:lnTo>
                    <a:pt x="436892" y="26123"/>
                  </a:lnTo>
                  <a:lnTo>
                    <a:pt x="435013" y="24447"/>
                  </a:lnTo>
                  <a:lnTo>
                    <a:pt x="432562" y="23228"/>
                  </a:lnTo>
                  <a:lnTo>
                    <a:pt x="430034" y="21882"/>
                  </a:lnTo>
                  <a:lnTo>
                    <a:pt x="427304" y="21323"/>
                  </a:lnTo>
                  <a:lnTo>
                    <a:pt x="417436" y="21323"/>
                  </a:lnTo>
                  <a:lnTo>
                    <a:pt x="412267" y="24561"/>
                  </a:lnTo>
                  <a:lnTo>
                    <a:pt x="408597" y="30924"/>
                  </a:lnTo>
                  <a:lnTo>
                    <a:pt x="408597" y="22669"/>
                  </a:lnTo>
                  <a:lnTo>
                    <a:pt x="401078" y="22669"/>
                  </a:lnTo>
                  <a:lnTo>
                    <a:pt x="401078" y="81280"/>
                  </a:lnTo>
                  <a:lnTo>
                    <a:pt x="409448" y="81280"/>
                  </a:lnTo>
                  <a:lnTo>
                    <a:pt x="409498" y="41529"/>
                  </a:lnTo>
                  <a:lnTo>
                    <a:pt x="410756" y="36626"/>
                  </a:lnTo>
                  <a:lnTo>
                    <a:pt x="413296" y="33947"/>
                  </a:lnTo>
                  <a:lnTo>
                    <a:pt x="415925" y="31267"/>
                  </a:lnTo>
                  <a:lnTo>
                    <a:pt x="416674" y="30924"/>
                  </a:lnTo>
                  <a:lnTo>
                    <a:pt x="418934" y="29921"/>
                  </a:lnTo>
                  <a:lnTo>
                    <a:pt x="424764" y="29921"/>
                  </a:lnTo>
                  <a:lnTo>
                    <a:pt x="426732" y="30480"/>
                  </a:lnTo>
                  <a:lnTo>
                    <a:pt x="428332" y="31711"/>
                  </a:lnTo>
                  <a:lnTo>
                    <a:pt x="430034" y="32931"/>
                  </a:lnTo>
                  <a:lnTo>
                    <a:pt x="431152" y="34505"/>
                  </a:lnTo>
                  <a:lnTo>
                    <a:pt x="432473" y="38519"/>
                  </a:lnTo>
                  <a:lnTo>
                    <a:pt x="432739" y="40640"/>
                  </a:lnTo>
                  <a:lnTo>
                    <a:pt x="432854" y="81280"/>
                  </a:lnTo>
                  <a:lnTo>
                    <a:pt x="441210" y="81280"/>
                  </a:lnTo>
                  <a:close/>
                </a:path>
                <a:path w="637540" h="1232535">
                  <a:moveTo>
                    <a:pt x="512089" y="0"/>
                  </a:moveTo>
                  <a:lnTo>
                    <a:pt x="506742" y="0"/>
                  </a:lnTo>
                  <a:lnTo>
                    <a:pt x="505231" y="3467"/>
                  </a:lnTo>
                  <a:lnTo>
                    <a:pt x="502793" y="7035"/>
                  </a:lnTo>
                  <a:lnTo>
                    <a:pt x="499313" y="10833"/>
                  </a:lnTo>
                  <a:lnTo>
                    <a:pt x="495744" y="14516"/>
                  </a:lnTo>
                  <a:lnTo>
                    <a:pt x="491693" y="17640"/>
                  </a:lnTo>
                  <a:lnTo>
                    <a:pt x="486994" y="20320"/>
                  </a:lnTo>
                  <a:lnTo>
                    <a:pt x="486994" y="29921"/>
                  </a:lnTo>
                  <a:lnTo>
                    <a:pt x="503732" y="17970"/>
                  </a:lnTo>
                  <a:lnTo>
                    <a:pt x="503732" y="81280"/>
                  </a:lnTo>
                  <a:lnTo>
                    <a:pt x="512089" y="81280"/>
                  </a:lnTo>
                  <a:lnTo>
                    <a:pt x="512089" y="17970"/>
                  </a:lnTo>
                  <a:lnTo>
                    <a:pt x="512089" y="0"/>
                  </a:lnTo>
                  <a:close/>
                </a:path>
                <a:path w="637540" h="1232535">
                  <a:moveTo>
                    <a:pt x="637032" y="1174267"/>
                  </a:moveTo>
                  <a:lnTo>
                    <a:pt x="633171" y="1174267"/>
                  </a:lnTo>
                  <a:lnTo>
                    <a:pt x="632142" y="1176718"/>
                  </a:lnTo>
                  <a:lnTo>
                    <a:pt x="630351" y="1179283"/>
                  </a:lnTo>
                  <a:lnTo>
                    <a:pt x="625373" y="1184643"/>
                  </a:lnTo>
                  <a:lnTo>
                    <a:pt x="622452" y="1186878"/>
                  </a:lnTo>
                  <a:lnTo>
                    <a:pt x="619074" y="1188770"/>
                  </a:lnTo>
                  <a:lnTo>
                    <a:pt x="619074" y="1195590"/>
                  </a:lnTo>
                  <a:lnTo>
                    <a:pt x="631012" y="1186992"/>
                  </a:lnTo>
                  <a:lnTo>
                    <a:pt x="631012" y="1232204"/>
                  </a:lnTo>
                  <a:lnTo>
                    <a:pt x="637032" y="1232204"/>
                  </a:lnTo>
                  <a:lnTo>
                    <a:pt x="637032" y="1174267"/>
                  </a:lnTo>
                  <a:close/>
                </a:path>
              </a:pathLst>
            </a:custGeom>
            <a:solidFill>
              <a:srgbClr val="000000"/>
            </a:solidFill>
          </p:spPr>
          <p:txBody>
            <a:bodyPr wrap="square" lIns="0" tIns="0" rIns="0" bIns="0" rtlCol="0"/>
            <a:lstStyle/>
            <a:p>
              <a:endParaRPr/>
            </a:p>
          </p:txBody>
        </p:sp>
      </p:grpSp>
      <p:pic>
        <p:nvPicPr>
          <p:cNvPr id="287" name="object 287"/>
          <p:cNvPicPr/>
          <p:nvPr/>
        </p:nvPicPr>
        <p:blipFill>
          <a:blip r:embed="rId3" cstate="print"/>
          <a:stretch>
            <a:fillRect/>
          </a:stretch>
        </p:blipFill>
        <p:spPr>
          <a:xfrm>
            <a:off x="6444569" y="2318613"/>
            <a:ext cx="50264" cy="829283"/>
          </a:xfrm>
          <a:prstGeom prst="rect">
            <a:avLst/>
          </a:prstGeom>
        </p:spPr>
      </p:pic>
      <p:pic>
        <p:nvPicPr>
          <p:cNvPr id="288" name="object 288"/>
          <p:cNvPicPr/>
          <p:nvPr/>
        </p:nvPicPr>
        <p:blipFill>
          <a:blip r:embed="rId4" cstate="print"/>
          <a:stretch>
            <a:fillRect/>
          </a:stretch>
        </p:blipFill>
        <p:spPr>
          <a:xfrm>
            <a:off x="6966005" y="3398758"/>
            <a:ext cx="227708" cy="73349"/>
          </a:xfrm>
          <a:prstGeom prst="rect">
            <a:avLst/>
          </a:prstGeom>
        </p:spPr>
      </p:pic>
      <p:grpSp>
        <p:nvGrpSpPr>
          <p:cNvPr id="289" name="object 289"/>
          <p:cNvGrpSpPr/>
          <p:nvPr/>
        </p:nvGrpSpPr>
        <p:grpSpPr>
          <a:xfrm>
            <a:off x="8215736" y="2114977"/>
            <a:ext cx="924560" cy="1233805"/>
            <a:chOff x="8215736" y="2114977"/>
            <a:chExt cx="924560" cy="1233805"/>
          </a:xfrm>
        </p:grpSpPr>
        <p:sp>
          <p:nvSpPr>
            <p:cNvPr id="290" name="object 290"/>
            <p:cNvSpPr/>
            <p:nvPr/>
          </p:nvSpPr>
          <p:spPr>
            <a:xfrm>
              <a:off x="8310399" y="2283781"/>
              <a:ext cx="829944" cy="940435"/>
            </a:xfrm>
            <a:custGeom>
              <a:avLst/>
              <a:gdLst/>
              <a:ahLst/>
              <a:cxnLst/>
              <a:rect l="l" t="t" r="r" b="b"/>
              <a:pathLst>
                <a:path w="829945" h="940435">
                  <a:moveTo>
                    <a:pt x="0" y="887002"/>
                  </a:moveTo>
                  <a:lnTo>
                    <a:pt x="60915" y="887002"/>
                  </a:lnTo>
                </a:path>
                <a:path w="829945" h="940435">
                  <a:moveTo>
                    <a:pt x="91373" y="887002"/>
                  </a:moveTo>
                  <a:lnTo>
                    <a:pt x="152288" y="887002"/>
                  </a:lnTo>
                </a:path>
                <a:path w="829945" h="940435">
                  <a:moveTo>
                    <a:pt x="182745" y="887002"/>
                  </a:moveTo>
                  <a:lnTo>
                    <a:pt x="243661" y="887002"/>
                  </a:lnTo>
                </a:path>
                <a:path w="829945" h="940435">
                  <a:moveTo>
                    <a:pt x="274118" y="887002"/>
                  </a:moveTo>
                  <a:lnTo>
                    <a:pt x="335034" y="887002"/>
                  </a:lnTo>
                </a:path>
                <a:path w="829945" h="940435">
                  <a:moveTo>
                    <a:pt x="365491" y="887002"/>
                  </a:moveTo>
                  <a:lnTo>
                    <a:pt x="426312" y="887002"/>
                  </a:lnTo>
                </a:path>
                <a:path w="829945" h="940435">
                  <a:moveTo>
                    <a:pt x="456770" y="887002"/>
                  </a:moveTo>
                  <a:lnTo>
                    <a:pt x="517685" y="887002"/>
                  </a:lnTo>
                </a:path>
                <a:path w="829945" h="940435">
                  <a:moveTo>
                    <a:pt x="548143" y="887002"/>
                  </a:moveTo>
                  <a:lnTo>
                    <a:pt x="609058" y="887002"/>
                  </a:lnTo>
                </a:path>
                <a:path w="829945" h="940435">
                  <a:moveTo>
                    <a:pt x="639516" y="887002"/>
                  </a:moveTo>
                  <a:lnTo>
                    <a:pt x="700431" y="887002"/>
                  </a:lnTo>
                </a:path>
                <a:path w="829945" h="940435">
                  <a:moveTo>
                    <a:pt x="730889" y="887002"/>
                  </a:moveTo>
                  <a:lnTo>
                    <a:pt x="791804" y="887002"/>
                  </a:lnTo>
                </a:path>
                <a:path w="829945" h="940435">
                  <a:moveTo>
                    <a:pt x="822262" y="887002"/>
                  </a:moveTo>
                  <a:lnTo>
                    <a:pt x="829782" y="887002"/>
                  </a:lnTo>
                </a:path>
                <a:path w="829945" h="940435">
                  <a:moveTo>
                    <a:pt x="44746" y="940144"/>
                  </a:moveTo>
                  <a:lnTo>
                    <a:pt x="44746" y="867800"/>
                  </a:lnTo>
                </a:path>
                <a:path w="829945" h="940435">
                  <a:moveTo>
                    <a:pt x="0" y="711276"/>
                  </a:moveTo>
                  <a:lnTo>
                    <a:pt x="60915" y="711276"/>
                  </a:lnTo>
                </a:path>
                <a:path w="829945" h="940435">
                  <a:moveTo>
                    <a:pt x="91373" y="711276"/>
                  </a:moveTo>
                  <a:lnTo>
                    <a:pt x="152288" y="711276"/>
                  </a:lnTo>
                </a:path>
                <a:path w="829945" h="940435">
                  <a:moveTo>
                    <a:pt x="182745" y="711276"/>
                  </a:moveTo>
                  <a:lnTo>
                    <a:pt x="243661" y="711276"/>
                  </a:lnTo>
                </a:path>
                <a:path w="829945" h="940435">
                  <a:moveTo>
                    <a:pt x="274118" y="711276"/>
                  </a:moveTo>
                  <a:lnTo>
                    <a:pt x="335034" y="711276"/>
                  </a:lnTo>
                </a:path>
                <a:path w="829945" h="940435">
                  <a:moveTo>
                    <a:pt x="365491" y="711276"/>
                  </a:moveTo>
                  <a:lnTo>
                    <a:pt x="426312" y="711276"/>
                  </a:lnTo>
                </a:path>
                <a:path w="829945" h="940435">
                  <a:moveTo>
                    <a:pt x="456770" y="711276"/>
                  </a:moveTo>
                  <a:lnTo>
                    <a:pt x="517685" y="711276"/>
                  </a:lnTo>
                </a:path>
                <a:path w="829945" h="940435">
                  <a:moveTo>
                    <a:pt x="548143" y="711276"/>
                  </a:moveTo>
                  <a:lnTo>
                    <a:pt x="609058" y="711276"/>
                  </a:lnTo>
                </a:path>
                <a:path w="829945" h="940435">
                  <a:moveTo>
                    <a:pt x="639516" y="711276"/>
                  </a:moveTo>
                  <a:lnTo>
                    <a:pt x="700431" y="711276"/>
                  </a:lnTo>
                </a:path>
                <a:path w="829945" h="940435">
                  <a:moveTo>
                    <a:pt x="730889" y="711276"/>
                  </a:moveTo>
                  <a:lnTo>
                    <a:pt x="791804" y="711276"/>
                  </a:lnTo>
                </a:path>
                <a:path w="829945" h="940435">
                  <a:moveTo>
                    <a:pt x="822262" y="711276"/>
                  </a:moveTo>
                  <a:lnTo>
                    <a:pt x="829782" y="711276"/>
                  </a:lnTo>
                </a:path>
                <a:path w="829945" h="940435">
                  <a:moveTo>
                    <a:pt x="44746" y="831627"/>
                  </a:moveTo>
                  <a:lnTo>
                    <a:pt x="44746" y="759283"/>
                  </a:lnTo>
                </a:path>
                <a:path w="829945" h="940435">
                  <a:moveTo>
                    <a:pt x="44746" y="723110"/>
                  </a:moveTo>
                  <a:lnTo>
                    <a:pt x="44746" y="650878"/>
                  </a:lnTo>
                </a:path>
                <a:path w="829945" h="940435">
                  <a:moveTo>
                    <a:pt x="0" y="535439"/>
                  </a:moveTo>
                  <a:lnTo>
                    <a:pt x="60915" y="535439"/>
                  </a:lnTo>
                </a:path>
                <a:path w="829945" h="940435">
                  <a:moveTo>
                    <a:pt x="91372" y="535439"/>
                  </a:moveTo>
                  <a:lnTo>
                    <a:pt x="152288" y="535439"/>
                  </a:lnTo>
                </a:path>
                <a:path w="829945" h="940435">
                  <a:moveTo>
                    <a:pt x="182745" y="535439"/>
                  </a:moveTo>
                  <a:lnTo>
                    <a:pt x="243661" y="535439"/>
                  </a:lnTo>
                </a:path>
                <a:path w="829945" h="940435">
                  <a:moveTo>
                    <a:pt x="274118" y="535439"/>
                  </a:moveTo>
                  <a:lnTo>
                    <a:pt x="335034" y="535439"/>
                  </a:lnTo>
                </a:path>
                <a:path w="829945" h="940435">
                  <a:moveTo>
                    <a:pt x="365491" y="535439"/>
                  </a:moveTo>
                  <a:lnTo>
                    <a:pt x="426312" y="535439"/>
                  </a:lnTo>
                </a:path>
                <a:path w="829945" h="940435">
                  <a:moveTo>
                    <a:pt x="456770" y="535439"/>
                  </a:moveTo>
                  <a:lnTo>
                    <a:pt x="517685" y="535439"/>
                  </a:lnTo>
                </a:path>
                <a:path w="829945" h="940435">
                  <a:moveTo>
                    <a:pt x="548143" y="535439"/>
                  </a:moveTo>
                  <a:lnTo>
                    <a:pt x="609058" y="535439"/>
                  </a:lnTo>
                </a:path>
                <a:path w="829945" h="940435">
                  <a:moveTo>
                    <a:pt x="639516" y="535439"/>
                  </a:moveTo>
                  <a:lnTo>
                    <a:pt x="700431" y="535439"/>
                  </a:lnTo>
                </a:path>
                <a:path w="829945" h="940435">
                  <a:moveTo>
                    <a:pt x="730889" y="535439"/>
                  </a:moveTo>
                  <a:lnTo>
                    <a:pt x="791804" y="535439"/>
                  </a:lnTo>
                </a:path>
                <a:path w="829945" h="940435">
                  <a:moveTo>
                    <a:pt x="822262" y="535439"/>
                  </a:moveTo>
                  <a:lnTo>
                    <a:pt x="829782" y="535439"/>
                  </a:lnTo>
                </a:path>
                <a:path w="829945" h="940435">
                  <a:moveTo>
                    <a:pt x="44746" y="614705"/>
                  </a:moveTo>
                  <a:lnTo>
                    <a:pt x="44746" y="542361"/>
                  </a:lnTo>
                </a:path>
                <a:path w="829945" h="940435">
                  <a:moveTo>
                    <a:pt x="44746" y="506188"/>
                  </a:moveTo>
                  <a:lnTo>
                    <a:pt x="44746" y="433844"/>
                  </a:lnTo>
                </a:path>
                <a:path w="829945" h="940435">
                  <a:moveTo>
                    <a:pt x="0" y="359490"/>
                  </a:moveTo>
                  <a:lnTo>
                    <a:pt x="60915" y="359490"/>
                  </a:lnTo>
                </a:path>
                <a:path w="829945" h="940435">
                  <a:moveTo>
                    <a:pt x="91372" y="359490"/>
                  </a:moveTo>
                  <a:lnTo>
                    <a:pt x="152288" y="359490"/>
                  </a:lnTo>
                </a:path>
                <a:path w="829945" h="940435">
                  <a:moveTo>
                    <a:pt x="182745" y="359490"/>
                  </a:moveTo>
                  <a:lnTo>
                    <a:pt x="243661" y="359490"/>
                  </a:lnTo>
                </a:path>
                <a:path w="829945" h="940435">
                  <a:moveTo>
                    <a:pt x="274118" y="359490"/>
                  </a:moveTo>
                  <a:lnTo>
                    <a:pt x="335033" y="359490"/>
                  </a:lnTo>
                </a:path>
                <a:path w="829945" h="940435">
                  <a:moveTo>
                    <a:pt x="365491" y="359490"/>
                  </a:moveTo>
                  <a:lnTo>
                    <a:pt x="426312" y="359490"/>
                  </a:lnTo>
                </a:path>
                <a:path w="829945" h="940435">
                  <a:moveTo>
                    <a:pt x="456770" y="359490"/>
                  </a:moveTo>
                  <a:lnTo>
                    <a:pt x="517685" y="359490"/>
                  </a:lnTo>
                </a:path>
                <a:path w="829945" h="940435">
                  <a:moveTo>
                    <a:pt x="548143" y="359490"/>
                  </a:moveTo>
                  <a:lnTo>
                    <a:pt x="609058" y="359490"/>
                  </a:lnTo>
                </a:path>
                <a:path w="829945" h="940435">
                  <a:moveTo>
                    <a:pt x="639516" y="359490"/>
                  </a:moveTo>
                  <a:lnTo>
                    <a:pt x="700431" y="359490"/>
                  </a:lnTo>
                </a:path>
                <a:path w="829945" h="940435">
                  <a:moveTo>
                    <a:pt x="730889" y="359490"/>
                  </a:moveTo>
                  <a:lnTo>
                    <a:pt x="791804" y="359490"/>
                  </a:lnTo>
                </a:path>
                <a:path w="829945" h="940435">
                  <a:moveTo>
                    <a:pt x="822262" y="359490"/>
                  </a:moveTo>
                  <a:lnTo>
                    <a:pt x="829782" y="359490"/>
                  </a:lnTo>
                </a:path>
                <a:path w="829945" h="940435">
                  <a:moveTo>
                    <a:pt x="44746" y="397671"/>
                  </a:moveTo>
                  <a:lnTo>
                    <a:pt x="44746" y="325439"/>
                  </a:lnTo>
                </a:path>
                <a:path w="829945" h="940435">
                  <a:moveTo>
                    <a:pt x="0" y="183764"/>
                  </a:moveTo>
                  <a:lnTo>
                    <a:pt x="60915" y="183764"/>
                  </a:lnTo>
                </a:path>
                <a:path w="829945" h="940435">
                  <a:moveTo>
                    <a:pt x="91372" y="183764"/>
                  </a:moveTo>
                  <a:lnTo>
                    <a:pt x="152288" y="183764"/>
                  </a:lnTo>
                </a:path>
                <a:path w="829945" h="940435">
                  <a:moveTo>
                    <a:pt x="182745" y="183764"/>
                  </a:moveTo>
                  <a:lnTo>
                    <a:pt x="243661" y="183764"/>
                  </a:lnTo>
                </a:path>
                <a:path w="829945" h="940435">
                  <a:moveTo>
                    <a:pt x="274118" y="183764"/>
                  </a:moveTo>
                  <a:lnTo>
                    <a:pt x="335033" y="183764"/>
                  </a:lnTo>
                </a:path>
                <a:path w="829945" h="940435">
                  <a:moveTo>
                    <a:pt x="365491" y="183764"/>
                  </a:moveTo>
                  <a:lnTo>
                    <a:pt x="426312" y="183764"/>
                  </a:lnTo>
                </a:path>
                <a:path w="829945" h="940435">
                  <a:moveTo>
                    <a:pt x="456770" y="183764"/>
                  </a:moveTo>
                  <a:lnTo>
                    <a:pt x="517685" y="183764"/>
                  </a:lnTo>
                </a:path>
                <a:path w="829945" h="940435">
                  <a:moveTo>
                    <a:pt x="548143" y="183764"/>
                  </a:moveTo>
                  <a:lnTo>
                    <a:pt x="609058" y="183764"/>
                  </a:lnTo>
                </a:path>
                <a:path w="829945" h="940435">
                  <a:moveTo>
                    <a:pt x="639516" y="183764"/>
                  </a:moveTo>
                  <a:lnTo>
                    <a:pt x="700431" y="183764"/>
                  </a:lnTo>
                </a:path>
                <a:path w="829945" h="940435">
                  <a:moveTo>
                    <a:pt x="730889" y="183764"/>
                  </a:moveTo>
                  <a:lnTo>
                    <a:pt x="791804" y="183764"/>
                  </a:lnTo>
                </a:path>
                <a:path w="829945" h="940435">
                  <a:moveTo>
                    <a:pt x="822262" y="183764"/>
                  </a:moveTo>
                  <a:lnTo>
                    <a:pt x="829782" y="183764"/>
                  </a:lnTo>
                </a:path>
                <a:path w="829945" h="940435">
                  <a:moveTo>
                    <a:pt x="44746" y="289266"/>
                  </a:moveTo>
                  <a:lnTo>
                    <a:pt x="44746" y="216922"/>
                  </a:lnTo>
                </a:path>
                <a:path w="829945" h="940435">
                  <a:moveTo>
                    <a:pt x="44746" y="180749"/>
                  </a:moveTo>
                  <a:lnTo>
                    <a:pt x="44746" y="108405"/>
                  </a:lnTo>
                </a:path>
                <a:path w="829945" h="940435">
                  <a:moveTo>
                    <a:pt x="0" y="7926"/>
                  </a:moveTo>
                  <a:lnTo>
                    <a:pt x="60915" y="7926"/>
                  </a:lnTo>
                </a:path>
                <a:path w="829945" h="940435">
                  <a:moveTo>
                    <a:pt x="91372" y="7926"/>
                  </a:moveTo>
                  <a:lnTo>
                    <a:pt x="152288" y="7926"/>
                  </a:lnTo>
                </a:path>
                <a:path w="829945" h="940435">
                  <a:moveTo>
                    <a:pt x="182745" y="7926"/>
                  </a:moveTo>
                  <a:lnTo>
                    <a:pt x="243661" y="7926"/>
                  </a:lnTo>
                </a:path>
                <a:path w="829945" h="940435">
                  <a:moveTo>
                    <a:pt x="274118" y="7926"/>
                  </a:moveTo>
                  <a:lnTo>
                    <a:pt x="335033" y="7926"/>
                  </a:lnTo>
                </a:path>
                <a:path w="829945" h="940435">
                  <a:moveTo>
                    <a:pt x="365491" y="7926"/>
                  </a:moveTo>
                  <a:lnTo>
                    <a:pt x="426312" y="7926"/>
                  </a:lnTo>
                </a:path>
                <a:path w="829945" h="940435">
                  <a:moveTo>
                    <a:pt x="456770" y="7926"/>
                  </a:moveTo>
                  <a:lnTo>
                    <a:pt x="517685" y="7926"/>
                  </a:lnTo>
                </a:path>
                <a:path w="829945" h="940435">
                  <a:moveTo>
                    <a:pt x="548143" y="7926"/>
                  </a:moveTo>
                  <a:lnTo>
                    <a:pt x="609058" y="7926"/>
                  </a:lnTo>
                </a:path>
                <a:path w="829945" h="940435">
                  <a:moveTo>
                    <a:pt x="639516" y="7926"/>
                  </a:moveTo>
                  <a:lnTo>
                    <a:pt x="700431" y="7926"/>
                  </a:lnTo>
                </a:path>
                <a:path w="829945" h="940435">
                  <a:moveTo>
                    <a:pt x="730889" y="7926"/>
                  </a:moveTo>
                  <a:lnTo>
                    <a:pt x="791804" y="7926"/>
                  </a:lnTo>
                </a:path>
                <a:path w="829945" h="940435">
                  <a:moveTo>
                    <a:pt x="822261" y="7926"/>
                  </a:moveTo>
                  <a:lnTo>
                    <a:pt x="829782" y="7926"/>
                  </a:lnTo>
                </a:path>
                <a:path w="829945" h="940435">
                  <a:moveTo>
                    <a:pt x="44746" y="72344"/>
                  </a:moveTo>
                  <a:lnTo>
                    <a:pt x="44746" y="0"/>
                  </a:lnTo>
                </a:path>
              </a:pathLst>
            </a:custGeom>
            <a:ln w="6661">
              <a:solidFill>
                <a:srgbClr val="EFEFEF"/>
              </a:solidFill>
            </a:ln>
          </p:spPr>
          <p:txBody>
            <a:bodyPr wrap="square" lIns="0" tIns="0" rIns="0" bIns="0" rtlCol="0"/>
            <a:lstStyle/>
            <a:p>
              <a:endParaRPr/>
            </a:p>
          </p:txBody>
        </p:sp>
        <p:sp>
          <p:nvSpPr>
            <p:cNvPr id="291" name="object 291"/>
            <p:cNvSpPr/>
            <p:nvPr/>
          </p:nvSpPr>
          <p:spPr>
            <a:xfrm>
              <a:off x="8355145"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92" name="object 292"/>
            <p:cNvSpPr/>
            <p:nvPr/>
          </p:nvSpPr>
          <p:spPr>
            <a:xfrm>
              <a:off x="8503297"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93" name="object 293"/>
            <p:cNvSpPr/>
            <p:nvPr/>
          </p:nvSpPr>
          <p:spPr>
            <a:xfrm>
              <a:off x="8503297"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94" name="object 294"/>
            <p:cNvSpPr/>
            <p:nvPr/>
          </p:nvSpPr>
          <p:spPr>
            <a:xfrm>
              <a:off x="8651261"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95" name="object 295"/>
            <p:cNvSpPr/>
            <p:nvPr/>
          </p:nvSpPr>
          <p:spPr>
            <a:xfrm>
              <a:off x="8651261"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96" name="object 296"/>
            <p:cNvSpPr/>
            <p:nvPr/>
          </p:nvSpPr>
          <p:spPr>
            <a:xfrm>
              <a:off x="8799413"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97" name="object 297"/>
            <p:cNvSpPr/>
            <p:nvPr/>
          </p:nvSpPr>
          <p:spPr>
            <a:xfrm>
              <a:off x="8799413"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298" name="object 298"/>
            <p:cNvSpPr/>
            <p:nvPr/>
          </p:nvSpPr>
          <p:spPr>
            <a:xfrm>
              <a:off x="8947565"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299" name="object 299"/>
            <p:cNvSpPr/>
            <p:nvPr/>
          </p:nvSpPr>
          <p:spPr>
            <a:xfrm>
              <a:off x="8947565"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00" name="object 300"/>
            <p:cNvSpPr/>
            <p:nvPr/>
          </p:nvSpPr>
          <p:spPr>
            <a:xfrm>
              <a:off x="9095529"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301" name="object 301"/>
            <p:cNvSpPr/>
            <p:nvPr/>
          </p:nvSpPr>
          <p:spPr>
            <a:xfrm>
              <a:off x="9095529"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02" name="object 302"/>
            <p:cNvSpPr/>
            <p:nvPr/>
          </p:nvSpPr>
          <p:spPr>
            <a:xfrm>
              <a:off x="8355052" y="2291708"/>
              <a:ext cx="741045" cy="873125"/>
            </a:xfrm>
            <a:custGeom>
              <a:avLst/>
              <a:gdLst/>
              <a:ahLst/>
              <a:cxnLst/>
              <a:rect l="l" t="t" r="r" b="b"/>
              <a:pathLst>
                <a:path w="741045" h="873125">
                  <a:moveTo>
                    <a:pt x="0" y="866237"/>
                  </a:moveTo>
                  <a:lnTo>
                    <a:pt x="0" y="872712"/>
                  </a:lnTo>
                  <a:lnTo>
                    <a:pt x="2820" y="859650"/>
                  </a:lnTo>
                  <a:lnTo>
                    <a:pt x="5546" y="846699"/>
                  </a:lnTo>
                  <a:lnTo>
                    <a:pt x="5546" y="853286"/>
                  </a:lnTo>
                  <a:lnTo>
                    <a:pt x="8178" y="840112"/>
                  </a:lnTo>
                  <a:lnTo>
                    <a:pt x="13630" y="833637"/>
                  </a:lnTo>
                  <a:lnTo>
                    <a:pt x="16450" y="820686"/>
                  </a:lnTo>
                  <a:lnTo>
                    <a:pt x="16450" y="827050"/>
                  </a:lnTo>
                  <a:lnTo>
                    <a:pt x="19177" y="814099"/>
                  </a:lnTo>
                  <a:lnTo>
                    <a:pt x="19177" y="807736"/>
                  </a:lnTo>
                  <a:lnTo>
                    <a:pt x="21809" y="801149"/>
                  </a:lnTo>
                  <a:lnTo>
                    <a:pt x="21809" y="788087"/>
                  </a:lnTo>
                  <a:lnTo>
                    <a:pt x="21809" y="781500"/>
                  </a:lnTo>
                  <a:lnTo>
                    <a:pt x="21809" y="794562"/>
                  </a:lnTo>
                  <a:lnTo>
                    <a:pt x="24535" y="775136"/>
                  </a:lnTo>
                  <a:lnTo>
                    <a:pt x="25005" y="768549"/>
                  </a:lnTo>
                  <a:lnTo>
                    <a:pt x="32807" y="755487"/>
                  </a:lnTo>
                  <a:lnTo>
                    <a:pt x="32807" y="748900"/>
                  </a:lnTo>
                  <a:lnTo>
                    <a:pt x="32807" y="761962"/>
                  </a:lnTo>
                  <a:lnTo>
                    <a:pt x="32807" y="742536"/>
                  </a:lnTo>
                  <a:lnTo>
                    <a:pt x="35439" y="735949"/>
                  </a:lnTo>
                  <a:lnTo>
                    <a:pt x="35439" y="729586"/>
                  </a:lnTo>
                  <a:lnTo>
                    <a:pt x="37413" y="722999"/>
                  </a:lnTo>
                  <a:lnTo>
                    <a:pt x="38166" y="709937"/>
                  </a:lnTo>
                  <a:lnTo>
                    <a:pt x="38166" y="716300"/>
                  </a:lnTo>
                  <a:lnTo>
                    <a:pt x="40986" y="703350"/>
                  </a:lnTo>
                  <a:lnTo>
                    <a:pt x="41644" y="696986"/>
                  </a:lnTo>
                  <a:lnTo>
                    <a:pt x="41644" y="690399"/>
                  </a:lnTo>
                  <a:lnTo>
                    <a:pt x="43712" y="683924"/>
                  </a:lnTo>
                  <a:lnTo>
                    <a:pt x="51984" y="677337"/>
                  </a:lnTo>
                  <a:lnTo>
                    <a:pt x="57343" y="670750"/>
                  </a:lnTo>
                  <a:lnTo>
                    <a:pt x="57343" y="664386"/>
                  </a:lnTo>
                  <a:lnTo>
                    <a:pt x="58189" y="657799"/>
                  </a:lnTo>
                  <a:lnTo>
                    <a:pt x="58189" y="651436"/>
                  </a:lnTo>
                  <a:lnTo>
                    <a:pt x="62419" y="638150"/>
                  </a:lnTo>
                  <a:lnTo>
                    <a:pt x="62419" y="644737"/>
                  </a:lnTo>
                  <a:lnTo>
                    <a:pt x="62419" y="631787"/>
                  </a:lnTo>
                  <a:lnTo>
                    <a:pt x="70691" y="625200"/>
                  </a:lnTo>
                  <a:lnTo>
                    <a:pt x="70691" y="612249"/>
                  </a:lnTo>
                  <a:lnTo>
                    <a:pt x="70691" y="618836"/>
                  </a:lnTo>
                  <a:lnTo>
                    <a:pt x="70973" y="605774"/>
                  </a:lnTo>
                  <a:lnTo>
                    <a:pt x="74827" y="592600"/>
                  </a:lnTo>
                  <a:lnTo>
                    <a:pt x="74827" y="599187"/>
                  </a:lnTo>
                  <a:lnTo>
                    <a:pt x="74827" y="586236"/>
                  </a:lnTo>
                  <a:lnTo>
                    <a:pt x="76520" y="579649"/>
                  </a:lnTo>
                  <a:lnTo>
                    <a:pt x="79058" y="573174"/>
                  </a:lnTo>
                  <a:lnTo>
                    <a:pt x="79058" y="566587"/>
                  </a:lnTo>
                  <a:lnTo>
                    <a:pt x="81972" y="560000"/>
                  </a:lnTo>
                  <a:lnTo>
                    <a:pt x="83194" y="553637"/>
                  </a:lnTo>
                  <a:lnTo>
                    <a:pt x="87330" y="514450"/>
                  </a:lnTo>
                  <a:lnTo>
                    <a:pt x="87330" y="547050"/>
                  </a:lnTo>
                  <a:lnTo>
                    <a:pt x="87330" y="540686"/>
                  </a:lnTo>
                  <a:lnTo>
                    <a:pt x="87330" y="521037"/>
                  </a:lnTo>
                  <a:lnTo>
                    <a:pt x="87330" y="534099"/>
                  </a:lnTo>
                  <a:lnTo>
                    <a:pt x="87330" y="527624"/>
                  </a:lnTo>
                  <a:lnTo>
                    <a:pt x="91466" y="508086"/>
                  </a:lnTo>
                  <a:lnTo>
                    <a:pt x="91466" y="501499"/>
                  </a:lnTo>
                  <a:lnTo>
                    <a:pt x="95791" y="495024"/>
                  </a:lnTo>
                  <a:lnTo>
                    <a:pt x="95791" y="481850"/>
                  </a:lnTo>
                  <a:lnTo>
                    <a:pt x="95791" y="488437"/>
                  </a:lnTo>
                  <a:lnTo>
                    <a:pt x="99833" y="475487"/>
                  </a:lnTo>
                  <a:lnTo>
                    <a:pt x="103969" y="468900"/>
                  </a:lnTo>
                  <a:lnTo>
                    <a:pt x="109233" y="462536"/>
                  </a:lnTo>
                  <a:lnTo>
                    <a:pt x="112053" y="455949"/>
                  </a:lnTo>
                  <a:lnTo>
                    <a:pt x="114780" y="449474"/>
                  </a:lnTo>
                  <a:lnTo>
                    <a:pt x="116566" y="442887"/>
                  </a:lnTo>
                  <a:lnTo>
                    <a:pt x="120138" y="436300"/>
                  </a:lnTo>
                  <a:lnTo>
                    <a:pt x="120608" y="429936"/>
                  </a:lnTo>
                  <a:lnTo>
                    <a:pt x="124744" y="423349"/>
                  </a:lnTo>
                  <a:lnTo>
                    <a:pt x="124744" y="416874"/>
                  </a:lnTo>
                  <a:lnTo>
                    <a:pt x="125684" y="410287"/>
                  </a:lnTo>
                  <a:lnTo>
                    <a:pt x="128880" y="397337"/>
                  </a:lnTo>
                  <a:lnTo>
                    <a:pt x="128880" y="403700"/>
                  </a:lnTo>
                  <a:lnTo>
                    <a:pt x="133205" y="384386"/>
                  </a:lnTo>
                  <a:lnTo>
                    <a:pt x="133205" y="377687"/>
                  </a:lnTo>
                  <a:lnTo>
                    <a:pt x="133205" y="371324"/>
                  </a:lnTo>
                  <a:lnTo>
                    <a:pt x="133205" y="390750"/>
                  </a:lnTo>
                  <a:lnTo>
                    <a:pt x="141383" y="364737"/>
                  </a:lnTo>
                  <a:lnTo>
                    <a:pt x="141383" y="358150"/>
                  </a:lnTo>
                  <a:lnTo>
                    <a:pt x="144767" y="351786"/>
                  </a:lnTo>
                  <a:lnTo>
                    <a:pt x="145519" y="332137"/>
                  </a:lnTo>
                  <a:lnTo>
                    <a:pt x="145519" y="345199"/>
                  </a:lnTo>
                  <a:lnTo>
                    <a:pt x="145519" y="338724"/>
                  </a:lnTo>
                  <a:lnTo>
                    <a:pt x="149843" y="325550"/>
                  </a:lnTo>
                  <a:lnTo>
                    <a:pt x="150313" y="312600"/>
                  </a:lnTo>
                  <a:lnTo>
                    <a:pt x="150313" y="319187"/>
                  </a:lnTo>
                  <a:lnTo>
                    <a:pt x="158398" y="306124"/>
                  </a:lnTo>
                  <a:lnTo>
                    <a:pt x="163944" y="299537"/>
                  </a:lnTo>
                  <a:lnTo>
                    <a:pt x="166294" y="286587"/>
                  </a:lnTo>
                  <a:lnTo>
                    <a:pt x="166294" y="293174"/>
                  </a:lnTo>
                  <a:lnTo>
                    <a:pt x="166294" y="280000"/>
                  </a:lnTo>
                  <a:lnTo>
                    <a:pt x="170619" y="267049"/>
                  </a:lnTo>
                  <a:lnTo>
                    <a:pt x="170619" y="273636"/>
                  </a:lnTo>
                  <a:lnTo>
                    <a:pt x="174755" y="260574"/>
                  </a:lnTo>
                  <a:lnTo>
                    <a:pt x="182933" y="247400"/>
                  </a:lnTo>
                  <a:lnTo>
                    <a:pt x="182933" y="253987"/>
                  </a:lnTo>
                  <a:lnTo>
                    <a:pt x="185847" y="241036"/>
                  </a:lnTo>
                  <a:lnTo>
                    <a:pt x="187257" y="234450"/>
                  </a:lnTo>
                  <a:lnTo>
                    <a:pt x="188573" y="227974"/>
                  </a:lnTo>
                  <a:lnTo>
                    <a:pt x="191394" y="221387"/>
                  </a:lnTo>
                  <a:lnTo>
                    <a:pt x="195530" y="215024"/>
                  </a:lnTo>
                  <a:lnTo>
                    <a:pt x="195530" y="208437"/>
                  </a:lnTo>
                  <a:lnTo>
                    <a:pt x="199478" y="201850"/>
                  </a:lnTo>
                  <a:lnTo>
                    <a:pt x="199666" y="195486"/>
                  </a:lnTo>
                  <a:lnTo>
                    <a:pt x="203708" y="188899"/>
                  </a:lnTo>
                  <a:lnTo>
                    <a:pt x="203708" y="175837"/>
                  </a:lnTo>
                  <a:lnTo>
                    <a:pt x="203708" y="182424"/>
                  </a:lnTo>
                  <a:lnTo>
                    <a:pt x="208032" y="162886"/>
                  </a:lnTo>
                  <a:lnTo>
                    <a:pt x="208032" y="169250"/>
                  </a:lnTo>
                  <a:lnTo>
                    <a:pt x="212169" y="149824"/>
                  </a:lnTo>
                  <a:lnTo>
                    <a:pt x="212169" y="156300"/>
                  </a:lnTo>
                  <a:lnTo>
                    <a:pt x="220441" y="143237"/>
                  </a:lnTo>
                  <a:lnTo>
                    <a:pt x="240370" y="136874"/>
                  </a:lnTo>
                  <a:lnTo>
                    <a:pt x="253719" y="130287"/>
                  </a:lnTo>
                  <a:lnTo>
                    <a:pt x="282860" y="123700"/>
                  </a:lnTo>
                  <a:lnTo>
                    <a:pt x="291133" y="117336"/>
                  </a:lnTo>
                  <a:lnTo>
                    <a:pt x="299593" y="110638"/>
                  </a:lnTo>
                  <a:lnTo>
                    <a:pt x="307772" y="104274"/>
                  </a:lnTo>
                  <a:lnTo>
                    <a:pt x="311438" y="97687"/>
                  </a:lnTo>
                  <a:lnTo>
                    <a:pt x="311908" y="91100"/>
                  </a:lnTo>
                  <a:lnTo>
                    <a:pt x="336067" y="84736"/>
                  </a:lnTo>
                  <a:lnTo>
                    <a:pt x="345186" y="65087"/>
                  </a:lnTo>
                  <a:lnTo>
                    <a:pt x="345186" y="71674"/>
                  </a:lnTo>
                  <a:lnTo>
                    <a:pt x="345186" y="78150"/>
                  </a:lnTo>
                  <a:lnTo>
                    <a:pt x="399333" y="58724"/>
                  </a:lnTo>
                  <a:lnTo>
                    <a:pt x="420108" y="52137"/>
                  </a:lnTo>
                  <a:lnTo>
                    <a:pt x="428944" y="45550"/>
                  </a:lnTo>
                  <a:lnTo>
                    <a:pt x="449249" y="39075"/>
                  </a:lnTo>
                  <a:lnTo>
                    <a:pt x="544852" y="32488"/>
                  </a:lnTo>
                  <a:lnTo>
                    <a:pt x="561585" y="26124"/>
                  </a:lnTo>
                  <a:lnTo>
                    <a:pt x="636413" y="12950"/>
                  </a:lnTo>
                  <a:lnTo>
                    <a:pt x="636413" y="19537"/>
                  </a:lnTo>
                  <a:lnTo>
                    <a:pt x="740477" y="6586"/>
                  </a:lnTo>
                  <a:lnTo>
                    <a:pt x="740477" y="0"/>
                  </a:lnTo>
                </a:path>
              </a:pathLst>
            </a:custGeom>
            <a:ln w="6568">
              <a:solidFill>
                <a:srgbClr val="1A85FF"/>
              </a:solidFill>
            </a:ln>
          </p:spPr>
          <p:txBody>
            <a:bodyPr wrap="square" lIns="0" tIns="0" rIns="0" bIns="0" rtlCol="0"/>
            <a:lstStyle/>
            <a:p>
              <a:endParaRPr/>
            </a:p>
          </p:txBody>
        </p:sp>
        <p:sp>
          <p:nvSpPr>
            <p:cNvPr id="303" name="object 303"/>
            <p:cNvSpPr/>
            <p:nvPr/>
          </p:nvSpPr>
          <p:spPr>
            <a:xfrm>
              <a:off x="8357872" y="2291708"/>
              <a:ext cx="737870" cy="872490"/>
            </a:xfrm>
            <a:custGeom>
              <a:avLst/>
              <a:gdLst/>
              <a:ahLst/>
              <a:cxnLst/>
              <a:rect l="l" t="t" r="r" b="b"/>
              <a:pathLst>
                <a:path w="737870" h="872489">
                  <a:moveTo>
                    <a:pt x="0" y="872265"/>
                  </a:moveTo>
                  <a:lnTo>
                    <a:pt x="0" y="865344"/>
                  </a:lnTo>
                  <a:lnTo>
                    <a:pt x="0" y="858533"/>
                  </a:lnTo>
                  <a:lnTo>
                    <a:pt x="2726" y="851611"/>
                  </a:lnTo>
                  <a:lnTo>
                    <a:pt x="2726" y="844578"/>
                  </a:lnTo>
                  <a:lnTo>
                    <a:pt x="10810" y="837656"/>
                  </a:lnTo>
                  <a:lnTo>
                    <a:pt x="13630" y="830846"/>
                  </a:lnTo>
                  <a:lnTo>
                    <a:pt x="16356" y="809969"/>
                  </a:lnTo>
                  <a:lnTo>
                    <a:pt x="16356" y="816890"/>
                  </a:lnTo>
                  <a:lnTo>
                    <a:pt x="16356" y="823924"/>
                  </a:lnTo>
                  <a:lnTo>
                    <a:pt x="18989" y="796237"/>
                  </a:lnTo>
                  <a:lnTo>
                    <a:pt x="18989" y="803158"/>
                  </a:lnTo>
                  <a:lnTo>
                    <a:pt x="21715" y="775471"/>
                  </a:lnTo>
                  <a:lnTo>
                    <a:pt x="21715" y="789203"/>
                  </a:lnTo>
                  <a:lnTo>
                    <a:pt x="21715" y="768549"/>
                  </a:lnTo>
                  <a:lnTo>
                    <a:pt x="21715" y="782281"/>
                  </a:lnTo>
                  <a:lnTo>
                    <a:pt x="22185" y="747784"/>
                  </a:lnTo>
                  <a:lnTo>
                    <a:pt x="22185" y="761516"/>
                  </a:lnTo>
                  <a:lnTo>
                    <a:pt x="22185" y="754594"/>
                  </a:lnTo>
                  <a:lnTo>
                    <a:pt x="29987" y="733828"/>
                  </a:lnTo>
                  <a:lnTo>
                    <a:pt x="29987" y="706141"/>
                  </a:lnTo>
                  <a:lnTo>
                    <a:pt x="29987" y="692297"/>
                  </a:lnTo>
                  <a:lnTo>
                    <a:pt x="29987" y="699219"/>
                  </a:lnTo>
                  <a:lnTo>
                    <a:pt x="29987" y="719984"/>
                  </a:lnTo>
                  <a:lnTo>
                    <a:pt x="29987" y="685487"/>
                  </a:lnTo>
                  <a:lnTo>
                    <a:pt x="29987" y="713174"/>
                  </a:lnTo>
                  <a:lnTo>
                    <a:pt x="29987" y="740862"/>
                  </a:lnTo>
                  <a:lnTo>
                    <a:pt x="29987" y="726906"/>
                  </a:lnTo>
                  <a:lnTo>
                    <a:pt x="32619" y="671531"/>
                  </a:lnTo>
                  <a:lnTo>
                    <a:pt x="32619" y="678453"/>
                  </a:lnTo>
                  <a:lnTo>
                    <a:pt x="35345" y="664610"/>
                  </a:lnTo>
                  <a:lnTo>
                    <a:pt x="38824" y="657799"/>
                  </a:lnTo>
                  <a:lnTo>
                    <a:pt x="54522" y="636922"/>
                  </a:lnTo>
                  <a:lnTo>
                    <a:pt x="54522" y="650766"/>
                  </a:lnTo>
                  <a:lnTo>
                    <a:pt x="54522" y="643844"/>
                  </a:lnTo>
                  <a:lnTo>
                    <a:pt x="54522" y="630112"/>
                  </a:lnTo>
                  <a:lnTo>
                    <a:pt x="54522" y="623078"/>
                  </a:lnTo>
                  <a:lnTo>
                    <a:pt x="55368" y="609235"/>
                  </a:lnTo>
                  <a:lnTo>
                    <a:pt x="55368" y="581547"/>
                  </a:lnTo>
                  <a:lnTo>
                    <a:pt x="55368" y="602425"/>
                  </a:lnTo>
                  <a:lnTo>
                    <a:pt x="55368" y="595503"/>
                  </a:lnTo>
                  <a:lnTo>
                    <a:pt x="55368" y="588469"/>
                  </a:lnTo>
                  <a:lnTo>
                    <a:pt x="55368" y="616157"/>
                  </a:lnTo>
                  <a:lnTo>
                    <a:pt x="59599" y="553860"/>
                  </a:lnTo>
                  <a:lnTo>
                    <a:pt x="59599" y="574514"/>
                  </a:lnTo>
                  <a:lnTo>
                    <a:pt x="59599" y="546826"/>
                  </a:lnTo>
                  <a:lnTo>
                    <a:pt x="59599" y="560782"/>
                  </a:lnTo>
                  <a:lnTo>
                    <a:pt x="59599" y="567815"/>
                  </a:lnTo>
                  <a:lnTo>
                    <a:pt x="72007" y="540128"/>
                  </a:lnTo>
                  <a:lnTo>
                    <a:pt x="73699" y="533094"/>
                  </a:lnTo>
                  <a:lnTo>
                    <a:pt x="76238" y="526172"/>
                  </a:lnTo>
                  <a:lnTo>
                    <a:pt x="79152" y="512440"/>
                  </a:lnTo>
                  <a:lnTo>
                    <a:pt x="79152" y="519139"/>
                  </a:lnTo>
                  <a:lnTo>
                    <a:pt x="84510" y="484753"/>
                  </a:lnTo>
                  <a:lnTo>
                    <a:pt x="84510" y="505407"/>
                  </a:lnTo>
                  <a:lnTo>
                    <a:pt x="84510" y="498485"/>
                  </a:lnTo>
                  <a:lnTo>
                    <a:pt x="84510" y="477719"/>
                  </a:lnTo>
                  <a:lnTo>
                    <a:pt x="84510" y="491451"/>
                  </a:lnTo>
                  <a:lnTo>
                    <a:pt x="92970" y="470798"/>
                  </a:lnTo>
                  <a:lnTo>
                    <a:pt x="97013" y="463764"/>
                  </a:lnTo>
                  <a:lnTo>
                    <a:pt x="101149" y="457065"/>
                  </a:lnTo>
                  <a:lnTo>
                    <a:pt x="109233" y="443110"/>
                  </a:lnTo>
                  <a:lnTo>
                    <a:pt x="109233" y="450032"/>
                  </a:lnTo>
                  <a:lnTo>
                    <a:pt x="113746" y="436077"/>
                  </a:lnTo>
                  <a:lnTo>
                    <a:pt x="117318" y="429378"/>
                  </a:lnTo>
                  <a:lnTo>
                    <a:pt x="121924" y="408389"/>
                  </a:lnTo>
                  <a:lnTo>
                    <a:pt x="121924" y="394657"/>
                  </a:lnTo>
                  <a:lnTo>
                    <a:pt x="121924" y="401467"/>
                  </a:lnTo>
                  <a:lnTo>
                    <a:pt x="121924" y="422345"/>
                  </a:lnTo>
                  <a:lnTo>
                    <a:pt x="121924" y="415423"/>
                  </a:lnTo>
                  <a:lnTo>
                    <a:pt x="130384" y="387735"/>
                  </a:lnTo>
                  <a:lnTo>
                    <a:pt x="138563" y="380702"/>
                  </a:lnTo>
                  <a:lnTo>
                    <a:pt x="138563" y="373780"/>
                  </a:lnTo>
                  <a:lnTo>
                    <a:pt x="138563" y="366970"/>
                  </a:lnTo>
                  <a:lnTo>
                    <a:pt x="141947" y="360048"/>
                  </a:lnTo>
                  <a:lnTo>
                    <a:pt x="141947" y="346092"/>
                  </a:lnTo>
                  <a:lnTo>
                    <a:pt x="141947" y="325439"/>
                  </a:lnTo>
                  <a:lnTo>
                    <a:pt x="141947" y="339282"/>
                  </a:lnTo>
                  <a:lnTo>
                    <a:pt x="141947" y="353014"/>
                  </a:lnTo>
                  <a:lnTo>
                    <a:pt x="141947" y="318405"/>
                  </a:lnTo>
                  <a:lnTo>
                    <a:pt x="141947" y="311595"/>
                  </a:lnTo>
                  <a:lnTo>
                    <a:pt x="141947" y="332360"/>
                  </a:lnTo>
                  <a:lnTo>
                    <a:pt x="142699" y="297751"/>
                  </a:lnTo>
                  <a:lnTo>
                    <a:pt x="142699" y="304673"/>
                  </a:lnTo>
                  <a:lnTo>
                    <a:pt x="147493" y="242376"/>
                  </a:lnTo>
                  <a:lnTo>
                    <a:pt x="147493" y="249298"/>
                  </a:lnTo>
                  <a:lnTo>
                    <a:pt x="147493" y="263030"/>
                  </a:lnTo>
                  <a:lnTo>
                    <a:pt x="147493" y="290718"/>
                  </a:lnTo>
                  <a:lnTo>
                    <a:pt x="147493" y="276985"/>
                  </a:lnTo>
                  <a:lnTo>
                    <a:pt x="147493" y="270064"/>
                  </a:lnTo>
                  <a:lnTo>
                    <a:pt x="147493" y="256108"/>
                  </a:lnTo>
                  <a:lnTo>
                    <a:pt x="147493" y="283907"/>
                  </a:lnTo>
                  <a:lnTo>
                    <a:pt x="167798" y="235343"/>
                  </a:lnTo>
                  <a:lnTo>
                    <a:pt x="167798" y="221611"/>
                  </a:lnTo>
                  <a:lnTo>
                    <a:pt x="167798" y="228421"/>
                  </a:lnTo>
                  <a:lnTo>
                    <a:pt x="188573" y="207655"/>
                  </a:lnTo>
                  <a:lnTo>
                    <a:pt x="188573" y="214689"/>
                  </a:lnTo>
                  <a:lnTo>
                    <a:pt x="192710" y="166236"/>
                  </a:lnTo>
                  <a:lnTo>
                    <a:pt x="192710" y="200733"/>
                  </a:lnTo>
                  <a:lnTo>
                    <a:pt x="196658" y="152280"/>
                  </a:lnTo>
                  <a:lnTo>
                    <a:pt x="196658" y="159314"/>
                  </a:lnTo>
                  <a:lnTo>
                    <a:pt x="200888" y="138548"/>
                  </a:lnTo>
                  <a:lnTo>
                    <a:pt x="200888" y="145359"/>
                  </a:lnTo>
                  <a:lnTo>
                    <a:pt x="205212" y="131626"/>
                  </a:lnTo>
                  <a:lnTo>
                    <a:pt x="205212" y="124593"/>
                  </a:lnTo>
                  <a:lnTo>
                    <a:pt x="209349" y="117671"/>
                  </a:lnTo>
                  <a:lnTo>
                    <a:pt x="237550" y="110638"/>
                  </a:lnTo>
                  <a:lnTo>
                    <a:pt x="280040" y="96906"/>
                  </a:lnTo>
                  <a:lnTo>
                    <a:pt x="280040" y="103939"/>
                  </a:lnTo>
                  <a:lnTo>
                    <a:pt x="296773" y="89984"/>
                  </a:lnTo>
                  <a:lnTo>
                    <a:pt x="304952" y="83062"/>
                  </a:lnTo>
                  <a:lnTo>
                    <a:pt x="342366" y="76252"/>
                  </a:lnTo>
                  <a:lnTo>
                    <a:pt x="417288" y="69218"/>
                  </a:lnTo>
                  <a:lnTo>
                    <a:pt x="426124" y="62296"/>
                  </a:lnTo>
                  <a:lnTo>
                    <a:pt x="446429" y="55374"/>
                  </a:lnTo>
                  <a:lnTo>
                    <a:pt x="446429" y="48564"/>
                  </a:lnTo>
                  <a:lnTo>
                    <a:pt x="446429" y="41531"/>
                  </a:lnTo>
                  <a:lnTo>
                    <a:pt x="633593" y="34609"/>
                  </a:lnTo>
                  <a:lnTo>
                    <a:pt x="633593" y="27687"/>
                  </a:lnTo>
                  <a:lnTo>
                    <a:pt x="737657" y="6921"/>
                  </a:lnTo>
                  <a:lnTo>
                    <a:pt x="737657" y="0"/>
                  </a:lnTo>
                  <a:lnTo>
                    <a:pt x="737657" y="13843"/>
                  </a:lnTo>
                  <a:lnTo>
                    <a:pt x="737657" y="20877"/>
                  </a:lnTo>
                </a:path>
              </a:pathLst>
            </a:custGeom>
            <a:ln w="6566">
              <a:solidFill>
                <a:srgbClr val="D31158"/>
              </a:solidFill>
            </a:ln>
          </p:spPr>
          <p:txBody>
            <a:bodyPr wrap="square" lIns="0" tIns="0" rIns="0" bIns="0" rtlCol="0"/>
            <a:lstStyle/>
            <a:p>
              <a:endParaRPr/>
            </a:p>
          </p:txBody>
        </p:sp>
        <p:sp>
          <p:nvSpPr>
            <p:cNvPr id="304" name="object 304"/>
            <p:cNvSpPr/>
            <p:nvPr/>
          </p:nvSpPr>
          <p:spPr>
            <a:xfrm>
              <a:off x="8355052" y="2291708"/>
              <a:ext cx="741045" cy="876300"/>
            </a:xfrm>
            <a:custGeom>
              <a:avLst/>
              <a:gdLst/>
              <a:ahLst/>
              <a:cxnLst/>
              <a:rect l="l" t="t" r="r" b="b"/>
              <a:pathLst>
                <a:path w="741045" h="876300">
                  <a:moveTo>
                    <a:pt x="0" y="872489"/>
                  </a:moveTo>
                  <a:lnTo>
                    <a:pt x="0" y="875838"/>
                  </a:lnTo>
                  <a:lnTo>
                    <a:pt x="2820" y="869251"/>
                  </a:lnTo>
                  <a:lnTo>
                    <a:pt x="2820" y="862441"/>
                  </a:lnTo>
                  <a:lnTo>
                    <a:pt x="2820" y="865902"/>
                  </a:lnTo>
                  <a:lnTo>
                    <a:pt x="2820" y="859092"/>
                  </a:lnTo>
                  <a:lnTo>
                    <a:pt x="5546" y="855742"/>
                  </a:lnTo>
                  <a:lnTo>
                    <a:pt x="5546" y="845694"/>
                  </a:lnTo>
                  <a:lnTo>
                    <a:pt x="5546" y="852281"/>
                  </a:lnTo>
                  <a:lnTo>
                    <a:pt x="5546" y="849155"/>
                  </a:lnTo>
                  <a:lnTo>
                    <a:pt x="8178" y="842345"/>
                  </a:lnTo>
                  <a:lnTo>
                    <a:pt x="13630" y="838996"/>
                  </a:lnTo>
                  <a:lnTo>
                    <a:pt x="13630" y="835535"/>
                  </a:lnTo>
                  <a:lnTo>
                    <a:pt x="16450" y="828948"/>
                  </a:lnTo>
                  <a:lnTo>
                    <a:pt x="16450" y="825599"/>
                  </a:lnTo>
                  <a:lnTo>
                    <a:pt x="16450" y="832409"/>
                  </a:lnTo>
                  <a:lnTo>
                    <a:pt x="19177" y="818788"/>
                  </a:lnTo>
                  <a:lnTo>
                    <a:pt x="19177" y="812201"/>
                  </a:lnTo>
                  <a:lnTo>
                    <a:pt x="19177" y="808852"/>
                  </a:lnTo>
                  <a:lnTo>
                    <a:pt x="19177" y="822249"/>
                  </a:lnTo>
                  <a:lnTo>
                    <a:pt x="19177" y="815439"/>
                  </a:lnTo>
                  <a:lnTo>
                    <a:pt x="21809" y="795455"/>
                  </a:lnTo>
                  <a:lnTo>
                    <a:pt x="21809" y="798693"/>
                  </a:lnTo>
                  <a:lnTo>
                    <a:pt x="21809" y="802042"/>
                  </a:lnTo>
                  <a:lnTo>
                    <a:pt x="21809" y="805391"/>
                  </a:lnTo>
                  <a:lnTo>
                    <a:pt x="21809" y="788645"/>
                  </a:lnTo>
                  <a:lnTo>
                    <a:pt x="21809" y="792106"/>
                  </a:lnTo>
                  <a:lnTo>
                    <a:pt x="24535" y="785296"/>
                  </a:lnTo>
                  <a:lnTo>
                    <a:pt x="24535" y="775248"/>
                  </a:lnTo>
                  <a:lnTo>
                    <a:pt x="24535" y="771898"/>
                  </a:lnTo>
                  <a:lnTo>
                    <a:pt x="24535" y="778485"/>
                  </a:lnTo>
                  <a:lnTo>
                    <a:pt x="24535" y="781946"/>
                  </a:lnTo>
                  <a:lnTo>
                    <a:pt x="25005" y="758390"/>
                  </a:lnTo>
                  <a:lnTo>
                    <a:pt x="25005" y="768549"/>
                  </a:lnTo>
                  <a:lnTo>
                    <a:pt x="25005" y="765088"/>
                  </a:lnTo>
                  <a:lnTo>
                    <a:pt x="25005" y="761739"/>
                  </a:lnTo>
                  <a:lnTo>
                    <a:pt x="32807" y="728246"/>
                  </a:lnTo>
                  <a:lnTo>
                    <a:pt x="32807" y="755152"/>
                  </a:lnTo>
                  <a:lnTo>
                    <a:pt x="32807" y="751803"/>
                  </a:lnTo>
                  <a:lnTo>
                    <a:pt x="32807" y="748342"/>
                  </a:lnTo>
                  <a:lnTo>
                    <a:pt x="32807" y="731595"/>
                  </a:lnTo>
                  <a:lnTo>
                    <a:pt x="32807" y="721436"/>
                  </a:lnTo>
                  <a:lnTo>
                    <a:pt x="32807" y="718198"/>
                  </a:lnTo>
                  <a:lnTo>
                    <a:pt x="32807" y="741643"/>
                  </a:lnTo>
                  <a:lnTo>
                    <a:pt x="32807" y="724785"/>
                  </a:lnTo>
                  <a:lnTo>
                    <a:pt x="32807" y="744992"/>
                  </a:lnTo>
                  <a:lnTo>
                    <a:pt x="32807" y="734945"/>
                  </a:lnTo>
                  <a:lnTo>
                    <a:pt x="32807" y="738406"/>
                  </a:lnTo>
                  <a:lnTo>
                    <a:pt x="32807" y="714849"/>
                  </a:lnTo>
                  <a:lnTo>
                    <a:pt x="35439" y="708039"/>
                  </a:lnTo>
                  <a:lnTo>
                    <a:pt x="35439" y="701452"/>
                  </a:lnTo>
                  <a:lnTo>
                    <a:pt x="35439" y="711500"/>
                  </a:lnTo>
                  <a:lnTo>
                    <a:pt x="35439" y="704689"/>
                  </a:lnTo>
                  <a:lnTo>
                    <a:pt x="37413" y="698102"/>
                  </a:lnTo>
                  <a:lnTo>
                    <a:pt x="38166" y="691292"/>
                  </a:lnTo>
                  <a:lnTo>
                    <a:pt x="38166" y="687943"/>
                  </a:lnTo>
                  <a:lnTo>
                    <a:pt x="38166" y="694642"/>
                  </a:lnTo>
                  <a:lnTo>
                    <a:pt x="40986" y="684482"/>
                  </a:lnTo>
                  <a:lnTo>
                    <a:pt x="41644" y="674546"/>
                  </a:lnTo>
                  <a:lnTo>
                    <a:pt x="41644" y="681356"/>
                  </a:lnTo>
                  <a:lnTo>
                    <a:pt x="41644" y="677895"/>
                  </a:lnTo>
                  <a:lnTo>
                    <a:pt x="43712" y="671197"/>
                  </a:lnTo>
                  <a:lnTo>
                    <a:pt x="51984" y="667736"/>
                  </a:lnTo>
                  <a:lnTo>
                    <a:pt x="57343" y="661149"/>
                  </a:lnTo>
                  <a:lnTo>
                    <a:pt x="57343" y="650989"/>
                  </a:lnTo>
                  <a:lnTo>
                    <a:pt x="57343" y="644402"/>
                  </a:lnTo>
                  <a:lnTo>
                    <a:pt x="57343" y="647640"/>
                  </a:lnTo>
                  <a:lnTo>
                    <a:pt x="57343" y="654338"/>
                  </a:lnTo>
                  <a:lnTo>
                    <a:pt x="57343" y="657799"/>
                  </a:lnTo>
                  <a:lnTo>
                    <a:pt x="57343" y="664610"/>
                  </a:lnTo>
                  <a:lnTo>
                    <a:pt x="58189" y="637592"/>
                  </a:lnTo>
                  <a:lnTo>
                    <a:pt x="58189" y="634243"/>
                  </a:lnTo>
                  <a:lnTo>
                    <a:pt x="58189" y="617496"/>
                  </a:lnTo>
                  <a:lnTo>
                    <a:pt x="58189" y="627656"/>
                  </a:lnTo>
                  <a:lnTo>
                    <a:pt x="58189" y="630893"/>
                  </a:lnTo>
                  <a:lnTo>
                    <a:pt x="58189" y="620846"/>
                  </a:lnTo>
                  <a:lnTo>
                    <a:pt x="58189" y="641053"/>
                  </a:lnTo>
                  <a:lnTo>
                    <a:pt x="58189" y="624307"/>
                  </a:lnTo>
                  <a:lnTo>
                    <a:pt x="62419" y="607448"/>
                  </a:lnTo>
                  <a:lnTo>
                    <a:pt x="62419" y="590702"/>
                  </a:lnTo>
                  <a:lnTo>
                    <a:pt x="62419" y="614147"/>
                  </a:lnTo>
                  <a:lnTo>
                    <a:pt x="62419" y="597289"/>
                  </a:lnTo>
                  <a:lnTo>
                    <a:pt x="62419" y="604099"/>
                  </a:lnTo>
                  <a:lnTo>
                    <a:pt x="62419" y="610686"/>
                  </a:lnTo>
                  <a:lnTo>
                    <a:pt x="62419" y="593940"/>
                  </a:lnTo>
                  <a:lnTo>
                    <a:pt x="62419" y="600750"/>
                  </a:lnTo>
                  <a:lnTo>
                    <a:pt x="70691" y="580543"/>
                  </a:lnTo>
                  <a:lnTo>
                    <a:pt x="70691" y="584003"/>
                  </a:lnTo>
                  <a:lnTo>
                    <a:pt x="70691" y="587353"/>
                  </a:lnTo>
                  <a:lnTo>
                    <a:pt x="70973" y="577193"/>
                  </a:lnTo>
                  <a:lnTo>
                    <a:pt x="74827" y="567145"/>
                  </a:lnTo>
                  <a:lnTo>
                    <a:pt x="74827" y="563796"/>
                  </a:lnTo>
                  <a:lnTo>
                    <a:pt x="74827" y="573844"/>
                  </a:lnTo>
                  <a:lnTo>
                    <a:pt x="74827" y="570606"/>
                  </a:lnTo>
                  <a:lnTo>
                    <a:pt x="76520" y="560447"/>
                  </a:lnTo>
                  <a:lnTo>
                    <a:pt x="76520" y="556986"/>
                  </a:lnTo>
                  <a:lnTo>
                    <a:pt x="79058" y="550399"/>
                  </a:lnTo>
                  <a:lnTo>
                    <a:pt x="79058" y="547050"/>
                  </a:lnTo>
                  <a:lnTo>
                    <a:pt x="79058" y="553860"/>
                  </a:lnTo>
                  <a:lnTo>
                    <a:pt x="81972" y="543700"/>
                  </a:lnTo>
                  <a:lnTo>
                    <a:pt x="81972" y="540239"/>
                  </a:lnTo>
                  <a:lnTo>
                    <a:pt x="81972" y="536890"/>
                  </a:lnTo>
                  <a:lnTo>
                    <a:pt x="83194" y="533652"/>
                  </a:lnTo>
                  <a:lnTo>
                    <a:pt x="87330" y="526842"/>
                  </a:lnTo>
                  <a:lnTo>
                    <a:pt x="87330" y="530303"/>
                  </a:lnTo>
                  <a:lnTo>
                    <a:pt x="87330" y="506747"/>
                  </a:lnTo>
                  <a:lnTo>
                    <a:pt x="87330" y="516683"/>
                  </a:lnTo>
                  <a:lnTo>
                    <a:pt x="87330" y="513557"/>
                  </a:lnTo>
                  <a:lnTo>
                    <a:pt x="87330" y="510096"/>
                  </a:lnTo>
                  <a:lnTo>
                    <a:pt x="87330" y="499936"/>
                  </a:lnTo>
                  <a:lnTo>
                    <a:pt x="87330" y="503397"/>
                  </a:lnTo>
                  <a:lnTo>
                    <a:pt x="87330" y="520144"/>
                  </a:lnTo>
                  <a:lnTo>
                    <a:pt x="87330" y="523493"/>
                  </a:lnTo>
                  <a:lnTo>
                    <a:pt x="87330" y="496810"/>
                  </a:lnTo>
                  <a:lnTo>
                    <a:pt x="91466" y="493349"/>
                  </a:lnTo>
                  <a:lnTo>
                    <a:pt x="91466" y="490000"/>
                  </a:lnTo>
                  <a:lnTo>
                    <a:pt x="95791" y="476603"/>
                  </a:lnTo>
                  <a:lnTo>
                    <a:pt x="95791" y="479841"/>
                  </a:lnTo>
                  <a:lnTo>
                    <a:pt x="95791" y="483190"/>
                  </a:lnTo>
                  <a:lnTo>
                    <a:pt x="95791" y="486539"/>
                  </a:lnTo>
                  <a:lnTo>
                    <a:pt x="99833" y="469793"/>
                  </a:lnTo>
                  <a:lnTo>
                    <a:pt x="99833" y="473254"/>
                  </a:lnTo>
                  <a:lnTo>
                    <a:pt x="103969" y="463094"/>
                  </a:lnTo>
                  <a:lnTo>
                    <a:pt x="103969" y="466443"/>
                  </a:lnTo>
                  <a:lnTo>
                    <a:pt x="109233" y="459857"/>
                  </a:lnTo>
                  <a:lnTo>
                    <a:pt x="112053" y="453046"/>
                  </a:lnTo>
                  <a:lnTo>
                    <a:pt x="112053" y="449697"/>
                  </a:lnTo>
                  <a:lnTo>
                    <a:pt x="112053" y="456507"/>
                  </a:lnTo>
                  <a:lnTo>
                    <a:pt x="114780" y="446348"/>
                  </a:lnTo>
                  <a:lnTo>
                    <a:pt x="116566" y="442887"/>
                  </a:lnTo>
                  <a:lnTo>
                    <a:pt x="116566" y="439649"/>
                  </a:lnTo>
                  <a:lnTo>
                    <a:pt x="120138" y="436300"/>
                  </a:lnTo>
                  <a:lnTo>
                    <a:pt x="120138" y="432951"/>
                  </a:lnTo>
                  <a:lnTo>
                    <a:pt x="120608" y="429490"/>
                  </a:lnTo>
                  <a:lnTo>
                    <a:pt x="124744" y="412743"/>
                  </a:lnTo>
                  <a:lnTo>
                    <a:pt x="124744" y="426140"/>
                  </a:lnTo>
                  <a:lnTo>
                    <a:pt x="124744" y="422903"/>
                  </a:lnTo>
                  <a:lnTo>
                    <a:pt x="124744" y="419553"/>
                  </a:lnTo>
                  <a:lnTo>
                    <a:pt x="124744" y="406045"/>
                  </a:lnTo>
                  <a:lnTo>
                    <a:pt x="124744" y="416204"/>
                  </a:lnTo>
                  <a:lnTo>
                    <a:pt x="124744" y="409394"/>
                  </a:lnTo>
                  <a:lnTo>
                    <a:pt x="125684" y="402807"/>
                  </a:lnTo>
                  <a:lnTo>
                    <a:pt x="128880" y="395997"/>
                  </a:lnTo>
                  <a:lnTo>
                    <a:pt x="128880" y="399346"/>
                  </a:lnTo>
                  <a:lnTo>
                    <a:pt x="133205" y="382600"/>
                  </a:lnTo>
                  <a:lnTo>
                    <a:pt x="133205" y="386061"/>
                  </a:lnTo>
                  <a:lnTo>
                    <a:pt x="133205" y="392648"/>
                  </a:lnTo>
                  <a:lnTo>
                    <a:pt x="133205" y="389187"/>
                  </a:lnTo>
                  <a:lnTo>
                    <a:pt x="144767" y="335598"/>
                  </a:lnTo>
                  <a:lnTo>
                    <a:pt x="144767" y="352344"/>
                  </a:lnTo>
                  <a:lnTo>
                    <a:pt x="144767" y="345758"/>
                  </a:lnTo>
                  <a:lnTo>
                    <a:pt x="144767" y="338947"/>
                  </a:lnTo>
                  <a:lnTo>
                    <a:pt x="144767" y="349107"/>
                  </a:lnTo>
                  <a:lnTo>
                    <a:pt x="144767" y="342297"/>
                  </a:lnTo>
                  <a:lnTo>
                    <a:pt x="144767" y="359043"/>
                  </a:lnTo>
                  <a:lnTo>
                    <a:pt x="144767" y="355694"/>
                  </a:lnTo>
                  <a:lnTo>
                    <a:pt x="144767" y="332137"/>
                  </a:lnTo>
                  <a:lnTo>
                    <a:pt x="145519" y="329011"/>
                  </a:lnTo>
                  <a:lnTo>
                    <a:pt x="145519" y="325550"/>
                  </a:lnTo>
                  <a:lnTo>
                    <a:pt x="145519" y="322201"/>
                  </a:lnTo>
                  <a:lnTo>
                    <a:pt x="145519" y="318740"/>
                  </a:lnTo>
                  <a:lnTo>
                    <a:pt x="145519" y="315391"/>
                  </a:lnTo>
                  <a:lnTo>
                    <a:pt x="149843" y="312153"/>
                  </a:lnTo>
                  <a:lnTo>
                    <a:pt x="150313" y="295295"/>
                  </a:lnTo>
                  <a:lnTo>
                    <a:pt x="150313" y="288708"/>
                  </a:lnTo>
                  <a:lnTo>
                    <a:pt x="150313" y="285247"/>
                  </a:lnTo>
                  <a:lnTo>
                    <a:pt x="150313" y="298644"/>
                  </a:lnTo>
                  <a:lnTo>
                    <a:pt x="150313" y="301993"/>
                  </a:lnTo>
                  <a:lnTo>
                    <a:pt x="150313" y="292057"/>
                  </a:lnTo>
                  <a:lnTo>
                    <a:pt x="150313" y="308804"/>
                  </a:lnTo>
                  <a:lnTo>
                    <a:pt x="150313" y="278437"/>
                  </a:lnTo>
                  <a:lnTo>
                    <a:pt x="150313" y="305454"/>
                  </a:lnTo>
                  <a:lnTo>
                    <a:pt x="150313" y="281898"/>
                  </a:lnTo>
                  <a:lnTo>
                    <a:pt x="158398" y="275311"/>
                  </a:lnTo>
                  <a:lnTo>
                    <a:pt x="163944" y="271850"/>
                  </a:lnTo>
                  <a:lnTo>
                    <a:pt x="166294" y="261690"/>
                  </a:lnTo>
                  <a:lnTo>
                    <a:pt x="166294" y="268501"/>
                  </a:lnTo>
                  <a:lnTo>
                    <a:pt x="166294" y="265151"/>
                  </a:lnTo>
                  <a:lnTo>
                    <a:pt x="170619" y="258341"/>
                  </a:lnTo>
                  <a:lnTo>
                    <a:pt x="170619" y="248405"/>
                  </a:lnTo>
                  <a:lnTo>
                    <a:pt x="170619" y="251754"/>
                  </a:lnTo>
                  <a:lnTo>
                    <a:pt x="170619" y="255103"/>
                  </a:lnTo>
                  <a:lnTo>
                    <a:pt x="170619" y="244944"/>
                  </a:lnTo>
                  <a:lnTo>
                    <a:pt x="174755" y="241595"/>
                  </a:lnTo>
                  <a:lnTo>
                    <a:pt x="182933" y="235008"/>
                  </a:lnTo>
                  <a:lnTo>
                    <a:pt x="182933" y="238245"/>
                  </a:lnTo>
                  <a:lnTo>
                    <a:pt x="185847" y="231547"/>
                  </a:lnTo>
                  <a:lnTo>
                    <a:pt x="187257" y="228198"/>
                  </a:lnTo>
                  <a:lnTo>
                    <a:pt x="188573" y="224848"/>
                  </a:lnTo>
                  <a:lnTo>
                    <a:pt x="191394" y="214800"/>
                  </a:lnTo>
                  <a:lnTo>
                    <a:pt x="191394" y="221387"/>
                  </a:lnTo>
                  <a:lnTo>
                    <a:pt x="191394" y="218261"/>
                  </a:lnTo>
                  <a:lnTo>
                    <a:pt x="195530" y="198054"/>
                  </a:lnTo>
                  <a:lnTo>
                    <a:pt x="195530" y="204641"/>
                  </a:lnTo>
                  <a:lnTo>
                    <a:pt x="195530" y="191244"/>
                  </a:lnTo>
                  <a:lnTo>
                    <a:pt x="195530" y="211451"/>
                  </a:lnTo>
                  <a:lnTo>
                    <a:pt x="195530" y="187894"/>
                  </a:lnTo>
                  <a:lnTo>
                    <a:pt x="195530" y="208102"/>
                  </a:lnTo>
                  <a:lnTo>
                    <a:pt x="195530" y="201292"/>
                  </a:lnTo>
                  <a:lnTo>
                    <a:pt x="195530" y="194705"/>
                  </a:lnTo>
                  <a:lnTo>
                    <a:pt x="203708" y="157751"/>
                  </a:lnTo>
                  <a:lnTo>
                    <a:pt x="203708" y="171148"/>
                  </a:lnTo>
                  <a:lnTo>
                    <a:pt x="203708" y="167799"/>
                  </a:lnTo>
                  <a:lnTo>
                    <a:pt x="203708" y="161212"/>
                  </a:lnTo>
                  <a:lnTo>
                    <a:pt x="203708" y="164338"/>
                  </a:lnTo>
                  <a:lnTo>
                    <a:pt x="208032" y="147591"/>
                  </a:lnTo>
                  <a:lnTo>
                    <a:pt x="208032" y="154402"/>
                  </a:lnTo>
                  <a:lnTo>
                    <a:pt x="208032" y="150941"/>
                  </a:lnTo>
                  <a:lnTo>
                    <a:pt x="208032" y="144354"/>
                  </a:lnTo>
                  <a:lnTo>
                    <a:pt x="212169" y="141004"/>
                  </a:lnTo>
                  <a:lnTo>
                    <a:pt x="212169" y="134194"/>
                  </a:lnTo>
                  <a:lnTo>
                    <a:pt x="212169" y="137655"/>
                  </a:lnTo>
                  <a:lnTo>
                    <a:pt x="220441" y="130845"/>
                  </a:lnTo>
                  <a:lnTo>
                    <a:pt x="240370" y="124258"/>
                  </a:lnTo>
                  <a:lnTo>
                    <a:pt x="240370" y="127496"/>
                  </a:lnTo>
                  <a:lnTo>
                    <a:pt x="253719" y="120909"/>
                  </a:lnTo>
                  <a:lnTo>
                    <a:pt x="282860" y="110638"/>
                  </a:lnTo>
                  <a:lnTo>
                    <a:pt x="282860" y="117448"/>
                  </a:lnTo>
                  <a:lnTo>
                    <a:pt x="282860" y="114099"/>
                  </a:lnTo>
                  <a:lnTo>
                    <a:pt x="291133" y="107512"/>
                  </a:lnTo>
                  <a:lnTo>
                    <a:pt x="299593" y="100701"/>
                  </a:lnTo>
                  <a:lnTo>
                    <a:pt x="299593" y="104051"/>
                  </a:lnTo>
                  <a:lnTo>
                    <a:pt x="307772" y="93891"/>
                  </a:lnTo>
                  <a:lnTo>
                    <a:pt x="307772" y="97352"/>
                  </a:lnTo>
                  <a:lnTo>
                    <a:pt x="311438" y="90542"/>
                  </a:lnTo>
                  <a:lnTo>
                    <a:pt x="311908" y="87304"/>
                  </a:lnTo>
                  <a:lnTo>
                    <a:pt x="336067" y="83955"/>
                  </a:lnTo>
                  <a:lnTo>
                    <a:pt x="345186" y="73795"/>
                  </a:lnTo>
                  <a:lnTo>
                    <a:pt x="345186" y="77145"/>
                  </a:lnTo>
                  <a:lnTo>
                    <a:pt x="345186" y="70558"/>
                  </a:lnTo>
                  <a:lnTo>
                    <a:pt x="345186" y="80606"/>
                  </a:lnTo>
                  <a:lnTo>
                    <a:pt x="399333" y="67209"/>
                  </a:lnTo>
                  <a:lnTo>
                    <a:pt x="420108" y="60398"/>
                  </a:lnTo>
                  <a:lnTo>
                    <a:pt x="420108" y="63748"/>
                  </a:lnTo>
                  <a:lnTo>
                    <a:pt x="428944" y="53588"/>
                  </a:lnTo>
                  <a:lnTo>
                    <a:pt x="428944" y="57049"/>
                  </a:lnTo>
                  <a:lnTo>
                    <a:pt x="449249" y="43652"/>
                  </a:lnTo>
                  <a:lnTo>
                    <a:pt x="449249" y="47001"/>
                  </a:lnTo>
                  <a:lnTo>
                    <a:pt x="449249" y="40303"/>
                  </a:lnTo>
                  <a:lnTo>
                    <a:pt x="449249" y="50462"/>
                  </a:lnTo>
                  <a:lnTo>
                    <a:pt x="544852" y="36842"/>
                  </a:lnTo>
                  <a:lnTo>
                    <a:pt x="561585" y="33716"/>
                  </a:lnTo>
                  <a:lnTo>
                    <a:pt x="636413" y="26905"/>
                  </a:lnTo>
                  <a:lnTo>
                    <a:pt x="636413" y="30255"/>
                  </a:lnTo>
                  <a:lnTo>
                    <a:pt x="636413" y="23445"/>
                  </a:lnTo>
                  <a:lnTo>
                    <a:pt x="636413" y="20095"/>
                  </a:lnTo>
                  <a:lnTo>
                    <a:pt x="740477" y="13508"/>
                  </a:lnTo>
                  <a:lnTo>
                    <a:pt x="740477" y="3349"/>
                  </a:lnTo>
                  <a:lnTo>
                    <a:pt x="740477" y="10159"/>
                  </a:lnTo>
                  <a:lnTo>
                    <a:pt x="740477" y="16746"/>
                  </a:lnTo>
                  <a:lnTo>
                    <a:pt x="740477" y="0"/>
                  </a:lnTo>
                  <a:lnTo>
                    <a:pt x="740477" y="6698"/>
                  </a:lnTo>
                </a:path>
              </a:pathLst>
            </a:custGeom>
            <a:ln w="6566">
              <a:solidFill>
                <a:srgbClr val="00BE7E"/>
              </a:solidFill>
            </a:ln>
          </p:spPr>
          <p:txBody>
            <a:bodyPr wrap="square" lIns="0" tIns="0" rIns="0" bIns="0" rtlCol="0"/>
            <a:lstStyle/>
            <a:p>
              <a:endParaRPr/>
            </a:p>
          </p:txBody>
        </p:sp>
        <p:sp>
          <p:nvSpPr>
            <p:cNvPr id="305" name="object 305"/>
            <p:cNvSpPr/>
            <p:nvPr/>
          </p:nvSpPr>
          <p:spPr>
            <a:xfrm>
              <a:off x="8282198" y="2238566"/>
              <a:ext cx="28575" cy="985519"/>
            </a:xfrm>
            <a:custGeom>
              <a:avLst/>
              <a:gdLst/>
              <a:ahLst/>
              <a:cxnLst/>
              <a:rect l="l" t="t" r="r" b="b"/>
              <a:pathLst>
                <a:path w="28575" h="985519">
                  <a:moveTo>
                    <a:pt x="28201" y="985360"/>
                  </a:moveTo>
                  <a:lnTo>
                    <a:pt x="28201" y="0"/>
                  </a:lnTo>
                </a:path>
                <a:path w="28575" h="985519">
                  <a:moveTo>
                    <a:pt x="28201" y="932218"/>
                  </a:moveTo>
                  <a:lnTo>
                    <a:pt x="0" y="932218"/>
                  </a:lnTo>
                </a:path>
              </a:pathLst>
            </a:custGeom>
            <a:ln w="4440">
              <a:solidFill>
                <a:srgbClr val="000000"/>
              </a:solidFill>
            </a:ln>
          </p:spPr>
          <p:txBody>
            <a:bodyPr wrap="square" lIns="0" tIns="0" rIns="0" bIns="0" rtlCol="0"/>
            <a:lstStyle/>
            <a:p>
              <a:endParaRPr/>
            </a:p>
          </p:txBody>
        </p:sp>
        <p:sp>
          <p:nvSpPr>
            <p:cNvPr id="306" name="object 306"/>
            <p:cNvSpPr/>
            <p:nvPr/>
          </p:nvSpPr>
          <p:spPr>
            <a:xfrm>
              <a:off x="8231623" y="3142873"/>
              <a:ext cx="31750" cy="59055"/>
            </a:xfrm>
            <a:custGeom>
              <a:avLst/>
              <a:gdLst/>
              <a:ahLst/>
              <a:cxnLst/>
              <a:rect l="l" t="t" r="r" b="b"/>
              <a:pathLst>
                <a:path w="31750" h="59055">
                  <a:moveTo>
                    <a:pt x="18424" y="0"/>
                  </a:moveTo>
                  <a:lnTo>
                    <a:pt x="0" y="22663"/>
                  </a:lnTo>
                  <a:lnTo>
                    <a:pt x="0" y="40303"/>
                  </a:lnTo>
                  <a:lnTo>
                    <a:pt x="1598" y="48118"/>
                  </a:lnTo>
                  <a:lnTo>
                    <a:pt x="5013" y="53253"/>
                  </a:lnTo>
                  <a:lnTo>
                    <a:pt x="7426" y="56937"/>
                  </a:lnTo>
                  <a:lnTo>
                    <a:pt x="11092" y="58947"/>
                  </a:lnTo>
                  <a:lnTo>
                    <a:pt x="19365" y="58947"/>
                  </a:lnTo>
                  <a:lnTo>
                    <a:pt x="22279" y="57831"/>
                  </a:lnTo>
                  <a:lnTo>
                    <a:pt x="24629" y="55598"/>
                  </a:lnTo>
                  <a:lnTo>
                    <a:pt x="26979" y="53253"/>
                  </a:lnTo>
                  <a:lnTo>
                    <a:pt x="13066" y="53142"/>
                  </a:lnTo>
                  <a:lnTo>
                    <a:pt x="10716" y="51579"/>
                  </a:lnTo>
                  <a:lnTo>
                    <a:pt x="8930" y="48453"/>
                  </a:lnTo>
                  <a:lnTo>
                    <a:pt x="7050" y="45327"/>
                  </a:lnTo>
                  <a:lnTo>
                    <a:pt x="6110" y="38963"/>
                  </a:lnTo>
                  <a:lnTo>
                    <a:pt x="6235" y="19202"/>
                  </a:lnTo>
                  <a:lnTo>
                    <a:pt x="7144" y="13508"/>
                  </a:lnTo>
                  <a:lnTo>
                    <a:pt x="9212" y="10047"/>
                  </a:lnTo>
                  <a:lnTo>
                    <a:pt x="10810" y="7256"/>
                  </a:lnTo>
                  <a:lnTo>
                    <a:pt x="12972" y="5917"/>
                  </a:lnTo>
                  <a:lnTo>
                    <a:pt x="26791" y="5917"/>
                  </a:lnTo>
                  <a:lnTo>
                    <a:pt x="26227" y="4912"/>
                  </a:lnTo>
                  <a:lnTo>
                    <a:pt x="24629" y="3126"/>
                  </a:lnTo>
                  <a:lnTo>
                    <a:pt x="20681" y="669"/>
                  </a:lnTo>
                  <a:lnTo>
                    <a:pt x="18424" y="0"/>
                  </a:lnTo>
                  <a:close/>
                </a:path>
                <a:path w="31750" h="59055">
                  <a:moveTo>
                    <a:pt x="26791" y="5917"/>
                  </a:moveTo>
                  <a:lnTo>
                    <a:pt x="18518" y="5917"/>
                  </a:lnTo>
                  <a:lnTo>
                    <a:pt x="20869" y="7480"/>
                  </a:lnTo>
                  <a:lnTo>
                    <a:pt x="24629" y="13732"/>
                  </a:lnTo>
                  <a:lnTo>
                    <a:pt x="25369" y="19202"/>
                  </a:lnTo>
                  <a:lnTo>
                    <a:pt x="25475" y="38963"/>
                  </a:lnTo>
                  <a:lnTo>
                    <a:pt x="24629" y="45215"/>
                  </a:lnTo>
                  <a:lnTo>
                    <a:pt x="22749" y="48453"/>
                  </a:lnTo>
                  <a:lnTo>
                    <a:pt x="20869" y="51579"/>
                  </a:lnTo>
                  <a:lnTo>
                    <a:pt x="18518" y="53142"/>
                  </a:lnTo>
                  <a:lnTo>
                    <a:pt x="27041" y="53142"/>
                  </a:lnTo>
                  <a:lnTo>
                    <a:pt x="28765" y="50016"/>
                  </a:lnTo>
                  <a:lnTo>
                    <a:pt x="31021" y="41754"/>
                  </a:lnTo>
                  <a:lnTo>
                    <a:pt x="31679" y="36283"/>
                  </a:lnTo>
                  <a:lnTo>
                    <a:pt x="31587" y="22663"/>
                  </a:lnTo>
                  <a:lnTo>
                    <a:pt x="31303" y="19202"/>
                  </a:lnTo>
                  <a:lnTo>
                    <a:pt x="29799" y="12504"/>
                  </a:lnTo>
                  <a:lnTo>
                    <a:pt x="28859" y="9601"/>
                  </a:lnTo>
                  <a:lnTo>
                    <a:pt x="26791" y="5917"/>
                  </a:lnTo>
                  <a:close/>
                </a:path>
              </a:pathLst>
            </a:custGeom>
            <a:solidFill>
              <a:srgbClr val="000000"/>
            </a:solidFill>
          </p:spPr>
          <p:txBody>
            <a:bodyPr wrap="square" lIns="0" tIns="0" rIns="0" bIns="0" rtlCol="0"/>
            <a:lstStyle/>
            <a:p>
              <a:endParaRPr/>
            </a:p>
          </p:txBody>
        </p:sp>
        <p:sp>
          <p:nvSpPr>
            <p:cNvPr id="307" name="object 307"/>
            <p:cNvSpPr/>
            <p:nvPr/>
          </p:nvSpPr>
          <p:spPr>
            <a:xfrm>
              <a:off x="8282198" y="2995058"/>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308" name="object 308"/>
            <p:cNvSpPr/>
            <p:nvPr/>
          </p:nvSpPr>
          <p:spPr>
            <a:xfrm>
              <a:off x="8215736" y="2967147"/>
              <a:ext cx="47625" cy="58419"/>
            </a:xfrm>
            <a:custGeom>
              <a:avLst/>
              <a:gdLst/>
              <a:ahLst/>
              <a:cxnLst/>
              <a:rect l="l" t="t" r="r" b="b"/>
              <a:pathLst>
                <a:path w="47625" h="58419">
                  <a:moveTo>
                    <a:pt x="6768" y="49904"/>
                  </a:moveTo>
                  <a:lnTo>
                    <a:pt x="0" y="49904"/>
                  </a:lnTo>
                  <a:lnTo>
                    <a:pt x="0" y="57942"/>
                  </a:lnTo>
                  <a:lnTo>
                    <a:pt x="6768" y="57942"/>
                  </a:lnTo>
                  <a:lnTo>
                    <a:pt x="6768" y="49904"/>
                  </a:lnTo>
                  <a:close/>
                </a:path>
                <a:path w="47625" h="58419">
                  <a:moveTo>
                    <a:pt x="44504" y="5917"/>
                  </a:moveTo>
                  <a:lnTo>
                    <a:pt x="34781" y="5917"/>
                  </a:lnTo>
                  <a:lnTo>
                    <a:pt x="37037" y="6810"/>
                  </a:lnTo>
                  <a:lnTo>
                    <a:pt x="38829" y="8931"/>
                  </a:lnTo>
                  <a:lnTo>
                    <a:pt x="40422" y="10717"/>
                  </a:lnTo>
                  <a:lnTo>
                    <a:pt x="41268" y="13062"/>
                  </a:lnTo>
                  <a:lnTo>
                    <a:pt x="41268" y="18532"/>
                  </a:lnTo>
                  <a:lnTo>
                    <a:pt x="40328" y="21435"/>
                  </a:lnTo>
                  <a:lnTo>
                    <a:pt x="38448" y="24449"/>
                  </a:lnTo>
                  <a:lnTo>
                    <a:pt x="36661" y="27464"/>
                  </a:lnTo>
                  <a:lnTo>
                    <a:pt x="33089" y="31483"/>
                  </a:lnTo>
                  <a:lnTo>
                    <a:pt x="27731" y="36618"/>
                  </a:lnTo>
                  <a:lnTo>
                    <a:pt x="24347" y="39968"/>
                  </a:lnTo>
                  <a:lnTo>
                    <a:pt x="21715" y="42870"/>
                  </a:lnTo>
                  <a:lnTo>
                    <a:pt x="19929" y="45438"/>
                  </a:lnTo>
                  <a:lnTo>
                    <a:pt x="18142" y="47894"/>
                  </a:lnTo>
                  <a:lnTo>
                    <a:pt x="16826" y="50462"/>
                  </a:lnTo>
                  <a:lnTo>
                    <a:pt x="16074" y="53030"/>
                  </a:lnTo>
                  <a:lnTo>
                    <a:pt x="15510" y="54593"/>
                  </a:lnTo>
                  <a:lnTo>
                    <a:pt x="15322" y="56268"/>
                  </a:lnTo>
                  <a:lnTo>
                    <a:pt x="15322" y="57942"/>
                  </a:lnTo>
                  <a:lnTo>
                    <a:pt x="47472" y="57942"/>
                  </a:lnTo>
                  <a:lnTo>
                    <a:pt x="47472" y="51132"/>
                  </a:lnTo>
                  <a:lnTo>
                    <a:pt x="23595" y="51132"/>
                  </a:lnTo>
                  <a:lnTo>
                    <a:pt x="24253" y="49904"/>
                  </a:lnTo>
                  <a:lnTo>
                    <a:pt x="25099" y="48564"/>
                  </a:lnTo>
                  <a:lnTo>
                    <a:pt x="27167" y="46108"/>
                  </a:lnTo>
                  <a:lnTo>
                    <a:pt x="29423" y="43652"/>
                  </a:lnTo>
                  <a:lnTo>
                    <a:pt x="37319" y="35725"/>
                  </a:lnTo>
                  <a:lnTo>
                    <a:pt x="40422" y="32376"/>
                  </a:lnTo>
                  <a:lnTo>
                    <a:pt x="42208" y="29920"/>
                  </a:lnTo>
                  <a:lnTo>
                    <a:pt x="44088" y="27464"/>
                  </a:lnTo>
                  <a:lnTo>
                    <a:pt x="45404" y="25119"/>
                  </a:lnTo>
                  <a:lnTo>
                    <a:pt x="46156" y="22886"/>
                  </a:lnTo>
                  <a:lnTo>
                    <a:pt x="47002" y="20653"/>
                  </a:lnTo>
                  <a:lnTo>
                    <a:pt x="47342" y="18532"/>
                  </a:lnTo>
                  <a:lnTo>
                    <a:pt x="47223" y="11052"/>
                  </a:lnTo>
                  <a:lnTo>
                    <a:pt x="46062" y="7703"/>
                  </a:lnTo>
                  <a:lnTo>
                    <a:pt x="44504" y="5917"/>
                  </a:lnTo>
                  <a:close/>
                </a:path>
                <a:path w="47625" h="58419">
                  <a:moveTo>
                    <a:pt x="36943" y="0"/>
                  </a:moveTo>
                  <a:lnTo>
                    <a:pt x="16450" y="16746"/>
                  </a:lnTo>
                  <a:lnTo>
                    <a:pt x="22561" y="17416"/>
                  </a:lnTo>
                  <a:lnTo>
                    <a:pt x="22655" y="13843"/>
                  </a:lnTo>
                  <a:lnTo>
                    <a:pt x="23501" y="11052"/>
                  </a:lnTo>
                  <a:lnTo>
                    <a:pt x="25292" y="8819"/>
                  </a:lnTo>
                  <a:lnTo>
                    <a:pt x="26979" y="6921"/>
                  </a:lnTo>
                  <a:lnTo>
                    <a:pt x="29235" y="5917"/>
                  </a:lnTo>
                  <a:lnTo>
                    <a:pt x="44504" y="5917"/>
                  </a:lnTo>
                  <a:lnTo>
                    <a:pt x="43336" y="4577"/>
                  </a:lnTo>
                  <a:lnTo>
                    <a:pt x="40610" y="1563"/>
                  </a:lnTo>
                  <a:lnTo>
                    <a:pt x="36943" y="0"/>
                  </a:lnTo>
                  <a:close/>
                </a:path>
              </a:pathLst>
            </a:custGeom>
            <a:solidFill>
              <a:srgbClr val="000000"/>
            </a:solidFill>
          </p:spPr>
          <p:txBody>
            <a:bodyPr wrap="square" lIns="0" tIns="0" rIns="0" bIns="0" rtlCol="0"/>
            <a:lstStyle/>
            <a:p>
              <a:endParaRPr/>
            </a:p>
          </p:txBody>
        </p:sp>
        <p:sp>
          <p:nvSpPr>
            <p:cNvPr id="309" name="object 309"/>
            <p:cNvSpPr/>
            <p:nvPr/>
          </p:nvSpPr>
          <p:spPr>
            <a:xfrm>
              <a:off x="8282198" y="2819220"/>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310" name="object 310"/>
            <p:cNvSpPr/>
            <p:nvPr/>
          </p:nvSpPr>
          <p:spPr>
            <a:xfrm>
              <a:off x="8215736" y="2791533"/>
              <a:ext cx="48260" cy="57785"/>
            </a:xfrm>
            <a:custGeom>
              <a:avLst/>
              <a:gdLst/>
              <a:ahLst/>
              <a:cxnLst/>
              <a:rect l="l" t="t" r="r" b="b"/>
              <a:pathLst>
                <a:path w="48259" h="57785">
                  <a:moveTo>
                    <a:pt x="6768" y="49681"/>
                  </a:moveTo>
                  <a:lnTo>
                    <a:pt x="0" y="49681"/>
                  </a:lnTo>
                  <a:lnTo>
                    <a:pt x="0" y="57719"/>
                  </a:lnTo>
                  <a:lnTo>
                    <a:pt x="6768" y="57719"/>
                  </a:lnTo>
                  <a:lnTo>
                    <a:pt x="6768" y="49681"/>
                  </a:lnTo>
                  <a:close/>
                </a:path>
                <a:path w="48259" h="57785">
                  <a:moveTo>
                    <a:pt x="41174" y="43875"/>
                  </a:moveTo>
                  <a:lnTo>
                    <a:pt x="35251" y="43875"/>
                  </a:lnTo>
                  <a:lnTo>
                    <a:pt x="35251" y="57719"/>
                  </a:lnTo>
                  <a:lnTo>
                    <a:pt x="41174" y="57719"/>
                  </a:lnTo>
                  <a:lnTo>
                    <a:pt x="41174" y="43875"/>
                  </a:lnTo>
                  <a:close/>
                </a:path>
                <a:path w="48259" h="57785">
                  <a:moveTo>
                    <a:pt x="41174" y="0"/>
                  </a:moveTo>
                  <a:lnTo>
                    <a:pt x="36285" y="0"/>
                  </a:lnTo>
                  <a:lnTo>
                    <a:pt x="14100" y="37400"/>
                  </a:lnTo>
                  <a:lnTo>
                    <a:pt x="14100" y="43875"/>
                  </a:lnTo>
                  <a:lnTo>
                    <a:pt x="47754" y="43875"/>
                  </a:lnTo>
                  <a:lnTo>
                    <a:pt x="47754" y="37400"/>
                  </a:lnTo>
                  <a:lnTo>
                    <a:pt x="20023" y="37400"/>
                  </a:lnTo>
                  <a:lnTo>
                    <a:pt x="35251" y="11387"/>
                  </a:lnTo>
                  <a:lnTo>
                    <a:pt x="41174" y="11387"/>
                  </a:lnTo>
                  <a:lnTo>
                    <a:pt x="41174" y="0"/>
                  </a:lnTo>
                  <a:close/>
                </a:path>
                <a:path w="48259" h="57785">
                  <a:moveTo>
                    <a:pt x="41174" y="11387"/>
                  </a:moveTo>
                  <a:lnTo>
                    <a:pt x="35251" y="11387"/>
                  </a:lnTo>
                  <a:lnTo>
                    <a:pt x="35251" y="37400"/>
                  </a:lnTo>
                  <a:lnTo>
                    <a:pt x="41174" y="37400"/>
                  </a:lnTo>
                  <a:lnTo>
                    <a:pt x="41174" y="11387"/>
                  </a:lnTo>
                  <a:close/>
                </a:path>
              </a:pathLst>
            </a:custGeom>
            <a:solidFill>
              <a:srgbClr val="000000"/>
            </a:solidFill>
          </p:spPr>
          <p:txBody>
            <a:bodyPr wrap="square" lIns="0" tIns="0" rIns="0" bIns="0" rtlCol="0"/>
            <a:lstStyle/>
            <a:p>
              <a:endParaRPr/>
            </a:p>
          </p:txBody>
        </p:sp>
        <p:sp>
          <p:nvSpPr>
            <p:cNvPr id="311" name="object 311"/>
            <p:cNvSpPr/>
            <p:nvPr/>
          </p:nvSpPr>
          <p:spPr>
            <a:xfrm>
              <a:off x="8282198" y="2643271"/>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312" name="object 312"/>
            <p:cNvSpPr/>
            <p:nvPr/>
          </p:nvSpPr>
          <p:spPr>
            <a:xfrm>
              <a:off x="8215736" y="2615360"/>
              <a:ext cx="48260" cy="59055"/>
            </a:xfrm>
            <a:custGeom>
              <a:avLst/>
              <a:gdLst/>
              <a:ahLst/>
              <a:cxnLst/>
              <a:rect l="l" t="t" r="r" b="b"/>
              <a:pathLst>
                <a:path w="48259" h="59055">
                  <a:moveTo>
                    <a:pt x="6768" y="49904"/>
                  </a:moveTo>
                  <a:lnTo>
                    <a:pt x="0" y="49904"/>
                  </a:lnTo>
                  <a:lnTo>
                    <a:pt x="0" y="57942"/>
                  </a:lnTo>
                  <a:lnTo>
                    <a:pt x="6768" y="57942"/>
                  </a:lnTo>
                  <a:lnTo>
                    <a:pt x="6768" y="49904"/>
                  </a:lnTo>
                  <a:close/>
                </a:path>
                <a:path w="48259" h="59055">
                  <a:moveTo>
                    <a:pt x="37131" y="0"/>
                  </a:moveTo>
                  <a:lnTo>
                    <a:pt x="15792" y="19760"/>
                  </a:lnTo>
                  <a:lnTo>
                    <a:pt x="15792" y="40972"/>
                  </a:lnTo>
                  <a:lnTo>
                    <a:pt x="35627" y="58947"/>
                  </a:lnTo>
                  <a:lnTo>
                    <a:pt x="38260" y="58165"/>
                  </a:lnTo>
                  <a:lnTo>
                    <a:pt x="40516" y="56491"/>
                  </a:lnTo>
                  <a:lnTo>
                    <a:pt x="42866" y="54816"/>
                  </a:lnTo>
                  <a:lnTo>
                    <a:pt x="44142" y="53142"/>
                  </a:lnTo>
                  <a:lnTo>
                    <a:pt x="30927" y="53142"/>
                  </a:lnTo>
                  <a:lnTo>
                    <a:pt x="29235" y="52583"/>
                  </a:lnTo>
                  <a:lnTo>
                    <a:pt x="27637" y="51355"/>
                  </a:lnTo>
                  <a:lnTo>
                    <a:pt x="26133" y="50239"/>
                  </a:lnTo>
                  <a:lnTo>
                    <a:pt x="24911" y="48564"/>
                  </a:lnTo>
                  <a:lnTo>
                    <a:pt x="23928" y="46220"/>
                  </a:lnTo>
                  <a:lnTo>
                    <a:pt x="23125" y="44098"/>
                  </a:lnTo>
                  <a:lnTo>
                    <a:pt x="22655" y="41754"/>
                  </a:lnTo>
                  <a:lnTo>
                    <a:pt x="22655" y="35502"/>
                  </a:lnTo>
                  <a:lnTo>
                    <a:pt x="23595" y="32488"/>
                  </a:lnTo>
                  <a:lnTo>
                    <a:pt x="25475" y="30255"/>
                  </a:lnTo>
                  <a:lnTo>
                    <a:pt x="27086" y="28245"/>
                  </a:lnTo>
                  <a:lnTo>
                    <a:pt x="21809" y="28245"/>
                  </a:lnTo>
                  <a:lnTo>
                    <a:pt x="21837" y="22216"/>
                  </a:lnTo>
                  <a:lnTo>
                    <a:pt x="22373" y="17974"/>
                  </a:lnTo>
                  <a:lnTo>
                    <a:pt x="23501" y="14848"/>
                  </a:lnTo>
                  <a:lnTo>
                    <a:pt x="24535" y="11722"/>
                  </a:lnTo>
                  <a:lnTo>
                    <a:pt x="26039" y="9378"/>
                  </a:lnTo>
                  <a:lnTo>
                    <a:pt x="29329" y="6475"/>
                  </a:lnTo>
                  <a:lnTo>
                    <a:pt x="31021" y="5805"/>
                  </a:lnTo>
                  <a:lnTo>
                    <a:pt x="44591" y="5805"/>
                  </a:lnTo>
                  <a:lnTo>
                    <a:pt x="42678" y="3795"/>
                  </a:lnTo>
                  <a:lnTo>
                    <a:pt x="40234" y="1339"/>
                  </a:lnTo>
                  <a:lnTo>
                    <a:pt x="37131" y="0"/>
                  </a:lnTo>
                  <a:close/>
                </a:path>
                <a:path w="48259" h="59055">
                  <a:moveTo>
                    <a:pt x="44531" y="26794"/>
                  </a:moveTo>
                  <a:lnTo>
                    <a:pt x="35063" y="26794"/>
                  </a:lnTo>
                  <a:lnTo>
                    <a:pt x="37319" y="27910"/>
                  </a:lnTo>
                  <a:lnTo>
                    <a:pt x="39106" y="30255"/>
                  </a:lnTo>
                  <a:lnTo>
                    <a:pt x="40892" y="32488"/>
                  </a:lnTo>
                  <a:lnTo>
                    <a:pt x="41767" y="35502"/>
                  </a:lnTo>
                  <a:lnTo>
                    <a:pt x="41738" y="44098"/>
                  </a:lnTo>
                  <a:lnTo>
                    <a:pt x="40892" y="47113"/>
                  </a:lnTo>
                  <a:lnTo>
                    <a:pt x="39106" y="49457"/>
                  </a:lnTo>
                  <a:lnTo>
                    <a:pt x="37319" y="51913"/>
                  </a:lnTo>
                  <a:lnTo>
                    <a:pt x="35157" y="53142"/>
                  </a:lnTo>
                  <a:lnTo>
                    <a:pt x="44142" y="53142"/>
                  </a:lnTo>
                  <a:lnTo>
                    <a:pt x="44652" y="52472"/>
                  </a:lnTo>
                  <a:lnTo>
                    <a:pt x="47284" y="46220"/>
                  </a:lnTo>
                  <a:lnTo>
                    <a:pt x="47942" y="42870"/>
                  </a:lnTo>
                  <a:lnTo>
                    <a:pt x="47942" y="33716"/>
                  </a:lnTo>
                  <a:lnTo>
                    <a:pt x="46532" y="29250"/>
                  </a:lnTo>
                  <a:lnTo>
                    <a:pt x="44531" y="26794"/>
                  </a:lnTo>
                  <a:close/>
                </a:path>
                <a:path w="48259" h="59055">
                  <a:moveTo>
                    <a:pt x="37508" y="20542"/>
                  </a:moveTo>
                  <a:lnTo>
                    <a:pt x="21809" y="28245"/>
                  </a:lnTo>
                  <a:lnTo>
                    <a:pt x="27086" y="28245"/>
                  </a:lnTo>
                  <a:lnTo>
                    <a:pt x="27355" y="27910"/>
                  </a:lnTo>
                  <a:lnTo>
                    <a:pt x="29705" y="26794"/>
                  </a:lnTo>
                  <a:lnTo>
                    <a:pt x="44531" y="26794"/>
                  </a:lnTo>
                  <a:lnTo>
                    <a:pt x="43712" y="25789"/>
                  </a:lnTo>
                  <a:lnTo>
                    <a:pt x="40892" y="22216"/>
                  </a:lnTo>
                  <a:lnTo>
                    <a:pt x="37508" y="20542"/>
                  </a:lnTo>
                  <a:close/>
                </a:path>
                <a:path w="48259" h="59055">
                  <a:moveTo>
                    <a:pt x="44591" y="5805"/>
                  </a:moveTo>
                  <a:lnTo>
                    <a:pt x="35251" y="5805"/>
                  </a:lnTo>
                  <a:lnTo>
                    <a:pt x="37225" y="6810"/>
                  </a:lnTo>
                  <a:lnTo>
                    <a:pt x="38918" y="8819"/>
                  </a:lnTo>
                  <a:lnTo>
                    <a:pt x="39858" y="10159"/>
                  </a:lnTo>
                  <a:lnTo>
                    <a:pt x="40610" y="12169"/>
                  </a:lnTo>
                  <a:lnTo>
                    <a:pt x="41174" y="14960"/>
                  </a:lnTo>
                  <a:lnTo>
                    <a:pt x="47096" y="14401"/>
                  </a:lnTo>
                  <a:lnTo>
                    <a:pt x="46532" y="9936"/>
                  </a:lnTo>
                  <a:lnTo>
                    <a:pt x="45122" y="6363"/>
                  </a:lnTo>
                  <a:lnTo>
                    <a:pt x="44591" y="5805"/>
                  </a:lnTo>
                  <a:close/>
                </a:path>
              </a:pathLst>
            </a:custGeom>
            <a:solidFill>
              <a:srgbClr val="000000"/>
            </a:solidFill>
          </p:spPr>
          <p:txBody>
            <a:bodyPr wrap="square" lIns="0" tIns="0" rIns="0" bIns="0" rtlCol="0"/>
            <a:lstStyle/>
            <a:p>
              <a:endParaRPr/>
            </a:p>
          </p:txBody>
        </p:sp>
        <p:sp>
          <p:nvSpPr>
            <p:cNvPr id="313" name="object 313"/>
            <p:cNvSpPr/>
            <p:nvPr/>
          </p:nvSpPr>
          <p:spPr>
            <a:xfrm>
              <a:off x="8282198" y="2467545"/>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314" name="object 314"/>
            <p:cNvSpPr/>
            <p:nvPr/>
          </p:nvSpPr>
          <p:spPr>
            <a:xfrm>
              <a:off x="8215736" y="2439634"/>
              <a:ext cx="48260" cy="59055"/>
            </a:xfrm>
            <a:custGeom>
              <a:avLst/>
              <a:gdLst/>
              <a:ahLst/>
              <a:cxnLst/>
              <a:rect l="l" t="t" r="r" b="b"/>
              <a:pathLst>
                <a:path w="48259" h="59055">
                  <a:moveTo>
                    <a:pt x="6768" y="49904"/>
                  </a:moveTo>
                  <a:lnTo>
                    <a:pt x="0" y="49904"/>
                  </a:lnTo>
                  <a:lnTo>
                    <a:pt x="0" y="57942"/>
                  </a:lnTo>
                  <a:lnTo>
                    <a:pt x="6768" y="57942"/>
                  </a:lnTo>
                  <a:lnTo>
                    <a:pt x="6768" y="49904"/>
                  </a:lnTo>
                  <a:close/>
                </a:path>
                <a:path w="48259" h="59055">
                  <a:moveTo>
                    <a:pt x="36191" y="0"/>
                  </a:moveTo>
                  <a:lnTo>
                    <a:pt x="27731" y="0"/>
                  </a:lnTo>
                  <a:lnTo>
                    <a:pt x="24347" y="1451"/>
                  </a:lnTo>
                  <a:lnTo>
                    <a:pt x="21809" y="4354"/>
                  </a:lnTo>
                  <a:lnTo>
                    <a:pt x="19271" y="7145"/>
                  </a:lnTo>
                  <a:lnTo>
                    <a:pt x="17954" y="10717"/>
                  </a:lnTo>
                  <a:lnTo>
                    <a:pt x="17954" y="17751"/>
                  </a:lnTo>
                  <a:lnTo>
                    <a:pt x="18612" y="20095"/>
                  </a:lnTo>
                  <a:lnTo>
                    <a:pt x="19741" y="22105"/>
                  </a:lnTo>
                  <a:lnTo>
                    <a:pt x="20963" y="24114"/>
                  </a:lnTo>
                  <a:lnTo>
                    <a:pt x="22843" y="25566"/>
                  </a:lnTo>
                  <a:lnTo>
                    <a:pt x="25287" y="26682"/>
                  </a:lnTo>
                  <a:lnTo>
                    <a:pt x="22279" y="27575"/>
                  </a:lnTo>
                  <a:lnTo>
                    <a:pt x="20023" y="29362"/>
                  </a:lnTo>
                  <a:lnTo>
                    <a:pt x="18424" y="31818"/>
                  </a:lnTo>
                  <a:lnTo>
                    <a:pt x="16826" y="34386"/>
                  </a:lnTo>
                  <a:lnTo>
                    <a:pt x="16074" y="37512"/>
                  </a:lnTo>
                  <a:lnTo>
                    <a:pt x="16111" y="46443"/>
                  </a:lnTo>
                  <a:lnTo>
                    <a:pt x="36849" y="58947"/>
                  </a:lnTo>
                  <a:lnTo>
                    <a:pt x="40704" y="57272"/>
                  </a:lnTo>
                  <a:lnTo>
                    <a:pt x="43618" y="53923"/>
                  </a:lnTo>
                  <a:lnTo>
                    <a:pt x="44320" y="53142"/>
                  </a:lnTo>
                  <a:lnTo>
                    <a:pt x="23407" y="47224"/>
                  </a:lnTo>
                  <a:lnTo>
                    <a:pt x="22561" y="45327"/>
                  </a:lnTo>
                  <a:lnTo>
                    <a:pt x="22185" y="43317"/>
                  </a:lnTo>
                  <a:lnTo>
                    <a:pt x="22222" y="37958"/>
                  </a:lnTo>
                  <a:lnTo>
                    <a:pt x="23125" y="35279"/>
                  </a:lnTo>
                  <a:lnTo>
                    <a:pt x="24911" y="33046"/>
                  </a:lnTo>
                  <a:lnTo>
                    <a:pt x="26791" y="30813"/>
                  </a:lnTo>
                  <a:lnTo>
                    <a:pt x="29141" y="29808"/>
                  </a:lnTo>
                  <a:lnTo>
                    <a:pt x="44247" y="29808"/>
                  </a:lnTo>
                  <a:lnTo>
                    <a:pt x="41926" y="27799"/>
                  </a:lnTo>
                  <a:lnTo>
                    <a:pt x="38918" y="26682"/>
                  </a:lnTo>
                  <a:lnTo>
                    <a:pt x="41362" y="25566"/>
                  </a:lnTo>
                  <a:lnTo>
                    <a:pt x="43148" y="24114"/>
                  </a:lnTo>
                  <a:lnTo>
                    <a:pt x="29705" y="24003"/>
                  </a:lnTo>
                  <a:lnTo>
                    <a:pt x="27825" y="23110"/>
                  </a:lnTo>
                  <a:lnTo>
                    <a:pt x="26321" y="21323"/>
                  </a:lnTo>
                  <a:lnTo>
                    <a:pt x="24817" y="19649"/>
                  </a:lnTo>
                  <a:lnTo>
                    <a:pt x="24178" y="17751"/>
                  </a:lnTo>
                  <a:lnTo>
                    <a:pt x="24065" y="12280"/>
                  </a:lnTo>
                  <a:lnTo>
                    <a:pt x="24817" y="10159"/>
                  </a:lnTo>
                  <a:lnTo>
                    <a:pt x="26321" y="8484"/>
                  </a:lnTo>
                  <a:lnTo>
                    <a:pt x="27825" y="6698"/>
                  </a:lnTo>
                  <a:lnTo>
                    <a:pt x="29705" y="5805"/>
                  </a:lnTo>
                  <a:lnTo>
                    <a:pt x="43380" y="5805"/>
                  </a:lnTo>
                  <a:lnTo>
                    <a:pt x="39576" y="1451"/>
                  </a:lnTo>
                  <a:lnTo>
                    <a:pt x="36191" y="0"/>
                  </a:lnTo>
                  <a:close/>
                </a:path>
                <a:path w="48259" h="59055">
                  <a:moveTo>
                    <a:pt x="44247" y="29808"/>
                  </a:moveTo>
                  <a:lnTo>
                    <a:pt x="34781" y="29808"/>
                  </a:lnTo>
                  <a:lnTo>
                    <a:pt x="37131" y="30925"/>
                  </a:lnTo>
                  <a:lnTo>
                    <a:pt x="39106" y="33157"/>
                  </a:lnTo>
                  <a:lnTo>
                    <a:pt x="40986" y="35390"/>
                  </a:lnTo>
                  <a:lnTo>
                    <a:pt x="41851" y="37958"/>
                  </a:lnTo>
                  <a:lnTo>
                    <a:pt x="41926" y="44880"/>
                  </a:lnTo>
                  <a:lnTo>
                    <a:pt x="40986" y="47671"/>
                  </a:lnTo>
                  <a:lnTo>
                    <a:pt x="39200" y="49904"/>
                  </a:lnTo>
                  <a:lnTo>
                    <a:pt x="37319" y="52025"/>
                  </a:lnTo>
                  <a:lnTo>
                    <a:pt x="34969" y="53142"/>
                  </a:lnTo>
                  <a:lnTo>
                    <a:pt x="44320" y="53142"/>
                  </a:lnTo>
                  <a:lnTo>
                    <a:pt x="46626" y="50574"/>
                  </a:lnTo>
                  <a:lnTo>
                    <a:pt x="48036" y="46443"/>
                  </a:lnTo>
                  <a:lnTo>
                    <a:pt x="47929" y="37512"/>
                  </a:lnTo>
                  <a:lnTo>
                    <a:pt x="47284" y="34832"/>
                  </a:lnTo>
                  <a:lnTo>
                    <a:pt x="45686" y="32264"/>
                  </a:lnTo>
                  <a:lnTo>
                    <a:pt x="44247" y="29808"/>
                  </a:lnTo>
                  <a:close/>
                </a:path>
                <a:path w="48259" h="59055">
                  <a:moveTo>
                    <a:pt x="43380" y="5805"/>
                  </a:moveTo>
                  <a:lnTo>
                    <a:pt x="34217" y="5805"/>
                  </a:lnTo>
                  <a:lnTo>
                    <a:pt x="36191" y="6698"/>
                  </a:lnTo>
                  <a:lnTo>
                    <a:pt x="39200" y="10271"/>
                  </a:lnTo>
                  <a:lnTo>
                    <a:pt x="39876" y="12280"/>
                  </a:lnTo>
                  <a:lnTo>
                    <a:pt x="39872" y="17751"/>
                  </a:lnTo>
                  <a:lnTo>
                    <a:pt x="39200" y="19649"/>
                  </a:lnTo>
                  <a:lnTo>
                    <a:pt x="36285" y="23110"/>
                  </a:lnTo>
                  <a:lnTo>
                    <a:pt x="34405" y="24003"/>
                  </a:lnTo>
                  <a:lnTo>
                    <a:pt x="43210" y="24003"/>
                  </a:lnTo>
                  <a:lnTo>
                    <a:pt x="44276" y="22105"/>
                  </a:lnTo>
                  <a:lnTo>
                    <a:pt x="45498" y="20095"/>
                  </a:lnTo>
                  <a:lnTo>
                    <a:pt x="46062" y="17751"/>
                  </a:lnTo>
                  <a:lnTo>
                    <a:pt x="45980" y="10717"/>
                  </a:lnTo>
                  <a:lnTo>
                    <a:pt x="44746" y="7368"/>
                  </a:lnTo>
                  <a:lnTo>
                    <a:pt x="43380" y="5805"/>
                  </a:lnTo>
                  <a:close/>
                </a:path>
              </a:pathLst>
            </a:custGeom>
            <a:solidFill>
              <a:srgbClr val="000000"/>
            </a:solidFill>
          </p:spPr>
          <p:txBody>
            <a:bodyPr wrap="square" lIns="0" tIns="0" rIns="0" bIns="0" rtlCol="0"/>
            <a:lstStyle/>
            <a:p>
              <a:endParaRPr/>
            </a:p>
          </p:txBody>
        </p:sp>
        <p:sp>
          <p:nvSpPr>
            <p:cNvPr id="315" name="object 315"/>
            <p:cNvSpPr/>
            <p:nvPr/>
          </p:nvSpPr>
          <p:spPr>
            <a:xfrm>
              <a:off x="8282197" y="2291708"/>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316" name="object 316"/>
            <p:cNvSpPr/>
            <p:nvPr/>
          </p:nvSpPr>
          <p:spPr>
            <a:xfrm>
              <a:off x="8236135" y="2263797"/>
              <a:ext cx="18415" cy="58419"/>
            </a:xfrm>
            <a:custGeom>
              <a:avLst/>
              <a:gdLst/>
              <a:ahLst/>
              <a:cxnLst/>
              <a:rect l="l" t="t" r="r" b="b"/>
              <a:pathLst>
                <a:path w="18415" h="58419">
                  <a:moveTo>
                    <a:pt x="17954" y="0"/>
                  </a:moveTo>
                  <a:lnTo>
                    <a:pt x="14100" y="0"/>
                  </a:lnTo>
                  <a:lnTo>
                    <a:pt x="13066" y="2456"/>
                  </a:lnTo>
                  <a:lnTo>
                    <a:pt x="11280" y="5023"/>
                  </a:lnTo>
                  <a:lnTo>
                    <a:pt x="6298" y="10382"/>
                  </a:lnTo>
                  <a:lnTo>
                    <a:pt x="3384" y="12615"/>
                  </a:lnTo>
                  <a:lnTo>
                    <a:pt x="0" y="14513"/>
                  </a:lnTo>
                  <a:lnTo>
                    <a:pt x="0" y="21323"/>
                  </a:lnTo>
                  <a:lnTo>
                    <a:pt x="11938" y="12727"/>
                  </a:lnTo>
                  <a:lnTo>
                    <a:pt x="11938" y="57942"/>
                  </a:lnTo>
                  <a:lnTo>
                    <a:pt x="17954" y="57942"/>
                  </a:lnTo>
                  <a:lnTo>
                    <a:pt x="17954" y="0"/>
                  </a:lnTo>
                  <a:close/>
                </a:path>
              </a:pathLst>
            </a:custGeom>
            <a:solidFill>
              <a:srgbClr val="000000"/>
            </a:solidFill>
          </p:spPr>
          <p:txBody>
            <a:bodyPr wrap="square" lIns="0" tIns="0" rIns="0" bIns="0" rtlCol="0"/>
            <a:lstStyle/>
            <a:p>
              <a:endParaRPr/>
            </a:p>
          </p:txBody>
        </p:sp>
        <p:sp>
          <p:nvSpPr>
            <p:cNvPr id="317" name="object 317"/>
            <p:cNvSpPr/>
            <p:nvPr/>
          </p:nvSpPr>
          <p:spPr>
            <a:xfrm>
              <a:off x="8310399" y="3223926"/>
              <a:ext cx="829944" cy="33655"/>
            </a:xfrm>
            <a:custGeom>
              <a:avLst/>
              <a:gdLst/>
              <a:ahLst/>
              <a:cxnLst/>
              <a:rect l="l" t="t" r="r" b="b"/>
              <a:pathLst>
                <a:path w="829945" h="33654">
                  <a:moveTo>
                    <a:pt x="0" y="0"/>
                  </a:moveTo>
                  <a:lnTo>
                    <a:pt x="829782" y="0"/>
                  </a:lnTo>
                </a:path>
                <a:path w="829945" h="33654">
                  <a:moveTo>
                    <a:pt x="44746" y="0"/>
                  </a:moveTo>
                  <a:lnTo>
                    <a:pt x="44746" y="33492"/>
                  </a:lnTo>
                </a:path>
              </a:pathLst>
            </a:custGeom>
            <a:ln w="4440">
              <a:solidFill>
                <a:srgbClr val="000000"/>
              </a:solidFill>
            </a:ln>
          </p:spPr>
          <p:txBody>
            <a:bodyPr wrap="square" lIns="0" tIns="0" rIns="0" bIns="0" rtlCol="0"/>
            <a:lstStyle/>
            <a:p>
              <a:endParaRPr/>
            </a:p>
          </p:txBody>
        </p:sp>
        <p:sp>
          <p:nvSpPr>
            <p:cNvPr id="318" name="object 318"/>
            <p:cNvSpPr/>
            <p:nvPr/>
          </p:nvSpPr>
          <p:spPr>
            <a:xfrm>
              <a:off x="8338225" y="3289237"/>
              <a:ext cx="31750" cy="59055"/>
            </a:xfrm>
            <a:custGeom>
              <a:avLst/>
              <a:gdLst/>
              <a:ahLst/>
              <a:cxnLst/>
              <a:rect l="l" t="t" r="r" b="b"/>
              <a:pathLst>
                <a:path w="31750" h="59054">
                  <a:moveTo>
                    <a:pt x="18424" y="0"/>
                  </a:moveTo>
                  <a:lnTo>
                    <a:pt x="0" y="22663"/>
                  </a:lnTo>
                  <a:lnTo>
                    <a:pt x="0" y="40303"/>
                  </a:lnTo>
                  <a:lnTo>
                    <a:pt x="19459" y="58947"/>
                  </a:lnTo>
                  <a:lnTo>
                    <a:pt x="22373" y="57831"/>
                  </a:lnTo>
                  <a:lnTo>
                    <a:pt x="26979" y="53253"/>
                  </a:lnTo>
                  <a:lnTo>
                    <a:pt x="13160" y="53142"/>
                  </a:lnTo>
                  <a:lnTo>
                    <a:pt x="10810" y="51579"/>
                  </a:lnTo>
                  <a:lnTo>
                    <a:pt x="8930" y="48341"/>
                  </a:lnTo>
                  <a:lnTo>
                    <a:pt x="7050" y="45215"/>
                  </a:lnTo>
                  <a:lnTo>
                    <a:pt x="6110" y="38963"/>
                  </a:lnTo>
                  <a:lnTo>
                    <a:pt x="13066" y="5805"/>
                  </a:lnTo>
                  <a:lnTo>
                    <a:pt x="26822" y="5805"/>
                  </a:lnTo>
                  <a:lnTo>
                    <a:pt x="26321" y="4912"/>
                  </a:lnTo>
                  <a:lnTo>
                    <a:pt x="24723" y="3126"/>
                  </a:lnTo>
                  <a:lnTo>
                    <a:pt x="22749" y="1897"/>
                  </a:lnTo>
                  <a:lnTo>
                    <a:pt x="20775" y="558"/>
                  </a:lnTo>
                  <a:lnTo>
                    <a:pt x="18424" y="0"/>
                  </a:lnTo>
                  <a:close/>
                </a:path>
                <a:path w="31750" h="59054">
                  <a:moveTo>
                    <a:pt x="26822" y="5805"/>
                  </a:moveTo>
                  <a:lnTo>
                    <a:pt x="18612" y="5805"/>
                  </a:lnTo>
                  <a:lnTo>
                    <a:pt x="20869" y="7368"/>
                  </a:lnTo>
                  <a:lnTo>
                    <a:pt x="24629" y="13620"/>
                  </a:lnTo>
                  <a:lnTo>
                    <a:pt x="25453" y="19202"/>
                  </a:lnTo>
                  <a:lnTo>
                    <a:pt x="25569" y="38963"/>
                  </a:lnTo>
                  <a:lnTo>
                    <a:pt x="24629" y="45215"/>
                  </a:lnTo>
                  <a:lnTo>
                    <a:pt x="20869" y="51467"/>
                  </a:lnTo>
                  <a:lnTo>
                    <a:pt x="18613" y="53142"/>
                  </a:lnTo>
                  <a:lnTo>
                    <a:pt x="27041" y="53142"/>
                  </a:lnTo>
                  <a:lnTo>
                    <a:pt x="28765" y="50016"/>
                  </a:lnTo>
                  <a:lnTo>
                    <a:pt x="29987" y="45885"/>
                  </a:lnTo>
                  <a:lnTo>
                    <a:pt x="31115" y="41754"/>
                  </a:lnTo>
                  <a:lnTo>
                    <a:pt x="31679" y="36283"/>
                  </a:lnTo>
                  <a:lnTo>
                    <a:pt x="31587" y="22663"/>
                  </a:lnTo>
                  <a:lnTo>
                    <a:pt x="27637" y="7256"/>
                  </a:lnTo>
                  <a:lnTo>
                    <a:pt x="26822" y="5805"/>
                  </a:lnTo>
                  <a:close/>
                </a:path>
              </a:pathLst>
            </a:custGeom>
            <a:solidFill>
              <a:srgbClr val="000000"/>
            </a:solidFill>
          </p:spPr>
          <p:txBody>
            <a:bodyPr wrap="square" lIns="0" tIns="0" rIns="0" bIns="0" rtlCol="0"/>
            <a:lstStyle/>
            <a:p>
              <a:endParaRPr/>
            </a:p>
          </p:txBody>
        </p:sp>
        <p:sp>
          <p:nvSpPr>
            <p:cNvPr id="319" name="object 319"/>
            <p:cNvSpPr/>
            <p:nvPr/>
          </p:nvSpPr>
          <p:spPr>
            <a:xfrm>
              <a:off x="8503297"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20" name="object 320"/>
            <p:cNvSpPr/>
            <p:nvPr/>
          </p:nvSpPr>
          <p:spPr>
            <a:xfrm>
              <a:off x="8480078" y="3289237"/>
              <a:ext cx="47625" cy="58419"/>
            </a:xfrm>
            <a:custGeom>
              <a:avLst/>
              <a:gdLst/>
              <a:ahLst/>
              <a:cxnLst/>
              <a:rect l="l" t="t" r="r" b="b"/>
              <a:pathLst>
                <a:path w="47625" h="58420">
                  <a:moveTo>
                    <a:pt x="6862" y="49904"/>
                  </a:moveTo>
                  <a:lnTo>
                    <a:pt x="0" y="49904"/>
                  </a:lnTo>
                  <a:lnTo>
                    <a:pt x="0" y="57942"/>
                  </a:lnTo>
                  <a:lnTo>
                    <a:pt x="6862" y="57942"/>
                  </a:lnTo>
                  <a:lnTo>
                    <a:pt x="6862" y="49904"/>
                  </a:lnTo>
                  <a:close/>
                </a:path>
                <a:path w="47625" h="58420">
                  <a:moveTo>
                    <a:pt x="44407" y="5805"/>
                  </a:moveTo>
                  <a:lnTo>
                    <a:pt x="34875" y="5805"/>
                  </a:lnTo>
                  <a:lnTo>
                    <a:pt x="37037" y="6810"/>
                  </a:lnTo>
                  <a:lnTo>
                    <a:pt x="38730" y="8708"/>
                  </a:lnTo>
                  <a:lnTo>
                    <a:pt x="40422" y="10717"/>
                  </a:lnTo>
                  <a:lnTo>
                    <a:pt x="41268" y="13062"/>
                  </a:lnTo>
                  <a:lnTo>
                    <a:pt x="41268" y="18532"/>
                  </a:lnTo>
                  <a:lnTo>
                    <a:pt x="40328" y="21323"/>
                  </a:lnTo>
                  <a:lnTo>
                    <a:pt x="24347" y="39856"/>
                  </a:lnTo>
                  <a:lnTo>
                    <a:pt x="21809" y="42870"/>
                  </a:lnTo>
                  <a:lnTo>
                    <a:pt x="18142" y="47894"/>
                  </a:lnTo>
                  <a:lnTo>
                    <a:pt x="16920" y="50462"/>
                  </a:lnTo>
                  <a:lnTo>
                    <a:pt x="16074" y="53030"/>
                  </a:lnTo>
                  <a:lnTo>
                    <a:pt x="15510" y="54593"/>
                  </a:lnTo>
                  <a:lnTo>
                    <a:pt x="15322" y="56268"/>
                  </a:lnTo>
                  <a:lnTo>
                    <a:pt x="15322" y="57942"/>
                  </a:lnTo>
                  <a:lnTo>
                    <a:pt x="47472" y="57942"/>
                  </a:lnTo>
                  <a:lnTo>
                    <a:pt x="47472" y="51132"/>
                  </a:lnTo>
                  <a:lnTo>
                    <a:pt x="23689" y="51132"/>
                  </a:lnTo>
                  <a:lnTo>
                    <a:pt x="24347" y="49792"/>
                  </a:lnTo>
                  <a:lnTo>
                    <a:pt x="25193" y="48564"/>
                  </a:lnTo>
                  <a:lnTo>
                    <a:pt x="27167" y="45996"/>
                  </a:lnTo>
                  <a:lnTo>
                    <a:pt x="29517" y="43540"/>
                  </a:lnTo>
                  <a:lnTo>
                    <a:pt x="37319" y="35725"/>
                  </a:lnTo>
                  <a:lnTo>
                    <a:pt x="40422" y="32376"/>
                  </a:lnTo>
                  <a:lnTo>
                    <a:pt x="47340" y="18532"/>
                  </a:lnTo>
                  <a:lnTo>
                    <a:pt x="47301" y="11275"/>
                  </a:lnTo>
                  <a:lnTo>
                    <a:pt x="46062" y="7703"/>
                  </a:lnTo>
                  <a:lnTo>
                    <a:pt x="44407" y="5805"/>
                  </a:lnTo>
                  <a:close/>
                </a:path>
                <a:path w="47625" h="58420">
                  <a:moveTo>
                    <a:pt x="36943" y="0"/>
                  </a:moveTo>
                  <a:lnTo>
                    <a:pt x="16450" y="16634"/>
                  </a:lnTo>
                  <a:lnTo>
                    <a:pt x="22655" y="17416"/>
                  </a:lnTo>
                  <a:lnTo>
                    <a:pt x="22655" y="13843"/>
                  </a:lnTo>
                  <a:lnTo>
                    <a:pt x="23501" y="10941"/>
                  </a:lnTo>
                  <a:lnTo>
                    <a:pt x="25287" y="8931"/>
                  </a:lnTo>
                  <a:lnTo>
                    <a:pt x="26979" y="6810"/>
                  </a:lnTo>
                  <a:lnTo>
                    <a:pt x="29235" y="5805"/>
                  </a:lnTo>
                  <a:lnTo>
                    <a:pt x="44407" y="5805"/>
                  </a:lnTo>
                  <a:lnTo>
                    <a:pt x="43336" y="4577"/>
                  </a:lnTo>
                  <a:lnTo>
                    <a:pt x="40610" y="1563"/>
                  </a:lnTo>
                  <a:lnTo>
                    <a:pt x="36943" y="0"/>
                  </a:lnTo>
                  <a:close/>
                </a:path>
              </a:pathLst>
            </a:custGeom>
            <a:solidFill>
              <a:srgbClr val="000000"/>
            </a:solidFill>
          </p:spPr>
          <p:txBody>
            <a:bodyPr wrap="square" lIns="0" tIns="0" rIns="0" bIns="0" rtlCol="0"/>
            <a:lstStyle/>
            <a:p>
              <a:endParaRPr/>
            </a:p>
          </p:txBody>
        </p:sp>
        <p:sp>
          <p:nvSpPr>
            <p:cNvPr id="321" name="object 321"/>
            <p:cNvSpPr/>
            <p:nvPr/>
          </p:nvSpPr>
          <p:spPr>
            <a:xfrm>
              <a:off x="8651261"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22" name="object 322"/>
            <p:cNvSpPr/>
            <p:nvPr/>
          </p:nvSpPr>
          <p:spPr>
            <a:xfrm>
              <a:off x="8628136" y="3289460"/>
              <a:ext cx="48260" cy="57785"/>
            </a:xfrm>
            <a:custGeom>
              <a:avLst/>
              <a:gdLst/>
              <a:ahLst/>
              <a:cxnLst/>
              <a:rect l="l" t="t" r="r" b="b"/>
              <a:pathLst>
                <a:path w="48259" h="57785">
                  <a:moveTo>
                    <a:pt x="6768" y="49681"/>
                  </a:moveTo>
                  <a:lnTo>
                    <a:pt x="0" y="49681"/>
                  </a:lnTo>
                  <a:lnTo>
                    <a:pt x="0" y="57719"/>
                  </a:lnTo>
                  <a:lnTo>
                    <a:pt x="6768" y="57719"/>
                  </a:lnTo>
                  <a:lnTo>
                    <a:pt x="6768" y="49681"/>
                  </a:lnTo>
                  <a:close/>
                </a:path>
                <a:path w="48259" h="57785">
                  <a:moveTo>
                    <a:pt x="41174" y="43875"/>
                  </a:moveTo>
                  <a:lnTo>
                    <a:pt x="35157" y="43875"/>
                  </a:lnTo>
                  <a:lnTo>
                    <a:pt x="35157" y="57719"/>
                  </a:lnTo>
                  <a:lnTo>
                    <a:pt x="41174" y="57719"/>
                  </a:lnTo>
                  <a:lnTo>
                    <a:pt x="41174" y="43875"/>
                  </a:lnTo>
                  <a:close/>
                </a:path>
                <a:path w="48259" h="57785">
                  <a:moveTo>
                    <a:pt x="41174" y="0"/>
                  </a:moveTo>
                  <a:lnTo>
                    <a:pt x="36285" y="0"/>
                  </a:lnTo>
                  <a:lnTo>
                    <a:pt x="14100" y="37400"/>
                  </a:lnTo>
                  <a:lnTo>
                    <a:pt x="14100" y="43875"/>
                  </a:lnTo>
                  <a:lnTo>
                    <a:pt x="47660" y="43875"/>
                  </a:lnTo>
                  <a:lnTo>
                    <a:pt x="47660" y="37400"/>
                  </a:lnTo>
                  <a:lnTo>
                    <a:pt x="19929" y="37400"/>
                  </a:lnTo>
                  <a:lnTo>
                    <a:pt x="35157" y="11387"/>
                  </a:lnTo>
                  <a:lnTo>
                    <a:pt x="41174" y="11387"/>
                  </a:lnTo>
                  <a:lnTo>
                    <a:pt x="41174" y="0"/>
                  </a:lnTo>
                  <a:close/>
                </a:path>
                <a:path w="48259" h="57785">
                  <a:moveTo>
                    <a:pt x="41174" y="11387"/>
                  </a:moveTo>
                  <a:lnTo>
                    <a:pt x="35157" y="11387"/>
                  </a:lnTo>
                  <a:lnTo>
                    <a:pt x="35157" y="37400"/>
                  </a:lnTo>
                  <a:lnTo>
                    <a:pt x="41174" y="37400"/>
                  </a:lnTo>
                  <a:lnTo>
                    <a:pt x="41174" y="11387"/>
                  </a:lnTo>
                  <a:close/>
                </a:path>
              </a:pathLst>
            </a:custGeom>
            <a:solidFill>
              <a:srgbClr val="000000"/>
            </a:solidFill>
          </p:spPr>
          <p:txBody>
            <a:bodyPr wrap="square" lIns="0" tIns="0" rIns="0" bIns="0" rtlCol="0"/>
            <a:lstStyle/>
            <a:p>
              <a:endParaRPr/>
            </a:p>
          </p:txBody>
        </p:sp>
        <p:sp>
          <p:nvSpPr>
            <p:cNvPr id="323" name="object 323"/>
            <p:cNvSpPr/>
            <p:nvPr/>
          </p:nvSpPr>
          <p:spPr>
            <a:xfrm>
              <a:off x="8799413"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24" name="object 324"/>
            <p:cNvSpPr/>
            <p:nvPr/>
          </p:nvSpPr>
          <p:spPr>
            <a:xfrm>
              <a:off x="8776194" y="3289237"/>
              <a:ext cx="48260" cy="59055"/>
            </a:xfrm>
            <a:custGeom>
              <a:avLst/>
              <a:gdLst/>
              <a:ahLst/>
              <a:cxnLst/>
              <a:rect l="l" t="t" r="r" b="b"/>
              <a:pathLst>
                <a:path w="48259" h="59054">
                  <a:moveTo>
                    <a:pt x="6862" y="49904"/>
                  </a:moveTo>
                  <a:lnTo>
                    <a:pt x="0" y="49904"/>
                  </a:lnTo>
                  <a:lnTo>
                    <a:pt x="0" y="57942"/>
                  </a:lnTo>
                  <a:lnTo>
                    <a:pt x="6862" y="57942"/>
                  </a:lnTo>
                  <a:lnTo>
                    <a:pt x="6862" y="49904"/>
                  </a:lnTo>
                  <a:close/>
                </a:path>
                <a:path w="48259" h="59054">
                  <a:moveTo>
                    <a:pt x="37131" y="0"/>
                  </a:moveTo>
                  <a:lnTo>
                    <a:pt x="28201" y="0"/>
                  </a:lnTo>
                  <a:lnTo>
                    <a:pt x="24065" y="2232"/>
                  </a:lnTo>
                  <a:lnTo>
                    <a:pt x="17578" y="11610"/>
                  </a:lnTo>
                  <a:lnTo>
                    <a:pt x="15886" y="19760"/>
                  </a:lnTo>
                  <a:lnTo>
                    <a:pt x="15886" y="40861"/>
                  </a:lnTo>
                  <a:lnTo>
                    <a:pt x="17390" y="48006"/>
                  </a:lnTo>
                  <a:lnTo>
                    <a:pt x="20666" y="52472"/>
                  </a:lnTo>
                  <a:lnTo>
                    <a:pt x="23689" y="56714"/>
                  </a:lnTo>
                  <a:lnTo>
                    <a:pt x="27731" y="58947"/>
                  </a:lnTo>
                  <a:lnTo>
                    <a:pt x="35627" y="58947"/>
                  </a:lnTo>
                  <a:lnTo>
                    <a:pt x="38260" y="58054"/>
                  </a:lnTo>
                  <a:lnTo>
                    <a:pt x="40516" y="56491"/>
                  </a:lnTo>
                  <a:lnTo>
                    <a:pt x="42866" y="54816"/>
                  </a:lnTo>
                  <a:lnTo>
                    <a:pt x="44084" y="53142"/>
                  </a:lnTo>
                  <a:lnTo>
                    <a:pt x="30927" y="53142"/>
                  </a:lnTo>
                  <a:lnTo>
                    <a:pt x="29235" y="52472"/>
                  </a:lnTo>
                  <a:lnTo>
                    <a:pt x="27637" y="51355"/>
                  </a:lnTo>
                  <a:lnTo>
                    <a:pt x="26133" y="50127"/>
                  </a:lnTo>
                  <a:lnTo>
                    <a:pt x="24911" y="48453"/>
                  </a:lnTo>
                  <a:lnTo>
                    <a:pt x="24065" y="46220"/>
                  </a:lnTo>
                  <a:lnTo>
                    <a:pt x="23125" y="43987"/>
                  </a:lnTo>
                  <a:lnTo>
                    <a:pt x="22749" y="41642"/>
                  </a:lnTo>
                  <a:lnTo>
                    <a:pt x="22749" y="35502"/>
                  </a:lnTo>
                  <a:lnTo>
                    <a:pt x="23689" y="32488"/>
                  </a:lnTo>
                  <a:lnTo>
                    <a:pt x="25569" y="30143"/>
                  </a:lnTo>
                  <a:lnTo>
                    <a:pt x="27261" y="28134"/>
                  </a:lnTo>
                  <a:lnTo>
                    <a:pt x="21809" y="28134"/>
                  </a:lnTo>
                  <a:lnTo>
                    <a:pt x="21837" y="22216"/>
                  </a:lnTo>
                  <a:lnTo>
                    <a:pt x="22373" y="17974"/>
                  </a:lnTo>
                  <a:lnTo>
                    <a:pt x="23501" y="14848"/>
                  </a:lnTo>
                  <a:lnTo>
                    <a:pt x="24535" y="11722"/>
                  </a:lnTo>
                  <a:lnTo>
                    <a:pt x="26039" y="9266"/>
                  </a:lnTo>
                  <a:lnTo>
                    <a:pt x="27919" y="7703"/>
                  </a:lnTo>
                  <a:lnTo>
                    <a:pt x="29329" y="6475"/>
                  </a:lnTo>
                  <a:lnTo>
                    <a:pt x="31021" y="5805"/>
                  </a:lnTo>
                  <a:lnTo>
                    <a:pt x="44591" y="5805"/>
                  </a:lnTo>
                  <a:lnTo>
                    <a:pt x="40234" y="1228"/>
                  </a:lnTo>
                  <a:lnTo>
                    <a:pt x="37131" y="0"/>
                  </a:lnTo>
                  <a:close/>
                </a:path>
                <a:path w="48259" h="59054">
                  <a:moveTo>
                    <a:pt x="44622" y="26794"/>
                  </a:moveTo>
                  <a:lnTo>
                    <a:pt x="35063" y="26794"/>
                  </a:lnTo>
                  <a:lnTo>
                    <a:pt x="37319" y="27910"/>
                  </a:lnTo>
                  <a:lnTo>
                    <a:pt x="39200" y="30143"/>
                  </a:lnTo>
                  <a:lnTo>
                    <a:pt x="40986" y="32488"/>
                  </a:lnTo>
                  <a:lnTo>
                    <a:pt x="41802" y="35502"/>
                  </a:lnTo>
                  <a:lnTo>
                    <a:pt x="41767" y="43987"/>
                  </a:lnTo>
                  <a:lnTo>
                    <a:pt x="40892" y="47001"/>
                  </a:lnTo>
                  <a:lnTo>
                    <a:pt x="37319" y="51913"/>
                  </a:lnTo>
                  <a:lnTo>
                    <a:pt x="35157" y="53142"/>
                  </a:lnTo>
                  <a:lnTo>
                    <a:pt x="44084" y="53142"/>
                  </a:lnTo>
                  <a:lnTo>
                    <a:pt x="44652" y="52360"/>
                  </a:lnTo>
                  <a:lnTo>
                    <a:pt x="45968" y="49346"/>
                  </a:lnTo>
                  <a:lnTo>
                    <a:pt x="47284" y="46220"/>
                  </a:lnTo>
                  <a:lnTo>
                    <a:pt x="47942" y="42870"/>
                  </a:lnTo>
                  <a:lnTo>
                    <a:pt x="47942" y="33716"/>
                  </a:lnTo>
                  <a:lnTo>
                    <a:pt x="46532" y="29138"/>
                  </a:lnTo>
                  <a:lnTo>
                    <a:pt x="44622" y="26794"/>
                  </a:lnTo>
                  <a:close/>
                </a:path>
                <a:path w="48259" h="59054">
                  <a:moveTo>
                    <a:pt x="37602" y="20542"/>
                  </a:moveTo>
                  <a:lnTo>
                    <a:pt x="21809" y="28134"/>
                  </a:lnTo>
                  <a:lnTo>
                    <a:pt x="27261" y="28134"/>
                  </a:lnTo>
                  <a:lnTo>
                    <a:pt x="27449" y="27910"/>
                  </a:lnTo>
                  <a:lnTo>
                    <a:pt x="29705" y="26794"/>
                  </a:lnTo>
                  <a:lnTo>
                    <a:pt x="44622" y="26794"/>
                  </a:lnTo>
                  <a:lnTo>
                    <a:pt x="43624" y="25566"/>
                  </a:lnTo>
                  <a:lnTo>
                    <a:pt x="40986" y="22216"/>
                  </a:lnTo>
                  <a:lnTo>
                    <a:pt x="37602" y="20542"/>
                  </a:lnTo>
                  <a:close/>
                </a:path>
                <a:path w="48259" h="59054">
                  <a:moveTo>
                    <a:pt x="44591" y="5805"/>
                  </a:moveTo>
                  <a:lnTo>
                    <a:pt x="35251" y="5805"/>
                  </a:lnTo>
                  <a:lnTo>
                    <a:pt x="37319" y="6810"/>
                  </a:lnTo>
                  <a:lnTo>
                    <a:pt x="38918" y="8819"/>
                  </a:lnTo>
                  <a:lnTo>
                    <a:pt x="39858" y="10047"/>
                  </a:lnTo>
                  <a:lnTo>
                    <a:pt x="40610" y="12169"/>
                  </a:lnTo>
                  <a:lnTo>
                    <a:pt x="41174" y="14848"/>
                  </a:lnTo>
                  <a:lnTo>
                    <a:pt x="47096" y="14401"/>
                  </a:lnTo>
                  <a:lnTo>
                    <a:pt x="46626" y="9824"/>
                  </a:lnTo>
                  <a:lnTo>
                    <a:pt x="45122" y="6363"/>
                  </a:lnTo>
                  <a:lnTo>
                    <a:pt x="44591" y="5805"/>
                  </a:lnTo>
                  <a:close/>
                </a:path>
              </a:pathLst>
            </a:custGeom>
            <a:solidFill>
              <a:srgbClr val="000000"/>
            </a:solidFill>
          </p:spPr>
          <p:txBody>
            <a:bodyPr wrap="square" lIns="0" tIns="0" rIns="0" bIns="0" rtlCol="0"/>
            <a:lstStyle/>
            <a:p>
              <a:endParaRPr/>
            </a:p>
          </p:txBody>
        </p:sp>
        <p:sp>
          <p:nvSpPr>
            <p:cNvPr id="325" name="object 325"/>
            <p:cNvSpPr/>
            <p:nvPr/>
          </p:nvSpPr>
          <p:spPr>
            <a:xfrm>
              <a:off x="8947565"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26" name="object 326"/>
            <p:cNvSpPr/>
            <p:nvPr/>
          </p:nvSpPr>
          <p:spPr>
            <a:xfrm>
              <a:off x="8924346" y="3289237"/>
              <a:ext cx="48260" cy="59055"/>
            </a:xfrm>
            <a:custGeom>
              <a:avLst/>
              <a:gdLst/>
              <a:ahLst/>
              <a:cxnLst/>
              <a:rect l="l" t="t" r="r" b="b"/>
              <a:pathLst>
                <a:path w="48259" h="59054">
                  <a:moveTo>
                    <a:pt x="6768" y="49904"/>
                  </a:moveTo>
                  <a:lnTo>
                    <a:pt x="0" y="49904"/>
                  </a:lnTo>
                  <a:lnTo>
                    <a:pt x="0" y="57942"/>
                  </a:lnTo>
                  <a:lnTo>
                    <a:pt x="6768" y="57942"/>
                  </a:lnTo>
                  <a:lnTo>
                    <a:pt x="6768" y="49904"/>
                  </a:lnTo>
                  <a:close/>
                </a:path>
                <a:path w="48259" h="59054">
                  <a:moveTo>
                    <a:pt x="36191" y="0"/>
                  </a:moveTo>
                  <a:lnTo>
                    <a:pt x="17986" y="17751"/>
                  </a:lnTo>
                  <a:lnTo>
                    <a:pt x="18612" y="19984"/>
                  </a:lnTo>
                  <a:lnTo>
                    <a:pt x="19741" y="21993"/>
                  </a:lnTo>
                  <a:lnTo>
                    <a:pt x="20963" y="24003"/>
                  </a:lnTo>
                  <a:lnTo>
                    <a:pt x="22843" y="25566"/>
                  </a:lnTo>
                  <a:lnTo>
                    <a:pt x="25287" y="26682"/>
                  </a:lnTo>
                  <a:lnTo>
                    <a:pt x="22279" y="27575"/>
                  </a:lnTo>
                  <a:lnTo>
                    <a:pt x="20023" y="29250"/>
                  </a:lnTo>
                  <a:lnTo>
                    <a:pt x="16826" y="34386"/>
                  </a:lnTo>
                  <a:lnTo>
                    <a:pt x="15980" y="37512"/>
                  </a:lnTo>
                  <a:lnTo>
                    <a:pt x="15980" y="46331"/>
                  </a:lnTo>
                  <a:lnTo>
                    <a:pt x="17484" y="50462"/>
                  </a:lnTo>
                  <a:lnTo>
                    <a:pt x="23407" y="57272"/>
                  </a:lnTo>
                  <a:lnTo>
                    <a:pt x="27261" y="58947"/>
                  </a:lnTo>
                  <a:lnTo>
                    <a:pt x="36849" y="58947"/>
                  </a:lnTo>
                  <a:lnTo>
                    <a:pt x="40704" y="57272"/>
                  </a:lnTo>
                  <a:lnTo>
                    <a:pt x="43618" y="53923"/>
                  </a:lnTo>
                  <a:lnTo>
                    <a:pt x="44320" y="53142"/>
                  </a:lnTo>
                  <a:lnTo>
                    <a:pt x="23407" y="47113"/>
                  </a:lnTo>
                  <a:lnTo>
                    <a:pt x="22561" y="45215"/>
                  </a:lnTo>
                  <a:lnTo>
                    <a:pt x="22185" y="43317"/>
                  </a:lnTo>
                  <a:lnTo>
                    <a:pt x="22222" y="37846"/>
                  </a:lnTo>
                  <a:lnTo>
                    <a:pt x="23125" y="35167"/>
                  </a:lnTo>
                  <a:lnTo>
                    <a:pt x="26791" y="30813"/>
                  </a:lnTo>
                  <a:lnTo>
                    <a:pt x="29141" y="29697"/>
                  </a:lnTo>
                  <a:lnTo>
                    <a:pt x="44182" y="29697"/>
                  </a:lnTo>
                  <a:lnTo>
                    <a:pt x="41926" y="27799"/>
                  </a:lnTo>
                  <a:lnTo>
                    <a:pt x="38918" y="26682"/>
                  </a:lnTo>
                  <a:lnTo>
                    <a:pt x="41268" y="25566"/>
                  </a:lnTo>
                  <a:lnTo>
                    <a:pt x="43148" y="24003"/>
                  </a:lnTo>
                  <a:lnTo>
                    <a:pt x="29705" y="23891"/>
                  </a:lnTo>
                  <a:lnTo>
                    <a:pt x="27825" y="22998"/>
                  </a:lnTo>
                  <a:lnTo>
                    <a:pt x="26321" y="21323"/>
                  </a:lnTo>
                  <a:lnTo>
                    <a:pt x="24817" y="19537"/>
                  </a:lnTo>
                  <a:lnTo>
                    <a:pt x="24140" y="17527"/>
                  </a:lnTo>
                  <a:lnTo>
                    <a:pt x="24065" y="12169"/>
                  </a:lnTo>
                  <a:lnTo>
                    <a:pt x="24817" y="10159"/>
                  </a:lnTo>
                  <a:lnTo>
                    <a:pt x="26321" y="8373"/>
                  </a:lnTo>
                  <a:lnTo>
                    <a:pt x="27825" y="6698"/>
                  </a:lnTo>
                  <a:lnTo>
                    <a:pt x="29705" y="5805"/>
                  </a:lnTo>
                  <a:lnTo>
                    <a:pt x="43477" y="5805"/>
                  </a:lnTo>
                  <a:lnTo>
                    <a:pt x="42107" y="4242"/>
                  </a:lnTo>
                  <a:lnTo>
                    <a:pt x="39576" y="1451"/>
                  </a:lnTo>
                  <a:lnTo>
                    <a:pt x="36191" y="0"/>
                  </a:lnTo>
                  <a:close/>
                </a:path>
                <a:path w="48259" h="59054">
                  <a:moveTo>
                    <a:pt x="44182" y="29697"/>
                  </a:moveTo>
                  <a:lnTo>
                    <a:pt x="34781" y="29697"/>
                  </a:lnTo>
                  <a:lnTo>
                    <a:pt x="37131" y="30813"/>
                  </a:lnTo>
                  <a:lnTo>
                    <a:pt x="39106" y="33046"/>
                  </a:lnTo>
                  <a:lnTo>
                    <a:pt x="40986" y="35279"/>
                  </a:lnTo>
                  <a:lnTo>
                    <a:pt x="41738" y="37512"/>
                  </a:lnTo>
                  <a:lnTo>
                    <a:pt x="41813" y="45215"/>
                  </a:lnTo>
                  <a:lnTo>
                    <a:pt x="40986" y="47671"/>
                  </a:lnTo>
                  <a:lnTo>
                    <a:pt x="37319" y="52025"/>
                  </a:lnTo>
                  <a:lnTo>
                    <a:pt x="34969" y="53142"/>
                  </a:lnTo>
                  <a:lnTo>
                    <a:pt x="44320" y="53142"/>
                  </a:lnTo>
                  <a:lnTo>
                    <a:pt x="46626" y="50574"/>
                  </a:lnTo>
                  <a:lnTo>
                    <a:pt x="48036" y="46331"/>
                  </a:lnTo>
                  <a:lnTo>
                    <a:pt x="47953" y="37512"/>
                  </a:lnTo>
                  <a:lnTo>
                    <a:pt x="47284" y="34832"/>
                  </a:lnTo>
                  <a:lnTo>
                    <a:pt x="45686" y="32264"/>
                  </a:lnTo>
                  <a:lnTo>
                    <a:pt x="44182" y="29697"/>
                  </a:lnTo>
                  <a:close/>
                </a:path>
                <a:path w="48259" h="59054">
                  <a:moveTo>
                    <a:pt x="43477" y="5805"/>
                  </a:moveTo>
                  <a:lnTo>
                    <a:pt x="34217" y="5805"/>
                  </a:lnTo>
                  <a:lnTo>
                    <a:pt x="36097" y="6698"/>
                  </a:lnTo>
                  <a:lnTo>
                    <a:pt x="37696" y="8484"/>
                  </a:lnTo>
                  <a:lnTo>
                    <a:pt x="39200" y="10271"/>
                  </a:lnTo>
                  <a:lnTo>
                    <a:pt x="39872" y="12169"/>
                  </a:lnTo>
                  <a:lnTo>
                    <a:pt x="39872" y="17751"/>
                  </a:lnTo>
                  <a:lnTo>
                    <a:pt x="39200" y="19649"/>
                  </a:lnTo>
                  <a:lnTo>
                    <a:pt x="37696" y="21323"/>
                  </a:lnTo>
                  <a:lnTo>
                    <a:pt x="36285" y="23110"/>
                  </a:lnTo>
                  <a:lnTo>
                    <a:pt x="34405" y="23891"/>
                  </a:lnTo>
                  <a:lnTo>
                    <a:pt x="43210" y="23891"/>
                  </a:lnTo>
                  <a:lnTo>
                    <a:pt x="44276" y="21993"/>
                  </a:lnTo>
                  <a:lnTo>
                    <a:pt x="45498" y="20095"/>
                  </a:lnTo>
                  <a:lnTo>
                    <a:pt x="46062" y="17751"/>
                  </a:lnTo>
                  <a:lnTo>
                    <a:pt x="45980" y="10606"/>
                  </a:lnTo>
                  <a:lnTo>
                    <a:pt x="44746" y="7256"/>
                  </a:lnTo>
                  <a:lnTo>
                    <a:pt x="43477" y="5805"/>
                  </a:lnTo>
                  <a:close/>
                </a:path>
              </a:pathLst>
            </a:custGeom>
            <a:solidFill>
              <a:srgbClr val="000000"/>
            </a:solidFill>
          </p:spPr>
          <p:txBody>
            <a:bodyPr wrap="square" lIns="0" tIns="0" rIns="0" bIns="0" rtlCol="0"/>
            <a:lstStyle/>
            <a:p>
              <a:endParaRPr/>
            </a:p>
          </p:txBody>
        </p:sp>
        <p:sp>
          <p:nvSpPr>
            <p:cNvPr id="327" name="object 327"/>
            <p:cNvSpPr/>
            <p:nvPr/>
          </p:nvSpPr>
          <p:spPr>
            <a:xfrm>
              <a:off x="9095529"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28" name="object 328"/>
            <p:cNvSpPr/>
            <p:nvPr/>
          </p:nvSpPr>
          <p:spPr>
            <a:xfrm>
              <a:off x="8463991" y="2114981"/>
              <a:ext cx="637540" cy="1232535"/>
            </a:xfrm>
            <a:custGeom>
              <a:avLst/>
              <a:gdLst/>
              <a:ahLst/>
              <a:cxnLst/>
              <a:rect l="l" t="t" r="r" b="b"/>
              <a:pathLst>
                <a:path w="637540" h="1232535">
                  <a:moveTo>
                    <a:pt x="9029" y="342"/>
                  </a:moveTo>
                  <a:lnTo>
                    <a:pt x="0" y="342"/>
                  </a:lnTo>
                  <a:lnTo>
                    <a:pt x="0" y="81280"/>
                  </a:lnTo>
                  <a:lnTo>
                    <a:pt x="9029" y="81280"/>
                  </a:lnTo>
                  <a:lnTo>
                    <a:pt x="9029" y="342"/>
                  </a:lnTo>
                  <a:close/>
                </a:path>
                <a:path w="637540" h="1232535">
                  <a:moveTo>
                    <a:pt x="91655" y="81280"/>
                  </a:moveTo>
                  <a:lnTo>
                    <a:pt x="91605" y="34048"/>
                  </a:lnTo>
                  <a:lnTo>
                    <a:pt x="81318" y="21323"/>
                  </a:lnTo>
                  <a:lnTo>
                    <a:pt x="70129" y="21323"/>
                  </a:lnTo>
                  <a:lnTo>
                    <a:pt x="65062" y="24676"/>
                  </a:lnTo>
                  <a:lnTo>
                    <a:pt x="61112" y="31597"/>
                  </a:lnTo>
                  <a:lnTo>
                    <a:pt x="60617" y="29921"/>
                  </a:lnTo>
                  <a:lnTo>
                    <a:pt x="60172" y="28359"/>
                  </a:lnTo>
                  <a:lnTo>
                    <a:pt x="58470" y="25793"/>
                  </a:lnTo>
                  <a:lnTo>
                    <a:pt x="56121" y="24003"/>
                  </a:lnTo>
                  <a:lnTo>
                    <a:pt x="53873" y="22225"/>
                  </a:lnTo>
                  <a:lnTo>
                    <a:pt x="50863" y="21323"/>
                  </a:lnTo>
                  <a:lnTo>
                    <a:pt x="43903" y="21323"/>
                  </a:lnTo>
                  <a:lnTo>
                    <a:pt x="32156" y="30810"/>
                  </a:lnTo>
                  <a:lnTo>
                    <a:pt x="32156" y="22669"/>
                  </a:lnTo>
                  <a:lnTo>
                    <a:pt x="24726" y="22669"/>
                  </a:lnTo>
                  <a:lnTo>
                    <a:pt x="24726" y="81280"/>
                  </a:lnTo>
                  <a:lnTo>
                    <a:pt x="33096" y="81280"/>
                  </a:lnTo>
                  <a:lnTo>
                    <a:pt x="33096" y="45554"/>
                  </a:lnTo>
                  <a:lnTo>
                    <a:pt x="33566" y="41427"/>
                  </a:lnTo>
                  <a:lnTo>
                    <a:pt x="42964" y="29921"/>
                  </a:lnTo>
                  <a:lnTo>
                    <a:pt x="48412" y="29921"/>
                  </a:lnTo>
                  <a:lnTo>
                    <a:pt x="50673" y="31038"/>
                  </a:lnTo>
                  <a:lnTo>
                    <a:pt x="51993" y="33274"/>
                  </a:lnTo>
                  <a:lnTo>
                    <a:pt x="53403" y="35394"/>
                  </a:lnTo>
                  <a:lnTo>
                    <a:pt x="54038" y="38633"/>
                  </a:lnTo>
                  <a:lnTo>
                    <a:pt x="54063" y="81280"/>
                  </a:lnTo>
                  <a:lnTo>
                    <a:pt x="62420" y="81280"/>
                  </a:lnTo>
                  <a:lnTo>
                    <a:pt x="62420" y="41198"/>
                  </a:lnTo>
                  <a:lnTo>
                    <a:pt x="63550" y="36728"/>
                  </a:lnTo>
                  <a:lnTo>
                    <a:pt x="65900" y="34048"/>
                  </a:lnTo>
                  <a:lnTo>
                    <a:pt x="67894" y="31597"/>
                  </a:lnTo>
                  <a:lnTo>
                    <a:pt x="68160" y="31267"/>
                  </a:lnTo>
                  <a:lnTo>
                    <a:pt x="71069" y="29921"/>
                  </a:lnTo>
                  <a:lnTo>
                    <a:pt x="76428" y="29921"/>
                  </a:lnTo>
                  <a:lnTo>
                    <a:pt x="83299" y="40411"/>
                  </a:lnTo>
                  <a:lnTo>
                    <a:pt x="83299" y="81280"/>
                  </a:lnTo>
                  <a:lnTo>
                    <a:pt x="91655" y="81280"/>
                  </a:lnTo>
                  <a:close/>
                </a:path>
                <a:path w="637540" h="1232535">
                  <a:moveTo>
                    <a:pt x="149377" y="45885"/>
                  </a:moveTo>
                  <a:lnTo>
                    <a:pt x="148539" y="40754"/>
                  </a:lnTo>
                  <a:lnTo>
                    <a:pt x="146837" y="36068"/>
                  </a:lnTo>
                  <a:lnTo>
                    <a:pt x="145249" y="31369"/>
                  </a:lnTo>
                  <a:lnTo>
                    <a:pt x="143713" y="29146"/>
                  </a:lnTo>
                  <a:lnTo>
                    <a:pt x="142798" y="27800"/>
                  </a:lnTo>
                  <a:lnTo>
                    <a:pt x="140728" y="26073"/>
                  </a:lnTo>
                  <a:lnTo>
                    <a:pt x="140728" y="43992"/>
                  </a:lnTo>
                  <a:lnTo>
                    <a:pt x="140601" y="59842"/>
                  </a:lnTo>
                  <a:lnTo>
                    <a:pt x="139420" y="65087"/>
                  </a:lnTo>
                  <a:lnTo>
                    <a:pt x="136702" y="68999"/>
                  </a:lnTo>
                  <a:lnTo>
                    <a:pt x="134150" y="72567"/>
                  </a:lnTo>
                  <a:lnTo>
                    <a:pt x="130949" y="74472"/>
                  </a:lnTo>
                  <a:lnTo>
                    <a:pt x="123621" y="74472"/>
                  </a:lnTo>
                  <a:lnTo>
                    <a:pt x="120421" y="72682"/>
                  </a:lnTo>
                  <a:lnTo>
                    <a:pt x="117805" y="68884"/>
                  </a:lnTo>
                  <a:lnTo>
                    <a:pt x="115354" y="65430"/>
                  </a:lnTo>
                  <a:lnTo>
                    <a:pt x="114033" y="59842"/>
                  </a:lnTo>
                  <a:lnTo>
                    <a:pt x="114033" y="44767"/>
                  </a:lnTo>
                  <a:lnTo>
                    <a:pt x="115354" y="38963"/>
                  </a:lnTo>
                  <a:lnTo>
                    <a:pt x="118173" y="35052"/>
                  </a:lnTo>
                  <a:lnTo>
                    <a:pt x="120891" y="31038"/>
                  </a:lnTo>
                  <a:lnTo>
                    <a:pt x="122174" y="30251"/>
                  </a:lnTo>
                  <a:lnTo>
                    <a:pt x="124002" y="29146"/>
                  </a:lnTo>
                  <a:lnTo>
                    <a:pt x="131241" y="29146"/>
                  </a:lnTo>
                  <a:lnTo>
                    <a:pt x="134340" y="30924"/>
                  </a:lnTo>
                  <a:lnTo>
                    <a:pt x="136880" y="34721"/>
                  </a:lnTo>
                  <a:lnTo>
                    <a:pt x="139509" y="38404"/>
                  </a:lnTo>
                  <a:lnTo>
                    <a:pt x="140728" y="43992"/>
                  </a:lnTo>
                  <a:lnTo>
                    <a:pt x="140728" y="26073"/>
                  </a:lnTo>
                  <a:lnTo>
                    <a:pt x="139598" y="25120"/>
                  </a:lnTo>
                  <a:lnTo>
                    <a:pt x="136309" y="22555"/>
                  </a:lnTo>
                  <a:lnTo>
                    <a:pt x="132651" y="21323"/>
                  </a:lnTo>
                  <a:lnTo>
                    <a:pt x="125120" y="21323"/>
                  </a:lnTo>
                  <a:lnTo>
                    <a:pt x="122402" y="21996"/>
                  </a:lnTo>
                  <a:lnTo>
                    <a:pt x="120142" y="23558"/>
                  </a:lnTo>
                  <a:lnTo>
                    <a:pt x="117894" y="25006"/>
                  </a:lnTo>
                  <a:lnTo>
                    <a:pt x="115912" y="27241"/>
                  </a:lnTo>
                  <a:lnTo>
                    <a:pt x="114033" y="30251"/>
                  </a:lnTo>
                  <a:lnTo>
                    <a:pt x="114033" y="22669"/>
                  </a:lnTo>
                  <a:lnTo>
                    <a:pt x="106413" y="22669"/>
                  </a:lnTo>
                  <a:lnTo>
                    <a:pt x="106413" y="103835"/>
                  </a:lnTo>
                  <a:lnTo>
                    <a:pt x="114782" y="103835"/>
                  </a:lnTo>
                  <a:lnTo>
                    <a:pt x="114782" y="75247"/>
                  </a:lnTo>
                  <a:lnTo>
                    <a:pt x="116192" y="77368"/>
                  </a:lnTo>
                  <a:lnTo>
                    <a:pt x="118071" y="79159"/>
                  </a:lnTo>
                  <a:lnTo>
                    <a:pt x="120243" y="80492"/>
                  </a:lnTo>
                  <a:lnTo>
                    <a:pt x="122491" y="81953"/>
                  </a:lnTo>
                  <a:lnTo>
                    <a:pt x="125031" y="82613"/>
                  </a:lnTo>
                  <a:lnTo>
                    <a:pt x="131610" y="82613"/>
                  </a:lnTo>
                  <a:lnTo>
                    <a:pt x="135280" y="81394"/>
                  </a:lnTo>
                  <a:lnTo>
                    <a:pt x="138658" y="78816"/>
                  </a:lnTo>
                  <a:lnTo>
                    <a:pt x="142138" y="76250"/>
                  </a:lnTo>
                  <a:lnTo>
                    <a:pt x="149377" y="57492"/>
                  </a:lnTo>
                  <a:lnTo>
                    <a:pt x="149377" y="45885"/>
                  </a:lnTo>
                  <a:close/>
                </a:path>
                <a:path w="637540" h="1232535">
                  <a:moveTo>
                    <a:pt x="200888" y="22669"/>
                  </a:moveTo>
                  <a:lnTo>
                    <a:pt x="192532" y="22669"/>
                  </a:lnTo>
                  <a:lnTo>
                    <a:pt x="192532" y="59055"/>
                  </a:lnTo>
                  <a:lnTo>
                    <a:pt x="192062" y="62852"/>
                  </a:lnTo>
                  <a:lnTo>
                    <a:pt x="190182" y="68211"/>
                  </a:lnTo>
                  <a:lnTo>
                    <a:pt x="188671" y="70231"/>
                  </a:lnTo>
                  <a:lnTo>
                    <a:pt x="186423" y="71793"/>
                  </a:lnTo>
                  <a:lnTo>
                    <a:pt x="184251" y="73355"/>
                  </a:lnTo>
                  <a:lnTo>
                    <a:pt x="181902" y="74015"/>
                  </a:lnTo>
                  <a:lnTo>
                    <a:pt x="176923" y="74015"/>
                  </a:lnTo>
                  <a:lnTo>
                    <a:pt x="174764" y="73355"/>
                  </a:lnTo>
                  <a:lnTo>
                    <a:pt x="173062" y="71793"/>
                  </a:lnTo>
                  <a:lnTo>
                    <a:pt x="171373" y="70332"/>
                  </a:lnTo>
                  <a:lnTo>
                    <a:pt x="170243" y="68326"/>
                  </a:lnTo>
                  <a:lnTo>
                    <a:pt x="169684" y="65646"/>
                  </a:lnTo>
                  <a:lnTo>
                    <a:pt x="169405" y="63855"/>
                  </a:lnTo>
                  <a:lnTo>
                    <a:pt x="169214" y="60401"/>
                  </a:lnTo>
                  <a:lnTo>
                    <a:pt x="169214" y="22669"/>
                  </a:lnTo>
                  <a:lnTo>
                    <a:pt x="160845" y="22669"/>
                  </a:lnTo>
                  <a:lnTo>
                    <a:pt x="160883" y="63855"/>
                  </a:lnTo>
                  <a:lnTo>
                    <a:pt x="169595" y="80606"/>
                  </a:lnTo>
                  <a:lnTo>
                    <a:pt x="172034" y="81953"/>
                  </a:lnTo>
                  <a:lnTo>
                    <a:pt x="174764" y="82613"/>
                  </a:lnTo>
                  <a:lnTo>
                    <a:pt x="184353" y="82613"/>
                  </a:lnTo>
                  <a:lnTo>
                    <a:pt x="189522" y="79273"/>
                  </a:lnTo>
                  <a:lnTo>
                    <a:pt x="192595" y="74015"/>
                  </a:lnTo>
                  <a:lnTo>
                    <a:pt x="193370" y="72682"/>
                  </a:lnTo>
                  <a:lnTo>
                    <a:pt x="193370" y="81280"/>
                  </a:lnTo>
                  <a:lnTo>
                    <a:pt x="200888" y="81280"/>
                  </a:lnTo>
                  <a:lnTo>
                    <a:pt x="200888" y="72682"/>
                  </a:lnTo>
                  <a:lnTo>
                    <a:pt x="200888" y="22669"/>
                  </a:lnTo>
                  <a:close/>
                </a:path>
                <a:path w="637540" h="1232535">
                  <a:moveTo>
                    <a:pt x="235115" y="81165"/>
                  </a:moveTo>
                  <a:lnTo>
                    <a:pt x="233934" y="72796"/>
                  </a:lnTo>
                  <a:lnTo>
                    <a:pt x="233895" y="72453"/>
                  </a:lnTo>
                  <a:lnTo>
                    <a:pt x="232384" y="72682"/>
                  </a:lnTo>
                  <a:lnTo>
                    <a:pt x="231165" y="72796"/>
                  </a:lnTo>
                  <a:lnTo>
                    <a:pt x="228904" y="72796"/>
                  </a:lnTo>
                  <a:lnTo>
                    <a:pt x="225894" y="70116"/>
                  </a:lnTo>
                  <a:lnTo>
                    <a:pt x="225615" y="69329"/>
                  </a:lnTo>
                  <a:lnTo>
                    <a:pt x="225425" y="67551"/>
                  </a:lnTo>
                  <a:lnTo>
                    <a:pt x="225425" y="30365"/>
                  </a:lnTo>
                  <a:lnTo>
                    <a:pt x="233895" y="30365"/>
                  </a:lnTo>
                  <a:lnTo>
                    <a:pt x="233895" y="22669"/>
                  </a:lnTo>
                  <a:lnTo>
                    <a:pt x="225425" y="22669"/>
                  </a:lnTo>
                  <a:lnTo>
                    <a:pt x="225425" y="2120"/>
                  </a:lnTo>
                  <a:lnTo>
                    <a:pt x="217157" y="8039"/>
                  </a:lnTo>
                  <a:lnTo>
                    <a:pt x="217157" y="22669"/>
                  </a:lnTo>
                  <a:lnTo>
                    <a:pt x="210947" y="22669"/>
                  </a:lnTo>
                  <a:lnTo>
                    <a:pt x="210947" y="30365"/>
                  </a:lnTo>
                  <a:lnTo>
                    <a:pt x="217157" y="30365"/>
                  </a:lnTo>
                  <a:lnTo>
                    <a:pt x="217220" y="71005"/>
                  </a:lnTo>
                  <a:lnTo>
                    <a:pt x="217436" y="74015"/>
                  </a:lnTo>
                  <a:lnTo>
                    <a:pt x="218186" y="75920"/>
                  </a:lnTo>
                  <a:lnTo>
                    <a:pt x="218846" y="77711"/>
                  </a:lnTo>
                  <a:lnTo>
                    <a:pt x="219976" y="79273"/>
                  </a:lnTo>
                  <a:lnTo>
                    <a:pt x="223367" y="81495"/>
                  </a:lnTo>
                  <a:lnTo>
                    <a:pt x="225717" y="82054"/>
                  </a:lnTo>
                  <a:lnTo>
                    <a:pt x="230593" y="82054"/>
                  </a:lnTo>
                  <a:lnTo>
                    <a:pt x="232765" y="81838"/>
                  </a:lnTo>
                  <a:lnTo>
                    <a:pt x="235115" y="81165"/>
                  </a:lnTo>
                  <a:close/>
                </a:path>
                <a:path w="637540" h="1232535">
                  <a:moveTo>
                    <a:pt x="285496" y="81280"/>
                  </a:moveTo>
                  <a:lnTo>
                    <a:pt x="284467" y="79044"/>
                  </a:lnTo>
                  <a:lnTo>
                    <a:pt x="283718" y="76695"/>
                  </a:lnTo>
                  <a:lnTo>
                    <a:pt x="283400" y="74015"/>
                  </a:lnTo>
                  <a:lnTo>
                    <a:pt x="283146" y="72351"/>
                  </a:lnTo>
                  <a:lnTo>
                    <a:pt x="283019" y="70675"/>
                  </a:lnTo>
                  <a:lnTo>
                    <a:pt x="282943" y="68211"/>
                  </a:lnTo>
                  <a:lnTo>
                    <a:pt x="282867" y="51803"/>
                  </a:lnTo>
                  <a:lnTo>
                    <a:pt x="282765" y="37401"/>
                  </a:lnTo>
                  <a:lnTo>
                    <a:pt x="274027" y="23114"/>
                  </a:lnTo>
                  <a:lnTo>
                    <a:pt x="271399" y="21882"/>
                  </a:lnTo>
                  <a:lnTo>
                    <a:pt x="267919" y="21323"/>
                  </a:lnTo>
                  <a:lnTo>
                    <a:pt x="259461" y="21323"/>
                  </a:lnTo>
                  <a:lnTo>
                    <a:pt x="245173" y="29248"/>
                  </a:lnTo>
                  <a:lnTo>
                    <a:pt x="243382" y="31826"/>
                  </a:lnTo>
                  <a:lnTo>
                    <a:pt x="242163" y="35166"/>
                  </a:lnTo>
                  <a:lnTo>
                    <a:pt x="241414" y="39408"/>
                  </a:lnTo>
                  <a:lnTo>
                    <a:pt x="249682" y="40640"/>
                  </a:lnTo>
                  <a:lnTo>
                    <a:pt x="250532" y="36512"/>
                  </a:lnTo>
                  <a:lnTo>
                    <a:pt x="251942" y="33604"/>
                  </a:lnTo>
                  <a:lnTo>
                    <a:pt x="253822" y="32042"/>
                  </a:lnTo>
                  <a:lnTo>
                    <a:pt x="255701" y="30365"/>
                  </a:lnTo>
                  <a:lnTo>
                    <a:pt x="258610" y="29591"/>
                  </a:lnTo>
                  <a:lnTo>
                    <a:pt x="266788" y="29591"/>
                  </a:lnTo>
                  <a:lnTo>
                    <a:pt x="269900" y="30708"/>
                  </a:lnTo>
                  <a:lnTo>
                    <a:pt x="273659" y="34607"/>
                  </a:lnTo>
                  <a:lnTo>
                    <a:pt x="274408" y="37401"/>
                  </a:lnTo>
                  <a:lnTo>
                    <a:pt x="274408" y="44107"/>
                  </a:lnTo>
                  <a:lnTo>
                    <a:pt x="274408" y="51803"/>
                  </a:lnTo>
                  <a:lnTo>
                    <a:pt x="262089" y="74803"/>
                  </a:lnTo>
                  <a:lnTo>
                    <a:pt x="255600" y="74803"/>
                  </a:lnTo>
                  <a:lnTo>
                    <a:pt x="248932" y="63855"/>
                  </a:lnTo>
                  <a:lnTo>
                    <a:pt x="249301" y="62293"/>
                  </a:lnTo>
                  <a:lnTo>
                    <a:pt x="250151" y="60845"/>
                  </a:lnTo>
                  <a:lnTo>
                    <a:pt x="250901" y="59397"/>
                  </a:lnTo>
                  <a:lnTo>
                    <a:pt x="251942" y="58394"/>
                  </a:lnTo>
                  <a:lnTo>
                    <a:pt x="253441" y="57607"/>
                  </a:lnTo>
                  <a:lnTo>
                    <a:pt x="254850" y="56832"/>
                  </a:lnTo>
                  <a:lnTo>
                    <a:pt x="257302" y="56159"/>
                  </a:lnTo>
                  <a:lnTo>
                    <a:pt x="266788" y="54597"/>
                  </a:lnTo>
                  <a:lnTo>
                    <a:pt x="271399" y="53365"/>
                  </a:lnTo>
                  <a:lnTo>
                    <a:pt x="274408" y="51803"/>
                  </a:lnTo>
                  <a:lnTo>
                    <a:pt x="274408" y="44107"/>
                  </a:lnTo>
                  <a:lnTo>
                    <a:pt x="271208" y="45440"/>
                  </a:lnTo>
                  <a:lnTo>
                    <a:pt x="266230" y="46558"/>
                  </a:lnTo>
                  <a:lnTo>
                    <a:pt x="259461" y="47447"/>
                  </a:lnTo>
                  <a:lnTo>
                    <a:pt x="253631" y="48450"/>
                  </a:lnTo>
                  <a:lnTo>
                    <a:pt x="252031" y="49009"/>
                  </a:lnTo>
                  <a:lnTo>
                    <a:pt x="249770" y="49682"/>
                  </a:lnTo>
                  <a:lnTo>
                    <a:pt x="247802" y="50800"/>
                  </a:lnTo>
                  <a:lnTo>
                    <a:pt x="244233" y="53708"/>
                  </a:lnTo>
                  <a:lnTo>
                    <a:pt x="242722" y="55600"/>
                  </a:lnTo>
                  <a:lnTo>
                    <a:pt x="241693" y="57950"/>
                  </a:lnTo>
                  <a:lnTo>
                    <a:pt x="240563" y="60286"/>
                  </a:lnTo>
                  <a:lnTo>
                    <a:pt x="240004" y="62966"/>
                  </a:lnTo>
                  <a:lnTo>
                    <a:pt x="240004" y="70789"/>
                  </a:lnTo>
                  <a:lnTo>
                    <a:pt x="241503" y="74803"/>
                  </a:lnTo>
                  <a:lnTo>
                    <a:pt x="247332" y="81051"/>
                  </a:lnTo>
                  <a:lnTo>
                    <a:pt x="251472" y="82613"/>
                  </a:lnTo>
                  <a:lnTo>
                    <a:pt x="260210" y="82613"/>
                  </a:lnTo>
                  <a:lnTo>
                    <a:pt x="275069" y="74015"/>
                  </a:lnTo>
                  <a:lnTo>
                    <a:pt x="275336" y="76695"/>
                  </a:lnTo>
                  <a:lnTo>
                    <a:pt x="275856" y="79044"/>
                  </a:lnTo>
                  <a:lnTo>
                    <a:pt x="275958" y="79375"/>
                  </a:lnTo>
                  <a:lnTo>
                    <a:pt x="276758" y="81280"/>
                  </a:lnTo>
                  <a:lnTo>
                    <a:pt x="285496" y="81280"/>
                  </a:lnTo>
                  <a:close/>
                </a:path>
                <a:path w="637540" h="1232535">
                  <a:moveTo>
                    <a:pt x="316903" y="81165"/>
                  </a:moveTo>
                  <a:lnTo>
                    <a:pt x="315722" y="72796"/>
                  </a:lnTo>
                  <a:lnTo>
                    <a:pt x="315671" y="72453"/>
                  </a:lnTo>
                  <a:lnTo>
                    <a:pt x="314172" y="72682"/>
                  </a:lnTo>
                  <a:lnTo>
                    <a:pt x="312953" y="72796"/>
                  </a:lnTo>
                  <a:lnTo>
                    <a:pt x="310781" y="72796"/>
                  </a:lnTo>
                  <a:lnTo>
                    <a:pt x="309841" y="72567"/>
                  </a:lnTo>
                  <a:lnTo>
                    <a:pt x="307301" y="30365"/>
                  </a:lnTo>
                  <a:lnTo>
                    <a:pt x="315671" y="30365"/>
                  </a:lnTo>
                  <a:lnTo>
                    <a:pt x="315671" y="22669"/>
                  </a:lnTo>
                  <a:lnTo>
                    <a:pt x="307301" y="22669"/>
                  </a:lnTo>
                  <a:lnTo>
                    <a:pt x="307301" y="2120"/>
                  </a:lnTo>
                  <a:lnTo>
                    <a:pt x="298945" y="8039"/>
                  </a:lnTo>
                  <a:lnTo>
                    <a:pt x="298945" y="22669"/>
                  </a:lnTo>
                  <a:lnTo>
                    <a:pt x="292836" y="22669"/>
                  </a:lnTo>
                  <a:lnTo>
                    <a:pt x="292836" y="30365"/>
                  </a:lnTo>
                  <a:lnTo>
                    <a:pt x="298945" y="30365"/>
                  </a:lnTo>
                  <a:lnTo>
                    <a:pt x="299021" y="71005"/>
                  </a:lnTo>
                  <a:lnTo>
                    <a:pt x="299313" y="74015"/>
                  </a:lnTo>
                  <a:lnTo>
                    <a:pt x="299974" y="75920"/>
                  </a:lnTo>
                  <a:lnTo>
                    <a:pt x="300634" y="77711"/>
                  </a:lnTo>
                  <a:lnTo>
                    <a:pt x="301853" y="79273"/>
                  </a:lnTo>
                  <a:lnTo>
                    <a:pt x="303542" y="80391"/>
                  </a:lnTo>
                  <a:lnTo>
                    <a:pt x="305142" y="81495"/>
                  </a:lnTo>
                  <a:lnTo>
                    <a:pt x="307594" y="82054"/>
                  </a:lnTo>
                  <a:lnTo>
                    <a:pt x="312483" y="82054"/>
                  </a:lnTo>
                  <a:lnTo>
                    <a:pt x="314540" y="81838"/>
                  </a:lnTo>
                  <a:lnTo>
                    <a:pt x="316903" y="81165"/>
                  </a:lnTo>
                  <a:close/>
                </a:path>
                <a:path w="637540" h="1232535">
                  <a:moveTo>
                    <a:pt x="333070" y="22669"/>
                  </a:moveTo>
                  <a:lnTo>
                    <a:pt x="324700" y="22669"/>
                  </a:lnTo>
                  <a:lnTo>
                    <a:pt x="324700" y="81280"/>
                  </a:lnTo>
                  <a:lnTo>
                    <a:pt x="333070" y="81280"/>
                  </a:lnTo>
                  <a:lnTo>
                    <a:pt x="333070" y="22669"/>
                  </a:lnTo>
                  <a:close/>
                </a:path>
                <a:path w="637540" h="1232535">
                  <a:moveTo>
                    <a:pt x="333070" y="342"/>
                  </a:moveTo>
                  <a:lnTo>
                    <a:pt x="324700" y="342"/>
                  </a:lnTo>
                  <a:lnTo>
                    <a:pt x="324700" y="11722"/>
                  </a:lnTo>
                  <a:lnTo>
                    <a:pt x="333070" y="11722"/>
                  </a:lnTo>
                  <a:lnTo>
                    <a:pt x="333070" y="342"/>
                  </a:lnTo>
                  <a:close/>
                </a:path>
                <a:path w="637540" h="1232535">
                  <a:moveTo>
                    <a:pt x="389661" y="41871"/>
                  </a:moveTo>
                  <a:lnTo>
                    <a:pt x="387489" y="34505"/>
                  </a:lnTo>
                  <a:lnTo>
                    <a:pt x="383451" y="29591"/>
                  </a:lnTo>
                  <a:lnTo>
                    <a:pt x="381101" y="26631"/>
                  </a:lnTo>
                  <a:lnTo>
                    <a:pt x="381101" y="44323"/>
                  </a:lnTo>
                  <a:lnTo>
                    <a:pt x="381050" y="59512"/>
                  </a:lnTo>
                  <a:lnTo>
                    <a:pt x="379691" y="65087"/>
                  </a:lnTo>
                  <a:lnTo>
                    <a:pt x="374142" y="72567"/>
                  </a:lnTo>
                  <a:lnTo>
                    <a:pt x="370763" y="74472"/>
                  </a:lnTo>
                  <a:lnTo>
                    <a:pt x="362394" y="74472"/>
                  </a:lnTo>
                  <a:lnTo>
                    <a:pt x="358914" y="72567"/>
                  </a:lnTo>
                  <a:lnTo>
                    <a:pt x="356095" y="68884"/>
                  </a:lnTo>
                  <a:lnTo>
                    <a:pt x="353364" y="65087"/>
                  </a:lnTo>
                  <a:lnTo>
                    <a:pt x="351955" y="59512"/>
                  </a:lnTo>
                  <a:lnTo>
                    <a:pt x="351993" y="44323"/>
                  </a:lnTo>
                  <a:lnTo>
                    <a:pt x="376872" y="35166"/>
                  </a:lnTo>
                  <a:lnTo>
                    <a:pt x="379691" y="38849"/>
                  </a:lnTo>
                  <a:lnTo>
                    <a:pt x="381101" y="44323"/>
                  </a:lnTo>
                  <a:lnTo>
                    <a:pt x="381101" y="26631"/>
                  </a:lnTo>
                  <a:lnTo>
                    <a:pt x="378942" y="23888"/>
                  </a:lnTo>
                  <a:lnTo>
                    <a:pt x="373392" y="21323"/>
                  </a:lnTo>
                  <a:lnTo>
                    <a:pt x="360426" y="21323"/>
                  </a:lnTo>
                  <a:lnTo>
                    <a:pt x="355257" y="23444"/>
                  </a:lnTo>
                  <a:lnTo>
                    <a:pt x="345948" y="33045"/>
                  </a:lnTo>
                  <a:lnTo>
                    <a:pt x="343408" y="41084"/>
                  </a:lnTo>
                  <a:lnTo>
                    <a:pt x="343408" y="61849"/>
                  </a:lnTo>
                  <a:lnTo>
                    <a:pt x="345567" y="69443"/>
                  </a:lnTo>
                  <a:lnTo>
                    <a:pt x="349796" y="74688"/>
                  </a:lnTo>
                  <a:lnTo>
                    <a:pt x="354025" y="80048"/>
                  </a:lnTo>
                  <a:lnTo>
                    <a:pt x="359664" y="82613"/>
                  </a:lnTo>
                  <a:lnTo>
                    <a:pt x="370852" y="82613"/>
                  </a:lnTo>
                  <a:lnTo>
                    <a:pt x="389534" y="59512"/>
                  </a:lnTo>
                  <a:lnTo>
                    <a:pt x="389661" y="41871"/>
                  </a:lnTo>
                  <a:close/>
                </a:path>
                <a:path w="637540" h="1232535">
                  <a:moveTo>
                    <a:pt x="441261" y="81280"/>
                  </a:moveTo>
                  <a:lnTo>
                    <a:pt x="441147" y="38519"/>
                  </a:lnTo>
                  <a:lnTo>
                    <a:pt x="439178" y="29921"/>
                  </a:lnTo>
                  <a:lnTo>
                    <a:pt x="438162" y="28244"/>
                  </a:lnTo>
                  <a:lnTo>
                    <a:pt x="436943" y="26123"/>
                  </a:lnTo>
                  <a:lnTo>
                    <a:pt x="435063" y="24447"/>
                  </a:lnTo>
                  <a:lnTo>
                    <a:pt x="432523" y="23228"/>
                  </a:lnTo>
                  <a:lnTo>
                    <a:pt x="430072" y="21882"/>
                  </a:lnTo>
                  <a:lnTo>
                    <a:pt x="427355" y="21323"/>
                  </a:lnTo>
                  <a:lnTo>
                    <a:pt x="417487" y="21323"/>
                  </a:lnTo>
                  <a:lnTo>
                    <a:pt x="412216" y="24561"/>
                  </a:lnTo>
                  <a:lnTo>
                    <a:pt x="408647" y="30924"/>
                  </a:lnTo>
                  <a:lnTo>
                    <a:pt x="408647" y="22669"/>
                  </a:lnTo>
                  <a:lnTo>
                    <a:pt x="401129" y="22669"/>
                  </a:lnTo>
                  <a:lnTo>
                    <a:pt x="401129" y="81280"/>
                  </a:lnTo>
                  <a:lnTo>
                    <a:pt x="409486" y="81280"/>
                  </a:lnTo>
                  <a:lnTo>
                    <a:pt x="409549" y="41529"/>
                  </a:lnTo>
                  <a:lnTo>
                    <a:pt x="410718" y="36626"/>
                  </a:lnTo>
                  <a:lnTo>
                    <a:pt x="413346" y="33947"/>
                  </a:lnTo>
                  <a:lnTo>
                    <a:pt x="415886" y="31267"/>
                  </a:lnTo>
                  <a:lnTo>
                    <a:pt x="416661" y="30924"/>
                  </a:lnTo>
                  <a:lnTo>
                    <a:pt x="418985" y="29921"/>
                  </a:lnTo>
                  <a:lnTo>
                    <a:pt x="424815" y="29921"/>
                  </a:lnTo>
                  <a:lnTo>
                    <a:pt x="426783" y="30480"/>
                  </a:lnTo>
                  <a:lnTo>
                    <a:pt x="428383" y="31711"/>
                  </a:lnTo>
                  <a:lnTo>
                    <a:pt x="430072" y="32931"/>
                  </a:lnTo>
                  <a:lnTo>
                    <a:pt x="431203" y="34505"/>
                  </a:lnTo>
                  <a:lnTo>
                    <a:pt x="432523" y="38519"/>
                  </a:lnTo>
                  <a:lnTo>
                    <a:pt x="432790" y="40640"/>
                  </a:lnTo>
                  <a:lnTo>
                    <a:pt x="432904" y="81280"/>
                  </a:lnTo>
                  <a:lnTo>
                    <a:pt x="441261" y="81280"/>
                  </a:lnTo>
                  <a:close/>
                </a:path>
                <a:path w="637540" h="1232535">
                  <a:moveTo>
                    <a:pt x="524649" y="71793"/>
                  </a:moveTo>
                  <a:lnTo>
                    <a:pt x="491185" y="71793"/>
                  </a:lnTo>
                  <a:lnTo>
                    <a:pt x="492125" y="69888"/>
                  </a:lnTo>
                  <a:lnTo>
                    <a:pt x="493255" y="68110"/>
                  </a:lnTo>
                  <a:lnTo>
                    <a:pt x="496074" y="64528"/>
                  </a:lnTo>
                  <a:lnTo>
                    <a:pt x="499364" y="61188"/>
                  </a:lnTo>
                  <a:lnTo>
                    <a:pt x="510362" y="50126"/>
                  </a:lnTo>
                  <a:lnTo>
                    <a:pt x="514680" y="45326"/>
                  </a:lnTo>
                  <a:lnTo>
                    <a:pt x="524497" y="26009"/>
                  </a:lnTo>
                  <a:lnTo>
                    <a:pt x="524433" y="15748"/>
                  </a:lnTo>
                  <a:lnTo>
                    <a:pt x="522579" y="10718"/>
                  </a:lnTo>
                  <a:lnTo>
                    <a:pt x="520306" y="8153"/>
                  </a:lnTo>
                  <a:lnTo>
                    <a:pt x="514959" y="2120"/>
                  </a:lnTo>
                  <a:lnTo>
                    <a:pt x="509790" y="0"/>
                  </a:lnTo>
                  <a:lnTo>
                    <a:pt x="496722" y="0"/>
                  </a:lnTo>
                  <a:lnTo>
                    <a:pt x="491553" y="2006"/>
                  </a:lnTo>
                  <a:lnTo>
                    <a:pt x="483946" y="9944"/>
                  </a:lnTo>
                  <a:lnTo>
                    <a:pt x="481685" y="15748"/>
                  </a:lnTo>
                  <a:lnTo>
                    <a:pt x="481126" y="23444"/>
                  </a:lnTo>
                  <a:lnTo>
                    <a:pt x="489673" y="24447"/>
                  </a:lnTo>
                  <a:lnTo>
                    <a:pt x="489775" y="19316"/>
                  </a:lnTo>
                  <a:lnTo>
                    <a:pt x="490994" y="15405"/>
                  </a:lnTo>
                  <a:lnTo>
                    <a:pt x="493344" y="12509"/>
                  </a:lnTo>
                  <a:lnTo>
                    <a:pt x="495782" y="9601"/>
                  </a:lnTo>
                  <a:lnTo>
                    <a:pt x="498983" y="8153"/>
                  </a:lnTo>
                  <a:lnTo>
                    <a:pt x="506882" y="8153"/>
                  </a:lnTo>
                  <a:lnTo>
                    <a:pt x="509981" y="9601"/>
                  </a:lnTo>
                  <a:lnTo>
                    <a:pt x="514680" y="14960"/>
                  </a:lnTo>
                  <a:lnTo>
                    <a:pt x="515899" y="18313"/>
                  </a:lnTo>
                  <a:lnTo>
                    <a:pt x="515899" y="26009"/>
                  </a:lnTo>
                  <a:lnTo>
                    <a:pt x="514591" y="30035"/>
                  </a:lnTo>
                  <a:lnTo>
                    <a:pt x="511962" y="34163"/>
                  </a:lnTo>
                  <a:lnTo>
                    <a:pt x="509422" y="38404"/>
                  </a:lnTo>
                  <a:lnTo>
                    <a:pt x="504342" y="44107"/>
                  </a:lnTo>
                  <a:lnTo>
                    <a:pt x="497014" y="51358"/>
                  </a:lnTo>
                  <a:lnTo>
                    <a:pt x="492213" y="56045"/>
                  </a:lnTo>
                  <a:lnTo>
                    <a:pt x="488543" y="60071"/>
                  </a:lnTo>
                  <a:lnTo>
                    <a:pt x="479437" y="78930"/>
                  </a:lnTo>
                  <a:lnTo>
                    <a:pt x="479526" y="81280"/>
                  </a:lnTo>
                  <a:lnTo>
                    <a:pt x="524649" y="81280"/>
                  </a:lnTo>
                  <a:lnTo>
                    <a:pt x="524649" y="71793"/>
                  </a:lnTo>
                  <a:close/>
                </a:path>
                <a:path w="637540" h="1232535">
                  <a:moveTo>
                    <a:pt x="637082" y="1174267"/>
                  </a:moveTo>
                  <a:lnTo>
                    <a:pt x="633222" y="1174267"/>
                  </a:lnTo>
                  <a:lnTo>
                    <a:pt x="632193" y="1176718"/>
                  </a:lnTo>
                  <a:lnTo>
                    <a:pt x="630402" y="1179283"/>
                  </a:lnTo>
                  <a:lnTo>
                    <a:pt x="625424" y="1184643"/>
                  </a:lnTo>
                  <a:lnTo>
                    <a:pt x="622503" y="1186878"/>
                  </a:lnTo>
                  <a:lnTo>
                    <a:pt x="619125" y="1188770"/>
                  </a:lnTo>
                  <a:lnTo>
                    <a:pt x="619125" y="1195590"/>
                  </a:lnTo>
                  <a:lnTo>
                    <a:pt x="631063" y="1186992"/>
                  </a:lnTo>
                  <a:lnTo>
                    <a:pt x="631063" y="1232204"/>
                  </a:lnTo>
                  <a:lnTo>
                    <a:pt x="637082" y="1232204"/>
                  </a:lnTo>
                  <a:lnTo>
                    <a:pt x="637082" y="1174267"/>
                  </a:lnTo>
                  <a:close/>
                </a:path>
              </a:pathLst>
            </a:custGeom>
            <a:solidFill>
              <a:srgbClr val="000000"/>
            </a:solidFill>
          </p:spPr>
          <p:txBody>
            <a:bodyPr wrap="square" lIns="0" tIns="0" rIns="0" bIns="0" rtlCol="0"/>
            <a:lstStyle/>
            <a:p>
              <a:endParaRPr/>
            </a:p>
          </p:txBody>
        </p:sp>
      </p:grpSp>
      <p:pic>
        <p:nvPicPr>
          <p:cNvPr id="329" name="object 329"/>
          <p:cNvPicPr/>
          <p:nvPr/>
        </p:nvPicPr>
        <p:blipFill>
          <a:blip r:embed="rId5" cstate="print"/>
          <a:stretch>
            <a:fillRect/>
          </a:stretch>
        </p:blipFill>
        <p:spPr>
          <a:xfrm>
            <a:off x="8091649" y="2318613"/>
            <a:ext cx="50198" cy="829283"/>
          </a:xfrm>
          <a:prstGeom prst="rect">
            <a:avLst/>
          </a:prstGeom>
        </p:spPr>
      </p:pic>
      <p:pic>
        <p:nvPicPr>
          <p:cNvPr id="330" name="object 330"/>
          <p:cNvPicPr/>
          <p:nvPr/>
        </p:nvPicPr>
        <p:blipFill>
          <a:blip r:embed="rId6" cstate="print"/>
          <a:stretch>
            <a:fillRect/>
          </a:stretch>
        </p:blipFill>
        <p:spPr>
          <a:xfrm>
            <a:off x="8613001" y="3398758"/>
            <a:ext cx="227774" cy="73349"/>
          </a:xfrm>
          <a:prstGeom prst="rect">
            <a:avLst/>
          </a:prstGeom>
        </p:spPr>
      </p:pic>
      <p:grpSp>
        <p:nvGrpSpPr>
          <p:cNvPr id="331" name="object 331"/>
          <p:cNvGrpSpPr/>
          <p:nvPr/>
        </p:nvGrpSpPr>
        <p:grpSpPr>
          <a:xfrm>
            <a:off x="9862798" y="2114977"/>
            <a:ext cx="924560" cy="1233805"/>
            <a:chOff x="9862798" y="2114977"/>
            <a:chExt cx="924560" cy="1233805"/>
          </a:xfrm>
        </p:grpSpPr>
        <p:sp>
          <p:nvSpPr>
            <p:cNvPr id="332" name="object 332"/>
            <p:cNvSpPr/>
            <p:nvPr/>
          </p:nvSpPr>
          <p:spPr>
            <a:xfrm>
              <a:off x="9957461" y="2283781"/>
              <a:ext cx="829944" cy="940435"/>
            </a:xfrm>
            <a:custGeom>
              <a:avLst/>
              <a:gdLst/>
              <a:ahLst/>
              <a:cxnLst/>
              <a:rect l="l" t="t" r="r" b="b"/>
              <a:pathLst>
                <a:path w="829945" h="940435">
                  <a:moveTo>
                    <a:pt x="0" y="887002"/>
                  </a:moveTo>
                  <a:lnTo>
                    <a:pt x="60915" y="887002"/>
                  </a:lnTo>
                </a:path>
                <a:path w="829945" h="940435">
                  <a:moveTo>
                    <a:pt x="91373" y="887002"/>
                  </a:moveTo>
                  <a:lnTo>
                    <a:pt x="152288" y="887002"/>
                  </a:lnTo>
                </a:path>
                <a:path w="829945" h="940435">
                  <a:moveTo>
                    <a:pt x="182745" y="887002"/>
                  </a:moveTo>
                  <a:lnTo>
                    <a:pt x="243661" y="887002"/>
                  </a:lnTo>
                </a:path>
                <a:path w="829945" h="940435">
                  <a:moveTo>
                    <a:pt x="274118" y="887002"/>
                  </a:moveTo>
                  <a:lnTo>
                    <a:pt x="334940" y="887002"/>
                  </a:lnTo>
                </a:path>
                <a:path w="829945" h="940435">
                  <a:moveTo>
                    <a:pt x="365397" y="887002"/>
                  </a:moveTo>
                  <a:lnTo>
                    <a:pt x="426312" y="887002"/>
                  </a:lnTo>
                </a:path>
                <a:path w="829945" h="940435">
                  <a:moveTo>
                    <a:pt x="456770" y="887002"/>
                  </a:moveTo>
                  <a:lnTo>
                    <a:pt x="517685" y="887002"/>
                  </a:lnTo>
                </a:path>
                <a:path w="829945" h="940435">
                  <a:moveTo>
                    <a:pt x="548143" y="887002"/>
                  </a:moveTo>
                  <a:lnTo>
                    <a:pt x="609058" y="887002"/>
                  </a:lnTo>
                </a:path>
                <a:path w="829945" h="940435">
                  <a:moveTo>
                    <a:pt x="639516" y="887002"/>
                  </a:moveTo>
                  <a:lnTo>
                    <a:pt x="700431" y="887002"/>
                  </a:lnTo>
                </a:path>
                <a:path w="829945" h="940435">
                  <a:moveTo>
                    <a:pt x="730889" y="887002"/>
                  </a:moveTo>
                  <a:lnTo>
                    <a:pt x="791710" y="887002"/>
                  </a:lnTo>
                </a:path>
                <a:path w="829945" h="940435">
                  <a:moveTo>
                    <a:pt x="822168" y="887002"/>
                  </a:moveTo>
                  <a:lnTo>
                    <a:pt x="829782" y="887002"/>
                  </a:lnTo>
                </a:path>
                <a:path w="829945" h="940435">
                  <a:moveTo>
                    <a:pt x="44746" y="940144"/>
                  </a:moveTo>
                  <a:lnTo>
                    <a:pt x="44746" y="867800"/>
                  </a:lnTo>
                </a:path>
                <a:path w="829945" h="940435">
                  <a:moveTo>
                    <a:pt x="0" y="711276"/>
                  </a:moveTo>
                  <a:lnTo>
                    <a:pt x="60915" y="711276"/>
                  </a:lnTo>
                </a:path>
                <a:path w="829945" h="940435">
                  <a:moveTo>
                    <a:pt x="91373" y="711276"/>
                  </a:moveTo>
                  <a:lnTo>
                    <a:pt x="152288" y="711276"/>
                  </a:lnTo>
                </a:path>
                <a:path w="829945" h="940435">
                  <a:moveTo>
                    <a:pt x="182745" y="711276"/>
                  </a:moveTo>
                  <a:lnTo>
                    <a:pt x="243661" y="711276"/>
                  </a:lnTo>
                </a:path>
                <a:path w="829945" h="940435">
                  <a:moveTo>
                    <a:pt x="274118" y="711276"/>
                  </a:moveTo>
                  <a:lnTo>
                    <a:pt x="334940" y="711276"/>
                  </a:lnTo>
                </a:path>
                <a:path w="829945" h="940435">
                  <a:moveTo>
                    <a:pt x="365397" y="711276"/>
                  </a:moveTo>
                  <a:lnTo>
                    <a:pt x="426312" y="711276"/>
                  </a:lnTo>
                </a:path>
                <a:path w="829945" h="940435">
                  <a:moveTo>
                    <a:pt x="456770" y="711276"/>
                  </a:moveTo>
                  <a:lnTo>
                    <a:pt x="517685" y="711276"/>
                  </a:lnTo>
                </a:path>
                <a:path w="829945" h="940435">
                  <a:moveTo>
                    <a:pt x="548143" y="711276"/>
                  </a:moveTo>
                  <a:lnTo>
                    <a:pt x="609058" y="711276"/>
                  </a:lnTo>
                </a:path>
                <a:path w="829945" h="940435">
                  <a:moveTo>
                    <a:pt x="639516" y="711276"/>
                  </a:moveTo>
                  <a:lnTo>
                    <a:pt x="700431" y="711276"/>
                  </a:lnTo>
                </a:path>
                <a:path w="829945" h="940435">
                  <a:moveTo>
                    <a:pt x="730889" y="711276"/>
                  </a:moveTo>
                  <a:lnTo>
                    <a:pt x="791710" y="711276"/>
                  </a:lnTo>
                </a:path>
                <a:path w="829945" h="940435">
                  <a:moveTo>
                    <a:pt x="822168" y="711276"/>
                  </a:moveTo>
                  <a:lnTo>
                    <a:pt x="829782" y="711276"/>
                  </a:lnTo>
                </a:path>
                <a:path w="829945" h="940435">
                  <a:moveTo>
                    <a:pt x="44746" y="831627"/>
                  </a:moveTo>
                  <a:lnTo>
                    <a:pt x="44746" y="759283"/>
                  </a:lnTo>
                </a:path>
                <a:path w="829945" h="940435">
                  <a:moveTo>
                    <a:pt x="44746" y="723110"/>
                  </a:moveTo>
                  <a:lnTo>
                    <a:pt x="44746" y="650878"/>
                  </a:lnTo>
                </a:path>
                <a:path w="829945" h="940435">
                  <a:moveTo>
                    <a:pt x="0" y="535439"/>
                  </a:moveTo>
                  <a:lnTo>
                    <a:pt x="60915" y="535439"/>
                  </a:lnTo>
                </a:path>
                <a:path w="829945" h="940435">
                  <a:moveTo>
                    <a:pt x="91372" y="535439"/>
                  </a:moveTo>
                  <a:lnTo>
                    <a:pt x="152288" y="535439"/>
                  </a:lnTo>
                </a:path>
                <a:path w="829945" h="940435">
                  <a:moveTo>
                    <a:pt x="182745" y="535439"/>
                  </a:moveTo>
                  <a:lnTo>
                    <a:pt x="243661" y="535439"/>
                  </a:lnTo>
                </a:path>
                <a:path w="829945" h="940435">
                  <a:moveTo>
                    <a:pt x="274118" y="535439"/>
                  </a:moveTo>
                  <a:lnTo>
                    <a:pt x="334940" y="535439"/>
                  </a:lnTo>
                </a:path>
                <a:path w="829945" h="940435">
                  <a:moveTo>
                    <a:pt x="365397" y="535439"/>
                  </a:moveTo>
                  <a:lnTo>
                    <a:pt x="426312" y="535439"/>
                  </a:lnTo>
                </a:path>
                <a:path w="829945" h="940435">
                  <a:moveTo>
                    <a:pt x="456770" y="535439"/>
                  </a:moveTo>
                  <a:lnTo>
                    <a:pt x="517685" y="535439"/>
                  </a:lnTo>
                </a:path>
                <a:path w="829945" h="940435">
                  <a:moveTo>
                    <a:pt x="548143" y="535439"/>
                  </a:moveTo>
                  <a:lnTo>
                    <a:pt x="609058" y="535439"/>
                  </a:lnTo>
                </a:path>
                <a:path w="829945" h="940435">
                  <a:moveTo>
                    <a:pt x="639516" y="535439"/>
                  </a:moveTo>
                  <a:lnTo>
                    <a:pt x="700431" y="535439"/>
                  </a:lnTo>
                </a:path>
                <a:path w="829945" h="940435">
                  <a:moveTo>
                    <a:pt x="730889" y="535439"/>
                  </a:moveTo>
                  <a:lnTo>
                    <a:pt x="791710" y="535439"/>
                  </a:lnTo>
                </a:path>
                <a:path w="829945" h="940435">
                  <a:moveTo>
                    <a:pt x="822168" y="535439"/>
                  </a:moveTo>
                  <a:lnTo>
                    <a:pt x="829782" y="535439"/>
                  </a:lnTo>
                </a:path>
                <a:path w="829945" h="940435">
                  <a:moveTo>
                    <a:pt x="44746" y="614705"/>
                  </a:moveTo>
                  <a:lnTo>
                    <a:pt x="44746" y="542361"/>
                  </a:lnTo>
                </a:path>
                <a:path w="829945" h="940435">
                  <a:moveTo>
                    <a:pt x="44746" y="506188"/>
                  </a:moveTo>
                  <a:lnTo>
                    <a:pt x="44746" y="433844"/>
                  </a:lnTo>
                </a:path>
                <a:path w="829945" h="940435">
                  <a:moveTo>
                    <a:pt x="0" y="359490"/>
                  </a:moveTo>
                  <a:lnTo>
                    <a:pt x="60915" y="359490"/>
                  </a:lnTo>
                </a:path>
                <a:path w="829945" h="940435">
                  <a:moveTo>
                    <a:pt x="91372" y="359490"/>
                  </a:moveTo>
                  <a:lnTo>
                    <a:pt x="152288" y="359490"/>
                  </a:lnTo>
                </a:path>
                <a:path w="829945" h="940435">
                  <a:moveTo>
                    <a:pt x="182745" y="359490"/>
                  </a:moveTo>
                  <a:lnTo>
                    <a:pt x="243661" y="359490"/>
                  </a:lnTo>
                </a:path>
                <a:path w="829945" h="940435">
                  <a:moveTo>
                    <a:pt x="274118" y="359490"/>
                  </a:moveTo>
                  <a:lnTo>
                    <a:pt x="334939" y="359490"/>
                  </a:lnTo>
                </a:path>
                <a:path w="829945" h="940435">
                  <a:moveTo>
                    <a:pt x="365397" y="359490"/>
                  </a:moveTo>
                  <a:lnTo>
                    <a:pt x="426312" y="359490"/>
                  </a:lnTo>
                </a:path>
                <a:path w="829945" h="940435">
                  <a:moveTo>
                    <a:pt x="456770" y="359490"/>
                  </a:moveTo>
                  <a:lnTo>
                    <a:pt x="517685" y="359490"/>
                  </a:lnTo>
                </a:path>
                <a:path w="829945" h="940435">
                  <a:moveTo>
                    <a:pt x="548143" y="359490"/>
                  </a:moveTo>
                  <a:lnTo>
                    <a:pt x="609058" y="359490"/>
                  </a:lnTo>
                </a:path>
                <a:path w="829945" h="940435">
                  <a:moveTo>
                    <a:pt x="639516" y="359490"/>
                  </a:moveTo>
                  <a:lnTo>
                    <a:pt x="700431" y="359490"/>
                  </a:lnTo>
                </a:path>
                <a:path w="829945" h="940435">
                  <a:moveTo>
                    <a:pt x="730889" y="359490"/>
                  </a:moveTo>
                  <a:lnTo>
                    <a:pt x="791710" y="359490"/>
                  </a:lnTo>
                </a:path>
                <a:path w="829945" h="940435">
                  <a:moveTo>
                    <a:pt x="822168" y="359490"/>
                  </a:moveTo>
                  <a:lnTo>
                    <a:pt x="829782" y="359490"/>
                  </a:lnTo>
                </a:path>
                <a:path w="829945" h="940435">
                  <a:moveTo>
                    <a:pt x="44746" y="397671"/>
                  </a:moveTo>
                  <a:lnTo>
                    <a:pt x="44746" y="325439"/>
                  </a:lnTo>
                </a:path>
                <a:path w="829945" h="940435">
                  <a:moveTo>
                    <a:pt x="0" y="183764"/>
                  </a:moveTo>
                  <a:lnTo>
                    <a:pt x="60915" y="183764"/>
                  </a:lnTo>
                </a:path>
                <a:path w="829945" h="940435">
                  <a:moveTo>
                    <a:pt x="91372" y="183764"/>
                  </a:moveTo>
                  <a:lnTo>
                    <a:pt x="152288" y="183764"/>
                  </a:lnTo>
                </a:path>
                <a:path w="829945" h="940435">
                  <a:moveTo>
                    <a:pt x="182745" y="183764"/>
                  </a:moveTo>
                  <a:lnTo>
                    <a:pt x="243661" y="183764"/>
                  </a:lnTo>
                </a:path>
                <a:path w="829945" h="940435">
                  <a:moveTo>
                    <a:pt x="274118" y="183764"/>
                  </a:moveTo>
                  <a:lnTo>
                    <a:pt x="334939" y="183764"/>
                  </a:lnTo>
                </a:path>
                <a:path w="829945" h="940435">
                  <a:moveTo>
                    <a:pt x="365397" y="183764"/>
                  </a:moveTo>
                  <a:lnTo>
                    <a:pt x="426312" y="183764"/>
                  </a:lnTo>
                </a:path>
                <a:path w="829945" h="940435">
                  <a:moveTo>
                    <a:pt x="456770" y="183764"/>
                  </a:moveTo>
                  <a:lnTo>
                    <a:pt x="517685" y="183764"/>
                  </a:lnTo>
                </a:path>
                <a:path w="829945" h="940435">
                  <a:moveTo>
                    <a:pt x="548143" y="183764"/>
                  </a:moveTo>
                  <a:lnTo>
                    <a:pt x="609058" y="183764"/>
                  </a:lnTo>
                </a:path>
                <a:path w="829945" h="940435">
                  <a:moveTo>
                    <a:pt x="639516" y="183764"/>
                  </a:moveTo>
                  <a:lnTo>
                    <a:pt x="700431" y="183764"/>
                  </a:lnTo>
                </a:path>
                <a:path w="829945" h="940435">
                  <a:moveTo>
                    <a:pt x="730889" y="183764"/>
                  </a:moveTo>
                  <a:lnTo>
                    <a:pt x="791710" y="183764"/>
                  </a:lnTo>
                </a:path>
                <a:path w="829945" h="940435">
                  <a:moveTo>
                    <a:pt x="822167" y="183764"/>
                  </a:moveTo>
                  <a:lnTo>
                    <a:pt x="829782" y="183764"/>
                  </a:lnTo>
                </a:path>
                <a:path w="829945" h="940435">
                  <a:moveTo>
                    <a:pt x="44746" y="289266"/>
                  </a:moveTo>
                  <a:lnTo>
                    <a:pt x="44746" y="216922"/>
                  </a:lnTo>
                </a:path>
                <a:path w="829945" h="940435">
                  <a:moveTo>
                    <a:pt x="44746" y="180749"/>
                  </a:moveTo>
                  <a:lnTo>
                    <a:pt x="44746" y="108405"/>
                  </a:lnTo>
                </a:path>
                <a:path w="829945" h="940435">
                  <a:moveTo>
                    <a:pt x="0" y="7926"/>
                  </a:moveTo>
                  <a:lnTo>
                    <a:pt x="60915" y="7926"/>
                  </a:lnTo>
                </a:path>
                <a:path w="829945" h="940435">
                  <a:moveTo>
                    <a:pt x="91372" y="7926"/>
                  </a:moveTo>
                  <a:lnTo>
                    <a:pt x="152288" y="7926"/>
                  </a:lnTo>
                </a:path>
                <a:path w="829945" h="940435">
                  <a:moveTo>
                    <a:pt x="182745" y="7926"/>
                  </a:moveTo>
                  <a:lnTo>
                    <a:pt x="243661" y="7926"/>
                  </a:lnTo>
                </a:path>
                <a:path w="829945" h="940435">
                  <a:moveTo>
                    <a:pt x="274118" y="7926"/>
                  </a:moveTo>
                  <a:lnTo>
                    <a:pt x="334939" y="7926"/>
                  </a:lnTo>
                </a:path>
                <a:path w="829945" h="940435">
                  <a:moveTo>
                    <a:pt x="365397" y="7926"/>
                  </a:moveTo>
                  <a:lnTo>
                    <a:pt x="426312" y="7926"/>
                  </a:lnTo>
                </a:path>
                <a:path w="829945" h="940435">
                  <a:moveTo>
                    <a:pt x="456770" y="7926"/>
                  </a:moveTo>
                  <a:lnTo>
                    <a:pt x="517685" y="7926"/>
                  </a:lnTo>
                </a:path>
                <a:path w="829945" h="940435">
                  <a:moveTo>
                    <a:pt x="548143" y="7926"/>
                  </a:moveTo>
                  <a:lnTo>
                    <a:pt x="609058" y="7926"/>
                  </a:lnTo>
                </a:path>
                <a:path w="829945" h="940435">
                  <a:moveTo>
                    <a:pt x="639516" y="7926"/>
                  </a:moveTo>
                  <a:lnTo>
                    <a:pt x="700431" y="7926"/>
                  </a:lnTo>
                </a:path>
                <a:path w="829945" h="940435">
                  <a:moveTo>
                    <a:pt x="730889" y="7926"/>
                  </a:moveTo>
                  <a:lnTo>
                    <a:pt x="791710" y="7926"/>
                  </a:lnTo>
                </a:path>
                <a:path w="829945" h="940435">
                  <a:moveTo>
                    <a:pt x="822167" y="7926"/>
                  </a:moveTo>
                  <a:lnTo>
                    <a:pt x="829782" y="7926"/>
                  </a:lnTo>
                </a:path>
                <a:path w="829945" h="940435">
                  <a:moveTo>
                    <a:pt x="44746" y="72344"/>
                  </a:moveTo>
                  <a:lnTo>
                    <a:pt x="44746" y="0"/>
                  </a:lnTo>
                </a:path>
              </a:pathLst>
            </a:custGeom>
            <a:ln w="6661">
              <a:solidFill>
                <a:srgbClr val="EFEFEF"/>
              </a:solidFill>
            </a:ln>
          </p:spPr>
          <p:txBody>
            <a:bodyPr wrap="square" lIns="0" tIns="0" rIns="0" bIns="0" rtlCol="0"/>
            <a:lstStyle/>
            <a:p>
              <a:endParaRPr/>
            </a:p>
          </p:txBody>
        </p:sp>
        <p:sp>
          <p:nvSpPr>
            <p:cNvPr id="333" name="object 333"/>
            <p:cNvSpPr/>
            <p:nvPr/>
          </p:nvSpPr>
          <p:spPr>
            <a:xfrm>
              <a:off x="10002208"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34" name="object 334"/>
            <p:cNvSpPr/>
            <p:nvPr/>
          </p:nvSpPr>
          <p:spPr>
            <a:xfrm>
              <a:off x="10150360"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335" name="object 335"/>
            <p:cNvSpPr/>
            <p:nvPr/>
          </p:nvSpPr>
          <p:spPr>
            <a:xfrm>
              <a:off x="10150360"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36" name="object 336"/>
            <p:cNvSpPr/>
            <p:nvPr/>
          </p:nvSpPr>
          <p:spPr>
            <a:xfrm>
              <a:off x="10298323"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337" name="object 337"/>
            <p:cNvSpPr/>
            <p:nvPr/>
          </p:nvSpPr>
          <p:spPr>
            <a:xfrm>
              <a:off x="10298323"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38" name="object 338"/>
            <p:cNvSpPr/>
            <p:nvPr/>
          </p:nvSpPr>
          <p:spPr>
            <a:xfrm>
              <a:off x="10446475"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339" name="object 339"/>
            <p:cNvSpPr/>
            <p:nvPr/>
          </p:nvSpPr>
          <p:spPr>
            <a:xfrm>
              <a:off x="10446475"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40" name="object 340"/>
            <p:cNvSpPr/>
            <p:nvPr/>
          </p:nvSpPr>
          <p:spPr>
            <a:xfrm>
              <a:off x="10594533"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341" name="object 341"/>
            <p:cNvSpPr/>
            <p:nvPr/>
          </p:nvSpPr>
          <p:spPr>
            <a:xfrm>
              <a:off x="10594533"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42" name="object 342"/>
            <p:cNvSpPr/>
            <p:nvPr/>
          </p:nvSpPr>
          <p:spPr>
            <a:xfrm>
              <a:off x="10742685" y="2283781"/>
              <a:ext cx="0" cy="940435"/>
            </a:xfrm>
            <a:custGeom>
              <a:avLst/>
              <a:gdLst/>
              <a:ahLst/>
              <a:cxnLst/>
              <a:rect l="l" t="t" r="r" b="b"/>
              <a:pathLst>
                <a:path h="940435">
                  <a:moveTo>
                    <a:pt x="0" y="940144"/>
                  </a:moveTo>
                  <a:lnTo>
                    <a:pt x="0" y="867800"/>
                  </a:lnTo>
                </a:path>
                <a:path h="940435">
                  <a:moveTo>
                    <a:pt x="0" y="831627"/>
                  </a:moveTo>
                  <a:lnTo>
                    <a:pt x="0" y="759283"/>
                  </a:lnTo>
                </a:path>
                <a:path h="940435">
                  <a:moveTo>
                    <a:pt x="0" y="723110"/>
                  </a:moveTo>
                  <a:lnTo>
                    <a:pt x="0" y="650878"/>
                  </a:lnTo>
                </a:path>
                <a:path h="940435">
                  <a:moveTo>
                    <a:pt x="0" y="614705"/>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344"/>
                  </a:moveTo>
                  <a:lnTo>
                    <a:pt x="0" y="0"/>
                  </a:lnTo>
                </a:path>
              </a:pathLst>
            </a:custGeom>
            <a:ln w="6661">
              <a:solidFill>
                <a:srgbClr val="EFEFEF"/>
              </a:solidFill>
            </a:ln>
          </p:spPr>
          <p:txBody>
            <a:bodyPr wrap="square" lIns="0" tIns="0" rIns="0" bIns="0" rtlCol="0"/>
            <a:lstStyle/>
            <a:p>
              <a:endParaRPr/>
            </a:p>
          </p:txBody>
        </p:sp>
        <p:sp>
          <p:nvSpPr>
            <p:cNvPr id="343" name="object 343"/>
            <p:cNvSpPr/>
            <p:nvPr/>
          </p:nvSpPr>
          <p:spPr>
            <a:xfrm>
              <a:off x="10742685" y="2238566"/>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44" name="object 344"/>
            <p:cNvSpPr/>
            <p:nvPr/>
          </p:nvSpPr>
          <p:spPr>
            <a:xfrm>
              <a:off x="10002020" y="2291708"/>
              <a:ext cx="741045" cy="873125"/>
            </a:xfrm>
            <a:custGeom>
              <a:avLst/>
              <a:gdLst/>
              <a:ahLst/>
              <a:cxnLst/>
              <a:rect l="l" t="t" r="r" b="b"/>
              <a:pathLst>
                <a:path w="741045" h="873125">
                  <a:moveTo>
                    <a:pt x="0" y="866237"/>
                  </a:moveTo>
                  <a:lnTo>
                    <a:pt x="0" y="872712"/>
                  </a:lnTo>
                  <a:lnTo>
                    <a:pt x="2914" y="859650"/>
                  </a:lnTo>
                  <a:lnTo>
                    <a:pt x="5546" y="853286"/>
                  </a:lnTo>
                  <a:lnTo>
                    <a:pt x="5546" y="846699"/>
                  </a:lnTo>
                  <a:lnTo>
                    <a:pt x="8272" y="840112"/>
                  </a:lnTo>
                  <a:lnTo>
                    <a:pt x="13818" y="833637"/>
                  </a:lnTo>
                  <a:lnTo>
                    <a:pt x="16544" y="827050"/>
                  </a:lnTo>
                  <a:lnTo>
                    <a:pt x="16544" y="820686"/>
                  </a:lnTo>
                  <a:lnTo>
                    <a:pt x="19177" y="807736"/>
                  </a:lnTo>
                  <a:lnTo>
                    <a:pt x="19177" y="814099"/>
                  </a:lnTo>
                  <a:lnTo>
                    <a:pt x="21903" y="794562"/>
                  </a:lnTo>
                  <a:lnTo>
                    <a:pt x="21903" y="788087"/>
                  </a:lnTo>
                  <a:lnTo>
                    <a:pt x="21903" y="781500"/>
                  </a:lnTo>
                  <a:lnTo>
                    <a:pt x="21903" y="801149"/>
                  </a:lnTo>
                  <a:lnTo>
                    <a:pt x="24629" y="775136"/>
                  </a:lnTo>
                  <a:lnTo>
                    <a:pt x="25099" y="768549"/>
                  </a:lnTo>
                  <a:lnTo>
                    <a:pt x="32901" y="761962"/>
                  </a:lnTo>
                  <a:lnTo>
                    <a:pt x="32901" y="755487"/>
                  </a:lnTo>
                  <a:lnTo>
                    <a:pt x="32901" y="742536"/>
                  </a:lnTo>
                  <a:lnTo>
                    <a:pt x="32901" y="748900"/>
                  </a:lnTo>
                  <a:lnTo>
                    <a:pt x="35533" y="729586"/>
                  </a:lnTo>
                  <a:lnTo>
                    <a:pt x="35533" y="735949"/>
                  </a:lnTo>
                  <a:lnTo>
                    <a:pt x="37413" y="722999"/>
                  </a:lnTo>
                  <a:lnTo>
                    <a:pt x="38448" y="716300"/>
                  </a:lnTo>
                  <a:lnTo>
                    <a:pt x="38448" y="709937"/>
                  </a:lnTo>
                  <a:lnTo>
                    <a:pt x="41080" y="703350"/>
                  </a:lnTo>
                  <a:lnTo>
                    <a:pt x="41738" y="690399"/>
                  </a:lnTo>
                  <a:lnTo>
                    <a:pt x="41738" y="696986"/>
                  </a:lnTo>
                  <a:lnTo>
                    <a:pt x="43806" y="683924"/>
                  </a:lnTo>
                  <a:lnTo>
                    <a:pt x="52078" y="677337"/>
                  </a:lnTo>
                  <a:lnTo>
                    <a:pt x="57437" y="670750"/>
                  </a:lnTo>
                  <a:lnTo>
                    <a:pt x="57437" y="664386"/>
                  </a:lnTo>
                  <a:lnTo>
                    <a:pt x="58377" y="651436"/>
                  </a:lnTo>
                  <a:lnTo>
                    <a:pt x="58377" y="657799"/>
                  </a:lnTo>
                  <a:lnTo>
                    <a:pt x="62513" y="638150"/>
                  </a:lnTo>
                  <a:lnTo>
                    <a:pt x="62513" y="644737"/>
                  </a:lnTo>
                  <a:lnTo>
                    <a:pt x="62513" y="631787"/>
                  </a:lnTo>
                  <a:lnTo>
                    <a:pt x="70785" y="625200"/>
                  </a:lnTo>
                  <a:lnTo>
                    <a:pt x="70785" y="618836"/>
                  </a:lnTo>
                  <a:lnTo>
                    <a:pt x="70785" y="612249"/>
                  </a:lnTo>
                  <a:lnTo>
                    <a:pt x="71067" y="605774"/>
                  </a:lnTo>
                  <a:lnTo>
                    <a:pt x="74921" y="586236"/>
                  </a:lnTo>
                  <a:lnTo>
                    <a:pt x="74921" y="599187"/>
                  </a:lnTo>
                  <a:lnTo>
                    <a:pt x="74921" y="592600"/>
                  </a:lnTo>
                  <a:lnTo>
                    <a:pt x="76614" y="579649"/>
                  </a:lnTo>
                  <a:lnTo>
                    <a:pt x="79152" y="566587"/>
                  </a:lnTo>
                  <a:lnTo>
                    <a:pt x="79152" y="573174"/>
                  </a:lnTo>
                  <a:lnTo>
                    <a:pt x="82066" y="560000"/>
                  </a:lnTo>
                  <a:lnTo>
                    <a:pt x="83288" y="553637"/>
                  </a:lnTo>
                  <a:lnTo>
                    <a:pt x="87424" y="521037"/>
                  </a:lnTo>
                  <a:lnTo>
                    <a:pt x="87424" y="547050"/>
                  </a:lnTo>
                  <a:lnTo>
                    <a:pt x="87424" y="527624"/>
                  </a:lnTo>
                  <a:lnTo>
                    <a:pt x="87424" y="540686"/>
                  </a:lnTo>
                  <a:lnTo>
                    <a:pt x="87424" y="534099"/>
                  </a:lnTo>
                  <a:lnTo>
                    <a:pt x="87424" y="514450"/>
                  </a:lnTo>
                  <a:lnTo>
                    <a:pt x="91560" y="508086"/>
                  </a:lnTo>
                  <a:lnTo>
                    <a:pt x="91560" y="501499"/>
                  </a:lnTo>
                  <a:lnTo>
                    <a:pt x="95791" y="488437"/>
                  </a:lnTo>
                  <a:lnTo>
                    <a:pt x="95791" y="481850"/>
                  </a:lnTo>
                  <a:lnTo>
                    <a:pt x="95791" y="495024"/>
                  </a:lnTo>
                  <a:lnTo>
                    <a:pt x="99927" y="475487"/>
                  </a:lnTo>
                  <a:lnTo>
                    <a:pt x="104063" y="468900"/>
                  </a:lnTo>
                  <a:lnTo>
                    <a:pt x="109327" y="462536"/>
                  </a:lnTo>
                  <a:lnTo>
                    <a:pt x="112147" y="455949"/>
                  </a:lnTo>
                  <a:lnTo>
                    <a:pt x="114874" y="449474"/>
                  </a:lnTo>
                  <a:lnTo>
                    <a:pt x="116566" y="442887"/>
                  </a:lnTo>
                  <a:lnTo>
                    <a:pt x="120232" y="436300"/>
                  </a:lnTo>
                  <a:lnTo>
                    <a:pt x="120702" y="429936"/>
                  </a:lnTo>
                  <a:lnTo>
                    <a:pt x="124838" y="423349"/>
                  </a:lnTo>
                  <a:lnTo>
                    <a:pt x="124838" y="416874"/>
                  </a:lnTo>
                  <a:lnTo>
                    <a:pt x="125778" y="410287"/>
                  </a:lnTo>
                  <a:lnTo>
                    <a:pt x="128974" y="403700"/>
                  </a:lnTo>
                  <a:lnTo>
                    <a:pt x="128974" y="397337"/>
                  </a:lnTo>
                  <a:lnTo>
                    <a:pt x="133299" y="384386"/>
                  </a:lnTo>
                  <a:lnTo>
                    <a:pt x="133299" y="377687"/>
                  </a:lnTo>
                  <a:lnTo>
                    <a:pt x="133299" y="390750"/>
                  </a:lnTo>
                  <a:lnTo>
                    <a:pt x="133299" y="371324"/>
                  </a:lnTo>
                  <a:lnTo>
                    <a:pt x="141477" y="364737"/>
                  </a:lnTo>
                  <a:lnTo>
                    <a:pt x="141477" y="358150"/>
                  </a:lnTo>
                  <a:lnTo>
                    <a:pt x="144861" y="351786"/>
                  </a:lnTo>
                  <a:lnTo>
                    <a:pt x="145613" y="345199"/>
                  </a:lnTo>
                  <a:lnTo>
                    <a:pt x="145613" y="332137"/>
                  </a:lnTo>
                  <a:lnTo>
                    <a:pt x="145613" y="338724"/>
                  </a:lnTo>
                  <a:lnTo>
                    <a:pt x="149937" y="325550"/>
                  </a:lnTo>
                  <a:lnTo>
                    <a:pt x="150407" y="312600"/>
                  </a:lnTo>
                  <a:lnTo>
                    <a:pt x="150407" y="319187"/>
                  </a:lnTo>
                  <a:lnTo>
                    <a:pt x="158586" y="306124"/>
                  </a:lnTo>
                  <a:lnTo>
                    <a:pt x="164038" y="299537"/>
                  </a:lnTo>
                  <a:lnTo>
                    <a:pt x="166576" y="293174"/>
                  </a:lnTo>
                  <a:lnTo>
                    <a:pt x="166576" y="286587"/>
                  </a:lnTo>
                  <a:lnTo>
                    <a:pt x="166576" y="280000"/>
                  </a:lnTo>
                  <a:lnTo>
                    <a:pt x="170713" y="273636"/>
                  </a:lnTo>
                  <a:lnTo>
                    <a:pt x="170713" y="267049"/>
                  </a:lnTo>
                  <a:lnTo>
                    <a:pt x="174849" y="260574"/>
                  </a:lnTo>
                  <a:lnTo>
                    <a:pt x="183027" y="253987"/>
                  </a:lnTo>
                  <a:lnTo>
                    <a:pt x="183027" y="247400"/>
                  </a:lnTo>
                  <a:lnTo>
                    <a:pt x="185941" y="241036"/>
                  </a:lnTo>
                  <a:lnTo>
                    <a:pt x="187351" y="234450"/>
                  </a:lnTo>
                  <a:lnTo>
                    <a:pt x="188573" y="227974"/>
                  </a:lnTo>
                  <a:lnTo>
                    <a:pt x="191488" y="221387"/>
                  </a:lnTo>
                  <a:lnTo>
                    <a:pt x="195624" y="215024"/>
                  </a:lnTo>
                  <a:lnTo>
                    <a:pt x="195624" y="208437"/>
                  </a:lnTo>
                  <a:lnTo>
                    <a:pt x="199572" y="201850"/>
                  </a:lnTo>
                  <a:lnTo>
                    <a:pt x="199666" y="195486"/>
                  </a:lnTo>
                  <a:lnTo>
                    <a:pt x="203990" y="182424"/>
                  </a:lnTo>
                  <a:lnTo>
                    <a:pt x="203990" y="175837"/>
                  </a:lnTo>
                  <a:lnTo>
                    <a:pt x="203990" y="188899"/>
                  </a:lnTo>
                  <a:lnTo>
                    <a:pt x="208126" y="162886"/>
                  </a:lnTo>
                  <a:lnTo>
                    <a:pt x="208126" y="169250"/>
                  </a:lnTo>
                  <a:lnTo>
                    <a:pt x="212263" y="156300"/>
                  </a:lnTo>
                  <a:lnTo>
                    <a:pt x="212263" y="149824"/>
                  </a:lnTo>
                  <a:lnTo>
                    <a:pt x="220441" y="143237"/>
                  </a:lnTo>
                  <a:lnTo>
                    <a:pt x="240464" y="136874"/>
                  </a:lnTo>
                  <a:lnTo>
                    <a:pt x="253813" y="130287"/>
                  </a:lnTo>
                  <a:lnTo>
                    <a:pt x="282954" y="123700"/>
                  </a:lnTo>
                  <a:lnTo>
                    <a:pt x="291227" y="117336"/>
                  </a:lnTo>
                  <a:lnTo>
                    <a:pt x="299593" y="110638"/>
                  </a:lnTo>
                  <a:lnTo>
                    <a:pt x="307866" y="104274"/>
                  </a:lnTo>
                  <a:lnTo>
                    <a:pt x="311532" y="97687"/>
                  </a:lnTo>
                  <a:lnTo>
                    <a:pt x="312190" y="91100"/>
                  </a:lnTo>
                  <a:lnTo>
                    <a:pt x="336067" y="84736"/>
                  </a:lnTo>
                  <a:lnTo>
                    <a:pt x="345280" y="71674"/>
                  </a:lnTo>
                  <a:lnTo>
                    <a:pt x="345280" y="65087"/>
                  </a:lnTo>
                  <a:lnTo>
                    <a:pt x="345280" y="78150"/>
                  </a:lnTo>
                  <a:lnTo>
                    <a:pt x="399427" y="58724"/>
                  </a:lnTo>
                  <a:lnTo>
                    <a:pt x="420202" y="52137"/>
                  </a:lnTo>
                  <a:lnTo>
                    <a:pt x="429038" y="45550"/>
                  </a:lnTo>
                  <a:lnTo>
                    <a:pt x="449343" y="39075"/>
                  </a:lnTo>
                  <a:lnTo>
                    <a:pt x="544946" y="32488"/>
                  </a:lnTo>
                  <a:lnTo>
                    <a:pt x="561585" y="26124"/>
                  </a:lnTo>
                  <a:lnTo>
                    <a:pt x="636507" y="19537"/>
                  </a:lnTo>
                  <a:lnTo>
                    <a:pt x="636507" y="12950"/>
                  </a:lnTo>
                  <a:lnTo>
                    <a:pt x="740571" y="0"/>
                  </a:lnTo>
                  <a:lnTo>
                    <a:pt x="740571" y="6586"/>
                  </a:lnTo>
                </a:path>
              </a:pathLst>
            </a:custGeom>
            <a:ln w="6568">
              <a:solidFill>
                <a:srgbClr val="1A85FF"/>
              </a:solidFill>
            </a:ln>
          </p:spPr>
          <p:txBody>
            <a:bodyPr wrap="square" lIns="0" tIns="0" rIns="0" bIns="0" rtlCol="0"/>
            <a:lstStyle/>
            <a:p>
              <a:endParaRPr/>
            </a:p>
          </p:txBody>
        </p:sp>
        <p:sp>
          <p:nvSpPr>
            <p:cNvPr id="345" name="object 345"/>
            <p:cNvSpPr/>
            <p:nvPr/>
          </p:nvSpPr>
          <p:spPr>
            <a:xfrm>
              <a:off x="10002020" y="2291708"/>
              <a:ext cx="636905" cy="872490"/>
            </a:xfrm>
            <a:custGeom>
              <a:avLst/>
              <a:gdLst/>
              <a:ahLst/>
              <a:cxnLst/>
              <a:rect l="l" t="t" r="r" b="b"/>
              <a:pathLst>
                <a:path w="636904" h="872489">
                  <a:moveTo>
                    <a:pt x="0" y="872265"/>
                  </a:moveTo>
                  <a:lnTo>
                    <a:pt x="5546" y="865344"/>
                  </a:lnTo>
                  <a:lnTo>
                    <a:pt x="13818" y="858533"/>
                  </a:lnTo>
                  <a:lnTo>
                    <a:pt x="16544" y="851611"/>
                  </a:lnTo>
                  <a:lnTo>
                    <a:pt x="16544" y="844578"/>
                  </a:lnTo>
                  <a:lnTo>
                    <a:pt x="21903" y="816890"/>
                  </a:lnTo>
                  <a:lnTo>
                    <a:pt x="21903" y="782281"/>
                  </a:lnTo>
                  <a:lnTo>
                    <a:pt x="21903" y="789203"/>
                  </a:lnTo>
                  <a:lnTo>
                    <a:pt x="21903" y="823924"/>
                  </a:lnTo>
                  <a:lnTo>
                    <a:pt x="21903" y="796237"/>
                  </a:lnTo>
                  <a:lnTo>
                    <a:pt x="21903" y="775471"/>
                  </a:lnTo>
                  <a:lnTo>
                    <a:pt x="21903" y="830846"/>
                  </a:lnTo>
                  <a:lnTo>
                    <a:pt x="21903" y="803158"/>
                  </a:lnTo>
                  <a:lnTo>
                    <a:pt x="21903" y="837656"/>
                  </a:lnTo>
                  <a:lnTo>
                    <a:pt x="21903" y="809969"/>
                  </a:lnTo>
                  <a:lnTo>
                    <a:pt x="25099" y="754594"/>
                  </a:lnTo>
                  <a:lnTo>
                    <a:pt x="25099" y="761516"/>
                  </a:lnTo>
                  <a:lnTo>
                    <a:pt x="25099" y="747784"/>
                  </a:lnTo>
                  <a:lnTo>
                    <a:pt x="25099" y="768549"/>
                  </a:lnTo>
                  <a:lnTo>
                    <a:pt x="25099" y="740862"/>
                  </a:lnTo>
                  <a:lnTo>
                    <a:pt x="32901" y="726906"/>
                  </a:lnTo>
                  <a:lnTo>
                    <a:pt x="32901" y="733828"/>
                  </a:lnTo>
                  <a:lnTo>
                    <a:pt x="35533" y="719984"/>
                  </a:lnTo>
                  <a:lnTo>
                    <a:pt x="38448" y="713174"/>
                  </a:lnTo>
                  <a:lnTo>
                    <a:pt x="41738" y="699219"/>
                  </a:lnTo>
                  <a:lnTo>
                    <a:pt x="41738" y="692297"/>
                  </a:lnTo>
                  <a:lnTo>
                    <a:pt x="41738" y="706141"/>
                  </a:lnTo>
                  <a:lnTo>
                    <a:pt x="43806" y="685487"/>
                  </a:lnTo>
                  <a:lnTo>
                    <a:pt x="52078" y="678453"/>
                  </a:lnTo>
                  <a:lnTo>
                    <a:pt x="57437" y="609235"/>
                  </a:lnTo>
                  <a:lnTo>
                    <a:pt x="57437" y="671531"/>
                  </a:lnTo>
                  <a:lnTo>
                    <a:pt x="57437" y="616157"/>
                  </a:lnTo>
                  <a:lnTo>
                    <a:pt x="57437" y="643844"/>
                  </a:lnTo>
                  <a:lnTo>
                    <a:pt x="57437" y="630112"/>
                  </a:lnTo>
                  <a:lnTo>
                    <a:pt x="57437" y="623078"/>
                  </a:lnTo>
                  <a:lnTo>
                    <a:pt x="57437" y="664610"/>
                  </a:lnTo>
                  <a:lnTo>
                    <a:pt x="57437" y="636922"/>
                  </a:lnTo>
                  <a:lnTo>
                    <a:pt x="57437" y="650766"/>
                  </a:lnTo>
                  <a:lnTo>
                    <a:pt x="57437" y="657799"/>
                  </a:lnTo>
                  <a:lnTo>
                    <a:pt x="58377" y="595503"/>
                  </a:lnTo>
                  <a:lnTo>
                    <a:pt x="58377" y="602425"/>
                  </a:lnTo>
                  <a:lnTo>
                    <a:pt x="62513" y="588469"/>
                  </a:lnTo>
                  <a:lnTo>
                    <a:pt x="62513" y="574514"/>
                  </a:lnTo>
                  <a:lnTo>
                    <a:pt x="62513" y="581547"/>
                  </a:lnTo>
                  <a:lnTo>
                    <a:pt x="62513" y="567815"/>
                  </a:lnTo>
                  <a:lnTo>
                    <a:pt x="70785" y="553860"/>
                  </a:lnTo>
                  <a:lnTo>
                    <a:pt x="70785" y="560782"/>
                  </a:lnTo>
                  <a:lnTo>
                    <a:pt x="71067" y="546826"/>
                  </a:lnTo>
                  <a:lnTo>
                    <a:pt x="71067" y="540128"/>
                  </a:lnTo>
                  <a:lnTo>
                    <a:pt x="74921" y="526172"/>
                  </a:lnTo>
                  <a:lnTo>
                    <a:pt x="74921" y="533094"/>
                  </a:lnTo>
                  <a:lnTo>
                    <a:pt x="76614" y="512440"/>
                  </a:lnTo>
                  <a:lnTo>
                    <a:pt x="76614" y="498485"/>
                  </a:lnTo>
                  <a:lnTo>
                    <a:pt x="76614" y="519139"/>
                  </a:lnTo>
                  <a:lnTo>
                    <a:pt x="76614" y="505407"/>
                  </a:lnTo>
                  <a:lnTo>
                    <a:pt x="79152" y="484753"/>
                  </a:lnTo>
                  <a:lnTo>
                    <a:pt x="79152" y="491451"/>
                  </a:lnTo>
                  <a:lnTo>
                    <a:pt x="82066" y="477719"/>
                  </a:lnTo>
                  <a:lnTo>
                    <a:pt x="83288" y="470798"/>
                  </a:lnTo>
                  <a:lnTo>
                    <a:pt x="87424" y="463764"/>
                  </a:lnTo>
                  <a:lnTo>
                    <a:pt x="87424" y="457065"/>
                  </a:lnTo>
                  <a:lnTo>
                    <a:pt x="87424" y="450032"/>
                  </a:lnTo>
                  <a:lnTo>
                    <a:pt x="87424" y="443110"/>
                  </a:lnTo>
                  <a:lnTo>
                    <a:pt x="91560" y="422345"/>
                  </a:lnTo>
                  <a:lnTo>
                    <a:pt x="91560" y="429378"/>
                  </a:lnTo>
                  <a:lnTo>
                    <a:pt x="91560" y="436077"/>
                  </a:lnTo>
                  <a:lnTo>
                    <a:pt x="95791" y="415423"/>
                  </a:lnTo>
                  <a:lnTo>
                    <a:pt x="99927" y="408389"/>
                  </a:lnTo>
                  <a:lnTo>
                    <a:pt x="99927" y="401467"/>
                  </a:lnTo>
                  <a:lnTo>
                    <a:pt x="112147" y="394657"/>
                  </a:lnTo>
                  <a:lnTo>
                    <a:pt x="112147" y="387735"/>
                  </a:lnTo>
                  <a:lnTo>
                    <a:pt x="114874" y="380702"/>
                  </a:lnTo>
                  <a:lnTo>
                    <a:pt x="116566" y="366970"/>
                  </a:lnTo>
                  <a:lnTo>
                    <a:pt x="116566" y="373780"/>
                  </a:lnTo>
                  <a:lnTo>
                    <a:pt x="125778" y="360048"/>
                  </a:lnTo>
                  <a:lnTo>
                    <a:pt x="125778" y="346092"/>
                  </a:lnTo>
                  <a:lnTo>
                    <a:pt x="125778" y="353014"/>
                  </a:lnTo>
                  <a:lnTo>
                    <a:pt x="128974" y="339282"/>
                  </a:lnTo>
                  <a:lnTo>
                    <a:pt x="133299" y="325439"/>
                  </a:lnTo>
                  <a:lnTo>
                    <a:pt x="133299" y="332360"/>
                  </a:lnTo>
                  <a:lnTo>
                    <a:pt x="133299" y="318405"/>
                  </a:lnTo>
                  <a:lnTo>
                    <a:pt x="141477" y="311595"/>
                  </a:lnTo>
                  <a:lnTo>
                    <a:pt x="141477" y="304673"/>
                  </a:lnTo>
                  <a:lnTo>
                    <a:pt x="144861" y="297751"/>
                  </a:lnTo>
                  <a:lnTo>
                    <a:pt x="144861" y="290718"/>
                  </a:lnTo>
                  <a:lnTo>
                    <a:pt x="145613" y="283907"/>
                  </a:lnTo>
                  <a:lnTo>
                    <a:pt x="145613" y="256108"/>
                  </a:lnTo>
                  <a:lnTo>
                    <a:pt x="145613" y="276985"/>
                  </a:lnTo>
                  <a:lnTo>
                    <a:pt x="145613" y="270064"/>
                  </a:lnTo>
                  <a:lnTo>
                    <a:pt x="145613" y="263030"/>
                  </a:lnTo>
                  <a:lnTo>
                    <a:pt x="145613" y="249298"/>
                  </a:lnTo>
                  <a:lnTo>
                    <a:pt x="149937" y="242376"/>
                  </a:lnTo>
                  <a:lnTo>
                    <a:pt x="149937" y="235343"/>
                  </a:lnTo>
                  <a:lnTo>
                    <a:pt x="150407" y="221611"/>
                  </a:lnTo>
                  <a:lnTo>
                    <a:pt x="150407" y="228421"/>
                  </a:lnTo>
                  <a:lnTo>
                    <a:pt x="158586" y="214689"/>
                  </a:lnTo>
                  <a:lnTo>
                    <a:pt x="164038" y="207655"/>
                  </a:lnTo>
                  <a:lnTo>
                    <a:pt x="164038" y="200733"/>
                  </a:lnTo>
                  <a:lnTo>
                    <a:pt x="166576" y="173046"/>
                  </a:lnTo>
                  <a:lnTo>
                    <a:pt x="166576" y="166236"/>
                  </a:lnTo>
                  <a:lnTo>
                    <a:pt x="166576" y="187001"/>
                  </a:lnTo>
                  <a:lnTo>
                    <a:pt x="166576" y="179968"/>
                  </a:lnTo>
                  <a:lnTo>
                    <a:pt x="166576" y="159314"/>
                  </a:lnTo>
                  <a:lnTo>
                    <a:pt x="166576" y="193923"/>
                  </a:lnTo>
                  <a:lnTo>
                    <a:pt x="170712" y="131626"/>
                  </a:lnTo>
                  <a:lnTo>
                    <a:pt x="188573" y="124593"/>
                  </a:lnTo>
                  <a:lnTo>
                    <a:pt x="188573" y="117671"/>
                  </a:lnTo>
                  <a:lnTo>
                    <a:pt x="195624" y="103939"/>
                  </a:lnTo>
                  <a:lnTo>
                    <a:pt x="195624" y="110638"/>
                  </a:lnTo>
                  <a:lnTo>
                    <a:pt x="199666" y="96906"/>
                  </a:lnTo>
                  <a:lnTo>
                    <a:pt x="203990" y="89984"/>
                  </a:lnTo>
                  <a:lnTo>
                    <a:pt x="203990" y="83062"/>
                  </a:lnTo>
                  <a:lnTo>
                    <a:pt x="212263" y="76252"/>
                  </a:lnTo>
                  <a:lnTo>
                    <a:pt x="220441" y="69218"/>
                  </a:lnTo>
                  <a:lnTo>
                    <a:pt x="240464" y="62296"/>
                  </a:lnTo>
                  <a:lnTo>
                    <a:pt x="307866" y="55374"/>
                  </a:lnTo>
                  <a:lnTo>
                    <a:pt x="311532" y="48564"/>
                  </a:lnTo>
                  <a:lnTo>
                    <a:pt x="312190" y="34609"/>
                  </a:lnTo>
                  <a:lnTo>
                    <a:pt x="312190" y="41531"/>
                  </a:lnTo>
                  <a:lnTo>
                    <a:pt x="429038" y="27687"/>
                  </a:lnTo>
                  <a:lnTo>
                    <a:pt x="429038" y="20877"/>
                  </a:lnTo>
                  <a:lnTo>
                    <a:pt x="449343" y="13843"/>
                  </a:lnTo>
                  <a:lnTo>
                    <a:pt x="561585" y="6921"/>
                  </a:lnTo>
                  <a:lnTo>
                    <a:pt x="636507" y="0"/>
                  </a:lnTo>
                </a:path>
              </a:pathLst>
            </a:custGeom>
            <a:ln w="6487">
              <a:solidFill>
                <a:srgbClr val="D31158"/>
              </a:solidFill>
            </a:ln>
          </p:spPr>
          <p:txBody>
            <a:bodyPr wrap="square" lIns="0" tIns="0" rIns="0" bIns="0" rtlCol="0"/>
            <a:lstStyle/>
            <a:p>
              <a:endParaRPr/>
            </a:p>
          </p:txBody>
        </p:sp>
        <p:sp>
          <p:nvSpPr>
            <p:cNvPr id="346" name="object 346"/>
            <p:cNvSpPr/>
            <p:nvPr/>
          </p:nvSpPr>
          <p:spPr>
            <a:xfrm>
              <a:off x="10002020" y="2291708"/>
              <a:ext cx="741045" cy="876300"/>
            </a:xfrm>
            <a:custGeom>
              <a:avLst/>
              <a:gdLst/>
              <a:ahLst/>
              <a:cxnLst/>
              <a:rect l="l" t="t" r="r" b="b"/>
              <a:pathLst>
                <a:path w="741045" h="876300">
                  <a:moveTo>
                    <a:pt x="0" y="872489"/>
                  </a:moveTo>
                  <a:lnTo>
                    <a:pt x="0" y="875838"/>
                  </a:lnTo>
                  <a:lnTo>
                    <a:pt x="0" y="869251"/>
                  </a:lnTo>
                  <a:lnTo>
                    <a:pt x="2914" y="865902"/>
                  </a:lnTo>
                  <a:lnTo>
                    <a:pt x="5546" y="859092"/>
                  </a:lnTo>
                  <a:lnTo>
                    <a:pt x="5546" y="855742"/>
                  </a:lnTo>
                  <a:lnTo>
                    <a:pt x="5546" y="862441"/>
                  </a:lnTo>
                  <a:lnTo>
                    <a:pt x="8272" y="852281"/>
                  </a:lnTo>
                  <a:lnTo>
                    <a:pt x="13818" y="845694"/>
                  </a:lnTo>
                  <a:lnTo>
                    <a:pt x="13818" y="849155"/>
                  </a:lnTo>
                  <a:lnTo>
                    <a:pt x="16544" y="832409"/>
                  </a:lnTo>
                  <a:lnTo>
                    <a:pt x="16544" y="838996"/>
                  </a:lnTo>
                  <a:lnTo>
                    <a:pt x="16544" y="842345"/>
                  </a:lnTo>
                  <a:lnTo>
                    <a:pt x="16544" y="835535"/>
                  </a:lnTo>
                  <a:lnTo>
                    <a:pt x="19177" y="825599"/>
                  </a:lnTo>
                  <a:lnTo>
                    <a:pt x="19177" y="828948"/>
                  </a:lnTo>
                  <a:lnTo>
                    <a:pt x="21903" y="781946"/>
                  </a:lnTo>
                  <a:lnTo>
                    <a:pt x="21903" y="812201"/>
                  </a:lnTo>
                  <a:lnTo>
                    <a:pt x="21903" y="818788"/>
                  </a:lnTo>
                  <a:lnTo>
                    <a:pt x="21903" y="778485"/>
                  </a:lnTo>
                  <a:lnTo>
                    <a:pt x="21903" y="785296"/>
                  </a:lnTo>
                  <a:lnTo>
                    <a:pt x="21903" y="798693"/>
                  </a:lnTo>
                  <a:lnTo>
                    <a:pt x="21903" y="822249"/>
                  </a:lnTo>
                  <a:lnTo>
                    <a:pt x="21903" y="792106"/>
                  </a:lnTo>
                  <a:lnTo>
                    <a:pt x="21903" y="808852"/>
                  </a:lnTo>
                  <a:lnTo>
                    <a:pt x="21903" y="795455"/>
                  </a:lnTo>
                  <a:lnTo>
                    <a:pt x="21903" y="815439"/>
                  </a:lnTo>
                  <a:lnTo>
                    <a:pt x="21903" y="788645"/>
                  </a:lnTo>
                  <a:lnTo>
                    <a:pt x="21903" y="802042"/>
                  </a:lnTo>
                  <a:lnTo>
                    <a:pt x="21903" y="805391"/>
                  </a:lnTo>
                  <a:lnTo>
                    <a:pt x="24629" y="775248"/>
                  </a:lnTo>
                  <a:lnTo>
                    <a:pt x="25099" y="755152"/>
                  </a:lnTo>
                  <a:lnTo>
                    <a:pt x="25099" y="771898"/>
                  </a:lnTo>
                  <a:lnTo>
                    <a:pt x="25099" y="758390"/>
                  </a:lnTo>
                  <a:lnTo>
                    <a:pt x="25099" y="768549"/>
                  </a:lnTo>
                  <a:lnTo>
                    <a:pt x="25099" y="761739"/>
                  </a:lnTo>
                  <a:lnTo>
                    <a:pt x="25099" y="765088"/>
                  </a:lnTo>
                  <a:lnTo>
                    <a:pt x="32901" y="738406"/>
                  </a:lnTo>
                  <a:lnTo>
                    <a:pt x="32901" y="748342"/>
                  </a:lnTo>
                  <a:lnTo>
                    <a:pt x="32901" y="744992"/>
                  </a:lnTo>
                  <a:lnTo>
                    <a:pt x="32901" y="741643"/>
                  </a:lnTo>
                  <a:lnTo>
                    <a:pt x="32901" y="751803"/>
                  </a:lnTo>
                  <a:lnTo>
                    <a:pt x="32901" y="734945"/>
                  </a:lnTo>
                  <a:lnTo>
                    <a:pt x="35533" y="731595"/>
                  </a:lnTo>
                  <a:lnTo>
                    <a:pt x="35533" y="724785"/>
                  </a:lnTo>
                  <a:lnTo>
                    <a:pt x="35533" y="728246"/>
                  </a:lnTo>
                  <a:lnTo>
                    <a:pt x="37413" y="721436"/>
                  </a:lnTo>
                  <a:lnTo>
                    <a:pt x="38448" y="714849"/>
                  </a:lnTo>
                  <a:lnTo>
                    <a:pt x="38448" y="718198"/>
                  </a:lnTo>
                  <a:lnTo>
                    <a:pt x="38448" y="711500"/>
                  </a:lnTo>
                  <a:lnTo>
                    <a:pt x="41080" y="708039"/>
                  </a:lnTo>
                  <a:lnTo>
                    <a:pt x="41738" y="694642"/>
                  </a:lnTo>
                  <a:lnTo>
                    <a:pt x="41738" y="691292"/>
                  </a:lnTo>
                  <a:lnTo>
                    <a:pt x="41738" y="698102"/>
                  </a:lnTo>
                  <a:lnTo>
                    <a:pt x="41738" y="704689"/>
                  </a:lnTo>
                  <a:lnTo>
                    <a:pt x="41738" y="701452"/>
                  </a:lnTo>
                  <a:lnTo>
                    <a:pt x="43806" y="684482"/>
                  </a:lnTo>
                  <a:lnTo>
                    <a:pt x="43806" y="687943"/>
                  </a:lnTo>
                  <a:lnTo>
                    <a:pt x="52078" y="677895"/>
                  </a:lnTo>
                  <a:lnTo>
                    <a:pt x="52078" y="681356"/>
                  </a:lnTo>
                  <a:lnTo>
                    <a:pt x="57437" y="647640"/>
                  </a:lnTo>
                  <a:lnTo>
                    <a:pt x="57437" y="650989"/>
                  </a:lnTo>
                  <a:lnTo>
                    <a:pt x="57437" y="654338"/>
                  </a:lnTo>
                  <a:lnTo>
                    <a:pt x="57437" y="664610"/>
                  </a:lnTo>
                  <a:lnTo>
                    <a:pt x="57437" y="661149"/>
                  </a:lnTo>
                  <a:lnTo>
                    <a:pt x="57437" y="671197"/>
                  </a:lnTo>
                  <a:lnTo>
                    <a:pt x="57437" y="674546"/>
                  </a:lnTo>
                  <a:lnTo>
                    <a:pt x="57437" y="657799"/>
                  </a:lnTo>
                  <a:lnTo>
                    <a:pt x="57437" y="644402"/>
                  </a:lnTo>
                  <a:lnTo>
                    <a:pt x="57437" y="667736"/>
                  </a:lnTo>
                  <a:lnTo>
                    <a:pt x="57437" y="637592"/>
                  </a:lnTo>
                  <a:lnTo>
                    <a:pt x="57437" y="641053"/>
                  </a:lnTo>
                  <a:lnTo>
                    <a:pt x="62513" y="610686"/>
                  </a:lnTo>
                  <a:lnTo>
                    <a:pt x="62513" y="607448"/>
                  </a:lnTo>
                  <a:lnTo>
                    <a:pt x="62513" y="604099"/>
                  </a:lnTo>
                  <a:lnTo>
                    <a:pt x="62513" y="600750"/>
                  </a:lnTo>
                  <a:lnTo>
                    <a:pt x="62513" y="614147"/>
                  </a:lnTo>
                  <a:lnTo>
                    <a:pt x="62513" y="620846"/>
                  </a:lnTo>
                  <a:lnTo>
                    <a:pt x="62513" y="617496"/>
                  </a:lnTo>
                  <a:lnTo>
                    <a:pt x="70785" y="584003"/>
                  </a:lnTo>
                  <a:lnTo>
                    <a:pt x="70785" y="587353"/>
                  </a:lnTo>
                  <a:lnTo>
                    <a:pt x="70785" y="590702"/>
                  </a:lnTo>
                  <a:lnTo>
                    <a:pt x="70785" y="597289"/>
                  </a:lnTo>
                  <a:lnTo>
                    <a:pt x="70785" y="593940"/>
                  </a:lnTo>
                  <a:lnTo>
                    <a:pt x="71067" y="577193"/>
                  </a:lnTo>
                  <a:lnTo>
                    <a:pt x="71067" y="580543"/>
                  </a:lnTo>
                  <a:lnTo>
                    <a:pt x="71067" y="573844"/>
                  </a:lnTo>
                  <a:lnTo>
                    <a:pt x="74921" y="556986"/>
                  </a:lnTo>
                  <a:lnTo>
                    <a:pt x="74921" y="567145"/>
                  </a:lnTo>
                  <a:lnTo>
                    <a:pt x="74921" y="570606"/>
                  </a:lnTo>
                  <a:lnTo>
                    <a:pt x="74921" y="563796"/>
                  </a:lnTo>
                  <a:lnTo>
                    <a:pt x="74921" y="560447"/>
                  </a:lnTo>
                  <a:lnTo>
                    <a:pt x="76614" y="547050"/>
                  </a:lnTo>
                  <a:lnTo>
                    <a:pt x="76614" y="553860"/>
                  </a:lnTo>
                  <a:lnTo>
                    <a:pt x="76614" y="543700"/>
                  </a:lnTo>
                  <a:lnTo>
                    <a:pt x="76614" y="540239"/>
                  </a:lnTo>
                  <a:lnTo>
                    <a:pt x="76614" y="550399"/>
                  </a:lnTo>
                  <a:lnTo>
                    <a:pt x="79152" y="526842"/>
                  </a:lnTo>
                  <a:lnTo>
                    <a:pt x="79152" y="533652"/>
                  </a:lnTo>
                  <a:lnTo>
                    <a:pt x="79152" y="536890"/>
                  </a:lnTo>
                  <a:lnTo>
                    <a:pt x="79152" y="530303"/>
                  </a:lnTo>
                  <a:lnTo>
                    <a:pt x="82066" y="520144"/>
                  </a:lnTo>
                  <a:lnTo>
                    <a:pt x="82066" y="523493"/>
                  </a:lnTo>
                  <a:lnTo>
                    <a:pt x="83288" y="516683"/>
                  </a:lnTo>
                  <a:lnTo>
                    <a:pt x="83288" y="513557"/>
                  </a:lnTo>
                  <a:lnTo>
                    <a:pt x="87424" y="490000"/>
                  </a:lnTo>
                  <a:lnTo>
                    <a:pt x="87424" y="510096"/>
                  </a:lnTo>
                  <a:lnTo>
                    <a:pt x="87424" y="493349"/>
                  </a:lnTo>
                  <a:lnTo>
                    <a:pt x="87424" y="479841"/>
                  </a:lnTo>
                  <a:lnTo>
                    <a:pt x="87424" y="486539"/>
                  </a:lnTo>
                  <a:lnTo>
                    <a:pt x="87424" y="503397"/>
                  </a:lnTo>
                  <a:lnTo>
                    <a:pt x="87424" y="496810"/>
                  </a:lnTo>
                  <a:lnTo>
                    <a:pt x="87424" y="483190"/>
                  </a:lnTo>
                  <a:lnTo>
                    <a:pt x="87424" y="506747"/>
                  </a:lnTo>
                  <a:lnTo>
                    <a:pt x="87424" y="499936"/>
                  </a:lnTo>
                  <a:lnTo>
                    <a:pt x="91560" y="473254"/>
                  </a:lnTo>
                  <a:lnTo>
                    <a:pt x="91560" y="476603"/>
                  </a:lnTo>
                  <a:lnTo>
                    <a:pt x="91560" y="463094"/>
                  </a:lnTo>
                  <a:lnTo>
                    <a:pt x="91560" y="466443"/>
                  </a:lnTo>
                  <a:lnTo>
                    <a:pt x="91560" y="469793"/>
                  </a:lnTo>
                  <a:lnTo>
                    <a:pt x="95791" y="456507"/>
                  </a:lnTo>
                  <a:lnTo>
                    <a:pt x="95791" y="459857"/>
                  </a:lnTo>
                  <a:lnTo>
                    <a:pt x="95791" y="449697"/>
                  </a:lnTo>
                  <a:lnTo>
                    <a:pt x="95791" y="453046"/>
                  </a:lnTo>
                  <a:lnTo>
                    <a:pt x="99927" y="442887"/>
                  </a:lnTo>
                  <a:lnTo>
                    <a:pt x="99927" y="446348"/>
                  </a:lnTo>
                  <a:lnTo>
                    <a:pt x="99927" y="439649"/>
                  </a:lnTo>
                  <a:lnTo>
                    <a:pt x="104063" y="436300"/>
                  </a:lnTo>
                  <a:lnTo>
                    <a:pt x="109327" y="432951"/>
                  </a:lnTo>
                  <a:lnTo>
                    <a:pt x="112147" y="426140"/>
                  </a:lnTo>
                  <a:lnTo>
                    <a:pt x="112147" y="429490"/>
                  </a:lnTo>
                  <a:lnTo>
                    <a:pt x="112147" y="422903"/>
                  </a:lnTo>
                  <a:lnTo>
                    <a:pt x="114874" y="419553"/>
                  </a:lnTo>
                  <a:lnTo>
                    <a:pt x="120232" y="402807"/>
                  </a:lnTo>
                  <a:lnTo>
                    <a:pt x="120702" y="399346"/>
                  </a:lnTo>
                  <a:lnTo>
                    <a:pt x="124838" y="395997"/>
                  </a:lnTo>
                  <a:lnTo>
                    <a:pt x="124838" y="392648"/>
                  </a:lnTo>
                  <a:lnTo>
                    <a:pt x="125778" y="389187"/>
                  </a:lnTo>
                  <a:lnTo>
                    <a:pt x="125778" y="379250"/>
                  </a:lnTo>
                  <a:lnTo>
                    <a:pt x="125778" y="386061"/>
                  </a:lnTo>
                  <a:lnTo>
                    <a:pt x="125778" y="382600"/>
                  </a:lnTo>
                  <a:lnTo>
                    <a:pt x="128974" y="372440"/>
                  </a:lnTo>
                  <a:lnTo>
                    <a:pt x="128974" y="369091"/>
                  </a:lnTo>
                  <a:lnTo>
                    <a:pt x="128974" y="375901"/>
                  </a:lnTo>
                  <a:lnTo>
                    <a:pt x="133299" y="362504"/>
                  </a:lnTo>
                  <a:lnTo>
                    <a:pt x="133299" y="352344"/>
                  </a:lnTo>
                  <a:lnTo>
                    <a:pt x="133299" y="349107"/>
                  </a:lnTo>
                  <a:lnTo>
                    <a:pt x="133299" y="345758"/>
                  </a:lnTo>
                  <a:lnTo>
                    <a:pt x="133299" y="365853"/>
                  </a:lnTo>
                  <a:lnTo>
                    <a:pt x="133299" y="359043"/>
                  </a:lnTo>
                  <a:lnTo>
                    <a:pt x="133299" y="355694"/>
                  </a:lnTo>
                  <a:lnTo>
                    <a:pt x="141477" y="335598"/>
                  </a:lnTo>
                  <a:lnTo>
                    <a:pt x="141477" y="342297"/>
                  </a:lnTo>
                  <a:lnTo>
                    <a:pt x="141477" y="338947"/>
                  </a:lnTo>
                  <a:lnTo>
                    <a:pt x="141477" y="332137"/>
                  </a:lnTo>
                  <a:lnTo>
                    <a:pt x="144861" y="322201"/>
                  </a:lnTo>
                  <a:lnTo>
                    <a:pt x="144861" y="325550"/>
                  </a:lnTo>
                  <a:lnTo>
                    <a:pt x="144861" y="329011"/>
                  </a:lnTo>
                  <a:lnTo>
                    <a:pt x="145613" y="292057"/>
                  </a:lnTo>
                  <a:lnTo>
                    <a:pt x="145613" y="312153"/>
                  </a:lnTo>
                  <a:lnTo>
                    <a:pt x="145613" y="318740"/>
                  </a:lnTo>
                  <a:lnTo>
                    <a:pt x="145613" y="298644"/>
                  </a:lnTo>
                  <a:lnTo>
                    <a:pt x="145613" y="315391"/>
                  </a:lnTo>
                  <a:lnTo>
                    <a:pt x="145613" y="305454"/>
                  </a:lnTo>
                  <a:lnTo>
                    <a:pt x="145613" y="295295"/>
                  </a:lnTo>
                  <a:lnTo>
                    <a:pt x="145613" y="301993"/>
                  </a:lnTo>
                  <a:lnTo>
                    <a:pt x="145613" y="308804"/>
                  </a:lnTo>
                  <a:lnTo>
                    <a:pt x="149937" y="281898"/>
                  </a:lnTo>
                  <a:lnTo>
                    <a:pt x="149937" y="288708"/>
                  </a:lnTo>
                  <a:lnTo>
                    <a:pt x="149937" y="285247"/>
                  </a:lnTo>
                  <a:lnTo>
                    <a:pt x="150407" y="268501"/>
                  </a:lnTo>
                  <a:lnTo>
                    <a:pt x="150407" y="275311"/>
                  </a:lnTo>
                  <a:lnTo>
                    <a:pt x="150407" y="271850"/>
                  </a:lnTo>
                  <a:lnTo>
                    <a:pt x="150407" y="278437"/>
                  </a:lnTo>
                  <a:lnTo>
                    <a:pt x="158586" y="261690"/>
                  </a:lnTo>
                  <a:lnTo>
                    <a:pt x="158586" y="265151"/>
                  </a:lnTo>
                  <a:lnTo>
                    <a:pt x="164038" y="251754"/>
                  </a:lnTo>
                  <a:lnTo>
                    <a:pt x="164038" y="258341"/>
                  </a:lnTo>
                  <a:lnTo>
                    <a:pt x="164038" y="255103"/>
                  </a:lnTo>
                  <a:lnTo>
                    <a:pt x="166576" y="228198"/>
                  </a:lnTo>
                  <a:lnTo>
                    <a:pt x="166576" y="241595"/>
                  </a:lnTo>
                  <a:lnTo>
                    <a:pt x="166576" y="244944"/>
                  </a:lnTo>
                  <a:lnTo>
                    <a:pt x="166576" y="221387"/>
                  </a:lnTo>
                  <a:lnTo>
                    <a:pt x="166576" y="224848"/>
                  </a:lnTo>
                  <a:lnTo>
                    <a:pt x="166576" y="238245"/>
                  </a:lnTo>
                  <a:lnTo>
                    <a:pt x="166576" y="231547"/>
                  </a:lnTo>
                  <a:lnTo>
                    <a:pt x="166576" y="235008"/>
                  </a:lnTo>
                  <a:lnTo>
                    <a:pt x="166576" y="248405"/>
                  </a:lnTo>
                  <a:lnTo>
                    <a:pt x="170713" y="204641"/>
                  </a:lnTo>
                  <a:lnTo>
                    <a:pt x="170713" y="208102"/>
                  </a:lnTo>
                  <a:lnTo>
                    <a:pt x="170713" y="218261"/>
                  </a:lnTo>
                  <a:lnTo>
                    <a:pt x="170713" y="214800"/>
                  </a:lnTo>
                  <a:lnTo>
                    <a:pt x="170713" y="211451"/>
                  </a:lnTo>
                  <a:lnTo>
                    <a:pt x="170713" y="201292"/>
                  </a:lnTo>
                  <a:lnTo>
                    <a:pt x="174849" y="198054"/>
                  </a:lnTo>
                  <a:lnTo>
                    <a:pt x="183027" y="194705"/>
                  </a:lnTo>
                  <a:lnTo>
                    <a:pt x="183027" y="191244"/>
                  </a:lnTo>
                  <a:lnTo>
                    <a:pt x="185941" y="187894"/>
                  </a:lnTo>
                  <a:lnTo>
                    <a:pt x="187351" y="184545"/>
                  </a:lnTo>
                  <a:lnTo>
                    <a:pt x="188573" y="177958"/>
                  </a:lnTo>
                  <a:lnTo>
                    <a:pt x="188573" y="174497"/>
                  </a:lnTo>
                  <a:lnTo>
                    <a:pt x="188573" y="181308"/>
                  </a:lnTo>
                  <a:lnTo>
                    <a:pt x="191488" y="171148"/>
                  </a:lnTo>
                  <a:lnTo>
                    <a:pt x="195624" y="164338"/>
                  </a:lnTo>
                  <a:lnTo>
                    <a:pt x="195624" y="157751"/>
                  </a:lnTo>
                  <a:lnTo>
                    <a:pt x="195624" y="161212"/>
                  </a:lnTo>
                  <a:lnTo>
                    <a:pt x="195624" y="167799"/>
                  </a:lnTo>
                  <a:lnTo>
                    <a:pt x="199572" y="154402"/>
                  </a:lnTo>
                  <a:lnTo>
                    <a:pt x="199666" y="150941"/>
                  </a:lnTo>
                  <a:lnTo>
                    <a:pt x="199666" y="147591"/>
                  </a:lnTo>
                  <a:lnTo>
                    <a:pt x="203990" y="134194"/>
                  </a:lnTo>
                  <a:lnTo>
                    <a:pt x="203990" y="144354"/>
                  </a:lnTo>
                  <a:lnTo>
                    <a:pt x="203990" y="130845"/>
                  </a:lnTo>
                  <a:lnTo>
                    <a:pt x="203990" y="141004"/>
                  </a:lnTo>
                  <a:lnTo>
                    <a:pt x="203990" y="137655"/>
                  </a:lnTo>
                  <a:lnTo>
                    <a:pt x="208126" y="124258"/>
                  </a:lnTo>
                  <a:lnTo>
                    <a:pt x="208126" y="127496"/>
                  </a:lnTo>
                  <a:lnTo>
                    <a:pt x="212263" y="114099"/>
                  </a:lnTo>
                  <a:lnTo>
                    <a:pt x="212263" y="117448"/>
                  </a:lnTo>
                  <a:lnTo>
                    <a:pt x="212263" y="120909"/>
                  </a:lnTo>
                  <a:lnTo>
                    <a:pt x="220441" y="107512"/>
                  </a:lnTo>
                  <a:lnTo>
                    <a:pt x="220441" y="110638"/>
                  </a:lnTo>
                  <a:lnTo>
                    <a:pt x="240464" y="104051"/>
                  </a:lnTo>
                  <a:lnTo>
                    <a:pt x="240464" y="100701"/>
                  </a:lnTo>
                  <a:lnTo>
                    <a:pt x="253813" y="97352"/>
                  </a:lnTo>
                  <a:lnTo>
                    <a:pt x="282954" y="93891"/>
                  </a:lnTo>
                  <a:lnTo>
                    <a:pt x="291227" y="90542"/>
                  </a:lnTo>
                  <a:lnTo>
                    <a:pt x="299593" y="87304"/>
                  </a:lnTo>
                  <a:lnTo>
                    <a:pt x="307866" y="80606"/>
                  </a:lnTo>
                  <a:lnTo>
                    <a:pt x="307866" y="83955"/>
                  </a:lnTo>
                  <a:lnTo>
                    <a:pt x="311532" y="77145"/>
                  </a:lnTo>
                  <a:lnTo>
                    <a:pt x="311532" y="73795"/>
                  </a:lnTo>
                  <a:lnTo>
                    <a:pt x="312190" y="70558"/>
                  </a:lnTo>
                  <a:lnTo>
                    <a:pt x="312190" y="63748"/>
                  </a:lnTo>
                  <a:lnTo>
                    <a:pt x="312190" y="67209"/>
                  </a:lnTo>
                  <a:lnTo>
                    <a:pt x="336067" y="60398"/>
                  </a:lnTo>
                  <a:lnTo>
                    <a:pt x="345280" y="50462"/>
                  </a:lnTo>
                  <a:lnTo>
                    <a:pt x="345280" y="57049"/>
                  </a:lnTo>
                  <a:lnTo>
                    <a:pt x="345280" y="53588"/>
                  </a:lnTo>
                  <a:lnTo>
                    <a:pt x="399427" y="47001"/>
                  </a:lnTo>
                  <a:lnTo>
                    <a:pt x="420202" y="43652"/>
                  </a:lnTo>
                  <a:lnTo>
                    <a:pt x="429038" y="36842"/>
                  </a:lnTo>
                  <a:lnTo>
                    <a:pt x="429038" y="33716"/>
                  </a:lnTo>
                  <a:lnTo>
                    <a:pt x="429038" y="40303"/>
                  </a:lnTo>
                  <a:lnTo>
                    <a:pt x="449343" y="30255"/>
                  </a:lnTo>
                  <a:lnTo>
                    <a:pt x="449343" y="26905"/>
                  </a:lnTo>
                  <a:lnTo>
                    <a:pt x="544946" y="23445"/>
                  </a:lnTo>
                  <a:lnTo>
                    <a:pt x="561585" y="20095"/>
                  </a:lnTo>
                  <a:lnTo>
                    <a:pt x="561585" y="16746"/>
                  </a:lnTo>
                  <a:lnTo>
                    <a:pt x="636507" y="13508"/>
                  </a:lnTo>
                  <a:lnTo>
                    <a:pt x="636507" y="10159"/>
                  </a:lnTo>
                  <a:lnTo>
                    <a:pt x="636507" y="6698"/>
                  </a:lnTo>
                  <a:lnTo>
                    <a:pt x="740571" y="0"/>
                  </a:lnTo>
                  <a:lnTo>
                    <a:pt x="740571" y="3349"/>
                  </a:lnTo>
                </a:path>
              </a:pathLst>
            </a:custGeom>
            <a:ln w="6566">
              <a:solidFill>
                <a:srgbClr val="00BE7E"/>
              </a:solidFill>
            </a:ln>
          </p:spPr>
          <p:txBody>
            <a:bodyPr wrap="square" lIns="0" tIns="0" rIns="0" bIns="0" rtlCol="0"/>
            <a:lstStyle/>
            <a:p>
              <a:endParaRPr/>
            </a:p>
          </p:txBody>
        </p:sp>
        <p:sp>
          <p:nvSpPr>
            <p:cNvPr id="347" name="object 347"/>
            <p:cNvSpPr/>
            <p:nvPr/>
          </p:nvSpPr>
          <p:spPr>
            <a:xfrm>
              <a:off x="9929448" y="2238566"/>
              <a:ext cx="28575" cy="985519"/>
            </a:xfrm>
            <a:custGeom>
              <a:avLst/>
              <a:gdLst/>
              <a:ahLst/>
              <a:cxnLst/>
              <a:rect l="l" t="t" r="r" b="b"/>
              <a:pathLst>
                <a:path w="28575" h="985519">
                  <a:moveTo>
                    <a:pt x="28013" y="985360"/>
                  </a:moveTo>
                  <a:lnTo>
                    <a:pt x="28013" y="0"/>
                  </a:lnTo>
                </a:path>
                <a:path w="28575" h="985519">
                  <a:moveTo>
                    <a:pt x="28013" y="932218"/>
                  </a:moveTo>
                  <a:lnTo>
                    <a:pt x="0" y="932218"/>
                  </a:lnTo>
                </a:path>
              </a:pathLst>
            </a:custGeom>
            <a:ln w="4440">
              <a:solidFill>
                <a:srgbClr val="000000"/>
              </a:solidFill>
            </a:ln>
          </p:spPr>
          <p:txBody>
            <a:bodyPr wrap="square" lIns="0" tIns="0" rIns="0" bIns="0" rtlCol="0"/>
            <a:lstStyle/>
            <a:p>
              <a:endParaRPr/>
            </a:p>
          </p:txBody>
        </p:sp>
        <p:sp>
          <p:nvSpPr>
            <p:cNvPr id="348" name="object 348"/>
            <p:cNvSpPr/>
            <p:nvPr/>
          </p:nvSpPr>
          <p:spPr>
            <a:xfrm>
              <a:off x="9878591" y="3142873"/>
              <a:ext cx="32384" cy="59055"/>
            </a:xfrm>
            <a:custGeom>
              <a:avLst/>
              <a:gdLst/>
              <a:ahLst/>
              <a:cxnLst/>
              <a:rect l="l" t="t" r="r" b="b"/>
              <a:pathLst>
                <a:path w="32384" h="59055">
                  <a:moveTo>
                    <a:pt x="18518" y="0"/>
                  </a:moveTo>
                  <a:lnTo>
                    <a:pt x="0" y="22663"/>
                  </a:lnTo>
                  <a:lnTo>
                    <a:pt x="0" y="40303"/>
                  </a:lnTo>
                  <a:lnTo>
                    <a:pt x="19459" y="58947"/>
                  </a:lnTo>
                  <a:lnTo>
                    <a:pt x="22373" y="57831"/>
                  </a:lnTo>
                  <a:lnTo>
                    <a:pt x="24723" y="55598"/>
                  </a:lnTo>
                  <a:lnTo>
                    <a:pt x="27073" y="53253"/>
                  </a:lnTo>
                  <a:lnTo>
                    <a:pt x="13160" y="53142"/>
                  </a:lnTo>
                  <a:lnTo>
                    <a:pt x="10810" y="51579"/>
                  </a:lnTo>
                  <a:lnTo>
                    <a:pt x="8930" y="48453"/>
                  </a:lnTo>
                  <a:lnTo>
                    <a:pt x="7144" y="45327"/>
                  </a:lnTo>
                  <a:lnTo>
                    <a:pt x="6204" y="38963"/>
                  </a:lnTo>
                  <a:lnTo>
                    <a:pt x="6329" y="19202"/>
                  </a:lnTo>
                  <a:lnTo>
                    <a:pt x="7238" y="13508"/>
                  </a:lnTo>
                  <a:lnTo>
                    <a:pt x="9212" y="10047"/>
                  </a:lnTo>
                  <a:lnTo>
                    <a:pt x="10904" y="7256"/>
                  </a:lnTo>
                  <a:lnTo>
                    <a:pt x="13066" y="5917"/>
                  </a:lnTo>
                  <a:lnTo>
                    <a:pt x="26885" y="5917"/>
                  </a:lnTo>
                  <a:lnTo>
                    <a:pt x="26321" y="4912"/>
                  </a:lnTo>
                  <a:lnTo>
                    <a:pt x="24723" y="3126"/>
                  </a:lnTo>
                  <a:lnTo>
                    <a:pt x="20775" y="669"/>
                  </a:lnTo>
                  <a:lnTo>
                    <a:pt x="18518" y="0"/>
                  </a:lnTo>
                  <a:close/>
                </a:path>
                <a:path w="32384" h="59055">
                  <a:moveTo>
                    <a:pt x="26885" y="5917"/>
                  </a:moveTo>
                  <a:lnTo>
                    <a:pt x="18612" y="5917"/>
                  </a:lnTo>
                  <a:lnTo>
                    <a:pt x="20963" y="7480"/>
                  </a:lnTo>
                  <a:lnTo>
                    <a:pt x="22749" y="10606"/>
                  </a:lnTo>
                  <a:lnTo>
                    <a:pt x="24629" y="13732"/>
                  </a:lnTo>
                  <a:lnTo>
                    <a:pt x="25451" y="19202"/>
                  </a:lnTo>
                  <a:lnTo>
                    <a:pt x="25569" y="38963"/>
                  </a:lnTo>
                  <a:lnTo>
                    <a:pt x="24629" y="45215"/>
                  </a:lnTo>
                  <a:lnTo>
                    <a:pt x="22749" y="48453"/>
                  </a:lnTo>
                  <a:lnTo>
                    <a:pt x="20963" y="51579"/>
                  </a:lnTo>
                  <a:lnTo>
                    <a:pt x="18613" y="53142"/>
                  </a:lnTo>
                  <a:lnTo>
                    <a:pt x="27131" y="53142"/>
                  </a:lnTo>
                  <a:lnTo>
                    <a:pt x="28765" y="50016"/>
                  </a:lnTo>
                  <a:lnTo>
                    <a:pt x="30170" y="45215"/>
                  </a:lnTo>
                  <a:lnTo>
                    <a:pt x="31115" y="41754"/>
                  </a:lnTo>
                  <a:lnTo>
                    <a:pt x="31773" y="36283"/>
                  </a:lnTo>
                  <a:lnTo>
                    <a:pt x="31681" y="22663"/>
                  </a:lnTo>
                  <a:lnTo>
                    <a:pt x="31397" y="19202"/>
                  </a:lnTo>
                  <a:lnTo>
                    <a:pt x="29893" y="12504"/>
                  </a:lnTo>
                  <a:lnTo>
                    <a:pt x="28859" y="9601"/>
                  </a:lnTo>
                  <a:lnTo>
                    <a:pt x="27637" y="7256"/>
                  </a:lnTo>
                  <a:lnTo>
                    <a:pt x="26885" y="5917"/>
                  </a:lnTo>
                  <a:close/>
                </a:path>
              </a:pathLst>
            </a:custGeom>
            <a:solidFill>
              <a:srgbClr val="000000"/>
            </a:solidFill>
          </p:spPr>
          <p:txBody>
            <a:bodyPr wrap="square" lIns="0" tIns="0" rIns="0" bIns="0" rtlCol="0"/>
            <a:lstStyle/>
            <a:p>
              <a:endParaRPr/>
            </a:p>
          </p:txBody>
        </p:sp>
        <p:sp>
          <p:nvSpPr>
            <p:cNvPr id="349" name="object 349"/>
            <p:cNvSpPr/>
            <p:nvPr/>
          </p:nvSpPr>
          <p:spPr>
            <a:xfrm>
              <a:off x="9929448" y="2995058"/>
              <a:ext cx="28575" cy="0"/>
            </a:xfrm>
            <a:custGeom>
              <a:avLst/>
              <a:gdLst/>
              <a:ahLst/>
              <a:cxnLst/>
              <a:rect l="l" t="t" r="r" b="b"/>
              <a:pathLst>
                <a:path w="28575">
                  <a:moveTo>
                    <a:pt x="28013" y="0"/>
                  </a:moveTo>
                  <a:lnTo>
                    <a:pt x="0" y="0"/>
                  </a:lnTo>
                </a:path>
              </a:pathLst>
            </a:custGeom>
            <a:ln w="4821">
              <a:solidFill>
                <a:srgbClr val="000000"/>
              </a:solidFill>
            </a:ln>
          </p:spPr>
          <p:txBody>
            <a:bodyPr wrap="square" lIns="0" tIns="0" rIns="0" bIns="0" rtlCol="0"/>
            <a:lstStyle/>
            <a:p>
              <a:endParaRPr/>
            </a:p>
          </p:txBody>
        </p:sp>
        <p:sp>
          <p:nvSpPr>
            <p:cNvPr id="350" name="object 350"/>
            <p:cNvSpPr/>
            <p:nvPr/>
          </p:nvSpPr>
          <p:spPr>
            <a:xfrm>
              <a:off x="9862798" y="2967147"/>
              <a:ext cx="47625" cy="58419"/>
            </a:xfrm>
            <a:custGeom>
              <a:avLst/>
              <a:gdLst/>
              <a:ahLst/>
              <a:cxnLst/>
              <a:rect l="l" t="t" r="r" b="b"/>
              <a:pathLst>
                <a:path w="47625" h="58419">
                  <a:moveTo>
                    <a:pt x="6768" y="49904"/>
                  </a:moveTo>
                  <a:lnTo>
                    <a:pt x="0" y="49904"/>
                  </a:lnTo>
                  <a:lnTo>
                    <a:pt x="0" y="57942"/>
                  </a:lnTo>
                  <a:lnTo>
                    <a:pt x="6768" y="57942"/>
                  </a:lnTo>
                  <a:lnTo>
                    <a:pt x="6768" y="49904"/>
                  </a:lnTo>
                  <a:close/>
                </a:path>
                <a:path w="47625" h="58419">
                  <a:moveTo>
                    <a:pt x="44464" y="5917"/>
                  </a:moveTo>
                  <a:lnTo>
                    <a:pt x="34781" y="5917"/>
                  </a:lnTo>
                  <a:lnTo>
                    <a:pt x="37037" y="6810"/>
                  </a:lnTo>
                  <a:lnTo>
                    <a:pt x="38829" y="8931"/>
                  </a:lnTo>
                  <a:lnTo>
                    <a:pt x="40422" y="10717"/>
                  </a:lnTo>
                  <a:lnTo>
                    <a:pt x="41268" y="13062"/>
                  </a:lnTo>
                  <a:lnTo>
                    <a:pt x="41268" y="18532"/>
                  </a:lnTo>
                  <a:lnTo>
                    <a:pt x="40328" y="21435"/>
                  </a:lnTo>
                  <a:lnTo>
                    <a:pt x="36567" y="27464"/>
                  </a:lnTo>
                  <a:lnTo>
                    <a:pt x="32995" y="31483"/>
                  </a:lnTo>
                  <a:lnTo>
                    <a:pt x="27731" y="36618"/>
                  </a:lnTo>
                  <a:lnTo>
                    <a:pt x="24347" y="39968"/>
                  </a:lnTo>
                  <a:lnTo>
                    <a:pt x="21715" y="42870"/>
                  </a:lnTo>
                  <a:lnTo>
                    <a:pt x="19929" y="45438"/>
                  </a:lnTo>
                  <a:lnTo>
                    <a:pt x="18142" y="47894"/>
                  </a:lnTo>
                  <a:lnTo>
                    <a:pt x="16826" y="50462"/>
                  </a:lnTo>
                  <a:lnTo>
                    <a:pt x="15980" y="53030"/>
                  </a:lnTo>
                  <a:lnTo>
                    <a:pt x="15510" y="54593"/>
                  </a:lnTo>
                  <a:lnTo>
                    <a:pt x="15228" y="56268"/>
                  </a:lnTo>
                  <a:lnTo>
                    <a:pt x="15322" y="57942"/>
                  </a:lnTo>
                  <a:lnTo>
                    <a:pt x="47472" y="57942"/>
                  </a:lnTo>
                  <a:lnTo>
                    <a:pt x="47472" y="51132"/>
                  </a:lnTo>
                  <a:lnTo>
                    <a:pt x="23595" y="51132"/>
                  </a:lnTo>
                  <a:lnTo>
                    <a:pt x="24253" y="49904"/>
                  </a:lnTo>
                  <a:lnTo>
                    <a:pt x="25099" y="48564"/>
                  </a:lnTo>
                  <a:lnTo>
                    <a:pt x="27167" y="46108"/>
                  </a:lnTo>
                  <a:lnTo>
                    <a:pt x="29423" y="43652"/>
                  </a:lnTo>
                  <a:lnTo>
                    <a:pt x="37319" y="35725"/>
                  </a:lnTo>
                  <a:lnTo>
                    <a:pt x="40328" y="32376"/>
                  </a:lnTo>
                  <a:lnTo>
                    <a:pt x="44088" y="27464"/>
                  </a:lnTo>
                  <a:lnTo>
                    <a:pt x="45404" y="25119"/>
                  </a:lnTo>
                  <a:lnTo>
                    <a:pt x="46156" y="22886"/>
                  </a:lnTo>
                  <a:lnTo>
                    <a:pt x="47002" y="20653"/>
                  </a:lnTo>
                  <a:lnTo>
                    <a:pt x="47342" y="18532"/>
                  </a:lnTo>
                  <a:lnTo>
                    <a:pt x="47295" y="11275"/>
                  </a:lnTo>
                  <a:lnTo>
                    <a:pt x="45968" y="7703"/>
                  </a:lnTo>
                  <a:lnTo>
                    <a:pt x="44464" y="5917"/>
                  </a:lnTo>
                  <a:close/>
                </a:path>
                <a:path w="47625" h="58419">
                  <a:moveTo>
                    <a:pt x="36849" y="0"/>
                  </a:moveTo>
                  <a:lnTo>
                    <a:pt x="16450" y="16746"/>
                  </a:lnTo>
                  <a:lnTo>
                    <a:pt x="22561" y="17416"/>
                  </a:lnTo>
                  <a:lnTo>
                    <a:pt x="22561" y="13843"/>
                  </a:lnTo>
                  <a:lnTo>
                    <a:pt x="23501" y="11052"/>
                  </a:lnTo>
                  <a:lnTo>
                    <a:pt x="25287" y="8819"/>
                  </a:lnTo>
                  <a:lnTo>
                    <a:pt x="26885" y="6921"/>
                  </a:lnTo>
                  <a:lnTo>
                    <a:pt x="29235" y="5917"/>
                  </a:lnTo>
                  <a:lnTo>
                    <a:pt x="44464" y="5917"/>
                  </a:lnTo>
                  <a:lnTo>
                    <a:pt x="43336" y="4577"/>
                  </a:lnTo>
                  <a:lnTo>
                    <a:pt x="40610" y="1563"/>
                  </a:lnTo>
                  <a:lnTo>
                    <a:pt x="36849" y="0"/>
                  </a:lnTo>
                  <a:close/>
                </a:path>
              </a:pathLst>
            </a:custGeom>
            <a:solidFill>
              <a:srgbClr val="000000"/>
            </a:solidFill>
          </p:spPr>
          <p:txBody>
            <a:bodyPr wrap="square" lIns="0" tIns="0" rIns="0" bIns="0" rtlCol="0"/>
            <a:lstStyle/>
            <a:p>
              <a:endParaRPr/>
            </a:p>
          </p:txBody>
        </p:sp>
        <p:sp>
          <p:nvSpPr>
            <p:cNvPr id="351" name="object 351"/>
            <p:cNvSpPr/>
            <p:nvPr/>
          </p:nvSpPr>
          <p:spPr>
            <a:xfrm>
              <a:off x="9929448" y="2819220"/>
              <a:ext cx="28575" cy="0"/>
            </a:xfrm>
            <a:custGeom>
              <a:avLst/>
              <a:gdLst/>
              <a:ahLst/>
              <a:cxnLst/>
              <a:rect l="l" t="t" r="r" b="b"/>
              <a:pathLst>
                <a:path w="28575">
                  <a:moveTo>
                    <a:pt x="28013" y="0"/>
                  </a:moveTo>
                  <a:lnTo>
                    <a:pt x="0" y="0"/>
                  </a:lnTo>
                </a:path>
              </a:pathLst>
            </a:custGeom>
            <a:ln w="4821">
              <a:solidFill>
                <a:srgbClr val="000000"/>
              </a:solidFill>
            </a:ln>
          </p:spPr>
          <p:txBody>
            <a:bodyPr wrap="square" lIns="0" tIns="0" rIns="0" bIns="0" rtlCol="0"/>
            <a:lstStyle/>
            <a:p>
              <a:endParaRPr/>
            </a:p>
          </p:txBody>
        </p:sp>
        <p:sp>
          <p:nvSpPr>
            <p:cNvPr id="352" name="object 352"/>
            <p:cNvSpPr/>
            <p:nvPr/>
          </p:nvSpPr>
          <p:spPr>
            <a:xfrm>
              <a:off x="9862798" y="2791533"/>
              <a:ext cx="48260" cy="57785"/>
            </a:xfrm>
            <a:custGeom>
              <a:avLst/>
              <a:gdLst/>
              <a:ahLst/>
              <a:cxnLst/>
              <a:rect l="l" t="t" r="r" b="b"/>
              <a:pathLst>
                <a:path w="48259" h="57785">
                  <a:moveTo>
                    <a:pt x="6768" y="49681"/>
                  </a:moveTo>
                  <a:lnTo>
                    <a:pt x="0" y="49681"/>
                  </a:lnTo>
                  <a:lnTo>
                    <a:pt x="0" y="57719"/>
                  </a:lnTo>
                  <a:lnTo>
                    <a:pt x="6768" y="57719"/>
                  </a:lnTo>
                  <a:lnTo>
                    <a:pt x="6768" y="49681"/>
                  </a:lnTo>
                  <a:close/>
                </a:path>
                <a:path w="48259" h="57785">
                  <a:moveTo>
                    <a:pt x="41174" y="43875"/>
                  </a:moveTo>
                  <a:lnTo>
                    <a:pt x="35251" y="43875"/>
                  </a:lnTo>
                  <a:lnTo>
                    <a:pt x="35251" y="57719"/>
                  </a:lnTo>
                  <a:lnTo>
                    <a:pt x="41174" y="57719"/>
                  </a:lnTo>
                  <a:lnTo>
                    <a:pt x="41174" y="43875"/>
                  </a:lnTo>
                  <a:close/>
                </a:path>
                <a:path w="48259" h="57785">
                  <a:moveTo>
                    <a:pt x="41174" y="0"/>
                  </a:moveTo>
                  <a:lnTo>
                    <a:pt x="36285" y="0"/>
                  </a:lnTo>
                  <a:lnTo>
                    <a:pt x="14100" y="37400"/>
                  </a:lnTo>
                  <a:lnTo>
                    <a:pt x="14100" y="43875"/>
                  </a:lnTo>
                  <a:lnTo>
                    <a:pt x="47754" y="43875"/>
                  </a:lnTo>
                  <a:lnTo>
                    <a:pt x="47754" y="37400"/>
                  </a:lnTo>
                  <a:lnTo>
                    <a:pt x="20023" y="37400"/>
                  </a:lnTo>
                  <a:lnTo>
                    <a:pt x="35251" y="11387"/>
                  </a:lnTo>
                  <a:lnTo>
                    <a:pt x="41174" y="11387"/>
                  </a:lnTo>
                  <a:lnTo>
                    <a:pt x="41174" y="0"/>
                  </a:lnTo>
                  <a:close/>
                </a:path>
                <a:path w="48259" h="57785">
                  <a:moveTo>
                    <a:pt x="41174" y="11387"/>
                  </a:moveTo>
                  <a:lnTo>
                    <a:pt x="35251" y="11387"/>
                  </a:lnTo>
                  <a:lnTo>
                    <a:pt x="35251" y="37400"/>
                  </a:lnTo>
                  <a:lnTo>
                    <a:pt x="41174" y="37400"/>
                  </a:lnTo>
                  <a:lnTo>
                    <a:pt x="41174" y="11387"/>
                  </a:lnTo>
                  <a:close/>
                </a:path>
              </a:pathLst>
            </a:custGeom>
            <a:solidFill>
              <a:srgbClr val="000000"/>
            </a:solidFill>
          </p:spPr>
          <p:txBody>
            <a:bodyPr wrap="square" lIns="0" tIns="0" rIns="0" bIns="0" rtlCol="0"/>
            <a:lstStyle/>
            <a:p>
              <a:endParaRPr/>
            </a:p>
          </p:txBody>
        </p:sp>
        <p:sp>
          <p:nvSpPr>
            <p:cNvPr id="353" name="object 353"/>
            <p:cNvSpPr/>
            <p:nvPr/>
          </p:nvSpPr>
          <p:spPr>
            <a:xfrm>
              <a:off x="9929448" y="2643271"/>
              <a:ext cx="28575" cy="0"/>
            </a:xfrm>
            <a:custGeom>
              <a:avLst/>
              <a:gdLst/>
              <a:ahLst/>
              <a:cxnLst/>
              <a:rect l="l" t="t" r="r" b="b"/>
              <a:pathLst>
                <a:path w="28575">
                  <a:moveTo>
                    <a:pt x="28013" y="0"/>
                  </a:moveTo>
                  <a:lnTo>
                    <a:pt x="0" y="0"/>
                  </a:lnTo>
                </a:path>
              </a:pathLst>
            </a:custGeom>
            <a:ln w="4821">
              <a:solidFill>
                <a:srgbClr val="000000"/>
              </a:solidFill>
            </a:ln>
          </p:spPr>
          <p:txBody>
            <a:bodyPr wrap="square" lIns="0" tIns="0" rIns="0" bIns="0" rtlCol="0"/>
            <a:lstStyle/>
            <a:p>
              <a:endParaRPr/>
            </a:p>
          </p:txBody>
        </p:sp>
        <p:sp>
          <p:nvSpPr>
            <p:cNvPr id="354" name="object 354"/>
            <p:cNvSpPr/>
            <p:nvPr/>
          </p:nvSpPr>
          <p:spPr>
            <a:xfrm>
              <a:off x="9862798" y="2615360"/>
              <a:ext cx="48260" cy="59055"/>
            </a:xfrm>
            <a:custGeom>
              <a:avLst/>
              <a:gdLst/>
              <a:ahLst/>
              <a:cxnLst/>
              <a:rect l="l" t="t" r="r" b="b"/>
              <a:pathLst>
                <a:path w="48259" h="59055">
                  <a:moveTo>
                    <a:pt x="6768" y="49904"/>
                  </a:moveTo>
                  <a:lnTo>
                    <a:pt x="0" y="49904"/>
                  </a:lnTo>
                  <a:lnTo>
                    <a:pt x="0" y="57942"/>
                  </a:lnTo>
                  <a:lnTo>
                    <a:pt x="6768" y="57942"/>
                  </a:lnTo>
                  <a:lnTo>
                    <a:pt x="6768" y="49904"/>
                  </a:lnTo>
                  <a:close/>
                </a:path>
                <a:path w="48259" h="59055">
                  <a:moveTo>
                    <a:pt x="37037" y="0"/>
                  </a:moveTo>
                  <a:lnTo>
                    <a:pt x="15792" y="19760"/>
                  </a:lnTo>
                  <a:lnTo>
                    <a:pt x="15792" y="40972"/>
                  </a:lnTo>
                  <a:lnTo>
                    <a:pt x="35627" y="58947"/>
                  </a:lnTo>
                  <a:lnTo>
                    <a:pt x="38166" y="58165"/>
                  </a:lnTo>
                  <a:lnTo>
                    <a:pt x="40516" y="56491"/>
                  </a:lnTo>
                  <a:lnTo>
                    <a:pt x="42772" y="54816"/>
                  </a:lnTo>
                  <a:lnTo>
                    <a:pt x="44115" y="53142"/>
                  </a:lnTo>
                  <a:lnTo>
                    <a:pt x="30833" y="53142"/>
                  </a:lnTo>
                  <a:lnTo>
                    <a:pt x="29235" y="52583"/>
                  </a:lnTo>
                  <a:lnTo>
                    <a:pt x="27637" y="51355"/>
                  </a:lnTo>
                  <a:lnTo>
                    <a:pt x="26039" y="50239"/>
                  </a:lnTo>
                  <a:lnTo>
                    <a:pt x="24817" y="48564"/>
                  </a:lnTo>
                  <a:lnTo>
                    <a:pt x="23125" y="44098"/>
                  </a:lnTo>
                  <a:lnTo>
                    <a:pt x="22655" y="41754"/>
                  </a:lnTo>
                  <a:lnTo>
                    <a:pt x="22655" y="35502"/>
                  </a:lnTo>
                  <a:lnTo>
                    <a:pt x="23595" y="32488"/>
                  </a:lnTo>
                  <a:lnTo>
                    <a:pt x="25475" y="30255"/>
                  </a:lnTo>
                  <a:lnTo>
                    <a:pt x="27086" y="28245"/>
                  </a:lnTo>
                  <a:lnTo>
                    <a:pt x="21715" y="28245"/>
                  </a:lnTo>
                  <a:lnTo>
                    <a:pt x="21837" y="22216"/>
                  </a:lnTo>
                  <a:lnTo>
                    <a:pt x="22373" y="17974"/>
                  </a:lnTo>
                  <a:lnTo>
                    <a:pt x="31021" y="5805"/>
                  </a:lnTo>
                  <a:lnTo>
                    <a:pt x="44591" y="5805"/>
                  </a:lnTo>
                  <a:lnTo>
                    <a:pt x="42678" y="3795"/>
                  </a:lnTo>
                  <a:lnTo>
                    <a:pt x="40234" y="1339"/>
                  </a:lnTo>
                  <a:lnTo>
                    <a:pt x="37037" y="0"/>
                  </a:lnTo>
                  <a:close/>
                </a:path>
                <a:path w="48259" h="59055">
                  <a:moveTo>
                    <a:pt x="44531" y="26794"/>
                  </a:moveTo>
                  <a:lnTo>
                    <a:pt x="35063" y="26794"/>
                  </a:lnTo>
                  <a:lnTo>
                    <a:pt x="37319" y="27910"/>
                  </a:lnTo>
                  <a:lnTo>
                    <a:pt x="39106" y="30255"/>
                  </a:lnTo>
                  <a:lnTo>
                    <a:pt x="40892" y="32488"/>
                  </a:lnTo>
                  <a:lnTo>
                    <a:pt x="41767" y="35502"/>
                  </a:lnTo>
                  <a:lnTo>
                    <a:pt x="41738" y="44098"/>
                  </a:lnTo>
                  <a:lnTo>
                    <a:pt x="40892" y="47113"/>
                  </a:lnTo>
                  <a:lnTo>
                    <a:pt x="39106" y="49457"/>
                  </a:lnTo>
                  <a:lnTo>
                    <a:pt x="37319" y="51913"/>
                  </a:lnTo>
                  <a:lnTo>
                    <a:pt x="35063" y="53142"/>
                  </a:lnTo>
                  <a:lnTo>
                    <a:pt x="44115" y="53142"/>
                  </a:lnTo>
                  <a:lnTo>
                    <a:pt x="44652" y="52472"/>
                  </a:lnTo>
                  <a:lnTo>
                    <a:pt x="47284" y="46220"/>
                  </a:lnTo>
                  <a:lnTo>
                    <a:pt x="47942" y="42870"/>
                  </a:lnTo>
                  <a:lnTo>
                    <a:pt x="47942" y="33716"/>
                  </a:lnTo>
                  <a:lnTo>
                    <a:pt x="46532" y="29250"/>
                  </a:lnTo>
                  <a:lnTo>
                    <a:pt x="44531" y="26794"/>
                  </a:lnTo>
                  <a:close/>
                </a:path>
                <a:path w="48259" h="59055">
                  <a:moveTo>
                    <a:pt x="37508" y="20542"/>
                  </a:moveTo>
                  <a:lnTo>
                    <a:pt x="21715" y="28245"/>
                  </a:lnTo>
                  <a:lnTo>
                    <a:pt x="27086" y="28245"/>
                  </a:lnTo>
                  <a:lnTo>
                    <a:pt x="27355" y="27910"/>
                  </a:lnTo>
                  <a:lnTo>
                    <a:pt x="29611" y="26794"/>
                  </a:lnTo>
                  <a:lnTo>
                    <a:pt x="44531" y="26794"/>
                  </a:lnTo>
                  <a:lnTo>
                    <a:pt x="43712" y="25789"/>
                  </a:lnTo>
                  <a:lnTo>
                    <a:pt x="40892" y="22216"/>
                  </a:lnTo>
                  <a:lnTo>
                    <a:pt x="37508" y="20542"/>
                  </a:lnTo>
                  <a:close/>
                </a:path>
                <a:path w="48259" h="59055">
                  <a:moveTo>
                    <a:pt x="44591" y="5805"/>
                  </a:moveTo>
                  <a:lnTo>
                    <a:pt x="35251" y="5805"/>
                  </a:lnTo>
                  <a:lnTo>
                    <a:pt x="37225" y="6810"/>
                  </a:lnTo>
                  <a:lnTo>
                    <a:pt x="38824" y="8819"/>
                  </a:lnTo>
                  <a:lnTo>
                    <a:pt x="39858" y="10159"/>
                  </a:lnTo>
                  <a:lnTo>
                    <a:pt x="40610" y="12169"/>
                  </a:lnTo>
                  <a:lnTo>
                    <a:pt x="41080" y="14960"/>
                  </a:lnTo>
                  <a:lnTo>
                    <a:pt x="47002" y="14401"/>
                  </a:lnTo>
                  <a:lnTo>
                    <a:pt x="46532" y="9936"/>
                  </a:lnTo>
                  <a:lnTo>
                    <a:pt x="45122" y="6363"/>
                  </a:lnTo>
                  <a:lnTo>
                    <a:pt x="44591" y="5805"/>
                  </a:lnTo>
                  <a:close/>
                </a:path>
              </a:pathLst>
            </a:custGeom>
            <a:solidFill>
              <a:srgbClr val="000000"/>
            </a:solidFill>
          </p:spPr>
          <p:txBody>
            <a:bodyPr wrap="square" lIns="0" tIns="0" rIns="0" bIns="0" rtlCol="0"/>
            <a:lstStyle/>
            <a:p>
              <a:endParaRPr/>
            </a:p>
          </p:txBody>
        </p:sp>
        <p:sp>
          <p:nvSpPr>
            <p:cNvPr id="355" name="object 355"/>
            <p:cNvSpPr/>
            <p:nvPr/>
          </p:nvSpPr>
          <p:spPr>
            <a:xfrm>
              <a:off x="9929448" y="2467545"/>
              <a:ext cx="28575" cy="0"/>
            </a:xfrm>
            <a:custGeom>
              <a:avLst/>
              <a:gdLst/>
              <a:ahLst/>
              <a:cxnLst/>
              <a:rect l="l" t="t" r="r" b="b"/>
              <a:pathLst>
                <a:path w="28575">
                  <a:moveTo>
                    <a:pt x="28013" y="0"/>
                  </a:moveTo>
                  <a:lnTo>
                    <a:pt x="0" y="0"/>
                  </a:lnTo>
                </a:path>
              </a:pathLst>
            </a:custGeom>
            <a:ln w="4821">
              <a:solidFill>
                <a:srgbClr val="000000"/>
              </a:solidFill>
            </a:ln>
          </p:spPr>
          <p:txBody>
            <a:bodyPr wrap="square" lIns="0" tIns="0" rIns="0" bIns="0" rtlCol="0"/>
            <a:lstStyle/>
            <a:p>
              <a:endParaRPr/>
            </a:p>
          </p:txBody>
        </p:sp>
        <p:sp>
          <p:nvSpPr>
            <p:cNvPr id="356" name="object 356"/>
            <p:cNvSpPr/>
            <p:nvPr/>
          </p:nvSpPr>
          <p:spPr>
            <a:xfrm>
              <a:off x="9862798" y="2439634"/>
              <a:ext cx="48260" cy="59055"/>
            </a:xfrm>
            <a:custGeom>
              <a:avLst/>
              <a:gdLst/>
              <a:ahLst/>
              <a:cxnLst/>
              <a:rect l="l" t="t" r="r" b="b"/>
              <a:pathLst>
                <a:path w="48259" h="59055">
                  <a:moveTo>
                    <a:pt x="6768" y="49904"/>
                  </a:moveTo>
                  <a:lnTo>
                    <a:pt x="0" y="49904"/>
                  </a:lnTo>
                  <a:lnTo>
                    <a:pt x="0" y="57942"/>
                  </a:lnTo>
                  <a:lnTo>
                    <a:pt x="6768" y="57942"/>
                  </a:lnTo>
                  <a:lnTo>
                    <a:pt x="6768" y="49904"/>
                  </a:lnTo>
                  <a:close/>
                </a:path>
                <a:path w="48259" h="59055">
                  <a:moveTo>
                    <a:pt x="36191" y="0"/>
                  </a:moveTo>
                  <a:lnTo>
                    <a:pt x="27731" y="0"/>
                  </a:lnTo>
                  <a:lnTo>
                    <a:pt x="24347" y="1451"/>
                  </a:lnTo>
                  <a:lnTo>
                    <a:pt x="21809" y="4354"/>
                  </a:lnTo>
                  <a:lnTo>
                    <a:pt x="19271" y="7145"/>
                  </a:lnTo>
                  <a:lnTo>
                    <a:pt x="17954" y="10717"/>
                  </a:lnTo>
                  <a:lnTo>
                    <a:pt x="17954" y="17751"/>
                  </a:lnTo>
                  <a:lnTo>
                    <a:pt x="18518" y="20095"/>
                  </a:lnTo>
                  <a:lnTo>
                    <a:pt x="20963" y="24114"/>
                  </a:lnTo>
                  <a:lnTo>
                    <a:pt x="22749" y="25566"/>
                  </a:lnTo>
                  <a:lnTo>
                    <a:pt x="25287" y="26682"/>
                  </a:lnTo>
                  <a:lnTo>
                    <a:pt x="22279" y="27575"/>
                  </a:lnTo>
                  <a:lnTo>
                    <a:pt x="20023" y="29362"/>
                  </a:lnTo>
                  <a:lnTo>
                    <a:pt x="18424" y="31818"/>
                  </a:lnTo>
                  <a:lnTo>
                    <a:pt x="16826" y="34386"/>
                  </a:lnTo>
                  <a:lnTo>
                    <a:pt x="15980" y="37512"/>
                  </a:lnTo>
                  <a:lnTo>
                    <a:pt x="16020" y="46443"/>
                  </a:lnTo>
                  <a:lnTo>
                    <a:pt x="17484" y="50574"/>
                  </a:lnTo>
                  <a:lnTo>
                    <a:pt x="23313" y="57272"/>
                  </a:lnTo>
                  <a:lnTo>
                    <a:pt x="27261" y="58947"/>
                  </a:lnTo>
                  <a:lnTo>
                    <a:pt x="36849" y="58947"/>
                  </a:lnTo>
                  <a:lnTo>
                    <a:pt x="40704" y="57272"/>
                  </a:lnTo>
                  <a:lnTo>
                    <a:pt x="44298" y="53142"/>
                  </a:lnTo>
                  <a:lnTo>
                    <a:pt x="30269" y="53142"/>
                  </a:lnTo>
                  <a:lnTo>
                    <a:pt x="28577" y="52583"/>
                  </a:lnTo>
                  <a:lnTo>
                    <a:pt x="22185" y="43317"/>
                  </a:lnTo>
                  <a:lnTo>
                    <a:pt x="22219" y="37958"/>
                  </a:lnTo>
                  <a:lnTo>
                    <a:pt x="23031" y="35279"/>
                  </a:lnTo>
                  <a:lnTo>
                    <a:pt x="26791" y="30813"/>
                  </a:lnTo>
                  <a:lnTo>
                    <a:pt x="29047" y="29808"/>
                  </a:lnTo>
                  <a:lnTo>
                    <a:pt x="44247" y="29808"/>
                  </a:lnTo>
                  <a:lnTo>
                    <a:pt x="41832" y="27799"/>
                  </a:lnTo>
                  <a:lnTo>
                    <a:pt x="38918" y="26682"/>
                  </a:lnTo>
                  <a:lnTo>
                    <a:pt x="41268" y="25566"/>
                  </a:lnTo>
                  <a:lnTo>
                    <a:pt x="43054" y="24114"/>
                  </a:lnTo>
                  <a:lnTo>
                    <a:pt x="29705" y="24003"/>
                  </a:lnTo>
                  <a:lnTo>
                    <a:pt x="27731" y="23110"/>
                  </a:lnTo>
                  <a:lnTo>
                    <a:pt x="26321" y="21323"/>
                  </a:lnTo>
                  <a:lnTo>
                    <a:pt x="24817" y="19649"/>
                  </a:lnTo>
                  <a:lnTo>
                    <a:pt x="24178" y="17751"/>
                  </a:lnTo>
                  <a:lnTo>
                    <a:pt x="24065" y="12280"/>
                  </a:lnTo>
                  <a:lnTo>
                    <a:pt x="24817" y="10159"/>
                  </a:lnTo>
                  <a:lnTo>
                    <a:pt x="26321" y="8484"/>
                  </a:lnTo>
                  <a:lnTo>
                    <a:pt x="27825" y="6698"/>
                  </a:lnTo>
                  <a:lnTo>
                    <a:pt x="29705" y="5805"/>
                  </a:lnTo>
                  <a:lnTo>
                    <a:pt x="43380" y="5805"/>
                  </a:lnTo>
                  <a:lnTo>
                    <a:pt x="39576" y="1451"/>
                  </a:lnTo>
                  <a:lnTo>
                    <a:pt x="36191" y="0"/>
                  </a:lnTo>
                  <a:close/>
                </a:path>
                <a:path w="48259" h="59055">
                  <a:moveTo>
                    <a:pt x="44247" y="29808"/>
                  </a:moveTo>
                  <a:lnTo>
                    <a:pt x="34781" y="29808"/>
                  </a:lnTo>
                  <a:lnTo>
                    <a:pt x="37131" y="30925"/>
                  </a:lnTo>
                  <a:lnTo>
                    <a:pt x="39106" y="33157"/>
                  </a:lnTo>
                  <a:lnTo>
                    <a:pt x="40986" y="35390"/>
                  </a:lnTo>
                  <a:lnTo>
                    <a:pt x="41851" y="37958"/>
                  </a:lnTo>
                  <a:lnTo>
                    <a:pt x="41926" y="44880"/>
                  </a:lnTo>
                  <a:lnTo>
                    <a:pt x="40986" y="47671"/>
                  </a:lnTo>
                  <a:lnTo>
                    <a:pt x="37319" y="52025"/>
                  </a:lnTo>
                  <a:lnTo>
                    <a:pt x="34969" y="53142"/>
                  </a:lnTo>
                  <a:lnTo>
                    <a:pt x="44298" y="53142"/>
                  </a:lnTo>
                  <a:lnTo>
                    <a:pt x="46532" y="50574"/>
                  </a:lnTo>
                  <a:lnTo>
                    <a:pt x="48036" y="46443"/>
                  </a:lnTo>
                  <a:lnTo>
                    <a:pt x="47929" y="37512"/>
                  </a:lnTo>
                  <a:lnTo>
                    <a:pt x="47284" y="34832"/>
                  </a:lnTo>
                  <a:lnTo>
                    <a:pt x="45686" y="32264"/>
                  </a:lnTo>
                  <a:lnTo>
                    <a:pt x="44247" y="29808"/>
                  </a:lnTo>
                  <a:close/>
                </a:path>
                <a:path w="48259" h="59055">
                  <a:moveTo>
                    <a:pt x="43380" y="5805"/>
                  </a:moveTo>
                  <a:lnTo>
                    <a:pt x="34217" y="5805"/>
                  </a:lnTo>
                  <a:lnTo>
                    <a:pt x="36097" y="6698"/>
                  </a:lnTo>
                  <a:lnTo>
                    <a:pt x="37602" y="8484"/>
                  </a:lnTo>
                  <a:lnTo>
                    <a:pt x="39200" y="10271"/>
                  </a:lnTo>
                  <a:lnTo>
                    <a:pt x="39876" y="12280"/>
                  </a:lnTo>
                  <a:lnTo>
                    <a:pt x="39872" y="17751"/>
                  </a:lnTo>
                  <a:lnTo>
                    <a:pt x="39200" y="19649"/>
                  </a:lnTo>
                  <a:lnTo>
                    <a:pt x="36285" y="23110"/>
                  </a:lnTo>
                  <a:lnTo>
                    <a:pt x="34311" y="24003"/>
                  </a:lnTo>
                  <a:lnTo>
                    <a:pt x="43122" y="24003"/>
                  </a:lnTo>
                  <a:lnTo>
                    <a:pt x="45498" y="20095"/>
                  </a:lnTo>
                  <a:lnTo>
                    <a:pt x="46062" y="17751"/>
                  </a:lnTo>
                  <a:lnTo>
                    <a:pt x="45980" y="10717"/>
                  </a:lnTo>
                  <a:lnTo>
                    <a:pt x="44746" y="7368"/>
                  </a:lnTo>
                  <a:lnTo>
                    <a:pt x="43380" y="5805"/>
                  </a:lnTo>
                  <a:close/>
                </a:path>
              </a:pathLst>
            </a:custGeom>
            <a:solidFill>
              <a:srgbClr val="000000"/>
            </a:solidFill>
          </p:spPr>
          <p:txBody>
            <a:bodyPr wrap="square" lIns="0" tIns="0" rIns="0" bIns="0" rtlCol="0"/>
            <a:lstStyle/>
            <a:p>
              <a:endParaRPr/>
            </a:p>
          </p:txBody>
        </p:sp>
        <p:sp>
          <p:nvSpPr>
            <p:cNvPr id="357" name="object 357"/>
            <p:cNvSpPr/>
            <p:nvPr/>
          </p:nvSpPr>
          <p:spPr>
            <a:xfrm>
              <a:off x="9929448" y="2291708"/>
              <a:ext cx="28575" cy="0"/>
            </a:xfrm>
            <a:custGeom>
              <a:avLst/>
              <a:gdLst/>
              <a:ahLst/>
              <a:cxnLst/>
              <a:rect l="l" t="t" r="r" b="b"/>
              <a:pathLst>
                <a:path w="28575">
                  <a:moveTo>
                    <a:pt x="28013" y="0"/>
                  </a:moveTo>
                  <a:lnTo>
                    <a:pt x="0" y="0"/>
                  </a:lnTo>
                </a:path>
              </a:pathLst>
            </a:custGeom>
            <a:ln w="4821">
              <a:solidFill>
                <a:srgbClr val="000000"/>
              </a:solidFill>
            </a:ln>
          </p:spPr>
          <p:txBody>
            <a:bodyPr wrap="square" lIns="0" tIns="0" rIns="0" bIns="0" rtlCol="0"/>
            <a:lstStyle/>
            <a:p>
              <a:endParaRPr/>
            </a:p>
          </p:txBody>
        </p:sp>
        <p:sp>
          <p:nvSpPr>
            <p:cNvPr id="358" name="object 358"/>
            <p:cNvSpPr/>
            <p:nvPr/>
          </p:nvSpPr>
          <p:spPr>
            <a:xfrm>
              <a:off x="9883197" y="2263797"/>
              <a:ext cx="18415" cy="58419"/>
            </a:xfrm>
            <a:custGeom>
              <a:avLst/>
              <a:gdLst/>
              <a:ahLst/>
              <a:cxnLst/>
              <a:rect l="l" t="t" r="r" b="b"/>
              <a:pathLst>
                <a:path w="18415" h="58419">
                  <a:moveTo>
                    <a:pt x="17860" y="0"/>
                  </a:moveTo>
                  <a:lnTo>
                    <a:pt x="14100" y="0"/>
                  </a:lnTo>
                  <a:lnTo>
                    <a:pt x="12972" y="2456"/>
                  </a:lnTo>
                  <a:lnTo>
                    <a:pt x="11280" y="5023"/>
                  </a:lnTo>
                  <a:lnTo>
                    <a:pt x="6298" y="10382"/>
                  </a:lnTo>
                  <a:lnTo>
                    <a:pt x="3384" y="12615"/>
                  </a:lnTo>
                  <a:lnTo>
                    <a:pt x="0" y="14513"/>
                  </a:lnTo>
                  <a:lnTo>
                    <a:pt x="0" y="21323"/>
                  </a:lnTo>
                  <a:lnTo>
                    <a:pt x="11938" y="12727"/>
                  </a:lnTo>
                  <a:lnTo>
                    <a:pt x="11938" y="57942"/>
                  </a:lnTo>
                  <a:lnTo>
                    <a:pt x="17860" y="57942"/>
                  </a:lnTo>
                  <a:lnTo>
                    <a:pt x="17860" y="0"/>
                  </a:lnTo>
                  <a:close/>
                </a:path>
              </a:pathLst>
            </a:custGeom>
            <a:solidFill>
              <a:srgbClr val="000000"/>
            </a:solidFill>
          </p:spPr>
          <p:txBody>
            <a:bodyPr wrap="square" lIns="0" tIns="0" rIns="0" bIns="0" rtlCol="0"/>
            <a:lstStyle/>
            <a:p>
              <a:endParaRPr/>
            </a:p>
          </p:txBody>
        </p:sp>
        <p:sp>
          <p:nvSpPr>
            <p:cNvPr id="359" name="object 359"/>
            <p:cNvSpPr/>
            <p:nvPr/>
          </p:nvSpPr>
          <p:spPr>
            <a:xfrm>
              <a:off x="9957461" y="3223926"/>
              <a:ext cx="829944" cy="33655"/>
            </a:xfrm>
            <a:custGeom>
              <a:avLst/>
              <a:gdLst/>
              <a:ahLst/>
              <a:cxnLst/>
              <a:rect l="l" t="t" r="r" b="b"/>
              <a:pathLst>
                <a:path w="829945" h="33654">
                  <a:moveTo>
                    <a:pt x="0" y="0"/>
                  </a:moveTo>
                  <a:lnTo>
                    <a:pt x="829782" y="0"/>
                  </a:lnTo>
                </a:path>
                <a:path w="829945" h="33654">
                  <a:moveTo>
                    <a:pt x="44746" y="0"/>
                  </a:moveTo>
                  <a:lnTo>
                    <a:pt x="44746" y="33492"/>
                  </a:lnTo>
                </a:path>
              </a:pathLst>
            </a:custGeom>
            <a:ln w="4440">
              <a:solidFill>
                <a:srgbClr val="000000"/>
              </a:solidFill>
            </a:ln>
          </p:spPr>
          <p:txBody>
            <a:bodyPr wrap="square" lIns="0" tIns="0" rIns="0" bIns="0" rtlCol="0"/>
            <a:lstStyle/>
            <a:p>
              <a:endParaRPr/>
            </a:p>
          </p:txBody>
        </p:sp>
        <p:sp>
          <p:nvSpPr>
            <p:cNvPr id="360" name="object 360"/>
            <p:cNvSpPr/>
            <p:nvPr/>
          </p:nvSpPr>
          <p:spPr>
            <a:xfrm>
              <a:off x="9985287" y="3289237"/>
              <a:ext cx="31750" cy="59055"/>
            </a:xfrm>
            <a:custGeom>
              <a:avLst/>
              <a:gdLst/>
              <a:ahLst/>
              <a:cxnLst/>
              <a:rect l="l" t="t" r="r" b="b"/>
              <a:pathLst>
                <a:path w="31750" h="59054">
                  <a:moveTo>
                    <a:pt x="18424" y="0"/>
                  </a:moveTo>
                  <a:lnTo>
                    <a:pt x="1593" y="13620"/>
                  </a:lnTo>
                  <a:lnTo>
                    <a:pt x="564" y="17193"/>
                  </a:lnTo>
                  <a:lnTo>
                    <a:pt x="0" y="22663"/>
                  </a:lnTo>
                  <a:lnTo>
                    <a:pt x="0" y="40303"/>
                  </a:lnTo>
                  <a:lnTo>
                    <a:pt x="1598" y="48118"/>
                  </a:lnTo>
                  <a:lnTo>
                    <a:pt x="5013" y="53253"/>
                  </a:lnTo>
                  <a:lnTo>
                    <a:pt x="7426" y="56937"/>
                  </a:lnTo>
                  <a:lnTo>
                    <a:pt x="11186" y="58947"/>
                  </a:lnTo>
                  <a:lnTo>
                    <a:pt x="19365" y="58947"/>
                  </a:lnTo>
                  <a:lnTo>
                    <a:pt x="22373" y="57831"/>
                  </a:lnTo>
                  <a:lnTo>
                    <a:pt x="24629" y="55486"/>
                  </a:lnTo>
                  <a:lnTo>
                    <a:pt x="26979" y="53253"/>
                  </a:lnTo>
                  <a:lnTo>
                    <a:pt x="13066" y="53142"/>
                  </a:lnTo>
                  <a:lnTo>
                    <a:pt x="10810" y="51579"/>
                  </a:lnTo>
                  <a:lnTo>
                    <a:pt x="8930" y="48341"/>
                  </a:lnTo>
                  <a:lnTo>
                    <a:pt x="7050" y="45215"/>
                  </a:lnTo>
                  <a:lnTo>
                    <a:pt x="6110" y="38963"/>
                  </a:lnTo>
                  <a:lnTo>
                    <a:pt x="13066" y="5805"/>
                  </a:lnTo>
                  <a:lnTo>
                    <a:pt x="26786" y="5805"/>
                  </a:lnTo>
                  <a:lnTo>
                    <a:pt x="26321" y="4912"/>
                  </a:lnTo>
                  <a:lnTo>
                    <a:pt x="24629" y="3126"/>
                  </a:lnTo>
                  <a:lnTo>
                    <a:pt x="22655" y="1897"/>
                  </a:lnTo>
                  <a:lnTo>
                    <a:pt x="20775" y="558"/>
                  </a:lnTo>
                  <a:lnTo>
                    <a:pt x="18424" y="0"/>
                  </a:lnTo>
                  <a:close/>
                </a:path>
                <a:path w="31750" h="59054">
                  <a:moveTo>
                    <a:pt x="26786" y="5805"/>
                  </a:moveTo>
                  <a:lnTo>
                    <a:pt x="18518" y="5805"/>
                  </a:lnTo>
                  <a:lnTo>
                    <a:pt x="20869" y="7368"/>
                  </a:lnTo>
                  <a:lnTo>
                    <a:pt x="24629" y="13620"/>
                  </a:lnTo>
                  <a:lnTo>
                    <a:pt x="25453" y="19202"/>
                  </a:lnTo>
                  <a:lnTo>
                    <a:pt x="25569" y="38963"/>
                  </a:lnTo>
                  <a:lnTo>
                    <a:pt x="24629" y="45215"/>
                  </a:lnTo>
                  <a:lnTo>
                    <a:pt x="20869" y="51467"/>
                  </a:lnTo>
                  <a:lnTo>
                    <a:pt x="18613" y="53142"/>
                  </a:lnTo>
                  <a:lnTo>
                    <a:pt x="27041" y="53142"/>
                  </a:lnTo>
                  <a:lnTo>
                    <a:pt x="28765" y="50016"/>
                  </a:lnTo>
                  <a:lnTo>
                    <a:pt x="29893" y="45885"/>
                  </a:lnTo>
                  <a:lnTo>
                    <a:pt x="31115" y="41754"/>
                  </a:lnTo>
                  <a:lnTo>
                    <a:pt x="31679" y="36283"/>
                  </a:lnTo>
                  <a:lnTo>
                    <a:pt x="31587" y="22663"/>
                  </a:lnTo>
                  <a:lnTo>
                    <a:pt x="31303" y="19202"/>
                  </a:lnTo>
                  <a:lnTo>
                    <a:pt x="30551" y="15853"/>
                  </a:lnTo>
                  <a:lnTo>
                    <a:pt x="29893" y="12504"/>
                  </a:lnTo>
                  <a:lnTo>
                    <a:pt x="28859" y="9601"/>
                  </a:lnTo>
                  <a:lnTo>
                    <a:pt x="27543" y="7256"/>
                  </a:lnTo>
                  <a:lnTo>
                    <a:pt x="26786" y="5805"/>
                  </a:lnTo>
                  <a:close/>
                </a:path>
              </a:pathLst>
            </a:custGeom>
            <a:solidFill>
              <a:srgbClr val="000000"/>
            </a:solidFill>
          </p:spPr>
          <p:txBody>
            <a:bodyPr wrap="square" lIns="0" tIns="0" rIns="0" bIns="0" rtlCol="0"/>
            <a:lstStyle/>
            <a:p>
              <a:endParaRPr/>
            </a:p>
          </p:txBody>
        </p:sp>
        <p:sp>
          <p:nvSpPr>
            <p:cNvPr id="361" name="object 361"/>
            <p:cNvSpPr/>
            <p:nvPr/>
          </p:nvSpPr>
          <p:spPr>
            <a:xfrm>
              <a:off x="10150360"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62" name="object 362"/>
            <p:cNvSpPr/>
            <p:nvPr/>
          </p:nvSpPr>
          <p:spPr>
            <a:xfrm>
              <a:off x="10127141" y="3289237"/>
              <a:ext cx="47625" cy="58419"/>
            </a:xfrm>
            <a:custGeom>
              <a:avLst/>
              <a:gdLst/>
              <a:ahLst/>
              <a:cxnLst/>
              <a:rect l="l" t="t" r="r" b="b"/>
              <a:pathLst>
                <a:path w="47625" h="58420">
                  <a:moveTo>
                    <a:pt x="6862" y="49904"/>
                  </a:moveTo>
                  <a:lnTo>
                    <a:pt x="0" y="49904"/>
                  </a:lnTo>
                  <a:lnTo>
                    <a:pt x="0" y="57942"/>
                  </a:lnTo>
                  <a:lnTo>
                    <a:pt x="6862" y="57942"/>
                  </a:lnTo>
                  <a:lnTo>
                    <a:pt x="6862" y="49904"/>
                  </a:lnTo>
                  <a:close/>
                </a:path>
                <a:path w="47625" h="58420">
                  <a:moveTo>
                    <a:pt x="44407" y="5805"/>
                  </a:moveTo>
                  <a:lnTo>
                    <a:pt x="34875" y="5805"/>
                  </a:lnTo>
                  <a:lnTo>
                    <a:pt x="37037" y="6810"/>
                  </a:lnTo>
                  <a:lnTo>
                    <a:pt x="38730" y="8708"/>
                  </a:lnTo>
                  <a:lnTo>
                    <a:pt x="40422" y="10717"/>
                  </a:lnTo>
                  <a:lnTo>
                    <a:pt x="41268" y="13062"/>
                  </a:lnTo>
                  <a:lnTo>
                    <a:pt x="41268" y="18532"/>
                  </a:lnTo>
                  <a:lnTo>
                    <a:pt x="40328" y="21323"/>
                  </a:lnTo>
                  <a:lnTo>
                    <a:pt x="38448" y="24338"/>
                  </a:lnTo>
                  <a:lnTo>
                    <a:pt x="36661" y="27352"/>
                  </a:lnTo>
                  <a:lnTo>
                    <a:pt x="33089" y="31483"/>
                  </a:lnTo>
                  <a:lnTo>
                    <a:pt x="24347" y="39856"/>
                  </a:lnTo>
                  <a:lnTo>
                    <a:pt x="21809" y="42870"/>
                  </a:lnTo>
                  <a:lnTo>
                    <a:pt x="19929" y="45327"/>
                  </a:lnTo>
                  <a:lnTo>
                    <a:pt x="18142" y="47894"/>
                  </a:lnTo>
                  <a:lnTo>
                    <a:pt x="16826" y="50462"/>
                  </a:lnTo>
                  <a:lnTo>
                    <a:pt x="16074" y="53030"/>
                  </a:lnTo>
                  <a:lnTo>
                    <a:pt x="15510" y="54593"/>
                  </a:lnTo>
                  <a:lnTo>
                    <a:pt x="15322" y="56268"/>
                  </a:lnTo>
                  <a:lnTo>
                    <a:pt x="15322" y="57942"/>
                  </a:lnTo>
                  <a:lnTo>
                    <a:pt x="47472" y="57942"/>
                  </a:lnTo>
                  <a:lnTo>
                    <a:pt x="47472" y="51132"/>
                  </a:lnTo>
                  <a:lnTo>
                    <a:pt x="23595" y="51132"/>
                  </a:lnTo>
                  <a:lnTo>
                    <a:pt x="24253" y="49792"/>
                  </a:lnTo>
                  <a:lnTo>
                    <a:pt x="25099" y="48564"/>
                  </a:lnTo>
                  <a:lnTo>
                    <a:pt x="26133" y="47336"/>
                  </a:lnTo>
                  <a:lnTo>
                    <a:pt x="27167" y="45996"/>
                  </a:lnTo>
                  <a:lnTo>
                    <a:pt x="29423" y="43540"/>
                  </a:lnTo>
                  <a:lnTo>
                    <a:pt x="33201" y="39856"/>
                  </a:lnTo>
                  <a:lnTo>
                    <a:pt x="37319" y="35725"/>
                  </a:lnTo>
                  <a:lnTo>
                    <a:pt x="40422" y="32376"/>
                  </a:lnTo>
                  <a:lnTo>
                    <a:pt x="42208" y="29808"/>
                  </a:lnTo>
                  <a:lnTo>
                    <a:pt x="44088" y="27352"/>
                  </a:lnTo>
                  <a:lnTo>
                    <a:pt x="45404" y="25008"/>
                  </a:lnTo>
                  <a:lnTo>
                    <a:pt x="46250" y="22775"/>
                  </a:lnTo>
                  <a:lnTo>
                    <a:pt x="47002" y="20542"/>
                  </a:lnTo>
                  <a:lnTo>
                    <a:pt x="47340" y="18532"/>
                  </a:lnTo>
                  <a:lnTo>
                    <a:pt x="47301" y="11275"/>
                  </a:lnTo>
                  <a:lnTo>
                    <a:pt x="46062" y="7703"/>
                  </a:lnTo>
                  <a:lnTo>
                    <a:pt x="44407" y="5805"/>
                  </a:lnTo>
                  <a:close/>
                </a:path>
                <a:path w="47625" h="58420">
                  <a:moveTo>
                    <a:pt x="36943" y="0"/>
                  </a:moveTo>
                  <a:lnTo>
                    <a:pt x="16450" y="16634"/>
                  </a:lnTo>
                  <a:lnTo>
                    <a:pt x="22561" y="17416"/>
                  </a:lnTo>
                  <a:lnTo>
                    <a:pt x="22655" y="13843"/>
                  </a:lnTo>
                  <a:lnTo>
                    <a:pt x="23501" y="10941"/>
                  </a:lnTo>
                  <a:lnTo>
                    <a:pt x="26979" y="6810"/>
                  </a:lnTo>
                  <a:lnTo>
                    <a:pt x="29235" y="5805"/>
                  </a:lnTo>
                  <a:lnTo>
                    <a:pt x="44407" y="5805"/>
                  </a:lnTo>
                  <a:lnTo>
                    <a:pt x="43336" y="4577"/>
                  </a:lnTo>
                  <a:lnTo>
                    <a:pt x="40610" y="1563"/>
                  </a:lnTo>
                  <a:lnTo>
                    <a:pt x="36943" y="0"/>
                  </a:lnTo>
                  <a:close/>
                </a:path>
              </a:pathLst>
            </a:custGeom>
            <a:solidFill>
              <a:srgbClr val="000000"/>
            </a:solidFill>
          </p:spPr>
          <p:txBody>
            <a:bodyPr wrap="square" lIns="0" tIns="0" rIns="0" bIns="0" rtlCol="0"/>
            <a:lstStyle/>
            <a:p>
              <a:endParaRPr/>
            </a:p>
          </p:txBody>
        </p:sp>
        <p:sp>
          <p:nvSpPr>
            <p:cNvPr id="363" name="object 363"/>
            <p:cNvSpPr/>
            <p:nvPr/>
          </p:nvSpPr>
          <p:spPr>
            <a:xfrm>
              <a:off x="10298324"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64" name="object 364"/>
            <p:cNvSpPr/>
            <p:nvPr/>
          </p:nvSpPr>
          <p:spPr>
            <a:xfrm>
              <a:off x="10275104" y="3289460"/>
              <a:ext cx="48260" cy="57785"/>
            </a:xfrm>
            <a:custGeom>
              <a:avLst/>
              <a:gdLst/>
              <a:ahLst/>
              <a:cxnLst/>
              <a:rect l="l" t="t" r="r" b="b"/>
              <a:pathLst>
                <a:path w="48259" h="57785">
                  <a:moveTo>
                    <a:pt x="6862" y="49681"/>
                  </a:moveTo>
                  <a:lnTo>
                    <a:pt x="0" y="49681"/>
                  </a:lnTo>
                  <a:lnTo>
                    <a:pt x="0" y="57719"/>
                  </a:lnTo>
                  <a:lnTo>
                    <a:pt x="6862" y="57719"/>
                  </a:lnTo>
                  <a:lnTo>
                    <a:pt x="6862" y="49681"/>
                  </a:lnTo>
                  <a:close/>
                </a:path>
                <a:path w="48259" h="57785">
                  <a:moveTo>
                    <a:pt x="41174" y="43875"/>
                  </a:moveTo>
                  <a:lnTo>
                    <a:pt x="35251" y="43875"/>
                  </a:lnTo>
                  <a:lnTo>
                    <a:pt x="35251" y="57719"/>
                  </a:lnTo>
                  <a:lnTo>
                    <a:pt x="41174" y="57719"/>
                  </a:lnTo>
                  <a:lnTo>
                    <a:pt x="41174" y="43875"/>
                  </a:lnTo>
                  <a:close/>
                </a:path>
                <a:path w="48259" h="57785">
                  <a:moveTo>
                    <a:pt x="41174" y="0"/>
                  </a:moveTo>
                  <a:lnTo>
                    <a:pt x="36379" y="0"/>
                  </a:lnTo>
                  <a:lnTo>
                    <a:pt x="14194" y="37400"/>
                  </a:lnTo>
                  <a:lnTo>
                    <a:pt x="14194" y="43875"/>
                  </a:lnTo>
                  <a:lnTo>
                    <a:pt x="47754" y="43875"/>
                  </a:lnTo>
                  <a:lnTo>
                    <a:pt x="47754" y="37400"/>
                  </a:lnTo>
                  <a:lnTo>
                    <a:pt x="20023" y="37400"/>
                  </a:lnTo>
                  <a:lnTo>
                    <a:pt x="35251" y="11387"/>
                  </a:lnTo>
                  <a:lnTo>
                    <a:pt x="41174" y="11387"/>
                  </a:lnTo>
                  <a:lnTo>
                    <a:pt x="41174" y="0"/>
                  </a:lnTo>
                  <a:close/>
                </a:path>
                <a:path w="48259" h="57785">
                  <a:moveTo>
                    <a:pt x="41174" y="11387"/>
                  </a:moveTo>
                  <a:lnTo>
                    <a:pt x="35251" y="11387"/>
                  </a:lnTo>
                  <a:lnTo>
                    <a:pt x="35251" y="37400"/>
                  </a:lnTo>
                  <a:lnTo>
                    <a:pt x="41174" y="37400"/>
                  </a:lnTo>
                  <a:lnTo>
                    <a:pt x="41174" y="11387"/>
                  </a:lnTo>
                  <a:close/>
                </a:path>
              </a:pathLst>
            </a:custGeom>
            <a:solidFill>
              <a:srgbClr val="000000"/>
            </a:solidFill>
          </p:spPr>
          <p:txBody>
            <a:bodyPr wrap="square" lIns="0" tIns="0" rIns="0" bIns="0" rtlCol="0"/>
            <a:lstStyle/>
            <a:p>
              <a:endParaRPr/>
            </a:p>
          </p:txBody>
        </p:sp>
        <p:sp>
          <p:nvSpPr>
            <p:cNvPr id="365" name="object 365"/>
            <p:cNvSpPr/>
            <p:nvPr/>
          </p:nvSpPr>
          <p:spPr>
            <a:xfrm>
              <a:off x="10446476"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66" name="object 366"/>
            <p:cNvSpPr/>
            <p:nvPr/>
          </p:nvSpPr>
          <p:spPr>
            <a:xfrm>
              <a:off x="10423256" y="3289237"/>
              <a:ext cx="48260" cy="59055"/>
            </a:xfrm>
            <a:custGeom>
              <a:avLst/>
              <a:gdLst/>
              <a:ahLst/>
              <a:cxnLst/>
              <a:rect l="l" t="t" r="r" b="b"/>
              <a:pathLst>
                <a:path w="48259" h="59054">
                  <a:moveTo>
                    <a:pt x="6768" y="49904"/>
                  </a:moveTo>
                  <a:lnTo>
                    <a:pt x="0" y="49904"/>
                  </a:lnTo>
                  <a:lnTo>
                    <a:pt x="0" y="57942"/>
                  </a:lnTo>
                  <a:lnTo>
                    <a:pt x="6768" y="57942"/>
                  </a:lnTo>
                  <a:lnTo>
                    <a:pt x="6768" y="49904"/>
                  </a:lnTo>
                  <a:close/>
                </a:path>
                <a:path w="48259" h="59054">
                  <a:moveTo>
                    <a:pt x="37131" y="0"/>
                  </a:moveTo>
                  <a:lnTo>
                    <a:pt x="28107" y="0"/>
                  </a:lnTo>
                  <a:lnTo>
                    <a:pt x="24065" y="2232"/>
                  </a:lnTo>
                  <a:lnTo>
                    <a:pt x="17578" y="11610"/>
                  </a:lnTo>
                  <a:lnTo>
                    <a:pt x="15792" y="19760"/>
                  </a:lnTo>
                  <a:lnTo>
                    <a:pt x="15792" y="40861"/>
                  </a:lnTo>
                  <a:lnTo>
                    <a:pt x="35627" y="58947"/>
                  </a:lnTo>
                  <a:lnTo>
                    <a:pt x="38260" y="58054"/>
                  </a:lnTo>
                  <a:lnTo>
                    <a:pt x="40516" y="56491"/>
                  </a:lnTo>
                  <a:lnTo>
                    <a:pt x="42866" y="54816"/>
                  </a:lnTo>
                  <a:lnTo>
                    <a:pt x="44084" y="53142"/>
                  </a:lnTo>
                  <a:lnTo>
                    <a:pt x="30833" y="53142"/>
                  </a:lnTo>
                  <a:lnTo>
                    <a:pt x="29235" y="52472"/>
                  </a:lnTo>
                  <a:lnTo>
                    <a:pt x="22655" y="35502"/>
                  </a:lnTo>
                  <a:lnTo>
                    <a:pt x="23595" y="32488"/>
                  </a:lnTo>
                  <a:lnTo>
                    <a:pt x="25475" y="30143"/>
                  </a:lnTo>
                  <a:lnTo>
                    <a:pt x="27167" y="28134"/>
                  </a:lnTo>
                  <a:lnTo>
                    <a:pt x="21809" y="28134"/>
                  </a:lnTo>
                  <a:lnTo>
                    <a:pt x="27919" y="7703"/>
                  </a:lnTo>
                  <a:lnTo>
                    <a:pt x="29329" y="6475"/>
                  </a:lnTo>
                  <a:lnTo>
                    <a:pt x="31021" y="5805"/>
                  </a:lnTo>
                  <a:lnTo>
                    <a:pt x="44591" y="5805"/>
                  </a:lnTo>
                  <a:lnTo>
                    <a:pt x="40234" y="1228"/>
                  </a:lnTo>
                  <a:lnTo>
                    <a:pt x="37131" y="0"/>
                  </a:lnTo>
                  <a:close/>
                </a:path>
                <a:path w="48259" h="59054">
                  <a:moveTo>
                    <a:pt x="44622" y="26794"/>
                  </a:moveTo>
                  <a:lnTo>
                    <a:pt x="35063" y="26794"/>
                  </a:lnTo>
                  <a:lnTo>
                    <a:pt x="37319" y="27910"/>
                  </a:lnTo>
                  <a:lnTo>
                    <a:pt x="39106" y="30143"/>
                  </a:lnTo>
                  <a:lnTo>
                    <a:pt x="40892" y="32488"/>
                  </a:lnTo>
                  <a:lnTo>
                    <a:pt x="41798" y="35502"/>
                  </a:lnTo>
                  <a:lnTo>
                    <a:pt x="41767" y="43987"/>
                  </a:lnTo>
                  <a:lnTo>
                    <a:pt x="40892" y="47001"/>
                  </a:lnTo>
                  <a:lnTo>
                    <a:pt x="37319" y="51913"/>
                  </a:lnTo>
                  <a:lnTo>
                    <a:pt x="35157" y="53142"/>
                  </a:lnTo>
                  <a:lnTo>
                    <a:pt x="44084" y="53142"/>
                  </a:lnTo>
                  <a:lnTo>
                    <a:pt x="44652" y="52360"/>
                  </a:lnTo>
                  <a:lnTo>
                    <a:pt x="45968" y="49346"/>
                  </a:lnTo>
                  <a:lnTo>
                    <a:pt x="47284" y="46220"/>
                  </a:lnTo>
                  <a:lnTo>
                    <a:pt x="47942" y="42870"/>
                  </a:lnTo>
                  <a:lnTo>
                    <a:pt x="47942" y="33716"/>
                  </a:lnTo>
                  <a:lnTo>
                    <a:pt x="46532" y="29138"/>
                  </a:lnTo>
                  <a:lnTo>
                    <a:pt x="44622" y="26794"/>
                  </a:lnTo>
                  <a:close/>
                </a:path>
                <a:path w="48259" h="59054">
                  <a:moveTo>
                    <a:pt x="37508" y="20542"/>
                  </a:moveTo>
                  <a:lnTo>
                    <a:pt x="21809" y="28134"/>
                  </a:lnTo>
                  <a:lnTo>
                    <a:pt x="27167" y="28134"/>
                  </a:lnTo>
                  <a:lnTo>
                    <a:pt x="27355" y="27910"/>
                  </a:lnTo>
                  <a:lnTo>
                    <a:pt x="29705" y="26794"/>
                  </a:lnTo>
                  <a:lnTo>
                    <a:pt x="44622" y="26794"/>
                  </a:lnTo>
                  <a:lnTo>
                    <a:pt x="40892" y="22216"/>
                  </a:lnTo>
                  <a:lnTo>
                    <a:pt x="37508" y="20542"/>
                  </a:lnTo>
                  <a:close/>
                </a:path>
                <a:path w="48259" h="59054">
                  <a:moveTo>
                    <a:pt x="44591" y="5805"/>
                  </a:moveTo>
                  <a:lnTo>
                    <a:pt x="35251" y="5805"/>
                  </a:lnTo>
                  <a:lnTo>
                    <a:pt x="37225" y="6810"/>
                  </a:lnTo>
                  <a:lnTo>
                    <a:pt x="38824" y="8819"/>
                  </a:lnTo>
                  <a:lnTo>
                    <a:pt x="39858" y="10047"/>
                  </a:lnTo>
                  <a:lnTo>
                    <a:pt x="40610" y="12169"/>
                  </a:lnTo>
                  <a:lnTo>
                    <a:pt x="41080" y="14848"/>
                  </a:lnTo>
                  <a:lnTo>
                    <a:pt x="47096" y="14401"/>
                  </a:lnTo>
                  <a:lnTo>
                    <a:pt x="46532" y="9824"/>
                  </a:lnTo>
                  <a:lnTo>
                    <a:pt x="45122" y="6363"/>
                  </a:lnTo>
                  <a:lnTo>
                    <a:pt x="44591" y="5805"/>
                  </a:lnTo>
                  <a:close/>
                </a:path>
              </a:pathLst>
            </a:custGeom>
            <a:solidFill>
              <a:srgbClr val="000000"/>
            </a:solidFill>
          </p:spPr>
          <p:txBody>
            <a:bodyPr wrap="square" lIns="0" tIns="0" rIns="0" bIns="0" rtlCol="0"/>
            <a:lstStyle/>
            <a:p>
              <a:endParaRPr/>
            </a:p>
          </p:txBody>
        </p:sp>
        <p:sp>
          <p:nvSpPr>
            <p:cNvPr id="367" name="object 367"/>
            <p:cNvSpPr/>
            <p:nvPr/>
          </p:nvSpPr>
          <p:spPr>
            <a:xfrm>
              <a:off x="10594533"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68" name="object 368"/>
            <p:cNvSpPr/>
            <p:nvPr/>
          </p:nvSpPr>
          <p:spPr>
            <a:xfrm>
              <a:off x="10571408" y="3289237"/>
              <a:ext cx="48260" cy="59055"/>
            </a:xfrm>
            <a:custGeom>
              <a:avLst/>
              <a:gdLst/>
              <a:ahLst/>
              <a:cxnLst/>
              <a:rect l="l" t="t" r="r" b="b"/>
              <a:pathLst>
                <a:path w="48259" h="59054">
                  <a:moveTo>
                    <a:pt x="6768" y="49904"/>
                  </a:moveTo>
                  <a:lnTo>
                    <a:pt x="0" y="49904"/>
                  </a:lnTo>
                  <a:lnTo>
                    <a:pt x="0" y="57942"/>
                  </a:lnTo>
                  <a:lnTo>
                    <a:pt x="6768" y="57942"/>
                  </a:lnTo>
                  <a:lnTo>
                    <a:pt x="6768" y="49904"/>
                  </a:lnTo>
                  <a:close/>
                </a:path>
                <a:path w="48259" h="59054">
                  <a:moveTo>
                    <a:pt x="36191" y="0"/>
                  </a:moveTo>
                  <a:lnTo>
                    <a:pt x="17981" y="17751"/>
                  </a:lnTo>
                  <a:lnTo>
                    <a:pt x="18518" y="19984"/>
                  </a:lnTo>
                  <a:lnTo>
                    <a:pt x="20963" y="24003"/>
                  </a:lnTo>
                  <a:lnTo>
                    <a:pt x="22749" y="25566"/>
                  </a:lnTo>
                  <a:lnTo>
                    <a:pt x="25287" y="26682"/>
                  </a:lnTo>
                  <a:lnTo>
                    <a:pt x="22279" y="27575"/>
                  </a:lnTo>
                  <a:lnTo>
                    <a:pt x="20023" y="29250"/>
                  </a:lnTo>
                  <a:lnTo>
                    <a:pt x="16826" y="34386"/>
                  </a:lnTo>
                  <a:lnTo>
                    <a:pt x="15980" y="37512"/>
                  </a:lnTo>
                  <a:lnTo>
                    <a:pt x="15980" y="46331"/>
                  </a:lnTo>
                  <a:lnTo>
                    <a:pt x="17484" y="50462"/>
                  </a:lnTo>
                  <a:lnTo>
                    <a:pt x="20399" y="53811"/>
                  </a:lnTo>
                  <a:lnTo>
                    <a:pt x="23313" y="57272"/>
                  </a:lnTo>
                  <a:lnTo>
                    <a:pt x="27261" y="58947"/>
                  </a:lnTo>
                  <a:lnTo>
                    <a:pt x="36849" y="58947"/>
                  </a:lnTo>
                  <a:lnTo>
                    <a:pt x="40704" y="57272"/>
                  </a:lnTo>
                  <a:lnTo>
                    <a:pt x="44298" y="53142"/>
                  </a:lnTo>
                  <a:lnTo>
                    <a:pt x="30269" y="53142"/>
                  </a:lnTo>
                  <a:lnTo>
                    <a:pt x="28577" y="52583"/>
                  </a:lnTo>
                  <a:lnTo>
                    <a:pt x="22185" y="43317"/>
                  </a:lnTo>
                  <a:lnTo>
                    <a:pt x="22219" y="37846"/>
                  </a:lnTo>
                  <a:lnTo>
                    <a:pt x="23031" y="35167"/>
                  </a:lnTo>
                  <a:lnTo>
                    <a:pt x="24911" y="33046"/>
                  </a:lnTo>
                  <a:lnTo>
                    <a:pt x="26791" y="30813"/>
                  </a:lnTo>
                  <a:lnTo>
                    <a:pt x="29047" y="29697"/>
                  </a:lnTo>
                  <a:lnTo>
                    <a:pt x="44182" y="29697"/>
                  </a:lnTo>
                  <a:lnTo>
                    <a:pt x="41832" y="27799"/>
                  </a:lnTo>
                  <a:lnTo>
                    <a:pt x="38918" y="26682"/>
                  </a:lnTo>
                  <a:lnTo>
                    <a:pt x="41268" y="25566"/>
                  </a:lnTo>
                  <a:lnTo>
                    <a:pt x="43054" y="24003"/>
                  </a:lnTo>
                  <a:lnTo>
                    <a:pt x="29705" y="23891"/>
                  </a:lnTo>
                  <a:lnTo>
                    <a:pt x="27731" y="22998"/>
                  </a:lnTo>
                  <a:lnTo>
                    <a:pt x="24817" y="19537"/>
                  </a:lnTo>
                  <a:lnTo>
                    <a:pt x="24140" y="17527"/>
                  </a:lnTo>
                  <a:lnTo>
                    <a:pt x="24065" y="12169"/>
                  </a:lnTo>
                  <a:lnTo>
                    <a:pt x="24817" y="10159"/>
                  </a:lnTo>
                  <a:lnTo>
                    <a:pt x="26321" y="8373"/>
                  </a:lnTo>
                  <a:lnTo>
                    <a:pt x="27825" y="6698"/>
                  </a:lnTo>
                  <a:lnTo>
                    <a:pt x="29705" y="5805"/>
                  </a:lnTo>
                  <a:lnTo>
                    <a:pt x="43477" y="5805"/>
                  </a:lnTo>
                  <a:lnTo>
                    <a:pt x="42107" y="4242"/>
                  </a:lnTo>
                  <a:lnTo>
                    <a:pt x="39576" y="1451"/>
                  </a:lnTo>
                  <a:lnTo>
                    <a:pt x="36191" y="0"/>
                  </a:lnTo>
                  <a:close/>
                </a:path>
                <a:path w="48259" h="59054">
                  <a:moveTo>
                    <a:pt x="44182" y="29697"/>
                  </a:moveTo>
                  <a:lnTo>
                    <a:pt x="34781" y="29697"/>
                  </a:lnTo>
                  <a:lnTo>
                    <a:pt x="37131" y="30813"/>
                  </a:lnTo>
                  <a:lnTo>
                    <a:pt x="39106" y="33046"/>
                  </a:lnTo>
                  <a:lnTo>
                    <a:pt x="40986" y="35279"/>
                  </a:lnTo>
                  <a:lnTo>
                    <a:pt x="41738" y="37512"/>
                  </a:lnTo>
                  <a:lnTo>
                    <a:pt x="41813" y="45215"/>
                  </a:lnTo>
                  <a:lnTo>
                    <a:pt x="40986" y="47671"/>
                  </a:lnTo>
                  <a:lnTo>
                    <a:pt x="39106" y="49792"/>
                  </a:lnTo>
                  <a:lnTo>
                    <a:pt x="37319" y="52025"/>
                  </a:lnTo>
                  <a:lnTo>
                    <a:pt x="34969" y="53142"/>
                  </a:lnTo>
                  <a:lnTo>
                    <a:pt x="44298" y="53142"/>
                  </a:lnTo>
                  <a:lnTo>
                    <a:pt x="46532" y="50574"/>
                  </a:lnTo>
                  <a:lnTo>
                    <a:pt x="48036" y="46331"/>
                  </a:lnTo>
                  <a:lnTo>
                    <a:pt x="47953" y="37512"/>
                  </a:lnTo>
                  <a:lnTo>
                    <a:pt x="47284" y="34832"/>
                  </a:lnTo>
                  <a:lnTo>
                    <a:pt x="45686" y="32264"/>
                  </a:lnTo>
                  <a:lnTo>
                    <a:pt x="44182" y="29697"/>
                  </a:lnTo>
                  <a:close/>
                </a:path>
                <a:path w="48259" h="59054">
                  <a:moveTo>
                    <a:pt x="43477" y="5805"/>
                  </a:moveTo>
                  <a:lnTo>
                    <a:pt x="34217" y="5805"/>
                  </a:lnTo>
                  <a:lnTo>
                    <a:pt x="36097" y="6698"/>
                  </a:lnTo>
                  <a:lnTo>
                    <a:pt x="37602" y="8484"/>
                  </a:lnTo>
                  <a:lnTo>
                    <a:pt x="39200" y="10271"/>
                  </a:lnTo>
                  <a:lnTo>
                    <a:pt x="39872" y="12169"/>
                  </a:lnTo>
                  <a:lnTo>
                    <a:pt x="39872" y="17751"/>
                  </a:lnTo>
                  <a:lnTo>
                    <a:pt x="39200" y="19649"/>
                  </a:lnTo>
                  <a:lnTo>
                    <a:pt x="37696" y="21323"/>
                  </a:lnTo>
                  <a:lnTo>
                    <a:pt x="36191" y="23110"/>
                  </a:lnTo>
                  <a:lnTo>
                    <a:pt x="34311" y="23891"/>
                  </a:lnTo>
                  <a:lnTo>
                    <a:pt x="43122" y="23891"/>
                  </a:lnTo>
                  <a:lnTo>
                    <a:pt x="44276" y="21993"/>
                  </a:lnTo>
                  <a:lnTo>
                    <a:pt x="45498" y="20095"/>
                  </a:lnTo>
                  <a:lnTo>
                    <a:pt x="46062" y="17751"/>
                  </a:lnTo>
                  <a:lnTo>
                    <a:pt x="45980" y="10606"/>
                  </a:lnTo>
                  <a:lnTo>
                    <a:pt x="44746" y="7256"/>
                  </a:lnTo>
                  <a:lnTo>
                    <a:pt x="43477" y="5805"/>
                  </a:lnTo>
                  <a:close/>
                </a:path>
              </a:pathLst>
            </a:custGeom>
            <a:solidFill>
              <a:srgbClr val="000000"/>
            </a:solidFill>
          </p:spPr>
          <p:txBody>
            <a:bodyPr wrap="square" lIns="0" tIns="0" rIns="0" bIns="0" rtlCol="0"/>
            <a:lstStyle/>
            <a:p>
              <a:endParaRPr/>
            </a:p>
          </p:txBody>
        </p:sp>
        <p:sp>
          <p:nvSpPr>
            <p:cNvPr id="369" name="object 369"/>
            <p:cNvSpPr/>
            <p:nvPr/>
          </p:nvSpPr>
          <p:spPr>
            <a:xfrm>
              <a:off x="10742685" y="3223926"/>
              <a:ext cx="0" cy="33655"/>
            </a:xfrm>
            <a:custGeom>
              <a:avLst/>
              <a:gdLst/>
              <a:ahLst/>
              <a:cxnLst/>
              <a:rect l="l" t="t" r="r" b="b"/>
              <a:pathLst>
                <a:path h="33654">
                  <a:moveTo>
                    <a:pt x="0" y="0"/>
                  </a:moveTo>
                  <a:lnTo>
                    <a:pt x="0" y="33492"/>
                  </a:lnTo>
                </a:path>
              </a:pathLst>
            </a:custGeom>
            <a:ln w="4060">
              <a:solidFill>
                <a:srgbClr val="000000"/>
              </a:solidFill>
            </a:ln>
          </p:spPr>
          <p:txBody>
            <a:bodyPr wrap="square" lIns="0" tIns="0" rIns="0" bIns="0" rtlCol="0"/>
            <a:lstStyle/>
            <a:p>
              <a:endParaRPr/>
            </a:p>
          </p:txBody>
        </p:sp>
        <p:sp>
          <p:nvSpPr>
            <p:cNvPr id="370" name="object 370"/>
            <p:cNvSpPr/>
            <p:nvPr/>
          </p:nvSpPr>
          <p:spPr>
            <a:xfrm>
              <a:off x="10111055" y="2114981"/>
              <a:ext cx="637540" cy="1232535"/>
            </a:xfrm>
            <a:custGeom>
              <a:avLst/>
              <a:gdLst/>
              <a:ahLst/>
              <a:cxnLst/>
              <a:rect l="l" t="t" r="r" b="b"/>
              <a:pathLst>
                <a:path w="637540" h="1232535">
                  <a:moveTo>
                    <a:pt x="9029" y="342"/>
                  </a:moveTo>
                  <a:lnTo>
                    <a:pt x="0" y="342"/>
                  </a:lnTo>
                  <a:lnTo>
                    <a:pt x="0" y="81280"/>
                  </a:lnTo>
                  <a:lnTo>
                    <a:pt x="9029" y="81280"/>
                  </a:lnTo>
                  <a:lnTo>
                    <a:pt x="9029" y="342"/>
                  </a:lnTo>
                  <a:close/>
                </a:path>
                <a:path w="637540" h="1232535">
                  <a:moveTo>
                    <a:pt x="91655" y="81280"/>
                  </a:moveTo>
                  <a:lnTo>
                    <a:pt x="91605" y="34048"/>
                  </a:lnTo>
                  <a:lnTo>
                    <a:pt x="90487" y="29921"/>
                  </a:lnTo>
                  <a:lnTo>
                    <a:pt x="90347" y="29362"/>
                  </a:lnTo>
                  <a:lnTo>
                    <a:pt x="85077" y="22885"/>
                  </a:lnTo>
                  <a:lnTo>
                    <a:pt x="81229" y="21323"/>
                  </a:lnTo>
                  <a:lnTo>
                    <a:pt x="70129" y="21323"/>
                  </a:lnTo>
                  <a:lnTo>
                    <a:pt x="65062" y="24676"/>
                  </a:lnTo>
                  <a:lnTo>
                    <a:pt x="61112" y="31597"/>
                  </a:lnTo>
                  <a:lnTo>
                    <a:pt x="60617" y="29921"/>
                  </a:lnTo>
                  <a:lnTo>
                    <a:pt x="60172" y="28359"/>
                  </a:lnTo>
                  <a:lnTo>
                    <a:pt x="58470" y="25793"/>
                  </a:lnTo>
                  <a:lnTo>
                    <a:pt x="53771" y="22225"/>
                  </a:lnTo>
                  <a:lnTo>
                    <a:pt x="50761" y="21323"/>
                  </a:lnTo>
                  <a:lnTo>
                    <a:pt x="43903" y="21323"/>
                  </a:lnTo>
                  <a:lnTo>
                    <a:pt x="32156" y="30810"/>
                  </a:lnTo>
                  <a:lnTo>
                    <a:pt x="32156" y="22669"/>
                  </a:lnTo>
                  <a:lnTo>
                    <a:pt x="24638" y="22669"/>
                  </a:lnTo>
                  <a:lnTo>
                    <a:pt x="24638" y="81280"/>
                  </a:lnTo>
                  <a:lnTo>
                    <a:pt x="33096" y="81280"/>
                  </a:lnTo>
                  <a:lnTo>
                    <a:pt x="33096" y="45554"/>
                  </a:lnTo>
                  <a:lnTo>
                    <a:pt x="33464" y="41427"/>
                  </a:lnTo>
                  <a:lnTo>
                    <a:pt x="34417" y="38633"/>
                  </a:lnTo>
                  <a:lnTo>
                    <a:pt x="35255" y="35725"/>
                  </a:lnTo>
                  <a:lnTo>
                    <a:pt x="36766" y="33604"/>
                  </a:lnTo>
                  <a:lnTo>
                    <a:pt x="40551" y="30810"/>
                  </a:lnTo>
                  <a:lnTo>
                    <a:pt x="40703" y="30708"/>
                  </a:lnTo>
                  <a:lnTo>
                    <a:pt x="42964" y="29921"/>
                  </a:lnTo>
                  <a:lnTo>
                    <a:pt x="48412" y="29921"/>
                  </a:lnTo>
                  <a:lnTo>
                    <a:pt x="50584" y="31038"/>
                  </a:lnTo>
                  <a:lnTo>
                    <a:pt x="53301" y="35394"/>
                  </a:lnTo>
                  <a:lnTo>
                    <a:pt x="54038" y="38633"/>
                  </a:lnTo>
                  <a:lnTo>
                    <a:pt x="54063" y="81280"/>
                  </a:lnTo>
                  <a:lnTo>
                    <a:pt x="62420" y="81280"/>
                  </a:lnTo>
                  <a:lnTo>
                    <a:pt x="62420" y="41198"/>
                  </a:lnTo>
                  <a:lnTo>
                    <a:pt x="63550" y="36728"/>
                  </a:lnTo>
                  <a:lnTo>
                    <a:pt x="67881" y="31597"/>
                  </a:lnTo>
                  <a:lnTo>
                    <a:pt x="68160" y="31267"/>
                  </a:lnTo>
                  <a:lnTo>
                    <a:pt x="71069" y="29921"/>
                  </a:lnTo>
                  <a:lnTo>
                    <a:pt x="76428" y="29921"/>
                  </a:lnTo>
                  <a:lnTo>
                    <a:pt x="82448" y="35725"/>
                  </a:lnTo>
                  <a:lnTo>
                    <a:pt x="83007" y="37515"/>
                  </a:lnTo>
                  <a:lnTo>
                    <a:pt x="83299" y="40411"/>
                  </a:lnTo>
                  <a:lnTo>
                    <a:pt x="83299" y="81280"/>
                  </a:lnTo>
                  <a:lnTo>
                    <a:pt x="91655" y="81280"/>
                  </a:lnTo>
                  <a:close/>
                </a:path>
                <a:path w="637540" h="1232535">
                  <a:moveTo>
                    <a:pt x="149288" y="45885"/>
                  </a:moveTo>
                  <a:lnTo>
                    <a:pt x="148526" y="40754"/>
                  </a:lnTo>
                  <a:lnTo>
                    <a:pt x="146837" y="36068"/>
                  </a:lnTo>
                  <a:lnTo>
                    <a:pt x="145237" y="31369"/>
                  </a:lnTo>
                  <a:lnTo>
                    <a:pt x="143713" y="29146"/>
                  </a:lnTo>
                  <a:lnTo>
                    <a:pt x="142798" y="27800"/>
                  </a:lnTo>
                  <a:lnTo>
                    <a:pt x="140728" y="26123"/>
                  </a:lnTo>
                  <a:lnTo>
                    <a:pt x="140728" y="43992"/>
                  </a:lnTo>
                  <a:lnTo>
                    <a:pt x="140601" y="59842"/>
                  </a:lnTo>
                  <a:lnTo>
                    <a:pt x="139420" y="65087"/>
                  </a:lnTo>
                  <a:lnTo>
                    <a:pt x="136702" y="68999"/>
                  </a:lnTo>
                  <a:lnTo>
                    <a:pt x="134150" y="72567"/>
                  </a:lnTo>
                  <a:lnTo>
                    <a:pt x="130949" y="74472"/>
                  </a:lnTo>
                  <a:lnTo>
                    <a:pt x="123532" y="74472"/>
                  </a:lnTo>
                  <a:lnTo>
                    <a:pt x="120421" y="72682"/>
                  </a:lnTo>
                  <a:lnTo>
                    <a:pt x="117805" y="68884"/>
                  </a:lnTo>
                  <a:lnTo>
                    <a:pt x="115252" y="65430"/>
                  </a:lnTo>
                  <a:lnTo>
                    <a:pt x="114033" y="59842"/>
                  </a:lnTo>
                  <a:lnTo>
                    <a:pt x="114033" y="44767"/>
                  </a:lnTo>
                  <a:lnTo>
                    <a:pt x="115354" y="38963"/>
                  </a:lnTo>
                  <a:lnTo>
                    <a:pt x="120891" y="31038"/>
                  </a:lnTo>
                  <a:lnTo>
                    <a:pt x="122174" y="30251"/>
                  </a:lnTo>
                  <a:lnTo>
                    <a:pt x="124002" y="29146"/>
                  </a:lnTo>
                  <a:lnTo>
                    <a:pt x="131140" y="29146"/>
                  </a:lnTo>
                  <a:lnTo>
                    <a:pt x="134239" y="30924"/>
                  </a:lnTo>
                  <a:lnTo>
                    <a:pt x="139420" y="38404"/>
                  </a:lnTo>
                  <a:lnTo>
                    <a:pt x="140728" y="43992"/>
                  </a:lnTo>
                  <a:lnTo>
                    <a:pt x="140728" y="26123"/>
                  </a:lnTo>
                  <a:lnTo>
                    <a:pt x="139509" y="25120"/>
                  </a:lnTo>
                  <a:lnTo>
                    <a:pt x="136309" y="22555"/>
                  </a:lnTo>
                  <a:lnTo>
                    <a:pt x="132549" y="21323"/>
                  </a:lnTo>
                  <a:lnTo>
                    <a:pt x="125120" y="21323"/>
                  </a:lnTo>
                  <a:lnTo>
                    <a:pt x="122402" y="21996"/>
                  </a:lnTo>
                  <a:lnTo>
                    <a:pt x="120142" y="23558"/>
                  </a:lnTo>
                  <a:lnTo>
                    <a:pt x="117881" y="25006"/>
                  </a:lnTo>
                  <a:lnTo>
                    <a:pt x="115824" y="27241"/>
                  </a:lnTo>
                  <a:lnTo>
                    <a:pt x="114033" y="30251"/>
                  </a:lnTo>
                  <a:lnTo>
                    <a:pt x="114033" y="22669"/>
                  </a:lnTo>
                  <a:lnTo>
                    <a:pt x="106413" y="22669"/>
                  </a:lnTo>
                  <a:lnTo>
                    <a:pt x="106413" y="103835"/>
                  </a:lnTo>
                  <a:lnTo>
                    <a:pt x="114782" y="103835"/>
                  </a:lnTo>
                  <a:lnTo>
                    <a:pt x="114782" y="75247"/>
                  </a:lnTo>
                  <a:lnTo>
                    <a:pt x="116192" y="77368"/>
                  </a:lnTo>
                  <a:lnTo>
                    <a:pt x="118071" y="79159"/>
                  </a:lnTo>
                  <a:lnTo>
                    <a:pt x="120243" y="80492"/>
                  </a:lnTo>
                  <a:lnTo>
                    <a:pt x="122491" y="81953"/>
                  </a:lnTo>
                  <a:lnTo>
                    <a:pt x="124942" y="82613"/>
                  </a:lnTo>
                  <a:lnTo>
                    <a:pt x="131610" y="82613"/>
                  </a:lnTo>
                  <a:lnTo>
                    <a:pt x="146558" y="67767"/>
                  </a:lnTo>
                  <a:lnTo>
                    <a:pt x="148437" y="62966"/>
                  </a:lnTo>
                  <a:lnTo>
                    <a:pt x="149288" y="57492"/>
                  </a:lnTo>
                  <a:lnTo>
                    <a:pt x="149288" y="45885"/>
                  </a:lnTo>
                  <a:close/>
                </a:path>
                <a:path w="637540" h="1232535">
                  <a:moveTo>
                    <a:pt x="200888" y="22669"/>
                  </a:moveTo>
                  <a:lnTo>
                    <a:pt x="192532" y="22669"/>
                  </a:lnTo>
                  <a:lnTo>
                    <a:pt x="192532" y="59055"/>
                  </a:lnTo>
                  <a:lnTo>
                    <a:pt x="192062" y="62852"/>
                  </a:lnTo>
                  <a:lnTo>
                    <a:pt x="190182" y="68211"/>
                  </a:lnTo>
                  <a:lnTo>
                    <a:pt x="188671" y="70231"/>
                  </a:lnTo>
                  <a:lnTo>
                    <a:pt x="186410" y="71793"/>
                  </a:lnTo>
                  <a:lnTo>
                    <a:pt x="184251" y="73355"/>
                  </a:lnTo>
                  <a:lnTo>
                    <a:pt x="181902" y="74015"/>
                  </a:lnTo>
                  <a:lnTo>
                    <a:pt x="176822" y="74015"/>
                  </a:lnTo>
                  <a:lnTo>
                    <a:pt x="174764" y="73355"/>
                  </a:lnTo>
                  <a:lnTo>
                    <a:pt x="173062" y="71793"/>
                  </a:lnTo>
                  <a:lnTo>
                    <a:pt x="171373" y="70332"/>
                  </a:lnTo>
                  <a:lnTo>
                    <a:pt x="170243" y="68326"/>
                  </a:lnTo>
                  <a:lnTo>
                    <a:pt x="169303" y="63855"/>
                  </a:lnTo>
                  <a:lnTo>
                    <a:pt x="169214" y="22669"/>
                  </a:lnTo>
                  <a:lnTo>
                    <a:pt x="160845" y="22669"/>
                  </a:lnTo>
                  <a:lnTo>
                    <a:pt x="160947" y="66319"/>
                  </a:lnTo>
                  <a:lnTo>
                    <a:pt x="161340" y="68326"/>
                  </a:lnTo>
                  <a:lnTo>
                    <a:pt x="161785" y="71234"/>
                  </a:lnTo>
                  <a:lnTo>
                    <a:pt x="174764" y="82613"/>
                  </a:lnTo>
                  <a:lnTo>
                    <a:pt x="184251" y="82613"/>
                  </a:lnTo>
                  <a:lnTo>
                    <a:pt x="189522" y="79273"/>
                  </a:lnTo>
                  <a:lnTo>
                    <a:pt x="192595" y="74015"/>
                  </a:lnTo>
                  <a:lnTo>
                    <a:pt x="193370" y="72682"/>
                  </a:lnTo>
                  <a:lnTo>
                    <a:pt x="193370" y="81280"/>
                  </a:lnTo>
                  <a:lnTo>
                    <a:pt x="200888" y="81280"/>
                  </a:lnTo>
                  <a:lnTo>
                    <a:pt x="200888" y="72682"/>
                  </a:lnTo>
                  <a:lnTo>
                    <a:pt x="200888" y="22669"/>
                  </a:lnTo>
                  <a:close/>
                </a:path>
                <a:path w="637540" h="1232535">
                  <a:moveTo>
                    <a:pt x="235013" y="81165"/>
                  </a:moveTo>
                  <a:lnTo>
                    <a:pt x="233934" y="72796"/>
                  </a:lnTo>
                  <a:lnTo>
                    <a:pt x="233883" y="72453"/>
                  </a:lnTo>
                  <a:lnTo>
                    <a:pt x="232295" y="72682"/>
                  </a:lnTo>
                  <a:lnTo>
                    <a:pt x="231063" y="72796"/>
                  </a:lnTo>
                  <a:lnTo>
                    <a:pt x="228904" y="72796"/>
                  </a:lnTo>
                  <a:lnTo>
                    <a:pt x="227965" y="72567"/>
                  </a:lnTo>
                  <a:lnTo>
                    <a:pt x="227304" y="72123"/>
                  </a:lnTo>
                  <a:lnTo>
                    <a:pt x="226656" y="71564"/>
                  </a:lnTo>
                  <a:lnTo>
                    <a:pt x="226187" y="71005"/>
                  </a:lnTo>
                  <a:lnTo>
                    <a:pt x="225894" y="70116"/>
                  </a:lnTo>
                  <a:lnTo>
                    <a:pt x="225615" y="69329"/>
                  </a:lnTo>
                  <a:lnTo>
                    <a:pt x="225425" y="67551"/>
                  </a:lnTo>
                  <a:lnTo>
                    <a:pt x="225425" y="30365"/>
                  </a:lnTo>
                  <a:lnTo>
                    <a:pt x="233883" y="30365"/>
                  </a:lnTo>
                  <a:lnTo>
                    <a:pt x="233883" y="22669"/>
                  </a:lnTo>
                  <a:lnTo>
                    <a:pt x="225425" y="22669"/>
                  </a:lnTo>
                  <a:lnTo>
                    <a:pt x="225425" y="2120"/>
                  </a:lnTo>
                  <a:lnTo>
                    <a:pt x="217068" y="8039"/>
                  </a:lnTo>
                  <a:lnTo>
                    <a:pt x="217068" y="22669"/>
                  </a:lnTo>
                  <a:lnTo>
                    <a:pt x="210947" y="22669"/>
                  </a:lnTo>
                  <a:lnTo>
                    <a:pt x="210947" y="30365"/>
                  </a:lnTo>
                  <a:lnTo>
                    <a:pt x="217068" y="30365"/>
                  </a:lnTo>
                  <a:lnTo>
                    <a:pt x="217144" y="71005"/>
                  </a:lnTo>
                  <a:lnTo>
                    <a:pt x="217436" y="74015"/>
                  </a:lnTo>
                  <a:lnTo>
                    <a:pt x="225717" y="82054"/>
                  </a:lnTo>
                  <a:lnTo>
                    <a:pt x="230593" y="82054"/>
                  </a:lnTo>
                  <a:lnTo>
                    <a:pt x="232664" y="81838"/>
                  </a:lnTo>
                  <a:lnTo>
                    <a:pt x="235013" y="81165"/>
                  </a:lnTo>
                  <a:close/>
                </a:path>
                <a:path w="637540" h="1232535">
                  <a:moveTo>
                    <a:pt x="285496" y="81280"/>
                  </a:moveTo>
                  <a:lnTo>
                    <a:pt x="282867" y="51803"/>
                  </a:lnTo>
                  <a:lnTo>
                    <a:pt x="282765" y="37401"/>
                  </a:lnTo>
                  <a:lnTo>
                    <a:pt x="274027" y="23114"/>
                  </a:lnTo>
                  <a:lnTo>
                    <a:pt x="271399" y="21882"/>
                  </a:lnTo>
                  <a:lnTo>
                    <a:pt x="267919" y="21323"/>
                  </a:lnTo>
                  <a:lnTo>
                    <a:pt x="259461" y="21323"/>
                  </a:lnTo>
                  <a:lnTo>
                    <a:pt x="241414" y="39408"/>
                  </a:lnTo>
                  <a:lnTo>
                    <a:pt x="249593" y="40640"/>
                  </a:lnTo>
                  <a:lnTo>
                    <a:pt x="250532" y="36512"/>
                  </a:lnTo>
                  <a:lnTo>
                    <a:pt x="251942" y="33604"/>
                  </a:lnTo>
                  <a:lnTo>
                    <a:pt x="253822" y="32042"/>
                  </a:lnTo>
                  <a:lnTo>
                    <a:pt x="255701" y="30365"/>
                  </a:lnTo>
                  <a:lnTo>
                    <a:pt x="258610" y="29591"/>
                  </a:lnTo>
                  <a:lnTo>
                    <a:pt x="266700" y="29591"/>
                  </a:lnTo>
                  <a:lnTo>
                    <a:pt x="269887" y="30708"/>
                  </a:lnTo>
                  <a:lnTo>
                    <a:pt x="273659" y="34607"/>
                  </a:lnTo>
                  <a:lnTo>
                    <a:pt x="274408" y="37401"/>
                  </a:lnTo>
                  <a:lnTo>
                    <a:pt x="274408" y="44107"/>
                  </a:lnTo>
                  <a:lnTo>
                    <a:pt x="274408" y="51803"/>
                  </a:lnTo>
                  <a:lnTo>
                    <a:pt x="274345" y="60286"/>
                  </a:lnTo>
                  <a:lnTo>
                    <a:pt x="273939" y="63195"/>
                  </a:lnTo>
                  <a:lnTo>
                    <a:pt x="272999" y="65430"/>
                  </a:lnTo>
                  <a:lnTo>
                    <a:pt x="271868" y="68326"/>
                  </a:lnTo>
                  <a:lnTo>
                    <a:pt x="269989" y="70675"/>
                  </a:lnTo>
                  <a:lnTo>
                    <a:pt x="267449" y="72351"/>
                  </a:lnTo>
                  <a:lnTo>
                    <a:pt x="265010" y="74015"/>
                  </a:lnTo>
                  <a:lnTo>
                    <a:pt x="262089" y="74803"/>
                  </a:lnTo>
                  <a:lnTo>
                    <a:pt x="255600" y="74803"/>
                  </a:lnTo>
                  <a:lnTo>
                    <a:pt x="248932" y="63855"/>
                  </a:lnTo>
                  <a:lnTo>
                    <a:pt x="249301" y="62293"/>
                  </a:lnTo>
                  <a:lnTo>
                    <a:pt x="266788" y="54597"/>
                  </a:lnTo>
                  <a:lnTo>
                    <a:pt x="271297" y="53365"/>
                  </a:lnTo>
                  <a:lnTo>
                    <a:pt x="274408" y="51803"/>
                  </a:lnTo>
                  <a:lnTo>
                    <a:pt x="274408" y="44107"/>
                  </a:lnTo>
                  <a:lnTo>
                    <a:pt x="271208" y="45440"/>
                  </a:lnTo>
                  <a:lnTo>
                    <a:pt x="266230" y="46558"/>
                  </a:lnTo>
                  <a:lnTo>
                    <a:pt x="259461" y="47447"/>
                  </a:lnTo>
                  <a:lnTo>
                    <a:pt x="256070" y="48006"/>
                  </a:lnTo>
                  <a:lnTo>
                    <a:pt x="253631" y="48450"/>
                  </a:lnTo>
                  <a:lnTo>
                    <a:pt x="252031" y="49009"/>
                  </a:lnTo>
                  <a:lnTo>
                    <a:pt x="249770" y="49682"/>
                  </a:lnTo>
                  <a:lnTo>
                    <a:pt x="247713" y="50800"/>
                  </a:lnTo>
                  <a:lnTo>
                    <a:pt x="246011" y="52247"/>
                  </a:lnTo>
                  <a:lnTo>
                    <a:pt x="244233" y="53708"/>
                  </a:lnTo>
                  <a:lnTo>
                    <a:pt x="242722" y="55600"/>
                  </a:lnTo>
                  <a:lnTo>
                    <a:pt x="241592" y="57950"/>
                  </a:lnTo>
                  <a:lnTo>
                    <a:pt x="240563" y="60286"/>
                  </a:lnTo>
                  <a:lnTo>
                    <a:pt x="240004" y="62966"/>
                  </a:lnTo>
                  <a:lnTo>
                    <a:pt x="240004" y="70789"/>
                  </a:lnTo>
                  <a:lnTo>
                    <a:pt x="241414" y="74803"/>
                  </a:lnTo>
                  <a:lnTo>
                    <a:pt x="247243" y="81051"/>
                  </a:lnTo>
                  <a:lnTo>
                    <a:pt x="251472" y="82613"/>
                  </a:lnTo>
                  <a:lnTo>
                    <a:pt x="260210" y="82613"/>
                  </a:lnTo>
                  <a:lnTo>
                    <a:pt x="274281" y="74803"/>
                  </a:lnTo>
                  <a:lnTo>
                    <a:pt x="275069" y="74015"/>
                  </a:lnTo>
                  <a:lnTo>
                    <a:pt x="275336" y="76695"/>
                  </a:lnTo>
                  <a:lnTo>
                    <a:pt x="275856" y="79044"/>
                  </a:lnTo>
                  <a:lnTo>
                    <a:pt x="275958" y="79375"/>
                  </a:lnTo>
                  <a:lnTo>
                    <a:pt x="276758" y="81280"/>
                  </a:lnTo>
                  <a:lnTo>
                    <a:pt x="285496" y="81280"/>
                  </a:lnTo>
                  <a:close/>
                </a:path>
                <a:path w="637540" h="1232535">
                  <a:moveTo>
                    <a:pt x="316890" y="81165"/>
                  </a:moveTo>
                  <a:lnTo>
                    <a:pt x="315722" y="72796"/>
                  </a:lnTo>
                  <a:lnTo>
                    <a:pt x="315671" y="72453"/>
                  </a:lnTo>
                  <a:lnTo>
                    <a:pt x="314172" y="72682"/>
                  </a:lnTo>
                  <a:lnTo>
                    <a:pt x="312953" y="72796"/>
                  </a:lnTo>
                  <a:lnTo>
                    <a:pt x="310781" y="72796"/>
                  </a:lnTo>
                  <a:lnTo>
                    <a:pt x="309841" y="72567"/>
                  </a:lnTo>
                  <a:lnTo>
                    <a:pt x="309181" y="72123"/>
                  </a:lnTo>
                  <a:lnTo>
                    <a:pt x="308533" y="71564"/>
                  </a:lnTo>
                  <a:lnTo>
                    <a:pt x="307962" y="71005"/>
                  </a:lnTo>
                  <a:lnTo>
                    <a:pt x="307682" y="70116"/>
                  </a:lnTo>
                  <a:lnTo>
                    <a:pt x="307403" y="69329"/>
                  </a:lnTo>
                  <a:lnTo>
                    <a:pt x="307301" y="30365"/>
                  </a:lnTo>
                  <a:lnTo>
                    <a:pt x="315671" y="30365"/>
                  </a:lnTo>
                  <a:lnTo>
                    <a:pt x="315671" y="22669"/>
                  </a:lnTo>
                  <a:lnTo>
                    <a:pt x="307301" y="22669"/>
                  </a:lnTo>
                  <a:lnTo>
                    <a:pt x="307301" y="2120"/>
                  </a:lnTo>
                  <a:lnTo>
                    <a:pt x="298945" y="8039"/>
                  </a:lnTo>
                  <a:lnTo>
                    <a:pt x="298945" y="22669"/>
                  </a:lnTo>
                  <a:lnTo>
                    <a:pt x="292836" y="22669"/>
                  </a:lnTo>
                  <a:lnTo>
                    <a:pt x="292836" y="30365"/>
                  </a:lnTo>
                  <a:lnTo>
                    <a:pt x="298945" y="30365"/>
                  </a:lnTo>
                  <a:lnTo>
                    <a:pt x="299021" y="71005"/>
                  </a:lnTo>
                  <a:lnTo>
                    <a:pt x="299313" y="74015"/>
                  </a:lnTo>
                  <a:lnTo>
                    <a:pt x="307492" y="82054"/>
                  </a:lnTo>
                  <a:lnTo>
                    <a:pt x="312483" y="82054"/>
                  </a:lnTo>
                  <a:lnTo>
                    <a:pt x="314540" y="81838"/>
                  </a:lnTo>
                  <a:lnTo>
                    <a:pt x="316890" y="81165"/>
                  </a:lnTo>
                  <a:close/>
                </a:path>
                <a:path w="637540" h="1232535">
                  <a:moveTo>
                    <a:pt x="333070" y="22669"/>
                  </a:moveTo>
                  <a:lnTo>
                    <a:pt x="324700" y="22669"/>
                  </a:lnTo>
                  <a:lnTo>
                    <a:pt x="324700" y="81280"/>
                  </a:lnTo>
                  <a:lnTo>
                    <a:pt x="333070" y="81280"/>
                  </a:lnTo>
                  <a:lnTo>
                    <a:pt x="333070" y="22669"/>
                  </a:lnTo>
                  <a:close/>
                </a:path>
                <a:path w="637540" h="1232535">
                  <a:moveTo>
                    <a:pt x="333070" y="342"/>
                  </a:moveTo>
                  <a:lnTo>
                    <a:pt x="324700" y="342"/>
                  </a:lnTo>
                  <a:lnTo>
                    <a:pt x="324700" y="11722"/>
                  </a:lnTo>
                  <a:lnTo>
                    <a:pt x="333070" y="11722"/>
                  </a:lnTo>
                  <a:lnTo>
                    <a:pt x="333070" y="342"/>
                  </a:lnTo>
                  <a:close/>
                </a:path>
                <a:path w="637540" h="1232535">
                  <a:moveTo>
                    <a:pt x="389661" y="41871"/>
                  </a:moveTo>
                  <a:lnTo>
                    <a:pt x="387489" y="34505"/>
                  </a:lnTo>
                  <a:lnTo>
                    <a:pt x="383451" y="29591"/>
                  </a:lnTo>
                  <a:lnTo>
                    <a:pt x="381101" y="26695"/>
                  </a:lnTo>
                  <a:lnTo>
                    <a:pt x="381101" y="44323"/>
                  </a:lnTo>
                  <a:lnTo>
                    <a:pt x="381050" y="59512"/>
                  </a:lnTo>
                  <a:lnTo>
                    <a:pt x="379691" y="65087"/>
                  </a:lnTo>
                  <a:lnTo>
                    <a:pt x="376707" y="68999"/>
                  </a:lnTo>
                  <a:lnTo>
                    <a:pt x="374142" y="72567"/>
                  </a:lnTo>
                  <a:lnTo>
                    <a:pt x="370662" y="74472"/>
                  </a:lnTo>
                  <a:lnTo>
                    <a:pt x="362394" y="74472"/>
                  </a:lnTo>
                  <a:lnTo>
                    <a:pt x="358914" y="72567"/>
                  </a:lnTo>
                  <a:lnTo>
                    <a:pt x="356019" y="68770"/>
                  </a:lnTo>
                  <a:lnTo>
                    <a:pt x="353364" y="65087"/>
                  </a:lnTo>
                  <a:lnTo>
                    <a:pt x="351955" y="59512"/>
                  </a:lnTo>
                  <a:lnTo>
                    <a:pt x="351993" y="44323"/>
                  </a:lnTo>
                  <a:lnTo>
                    <a:pt x="353364" y="38849"/>
                  </a:lnTo>
                  <a:lnTo>
                    <a:pt x="358914" y="31369"/>
                  </a:lnTo>
                  <a:lnTo>
                    <a:pt x="362394" y="29591"/>
                  </a:lnTo>
                  <a:lnTo>
                    <a:pt x="370662" y="29591"/>
                  </a:lnTo>
                  <a:lnTo>
                    <a:pt x="374142" y="31369"/>
                  </a:lnTo>
                  <a:lnTo>
                    <a:pt x="376872" y="35166"/>
                  </a:lnTo>
                  <a:lnTo>
                    <a:pt x="379691" y="38849"/>
                  </a:lnTo>
                  <a:lnTo>
                    <a:pt x="381101" y="44323"/>
                  </a:lnTo>
                  <a:lnTo>
                    <a:pt x="381101" y="26695"/>
                  </a:lnTo>
                  <a:lnTo>
                    <a:pt x="378841" y="23888"/>
                  </a:lnTo>
                  <a:lnTo>
                    <a:pt x="373303" y="21323"/>
                  </a:lnTo>
                  <a:lnTo>
                    <a:pt x="360426" y="21323"/>
                  </a:lnTo>
                  <a:lnTo>
                    <a:pt x="355244" y="23444"/>
                  </a:lnTo>
                  <a:lnTo>
                    <a:pt x="345948" y="33045"/>
                  </a:lnTo>
                  <a:lnTo>
                    <a:pt x="343408" y="41084"/>
                  </a:lnTo>
                  <a:lnTo>
                    <a:pt x="343408" y="61849"/>
                  </a:lnTo>
                  <a:lnTo>
                    <a:pt x="345478" y="69443"/>
                  </a:lnTo>
                  <a:lnTo>
                    <a:pt x="349796" y="74688"/>
                  </a:lnTo>
                  <a:lnTo>
                    <a:pt x="354025" y="80048"/>
                  </a:lnTo>
                  <a:lnTo>
                    <a:pt x="359664" y="82613"/>
                  </a:lnTo>
                  <a:lnTo>
                    <a:pt x="370852" y="82613"/>
                  </a:lnTo>
                  <a:lnTo>
                    <a:pt x="389534" y="59512"/>
                  </a:lnTo>
                  <a:lnTo>
                    <a:pt x="389661" y="41871"/>
                  </a:lnTo>
                  <a:close/>
                </a:path>
                <a:path w="637540" h="1232535">
                  <a:moveTo>
                    <a:pt x="441172" y="81280"/>
                  </a:moveTo>
                  <a:lnTo>
                    <a:pt x="441071" y="37401"/>
                  </a:lnTo>
                  <a:lnTo>
                    <a:pt x="440702" y="35509"/>
                  </a:lnTo>
                  <a:lnTo>
                    <a:pt x="440232" y="32715"/>
                  </a:lnTo>
                  <a:lnTo>
                    <a:pt x="439381" y="30251"/>
                  </a:lnTo>
                  <a:lnTo>
                    <a:pt x="439178" y="29921"/>
                  </a:lnTo>
                  <a:lnTo>
                    <a:pt x="438162" y="28244"/>
                  </a:lnTo>
                  <a:lnTo>
                    <a:pt x="436943" y="26123"/>
                  </a:lnTo>
                  <a:lnTo>
                    <a:pt x="435063" y="24447"/>
                  </a:lnTo>
                  <a:lnTo>
                    <a:pt x="432523" y="23228"/>
                  </a:lnTo>
                  <a:lnTo>
                    <a:pt x="430072" y="21882"/>
                  </a:lnTo>
                  <a:lnTo>
                    <a:pt x="427253" y="21323"/>
                  </a:lnTo>
                  <a:lnTo>
                    <a:pt x="417487" y="21323"/>
                  </a:lnTo>
                  <a:lnTo>
                    <a:pt x="412216" y="24561"/>
                  </a:lnTo>
                  <a:lnTo>
                    <a:pt x="408546" y="30924"/>
                  </a:lnTo>
                  <a:lnTo>
                    <a:pt x="408546" y="22669"/>
                  </a:lnTo>
                  <a:lnTo>
                    <a:pt x="401027" y="22669"/>
                  </a:lnTo>
                  <a:lnTo>
                    <a:pt x="401027" y="81280"/>
                  </a:lnTo>
                  <a:lnTo>
                    <a:pt x="409397" y="81280"/>
                  </a:lnTo>
                  <a:lnTo>
                    <a:pt x="409448" y="41529"/>
                  </a:lnTo>
                  <a:lnTo>
                    <a:pt x="410718" y="36626"/>
                  </a:lnTo>
                  <a:lnTo>
                    <a:pt x="413346" y="33947"/>
                  </a:lnTo>
                  <a:lnTo>
                    <a:pt x="415886" y="31267"/>
                  </a:lnTo>
                  <a:lnTo>
                    <a:pt x="416661" y="30924"/>
                  </a:lnTo>
                  <a:lnTo>
                    <a:pt x="418985" y="29921"/>
                  </a:lnTo>
                  <a:lnTo>
                    <a:pt x="424815" y="29921"/>
                  </a:lnTo>
                  <a:lnTo>
                    <a:pt x="432803" y="81280"/>
                  </a:lnTo>
                  <a:lnTo>
                    <a:pt x="441172" y="81280"/>
                  </a:lnTo>
                  <a:close/>
                </a:path>
                <a:path w="637540" h="1232535">
                  <a:moveTo>
                    <a:pt x="525310" y="52133"/>
                  </a:moveTo>
                  <a:lnTo>
                    <a:pt x="512521" y="37401"/>
                  </a:lnTo>
                  <a:lnTo>
                    <a:pt x="515620" y="35725"/>
                  </a:lnTo>
                  <a:lnTo>
                    <a:pt x="517029" y="34391"/>
                  </a:lnTo>
                  <a:lnTo>
                    <a:pt x="517969" y="33489"/>
                  </a:lnTo>
                  <a:lnTo>
                    <a:pt x="521169" y="27686"/>
                  </a:lnTo>
                  <a:lnTo>
                    <a:pt x="521919" y="24561"/>
                  </a:lnTo>
                  <a:lnTo>
                    <a:pt x="521893" y="17195"/>
                  </a:lnTo>
                  <a:lnTo>
                    <a:pt x="505663" y="0"/>
                  </a:lnTo>
                  <a:lnTo>
                    <a:pt x="496544" y="0"/>
                  </a:lnTo>
                  <a:lnTo>
                    <a:pt x="492023" y="1790"/>
                  </a:lnTo>
                  <a:lnTo>
                    <a:pt x="488454" y="5473"/>
                  </a:lnTo>
                  <a:lnTo>
                    <a:pt x="484784" y="9156"/>
                  </a:lnTo>
                  <a:lnTo>
                    <a:pt x="482434" y="14287"/>
                  </a:lnTo>
                  <a:lnTo>
                    <a:pt x="481495" y="20993"/>
                  </a:lnTo>
                  <a:lnTo>
                    <a:pt x="489864" y="22771"/>
                  </a:lnTo>
                  <a:lnTo>
                    <a:pt x="490423" y="17868"/>
                  </a:lnTo>
                  <a:lnTo>
                    <a:pt x="491832" y="14185"/>
                  </a:lnTo>
                  <a:lnTo>
                    <a:pt x="494004" y="11836"/>
                  </a:lnTo>
                  <a:lnTo>
                    <a:pt x="496163" y="9385"/>
                  </a:lnTo>
                  <a:lnTo>
                    <a:pt x="498894" y="8153"/>
                  </a:lnTo>
                  <a:lnTo>
                    <a:pt x="505472" y="8153"/>
                  </a:lnTo>
                  <a:lnTo>
                    <a:pt x="508101" y="9385"/>
                  </a:lnTo>
                  <a:lnTo>
                    <a:pt x="512330" y="14185"/>
                  </a:lnTo>
                  <a:lnTo>
                    <a:pt x="513372" y="17195"/>
                  </a:lnTo>
                  <a:lnTo>
                    <a:pt x="513372" y="25450"/>
                  </a:lnTo>
                  <a:lnTo>
                    <a:pt x="511860" y="28803"/>
                  </a:lnTo>
                  <a:lnTo>
                    <a:pt x="506222" y="33274"/>
                  </a:lnTo>
                  <a:lnTo>
                    <a:pt x="503021" y="34391"/>
                  </a:lnTo>
                  <a:lnTo>
                    <a:pt x="499071" y="34391"/>
                  </a:lnTo>
                  <a:lnTo>
                    <a:pt x="498602" y="34277"/>
                  </a:lnTo>
                  <a:lnTo>
                    <a:pt x="498043" y="34277"/>
                  </a:lnTo>
                  <a:lnTo>
                    <a:pt x="497103" y="42989"/>
                  </a:lnTo>
                  <a:lnTo>
                    <a:pt x="499452" y="42202"/>
                  </a:lnTo>
                  <a:lnTo>
                    <a:pt x="501421" y="41871"/>
                  </a:lnTo>
                  <a:lnTo>
                    <a:pt x="506882" y="41871"/>
                  </a:lnTo>
                  <a:lnTo>
                    <a:pt x="510070" y="43319"/>
                  </a:lnTo>
                  <a:lnTo>
                    <a:pt x="512610" y="46329"/>
                  </a:lnTo>
                  <a:lnTo>
                    <a:pt x="515150" y="49237"/>
                  </a:lnTo>
                  <a:lnTo>
                    <a:pt x="516369" y="53035"/>
                  </a:lnTo>
                  <a:lnTo>
                    <a:pt x="516369" y="62407"/>
                  </a:lnTo>
                  <a:lnTo>
                    <a:pt x="515061" y="66433"/>
                  </a:lnTo>
                  <a:lnTo>
                    <a:pt x="509600" y="72910"/>
                  </a:lnTo>
                  <a:lnTo>
                    <a:pt x="506310" y="74472"/>
                  </a:lnTo>
                  <a:lnTo>
                    <a:pt x="498983" y="74472"/>
                  </a:lnTo>
                  <a:lnTo>
                    <a:pt x="496252" y="73240"/>
                  </a:lnTo>
                  <a:lnTo>
                    <a:pt x="491553" y="68326"/>
                  </a:lnTo>
                  <a:lnTo>
                    <a:pt x="489953" y="64198"/>
                  </a:lnTo>
                  <a:lnTo>
                    <a:pt x="489013" y="58610"/>
                  </a:lnTo>
                  <a:lnTo>
                    <a:pt x="480656" y="59956"/>
                  </a:lnTo>
                  <a:lnTo>
                    <a:pt x="481215" y="66649"/>
                  </a:lnTo>
                  <a:lnTo>
                    <a:pt x="483476" y="72123"/>
                  </a:lnTo>
                  <a:lnTo>
                    <a:pt x="491363" y="80606"/>
                  </a:lnTo>
                  <a:lnTo>
                    <a:pt x="496354" y="82727"/>
                  </a:lnTo>
                  <a:lnTo>
                    <a:pt x="508952" y="82727"/>
                  </a:lnTo>
                  <a:lnTo>
                    <a:pt x="514400" y="80276"/>
                  </a:lnTo>
                  <a:lnTo>
                    <a:pt x="519531" y="74472"/>
                  </a:lnTo>
                  <a:lnTo>
                    <a:pt x="523138" y="70446"/>
                  </a:lnTo>
                  <a:lnTo>
                    <a:pt x="525310" y="64414"/>
                  </a:lnTo>
                  <a:lnTo>
                    <a:pt x="525310" y="52133"/>
                  </a:lnTo>
                  <a:close/>
                </a:path>
                <a:path w="637540" h="1232535">
                  <a:moveTo>
                    <a:pt x="637171" y="1174267"/>
                  </a:moveTo>
                  <a:lnTo>
                    <a:pt x="633310" y="1174267"/>
                  </a:lnTo>
                  <a:lnTo>
                    <a:pt x="632282" y="1176718"/>
                  </a:lnTo>
                  <a:lnTo>
                    <a:pt x="630491" y="1179283"/>
                  </a:lnTo>
                  <a:lnTo>
                    <a:pt x="625513" y="1184643"/>
                  </a:lnTo>
                  <a:lnTo>
                    <a:pt x="622604" y="1186878"/>
                  </a:lnTo>
                  <a:lnTo>
                    <a:pt x="619315" y="1188770"/>
                  </a:lnTo>
                  <a:lnTo>
                    <a:pt x="619315" y="1195590"/>
                  </a:lnTo>
                  <a:lnTo>
                    <a:pt x="631253" y="1186992"/>
                  </a:lnTo>
                  <a:lnTo>
                    <a:pt x="631253" y="1232204"/>
                  </a:lnTo>
                  <a:lnTo>
                    <a:pt x="637171" y="1232204"/>
                  </a:lnTo>
                  <a:lnTo>
                    <a:pt x="637171" y="1174267"/>
                  </a:lnTo>
                  <a:close/>
                </a:path>
              </a:pathLst>
            </a:custGeom>
            <a:solidFill>
              <a:srgbClr val="000000"/>
            </a:solidFill>
          </p:spPr>
          <p:txBody>
            <a:bodyPr wrap="square" lIns="0" tIns="0" rIns="0" bIns="0" rtlCol="0"/>
            <a:lstStyle/>
            <a:p>
              <a:endParaRPr/>
            </a:p>
          </p:txBody>
        </p:sp>
      </p:grpSp>
      <p:pic>
        <p:nvPicPr>
          <p:cNvPr id="371" name="object 371"/>
          <p:cNvPicPr/>
          <p:nvPr/>
        </p:nvPicPr>
        <p:blipFill>
          <a:blip r:embed="rId7" cstate="print"/>
          <a:stretch>
            <a:fillRect/>
          </a:stretch>
        </p:blipFill>
        <p:spPr>
          <a:xfrm>
            <a:off x="9738617" y="2318614"/>
            <a:ext cx="50292" cy="829283"/>
          </a:xfrm>
          <a:prstGeom prst="rect">
            <a:avLst/>
          </a:prstGeom>
        </p:spPr>
      </p:pic>
      <p:pic>
        <p:nvPicPr>
          <p:cNvPr id="372" name="object 372"/>
          <p:cNvPicPr/>
          <p:nvPr/>
        </p:nvPicPr>
        <p:blipFill>
          <a:blip r:embed="rId8" cstate="print"/>
          <a:stretch>
            <a:fillRect/>
          </a:stretch>
        </p:blipFill>
        <p:spPr>
          <a:xfrm>
            <a:off x="10260063" y="3398758"/>
            <a:ext cx="227774" cy="73349"/>
          </a:xfrm>
          <a:prstGeom prst="rect">
            <a:avLst/>
          </a:prstGeom>
        </p:spPr>
      </p:pic>
      <p:grpSp>
        <p:nvGrpSpPr>
          <p:cNvPr id="373" name="object 373"/>
          <p:cNvGrpSpPr/>
          <p:nvPr/>
        </p:nvGrpSpPr>
        <p:grpSpPr>
          <a:xfrm>
            <a:off x="6568552" y="3683336"/>
            <a:ext cx="925194" cy="1233170"/>
            <a:chOff x="6568552" y="3683336"/>
            <a:chExt cx="925194" cy="1233170"/>
          </a:xfrm>
        </p:grpSpPr>
        <p:sp>
          <p:nvSpPr>
            <p:cNvPr id="374" name="object 374"/>
            <p:cNvSpPr/>
            <p:nvPr/>
          </p:nvSpPr>
          <p:spPr>
            <a:xfrm>
              <a:off x="6663403" y="3851805"/>
              <a:ext cx="829944" cy="940435"/>
            </a:xfrm>
            <a:custGeom>
              <a:avLst/>
              <a:gdLst/>
              <a:ahLst/>
              <a:cxnLst/>
              <a:rect l="l" t="t" r="r" b="b"/>
              <a:pathLst>
                <a:path w="829945" h="940435">
                  <a:moveTo>
                    <a:pt x="0" y="886991"/>
                  </a:moveTo>
                  <a:lnTo>
                    <a:pt x="60896" y="886991"/>
                  </a:lnTo>
                </a:path>
                <a:path w="829945" h="940435">
                  <a:moveTo>
                    <a:pt x="91344" y="886991"/>
                  </a:moveTo>
                  <a:lnTo>
                    <a:pt x="152250" y="886991"/>
                  </a:lnTo>
                </a:path>
                <a:path w="829945" h="940435">
                  <a:moveTo>
                    <a:pt x="182698" y="886991"/>
                  </a:moveTo>
                  <a:lnTo>
                    <a:pt x="243604" y="886991"/>
                  </a:lnTo>
                </a:path>
                <a:path w="829945" h="940435">
                  <a:moveTo>
                    <a:pt x="274053" y="886991"/>
                  </a:moveTo>
                  <a:lnTo>
                    <a:pt x="334958" y="886991"/>
                  </a:lnTo>
                </a:path>
                <a:path w="829945" h="940435">
                  <a:moveTo>
                    <a:pt x="365425" y="886991"/>
                  </a:moveTo>
                  <a:lnTo>
                    <a:pt x="426341" y="886991"/>
                  </a:lnTo>
                </a:path>
                <a:path w="829945" h="940435">
                  <a:moveTo>
                    <a:pt x="456798" y="886991"/>
                  </a:moveTo>
                  <a:lnTo>
                    <a:pt x="517620" y="886991"/>
                  </a:lnTo>
                </a:path>
                <a:path w="829945" h="940435">
                  <a:moveTo>
                    <a:pt x="548077" y="886991"/>
                  </a:moveTo>
                  <a:lnTo>
                    <a:pt x="608992" y="886991"/>
                  </a:lnTo>
                </a:path>
                <a:path w="829945" h="940435">
                  <a:moveTo>
                    <a:pt x="639450" y="886991"/>
                  </a:moveTo>
                  <a:lnTo>
                    <a:pt x="700365" y="886991"/>
                  </a:lnTo>
                </a:path>
                <a:path w="829945" h="940435">
                  <a:moveTo>
                    <a:pt x="730823" y="886991"/>
                  </a:moveTo>
                  <a:lnTo>
                    <a:pt x="791738" y="886991"/>
                  </a:lnTo>
                </a:path>
                <a:path w="829945" h="940435">
                  <a:moveTo>
                    <a:pt x="822196" y="886991"/>
                  </a:moveTo>
                  <a:lnTo>
                    <a:pt x="829810" y="886991"/>
                  </a:lnTo>
                </a:path>
                <a:path w="829945" h="940435">
                  <a:moveTo>
                    <a:pt x="44718" y="940100"/>
                  </a:moveTo>
                  <a:lnTo>
                    <a:pt x="44718" y="867777"/>
                  </a:lnTo>
                </a:path>
                <a:path w="829945" h="940435">
                  <a:moveTo>
                    <a:pt x="0" y="711276"/>
                  </a:moveTo>
                  <a:lnTo>
                    <a:pt x="60896" y="711276"/>
                  </a:lnTo>
                </a:path>
                <a:path w="829945" h="940435">
                  <a:moveTo>
                    <a:pt x="91344" y="711276"/>
                  </a:moveTo>
                  <a:lnTo>
                    <a:pt x="152250" y="711276"/>
                  </a:lnTo>
                </a:path>
                <a:path w="829945" h="940435">
                  <a:moveTo>
                    <a:pt x="182698" y="711276"/>
                  </a:moveTo>
                  <a:lnTo>
                    <a:pt x="243604" y="711276"/>
                  </a:lnTo>
                </a:path>
                <a:path w="829945" h="940435">
                  <a:moveTo>
                    <a:pt x="274052" y="711276"/>
                  </a:moveTo>
                  <a:lnTo>
                    <a:pt x="334958" y="711276"/>
                  </a:lnTo>
                </a:path>
                <a:path w="829945" h="940435">
                  <a:moveTo>
                    <a:pt x="365425" y="711276"/>
                  </a:moveTo>
                  <a:lnTo>
                    <a:pt x="426341" y="711276"/>
                  </a:lnTo>
                </a:path>
                <a:path w="829945" h="940435">
                  <a:moveTo>
                    <a:pt x="456798" y="711276"/>
                  </a:moveTo>
                  <a:lnTo>
                    <a:pt x="517620" y="711276"/>
                  </a:lnTo>
                </a:path>
                <a:path w="829945" h="940435">
                  <a:moveTo>
                    <a:pt x="548077" y="711276"/>
                  </a:moveTo>
                  <a:lnTo>
                    <a:pt x="608992" y="711276"/>
                  </a:lnTo>
                </a:path>
                <a:path w="829945" h="940435">
                  <a:moveTo>
                    <a:pt x="639450" y="711276"/>
                  </a:moveTo>
                  <a:lnTo>
                    <a:pt x="700365" y="711276"/>
                  </a:lnTo>
                </a:path>
                <a:path w="829945" h="940435">
                  <a:moveTo>
                    <a:pt x="730823" y="711276"/>
                  </a:moveTo>
                  <a:lnTo>
                    <a:pt x="791738" y="711276"/>
                  </a:lnTo>
                </a:path>
                <a:path w="829945" h="940435">
                  <a:moveTo>
                    <a:pt x="822196" y="711276"/>
                  </a:moveTo>
                  <a:lnTo>
                    <a:pt x="829810" y="711276"/>
                  </a:lnTo>
                </a:path>
                <a:path w="829945" h="940435">
                  <a:moveTo>
                    <a:pt x="44718" y="831616"/>
                  </a:moveTo>
                  <a:lnTo>
                    <a:pt x="44718" y="759305"/>
                  </a:lnTo>
                </a:path>
                <a:path w="829945" h="940435">
                  <a:moveTo>
                    <a:pt x="44718" y="723144"/>
                  </a:moveTo>
                  <a:lnTo>
                    <a:pt x="44718" y="650822"/>
                  </a:lnTo>
                </a:path>
                <a:path w="829945" h="940435">
                  <a:moveTo>
                    <a:pt x="0" y="535327"/>
                  </a:moveTo>
                  <a:lnTo>
                    <a:pt x="60896" y="535327"/>
                  </a:lnTo>
                </a:path>
                <a:path w="829945" h="940435">
                  <a:moveTo>
                    <a:pt x="91344" y="535327"/>
                  </a:moveTo>
                  <a:lnTo>
                    <a:pt x="152250" y="535327"/>
                  </a:lnTo>
                </a:path>
                <a:path w="829945" h="940435">
                  <a:moveTo>
                    <a:pt x="182698" y="535327"/>
                  </a:moveTo>
                  <a:lnTo>
                    <a:pt x="243604" y="535327"/>
                  </a:lnTo>
                </a:path>
                <a:path w="829945" h="940435">
                  <a:moveTo>
                    <a:pt x="274052" y="535327"/>
                  </a:moveTo>
                  <a:lnTo>
                    <a:pt x="334958" y="535327"/>
                  </a:lnTo>
                </a:path>
                <a:path w="829945" h="940435">
                  <a:moveTo>
                    <a:pt x="365425" y="535327"/>
                  </a:moveTo>
                  <a:lnTo>
                    <a:pt x="426341" y="535327"/>
                  </a:lnTo>
                </a:path>
                <a:path w="829945" h="940435">
                  <a:moveTo>
                    <a:pt x="456798" y="535327"/>
                  </a:moveTo>
                  <a:lnTo>
                    <a:pt x="517619" y="535327"/>
                  </a:lnTo>
                </a:path>
                <a:path w="829945" h="940435">
                  <a:moveTo>
                    <a:pt x="548077" y="535327"/>
                  </a:moveTo>
                  <a:lnTo>
                    <a:pt x="608992" y="535327"/>
                  </a:lnTo>
                </a:path>
                <a:path w="829945" h="940435">
                  <a:moveTo>
                    <a:pt x="639450" y="535327"/>
                  </a:moveTo>
                  <a:lnTo>
                    <a:pt x="700365" y="535327"/>
                  </a:lnTo>
                </a:path>
                <a:path w="829945" h="940435">
                  <a:moveTo>
                    <a:pt x="730823" y="535327"/>
                  </a:moveTo>
                  <a:lnTo>
                    <a:pt x="791738" y="535327"/>
                  </a:lnTo>
                </a:path>
                <a:path w="829945" h="940435">
                  <a:moveTo>
                    <a:pt x="822196" y="535327"/>
                  </a:moveTo>
                  <a:lnTo>
                    <a:pt x="829810" y="535327"/>
                  </a:lnTo>
                </a:path>
                <a:path w="829945" h="940435">
                  <a:moveTo>
                    <a:pt x="44718" y="614661"/>
                  </a:moveTo>
                  <a:lnTo>
                    <a:pt x="44718" y="542361"/>
                  </a:lnTo>
                </a:path>
                <a:path w="829945" h="940435">
                  <a:moveTo>
                    <a:pt x="44718" y="506188"/>
                  </a:moveTo>
                  <a:lnTo>
                    <a:pt x="44718" y="433844"/>
                  </a:lnTo>
                </a:path>
                <a:path w="829945" h="940435">
                  <a:moveTo>
                    <a:pt x="0" y="359490"/>
                  </a:moveTo>
                  <a:lnTo>
                    <a:pt x="60896" y="359490"/>
                  </a:lnTo>
                </a:path>
                <a:path w="829945" h="940435">
                  <a:moveTo>
                    <a:pt x="91344" y="359490"/>
                  </a:moveTo>
                  <a:lnTo>
                    <a:pt x="152250" y="359490"/>
                  </a:lnTo>
                </a:path>
                <a:path w="829945" h="940435">
                  <a:moveTo>
                    <a:pt x="182698" y="359490"/>
                  </a:moveTo>
                  <a:lnTo>
                    <a:pt x="243604" y="359490"/>
                  </a:lnTo>
                </a:path>
                <a:path w="829945" h="940435">
                  <a:moveTo>
                    <a:pt x="274052" y="359490"/>
                  </a:moveTo>
                  <a:lnTo>
                    <a:pt x="334958" y="359490"/>
                  </a:lnTo>
                </a:path>
                <a:path w="829945" h="940435">
                  <a:moveTo>
                    <a:pt x="365425" y="359490"/>
                  </a:moveTo>
                  <a:lnTo>
                    <a:pt x="426341" y="359490"/>
                  </a:lnTo>
                </a:path>
                <a:path w="829945" h="940435">
                  <a:moveTo>
                    <a:pt x="456798" y="359490"/>
                  </a:moveTo>
                  <a:lnTo>
                    <a:pt x="517619" y="359490"/>
                  </a:lnTo>
                </a:path>
                <a:path w="829945" h="940435">
                  <a:moveTo>
                    <a:pt x="548077" y="359490"/>
                  </a:moveTo>
                  <a:lnTo>
                    <a:pt x="608992" y="359490"/>
                  </a:lnTo>
                </a:path>
                <a:path w="829945" h="940435">
                  <a:moveTo>
                    <a:pt x="639450" y="359490"/>
                  </a:moveTo>
                  <a:lnTo>
                    <a:pt x="700365" y="359490"/>
                  </a:lnTo>
                </a:path>
                <a:path w="829945" h="940435">
                  <a:moveTo>
                    <a:pt x="730823" y="359490"/>
                  </a:moveTo>
                  <a:lnTo>
                    <a:pt x="791738" y="359490"/>
                  </a:lnTo>
                </a:path>
                <a:path w="829945" h="940435">
                  <a:moveTo>
                    <a:pt x="822196" y="359490"/>
                  </a:moveTo>
                  <a:lnTo>
                    <a:pt x="829810" y="359490"/>
                  </a:lnTo>
                </a:path>
                <a:path w="829945" h="940435">
                  <a:moveTo>
                    <a:pt x="44718" y="397671"/>
                  </a:moveTo>
                  <a:lnTo>
                    <a:pt x="44718" y="325439"/>
                  </a:lnTo>
                </a:path>
                <a:path w="829945" h="940435">
                  <a:moveTo>
                    <a:pt x="0" y="183540"/>
                  </a:moveTo>
                  <a:lnTo>
                    <a:pt x="60896" y="183540"/>
                  </a:lnTo>
                </a:path>
                <a:path w="829945" h="940435">
                  <a:moveTo>
                    <a:pt x="91344" y="183540"/>
                  </a:moveTo>
                  <a:lnTo>
                    <a:pt x="152250" y="183540"/>
                  </a:lnTo>
                </a:path>
                <a:path w="829945" h="940435">
                  <a:moveTo>
                    <a:pt x="182698" y="183540"/>
                  </a:moveTo>
                  <a:lnTo>
                    <a:pt x="243604" y="183540"/>
                  </a:lnTo>
                </a:path>
                <a:path w="829945" h="940435">
                  <a:moveTo>
                    <a:pt x="274052" y="183540"/>
                  </a:moveTo>
                  <a:lnTo>
                    <a:pt x="334958" y="183540"/>
                  </a:lnTo>
                </a:path>
                <a:path w="829945" h="940435">
                  <a:moveTo>
                    <a:pt x="365425" y="183540"/>
                  </a:moveTo>
                  <a:lnTo>
                    <a:pt x="426341" y="183540"/>
                  </a:lnTo>
                </a:path>
                <a:path w="829945" h="940435">
                  <a:moveTo>
                    <a:pt x="456798" y="183540"/>
                  </a:moveTo>
                  <a:lnTo>
                    <a:pt x="517619" y="183540"/>
                  </a:lnTo>
                </a:path>
                <a:path w="829945" h="940435">
                  <a:moveTo>
                    <a:pt x="548077" y="183540"/>
                  </a:moveTo>
                  <a:lnTo>
                    <a:pt x="608992" y="183540"/>
                  </a:lnTo>
                </a:path>
                <a:path w="829945" h="940435">
                  <a:moveTo>
                    <a:pt x="639450" y="183540"/>
                  </a:moveTo>
                  <a:lnTo>
                    <a:pt x="700365" y="183540"/>
                  </a:lnTo>
                </a:path>
                <a:path w="829945" h="940435">
                  <a:moveTo>
                    <a:pt x="730823" y="183540"/>
                  </a:moveTo>
                  <a:lnTo>
                    <a:pt x="791738" y="183540"/>
                  </a:lnTo>
                </a:path>
                <a:path w="829945" h="940435">
                  <a:moveTo>
                    <a:pt x="822196" y="183540"/>
                  </a:moveTo>
                  <a:lnTo>
                    <a:pt x="829810" y="183540"/>
                  </a:lnTo>
                </a:path>
                <a:path w="829945" h="940435">
                  <a:moveTo>
                    <a:pt x="44718" y="289266"/>
                  </a:moveTo>
                  <a:lnTo>
                    <a:pt x="44718" y="216922"/>
                  </a:lnTo>
                </a:path>
                <a:path w="829945" h="940435">
                  <a:moveTo>
                    <a:pt x="44718" y="180749"/>
                  </a:moveTo>
                  <a:lnTo>
                    <a:pt x="44718" y="108405"/>
                  </a:lnTo>
                </a:path>
                <a:path w="829945" h="940435">
                  <a:moveTo>
                    <a:pt x="0" y="7926"/>
                  </a:moveTo>
                  <a:lnTo>
                    <a:pt x="60896" y="7926"/>
                  </a:lnTo>
                </a:path>
                <a:path w="829945" h="940435">
                  <a:moveTo>
                    <a:pt x="91344" y="7926"/>
                  </a:moveTo>
                  <a:lnTo>
                    <a:pt x="152250" y="7926"/>
                  </a:lnTo>
                </a:path>
                <a:path w="829945" h="940435">
                  <a:moveTo>
                    <a:pt x="182698" y="7926"/>
                  </a:moveTo>
                  <a:lnTo>
                    <a:pt x="243604" y="7926"/>
                  </a:lnTo>
                </a:path>
                <a:path w="829945" h="940435">
                  <a:moveTo>
                    <a:pt x="274052" y="7926"/>
                  </a:moveTo>
                  <a:lnTo>
                    <a:pt x="334958" y="7926"/>
                  </a:lnTo>
                </a:path>
                <a:path w="829945" h="940435">
                  <a:moveTo>
                    <a:pt x="365425" y="7926"/>
                  </a:moveTo>
                  <a:lnTo>
                    <a:pt x="426340" y="7926"/>
                  </a:lnTo>
                </a:path>
                <a:path w="829945" h="940435">
                  <a:moveTo>
                    <a:pt x="456798" y="7926"/>
                  </a:moveTo>
                  <a:lnTo>
                    <a:pt x="517619" y="7926"/>
                  </a:lnTo>
                </a:path>
                <a:path w="829945" h="940435">
                  <a:moveTo>
                    <a:pt x="548077" y="7926"/>
                  </a:moveTo>
                  <a:lnTo>
                    <a:pt x="608992" y="7926"/>
                  </a:lnTo>
                </a:path>
                <a:path w="829945" h="940435">
                  <a:moveTo>
                    <a:pt x="639450" y="7926"/>
                  </a:moveTo>
                  <a:lnTo>
                    <a:pt x="700365" y="7926"/>
                  </a:lnTo>
                </a:path>
                <a:path w="829945" h="940435">
                  <a:moveTo>
                    <a:pt x="730823" y="7926"/>
                  </a:moveTo>
                  <a:lnTo>
                    <a:pt x="791738" y="7926"/>
                  </a:lnTo>
                </a:path>
                <a:path w="829945" h="940435">
                  <a:moveTo>
                    <a:pt x="822196" y="7926"/>
                  </a:moveTo>
                  <a:lnTo>
                    <a:pt x="829810" y="7926"/>
                  </a:lnTo>
                </a:path>
                <a:path w="829945" h="940435">
                  <a:moveTo>
                    <a:pt x="44718" y="72232"/>
                  </a:moveTo>
                  <a:lnTo>
                    <a:pt x="44718" y="0"/>
                  </a:lnTo>
                </a:path>
              </a:pathLst>
            </a:custGeom>
            <a:ln w="6661">
              <a:solidFill>
                <a:srgbClr val="EFEFEF"/>
              </a:solidFill>
            </a:ln>
          </p:spPr>
          <p:txBody>
            <a:bodyPr wrap="square" lIns="0" tIns="0" rIns="0" bIns="0" rtlCol="0"/>
            <a:lstStyle/>
            <a:p>
              <a:endParaRPr/>
            </a:p>
          </p:txBody>
        </p:sp>
        <p:sp>
          <p:nvSpPr>
            <p:cNvPr id="375" name="object 375"/>
            <p:cNvSpPr/>
            <p:nvPr/>
          </p:nvSpPr>
          <p:spPr>
            <a:xfrm>
              <a:off x="6708121"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76" name="object 376"/>
            <p:cNvSpPr/>
            <p:nvPr/>
          </p:nvSpPr>
          <p:spPr>
            <a:xfrm>
              <a:off x="6856095"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377" name="object 377"/>
            <p:cNvSpPr/>
            <p:nvPr/>
          </p:nvSpPr>
          <p:spPr>
            <a:xfrm>
              <a:off x="6856095"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78" name="object 378"/>
            <p:cNvSpPr/>
            <p:nvPr/>
          </p:nvSpPr>
          <p:spPr>
            <a:xfrm>
              <a:off x="7004228"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379" name="object 379"/>
            <p:cNvSpPr/>
            <p:nvPr/>
          </p:nvSpPr>
          <p:spPr>
            <a:xfrm>
              <a:off x="7004228"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80" name="object 380"/>
            <p:cNvSpPr/>
            <p:nvPr/>
          </p:nvSpPr>
          <p:spPr>
            <a:xfrm>
              <a:off x="7152351"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381" name="object 381"/>
            <p:cNvSpPr/>
            <p:nvPr/>
          </p:nvSpPr>
          <p:spPr>
            <a:xfrm>
              <a:off x="7152351"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82" name="object 382"/>
            <p:cNvSpPr/>
            <p:nvPr/>
          </p:nvSpPr>
          <p:spPr>
            <a:xfrm>
              <a:off x="7300503"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383" name="object 383"/>
            <p:cNvSpPr/>
            <p:nvPr/>
          </p:nvSpPr>
          <p:spPr>
            <a:xfrm>
              <a:off x="7300503"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84" name="object 384"/>
            <p:cNvSpPr/>
            <p:nvPr/>
          </p:nvSpPr>
          <p:spPr>
            <a:xfrm>
              <a:off x="7448467"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385" name="object 385"/>
            <p:cNvSpPr/>
            <p:nvPr/>
          </p:nvSpPr>
          <p:spPr>
            <a:xfrm>
              <a:off x="7448467"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386" name="object 386"/>
            <p:cNvSpPr/>
            <p:nvPr/>
          </p:nvSpPr>
          <p:spPr>
            <a:xfrm>
              <a:off x="6707962" y="3859732"/>
              <a:ext cx="741045" cy="873125"/>
            </a:xfrm>
            <a:custGeom>
              <a:avLst/>
              <a:gdLst/>
              <a:ahLst/>
              <a:cxnLst/>
              <a:rect l="l" t="t" r="r" b="b"/>
              <a:pathLst>
                <a:path w="741045" h="873125">
                  <a:moveTo>
                    <a:pt x="0" y="872656"/>
                  </a:moveTo>
                  <a:lnTo>
                    <a:pt x="0" y="866259"/>
                  </a:lnTo>
                  <a:lnTo>
                    <a:pt x="2697" y="859661"/>
                  </a:lnTo>
                  <a:lnTo>
                    <a:pt x="5555" y="846666"/>
                  </a:lnTo>
                  <a:lnTo>
                    <a:pt x="5555" y="853264"/>
                  </a:lnTo>
                  <a:lnTo>
                    <a:pt x="8253" y="840079"/>
                  </a:lnTo>
                  <a:lnTo>
                    <a:pt x="13640" y="833670"/>
                  </a:lnTo>
                  <a:lnTo>
                    <a:pt x="16497" y="827083"/>
                  </a:lnTo>
                  <a:lnTo>
                    <a:pt x="16497" y="820675"/>
                  </a:lnTo>
                  <a:lnTo>
                    <a:pt x="19195" y="814088"/>
                  </a:lnTo>
                  <a:lnTo>
                    <a:pt x="19195" y="807490"/>
                  </a:lnTo>
                  <a:lnTo>
                    <a:pt x="21893" y="794506"/>
                  </a:lnTo>
                  <a:lnTo>
                    <a:pt x="21893" y="781511"/>
                  </a:lnTo>
                  <a:lnTo>
                    <a:pt x="21893" y="801093"/>
                  </a:lnTo>
                  <a:lnTo>
                    <a:pt x="21893" y="788098"/>
                  </a:lnTo>
                  <a:lnTo>
                    <a:pt x="24582" y="775103"/>
                  </a:lnTo>
                  <a:lnTo>
                    <a:pt x="25061" y="768516"/>
                  </a:lnTo>
                  <a:lnTo>
                    <a:pt x="32835" y="748922"/>
                  </a:lnTo>
                  <a:lnTo>
                    <a:pt x="32835" y="755520"/>
                  </a:lnTo>
                  <a:lnTo>
                    <a:pt x="32835" y="742525"/>
                  </a:lnTo>
                  <a:lnTo>
                    <a:pt x="32835" y="761918"/>
                  </a:lnTo>
                  <a:lnTo>
                    <a:pt x="35533" y="735927"/>
                  </a:lnTo>
                  <a:lnTo>
                    <a:pt x="35533" y="729340"/>
                  </a:lnTo>
                  <a:lnTo>
                    <a:pt x="37432" y="722932"/>
                  </a:lnTo>
                  <a:lnTo>
                    <a:pt x="38222" y="709937"/>
                  </a:lnTo>
                  <a:lnTo>
                    <a:pt x="38222" y="716345"/>
                  </a:lnTo>
                  <a:lnTo>
                    <a:pt x="41080" y="703350"/>
                  </a:lnTo>
                  <a:lnTo>
                    <a:pt x="41719" y="690354"/>
                  </a:lnTo>
                  <a:lnTo>
                    <a:pt x="41719" y="696953"/>
                  </a:lnTo>
                  <a:lnTo>
                    <a:pt x="43778" y="683768"/>
                  </a:lnTo>
                  <a:lnTo>
                    <a:pt x="52022" y="677359"/>
                  </a:lnTo>
                  <a:lnTo>
                    <a:pt x="57418" y="664364"/>
                  </a:lnTo>
                  <a:lnTo>
                    <a:pt x="57418" y="670772"/>
                  </a:lnTo>
                  <a:lnTo>
                    <a:pt x="58207" y="651179"/>
                  </a:lnTo>
                  <a:lnTo>
                    <a:pt x="58207" y="657777"/>
                  </a:lnTo>
                  <a:lnTo>
                    <a:pt x="62494" y="644782"/>
                  </a:lnTo>
                  <a:lnTo>
                    <a:pt x="62494" y="631787"/>
                  </a:lnTo>
                  <a:lnTo>
                    <a:pt x="62494" y="638184"/>
                  </a:lnTo>
                  <a:lnTo>
                    <a:pt x="70738" y="625200"/>
                  </a:lnTo>
                  <a:lnTo>
                    <a:pt x="70738" y="618791"/>
                  </a:lnTo>
                  <a:lnTo>
                    <a:pt x="70738" y="612204"/>
                  </a:lnTo>
                  <a:lnTo>
                    <a:pt x="71058" y="605606"/>
                  </a:lnTo>
                  <a:lnTo>
                    <a:pt x="74865" y="592611"/>
                  </a:lnTo>
                  <a:lnTo>
                    <a:pt x="74865" y="586214"/>
                  </a:lnTo>
                  <a:lnTo>
                    <a:pt x="74865" y="599209"/>
                  </a:lnTo>
                  <a:lnTo>
                    <a:pt x="76604" y="579616"/>
                  </a:lnTo>
                  <a:lnTo>
                    <a:pt x="79142" y="573029"/>
                  </a:lnTo>
                  <a:lnTo>
                    <a:pt x="79142" y="566587"/>
                  </a:lnTo>
                  <a:lnTo>
                    <a:pt x="82000" y="560000"/>
                  </a:lnTo>
                  <a:lnTo>
                    <a:pt x="83269" y="553637"/>
                  </a:lnTo>
                  <a:lnTo>
                    <a:pt x="87387" y="521037"/>
                  </a:lnTo>
                  <a:lnTo>
                    <a:pt x="87387" y="514450"/>
                  </a:lnTo>
                  <a:lnTo>
                    <a:pt x="87387" y="527400"/>
                  </a:lnTo>
                  <a:lnTo>
                    <a:pt x="87387" y="534099"/>
                  </a:lnTo>
                  <a:lnTo>
                    <a:pt x="87387" y="540686"/>
                  </a:lnTo>
                  <a:lnTo>
                    <a:pt x="87387" y="547050"/>
                  </a:lnTo>
                  <a:lnTo>
                    <a:pt x="91513" y="508086"/>
                  </a:lnTo>
                  <a:lnTo>
                    <a:pt x="91513" y="501499"/>
                  </a:lnTo>
                  <a:lnTo>
                    <a:pt x="95640" y="488437"/>
                  </a:lnTo>
                  <a:lnTo>
                    <a:pt x="95640" y="494912"/>
                  </a:lnTo>
                  <a:lnTo>
                    <a:pt x="95640" y="481850"/>
                  </a:lnTo>
                  <a:lnTo>
                    <a:pt x="99917" y="475487"/>
                  </a:lnTo>
                  <a:lnTo>
                    <a:pt x="104044" y="468900"/>
                  </a:lnTo>
                  <a:lnTo>
                    <a:pt x="109280" y="462424"/>
                  </a:lnTo>
                  <a:lnTo>
                    <a:pt x="112129" y="455837"/>
                  </a:lnTo>
                  <a:lnTo>
                    <a:pt x="114827" y="449250"/>
                  </a:lnTo>
                  <a:lnTo>
                    <a:pt x="116575" y="442887"/>
                  </a:lnTo>
                  <a:lnTo>
                    <a:pt x="120222" y="436300"/>
                  </a:lnTo>
                  <a:lnTo>
                    <a:pt x="120692" y="429936"/>
                  </a:lnTo>
                  <a:lnTo>
                    <a:pt x="124819" y="416762"/>
                  </a:lnTo>
                  <a:lnTo>
                    <a:pt x="124819" y="423349"/>
                  </a:lnTo>
                  <a:lnTo>
                    <a:pt x="125769" y="410287"/>
                  </a:lnTo>
                  <a:lnTo>
                    <a:pt x="128946" y="397337"/>
                  </a:lnTo>
                  <a:lnTo>
                    <a:pt x="128946" y="403700"/>
                  </a:lnTo>
                  <a:lnTo>
                    <a:pt x="133223" y="377687"/>
                  </a:lnTo>
                  <a:lnTo>
                    <a:pt x="133223" y="371100"/>
                  </a:lnTo>
                  <a:lnTo>
                    <a:pt x="133223" y="384274"/>
                  </a:lnTo>
                  <a:lnTo>
                    <a:pt x="133223" y="390750"/>
                  </a:lnTo>
                  <a:lnTo>
                    <a:pt x="141477" y="364737"/>
                  </a:lnTo>
                  <a:lnTo>
                    <a:pt x="141477" y="358150"/>
                  </a:lnTo>
                  <a:lnTo>
                    <a:pt x="144805" y="351786"/>
                  </a:lnTo>
                  <a:lnTo>
                    <a:pt x="145594" y="332137"/>
                  </a:lnTo>
                  <a:lnTo>
                    <a:pt x="145594" y="345199"/>
                  </a:lnTo>
                  <a:lnTo>
                    <a:pt x="145594" y="338612"/>
                  </a:lnTo>
                  <a:lnTo>
                    <a:pt x="149721" y="325550"/>
                  </a:lnTo>
                  <a:lnTo>
                    <a:pt x="150351" y="312600"/>
                  </a:lnTo>
                  <a:lnTo>
                    <a:pt x="150351" y="319187"/>
                  </a:lnTo>
                  <a:lnTo>
                    <a:pt x="158445" y="306124"/>
                  </a:lnTo>
                  <a:lnTo>
                    <a:pt x="163991" y="299537"/>
                  </a:lnTo>
                  <a:lnTo>
                    <a:pt x="166369" y="286587"/>
                  </a:lnTo>
                  <a:lnTo>
                    <a:pt x="166369" y="292950"/>
                  </a:lnTo>
                  <a:lnTo>
                    <a:pt x="166369" y="280000"/>
                  </a:lnTo>
                  <a:lnTo>
                    <a:pt x="170656" y="267049"/>
                  </a:lnTo>
                  <a:lnTo>
                    <a:pt x="170656" y="273636"/>
                  </a:lnTo>
                  <a:lnTo>
                    <a:pt x="174783" y="260351"/>
                  </a:lnTo>
                  <a:lnTo>
                    <a:pt x="183027" y="247400"/>
                  </a:lnTo>
                  <a:lnTo>
                    <a:pt x="183027" y="253987"/>
                  </a:lnTo>
                  <a:lnTo>
                    <a:pt x="185885" y="241036"/>
                  </a:lnTo>
                  <a:lnTo>
                    <a:pt x="187304" y="234450"/>
                  </a:lnTo>
                  <a:lnTo>
                    <a:pt x="188573" y="227974"/>
                  </a:lnTo>
                  <a:lnTo>
                    <a:pt x="191431" y="221387"/>
                  </a:lnTo>
                  <a:lnTo>
                    <a:pt x="195558" y="208437"/>
                  </a:lnTo>
                  <a:lnTo>
                    <a:pt x="195558" y="214800"/>
                  </a:lnTo>
                  <a:lnTo>
                    <a:pt x="199516" y="201850"/>
                  </a:lnTo>
                  <a:lnTo>
                    <a:pt x="199675" y="195486"/>
                  </a:lnTo>
                  <a:lnTo>
                    <a:pt x="203802" y="182424"/>
                  </a:lnTo>
                  <a:lnTo>
                    <a:pt x="203802" y="175837"/>
                  </a:lnTo>
                  <a:lnTo>
                    <a:pt x="203802" y="188788"/>
                  </a:lnTo>
                  <a:lnTo>
                    <a:pt x="208079" y="169250"/>
                  </a:lnTo>
                  <a:lnTo>
                    <a:pt x="208079" y="162886"/>
                  </a:lnTo>
                  <a:lnTo>
                    <a:pt x="212206" y="149824"/>
                  </a:lnTo>
                  <a:lnTo>
                    <a:pt x="212206" y="156300"/>
                  </a:lnTo>
                  <a:lnTo>
                    <a:pt x="220451" y="143237"/>
                  </a:lnTo>
                  <a:lnTo>
                    <a:pt x="240436" y="136650"/>
                  </a:lnTo>
                  <a:lnTo>
                    <a:pt x="253757" y="130287"/>
                  </a:lnTo>
                  <a:lnTo>
                    <a:pt x="282945" y="123700"/>
                  </a:lnTo>
                  <a:lnTo>
                    <a:pt x="291189" y="117225"/>
                  </a:lnTo>
                  <a:lnTo>
                    <a:pt x="299593" y="110638"/>
                  </a:lnTo>
                  <a:lnTo>
                    <a:pt x="307800" y="104274"/>
                  </a:lnTo>
                  <a:lnTo>
                    <a:pt x="311466" y="97687"/>
                  </a:lnTo>
                  <a:lnTo>
                    <a:pt x="311936" y="91100"/>
                  </a:lnTo>
                  <a:lnTo>
                    <a:pt x="336096" y="84736"/>
                  </a:lnTo>
                  <a:lnTo>
                    <a:pt x="345308" y="65087"/>
                  </a:lnTo>
                  <a:lnTo>
                    <a:pt x="345308" y="71674"/>
                  </a:lnTo>
                  <a:lnTo>
                    <a:pt x="345308" y="78150"/>
                  </a:lnTo>
                  <a:lnTo>
                    <a:pt x="399361" y="58500"/>
                  </a:lnTo>
                  <a:lnTo>
                    <a:pt x="420136" y="52137"/>
                  </a:lnTo>
                  <a:lnTo>
                    <a:pt x="428972" y="45550"/>
                  </a:lnTo>
                  <a:lnTo>
                    <a:pt x="449278" y="39075"/>
                  </a:lnTo>
                  <a:lnTo>
                    <a:pt x="544975" y="32488"/>
                  </a:lnTo>
                  <a:lnTo>
                    <a:pt x="561614" y="26124"/>
                  </a:lnTo>
                  <a:lnTo>
                    <a:pt x="636442" y="12950"/>
                  </a:lnTo>
                  <a:lnTo>
                    <a:pt x="636442" y="19537"/>
                  </a:lnTo>
                  <a:lnTo>
                    <a:pt x="740505" y="0"/>
                  </a:lnTo>
                  <a:lnTo>
                    <a:pt x="740505" y="6586"/>
                  </a:lnTo>
                </a:path>
              </a:pathLst>
            </a:custGeom>
            <a:ln w="6568">
              <a:solidFill>
                <a:srgbClr val="1A85FF"/>
              </a:solidFill>
            </a:ln>
          </p:spPr>
          <p:txBody>
            <a:bodyPr wrap="square" lIns="0" tIns="0" rIns="0" bIns="0" rtlCol="0"/>
            <a:lstStyle/>
            <a:p>
              <a:endParaRPr/>
            </a:p>
          </p:txBody>
        </p:sp>
        <p:sp>
          <p:nvSpPr>
            <p:cNvPr id="387" name="object 387"/>
            <p:cNvSpPr/>
            <p:nvPr/>
          </p:nvSpPr>
          <p:spPr>
            <a:xfrm>
              <a:off x="6707962" y="3859732"/>
              <a:ext cx="636905" cy="872490"/>
            </a:xfrm>
            <a:custGeom>
              <a:avLst/>
              <a:gdLst/>
              <a:ahLst/>
              <a:cxnLst/>
              <a:rect l="l" t="t" r="r" b="b"/>
              <a:pathLst>
                <a:path w="636904" h="872489">
                  <a:moveTo>
                    <a:pt x="0" y="872277"/>
                  </a:moveTo>
                  <a:lnTo>
                    <a:pt x="0" y="865310"/>
                  </a:lnTo>
                  <a:lnTo>
                    <a:pt x="2697" y="851567"/>
                  </a:lnTo>
                  <a:lnTo>
                    <a:pt x="2697" y="858533"/>
                  </a:lnTo>
                  <a:lnTo>
                    <a:pt x="13640" y="844600"/>
                  </a:lnTo>
                  <a:lnTo>
                    <a:pt x="19195" y="809946"/>
                  </a:lnTo>
                  <a:lnTo>
                    <a:pt x="19195" y="837623"/>
                  </a:lnTo>
                  <a:lnTo>
                    <a:pt x="19195" y="823879"/>
                  </a:lnTo>
                  <a:lnTo>
                    <a:pt x="19195" y="816913"/>
                  </a:lnTo>
                  <a:lnTo>
                    <a:pt x="19195" y="830846"/>
                  </a:lnTo>
                  <a:lnTo>
                    <a:pt x="21893" y="802980"/>
                  </a:lnTo>
                  <a:lnTo>
                    <a:pt x="32835" y="699208"/>
                  </a:lnTo>
                  <a:lnTo>
                    <a:pt x="32835" y="782259"/>
                  </a:lnTo>
                  <a:lnTo>
                    <a:pt x="32835" y="796192"/>
                  </a:lnTo>
                  <a:lnTo>
                    <a:pt x="32835" y="733862"/>
                  </a:lnTo>
                  <a:lnTo>
                    <a:pt x="32835" y="747605"/>
                  </a:lnTo>
                  <a:lnTo>
                    <a:pt x="32835" y="706174"/>
                  </a:lnTo>
                  <a:lnTo>
                    <a:pt x="32835" y="692241"/>
                  </a:lnTo>
                  <a:lnTo>
                    <a:pt x="32835" y="726895"/>
                  </a:lnTo>
                  <a:lnTo>
                    <a:pt x="32835" y="775292"/>
                  </a:lnTo>
                  <a:lnTo>
                    <a:pt x="32835" y="740828"/>
                  </a:lnTo>
                  <a:lnTo>
                    <a:pt x="32835" y="719929"/>
                  </a:lnTo>
                  <a:lnTo>
                    <a:pt x="32835" y="713141"/>
                  </a:lnTo>
                  <a:lnTo>
                    <a:pt x="32835" y="761549"/>
                  </a:lnTo>
                  <a:lnTo>
                    <a:pt x="32835" y="789225"/>
                  </a:lnTo>
                  <a:lnTo>
                    <a:pt x="32835" y="754571"/>
                  </a:lnTo>
                  <a:lnTo>
                    <a:pt x="32835" y="685464"/>
                  </a:lnTo>
                  <a:lnTo>
                    <a:pt x="32835" y="768516"/>
                  </a:lnTo>
                  <a:lnTo>
                    <a:pt x="35533" y="540016"/>
                  </a:lnTo>
                  <a:lnTo>
                    <a:pt x="35533" y="671520"/>
                  </a:lnTo>
                  <a:lnTo>
                    <a:pt x="35533" y="574536"/>
                  </a:lnTo>
                  <a:lnTo>
                    <a:pt x="35533" y="533094"/>
                  </a:lnTo>
                  <a:lnTo>
                    <a:pt x="35533" y="526172"/>
                  </a:lnTo>
                  <a:lnTo>
                    <a:pt x="35533" y="636866"/>
                  </a:lnTo>
                  <a:lnTo>
                    <a:pt x="35533" y="546826"/>
                  </a:lnTo>
                  <a:lnTo>
                    <a:pt x="35533" y="657587"/>
                  </a:lnTo>
                  <a:lnTo>
                    <a:pt x="35533" y="581503"/>
                  </a:lnTo>
                  <a:lnTo>
                    <a:pt x="35533" y="623123"/>
                  </a:lnTo>
                  <a:lnTo>
                    <a:pt x="35533" y="664554"/>
                  </a:lnTo>
                  <a:lnTo>
                    <a:pt x="35533" y="609190"/>
                  </a:lnTo>
                  <a:lnTo>
                    <a:pt x="35533" y="588469"/>
                  </a:lnTo>
                  <a:lnTo>
                    <a:pt x="35533" y="553860"/>
                  </a:lnTo>
                  <a:lnTo>
                    <a:pt x="35533" y="643844"/>
                  </a:lnTo>
                  <a:lnTo>
                    <a:pt x="35533" y="650811"/>
                  </a:lnTo>
                  <a:lnTo>
                    <a:pt x="35533" y="678487"/>
                  </a:lnTo>
                  <a:lnTo>
                    <a:pt x="35533" y="629900"/>
                  </a:lnTo>
                  <a:lnTo>
                    <a:pt x="35533" y="595436"/>
                  </a:lnTo>
                  <a:lnTo>
                    <a:pt x="35533" y="616157"/>
                  </a:lnTo>
                  <a:lnTo>
                    <a:pt x="38222" y="498485"/>
                  </a:lnTo>
                  <a:lnTo>
                    <a:pt x="38222" y="505407"/>
                  </a:lnTo>
                  <a:lnTo>
                    <a:pt x="38222" y="519139"/>
                  </a:lnTo>
                  <a:lnTo>
                    <a:pt x="38222" y="512440"/>
                  </a:lnTo>
                  <a:lnTo>
                    <a:pt x="41080" y="491451"/>
                  </a:lnTo>
                  <a:lnTo>
                    <a:pt x="52022" y="484530"/>
                  </a:lnTo>
                  <a:lnTo>
                    <a:pt x="58207" y="477719"/>
                  </a:lnTo>
                  <a:lnTo>
                    <a:pt x="62494" y="429155"/>
                  </a:lnTo>
                  <a:lnTo>
                    <a:pt x="62494" y="415423"/>
                  </a:lnTo>
                  <a:lnTo>
                    <a:pt x="62494" y="394657"/>
                  </a:lnTo>
                  <a:lnTo>
                    <a:pt x="62494" y="408389"/>
                  </a:lnTo>
                  <a:lnTo>
                    <a:pt x="62494" y="450032"/>
                  </a:lnTo>
                  <a:lnTo>
                    <a:pt x="62494" y="463764"/>
                  </a:lnTo>
                  <a:lnTo>
                    <a:pt x="62494" y="401467"/>
                  </a:lnTo>
                  <a:lnTo>
                    <a:pt x="62494" y="456842"/>
                  </a:lnTo>
                  <a:lnTo>
                    <a:pt x="62494" y="387735"/>
                  </a:lnTo>
                  <a:lnTo>
                    <a:pt x="62494" y="443110"/>
                  </a:lnTo>
                  <a:lnTo>
                    <a:pt x="62494" y="436077"/>
                  </a:lnTo>
                  <a:lnTo>
                    <a:pt x="62494" y="422345"/>
                  </a:lnTo>
                  <a:lnTo>
                    <a:pt x="62494" y="380702"/>
                  </a:lnTo>
                  <a:lnTo>
                    <a:pt x="62494" y="470798"/>
                  </a:lnTo>
                  <a:lnTo>
                    <a:pt x="62494" y="373780"/>
                  </a:lnTo>
                  <a:lnTo>
                    <a:pt x="70738" y="366970"/>
                  </a:lnTo>
                  <a:lnTo>
                    <a:pt x="74865" y="360048"/>
                  </a:lnTo>
                  <a:lnTo>
                    <a:pt x="74865" y="346092"/>
                  </a:lnTo>
                  <a:lnTo>
                    <a:pt x="74865" y="353014"/>
                  </a:lnTo>
                  <a:lnTo>
                    <a:pt x="76604" y="332360"/>
                  </a:lnTo>
                  <a:lnTo>
                    <a:pt x="76604" y="339171"/>
                  </a:lnTo>
                  <a:lnTo>
                    <a:pt x="79142" y="311483"/>
                  </a:lnTo>
                  <a:lnTo>
                    <a:pt x="79142" y="318405"/>
                  </a:lnTo>
                  <a:lnTo>
                    <a:pt x="79142" y="325327"/>
                  </a:lnTo>
                  <a:lnTo>
                    <a:pt x="79142" y="304673"/>
                  </a:lnTo>
                  <a:lnTo>
                    <a:pt x="83269" y="290718"/>
                  </a:lnTo>
                  <a:lnTo>
                    <a:pt x="83269" y="297639"/>
                  </a:lnTo>
                  <a:lnTo>
                    <a:pt x="87386" y="283796"/>
                  </a:lnTo>
                  <a:lnTo>
                    <a:pt x="95640" y="276985"/>
                  </a:lnTo>
                  <a:lnTo>
                    <a:pt x="99917" y="270064"/>
                  </a:lnTo>
                  <a:lnTo>
                    <a:pt x="112129" y="256108"/>
                  </a:lnTo>
                  <a:lnTo>
                    <a:pt x="112129" y="263030"/>
                  </a:lnTo>
                  <a:lnTo>
                    <a:pt x="124819" y="249298"/>
                  </a:lnTo>
                  <a:lnTo>
                    <a:pt x="133223" y="221611"/>
                  </a:lnTo>
                  <a:lnTo>
                    <a:pt x="133223" y="228421"/>
                  </a:lnTo>
                  <a:lnTo>
                    <a:pt x="133223" y="242376"/>
                  </a:lnTo>
                  <a:lnTo>
                    <a:pt x="133223" y="235343"/>
                  </a:lnTo>
                  <a:lnTo>
                    <a:pt x="141477" y="214689"/>
                  </a:lnTo>
                  <a:lnTo>
                    <a:pt x="149721" y="207655"/>
                  </a:lnTo>
                  <a:lnTo>
                    <a:pt x="150351" y="200733"/>
                  </a:lnTo>
                  <a:lnTo>
                    <a:pt x="150351" y="187001"/>
                  </a:lnTo>
                  <a:lnTo>
                    <a:pt x="150351" y="193923"/>
                  </a:lnTo>
                  <a:lnTo>
                    <a:pt x="166369" y="179968"/>
                  </a:lnTo>
                  <a:lnTo>
                    <a:pt x="170656" y="173046"/>
                  </a:lnTo>
                  <a:lnTo>
                    <a:pt x="185885" y="159314"/>
                  </a:lnTo>
                  <a:lnTo>
                    <a:pt x="185885" y="166012"/>
                  </a:lnTo>
                  <a:lnTo>
                    <a:pt x="187304" y="152280"/>
                  </a:lnTo>
                  <a:lnTo>
                    <a:pt x="188573" y="145359"/>
                  </a:lnTo>
                  <a:lnTo>
                    <a:pt x="188573" y="138325"/>
                  </a:lnTo>
                  <a:lnTo>
                    <a:pt x="188573" y="131626"/>
                  </a:lnTo>
                  <a:lnTo>
                    <a:pt x="199516" y="124593"/>
                  </a:lnTo>
                  <a:lnTo>
                    <a:pt x="203802" y="110638"/>
                  </a:lnTo>
                  <a:lnTo>
                    <a:pt x="203802" y="117671"/>
                  </a:lnTo>
                  <a:lnTo>
                    <a:pt x="208079" y="96906"/>
                  </a:lnTo>
                  <a:lnTo>
                    <a:pt x="208079" y="103939"/>
                  </a:lnTo>
                  <a:lnTo>
                    <a:pt x="212206" y="89984"/>
                  </a:lnTo>
                  <a:lnTo>
                    <a:pt x="282945" y="82950"/>
                  </a:lnTo>
                  <a:lnTo>
                    <a:pt x="299593" y="76252"/>
                  </a:lnTo>
                  <a:lnTo>
                    <a:pt x="307800" y="69218"/>
                  </a:lnTo>
                  <a:lnTo>
                    <a:pt x="311936" y="62296"/>
                  </a:lnTo>
                  <a:lnTo>
                    <a:pt x="336096" y="55263"/>
                  </a:lnTo>
                  <a:lnTo>
                    <a:pt x="420136" y="34609"/>
                  </a:lnTo>
                  <a:lnTo>
                    <a:pt x="561614" y="20653"/>
                  </a:lnTo>
                  <a:lnTo>
                    <a:pt x="636442" y="0"/>
                  </a:lnTo>
                  <a:lnTo>
                    <a:pt x="636442" y="13843"/>
                  </a:lnTo>
                  <a:lnTo>
                    <a:pt x="636442" y="6921"/>
                  </a:lnTo>
                </a:path>
              </a:pathLst>
            </a:custGeom>
            <a:ln w="6487">
              <a:solidFill>
                <a:srgbClr val="D31158"/>
              </a:solidFill>
            </a:ln>
          </p:spPr>
          <p:txBody>
            <a:bodyPr wrap="square" lIns="0" tIns="0" rIns="0" bIns="0" rtlCol="0"/>
            <a:lstStyle/>
            <a:p>
              <a:endParaRPr/>
            </a:p>
          </p:txBody>
        </p:sp>
        <p:sp>
          <p:nvSpPr>
            <p:cNvPr id="388" name="object 388"/>
            <p:cNvSpPr/>
            <p:nvPr/>
          </p:nvSpPr>
          <p:spPr>
            <a:xfrm>
              <a:off x="6707962" y="3859732"/>
              <a:ext cx="741045" cy="876300"/>
            </a:xfrm>
            <a:custGeom>
              <a:avLst/>
              <a:gdLst/>
              <a:ahLst/>
              <a:cxnLst/>
              <a:rect l="l" t="t" r="r" b="b"/>
              <a:pathLst>
                <a:path w="741045" h="876300">
                  <a:moveTo>
                    <a:pt x="0" y="875860"/>
                  </a:moveTo>
                  <a:lnTo>
                    <a:pt x="0" y="865879"/>
                  </a:lnTo>
                  <a:lnTo>
                    <a:pt x="0" y="869084"/>
                  </a:lnTo>
                  <a:lnTo>
                    <a:pt x="0" y="872466"/>
                  </a:lnTo>
                  <a:lnTo>
                    <a:pt x="2697" y="862485"/>
                  </a:lnTo>
                  <a:lnTo>
                    <a:pt x="2697" y="855709"/>
                  </a:lnTo>
                  <a:lnTo>
                    <a:pt x="2697" y="859092"/>
                  </a:lnTo>
                  <a:lnTo>
                    <a:pt x="5555" y="848932"/>
                  </a:lnTo>
                  <a:lnTo>
                    <a:pt x="5555" y="852315"/>
                  </a:lnTo>
                  <a:lnTo>
                    <a:pt x="8253" y="845728"/>
                  </a:lnTo>
                  <a:lnTo>
                    <a:pt x="13640" y="842334"/>
                  </a:lnTo>
                  <a:lnTo>
                    <a:pt x="13640" y="838951"/>
                  </a:lnTo>
                  <a:lnTo>
                    <a:pt x="16497" y="835557"/>
                  </a:lnTo>
                  <a:lnTo>
                    <a:pt x="16497" y="832163"/>
                  </a:lnTo>
                  <a:lnTo>
                    <a:pt x="19195" y="812012"/>
                  </a:lnTo>
                  <a:lnTo>
                    <a:pt x="19195" y="808819"/>
                  </a:lnTo>
                  <a:lnTo>
                    <a:pt x="19195" y="822182"/>
                  </a:lnTo>
                  <a:lnTo>
                    <a:pt x="19195" y="825576"/>
                  </a:lnTo>
                  <a:lnTo>
                    <a:pt x="19195" y="828970"/>
                  </a:lnTo>
                  <a:lnTo>
                    <a:pt x="19195" y="818800"/>
                  </a:lnTo>
                  <a:lnTo>
                    <a:pt x="19195" y="815406"/>
                  </a:lnTo>
                  <a:lnTo>
                    <a:pt x="21893" y="798648"/>
                  </a:lnTo>
                  <a:lnTo>
                    <a:pt x="21893" y="795254"/>
                  </a:lnTo>
                  <a:lnTo>
                    <a:pt x="21893" y="802031"/>
                  </a:lnTo>
                  <a:lnTo>
                    <a:pt x="21893" y="792050"/>
                  </a:lnTo>
                  <a:lnTo>
                    <a:pt x="21893" y="805425"/>
                  </a:lnTo>
                  <a:lnTo>
                    <a:pt x="24582" y="788667"/>
                  </a:lnTo>
                  <a:lnTo>
                    <a:pt x="25061" y="785273"/>
                  </a:lnTo>
                  <a:lnTo>
                    <a:pt x="32835" y="714838"/>
                  </a:lnTo>
                  <a:lnTo>
                    <a:pt x="32835" y="728213"/>
                  </a:lnTo>
                  <a:lnTo>
                    <a:pt x="32835" y="781879"/>
                  </a:lnTo>
                  <a:lnTo>
                    <a:pt x="32835" y="731595"/>
                  </a:lnTo>
                  <a:lnTo>
                    <a:pt x="32835" y="741576"/>
                  </a:lnTo>
                  <a:lnTo>
                    <a:pt x="32835" y="765122"/>
                  </a:lnTo>
                  <a:lnTo>
                    <a:pt x="32835" y="718232"/>
                  </a:lnTo>
                  <a:lnTo>
                    <a:pt x="32835" y="738193"/>
                  </a:lnTo>
                  <a:lnTo>
                    <a:pt x="32835" y="768516"/>
                  </a:lnTo>
                  <a:lnTo>
                    <a:pt x="32835" y="775103"/>
                  </a:lnTo>
                  <a:lnTo>
                    <a:pt x="32835" y="748364"/>
                  </a:lnTo>
                  <a:lnTo>
                    <a:pt x="32835" y="721425"/>
                  </a:lnTo>
                  <a:lnTo>
                    <a:pt x="32835" y="751747"/>
                  </a:lnTo>
                  <a:lnTo>
                    <a:pt x="32835" y="734989"/>
                  </a:lnTo>
                  <a:lnTo>
                    <a:pt x="32835" y="761728"/>
                  </a:lnTo>
                  <a:lnTo>
                    <a:pt x="32835" y="744970"/>
                  </a:lnTo>
                  <a:lnTo>
                    <a:pt x="32835" y="755141"/>
                  </a:lnTo>
                  <a:lnTo>
                    <a:pt x="32835" y="778497"/>
                  </a:lnTo>
                  <a:lnTo>
                    <a:pt x="32835" y="758345"/>
                  </a:lnTo>
                  <a:lnTo>
                    <a:pt x="32835" y="771898"/>
                  </a:lnTo>
                  <a:lnTo>
                    <a:pt x="32835" y="724819"/>
                  </a:lnTo>
                  <a:lnTo>
                    <a:pt x="35533" y="657777"/>
                  </a:lnTo>
                  <a:lnTo>
                    <a:pt x="35533" y="684516"/>
                  </a:lnTo>
                  <a:lnTo>
                    <a:pt x="35533" y="698080"/>
                  </a:lnTo>
                  <a:lnTo>
                    <a:pt x="35533" y="651000"/>
                  </a:lnTo>
                  <a:lnTo>
                    <a:pt x="35533" y="664364"/>
                  </a:lnTo>
                  <a:lnTo>
                    <a:pt x="35533" y="630849"/>
                  </a:lnTo>
                  <a:lnTo>
                    <a:pt x="35533" y="634232"/>
                  </a:lnTo>
                  <a:lnTo>
                    <a:pt x="35533" y="691292"/>
                  </a:lnTo>
                  <a:lnTo>
                    <a:pt x="35533" y="641008"/>
                  </a:lnTo>
                  <a:lnTo>
                    <a:pt x="35533" y="687909"/>
                  </a:lnTo>
                  <a:lnTo>
                    <a:pt x="35533" y="711444"/>
                  </a:lnTo>
                  <a:lnTo>
                    <a:pt x="35533" y="654383"/>
                  </a:lnTo>
                  <a:lnTo>
                    <a:pt x="35533" y="661160"/>
                  </a:lnTo>
                  <a:lnTo>
                    <a:pt x="35533" y="701273"/>
                  </a:lnTo>
                  <a:lnTo>
                    <a:pt x="35533" y="704667"/>
                  </a:lnTo>
                  <a:lnTo>
                    <a:pt x="35533" y="637626"/>
                  </a:lnTo>
                  <a:lnTo>
                    <a:pt x="35533" y="681311"/>
                  </a:lnTo>
                  <a:lnTo>
                    <a:pt x="35533" y="694686"/>
                  </a:lnTo>
                  <a:lnTo>
                    <a:pt x="35533" y="667758"/>
                  </a:lnTo>
                  <a:lnTo>
                    <a:pt x="35533" y="674535"/>
                  </a:lnTo>
                  <a:lnTo>
                    <a:pt x="35533" y="671141"/>
                  </a:lnTo>
                  <a:lnTo>
                    <a:pt x="35533" y="677929"/>
                  </a:lnTo>
                  <a:lnTo>
                    <a:pt x="35533" y="644402"/>
                  </a:lnTo>
                  <a:lnTo>
                    <a:pt x="35533" y="647606"/>
                  </a:lnTo>
                  <a:lnTo>
                    <a:pt x="35533" y="708061"/>
                  </a:lnTo>
                  <a:lnTo>
                    <a:pt x="37432" y="627455"/>
                  </a:lnTo>
                  <a:lnTo>
                    <a:pt x="38222" y="607303"/>
                  </a:lnTo>
                  <a:lnTo>
                    <a:pt x="38222" y="620868"/>
                  </a:lnTo>
                  <a:lnTo>
                    <a:pt x="38222" y="610697"/>
                  </a:lnTo>
                  <a:lnTo>
                    <a:pt x="38222" y="617474"/>
                  </a:lnTo>
                  <a:lnTo>
                    <a:pt x="38222" y="614080"/>
                  </a:lnTo>
                  <a:lnTo>
                    <a:pt x="38222" y="624251"/>
                  </a:lnTo>
                  <a:lnTo>
                    <a:pt x="41080" y="600716"/>
                  </a:lnTo>
                  <a:lnTo>
                    <a:pt x="41080" y="604099"/>
                  </a:lnTo>
                  <a:lnTo>
                    <a:pt x="41719" y="593928"/>
                  </a:lnTo>
                  <a:lnTo>
                    <a:pt x="41719" y="597322"/>
                  </a:lnTo>
                  <a:lnTo>
                    <a:pt x="43778" y="590546"/>
                  </a:lnTo>
                  <a:lnTo>
                    <a:pt x="52022" y="583948"/>
                  </a:lnTo>
                  <a:lnTo>
                    <a:pt x="52022" y="587342"/>
                  </a:lnTo>
                  <a:lnTo>
                    <a:pt x="57418" y="577171"/>
                  </a:lnTo>
                  <a:lnTo>
                    <a:pt x="62494" y="530303"/>
                  </a:lnTo>
                  <a:lnTo>
                    <a:pt x="62494" y="563796"/>
                  </a:lnTo>
                  <a:lnTo>
                    <a:pt x="62494" y="550399"/>
                  </a:lnTo>
                  <a:lnTo>
                    <a:pt x="62494" y="510096"/>
                  </a:lnTo>
                  <a:lnTo>
                    <a:pt x="62494" y="506747"/>
                  </a:lnTo>
                  <a:lnTo>
                    <a:pt x="62494" y="513557"/>
                  </a:lnTo>
                  <a:lnTo>
                    <a:pt x="62494" y="520144"/>
                  </a:lnTo>
                  <a:lnTo>
                    <a:pt x="62494" y="523493"/>
                  </a:lnTo>
                  <a:lnTo>
                    <a:pt x="62494" y="536890"/>
                  </a:lnTo>
                  <a:lnTo>
                    <a:pt x="62494" y="547050"/>
                  </a:lnTo>
                  <a:lnTo>
                    <a:pt x="62494" y="516683"/>
                  </a:lnTo>
                  <a:lnTo>
                    <a:pt x="62494" y="560447"/>
                  </a:lnTo>
                  <a:lnTo>
                    <a:pt x="62494" y="540239"/>
                  </a:lnTo>
                  <a:lnTo>
                    <a:pt x="62494" y="556986"/>
                  </a:lnTo>
                  <a:lnTo>
                    <a:pt x="62494" y="543700"/>
                  </a:lnTo>
                  <a:lnTo>
                    <a:pt x="62494" y="553637"/>
                  </a:lnTo>
                  <a:lnTo>
                    <a:pt x="62494" y="526842"/>
                  </a:lnTo>
                  <a:lnTo>
                    <a:pt x="62494" y="533429"/>
                  </a:lnTo>
                  <a:lnTo>
                    <a:pt x="70738" y="493349"/>
                  </a:lnTo>
                  <a:lnTo>
                    <a:pt x="70738" y="503397"/>
                  </a:lnTo>
                  <a:lnTo>
                    <a:pt x="70738" y="499936"/>
                  </a:lnTo>
                  <a:lnTo>
                    <a:pt x="70738" y="496587"/>
                  </a:lnTo>
                  <a:lnTo>
                    <a:pt x="71058" y="490000"/>
                  </a:lnTo>
                  <a:lnTo>
                    <a:pt x="74865" y="486539"/>
                  </a:lnTo>
                  <a:lnTo>
                    <a:pt x="74865" y="473254"/>
                  </a:lnTo>
                  <a:lnTo>
                    <a:pt x="74865" y="479841"/>
                  </a:lnTo>
                  <a:lnTo>
                    <a:pt x="74865" y="483190"/>
                  </a:lnTo>
                  <a:lnTo>
                    <a:pt x="74865" y="476603"/>
                  </a:lnTo>
                  <a:lnTo>
                    <a:pt x="74865" y="469793"/>
                  </a:lnTo>
                  <a:lnTo>
                    <a:pt x="76604" y="459633"/>
                  </a:lnTo>
                  <a:lnTo>
                    <a:pt x="76604" y="463094"/>
                  </a:lnTo>
                  <a:lnTo>
                    <a:pt x="76604" y="466443"/>
                  </a:lnTo>
                  <a:lnTo>
                    <a:pt x="79142" y="439649"/>
                  </a:lnTo>
                  <a:lnTo>
                    <a:pt x="79142" y="446236"/>
                  </a:lnTo>
                  <a:lnTo>
                    <a:pt x="79142" y="449697"/>
                  </a:lnTo>
                  <a:lnTo>
                    <a:pt x="79142" y="456507"/>
                  </a:lnTo>
                  <a:lnTo>
                    <a:pt x="79142" y="442887"/>
                  </a:lnTo>
                  <a:lnTo>
                    <a:pt x="79142" y="453046"/>
                  </a:lnTo>
                  <a:lnTo>
                    <a:pt x="82000" y="436300"/>
                  </a:lnTo>
                  <a:lnTo>
                    <a:pt x="83269" y="432951"/>
                  </a:lnTo>
                  <a:lnTo>
                    <a:pt x="83269" y="429490"/>
                  </a:lnTo>
                  <a:lnTo>
                    <a:pt x="83269" y="426140"/>
                  </a:lnTo>
                  <a:lnTo>
                    <a:pt x="87386" y="402807"/>
                  </a:lnTo>
                  <a:lnTo>
                    <a:pt x="87386" y="412743"/>
                  </a:lnTo>
                  <a:lnTo>
                    <a:pt x="87386" y="405933"/>
                  </a:lnTo>
                  <a:lnTo>
                    <a:pt x="87386" y="419553"/>
                  </a:lnTo>
                  <a:lnTo>
                    <a:pt x="87386" y="416204"/>
                  </a:lnTo>
                  <a:lnTo>
                    <a:pt x="87386" y="422791"/>
                  </a:lnTo>
                  <a:lnTo>
                    <a:pt x="87386" y="409394"/>
                  </a:lnTo>
                  <a:lnTo>
                    <a:pt x="91513" y="399346"/>
                  </a:lnTo>
                  <a:lnTo>
                    <a:pt x="91513" y="395997"/>
                  </a:lnTo>
                  <a:lnTo>
                    <a:pt x="95640" y="385837"/>
                  </a:lnTo>
                  <a:lnTo>
                    <a:pt x="95640" y="389187"/>
                  </a:lnTo>
                  <a:lnTo>
                    <a:pt x="95640" y="382600"/>
                  </a:lnTo>
                  <a:lnTo>
                    <a:pt x="95640" y="392648"/>
                  </a:lnTo>
                  <a:lnTo>
                    <a:pt x="99917" y="379250"/>
                  </a:lnTo>
                  <a:lnTo>
                    <a:pt x="99917" y="375901"/>
                  </a:lnTo>
                  <a:lnTo>
                    <a:pt x="104044" y="372440"/>
                  </a:lnTo>
                  <a:lnTo>
                    <a:pt x="109280" y="369091"/>
                  </a:lnTo>
                  <a:lnTo>
                    <a:pt x="112129" y="362504"/>
                  </a:lnTo>
                  <a:lnTo>
                    <a:pt x="112129" y="359043"/>
                  </a:lnTo>
                  <a:lnTo>
                    <a:pt x="112129" y="365630"/>
                  </a:lnTo>
                  <a:lnTo>
                    <a:pt x="114827" y="355694"/>
                  </a:lnTo>
                  <a:lnTo>
                    <a:pt x="116575" y="352344"/>
                  </a:lnTo>
                  <a:lnTo>
                    <a:pt x="120222" y="348884"/>
                  </a:lnTo>
                  <a:lnTo>
                    <a:pt x="120692" y="345758"/>
                  </a:lnTo>
                  <a:lnTo>
                    <a:pt x="124819" y="338947"/>
                  </a:lnTo>
                  <a:lnTo>
                    <a:pt x="124819" y="342297"/>
                  </a:lnTo>
                  <a:lnTo>
                    <a:pt x="124819" y="335598"/>
                  </a:lnTo>
                  <a:lnTo>
                    <a:pt x="125769" y="332137"/>
                  </a:lnTo>
                  <a:lnTo>
                    <a:pt x="128946" y="325550"/>
                  </a:lnTo>
                  <a:lnTo>
                    <a:pt x="128946" y="328788"/>
                  </a:lnTo>
                  <a:lnTo>
                    <a:pt x="133223" y="298644"/>
                  </a:lnTo>
                  <a:lnTo>
                    <a:pt x="133223" y="322201"/>
                  </a:lnTo>
                  <a:lnTo>
                    <a:pt x="133223" y="305454"/>
                  </a:lnTo>
                  <a:lnTo>
                    <a:pt x="133223" y="308804"/>
                  </a:lnTo>
                  <a:lnTo>
                    <a:pt x="133223" y="315391"/>
                  </a:lnTo>
                  <a:lnTo>
                    <a:pt x="133223" y="318740"/>
                  </a:lnTo>
                  <a:lnTo>
                    <a:pt x="133223" y="312041"/>
                  </a:lnTo>
                  <a:lnTo>
                    <a:pt x="133223" y="301993"/>
                  </a:lnTo>
                  <a:lnTo>
                    <a:pt x="141477" y="288708"/>
                  </a:lnTo>
                  <a:lnTo>
                    <a:pt x="141477" y="291834"/>
                  </a:lnTo>
                  <a:lnTo>
                    <a:pt x="141477" y="295295"/>
                  </a:lnTo>
                  <a:lnTo>
                    <a:pt x="144805" y="285247"/>
                  </a:lnTo>
                  <a:lnTo>
                    <a:pt x="145594" y="278437"/>
                  </a:lnTo>
                  <a:lnTo>
                    <a:pt x="145594" y="281898"/>
                  </a:lnTo>
                  <a:lnTo>
                    <a:pt x="145594" y="275088"/>
                  </a:lnTo>
                  <a:lnTo>
                    <a:pt x="149721" y="271850"/>
                  </a:lnTo>
                  <a:lnTo>
                    <a:pt x="149721" y="268501"/>
                  </a:lnTo>
                  <a:lnTo>
                    <a:pt x="150351" y="254992"/>
                  </a:lnTo>
                  <a:lnTo>
                    <a:pt x="150351" y="258341"/>
                  </a:lnTo>
                  <a:lnTo>
                    <a:pt x="150351" y="261690"/>
                  </a:lnTo>
                  <a:lnTo>
                    <a:pt x="150351" y="251754"/>
                  </a:lnTo>
                  <a:lnTo>
                    <a:pt x="150351" y="265151"/>
                  </a:lnTo>
                  <a:lnTo>
                    <a:pt x="158445" y="248405"/>
                  </a:lnTo>
                  <a:lnTo>
                    <a:pt x="163991" y="244944"/>
                  </a:lnTo>
                  <a:lnTo>
                    <a:pt x="166369" y="231547"/>
                  </a:lnTo>
                  <a:lnTo>
                    <a:pt x="166369" y="241595"/>
                  </a:lnTo>
                  <a:lnTo>
                    <a:pt x="166369" y="235008"/>
                  </a:lnTo>
                  <a:lnTo>
                    <a:pt x="166369" y="238134"/>
                  </a:lnTo>
                  <a:lnTo>
                    <a:pt x="170656" y="224848"/>
                  </a:lnTo>
                  <a:lnTo>
                    <a:pt x="170656" y="228198"/>
                  </a:lnTo>
                  <a:lnTo>
                    <a:pt x="170656" y="221387"/>
                  </a:lnTo>
                  <a:lnTo>
                    <a:pt x="174783" y="218038"/>
                  </a:lnTo>
                  <a:lnTo>
                    <a:pt x="183027" y="211451"/>
                  </a:lnTo>
                  <a:lnTo>
                    <a:pt x="183027" y="214800"/>
                  </a:lnTo>
                  <a:lnTo>
                    <a:pt x="185885" y="208102"/>
                  </a:lnTo>
                  <a:lnTo>
                    <a:pt x="185885" y="204641"/>
                  </a:lnTo>
                  <a:lnTo>
                    <a:pt x="185885" y="201292"/>
                  </a:lnTo>
                  <a:lnTo>
                    <a:pt x="187304" y="198054"/>
                  </a:lnTo>
                  <a:lnTo>
                    <a:pt x="187304" y="194705"/>
                  </a:lnTo>
                  <a:lnTo>
                    <a:pt x="188573" y="181084"/>
                  </a:lnTo>
                  <a:lnTo>
                    <a:pt x="188573" y="187894"/>
                  </a:lnTo>
                  <a:lnTo>
                    <a:pt x="188573" y="191244"/>
                  </a:lnTo>
                  <a:lnTo>
                    <a:pt x="188573" y="184545"/>
                  </a:lnTo>
                  <a:lnTo>
                    <a:pt x="191431" y="177958"/>
                  </a:lnTo>
                  <a:lnTo>
                    <a:pt x="195558" y="171148"/>
                  </a:lnTo>
                  <a:lnTo>
                    <a:pt x="195558" y="174497"/>
                  </a:lnTo>
                  <a:lnTo>
                    <a:pt x="199516" y="167799"/>
                  </a:lnTo>
                  <a:lnTo>
                    <a:pt x="199516" y="164338"/>
                  </a:lnTo>
                  <a:lnTo>
                    <a:pt x="199675" y="161100"/>
                  </a:lnTo>
                  <a:lnTo>
                    <a:pt x="203802" y="157751"/>
                  </a:lnTo>
                  <a:lnTo>
                    <a:pt x="203802" y="144242"/>
                  </a:lnTo>
                  <a:lnTo>
                    <a:pt x="203802" y="150941"/>
                  </a:lnTo>
                  <a:lnTo>
                    <a:pt x="203802" y="147591"/>
                  </a:lnTo>
                  <a:lnTo>
                    <a:pt x="203802" y="154402"/>
                  </a:lnTo>
                  <a:lnTo>
                    <a:pt x="208079" y="130845"/>
                  </a:lnTo>
                  <a:lnTo>
                    <a:pt x="208079" y="134194"/>
                  </a:lnTo>
                  <a:lnTo>
                    <a:pt x="208079" y="137655"/>
                  </a:lnTo>
                  <a:lnTo>
                    <a:pt x="208079" y="141004"/>
                  </a:lnTo>
                  <a:lnTo>
                    <a:pt x="212206" y="127496"/>
                  </a:lnTo>
                  <a:lnTo>
                    <a:pt x="212206" y="120909"/>
                  </a:lnTo>
                  <a:lnTo>
                    <a:pt x="212206" y="124258"/>
                  </a:lnTo>
                  <a:lnTo>
                    <a:pt x="220451" y="117448"/>
                  </a:lnTo>
                  <a:lnTo>
                    <a:pt x="240436" y="114099"/>
                  </a:lnTo>
                  <a:lnTo>
                    <a:pt x="253757" y="110638"/>
                  </a:lnTo>
                  <a:lnTo>
                    <a:pt x="282945" y="107288"/>
                  </a:lnTo>
                  <a:lnTo>
                    <a:pt x="282945" y="104051"/>
                  </a:lnTo>
                  <a:lnTo>
                    <a:pt x="291189" y="100701"/>
                  </a:lnTo>
                  <a:lnTo>
                    <a:pt x="299593" y="93891"/>
                  </a:lnTo>
                  <a:lnTo>
                    <a:pt x="299593" y="97352"/>
                  </a:lnTo>
                  <a:lnTo>
                    <a:pt x="307800" y="87193"/>
                  </a:lnTo>
                  <a:lnTo>
                    <a:pt x="307800" y="90542"/>
                  </a:lnTo>
                  <a:lnTo>
                    <a:pt x="311466" y="83955"/>
                  </a:lnTo>
                  <a:lnTo>
                    <a:pt x="311936" y="77145"/>
                  </a:lnTo>
                  <a:lnTo>
                    <a:pt x="311936" y="80606"/>
                  </a:lnTo>
                  <a:lnTo>
                    <a:pt x="336096" y="70335"/>
                  </a:lnTo>
                  <a:lnTo>
                    <a:pt x="336096" y="73795"/>
                  </a:lnTo>
                  <a:lnTo>
                    <a:pt x="345308" y="63748"/>
                  </a:lnTo>
                  <a:lnTo>
                    <a:pt x="345308" y="60398"/>
                  </a:lnTo>
                  <a:lnTo>
                    <a:pt x="345308" y="67209"/>
                  </a:lnTo>
                  <a:lnTo>
                    <a:pt x="399361" y="57049"/>
                  </a:lnTo>
                  <a:lnTo>
                    <a:pt x="420136" y="47001"/>
                  </a:lnTo>
                  <a:lnTo>
                    <a:pt x="420136" y="53588"/>
                  </a:lnTo>
                  <a:lnTo>
                    <a:pt x="420136" y="50239"/>
                  </a:lnTo>
                  <a:lnTo>
                    <a:pt x="420136" y="43652"/>
                  </a:lnTo>
                  <a:lnTo>
                    <a:pt x="428972" y="40303"/>
                  </a:lnTo>
                  <a:lnTo>
                    <a:pt x="428972" y="36842"/>
                  </a:lnTo>
                  <a:lnTo>
                    <a:pt x="449278" y="33492"/>
                  </a:lnTo>
                  <a:lnTo>
                    <a:pt x="544975" y="30255"/>
                  </a:lnTo>
                  <a:lnTo>
                    <a:pt x="561614" y="26905"/>
                  </a:lnTo>
                  <a:lnTo>
                    <a:pt x="561614" y="23445"/>
                  </a:lnTo>
                  <a:lnTo>
                    <a:pt x="636442" y="20095"/>
                  </a:lnTo>
                  <a:lnTo>
                    <a:pt x="636442" y="16746"/>
                  </a:lnTo>
                  <a:lnTo>
                    <a:pt x="636442" y="6698"/>
                  </a:lnTo>
                  <a:lnTo>
                    <a:pt x="636442" y="10159"/>
                  </a:lnTo>
                  <a:lnTo>
                    <a:pt x="636442" y="13285"/>
                  </a:lnTo>
                  <a:lnTo>
                    <a:pt x="740505" y="0"/>
                  </a:lnTo>
                  <a:lnTo>
                    <a:pt x="740505" y="3349"/>
                  </a:lnTo>
                </a:path>
              </a:pathLst>
            </a:custGeom>
            <a:ln w="6566">
              <a:solidFill>
                <a:srgbClr val="00BE7E"/>
              </a:solidFill>
            </a:ln>
          </p:spPr>
          <p:txBody>
            <a:bodyPr wrap="square" lIns="0" tIns="0" rIns="0" bIns="0" rtlCol="0"/>
            <a:lstStyle/>
            <a:p>
              <a:endParaRPr/>
            </a:p>
          </p:txBody>
        </p:sp>
        <p:sp>
          <p:nvSpPr>
            <p:cNvPr id="389" name="object 389"/>
            <p:cNvSpPr/>
            <p:nvPr/>
          </p:nvSpPr>
          <p:spPr>
            <a:xfrm>
              <a:off x="6635164" y="3806590"/>
              <a:ext cx="28575" cy="985519"/>
            </a:xfrm>
            <a:custGeom>
              <a:avLst/>
              <a:gdLst/>
              <a:ahLst/>
              <a:cxnLst/>
              <a:rect l="l" t="t" r="r" b="b"/>
              <a:pathLst>
                <a:path w="28575" h="985520">
                  <a:moveTo>
                    <a:pt x="28239" y="985315"/>
                  </a:moveTo>
                  <a:lnTo>
                    <a:pt x="28238" y="0"/>
                  </a:lnTo>
                </a:path>
                <a:path w="28575" h="985520">
                  <a:moveTo>
                    <a:pt x="28239" y="932206"/>
                  </a:moveTo>
                  <a:lnTo>
                    <a:pt x="0" y="932206"/>
                  </a:lnTo>
                </a:path>
              </a:pathLst>
            </a:custGeom>
            <a:ln w="4440">
              <a:solidFill>
                <a:srgbClr val="000000"/>
              </a:solidFill>
            </a:ln>
          </p:spPr>
          <p:txBody>
            <a:bodyPr wrap="square" lIns="0" tIns="0" rIns="0" bIns="0" rtlCol="0"/>
            <a:lstStyle/>
            <a:p>
              <a:endParaRPr/>
            </a:p>
          </p:txBody>
        </p:sp>
        <p:sp>
          <p:nvSpPr>
            <p:cNvPr id="390" name="object 390"/>
            <p:cNvSpPr/>
            <p:nvPr/>
          </p:nvSpPr>
          <p:spPr>
            <a:xfrm>
              <a:off x="6584383" y="4710898"/>
              <a:ext cx="31750" cy="59055"/>
            </a:xfrm>
            <a:custGeom>
              <a:avLst/>
              <a:gdLst/>
              <a:ahLst/>
              <a:cxnLst/>
              <a:rect l="l" t="t" r="r" b="b"/>
              <a:pathLst>
                <a:path w="31750" h="59054">
                  <a:moveTo>
                    <a:pt x="18453" y="0"/>
                  </a:moveTo>
                  <a:lnTo>
                    <a:pt x="0" y="22663"/>
                  </a:lnTo>
                  <a:lnTo>
                    <a:pt x="0" y="40336"/>
                  </a:lnTo>
                  <a:lnTo>
                    <a:pt x="1598" y="48151"/>
                  </a:lnTo>
                  <a:lnTo>
                    <a:pt x="7473" y="56949"/>
                  </a:lnTo>
                  <a:lnTo>
                    <a:pt x="11158" y="58947"/>
                  </a:lnTo>
                  <a:lnTo>
                    <a:pt x="19402" y="58947"/>
                  </a:lnTo>
                  <a:lnTo>
                    <a:pt x="22345" y="57808"/>
                  </a:lnTo>
                  <a:lnTo>
                    <a:pt x="27007" y="53264"/>
                  </a:lnTo>
                  <a:lnTo>
                    <a:pt x="27086" y="53119"/>
                  </a:lnTo>
                  <a:lnTo>
                    <a:pt x="13104" y="53119"/>
                  </a:lnTo>
                  <a:lnTo>
                    <a:pt x="10801" y="51545"/>
                  </a:lnTo>
                  <a:lnTo>
                    <a:pt x="7059" y="45271"/>
                  </a:lnTo>
                  <a:lnTo>
                    <a:pt x="6129" y="38963"/>
                  </a:lnTo>
                  <a:lnTo>
                    <a:pt x="6254" y="19224"/>
                  </a:lnTo>
                  <a:lnTo>
                    <a:pt x="7153" y="13519"/>
                  </a:lnTo>
                  <a:lnTo>
                    <a:pt x="10848" y="7245"/>
                  </a:lnTo>
                  <a:lnTo>
                    <a:pt x="13038" y="5861"/>
                  </a:lnTo>
                  <a:lnTo>
                    <a:pt x="26818" y="5861"/>
                  </a:lnTo>
                  <a:lnTo>
                    <a:pt x="26302" y="4912"/>
                  </a:lnTo>
                  <a:lnTo>
                    <a:pt x="24676" y="3114"/>
                  </a:lnTo>
                  <a:lnTo>
                    <a:pt x="20737" y="625"/>
                  </a:lnTo>
                  <a:lnTo>
                    <a:pt x="18453" y="0"/>
                  </a:lnTo>
                  <a:close/>
                </a:path>
                <a:path w="31750" h="59054">
                  <a:moveTo>
                    <a:pt x="26818" y="5861"/>
                  </a:moveTo>
                  <a:lnTo>
                    <a:pt x="18565" y="5861"/>
                  </a:lnTo>
                  <a:lnTo>
                    <a:pt x="20887" y="7424"/>
                  </a:lnTo>
                  <a:lnTo>
                    <a:pt x="24629" y="13676"/>
                  </a:lnTo>
                  <a:lnTo>
                    <a:pt x="25447" y="19224"/>
                  </a:lnTo>
                  <a:lnTo>
                    <a:pt x="25556" y="38963"/>
                  </a:lnTo>
                  <a:lnTo>
                    <a:pt x="24629" y="45237"/>
                  </a:lnTo>
                  <a:lnTo>
                    <a:pt x="20887" y="51545"/>
                  </a:lnTo>
                  <a:lnTo>
                    <a:pt x="18584" y="53119"/>
                  </a:lnTo>
                  <a:lnTo>
                    <a:pt x="27086" y="53119"/>
                  </a:lnTo>
                  <a:lnTo>
                    <a:pt x="28765" y="50049"/>
                  </a:lnTo>
                  <a:lnTo>
                    <a:pt x="31106" y="41732"/>
                  </a:lnTo>
                  <a:lnTo>
                    <a:pt x="31689" y="36261"/>
                  </a:lnTo>
                  <a:lnTo>
                    <a:pt x="31602" y="22663"/>
                  </a:lnTo>
                  <a:lnTo>
                    <a:pt x="31331" y="19224"/>
                  </a:lnTo>
                  <a:lnTo>
                    <a:pt x="29865" y="12470"/>
                  </a:lnTo>
                  <a:lnTo>
                    <a:pt x="28859" y="9612"/>
                  </a:lnTo>
                  <a:lnTo>
                    <a:pt x="26818" y="5861"/>
                  </a:lnTo>
                  <a:close/>
                </a:path>
              </a:pathLst>
            </a:custGeom>
            <a:solidFill>
              <a:srgbClr val="000000"/>
            </a:solidFill>
          </p:spPr>
          <p:txBody>
            <a:bodyPr wrap="square" lIns="0" tIns="0" rIns="0" bIns="0" rtlCol="0"/>
            <a:lstStyle/>
            <a:p>
              <a:endParaRPr/>
            </a:p>
          </p:txBody>
        </p:sp>
        <p:sp>
          <p:nvSpPr>
            <p:cNvPr id="391" name="object 391"/>
            <p:cNvSpPr/>
            <p:nvPr/>
          </p:nvSpPr>
          <p:spPr>
            <a:xfrm>
              <a:off x="6635164" y="4563082"/>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392" name="object 392"/>
            <p:cNvSpPr/>
            <p:nvPr/>
          </p:nvSpPr>
          <p:spPr>
            <a:xfrm>
              <a:off x="6568552" y="4535183"/>
              <a:ext cx="47625" cy="58419"/>
            </a:xfrm>
            <a:custGeom>
              <a:avLst/>
              <a:gdLst/>
              <a:ahLst/>
              <a:cxnLst/>
              <a:rect l="l" t="t" r="r" b="b"/>
              <a:pathLst>
                <a:path w="47625" h="58420">
                  <a:moveTo>
                    <a:pt x="6796" y="49893"/>
                  </a:moveTo>
                  <a:lnTo>
                    <a:pt x="0" y="49893"/>
                  </a:lnTo>
                  <a:lnTo>
                    <a:pt x="0" y="57964"/>
                  </a:lnTo>
                  <a:lnTo>
                    <a:pt x="6796" y="57964"/>
                  </a:lnTo>
                  <a:lnTo>
                    <a:pt x="6796" y="49893"/>
                  </a:lnTo>
                  <a:close/>
                </a:path>
                <a:path w="47625" h="58420">
                  <a:moveTo>
                    <a:pt x="44415" y="5872"/>
                  </a:moveTo>
                  <a:lnTo>
                    <a:pt x="34810" y="5872"/>
                  </a:lnTo>
                  <a:lnTo>
                    <a:pt x="37019" y="6832"/>
                  </a:lnTo>
                  <a:lnTo>
                    <a:pt x="40393" y="10695"/>
                  </a:lnTo>
                  <a:lnTo>
                    <a:pt x="41239" y="13062"/>
                  </a:lnTo>
                  <a:lnTo>
                    <a:pt x="41240" y="18543"/>
                  </a:lnTo>
                  <a:lnTo>
                    <a:pt x="40318" y="21390"/>
                  </a:lnTo>
                  <a:lnTo>
                    <a:pt x="36586" y="27419"/>
                  </a:lnTo>
                  <a:lnTo>
                    <a:pt x="33033" y="31483"/>
                  </a:lnTo>
                  <a:lnTo>
                    <a:pt x="24347" y="39934"/>
                  </a:lnTo>
                  <a:lnTo>
                    <a:pt x="21743" y="42848"/>
                  </a:lnTo>
                  <a:lnTo>
                    <a:pt x="18142" y="47883"/>
                  </a:lnTo>
                  <a:lnTo>
                    <a:pt x="16826" y="50440"/>
                  </a:lnTo>
                  <a:lnTo>
                    <a:pt x="15501" y="54615"/>
                  </a:lnTo>
                  <a:lnTo>
                    <a:pt x="15275" y="56256"/>
                  </a:lnTo>
                  <a:lnTo>
                    <a:pt x="15313" y="57964"/>
                  </a:lnTo>
                  <a:lnTo>
                    <a:pt x="47444" y="57964"/>
                  </a:lnTo>
                  <a:lnTo>
                    <a:pt x="47444" y="51154"/>
                  </a:lnTo>
                  <a:lnTo>
                    <a:pt x="23604" y="51154"/>
                  </a:lnTo>
                  <a:lnTo>
                    <a:pt x="24272" y="49870"/>
                  </a:lnTo>
                  <a:lnTo>
                    <a:pt x="25108" y="48586"/>
                  </a:lnTo>
                  <a:lnTo>
                    <a:pt x="27139" y="46041"/>
                  </a:lnTo>
                  <a:lnTo>
                    <a:pt x="29442" y="43618"/>
                  </a:lnTo>
                  <a:lnTo>
                    <a:pt x="37310" y="35748"/>
                  </a:lnTo>
                  <a:lnTo>
                    <a:pt x="40375" y="32354"/>
                  </a:lnTo>
                  <a:lnTo>
                    <a:pt x="44082" y="27397"/>
                  </a:lnTo>
                  <a:lnTo>
                    <a:pt x="45385" y="25074"/>
                  </a:lnTo>
                  <a:lnTo>
                    <a:pt x="46983" y="20609"/>
                  </a:lnTo>
                  <a:lnTo>
                    <a:pt x="47343" y="18543"/>
                  </a:lnTo>
                  <a:lnTo>
                    <a:pt x="47298" y="11264"/>
                  </a:lnTo>
                  <a:lnTo>
                    <a:pt x="46015" y="7681"/>
                  </a:lnTo>
                  <a:lnTo>
                    <a:pt x="44415" y="5872"/>
                  </a:lnTo>
                  <a:close/>
                </a:path>
                <a:path w="47625" h="58420">
                  <a:moveTo>
                    <a:pt x="36887" y="0"/>
                  </a:moveTo>
                  <a:lnTo>
                    <a:pt x="16441" y="16701"/>
                  </a:lnTo>
                  <a:lnTo>
                    <a:pt x="22580" y="17449"/>
                  </a:lnTo>
                  <a:lnTo>
                    <a:pt x="22598" y="13821"/>
                  </a:lnTo>
                  <a:lnTo>
                    <a:pt x="23473" y="10985"/>
                  </a:lnTo>
                  <a:lnTo>
                    <a:pt x="26923" y="6888"/>
                  </a:lnTo>
                  <a:lnTo>
                    <a:pt x="29216" y="5872"/>
                  </a:lnTo>
                  <a:lnTo>
                    <a:pt x="44415" y="5872"/>
                  </a:lnTo>
                  <a:lnTo>
                    <a:pt x="40581" y="1540"/>
                  </a:lnTo>
                  <a:lnTo>
                    <a:pt x="36887" y="0"/>
                  </a:lnTo>
                  <a:close/>
                </a:path>
              </a:pathLst>
            </a:custGeom>
            <a:solidFill>
              <a:srgbClr val="000000"/>
            </a:solidFill>
          </p:spPr>
          <p:txBody>
            <a:bodyPr wrap="square" lIns="0" tIns="0" rIns="0" bIns="0" rtlCol="0"/>
            <a:lstStyle/>
            <a:p>
              <a:endParaRPr/>
            </a:p>
          </p:txBody>
        </p:sp>
        <p:sp>
          <p:nvSpPr>
            <p:cNvPr id="393" name="object 393"/>
            <p:cNvSpPr/>
            <p:nvPr/>
          </p:nvSpPr>
          <p:spPr>
            <a:xfrm>
              <a:off x="6635164" y="4387133"/>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394" name="object 394"/>
            <p:cNvSpPr/>
            <p:nvPr/>
          </p:nvSpPr>
          <p:spPr>
            <a:xfrm>
              <a:off x="6568552" y="4359557"/>
              <a:ext cx="48260" cy="57785"/>
            </a:xfrm>
            <a:custGeom>
              <a:avLst/>
              <a:gdLst/>
              <a:ahLst/>
              <a:cxnLst/>
              <a:rect l="l" t="t" r="r" b="b"/>
              <a:pathLst>
                <a:path w="48259" h="57785">
                  <a:moveTo>
                    <a:pt x="6796" y="49569"/>
                  </a:moveTo>
                  <a:lnTo>
                    <a:pt x="0" y="49569"/>
                  </a:lnTo>
                  <a:lnTo>
                    <a:pt x="0" y="57719"/>
                  </a:lnTo>
                  <a:lnTo>
                    <a:pt x="6796" y="57719"/>
                  </a:lnTo>
                  <a:lnTo>
                    <a:pt x="6796" y="49569"/>
                  </a:lnTo>
                  <a:close/>
                </a:path>
                <a:path w="48259" h="57785">
                  <a:moveTo>
                    <a:pt x="41174" y="43875"/>
                  </a:moveTo>
                  <a:lnTo>
                    <a:pt x="35204" y="43875"/>
                  </a:lnTo>
                  <a:lnTo>
                    <a:pt x="35204" y="57719"/>
                  </a:lnTo>
                  <a:lnTo>
                    <a:pt x="41174" y="57719"/>
                  </a:lnTo>
                  <a:lnTo>
                    <a:pt x="41174" y="43875"/>
                  </a:lnTo>
                  <a:close/>
                </a:path>
                <a:path w="48259" h="57785">
                  <a:moveTo>
                    <a:pt x="41174" y="0"/>
                  </a:moveTo>
                  <a:lnTo>
                    <a:pt x="36304" y="0"/>
                  </a:lnTo>
                  <a:lnTo>
                    <a:pt x="14119" y="37400"/>
                  </a:lnTo>
                  <a:lnTo>
                    <a:pt x="14119" y="43875"/>
                  </a:lnTo>
                  <a:lnTo>
                    <a:pt x="47745" y="43875"/>
                  </a:lnTo>
                  <a:lnTo>
                    <a:pt x="47745" y="37400"/>
                  </a:lnTo>
                  <a:lnTo>
                    <a:pt x="19994" y="37400"/>
                  </a:lnTo>
                  <a:lnTo>
                    <a:pt x="35204" y="11387"/>
                  </a:lnTo>
                  <a:lnTo>
                    <a:pt x="41174" y="11387"/>
                  </a:lnTo>
                  <a:lnTo>
                    <a:pt x="41174" y="0"/>
                  </a:lnTo>
                  <a:close/>
                </a:path>
                <a:path w="48259" h="57785">
                  <a:moveTo>
                    <a:pt x="41174" y="11387"/>
                  </a:moveTo>
                  <a:lnTo>
                    <a:pt x="35204" y="11387"/>
                  </a:lnTo>
                  <a:lnTo>
                    <a:pt x="35204" y="37400"/>
                  </a:lnTo>
                  <a:lnTo>
                    <a:pt x="41174" y="37400"/>
                  </a:lnTo>
                  <a:lnTo>
                    <a:pt x="41174" y="11387"/>
                  </a:lnTo>
                  <a:close/>
                </a:path>
              </a:pathLst>
            </a:custGeom>
            <a:solidFill>
              <a:srgbClr val="000000"/>
            </a:solidFill>
          </p:spPr>
          <p:txBody>
            <a:bodyPr wrap="square" lIns="0" tIns="0" rIns="0" bIns="0" rtlCol="0"/>
            <a:lstStyle/>
            <a:p>
              <a:endParaRPr/>
            </a:p>
          </p:txBody>
        </p:sp>
        <p:sp>
          <p:nvSpPr>
            <p:cNvPr id="395" name="object 395"/>
            <p:cNvSpPr/>
            <p:nvPr/>
          </p:nvSpPr>
          <p:spPr>
            <a:xfrm>
              <a:off x="6635164" y="4211296"/>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396" name="object 396"/>
            <p:cNvSpPr/>
            <p:nvPr/>
          </p:nvSpPr>
          <p:spPr>
            <a:xfrm>
              <a:off x="6568552" y="4183385"/>
              <a:ext cx="48260" cy="59055"/>
            </a:xfrm>
            <a:custGeom>
              <a:avLst/>
              <a:gdLst/>
              <a:ahLst/>
              <a:cxnLst/>
              <a:rect l="l" t="t" r="r" b="b"/>
              <a:pathLst>
                <a:path w="48259" h="59054">
                  <a:moveTo>
                    <a:pt x="6796" y="49904"/>
                  </a:moveTo>
                  <a:lnTo>
                    <a:pt x="0" y="49904"/>
                  </a:lnTo>
                  <a:lnTo>
                    <a:pt x="0" y="57942"/>
                  </a:lnTo>
                  <a:lnTo>
                    <a:pt x="6796" y="57942"/>
                  </a:lnTo>
                  <a:lnTo>
                    <a:pt x="6796" y="49904"/>
                  </a:lnTo>
                  <a:close/>
                </a:path>
                <a:path w="48259" h="59054">
                  <a:moveTo>
                    <a:pt x="37075" y="0"/>
                  </a:moveTo>
                  <a:lnTo>
                    <a:pt x="15811" y="19760"/>
                  </a:lnTo>
                  <a:lnTo>
                    <a:pt x="15811" y="40972"/>
                  </a:lnTo>
                  <a:lnTo>
                    <a:pt x="17381" y="48118"/>
                  </a:lnTo>
                  <a:lnTo>
                    <a:pt x="23661" y="56826"/>
                  </a:lnTo>
                  <a:lnTo>
                    <a:pt x="27712" y="58947"/>
                  </a:lnTo>
                  <a:lnTo>
                    <a:pt x="35609" y="58947"/>
                  </a:lnTo>
                  <a:lnTo>
                    <a:pt x="38213" y="58165"/>
                  </a:lnTo>
                  <a:lnTo>
                    <a:pt x="42809" y="54816"/>
                  </a:lnTo>
                  <a:lnTo>
                    <a:pt x="44105" y="53142"/>
                  </a:lnTo>
                  <a:lnTo>
                    <a:pt x="30861" y="53142"/>
                  </a:lnTo>
                  <a:lnTo>
                    <a:pt x="29216" y="52583"/>
                  </a:lnTo>
                  <a:lnTo>
                    <a:pt x="27646" y="51355"/>
                  </a:lnTo>
                  <a:lnTo>
                    <a:pt x="26076" y="50239"/>
                  </a:lnTo>
                  <a:lnTo>
                    <a:pt x="24854" y="48453"/>
                  </a:lnTo>
                  <a:lnTo>
                    <a:pt x="23115" y="43987"/>
                  </a:lnTo>
                  <a:lnTo>
                    <a:pt x="22674" y="41754"/>
                  </a:lnTo>
                  <a:lnTo>
                    <a:pt x="22674" y="35502"/>
                  </a:lnTo>
                  <a:lnTo>
                    <a:pt x="23614" y="32488"/>
                  </a:lnTo>
                  <a:lnTo>
                    <a:pt x="25494" y="30255"/>
                  </a:lnTo>
                  <a:lnTo>
                    <a:pt x="27105" y="28245"/>
                  </a:lnTo>
                  <a:lnTo>
                    <a:pt x="21752" y="28245"/>
                  </a:lnTo>
                  <a:lnTo>
                    <a:pt x="21818" y="22216"/>
                  </a:lnTo>
                  <a:lnTo>
                    <a:pt x="22354" y="17974"/>
                  </a:lnTo>
                  <a:lnTo>
                    <a:pt x="30984" y="5805"/>
                  </a:lnTo>
                  <a:lnTo>
                    <a:pt x="44562" y="5805"/>
                  </a:lnTo>
                  <a:lnTo>
                    <a:pt x="40205" y="1228"/>
                  </a:lnTo>
                  <a:lnTo>
                    <a:pt x="37075" y="0"/>
                  </a:lnTo>
                  <a:close/>
                </a:path>
                <a:path w="48259" h="59054">
                  <a:moveTo>
                    <a:pt x="44525" y="26794"/>
                  </a:moveTo>
                  <a:lnTo>
                    <a:pt x="35073" y="26794"/>
                  </a:lnTo>
                  <a:lnTo>
                    <a:pt x="37329" y="27910"/>
                  </a:lnTo>
                  <a:lnTo>
                    <a:pt x="39124" y="30255"/>
                  </a:lnTo>
                  <a:lnTo>
                    <a:pt x="40910" y="32488"/>
                  </a:lnTo>
                  <a:lnTo>
                    <a:pt x="41772" y="35502"/>
                  </a:lnTo>
                  <a:lnTo>
                    <a:pt x="41743" y="43987"/>
                  </a:lnTo>
                  <a:lnTo>
                    <a:pt x="40901" y="47113"/>
                  </a:lnTo>
                  <a:lnTo>
                    <a:pt x="39087" y="49457"/>
                  </a:lnTo>
                  <a:lnTo>
                    <a:pt x="37272" y="51913"/>
                  </a:lnTo>
                  <a:lnTo>
                    <a:pt x="35110" y="53142"/>
                  </a:lnTo>
                  <a:lnTo>
                    <a:pt x="44105" y="53142"/>
                  </a:lnTo>
                  <a:lnTo>
                    <a:pt x="44624" y="52472"/>
                  </a:lnTo>
                  <a:lnTo>
                    <a:pt x="47246" y="46220"/>
                  </a:lnTo>
                  <a:lnTo>
                    <a:pt x="47904" y="42870"/>
                  </a:lnTo>
                  <a:lnTo>
                    <a:pt x="47904" y="33716"/>
                  </a:lnTo>
                  <a:lnTo>
                    <a:pt x="46513" y="29250"/>
                  </a:lnTo>
                  <a:lnTo>
                    <a:pt x="44525" y="26794"/>
                  </a:lnTo>
                  <a:close/>
                </a:path>
                <a:path w="48259" h="59054">
                  <a:moveTo>
                    <a:pt x="37526" y="20542"/>
                  </a:moveTo>
                  <a:lnTo>
                    <a:pt x="31275" y="20542"/>
                  </a:lnTo>
                  <a:lnTo>
                    <a:pt x="29094" y="21100"/>
                  </a:lnTo>
                  <a:lnTo>
                    <a:pt x="27017" y="22440"/>
                  </a:lnTo>
                  <a:lnTo>
                    <a:pt x="24939" y="23668"/>
                  </a:lnTo>
                  <a:lnTo>
                    <a:pt x="23181" y="25566"/>
                  </a:lnTo>
                  <a:lnTo>
                    <a:pt x="21752" y="28245"/>
                  </a:lnTo>
                  <a:lnTo>
                    <a:pt x="27105" y="28245"/>
                  </a:lnTo>
                  <a:lnTo>
                    <a:pt x="27374" y="27910"/>
                  </a:lnTo>
                  <a:lnTo>
                    <a:pt x="29658" y="26794"/>
                  </a:lnTo>
                  <a:lnTo>
                    <a:pt x="44525" y="26794"/>
                  </a:lnTo>
                  <a:lnTo>
                    <a:pt x="43712" y="25789"/>
                  </a:lnTo>
                  <a:lnTo>
                    <a:pt x="40920" y="22216"/>
                  </a:lnTo>
                  <a:lnTo>
                    <a:pt x="37526" y="20542"/>
                  </a:lnTo>
                  <a:close/>
                </a:path>
                <a:path w="48259" h="59054">
                  <a:moveTo>
                    <a:pt x="44562" y="5805"/>
                  </a:moveTo>
                  <a:lnTo>
                    <a:pt x="35251" y="5805"/>
                  </a:lnTo>
                  <a:lnTo>
                    <a:pt x="37244" y="6810"/>
                  </a:lnTo>
                  <a:lnTo>
                    <a:pt x="38852" y="8819"/>
                  </a:lnTo>
                  <a:lnTo>
                    <a:pt x="39829" y="10159"/>
                  </a:lnTo>
                  <a:lnTo>
                    <a:pt x="40581" y="12169"/>
                  </a:lnTo>
                  <a:lnTo>
                    <a:pt x="41108" y="14960"/>
                  </a:lnTo>
                  <a:lnTo>
                    <a:pt x="47049" y="14401"/>
                  </a:lnTo>
                  <a:lnTo>
                    <a:pt x="46560" y="9936"/>
                  </a:lnTo>
                  <a:lnTo>
                    <a:pt x="45094" y="6363"/>
                  </a:lnTo>
                  <a:lnTo>
                    <a:pt x="44562" y="5805"/>
                  </a:lnTo>
                  <a:close/>
                </a:path>
              </a:pathLst>
            </a:custGeom>
            <a:solidFill>
              <a:srgbClr val="000000"/>
            </a:solidFill>
          </p:spPr>
          <p:txBody>
            <a:bodyPr wrap="square" lIns="0" tIns="0" rIns="0" bIns="0" rtlCol="0"/>
            <a:lstStyle/>
            <a:p>
              <a:endParaRPr/>
            </a:p>
          </p:txBody>
        </p:sp>
        <p:sp>
          <p:nvSpPr>
            <p:cNvPr id="397" name="object 397"/>
            <p:cNvSpPr/>
            <p:nvPr/>
          </p:nvSpPr>
          <p:spPr>
            <a:xfrm>
              <a:off x="6635164" y="4035346"/>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398" name="object 398"/>
            <p:cNvSpPr/>
            <p:nvPr/>
          </p:nvSpPr>
          <p:spPr>
            <a:xfrm>
              <a:off x="6568552" y="4007547"/>
              <a:ext cx="48260" cy="59055"/>
            </a:xfrm>
            <a:custGeom>
              <a:avLst/>
              <a:gdLst/>
              <a:ahLst/>
              <a:cxnLst/>
              <a:rect l="l" t="t" r="r" b="b"/>
              <a:pathLst>
                <a:path w="48259" h="59054">
                  <a:moveTo>
                    <a:pt x="6796" y="49792"/>
                  </a:moveTo>
                  <a:lnTo>
                    <a:pt x="0" y="49792"/>
                  </a:lnTo>
                  <a:lnTo>
                    <a:pt x="0" y="57942"/>
                  </a:lnTo>
                  <a:lnTo>
                    <a:pt x="6796" y="57942"/>
                  </a:lnTo>
                  <a:lnTo>
                    <a:pt x="6796" y="49792"/>
                  </a:lnTo>
                  <a:close/>
                </a:path>
                <a:path w="48259" h="59054">
                  <a:moveTo>
                    <a:pt x="36173" y="0"/>
                  </a:moveTo>
                  <a:lnTo>
                    <a:pt x="27703" y="0"/>
                  </a:lnTo>
                  <a:lnTo>
                    <a:pt x="24319" y="1339"/>
                  </a:lnTo>
                  <a:lnTo>
                    <a:pt x="19242" y="7145"/>
                  </a:lnTo>
                  <a:lnTo>
                    <a:pt x="17964" y="10606"/>
                  </a:lnTo>
                  <a:lnTo>
                    <a:pt x="17993" y="17751"/>
                  </a:lnTo>
                  <a:lnTo>
                    <a:pt x="18565" y="19984"/>
                  </a:lnTo>
                  <a:lnTo>
                    <a:pt x="20953" y="24003"/>
                  </a:lnTo>
                  <a:lnTo>
                    <a:pt x="22786" y="25566"/>
                  </a:lnTo>
                  <a:lnTo>
                    <a:pt x="25259" y="26571"/>
                  </a:lnTo>
                  <a:lnTo>
                    <a:pt x="22297" y="27575"/>
                  </a:lnTo>
                  <a:lnTo>
                    <a:pt x="20023" y="29250"/>
                  </a:lnTo>
                  <a:lnTo>
                    <a:pt x="18415" y="31818"/>
                  </a:lnTo>
                  <a:lnTo>
                    <a:pt x="16817" y="34274"/>
                  </a:lnTo>
                  <a:lnTo>
                    <a:pt x="16009" y="37512"/>
                  </a:lnTo>
                  <a:lnTo>
                    <a:pt x="16047" y="46331"/>
                  </a:lnTo>
                  <a:lnTo>
                    <a:pt x="17484" y="50462"/>
                  </a:lnTo>
                  <a:lnTo>
                    <a:pt x="23360" y="57161"/>
                  </a:lnTo>
                  <a:lnTo>
                    <a:pt x="27233" y="58835"/>
                  </a:lnTo>
                  <a:lnTo>
                    <a:pt x="36821" y="58835"/>
                  </a:lnTo>
                  <a:lnTo>
                    <a:pt x="40694" y="57161"/>
                  </a:lnTo>
                  <a:lnTo>
                    <a:pt x="44317" y="53030"/>
                  </a:lnTo>
                  <a:lnTo>
                    <a:pt x="30260" y="53030"/>
                  </a:lnTo>
                  <a:lnTo>
                    <a:pt x="28549" y="52583"/>
                  </a:lnTo>
                  <a:lnTo>
                    <a:pt x="26951" y="51467"/>
                  </a:lnTo>
                  <a:lnTo>
                    <a:pt x="25362" y="50462"/>
                  </a:lnTo>
                  <a:lnTo>
                    <a:pt x="24159" y="49011"/>
                  </a:lnTo>
                  <a:lnTo>
                    <a:pt x="22551" y="45215"/>
                  </a:lnTo>
                  <a:lnTo>
                    <a:pt x="22147" y="43317"/>
                  </a:lnTo>
                  <a:lnTo>
                    <a:pt x="22184" y="37846"/>
                  </a:lnTo>
                  <a:lnTo>
                    <a:pt x="23068" y="35167"/>
                  </a:lnTo>
                  <a:lnTo>
                    <a:pt x="24911" y="32934"/>
                  </a:lnTo>
                  <a:lnTo>
                    <a:pt x="26763" y="30813"/>
                  </a:lnTo>
                  <a:lnTo>
                    <a:pt x="29085" y="29697"/>
                  </a:lnTo>
                  <a:lnTo>
                    <a:pt x="44212" y="29697"/>
                  </a:lnTo>
                  <a:lnTo>
                    <a:pt x="41869" y="27799"/>
                  </a:lnTo>
                  <a:lnTo>
                    <a:pt x="38889" y="26571"/>
                  </a:lnTo>
                  <a:lnTo>
                    <a:pt x="41296" y="25566"/>
                  </a:lnTo>
                  <a:lnTo>
                    <a:pt x="43091" y="24003"/>
                  </a:lnTo>
                  <a:lnTo>
                    <a:pt x="29696" y="23891"/>
                  </a:lnTo>
                  <a:lnTo>
                    <a:pt x="27769" y="22998"/>
                  </a:lnTo>
                  <a:lnTo>
                    <a:pt x="26293" y="21323"/>
                  </a:lnTo>
                  <a:lnTo>
                    <a:pt x="24807" y="19537"/>
                  </a:lnTo>
                  <a:lnTo>
                    <a:pt x="24139" y="17527"/>
                  </a:lnTo>
                  <a:lnTo>
                    <a:pt x="24065" y="12169"/>
                  </a:lnTo>
                  <a:lnTo>
                    <a:pt x="24817" y="10159"/>
                  </a:lnTo>
                  <a:lnTo>
                    <a:pt x="27825" y="6586"/>
                  </a:lnTo>
                  <a:lnTo>
                    <a:pt x="29714" y="5805"/>
                  </a:lnTo>
                  <a:lnTo>
                    <a:pt x="43463" y="5805"/>
                  </a:lnTo>
                  <a:lnTo>
                    <a:pt x="39585" y="1451"/>
                  </a:lnTo>
                  <a:lnTo>
                    <a:pt x="36173" y="0"/>
                  </a:lnTo>
                  <a:close/>
                </a:path>
                <a:path w="48259" h="59054">
                  <a:moveTo>
                    <a:pt x="44212" y="29697"/>
                  </a:moveTo>
                  <a:lnTo>
                    <a:pt x="34763" y="29697"/>
                  </a:lnTo>
                  <a:lnTo>
                    <a:pt x="37160" y="30813"/>
                  </a:lnTo>
                  <a:lnTo>
                    <a:pt x="40986" y="35279"/>
                  </a:lnTo>
                  <a:lnTo>
                    <a:pt x="41745" y="37512"/>
                  </a:lnTo>
                  <a:lnTo>
                    <a:pt x="41825" y="45215"/>
                  </a:lnTo>
                  <a:lnTo>
                    <a:pt x="41014" y="47671"/>
                  </a:lnTo>
                  <a:lnTo>
                    <a:pt x="39153" y="49792"/>
                  </a:lnTo>
                  <a:lnTo>
                    <a:pt x="37301" y="52025"/>
                  </a:lnTo>
                  <a:lnTo>
                    <a:pt x="34941" y="53030"/>
                  </a:lnTo>
                  <a:lnTo>
                    <a:pt x="44317" y="53030"/>
                  </a:lnTo>
                  <a:lnTo>
                    <a:pt x="46570" y="50462"/>
                  </a:lnTo>
                  <a:lnTo>
                    <a:pt x="48036" y="46331"/>
                  </a:lnTo>
                  <a:lnTo>
                    <a:pt x="47953" y="37512"/>
                  </a:lnTo>
                  <a:lnTo>
                    <a:pt x="47265" y="34720"/>
                  </a:lnTo>
                  <a:lnTo>
                    <a:pt x="44212" y="29697"/>
                  </a:lnTo>
                  <a:close/>
                </a:path>
                <a:path w="48259" h="59054">
                  <a:moveTo>
                    <a:pt x="43463" y="5805"/>
                  </a:moveTo>
                  <a:lnTo>
                    <a:pt x="34246" y="5805"/>
                  </a:lnTo>
                  <a:lnTo>
                    <a:pt x="36135" y="6698"/>
                  </a:lnTo>
                  <a:lnTo>
                    <a:pt x="37649" y="8484"/>
                  </a:lnTo>
                  <a:lnTo>
                    <a:pt x="39162" y="10159"/>
                  </a:lnTo>
                  <a:lnTo>
                    <a:pt x="39839" y="12169"/>
                  </a:lnTo>
                  <a:lnTo>
                    <a:pt x="39833" y="17751"/>
                  </a:lnTo>
                  <a:lnTo>
                    <a:pt x="39181" y="19537"/>
                  </a:lnTo>
                  <a:lnTo>
                    <a:pt x="37714" y="21323"/>
                  </a:lnTo>
                  <a:lnTo>
                    <a:pt x="36238" y="22998"/>
                  </a:lnTo>
                  <a:lnTo>
                    <a:pt x="34358" y="23891"/>
                  </a:lnTo>
                  <a:lnTo>
                    <a:pt x="43157" y="23891"/>
                  </a:lnTo>
                  <a:lnTo>
                    <a:pt x="45460" y="19984"/>
                  </a:lnTo>
                  <a:lnTo>
                    <a:pt x="46053" y="17751"/>
                  </a:lnTo>
                  <a:lnTo>
                    <a:pt x="45971" y="10606"/>
                  </a:lnTo>
                  <a:lnTo>
                    <a:pt x="44755" y="7256"/>
                  </a:lnTo>
                  <a:lnTo>
                    <a:pt x="43463" y="5805"/>
                  </a:lnTo>
                  <a:close/>
                </a:path>
              </a:pathLst>
            </a:custGeom>
            <a:solidFill>
              <a:srgbClr val="000000"/>
            </a:solidFill>
          </p:spPr>
          <p:txBody>
            <a:bodyPr wrap="square" lIns="0" tIns="0" rIns="0" bIns="0" rtlCol="0"/>
            <a:lstStyle/>
            <a:p>
              <a:endParaRPr/>
            </a:p>
          </p:txBody>
        </p:sp>
        <p:sp>
          <p:nvSpPr>
            <p:cNvPr id="399" name="object 399"/>
            <p:cNvSpPr/>
            <p:nvPr/>
          </p:nvSpPr>
          <p:spPr>
            <a:xfrm>
              <a:off x="6635164" y="3859732"/>
              <a:ext cx="28575" cy="0"/>
            </a:xfrm>
            <a:custGeom>
              <a:avLst/>
              <a:gdLst/>
              <a:ahLst/>
              <a:cxnLst/>
              <a:rect l="l" t="t" r="r" b="b"/>
              <a:pathLst>
                <a:path w="28575">
                  <a:moveTo>
                    <a:pt x="28239" y="0"/>
                  </a:moveTo>
                  <a:lnTo>
                    <a:pt x="0" y="0"/>
                  </a:lnTo>
                </a:path>
              </a:pathLst>
            </a:custGeom>
            <a:ln w="4821">
              <a:solidFill>
                <a:srgbClr val="000000"/>
              </a:solidFill>
            </a:ln>
          </p:spPr>
          <p:txBody>
            <a:bodyPr wrap="square" lIns="0" tIns="0" rIns="0" bIns="0" rtlCol="0"/>
            <a:lstStyle/>
            <a:p>
              <a:endParaRPr/>
            </a:p>
          </p:txBody>
        </p:sp>
        <p:sp>
          <p:nvSpPr>
            <p:cNvPr id="400" name="object 400"/>
            <p:cNvSpPr/>
            <p:nvPr/>
          </p:nvSpPr>
          <p:spPr>
            <a:xfrm>
              <a:off x="6588951" y="3831821"/>
              <a:ext cx="18415" cy="58419"/>
            </a:xfrm>
            <a:custGeom>
              <a:avLst/>
              <a:gdLst/>
              <a:ahLst/>
              <a:cxnLst/>
              <a:rect l="l" t="t" r="r" b="b"/>
              <a:pathLst>
                <a:path w="18415" h="58420">
                  <a:moveTo>
                    <a:pt x="17907" y="0"/>
                  </a:moveTo>
                  <a:lnTo>
                    <a:pt x="14063" y="0"/>
                  </a:lnTo>
                  <a:lnTo>
                    <a:pt x="13019" y="2456"/>
                  </a:lnTo>
                  <a:lnTo>
                    <a:pt x="11252" y="5023"/>
                  </a:lnTo>
                  <a:lnTo>
                    <a:pt x="6260" y="10382"/>
                  </a:lnTo>
                  <a:lnTo>
                    <a:pt x="3337" y="12615"/>
                  </a:lnTo>
                  <a:lnTo>
                    <a:pt x="0" y="14401"/>
                  </a:lnTo>
                  <a:lnTo>
                    <a:pt x="0" y="21323"/>
                  </a:lnTo>
                  <a:lnTo>
                    <a:pt x="11938" y="12727"/>
                  </a:lnTo>
                  <a:lnTo>
                    <a:pt x="11938" y="57942"/>
                  </a:lnTo>
                  <a:lnTo>
                    <a:pt x="17907" y="57942"/>
                  </a:lnTo>
                  <a:lnTo>
                    <a:pt x="17907" y="0"/>
                  </a:lnTo>
                  <a:close/>
                </a:path>
              </a:pathLst>
            </a:custGeom>
            <a:solidFill>
              <a:srgbClr val="000000"/>
            </a:solidFill>
          </p:spPr>
          <p:txBody>
            <a:bodyPr wrap="square" lIns="0" tIns="0" rIns="0" bIns="0" rtlCol="0"/>
            <a:lstStyle/>
            <a:p>
              <a:endParaRPr/>
            </a:p>
          </p:txBody>
        </p:sp>
        <p:sp>
          <p:nvSpPr>
            <p:cNvPr id="401" name="object 401"/>
            <p:cNvSpPr/>
            <p:nvPr/>
          </p:nvSpPr>
          <p:spPr>
            <a:xfrm>
              <a:off x="6663403" y="4791906"/>
              <a:ext cx="829944" cy="33655"/>
            </a:xfrm>
            <a:custGeom>
              <a:avLst/>
              <a:gdLst/>
              <a:ahLst/>
              <a:cxnLst/>
              <a:rect l="l" t="t" r="r" b="b"/>
              <a:pathLst>
                <a:path w="829945" h="33654">
                  <a:moveTo>
                    <a:pt x="0" y="0"/>
                  </a:moveTo>
                  <a:lnTo>
                    <a:pt x="829810" y="0"/>
                  </a:lnTo>
                </a:path>
                <a:path w="829945" h="33654">
                  <a:moveTo>
                    <a:pt x="44718" y="0"/>
                  </a:moveTo>
                  <a:lnTo>
                    <a:pt x="44718" y="33515"/>
                  </a:lnTo>
                </a:path>
              </a:pathLst>
            </a:custGeom>
            <a:ln w="4440">
              <a:solidFill>
                <a:srgbClr val="000000"/>
              </a:solidFill>
            </a:ln>
          </p:spPr>
          <p:txBody>
            <a:bodyPr wrap="square" lIns="0" tIns="0" rIns="0" bIns="0" rtlCol="0"/>
            <a:lstStyle/>
            <a:p>
              <a:endParaRPr/>
            </a:p>
          </p:txBody>
        </p:sp>
        <p:sp>
          <p:nvSpPr>
            <p:cNvPr id="402" name="object 402"/>
            <p:cNvSpPr/>
            <p:nvPr/>
          </p:nvSpPr>
          <p:spPr>
            <a:xfrm>
              <a:off x="6691191" y="4857228"/>
              <a:ext cx="31750" cy="59055"/>
            </a:xfrm>
            <a:custGeom>
              <a:avLst/>
              <a:gdLst/>
              <a:ahLst/>
              <a:cxnLst/>
              <a:rect l="l" t="t" r="r" b="b"/>
              <a:pathLst>
                <a:path w="31750" h="59054">
                  <a:moveTo>
                    <a:pt x="18453" y="0"/>
                  </a:moveTo>
                  <a:lnTo>
                    <a:pt x="0" y="22663"/>
                  </a:lnTo>
                  <a:lnTo>
                    <a:pt x="0" y="40336"/>
                  </a:lnTo>
                  <a:lnTo>
                    <a:pt x="1598" y="48151"/>
                  </a:lnTo>
                  <a:lnTo>
                    <a:pt x="7482" y="56949"/>
                  </a:lnTo>
                  <a:lnTo>
                    <a:pt x="11158" y="58947"/>
                  </a:lnTo>
                  <a:lnTo>
                    <a:pt x="19402" y="58947"/>
                  </a:lnTo>
                  <a:lnTo>
                    <a:pt x="22354" y="57808"/>
                  </a:lnTo>
                  <a:lnTo>
                    <a:pt x="27017" y="53264"/>
                  </a:lnTo>
                  <a:lnTo>
                    <a:pt x="27095" y="53119"/>
                  </a:lnTo>
                  <a:lnTo>
                    <a:pt x="13104" y="53119"/>
                  </a:lnTo>
                  <a:lnTo>
                    <a:pt x="10801" y="51545"/>
                  </a:lnTo>
                  <a:lnTo>
                    <a:pt x="7069" y="45271"/>
                  </a:lnTo>
                  <a:lnTo>
                    <a:pt x="6129" y="38963"/>
                  </a:lnTo>
                  <a:lnTo>
                    <a:pt x="6255" y="19224"/>
                  </a:lnTo>
                  <a:lnTo>
                    <a:pt x="7163" y="13519"/>
                  </a:lnTo>
                  <a:lnTo>
                    <a:pt x="9212" y="10003"/>
                  </a:lnTo>
                  <a:lnTo>
                    <a:pt x="10848" y="7245"/>
                  </a:lnTo>
                  <a:lnTo>
                    <a:pt x="13038" y="5861"/>
                  </a:lnTo>
                  <a:lnTo>
                    <a:pt x="26820" y="5861"/>
                  </a:lnTo>
                  <a:lnTo>
                    <a:pt x="26302" y="4912"/>
                  </a:lnTo>
                  <a:lnTo>
                    <a:pt x="24676" y="3114"/>
                  </a:lnTo>
                  <a:lnTo>
                    <a:pt x="20746" y="625"/>
                  </a:lnTo>
                  <a:lnTo>
                    <a:pt x="18453" y="0"/>
                  </a:lnTo>
                  <a:close/>
                </a:path>
                <a:path w="31750" h="59054">
                  <a:moveTo>
                    <a:pt x="26820" y="5861"/>
                  </a:moveTo>
                  <a:lnTo>
                    <a:pt x="18565" y="5861"/>
                  </a:lnTo>
                  <a:lnTo>
                    <a:pt x="20887" y="7424"/>
                  </a:lnTo>
                  <a:lnTo>
                    <a:pt x="24629" y="13676"/>
                  </a:lnTo>
                  <a:lnTo>
                    <a:pt x="25447" y="19224"/>
                  </a:lnTo>
                  <a:lnTo>
                    <a:pt x="25556" y="38963"/>
                  </a:lnTo>
                  <a:lnTo>
                    <a:pt x="24629" y="45237"/>
                  </a:lnTo>
                  <a:lnTo>
                    <a:pt x="20887" y="51545"/>
                  </a:lnTo>
                  <a:lnTo>
                    <a:pt x="18584" y="53119"/>
                  </a:lnTo>
                  <a:lnTo>
                    <a:pt x="27095" y="53119"/>
                  </a:lnTo>
                  <a:lnTo>
                    <a:pt x="28765" y="50049"/>
                  </a:lnTo>
                  <a:lnTo>
                    <a:pt x="31106" y="41732"/>
                  </a:lnTo>
                  <a:lnTo>
                    <a:pt x="31698" y="36261"/>
                  </a:lnTo>
                  <a:lnTo>
                    <a:pt x="31609" y="22663"/>
                  </a:lnTo>
                  <a:lnTo>
                    <a:pt x="31331" y="19224"/>
                  </a:lnTo>
                  <a:lnTo>
                    <a:pt x="29874" y="12470"/>
                  </a:lnTo>
                  <a:lnTo>
                    <a:pt x="28868" y="9612"/>
                  </a:lnTo>
                  <a:lnTo>
                    <a:pt x="26820" y="5861"/>
                  </a:lnTo>
                  <a:close/>
                </a:path>
              </a:pathLst>
            </a:custGeom>
            <a:solidFill>
              <a:srgbClr val="000000"/>
            </a:solidFill>
          </p:spPr>
          <p:txBody>
            <a:bodyPr wrap="square" lIns="0" tIns="0" rIns="0" bIns="0" rtlCol="0"/>
            <a:lstStyle/>
            <a:p>
              <a:endParaRPr/>
            </a:p>
          </p:txBody>
        </p:sp>
        <p:sp>
          <p:nvSpPr>
            <p:cNvPr id="403" name="object 403"/>
            <p:cNvSpPr/>
            <p:nvPr/>
          </p:nvSpPr>
          <p:spPr>
            <a:xfrm>
              <a:off x="6856095"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04" name="object 404"/>
            <p:cNvSpPr/>
            <p:nvPr/>
          </p:nvSpPr>
          <p:spPr>
            <a:xfrm>
              <a:off x="6832923" y="4857228"/>
              <a:ext cx="47625" cy="58419"/>
            </a:xfrm>
            <a:custGeom>
              <a:avLst/>
              <a:gdLst/>
              <a:ahLst/>
              <a:cxnLst/>
              <a:rect l="l" t="t" r="r" b="b"/>
              <a:pathLst>
                <a:path w="47625" h="58420">
                  <a:moveTo>
                    <a:pt x="6796" y="49893"/>
                  </a:moveTo>
                  <a:lnTo>
                    <a:pt x="0" y="49893"/>
                  </a:lnTo>
                  <a:lnTo>
                    <a:pt x="0" y="57964"/>
                  </a:lnTo>
                  <a:lnTo>
                    <a:pt x="6796" y="57964"/>
                  </a:lnTo>
                  <a:lnTo>
                    <a:pt x="6796" y="49893"/>
                  </a:lnTo>
                  <a:close/>
                </a:path>
                <a:path w="47625" h="58420">
                  <a:moveTo>
                    <a:pt x="44408" y="5861"/>
                  </a:moveTo>
                  <a:lnTo>
                    <a:pt x="34810" y="5861"/>
                  </a:lnTo>
                  <a:lnTo>
                    <a:pt x="37019" y="6832"/>
                  </a:lnTo>
                  <a:lnTo>
                    <a:pt x="40403" y="10684"/>
                  </a:lnTo>
                  <a:lnTo>
                    <a:pt x="41249" y="13062"/>
                  </a:lnTo>
                  <a:lnTo>
                    <a:pt x="41249" y="18543"/>
                  </a:lnTo>
                  <a:lnTo>
                    <a:pt x="40318" y="21390"/>
                  </a:lnTo>
                  <a:lnTo>
                    <a:pt x="36585" y="27419"/>
                  </a:lnTo>
                  <a:lnTo>
                    <a:pt x="33033" y="31472"/>
                  </a:lnTo>
                  <a:lnTo>
                    <a:pt x="24347" y="39923"/>
                  </a:lnTo>
                  <a:lnTo>
                    <a:pt x="21743" y="42837"/>
                  </a:lnTo>
                  <a:lnTo>
                    <a:pt x="18142" y="47883"/>
                  </a:lnTo>
                  <a:lnTo>
                    <a:pt x="16836" y="50440"/>
                  </a:lnTo>
                  <a:lnTo>
                    <a:pt x="16018" y="53041"/>
                  </a:lnTo>
                  <a:lnTo>
                    <a:pt x="15501" y="54615"/>
                  </a:lnTo>
                  <a:lnTo>
                    <a:pt x="15275" y="56256"/>
                  </a:lnTo>
                  <a:lnTo>
                    <a:pt x="15313" y="57964"/>
                  </a:lnTo>
                  <a:lnTo>
                    <a:pt x="47444" y="57964"/>
                  </a:lnTo>
                  <a:lnTo>
                    <a:pt x="47444" y="51143"/>
                  </a:lnTo>
                  <a:lnTo>
                    <a:pt x="23604" y="51143"/>
                  </a:lnTo>
                  <a:lnTo>
                    <a:pt x="24272" y="49859"/>
                  </a:lnTo>
                  <a:lnTo>
                    <a:pt x="25108" y="48586"/>
                  </a:lnTo>
                  <a:lnTo>
                    <a:pt x="27139" y="46041"/>
                  </a:lnTo>
                  <a:lnTo>
                    <a:pt x="29442" y="43618"/>
                  </a:lnTo>
                  <a:lnTo>
                    <a:pt x="37310" y="35736"/>
                  </a:lnTo>
                  <a:lnTo>
                    <a:pt x="40375" y="32354"/>
                  </a:lnTo>
                  <a:lnTo>
                    <a:pt x="44082" y="27397"/>
                  </a:lnTo>
                  <a:lnTo>
                    <a:pt x="45385" y="25063"/>
                  </a:lnTo>
                  <a:lnTo>
                    <a:pt x="46983" y="20609"/>
                  </a:lnTo>
                  <a:lnTo>
                    <a:pt x="47341" y="18543"/>
                  </a:lnTo>
                  <a:lnTo>
                    <a:pt x="47298" y="11264"/>
                  </a:lnTo>
                  <a:lnTo>
                    <a:pt x="46015" y="7681"/>
                  </a:lnTo>
                  <a:lnTo>
                    <a:pt x="44408" y="5861"/>
                  </a:lnTo>
                  <a:close/>
                </a:path>
                <a:path w="47625" h="58420">
                  <a:moveTo>
                    <a:pt x="36887" y="0"/>
                  </a:moveTo>
                  <a:lnTo>
                    <a:pt x="16441" y="16690"/>
                  </a:lnTo>
                  <a:lnTo>
                    <a:pt x="22580" y="17438"/>
                  </a:lnTo>
                  <a:lnTo>
                    <a:pt x="22598" y="13821"/>
                  </a:lnTo>
                  <a:lnTo>
                    <a:pt x="23473" y="10985"/>
                  </a:lnTo>
                  <a:lnTo>
                    <a:pt x="26923" y="6888"/>
                  </a:lnTo>
                  <a:lnTo>
                    <a:pt x="29216" y="5861"/>
                  </a:lnTo>
                  <a:lnTo>
                    <a:pt x="44408" y="5861"/>
                  </a:lnTo>
                  <a:lnTo>
                    <a:pt x="40581" y="1529"/>
                  </a:lnTo>
                  <a:lnTo>
                    <a:pt x="36887" y="0"/>
                  </a:lnTo>
                  <a:close/>
                </a:path>
              </a:pathLst>
            </a:custGeom>
            <a:solidFill>
              <a:srgbClr val="000000"/>
            </a:solidFill>
          </p:spPr>
          <p:txBody>
            <a:bodyPr wrap="square" lIns="0" tIns="0" rIns="0" bIns="0" rtlCol="0"/>
            <a:lstStyle/>
            <a:p>
              <a:endParaRPr/>
            </a:p>
          </p:txBody>
        </p:sp>
        <p:sp>
          <p:nvSpPr>
            <p:cNvPr id="405" name="object 405"/>
            <p:cNvSpPr/>
            <p:nvPr/>
          </p:nvSpPr>
          <p:spPr>
            <a:xfrm>
              <a:off x="7004228"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06" name="object 406"/>
            <p:cNvSpPr/>
            <p:nvPr/>
          </p:nvSpPr>
          <p:spPr>
            <a:xfrm>
              <a:off x="6981056" y="4857462"/>
              <a:ext cx="48260" cy="57785"/>
            </a:xfrm>
            <a:custGeom>
              <a:avLst/>
              <a:gdLst/>
              <a:ahLst/>
              <a:cxnLst/>
              <a:rect l="l" t="t" r="r" b="b"/>
              <a:pathLst>
                <a:path w="48259" h="57785">
                  <a:moveTo>
                    <a:pt x="6796" y="49658"/>
                  </a:moveTo>
                  <a:lnTo>
                    <a:pt x="0" y="49658"/>
                  </a:lnTo>
                  <a:lnTo>
                    <a:pt x="0" y="57730"/>
                  </a:lnTo>
                  <a:lnTo>
                    <a:pt x="6796" y="57730"/>
                  </a:lnTo>
                  <a:lnTo>
                    <a:pt x="6796" y="49658"/>
                  </a:lnTo>
                  <a:close/>
                </a:path>
                <a:path w="48259" h="57785">
                  <a:moveTo>
                    <a:pt x="41193" y="43909"/>
                  </a:moveTo>
                  <a:lnTo>
                    <a:pt x="35176" y="43909"/>
                  </a:lnTo>
                  <a:lnTo>
                    <a:pt x="35176" y="57730"/>
                  </a:lnTo>
                  <a:lnTo>
                    <a:pt x="41193" y="57730"/>
                  </a:lnTo>
                  <a:lnTo>
                    <a:pt x="41193" y="43909"/>
                  </a:lnTo>
                  <a:close/>
                </a:path>
                <a:path w="48259" h="57785">
                  <a:moveTo>
                    <a:pt x="41192" y="0"/>
                  </a:moveTo>
                  <a:lnTo>
                    <a:pt x="36304" y="0"/>
                  </a:lnTo>
                  <a:lnTo>
                    <a:pt x="14119" y="37411"/>
                  </a:lnTo>
                  <a:lnTo>
                    <a:pt x="14119" y="43909"/>
                  </a:lnTo>
                  <a:lnTo>
                    <a:pt x="47773" y="43909"/>
                  </a:lnTo>
                  <a:lnTo>
                    <a:pt x="47773" y="37411"/>
                  </a:lnTo>
                  <a:lnTo>
                    <a:pt x="19994" y="37411"/>
                  </a:lnTo>
                  <a:lnTo>
                    <a:pt x="35176" y="11376"/>
                  </a:lnTo>
                  <a:lnTo>
                    <a:pt x="41192" y="11376"/>
                  </a:lnTo>
                  <a:lnTo>
                    <a:pt x="41192" y="0"/>
                  </a:lnTo>
                  <a:close/>
                </a:path>
                <a:path w="48259" h="57785">
                  <a:moveTo>
                    <a:pt x="41192" y="11376"/>
                  </a:moveTo>
                  <a:lnTo>
                    <a:pt x="35176" y="11376"/>
                  </a:lnTo>
                  <a:lnTo>
                    <a:pt x="35176" y="37411"/>
                  </a:lnTo>
                  <a:lnTo>
                    <a:pt x="41193" y="37411"/>
                  </a:lnTo>
                  <a:lnTo>
                    <a:pt x="41192" y="11376"/>
                  </a:lnTo>
                  <a:close/>
                </a:path>
              </a:pathLst>
            </a:custGeom>
            <a:solidFill>
              <a:srgbClr val="000000"/>
            </a:solidFill>
          </p:spPr>
          <p:txBody>
            <a:bodyPr wrap="square" lIns="0" tIns="0" rIns="0" bIns="0" rtlCol="0"/>
            <a:lstStyle/>
            <a:p>
              <a:endParaRPr/>
            </a:p>
          </p:txBody>
        </p:sp>
        <p:sp>
          <p:nvSpPr>
            <p:cNvPr id="407" name="object 407"/>
            <p:cNvSpPr/>
            <p:nvPr/>
          </p:nvSpPr>
          <p:spPr>
            <a:xfrm>
              <a:off x="7152352"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08" name="object 408"/>
            <p:cNvSpPr/>
            <p:nvPr/>
          </p:nvSpPr>
          <p:spPr>
            <a:xfrm>
              <a:off x="7129226" y="4857228"/>
              <a:ext cx="48260" cy="59055"/>
            </a:xfrm>
            <a:custGeom>
              <a:avLst/>
              <a:gdLst/>
              <a:ahLst/>
              <a:cxnLst/>
              <a:rect l="l" t="t" r="r" b="b"/>
              <a:pathLst>
                <a:path w="48259" h="59054">
                  <a:moveTo>
                    <a:pt x="6768" y="49893"/>
                  </a:moveTo>
                  <a:lnTo>
                    <a:pt x="0" y="49893"/>
                  </a:lnTo>
                  <a:lnTo>
                    <a:pt x="0" y="57964"/>
                  </a:lnTo>
                  <a:lnTo>
                    <a:pt x="6768" y="57964"/>
                  </a:lnTo>
                  <a:lnTo>
                    <a:pt x="6768" y="49893"/>
                  </a:lnTo>
                  <a:close/>
                </a:path>
                <a:path w="48259" h="59054">
                  <a:moveTo>
                    <a:pt x="37037" y="0"/>
                  </a:moveTo>
                  <a:lnTo>
                    <a:pt x="28107" y="0"/>
                  </a:lnTo>
                  <a:lnTo>
                    <a:pt x="23971" y="2199"/>
                  </a:lnTo>
                  <a:lnTo>
                    <a:pt x="17484" y="11677"/>
                  </a:lnTo>
                  <a:lnTo>
                    <a:pt x="15792" y="19794"/>
                  </a:lnTo>
                  <a:lnTo>
                    <a:pt x="15792" y="40928"/>
                  </a:lnTo>
                  <a:lnTo>
                    <a:pt x="17296" y="48084"/>
                  </a:lnTo>
                  <a:lnTo>
                    <a:pt x="20564" y="52527"/>
                  </a:lnTo>
                  <a:lnTo>
                    <a:pt x="23595" y="56770"/>
                  </a:lnTo>
                  <a:lnTo>
                    <a:pt x="27637" y="58947"/>
                  </a:lnTo>
                  <a:lnTo>
                    <a:pt x="35533" y="58947"/>
                  </a:lnTo>
                  <a:lnTo>
                    <a:pt x="38166" y="58121"/>
                  </a:lnTo>
                  <a:lnTo>
                    <a:pt x="40516" y="56468"/>
                  </a:lnTo>
                  <a:lnTo>
                    <a:pt x="42772" y="54805"/>
                  </a:lnTo>
                  <a:lnTo>
                    <a:pt x="44038" y="53119"/>
                  </a:lnTo>
                  <a:lnTo>
                    <a:pt x="30833" y="53119"/>
                  </a:lnTo>
                  <a:lnTo>
                    <a:pt x="29141" y="52527"/>
                  </a:lnTo>
                  <a:lnTo>
                    <a:pt x="27637" y="51366"/>
                  </a:lnTo>
                  <a:lnTo>
                    <a:pt x="26039" y="50194"/>
                  </a:lnTo>
                  <a:lnTo>
                    <a:pt x="24817" y="48497"/>
                  </a:lnTo>
                  <a:lnTo>
                    <a:pt x="23947" y="46208"/>
                  </a:lnTo>
                  <a:lnTo>
                    <a:pt x="23031" y="44031"/>
                  </a:lnTo>
                  <a:lnTo>
                    <a:pt x="22655" y="41698"/>
                  </a:lnTo>
                  <a:lnTo>
                    <a:pt x="22655" y="35524"/>
                  </a:lnTo>
                  <a:lnTo>
                    <a:pt x="23595" y="32521"/>
                  </a:lnTo>
                  <a:lnTo>
                    <a:pt x="27136" y="28189"/>
                  </a:lnTo>
                  <a:lnTo>
                    <a:pt x="21715" y="28189"/>
                  </a:lnTo>
                  <a:lnTo>
                    <a:pt x="21736" y="22250"/>
                  </a:lnTo>
                  <a:lnTo>
                    <a:pt x="22279" y="17963"/>
                  </a:lnTo>
                  <a:lnTo>
                    <a:pt x="23407" y="14848"/>
                  </a:lnTo>
                  <a:lnTo>
                    <a:pt x="24469" y="11677"/>
                  </a:lnTo>
                  <a:lnTo>
                    <a:pt x="25945" y="9344"/>
                  </a:lnTo>
                  <a:lnTo>
                    <a:pt x="27825" y="7714"/>
                  </a:lnTo>
                  <a:lnTo>
                    <a:pt x="29235" y="6452"/>
                  </a:lnTo>
                  <a:lnTo>
                    <a:pt x="30927" y="5827"/>
                  </a:lnTo>
                  <a:lnTo>
                    <a:pt x="44513" y="5827"/>
                  </a:lnTo>
                  <a:lnTo>
                    <a:pt x="40140" y="1272"/>
                  </a:lnTo>
                  <a:lnTo>
                    <a:pt x="37037" y="0"/>
                  </a:lnTo>
                  <a:close/>
                </a:path>
                <a:path w="48259" h="59054">
                  <a:moveTo>
                    <a:pt x="44527" y="26771"/>
                  </a:moveTo>
                  <a:lnTo>
                    <a:pt x="35063" y="26771"/>
                  </a:lnTo>
                  <a:lnTo>
                    <a:pt x="37319" y="27921"/>
                  </a:lnTo>
                  <a:lnTo>
                    <a:pt x="40892" y="32521"/>
                  </a:lnTo>
                  <a:lnTo>
                    <a:pt x="41702" y="35524"/>
                  </a:lnTo>
                  <a:lnTo>
                    <a:pt x="41677" y="44031"/>
                  </a:lnTo>
                  <a:lnTo>
                    <a:pt x="40892" y="47079"/>
                  </a:lnTo>
                  <a:lnTo>
                    <a:pt x="39012" y="49491"/>
                  </a:lnTo>
                  <a:lnTo>
                    <a:pt x="37225" y="51913"/>
                  </a:lnTo>
                  <a:lnTo>
                    <a:pt x="35063" y="53119"/>
                  </a:lnTo>
                  <a:lnTo>
                    <a:pt x="44038" y="53119"/>
                  </a:lnTo>
                  <a:lnTo>
                    <a:pt x="44558" y="52427"/>
                  </a:lnTo>
                  <a:lnTo>
                    <a:pt x="47190" y="46208"/>
                  </a:lnTo>
                  <a:lnTo>
                    <a:pt x="47848" y="42837"/>
                  </a:lnTo>
                  <a:lnTo>
                    <a:pt x="47848" y="33704"/>
                  </a:lnTo>
                  <a:lnTo>
                    <a:pt x="46438" y="29205"/>
                  </a:lnTo>
                  <a:lnTo>
                    <a:pt x="44527" y="26771"/>
                  </a:lnTo>
                  <a:close/>
                </a:path>
                <a:path w="48259" h="59054">
                  <a:moveTo>
                    <a:pt x="37508" y="20508"/>
                  </a:moveTo>
                  <a:lnTo>
                    <a:pt x="21715" y="28189"/>
                  </a:lnTo>
                  <a:lnTo>
                    <a:pt x="27136" y="28189"/>
                  </a:lnTo>
                  <a:lnTo>
                    <a:pt x="27355" y="27921"/>
                  </a:lnTo>
                  <a:lnTo>
                    <a:pt x="29611" y="26771"/>
                  </a:lnTo>
                  <a:lnTo>
                    <a:pt x="44527" y="26771"/>
                  </a:lnTo>
                  <a:lnTo>
                    <a:pt x="43594" y="25588"/>
                  </a:lnTo>
                  <a:lnTo>
                    <a:pt x="40892" y="22250"/>
                  </a:lnTo>
                  <a:lnTo>
                    <a:pt x="37508" y="20508"/>
                  </a:lnTo>
                  <a:close/>
                </a:path>
                <a:path w="48259" h="59054">
                  <a:moveTo>
                    <a:pt x="44513" y="5827"/>
                  </a:moveTo>
                  <a:lnTo>
                    <a:pt x="35251" y="5827"/>
                  </a:lnTo>
                  <a:lnTo>
                    <a:pt x="37225" y="6832"/>
                  </a:lnTo>
                  <a:lnTo>
                    <a:pt x="38824" y="8853"/>
                  </a:lnTo>
                  <a:lnTo>
                    <a:pt x="39764" y="10114"/>
                  </a:lnTo>
                  <a:lnTo>
                    <a:pt x="40516" y="12135"/>
                  </a:lnTo>
                  <a:lnTo>
                    <a:pt x="41080" y="14926"/>
                  </a:lnTo>
                  <a:lnTo>
                    <a:pt x="47002" y="14368"/>
                  </a:lnTo>
                  <a:lnTo>
                    <a:pt x="46532" y="9880"/>
                  </a:lnTo>
                  <a:lnTo>
                    <a:pt x="45028" y="6363"/>
                  </a:lnTo>
                  <a:lnTo>
                    <a:pt x="44513" y="5827"/>
                  </a:lnTo>
                  <a:close/>
                </a:path>
              </a:pathLst>
            </a:custGeom>
            <a:solidFill>
              <a:srgbClr val="000000"/>
            </a:solidFill>
          </p:spPr>
          <p:txBody>
            <a:bodyPr wrap="square" lIns="0" tIns="0" rIns="0" bIns="0" rtlCol="0"/>
            <a:lstStyle/>
            <a:p>
              <a:endParaRPr/>
            </a:p>
          </p:txBody>
        </p:sp>
        <p:sp>
          <p:nvSpPr>
            <p:cNvPr id="409" name="object 409"/>
            <p:cNvSpPr/>
            <p:nvPr/>
          </p:nvSpPr>
          <p:spPr>
            <a:xfrm>
              <a:off x="7300504"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10" name="object 410"/>
            <p:cNvSpPr/>
            <p:nvPr/>
          </p:nvSpPr>
          <p:spPr>
            <a:xfrm>
              <a:off x="7277284" y="4857228"/>
              <a:ext cx="48260" cy="59055"/>
            </a:xfrm>
            <a:custGeom>
              <a:avLst/>
              <a:gdLst/>
              <a:ahLst/>
              <a:cxnLst/>
              <a:rect l="l" t="t" r="r" b="b"/>
              <a:pathLst>
                <a:path w="48259" h="59054">
                  <a:moveTo>
                    <a:pt x="6862" y="49893"/>
                  </a:moveTo>
                  <a:lnTo>
                    <a:pt x="0" y="49893"/>
                  </a:lnTo>
                  <a:lnTo>
                    <a:pt x="0" y="57964"/>
                  </a:lnTo>
                  <a:lnTo>
                    <a:pt x="6862" y="57964"/>
                  </a:lnTo>
                  <a:lnTo>
                    <a:pt x="6862" y="49893"/>
                  </a:lnTo>
                  <a:close/>
                </a:path>
                <a:path w="48259" h="59054">
                  <a:moveTo>
                    <a:pt x="36191" y="0"/>
                  </a:moveTo>
                  <a:lnTo>
                    <a:pt x="27731" y="0"/>
                  </a:lnTo>
                  <a:lnTo>
                    <a:pt x="24347" y="1429"/>
                  </a:lnTo>
                  <a:lnTo>
                    <a:pt x="19271" y="7156"/>
                  </a:lnTo>
                  <a:lnTo>
                    <a:pt x="17954" y="10684"/>
                  </a:lnTo>
                  <a:lnTo>
                    <a:pt x="17982" y="17762"/>
                  </a:lnTo>
                  <a:lnTo>
                    <a:pt x="18633" y="20084"/>
                  </a:lnTo>
                  <a:lnTo>
                    <a:pt x="19847" y="22071"/>
                  </a:lnTo>
                  <a:lnTo>
                    <a:pt x="20963" y="24047"/>
                  </a:lnTo>
                  <a:lnTo>
                    <a:pt x="22843" y="25577"/>
                  </a:lnTo>
                  <a:lnTo>
                    <a:pt x="25287" y="26660"/>
                  </a:lnTo>
                  <a:lnTo>
                    <a:pt x="22373" y="27575"/>
                  </a:lnTo>
                  <a:lnTo>
                    <a:pt x="20023" y="29306"/>
                  </a:lnTo>
                  <a:lnTo>
                    <a:pt x="16826" y="34363"/>
                  </a:lnTo>
                  <a:lnTo>
                    <a:pt x="16074" y="37512"/>
                  </a:lnTo>
                  <a:lnTo>
                    <a:pt x="16104" y="46398"/>
                  </a:lnTo>
                  <a:lnTo>
                    <a:pt x="17484" y="50507"/>
                  </a:lnTo>
                  <a:lnTo>
                    <a:pt x="20502" y="53901"/>
                  </a:lnTo>
                  <a:lnTo>
                    <a:pt x="23407" y="57261"/>
                  </a:lnTo>
                  <a:lnTo>
                    <a:pt x="27261" y="58947"/>
                  </a:lnTo>
                  <a:lnTo>
                    <a:pt x="36849" y="58947"/>
                  </a:lnTo>
                  <a:lnTo>
                    <a:pt x="40704" y="57261"/>
                  </a:lnTo>
                  <a:lnTo>
                    <a:pt x="43628" y="53890"/>
                  </a:lnTo>
                  <a:lnTo>
                    <a:pt x="44317" y="53119"/>
                  </a:lnTo>
                  <a:lnTo>
                    <a:pt x="23407" y="47169"/>
                  </a:lnTo>
                  <a:lnTo>
                    <a:pt x="22561" y="45282"/>
                  </a:lnTo>
                  <a:lnTo>
                    <a:pt x="22185" y="43328"/>
                  </a:lnTo>
                  <a:lnTo>
                    <a:pt x="22219" y="37891"/>
                  </a:lnTo>
                  <a:lnTo>
                    <a:pt x="23125" y="35245"/>
                  </a:lnTo>
                  <a:lnTo>
                    <a:pt x="24911" y="33035"/>
                  </a:lnTo>
                  <a:lnTo>
                    <a:pt x="26791" y="30835"/>
                  </a:lnTo>
                  <a:lnTo>
                    <a:pt x="29141" y="29730"/>
                  </a:lnTo>
                  <a:lnTo>
                    <a:pt x="44217" y="29730"/>
                  </a:lnTo>
                  <a:lnTo>
                    <a:pt x="41926" y="27810"/>
                  </a:lnTo>
                  <a:lnTo>
                    <a:pt x="38918" y="26660"/>
                  </a:lnTo>
                  <a:lnTo>
                    <a:pt x="41362" y="25577"/>
                  </a:lnTo>
                  <a:lnTo>
                    <a:pt x="43148" y="24047"/>
                  </a:lnTo>
                  <a:lnTo>
                    <a:pt x="29705" y="23936"/>
                  </a:lnTo>
                  <a:lnTo>
                    <a:pt x="27825" y="23076"/>
                  </a:lnTo>
                  <a:lnTo>
                    <a:pt x="24817" y="19604"/>
                  </a:lnTo>
                  <a:lnTo>
                    <a:pt x="24121" y="17539"/>
                  </a:lnTo>
                  <a:lnTo>
                    <a:pt x="24065" y="12236"/>
                  </a:lnTo>
                  <a:lnTo>
                    <a:pt x="24817" y="10159"/>
                  </a:lnTo>
                  <a:lnTo>
                    <a:pt x="27825" y="6687"/>
                  </a:lnTo>
                  <a:lnTo>
                    <a:pt x="29705" y="5827"/>
                  </a:lnTo>
                  <a:lnTo>
                    <a:pt x="43457" y="5827"/>
                  </a:lnTo>
                  <a:lnTo>
                    <a:pt x="42208" y="4387"/>
                  </a:lnTo>
                  <a:lnTo>
                    <a:pt x="39576" y="1462"/>
                  </a:lnTo>
                  <a:lnTo>
                    <a:pt x="36191" y="0"/>
                  </a:lnTo>
                  <a:close/>
                </a:path>
                <a:path w="48259" h="59054">
                  <a:moveTo>
                    <a:pt x="44217" y="29730"/>
                  </a:moveTo>
                  <a:lnTo>
                    <a:pt x="34781" y="29730"/>
                  </a:lnTo>
                  <a:lnTo>
                    <a:pt x="37225" y="30846"/>
                  </a:lnTo>
                  <a:lnTo>
                    <a:pt x="40986" y="35301"/>
                  </a:lnTo>
                  <a:lnTo>
                    <a:pt x="41721" y="37512"/>
                  </a:lnTo>
                  <a:lnTo>
                    <a:pt x="41810" y="45282"/>
                  </a:lnTo>
                  <a:lnTo>
                    <a:pt x="41080" y="47671"/>
                  </a:lnTo>
                  <a:lnTo>
                    <a:pt x="37319" y="52025"/>
                  </a:lnTo>
                  <a:lnTo>
                    <a:pt x="34969" y="53119"/>
                  </a:lnTo>
                  <a:lnTo>
                    <a:pt x="44317" y="53119"/>
                  </a:lnTo>
                  <a:lnTo>
                    <a:pt x="46626" y="50540"/>
                  </a:lnTo>
                  <a:lnTo>
                    <a:pt x="48036" y="46398"/>
                  </a:lnTo>
                  <a:lnTo>
                    <a:pt x="47943" y="37512"/>
                  </a:lnTo>
                  <a:lnTo>
                    <a:pt x="47284" y="34821"/>
                  </a:lnTo>
                  <a:lnTo>
                    <a:pt x="45780" y="32242"/>
                  </a:lnTo>
                  <a:lnTo>
                    <a:pt x="44217" y="29730"/>
                  </a:lnTo>
                  <a:close/>
                </a:path>
                <a:path w="48259" h="59054">
                  <a:moveTo>
                    <a:pt x="43457" y="5827"/>
                  </a:moveTo>
                  <a:lnTo>
                    <a:pt x="34311" y="5827"/>
                  </a:lnTo>
                  <a:lnTo>
                    <a:pt x="36191" y="6709"/>
                  </a:lnTo>
                  <a:lnTo>
                    <a:pt x="39200" y="10259"/>
                  </a:lnTo>
                  <a:lnTo>
                    <a:pt x="39882" y="12236"/>
                  </a:lnTo>
                  <a:lnTo>
                    <a:pt x="39872" y="17762"/>
                  </a:lnTo>
                  <a:lnTo>
                    <a:pt x="39200" y="19637"/>
                  </a:lnTo>
                  <a:lnTo>
                    <a:pt x="37790" y="21357"/>
                  </a:lnTo>
                  <a:lnTo>
                    <a:pt x="36285" y="23076"/>
                  </a:lnTo>
                  <a:lnTo>
                    <a:pt x="34405" y="23936"/>
                  </a:lnTo>
                  <a:lnTo>
                    <a:pt x="43212" y="23936"/>
                  </a:lnTo>
                  <a:lnTo>
                    <a:pt x="44290" y="22049"/>
                  </a:lnTo>
                  <a:lnTo>
                    <a:pt x="45498" y="20084"/>
                  </a:lnTo>
                  <a:lnTo>
                    <a:pt x="46062" y="17762"/>
                  </a:lnTo>
                  <a:lnTo>
                    <a:pt x="45992" y="10684"/>
                  </a:lnTo>
                  <a:lnTo>
                    <a:pt x="44746" y="7312"/>
                  </a:lnTo>
                  <a:lnTo>
                    <a:pt x="43457" y="5827"/>
                  </a:lnTo>
                  <a:close/>
                </a:path>
              </a:pathLst>
            </a:custGeom>
            <a:solidFill>
              <a:srgbClr val="000000"/>
            </a:solidFill>
          </p:spPr>
          <p:txBody>
            <a:bodyPr wrap="square" lIns="0" tIns="0" rIns="0" bIns="0" rtlCol="0"/>
            <a:lstStyle/>
            <a:p>
              <a:endParaRPr/>
            </a:p>
          </p:txBody>
        </p:sp>
        <p:sp>
          <p:nvSpPr>
            <p:cNvPr id="411" name="object 411"/>
            <p:cNvSpPr/>
            <p:nvPr/>
          </p:nvSpPr>
          <p:spPr>
            <a:xfrm>
              <a:off x="7448467"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12" name="object 412"/>
            <p:cNvSpPr/>
            <p:nvPr/>
          </p:nvSpPr>
          <p:spPr>
            <a:xfrm>
              <a:off x="6816979" y="3683342"/>
              <a:ext cx="637540" cy="1231900"/>
            </a:xfrm>
            <a:custGeom>
              <a:avLst/>
              <a:gdLst/>
              <a:ahLst/>
              <a:cxnLst/>
              <a:rect l="l" t="t" r="r" b="b"/>
              <a:pathLst>
                <a:path w="637540" h="1231900">
                  <a:moveTo>
                    <a:pt x="9042" y="0"/>
                  </a:moveTo>
                  <a:lnTo>
                    <a:pt x="0" y="0"/>
                  </a:lnTo>
                  <a:lnTo>
                    <a:pt x="0" y="80937"/>
                  </a:lnTo>
                  <a:lnTo>
                    <a:pt x="9042" y="80937"/>
                  </a:lnTo>
                  <a:lnTo>
                    <a:pt x="9042" y="0"/>
                  </a:lnTo>
                  <a:close/>
                </a:path>
                <a:path w="637540" h="1231900">
                  <a:moveTo>
                    <a:pt x="91605" y="80937"/>
                  </a:moveTo>
                  <a:lnTo>
                    <a:pt x="91516" y="33604"/>
                  </a:lnTo>
                  <a:lnTo>
                    <a:pt x="81254" y="20993"/>
                  </a:lnTo>
                  <a:lnTo>
                    <a:pt x="70091" y="20993"/>
                  </a:lnTo>
                  <a:lnTo>
                    <a:pt x="64998" y="24333"/>
                  </a:lnTo>
                  <a:lnTo>
                    <a:pt x="61099" y="31254"/>
                  </a:lnTo>
                  <a:lnTo>
                    <a:pt x="60591" y="29591"/>
                  </a:lnTo>
                  <a:lnTo>
                    <a:pt x="60134" y="28016"/>
                  </a:lnTo>
                  <a:lnTo>
                    <a:pt x="58483" y="25450"/>
                  </a:lnTo>
                  <a:lnTo>
                    <a:pt x="53797" y="21882"/>
                  </a:lnTo>
                  <a:lnTo>
                    <a:pt x="50800" y="20993"/>
                  </a:lnTo>
                  <a:lnTo>
                    <a:pt x="43853" y="20993"/>
                  </a:lnTo>
                  <a:lnTo>
                    <a:pt x="32156" y="30480"/>
                  </a:lnTo>
                  <a:lnTo>
                    <a:pt x="32156" y="22326"/>
                  </a:lnTo>
                  <a:lnTo>
                    <a:pt x="24663" y="22326"/>
                  </a:lnTo>
                  <a:lnTo>
                    <a:pt x="24663" y="80937"/>
                  </a:lnTo>
                  <a:lnTo>
                    <a:pt x="33032" y="80937"/>
                  </a:lnTo>
                  <a:lnTo>
                    <a:pt x="33032" y="45212"/>
                  </a:lnTo>
                  <a:lnTo>
                    <a:pt x="33489" y="41084"/>
                  </a:lnTo>
                  <a:lnTo>
                    <a:pt x="34391" y="38290"/>
                  </a:lnTo>
                  <a:lnTo>
                    <a:pt x="35293" y="35394"/>
                  </a:lnTo>
                  <a:lnTo>
                    <a:pt x="36741" y="33274"/>
                  </a:lnTo>
                  <a:lnTo>
                    <a:pt x="38747" y="31813"/>
                  </a:lnTo>
                  <a:lnTo>
                    <a:pt x="40449" y="30480"/>
                  </a:lnTo>
                  <a:lnTo>
                    <a:pt x="40741" y="30251"/>
                  </a:lnTo>
                  <a:lnTo>
                    <a:pt x="42913" y="29591"/>
                  </a:lnTo>
                  <a:lnTo>
                    <a:pt x="48374" y="29591"/>
                  </a:lnTo>
                  <a:lnTo>
                    <a:pt x="50609" y="30695"/>
                  </a:lnTo>
                  <a:lnTo>
                    <a:pt x="52476" y="33718"/>
                  </a:lnTo>
                  <a:lnTo>
                    <a:pt x="53340" y="35052"/>
                  </a:lnTo>
                  <a:lnTo>
                    <a:pt x="54000" y="38290"/>
                  </a:lnTo>
                  <a:lnTo>
                    <a:pt x="54013" y="80937"/>
                  </a:lnTo>
                  <a:lnTo>
                    <a:pt x="62395" y="80937"/>
                  </a:lnTo>
                  <a:lnTo>
                    <a:pt x="62395" y="40855"/>
                  </a:lnTo>
                  <a:lnTo>
                    <a:pt x="63538" y="36398"/>
                  </a:lnTo>
                  <a:lnTo>
                    <a:pt x="65925" y="33604"/>
                  </a:lnTo>
                  <a:lnTo>
                    <a:pt x="67856" y="31254"/>
                  </a:lnTo>
                  <a:lnTo>
                    <a:pt x="68135" y="30924"/>
                  </a:lnTo>
                  <a:lnTo>
                    <a:pt x="71018" y="29591"/>
                  </a:lnTo>
                  <a:lnTo>
                    <a:pt x="76415" y="29591"/>
                  </a:lnTo>
                  <a:lnTo>
                    <a:pt x="83286" y="39966"/>
                  </a:lnTo>
                  <a:lnTo>
                    <a:pt x="83286" y="80937"/>
                  </a:lnTo>
                  <a:lnTo>
                    <a:pt x="91605" y="80937"/>
                  </a:lnTo>
                  <a:close/>
                </a:path>
                <a:path w="637540" h="1231900">
                  <a:moveTo>
                    <a:pt x="149301" y="45554"/>
                  </a:moveTo>
                  <a:lnTo>
                    <a:pt x="140741" y="25755"/>
                  </a:lnTo>
                  <a:lnTo>
                    <a:pt x="140741" y="43649"/>
                  </a:lnTo>
                  <a:lnTo>
                    <a:pt x="140741" y="58953"/>
                  </a:lnTo>
                  <a:lnTo>
                    <a:pt x="139420" y="64757"/>
                  </a:lnTo>
                  <a:lnTo>
                    <a:pt x="136690" y="68656"/>
                  </a:lnTo>
                  <a:lnTo>
                    <a:pt x="134112" y="72237"/>
                  </a:lnTo>
                  <a:lnTo>
                    <a:pt x="130924" y="74129"/>
                  </a:lnTo>
                  <a:lnTo>
                    <a:pt x="123545" y="74129"/>
                  </a:lnTo>
                  <a:lnTo>
                    <a:pt x="120434" y="72339"/>
                  </a:lnTo>
                  <a:lnTo>
                    <a:pt x="117779" y="68554"/>
                  </a:lnTo>
                  <a:lnTo>
                    <a:pt x="115277" y="65087"/>
                  </a:lnTo>
                  <a:lnTo>
                    <a:pt x="113995" y="59499"/>
                  </a:lnTo>
                  <a:lnTo>
                    <a:pt x="113995" y="44437"/>
                  </a:lnTo>
                  <a:lnTo>
                    <a:pt x="115366" y="38633"/>
                  </a:lnTo>
                  <a:lnTo>
                    <a:pt x="118110" y="34721"/>
                  </a:lnTo>
                  <a:lnTo>
                    <a:pt x="120853" y="30695"/>
                  </a:lnTo>
                  <a:lnTo>
                    <a:pt x="122085" y="29921"/>
                  </a:lnTo>
                  <a:lnTo>
                    <a:pt x="124015" y="28689"/>
                  </a:lnTo>
                  <a:lnTo>
                    <a:pt x="131178" y="28689"/>
                  </a:lnTo>
                  <a:lnTo>
                    <a:pt x="134264" y="30594"/>
                  </a:lnTo>
                  <a:lnTo>
                    <a:pt x="136855" y="34277"/>
                  </a:lnTo>
                  <a:lnTo>
                    <a:pt x="139446" y="38074"/>
                  </a:lnTo>
                  <a:lnTo>
                    <a:pt x="140741" y="43649"/>
                  </a:lnTo>
                  <a:lnTo>
                    <a:pt x="140741" y="25755"/>
                  </a:lnTo>
                  <a:lnTo>
                    <a:pt x="136309" y="22212"/>
                  </a:lnTo>
                  <a:lnTo>
                    <a:pt x="132588" y="20993"/>
                  </a:lnTo>
                  <a:lnTo>
                    <a:pt x="125145" y="20993"/>
                  </a:lnTo>
                  <a:lnTo>
                    <a:pt x="122402" y="21653"/>
                  </a:lnTo>
                  <a:lnTo>
                    <a:pt x="120129" y="23215"/>
                  </a:lnTo>
                  <a:lnTo>
                    <a:pt x="117868" y="24676"/>
                  </a:lnTo>
                  <a:lnTo>
                    <a:pt x="115836" y="26911"/>
                  </a:lnTo>
                  <a:lnTo>
                    <a:pt x="114046" y="29921"/>
                  </a:lnTo>
                  <a:lnTo>
                    <a:pt x="114046" y="22326"/>
                  </a:lnTo>
                  <a:lnTo>
                    <a:pt x="106413" y="22326"/>
                  </a:lnTo>
                  <a:lnTo>
                    <a:pt x="106413" y="103492"/>
                  </a:lnTo>
                  <a:lnTo>
                    <a:pt x="114782" y="103492"/>
                  </a:lnTo>
                  <a:lnTo>
                    <a:pt x="114782" y="74917"/>
                  </a:lnTo>
                  <a:lnTo>
                    <a:pt x="116217" y="77038"/>
                  </a:lnTo>
                  <a:lnTo>
                    <a:pt x="118033" y="78816"/>
                  </a:lnTo>
                  <a:lnTo>
                    <a:pt x="120256" y="80162"/>
                  </a:lnTo>
                  <a:lnTo>
                    <a:pt x="122466" y="81610"/>
                  </a:lnTo>
                  <a:lnTo>
                    <a:pt x="124968" y="82283"/>
                  </a:lnTo>
                  <a:lnTo>
                    <a:pt x="131584" y="82283"/>
                  </a:lnTo>
                  <a:lnTo>
                    <a:pt x="135216" y="81051"/>
                  </a:lnTo>
                  <a:lnTo>
                    <a:pt x="142125" y="75920"/>
                  </a:lnTo>
                  <a:lnTo>
                    <a:pt x="142849" y="74917"/>
                  </a:lnTo>
                  <a:lnTo>
                    <a:pt x="143408" y="74129"/>
                  </a:lnTo>
                  <a:lnTo>
                    <a:pt x="144767" y="72237"/>
                  </a:lnTo>
                  <a:lnTo>
                    <a:pt x="148399" y="62636"/>
                  </a:lnTo>
                  <a:lnTo>
                    <a:pt x="149301" y="57162"/>
                  </a:lnTo>
                  <a:lnTo>
                    <a:pt x="149301" y="45554"/>
                  </a:lnTo>
                  <a:close/>
                </a:path>
                <a:path w="637540" h="1231900">
                  <a:moveTo>
                    <a:pt x="200850" y="22326"/>
                  </a:moveTo>
                  <a:lnTo>
                    <a:pt x="192481" y="22326"/>
                  </a:lnTo>
                  <a:lnTo>
                    <a:pt x="192481" y="58724"/>
                  </a:lnTo>
                  <a:lnTo>
                    <a:pt x="192011" y="62522"/>
                  </a:lnTo>
                  <a:lnTo>
                    <a:pt x="181876" y="73685"/>
                  </a:lnTo>
                  <a:lnTo>
                    <a:pt x="176847" y="73685"/>
                  </a:lnTo>
                  <a:lnTo>
                    <a:pt x="174739" y="73012"/>
                  </a:lnTo>
                  <a:lnTo>
                    <a:pt x="173024" y="71450"/>
                  </a:lnTo>
                  <a:lnTo>
                    <a:pt x="171323" y="70002"/>
                  </a:lnTo>
                  <a:lnTo>
                    <a:pt x="170205" y="67995"/>
                  </a:lnTo>
                  <a:lnTo>
                    <a:pt x="169341" y="63525"/>
                  </a:lnTo>
                  <a:lnTo>
                    <a:pt x="169291" y="62522"/>
                  </a:lnTo>
                  <a:lnTo>
                    <a:pt x="169176" y="22326"/>
                  </a:lnTo>
                  <a:lnTo>
                    <a:pt x="160794" y="22326"/>
                  </a:lnTo>
                  <a:lnTo>
                    <a:pt x="160921" y="65201"/>
                  </a:lnTo>
                  <a:lnTo>
                    <a:pt x="174764" y="82283"/>
                  </a:lnTo>
                  <a:lnTo>
                    <a:pt x="184289" y="82283"/>
                  </a:lnTo>
                  <a:lnTo>
                    <a:pt x="189522" y="78930"/>
                  </a:lnTo>
                  <a:lnTo>
                    <a:pt x="192544" y="73685"/>
                  </a:lnTo>
                  <a:lnTo>
                    <a:pt x="193319" y="72339"/>
                  </a:lnTo>
                  <a:lnTo>
                    <a:pt x="193319" y="80937"/>
                  </a:lnTo>
                  <a:lnTo>
                    <a:pt x="200850" y="80937"/>
                  </a:lnTo>
                  <a:lnTo>
                    <a:pt x="200850" y="72339"/>
                  </a:lnTo>
                  <a:lnTo>
                    <a:pt x="200850" y="22326"/>
                  </a:lnTo>
                  <a:close/>
                </a:path>
                <a:path w="637540" h="1231900">
                  <a:moveTo>
                    <a:pt x="235064" y="80835"/>
                  </a:moveTo>
                  <a:lnTo>
                    <a:pt x="233908" y="72453"/>
                  </a:lnTo>
                  <a:lnTo>
                    <a:pt x="233845" y="72009"/>
                  </a:lnTo>
                  <a:lnTo>
                    <a:pt x="232333" y="72339"/>
                  </a:lnTo>
                  <a:lnTo>
                    <a:pt x="231114" y="72453"/>
                  </a:lnTo>
                  <a:lnTo>
                    <a:pt x="228955" y="72453"/>
                  </a:lnTo>
                  <a:lnTo>
                    <a:pt x="228015" y="72237"/>
                  </a:lnTo>
                  <a:lnTo>
                    <a:pt x="225374" y="67208"/>
                  </a:lnTo>
                  <a:lnTo>
                    <a:pt x="225374" y="30035"/>
                  </a:lnTo>
                  <a:lnTo>
                    <a:pt x="233845" y="30035"/>
                  </a:lnTo>
                  <a:lnTo>
                    <a:pt x="233845" y="22326"/>
                  </a:lnTo>
                  <a:lnTo>
                    <a:pt x="225374" y="22326"/>
                  </a:lnTo>
                  <a:lnTo>
                    <a:pt x="225374" y="1790"/>
                  </a:lnTo>
                  <a:lnTo>
                    <a:pt x="217106" y="7708"/>
                  </a:lnTo>
                  <a:lnTo>
                    <a:pt x="217106" y="22326"/>
                  </a:lnTo>
                  <a:lnTo>
                    <a:pt x="210908" y="22326"/>
                  </a:lnTo>
                  <a:lnTo>
                    <a:pt x="210908" y="30035"/>
                  </a:lnTo>
                  <a:lnTo>
                    <a:pt x="217106" y="30035"/>
                  </a:lnTo>
                  <a:lnTo>
                    <a:pt x="217170" y="70561"/>
                  </a:lnTo>
                  <a:lnTo>
                    <a:pt x="217385" y="73685"/>
                  </a:lnTo>
                  <a:lnTo>
                    <a:pt x="218147" y="75476"/>
                  </a:lnTo>
                  <a:lnTo>
                    <a:pt x="218795" y="77368"/>
                  </a:lnTo>
                  <a:lnTo>
                    <a:pt x="220027" y="78930"/>
                  </a:lnTo>
                  <a:lnTo>
                    <a:pt x="221615" y="80048"/>
                  </a:lnTo>
                  <a:lnTo>
                    <a:pt x="223316" y="81165"/>
                  </a:lnTo>
                  <a:lnTo>
                    <a:pt x="225666" y="81724"/>
                  </a:lnTo>
                  <a:lnTo>
                    <a:pt x="230555" y="81724"/>
                  </a:lnTo>
                  <a:lnTo>
                    <a:pt x="232714" y="81381"/>
                  </a:lnTo>
                  <a:lnTo>
                    <a:pt x="235064" y="80835"/>
                  </a:lnTo>
                  <a:close/>
                </a:path>
                <a:path w="637540" h="1231900">
                  <a:moveTo>
                    <a:pt x="285445" y="80937"/>
                  </a:moveTo>
                  <a:lnTo>
                    <a:pt x="284416" y="78714"/>
                  </a:lnTo>
                  <a:lnTo>
                    <a:pt x="283756" y="76365"/>
                  </a:lnTo>
                  <a:lnTo>
                    <a:pt x="283349" y="73685"/>
                  </a:lnTo>
                  <a:lnTo>
                    <a:pt x="283070" y="71894"/>
                  </a:lnTo>
                  <a:lnTo>
                    <a:pt x="282956" y="70116"/>
                  </a:lnTo>
                  <a:lnTo>
                    <a:pt x="282892" y="67881"/>
                  </a:lnTo>
                  <a:lnTo>
                    <a:pt x="282816" y="51473"/>
                  </a:lnTo>
                  <a:lnTo>
                    <a:pt x="282727" y="35610"/>
                  </a:lnTo>
                  <a:lnTo>
                    <a:pt x="273977" y="22771"/>
                  </a:lnTo>
                  <a:lnTo>
                    <a:pt x="271348" y="21551"/>
                  </a:lnTo>
                  <a:lnTo>
                    <a:pt x="267970" y="20993"/>
                  </a:lnTo>
                  <a:lnTo>
                    <a:pt x="259499" y="20993"/>
                  </a:lnTo>
                  <a:lnTo>
                    <a:pt x="241452" y="39077"/>
                  </a:lnTo>
                  <a:lnTo>
                    <a:pt x="249631" y="40297"/>
                  </a:lnTo>
                  <a:lnTo>
                    <a:pt x="250482" y="36169"/>
                  </a:lnTo>
                  <a:lnTo>
                    <a:pt x="251891" y="33274"/>
                  </a:lnTo>
                  <a:lnTo>
                    <a:pt x="253771" y="31597"/>
                  </a:lnTo>
                  <a:lnTo>
                    <a:pt x="255651" y="30035"/>
                  </a:lnTo>
                  <a:lnTo>
                    <a:pt x="258559" y="29133"/>
                  </a:lnTo>
                  <a:lnTo>
                    <a:pt x="266738" y="29133"/>
                  </a:lnTo>
                  <a:lnTo>
                    <a:pt x="269938" y="30251"/>
                  </a:lnTo>
                  <a:lnTo>
                    <a:pt x="272008" y="32600"/>
                  </a:lnTo>
                  <a:lnTo>
                    <a:pt x="273608" y="34163"/>
                  </a:lnTo>
                  <a:lnTo>
                    <a:pt x="274447" y="37071"/>
                  </a:lnTo>
                  <a:lnTo>
                    <a:pt x="274358" y="43764"/>
                  </a:lnTo>
                  <a:lnTo>
                    <a:pt x="274358" y="51473"/>
                  </a:lnTo>
                  <a:lnTo>
                    <a:pt x="262140" y="74460"/>
                  </a:lnTo>
                  <a:lnTo>
                    <a:pt x="255651" y="74460"/>
                  </a:lnTo>
                  <a:lnTo>
                    <a:pt x="248881" y="63525"/>
                  </a:lnTo>
                  <a:lnTo>
                    <a:pt x="249262" y="61963"/>
                  </a:lnTo>
                  <a:lnTo>
                    <a:pt x="250101" y="60515"/>
                  </a:lnTo>
                  <a:lnTo>
                    <a:pt x="250850" y="59055"/>
                  </a:lnTo>
                  <a:lnTo>
                    <a:pt x="251980" y="57937"/>
                  </a:lnTo>
                  <a:lnTo>
                    <a:pt x="253390" y="57277"/>
                  </a:lnTo>
                  <a:lnTo>
                    <a:pt x="254800" y="56489"/>
                  </a:lnTo>
                  <a:lnTo>
                    <a:pt x="257251" y="55816"/>
                  </a:lnTo>
                  <a:lnTo>
                    <a:pt x="266738" y="54254"/>
                  </a:lnTo>
                  <a:lnTo>
                    <a:pt x="271348" y="53035"/>
                  </a:lnTo>
                  <a:lnTo>
                    <a:pt x="274358" y="51473"/>
                  </a:lnTo>
                  <a:lnTo>
                    <a:pt x="274358" y="43764"/>
                  </a:lnTo>
                  <a:lnTo>
                    <a:pt x="271157" y="44996"/>
                  </a:lnTo>
                  <a:lnTo>
                    <a:pt x="266179" y="46215"/>
                  </a:lnTo>
                  <a:lnTo>
                    <a:pt x="259410" y="47117"/>
                  </a:lnTo>
                  <a:lnTo>
                    <a:pt x="256120" y="47675"/>
                  </a:lnTo>
                  <a:lnTo>
                    <a:pt x="253669" y="48120"/>
                  </a:lnTo>
                  <a:lnTo>
                    <a:pt x="251980" y="48679"/>
                  </a:lnTo>
                  <a:lnTo>
                    <a:pt x="249732" y="49352"/>
                  </a:lnTo>
                  <a:lnTo>
                    <a:pt x="239953" y="62636"/>
                  </a:lnTo>
                  <a:lnTo>
                    <a:pt x="239953" y="70332"/>
                  </a:lnTo>
                  <a:lnTo>
                    <a:pt x="241452" y="74460"/>
                  </a:lnTo>
                  <a:lnTo>
                    <a:pt x="247281" y="80721"/>
                  </a:lnTo>
                  <a:lnTo>
                    <a:pt x="251421" y="82283"/>
                  </a:lnTo>
                  <a:lnTo>
                    <a:pt x="260159" y="82283"/>
                  </a:lnTo>
                  <a:lnTo>
                    <a:pt x="274269" y="74460"/>
                  </a:lnTo>
                  <a:lnTo>
                    <a:pt x="275018" y="73685"/>
                  </a:lnTo>
                  <a:lnTo>
                    <a:pt x="275285" y="76365"/>
                  </a:lnTo>
                  <a:lnTo>
                    <a:pt x="275805" y="78714"/>
                  </a:lnTo>
                  <a:lnTo>
                    <a:pt x="275907" y="79044"/>
                  </a:lnTo>
                  <a:lnTo>
                    <a:pt x="276707" y="80937"/>
                  </a:lnTo>
                  <a:lnTo>
                    <a:pt x="285445" y="80937"/>
                  </a:lnTo>
                  <a:close/>
                </a:path>
                <a:path w="637540" h="1231900">
                  <a:moveTo>
                    <a:pt x="316852" y="80835"/>
                  </a:moveTo>
                  <a:lnTo>
                    <a:pt x="315772" y="72453"/>
                  </a:lnTo>
                  <a:lnTo>
                    <a:pt x="315722" y="72009"/>
                  </a:lnTo>
                  <a:lnTo>
                    <a:pt x="314121" y="72339"/>
                  </a:lnTo>
                  <a:lnTo>
                    <a:pt x="312902" y="72453"/>
                  </a:lnTo>
                  <a:lnTo>
                    <a:pt x="310730" y="72453"/>
                  </a:lnTo>
                  <a:lnTo>
                    <a:pt x="307263" y="67208"/>
                  </a:lnTo>
                  <a:lnTo>
                    <a:pt x="307263" y="30035"/>
                  </a:lnTo>
                  <a:lnTo>
                    <a:pt x="315722" y="30035"/>
                  </a:lnTo>
                  <a:lnTo>
                    <a:pt x="315722" y="22326"/>
                  </a:lnTo>
                  <a:lnTo>
                    <a:pt x="307263" y="22326"/>
                  </a:lnTo>
                  <a:lnTo>
                    <a:pt x="307263" y="1790"/>
                  </a:lnTo>
                  <a:lnTo>
                    <a:pt x="298894" y="7708"/>
                  </a:lnTo>
                  <a:lnTo>
                    <a:pt x="298894" y="22326"/>
                  </a:lnTo>
                  <a:lnTo>
                    <a:pt x="292785" y="22326"/>
                  </a:lnTo>
                  <a:lnTo>
                    <a:pt x="292785" y="30035"/>
                  </a:lnTo>
                  <a:lnTo>
                    <a:pt x="298894" y="30035"/>
                  </a:lnTo>
                  <a:lnTo>
                    <a:pt x="298970" y="70561"/>
                  </a:lnTo>
                  <a:lnTo>
                    <a:pt x="299262" y="73685"/>
                  </a:lnTo>
                  <a:lnTo>
                    <a:pt x="307543" y="81724"/>
                  </a:lnTo>
                  <a:lnTo>
                    <a:pt x="312432" y="81724"/>
                  </a:lnTo>
                  <a:lnTo>
                    <a:pt x="314502" y="81381"/>
                  </a:lnTo>
                  <a:lnTo>
                    <a:pt x="316852" y="80835"/>
                  </a:lnTo>
                  <a:close/>
                </a:path>
                <a:path w="637540" h="1231900">
                  <a:moveTo>
                    <a:pt x="333108" y="22326"/>
                  </a:moveTo>
                  <a:lnTo>
                    <a:pt x="324739" y="22326"/>
                  </a:lnTo>
                  <a:lnTo>
                    <a:pt x="324739" y="80937"/>
                  </a:lnTo>
                  <a:lnTo>
                    <a:pt x="333108" y="80937"/>
                  </a:lnTo>
                  <a:lnTo>
                    <a:pt x="333108" y="22326"/>
                  </a:lnTo>
                  <a:close/>
                </a:path>
                <a:path w="637540" h="1231900">
                  <a:moveTo>
                    <a:pt x="333108" y="0"/>
                  </a:moveTo>
                  <a:lnTo>
                    <a:pt x="324739" y="0"/>
                  </a:lnTo>
                  <a:lnTo>
                    <a:pt x="324739" y="11391"/>
                  </a:lnTo>
                  <a:lnTo>
                    <a:pt x="333108" y="11391"/>
                  </a:lnTo>
                  <a:lnTo>
                    <a:pt x="333108" y="0"/>
                  </a:lnTo>
                  <a:close/>
                </a:path>
                <a:path w="637540" h="1231900">
                  <a:moveTo>
                    <a:pt x="389610" y="41414"/>
                  </a:moveTo>
                  <a:lnTo>
                    <a:pt x="387540" y="34163"/>
                  </a:lnTo>
                  <a:lnTo>
                    <a:pt x="383400" y="29133"/>
                  </a:lnTo>
                  <a:lnTo>
                    <a:pt x="381050" y="26238"/>
                  </a:lnTo>
                  <a:lnTo>
                    <a:pt x="381050" y="43992"/>
                  </a:lnTo>
                  <a:lnTo>
                    <a:pt x="381000" y="59169"/>
                  </a:lnTo>
                  <a:lnTo>
                    <a:pt x="379641" y="64757"/>
                  </a:lnTo>
                  <a:lnTo>
                    <a:pt x="376910" y="68440"/>
                  </a:lnTo>
                  <a:lnTo>
                    <a:pt x="374192" y="72237"/>
                  </a:lnTo>
                  <a:lnTo>
                    <a:pt x="370713" y="74129"/>
                  </a:lnTo>
                  <a:lnTo>
                    <a:pt x="362343" y="74129"/>
                  </a:lnTo>
                  <a:lnTo>
                    <a:pt x="358863" y="72237"/>
                  </a:lnTo>
                  <a:lnTo>
                    <a:pt x="353326" y="64757"/>
                  </a:lnTo>
                  <a:lnTo>
                    <a:pt x="352005" y="59169"/>
                  </a:lnTo>
                  <a:lnTo>
                    <a:pt x="352031" y="43992"/>
                  </a:lnTo>
                  <a:lnTo>
                    <a:pt x="353326" y="38519"/>
                  </a:lnTo>
                  <a:lnTo>
                    <a:pt x="358863" y="31038"/>
                  </a:lnTo>
                  <a:lnTo>
                    <a:pt x="362343" y="29133"/>
                  </a:lnTo>
                  <a:lnTo>
                    <a:pt x="370624" y="29133"/>
                  </a:lnTo>
                  <a:lnTo>
                    <a:pt x="374091" y="31038"/>
                  </a:lnTo>
                  <a:lnTo>
                    <a:pt x="379641" y="38519"/>
                  </a:lnTo>
                  <a:lnTo>
                    <a:pt x="381050" y="43992"/>
                  </a:lnTo>
                  <a:lnTo>
                    <a:pt x="381050" y="26238"/>
                  </a:lnTo>
                  <a:lnTo>
                    <a:pt x="378891" y="23558"/>
                  </a:lnTo>
                  <a:lnTo>
                    <a:pt x="373341" y="20993"/>
                  </a:lnTo>
                  <a:lnTo>
                    <a:pt x="360464" y="20993"/>
                  </a:lnTo>
                  <a:lnTo>
                    <a:pt x="355206" y="23114"/>
                  </a:lnTo>
                  <a:lnTo>
                    <a:pt x="345897" y="32715"/>
                  </a:lnTo>
                  <a:lnTo>
                    <a:pt x="343357" y="40754"/>
                  </a:lnTo>
                  <a:lnTo>
                    <a:pt x="343357" y="61518"/>
                  </a:lnTo>
                  <a:lnTo>
                    <a:pt x="345516" y="69113"/>
                  </a:lnTo>
                  <a:lnTo>
                    <a:pt x="353974" y="79603"/>
                  </a:lnTo>
                  <a:lnTo>
                    <a:pt x="359613" y="82283"/>
                  </a:lnTo>
                  <a:lnTo>
                    <a:pt x="370801" y="82283"/>
                  </a:lnTo>
                  <a:lnTo>
                    <a:pt x="374853" y="81051"/>
                  </a:lnTo>
                  <a:lnTo>
                    <a:pt x="378421" y="78714"/>
                  </a:lnTo>
                  <a:lnTo>
                    <a:pt x="382092" y="76250"/>
                  </a:lnTo>
                  <a:lnTo>
                    <a:pt x="383870" y="74129"/>
                  </a:lnTo>
                  <a:lnTo>
                    <a:pt x="384911" y="72898"/>
                  </a:lnTo>
                  <a:lnTo>
                    <a:pt x="386880" y="68440"/>
                  </a:lnTo>
                  <a:lnTo>
                    <a:pt x="388670" y="64312"/>
                  </a:lnTo>
                  <a:lnTo>
                    <a:pt x="389483" y="59169"/>
                  </a:lnTo>
                  <a:lnTo>
                    <a:pt x="389610" y="41414"/>
                  </a:lnTo>
                  <a:close/>
                </a:path>
                <a:path w="637540" h="1231900">
                  <a:moveTo>
                    <a:pt x="441210" y="80937"/>
                  </a:moveTo>
                  <a:lnTo>
                    <a:pt x="441096" y="38176"/>
                  </a:lnTo>
                  <a:lnTo>
                    <a:pt x="439127" y="29591"/>
                  </a:lnTo>
                  <a:lnTo>
                    <a:pt x="438111" y="27914"/>
                  </a:lnTo>
                  <a:lnTo>
                    <a:pt x="436892" y="25793"/>
                  </a:lnTo>
                  <a:lnTo>
                    <a:pt x="435013" y="24117"/>
                  </a:lnTo>
                  <a:lnTo>
                    <a:pt x="432562" y="22885"/>
                  </a:lnTo>
                  <a:lnTo>
                    <a:pt x="430034" y="21551"/>
                  </a:lnTo>
                  <a:lnTo>
                    <a:pt x="427304" y="20993"/>
                  </a:lnTo>
                  <a:lnTo>
                    <a:pt x="417436" y="20993"/>
                  </a:lnTo>
                  <a:lnTo>
                    <a:pt x="412267" y="24231"/>
                  </a:lnTo>
                  <a:lnTo>
                    <a:pt x="408597" y="30594"/>
                  </a:lnTo>
                  <a:lnTo>
                    <a:pt x="408597" y="22326"/>
                  </a:lnTo>
                  <a:lnTo>
                    <a:pt x="401078" y="22326"/>
                  </a:lnTo>
                  <a:lnTo>
                    <a:pt x="401078" y="80937"/>
                  </a:lnTo>
                  <a:lnTo>
                    <a:pt x="409448" y="80937"/>
                  </a:lnTo>
                  <a:lnTo>
                    <a:pt x="409498" y="41198"/>
                  </a:lnTo>
                  <a:lnTo>
                    <a:pt x="410756" y="36283"/>
                  </a:lnTo>
                  <a:lnTo>
                    <a:pt x="413296" y="33604"/>
                  </a:lnTo>
                  <a:lnTo>
                    <a:pt x="415925" y="30924"/>
                  </a:lnTo>
                  <a:lnTo>
                    <a:pt x="416674" y="30594"/>
                  </a:lnTo>
                  <a:lnTo>
                    <a:pt x="418934" y="29591"/>
                  </a:lnTo>
                  <a:lnTo>
                    <a:pt x="424764" y="29591"/>
                  </a:lnTo>
                  <a:lnTo>
                    <a:pt x="426745" y="30149"/>
                  </a:lnTo>
                  <a:lnTo>
                    <a:pt x="428332" y="31369"/>
                  </a:lnTo>
                  <a:lnTo>
                    <a:pt x="430034" y="32600"/>
                  </a:lnTo>
                  <a:lnTo>
                    <a:pt x="431152" y="34163"/>
                  </a:lnTo>
                  <a:lnTo>
                    <a:pt x="432473" y="38176"/>
                  </a:lnTo>
                  <a:lnTo>
                    <a:pt x="432739" y="40297"/>
                  </a:lnTo>
                  <a:lnTo>
                    <a:pt x="432854" y="80937"/>
                  </a:lnTo>
                  <a:lnTo>
                    <a:pt x="441210" y="80937"/>
                  </a:lnTo>
                  <a:close/>
                </a:path>
                <a:path w="637540" h="1231900">
                  <a:moveTo>
                    <a:pt x="524979" y="52476"/>
                  </a:moveTo>
                  <a:lnTo>
                    <a:pt x="515759" y="52476"/>
                  </a:lnTo>
                  <a:lnTo>
                    <a:pt x="515759" y="15963"/>
                  </a:lnTo>
                  <a:lnTo>
                    <a:pt x="515759" y="0"/>
                  </a:lnTo>
                  <a:lnTo>
                    <a:pt x="508901" y="0"/>
                  </a:lnTo>
                  <a:lnTo>
                    <a:pt x="507390" y="2552"/>
                  </a:lnTo>
                  <a:lnTo>
                    <a:pt x="507390" y="15963"/>
                  </a:lnTo>
                  <a:lnTo>
                    <a:pt x="507390" y="52476"/>
                  </a:lnTo>
                  <a:lnTo>
                    <a:pt x="486054" y="52476"/>
                  </a:lnTo>
                  <a:lnTo>
                    <a:pt x="507390" y="15963"/>
                  </a:lnTo>
                  <a:lnTo>
                    <a:pt x="507390" y="2552"/>
                  </a:lnTo>
                  <a:lnTo>
                    <a:pt x="477786" y="52476"/>
                  </a:lnTo>
                  <a:lnTo>
                    <a:pt x="477786" y="61518"/>
                  </a:lnTo>
                  <a:lnTo>
                    <a:pt x="507390" y="61518"/>
                  </a:lnTo>
                  <a:lnTo>
                    <a:pt x="507390" y="80937"/>
                  </a:lnTo>
                  <a:lnTo>
                    <a:pt x="515759" y="80937"/>
                  </a:lnTo>
                  <a:lnTo>
                    <a:pt x="515759" y="61518"/>
                  </a:lnTo>
                  <a:lnTo>
                    <a:pt x="524979" y="61518"/>
                  </a:lnTo>
                  <a:lnTo>
                    <a:pt x="524979" y="52476"/>
                  </a:lnTo>
                  <a:close/>
                </a:path>
                <a:path w="637540" h="1231900">
                  <a:moveTo>
                    <a:pt x="637032" y="1173886"/>
                  </a:moveTo>
                  <a:lnTo>
                    <a:pt x="633171" y="1173886"/>
                  </a:lnTo>
                  <a:lnTo>
                    <a:pt x="632142" y="1176375"/>
                  </a:lnTo>
                  <a:lnTo>
                    <a:pt x="630351" y="1178966"/>
                  </a:lnTo>
                  <a:lnTo>
                    <a:pt x="625373" y="1184262"/>
                  </a:lnTo>
                  <a:lnTo>
                    <a:pt x="622452" y="1186522"/>
                  </a:lnTo>
                  <a:lnTo>
                    <a:pt x="619074" y="1188377"/>
                  </a:lnTo>
                  <a:lnTo>
                    <a:pt x="619074" y="1195222"/>
                  </a:lnTo>
                  <a:lnTo>
                    <a:pt x="631012" y="1186688"/>
                  </a:lnTo>
                  <a:lnTo>
                    <a:pt x="631012" y="1231861"/>
                  </a:lnTo>
                  <a:lnTo>
                    <a:pt x="637032" y="1231861"/>
                  </a:lnTo>
                  <a:lnTo>
                    <a:pt x="637032" y="1173886"/>
                  </a:lnTo>
                  <a:close/>
                </a:path>
              </a:pathLst>
            </a:custGeom>
            <a:solidFill>
              <a:srgbClr val="000000"/>
            </a:solidFill>
          </p:spPr>
          <p:txBody>
            <a:bodyPr wrap="square" lIns="0" tIns="0" rIns="0" bIns="0" rtlCol="0"/>
            <a:lstStyle/>
            <a:p>
              <a:endParaRPr/>
            </a:p>
          </p:txBody>
        </p:sp>
      </p:grpSp>
      <p:pic>
        <p:nvPicPr>
          <p:cNvPr id="413" name="object 413"/>
          <p:cNvPicPr/>
          <p:nvPr/>
        </p:nvPicPr>
        <p:blipFill>
          <a:blip r:embed="rId9" cstate="print"/>
          <a:stretch>
            <a:fillRect/>
          </a:stretch>
        </p:blipFill>
        <p:spPr>
          <a:xfrm>
            <a:off x="6444569" y="3886638"/>
            <a:ext cx="50264" cy="829261"/>
          </a:xfrm>
          <a:prstGeom prst="rect">
            <a:avLst/>
          </a:prstGeom>
        </p:spPr>
      </p:pic>
      <p:pic>
        <p:nvPicPr>
          <p:cNvPr id="414" name="object 414"/>
          <p:cNvPicPr/>
          <p:nvPr/>
        </p:nvPicPr>
        <p:blipFill>
          <a:blip r:embed="rId10" cstate="print"/>
          <a:stretch>
            <a:fillRect/>
          </a:stretch>
        </p:blipFill>
        <p:spPr>
          <a:xfrm>
            <a:off x="6966005" y="4966727"/>
            <a:ext cx="227708" cy="73394"/>
          </a:xfrm>
          <a:prstGeom prst="rect">
            <a:avLst/>
          </a:prstGeom>
        </p:spPr>
      </p:pic>
      <p:grpSp>
        <p:nvGrpSpPr>
          <p:cNvPr id="415" name="object 415"/>
          <p:cNvGrpSpPr/>
          <p:nvPr/>
        </p:nvGrpSpPr>
        <p:grpSpPr>
          <a:xfrm>
            <a:off x="8215736" y="3683336"/>
            <a:ext cx="924560" cy="1233170"/>
            <a:chOff x="8215736" y="3683336"/>
            <a:chExt cx="924560" cy="1233170"/>
          </a:xfrm>
        </p:grpSpPr>
        <p:sp>
          <p:nvSpPr>
            <p:cNvPr id="416" name="object 416"/>
            <p:cNvSpPr/>
            <p:nvPr/>
          </p:nvSpPr>
          <p:spPr>
            <a:xfrm>
              <a:off x="8310399" y="3851805"/>
              <a:ext cx="829944" cy="940435"/>
            </a:xfrm>
            <a:custGeom>
              <a:avLst/>
              <a:gdLst/>
              <a:ahLst/>
              <a:cxnLst/>
              <a:rect l="l" t="t" r="r" b="b"/>
              <a:pathLst>
                <a:path w="829945" h="940435">
                  <a:moveTo>
                    <a:pt x="0" y="886991"/>
                  </a:moveTo>
                  <a:lnTo>
                    <a:pt x="60915" y="886991"/>
                  </a:lnTo>
                </a:path>
                <a:path w="829945" h="940435">
                  <a:moveTo>
                    <a:pt x="91373" y="886991"/>
                  </a:moveTo>
                  <a:lnTo>
                    <a:pt x="152288" y="886991"/>
                  </a:lnTo>
                </a:path>
                <a:path w="829945" h="940435">
                  <a:moveTo>
                    <a:pt x="182745" y="886991"/>
                  </a:moveTo>
                  <a:lnTo>
                    <a:pt x="243661" y="886991"/>
                  </a:lnTo>
                </a:path>
                <a:path w="829945" h="940435">
                  <a:moveTo>
                    <a:pt x="274118" y="886991"/>
                  </a:moveTo>
                  <a:lnTo>
                    <a:pt x="335034" y="886991"/>
                  </a:lnTo>
                </a:path>
                <a:path w="829945" h="940435">
                  <a:moveTo>
                    <a:pt x="365491" y="886991"/>
                  </a:moveTo>
                  <a:lnTo>
                    <a:pt x="426312" y="886991"/>
                  </a:lnTo>
                </a:path>
                <a:path w="829945" h="940435">
                  <a:moveTo>
                    <a:pt x="456770" y="886991"/>
                  </a:moveTo>
                  <a:lnTo>
                    <a:pt x="517685" y="886991"/>
                  </a:lnTo>
                </a:path>
                <a:path w="829945" h="940435">
                  <a:moveTo>
                    <a:pt x="548143" y="886991"/>
                  </a:moveTo>
                  <a:lnTo>
                    <a:pt x="609058" y="886991"/>
                  </a:lnTo>
                </a:path>
                <a:path w="829945" h="940435">
                  <a:moveTo>
                    <a:pt x="639516" y="886991"/>
                  </a:moveTo>
                  <a:lnTo>
                    <a:pt x="700431" y="886991"/>
                  </a:lnTo>
                </a:path>
                <a:path w="829945" h="940435">
                  <a:moveTo>
                    <a:pt x="730889" y="886991"/>
                  </a:moveTo>
                  <a:lnTo>
                    <a:pt x="791804" y="886991"/>
                  </a:lnTo>
                </a:path>
                <a:path w="829945" h="940435">
                  <a:moveTo>
                    <a:pt x="822262" y="886991"/>
                  </a:moveTo>
                  <a:lnTo>
                    <a:pt x="829782" y="886991"/>
                  </a:lnTo>
                </a:path>
                <a:path w="829945" h="940435">
                  <a:moveTo>
                    <a:pt x="44746" y="940100"/>
                  </a:moveTo>
                  <a:lnTo>
                    <a:pt x="44746" y="867777"/>
                  </a:lnTo>
                </a:path>
                <a:path w="829945" h="940435">
                  <a:moveTo>
                    <a:pt x="0" y="711276"/>
                  </a:moveTo>
                  <a:lnTo>
                    <a:pt x="60915" y="711276"/>
                  </a:lnTo>
                </a:path>
                <a:path w="829945" h="940435">
                  <a:moveTo>
                    <a:pt x="91373" y="711276"/>
                  </a:moveTo>
                  <a:lnTo>
                    <a:pt x="152288" y="711276"/>
                  </a:lnTo>
                </a:path>
                <a:path w="829945" h="940435">
                  <a:moveTo>
                    <a:pt x="182745" y="711276"/>
                  </a:moveTo>
                  <a:lnTo>
                    <a:pt x="243661" y="711276"/>
                  </a:lnTo>
                </a:path>
                <a:path w="829945" h="940435">
                  <a:moveTo>
                    <a:pt x="274118" y="711276"/>
                  </a:moveTo>
                  <a:lnTo>
                    <a:pt x="335034" y="711276"/>
                  </a:lnTo>
                </a:path>
                <a:path w="829945" h="940435">
                  <a:moveTo>
                    <a:pt x="365491" y="711276"/>
                  </a:moveTo>
                  <a:lnTo>
                    <a:pt x="426312" y="711276"/>
                  </a:lnTo>
                </a:path>
                <a:path w="829945" h="940435">
                  <a:moveTo>
                    <a:pt x="456770" y="711276"/>
                  </a:moveTo>
                  <a:lnTo>
                    <a:pt x="517685" y="711276"/>
                  </a:lnTo>
                </a:path>
                <a:path w="829945" h="940435">
                  <a:moveTo>
                    <a:pt x="548143" y="711276"/>
                  </a:moveTo>
                  <a:lnTo>
                    <a:pt x="609058" y="711276"/>
                  </a:lnTo>
                </a:path>
                <a:path w="829945" h="940435">
                  <a:moveTo>
                    <a:pt x="639516" y="711276"/>
                  </a:moveTo>
                  <a:lnTo>
                    <a:pt x="700431" y="711276"/>
                  </a:lnTo>
                </a:path>
                <a:path w="829945" h="940435">
                  <a:moveTo>
                    <a:pt x="730889" y="711276"/>
                  </a:moveTo>
                  <a:lnTo>
                    <a:pt x="791804" y="711276"/>
                  </a:lnTo>
                </a:path>
                <a:path w="829945" h="940435">
                  <a:moveTo>
                    <a:pt x="822262" y="711276"/>
                  </a:moveTo>
                  <a:lnTo>
                    <a:pt x="829782" y="711276"/>
                  </a:lnTo>
                </a:path>
                <a:path w="829945" h="940435">
                  <a:moveTo>
                    <a:pt x="44746" y="831616"/>
                  </a:moveTo>
                  <a:lnTo>
                    <a:pt x="44746" y="759305"/>
                  </a:lnTo>
                </a:path>
                <a:path w="829945" h="940435">
                  <a:moveTo>
                    <a:pt x="44746" y="723144"/>
                  </a:moveTo>
                  <a:lnTo>
                    <a:pt x="44746" y="650822"/>
                  </a:lnTo>
                </a:path>
                <a:path w="829945" h="940435">
                  <a:moveTo>
                    <a:pt x="0" y="535327"/>
                  </a:moveTo>
                  <a:lnTo>
                    <a:pt x="60915" y="535327"/>
                  </a:lnTo>
                </a:path>
                <a:path w="829945" h="940435">
                  <a:moveTo>
                    <a:pt x="91372" y="535327"/>
                  </a:moveTo>
                  <a:lnTo>
                    <a:pt x="152288" y="535327"/>
                  </a:lnTo>
                </a:path>
                <a:path w="829945" h="940435">
                  <a:moveTo>
                    <a:pt x="182745" y="535327"/>
                  </a:moveTo>
                  <a:lnTo>
                    <a:pt x="243661" y="535327"/>
                  </a:lnTo>
                </a:path>
                <a:path w="829945" h="940435">
                  <a:moveTo>
                    <a:pt x="274118" y="535327"/>
                  </a:moveTo>
                  <a:lnTo>
                    <a:pt x="335034" y="535327"/>
                  </a:lnTo>
                </a:path>
                <a:path w="829945" h="940435">
                  <a:moveTo>
                    <a:pt x="365491" y="535327"/>
                  </a:moveTo>
                  <a:lnTo>
                    <a:pt x="426312" y="535327"/>
                  </a:lnTo>
                </a:path>
                <a:path w="829945" h="940435">
                  <a:moveTo>
                    <a:pt x="456770" y="535327"/>
                  </a:moveTo>
                  <a:lnTo>
                    <a:pt x="517685" y="535327"/>
                  </a:lnTo>
                </a:path>
                <a:path w="829945" h="940435">
                  <a:moveTo>
                    <a:pt x="548143" y="535327"/>
                  </a:moveTo>
                  <a:lnTo>
                    <a:pt x="609058" y="535327"/>
                  </a:lnTo>
                </a:path>
                <a:path w="829945" h="940435">
                  <a:moveTo>
                    <a:pt x="639516" y="535327"/>
                  </a:moveTo>
                  <a:lnTo>
                    <a:pt x="700431" y="535327"/>
                  </a:lnTo>
                </a:path>
                <a:path w="829945" h="940435">
                  <a:moveTo>
                    <a:pt x="730889" y="535327"/>
                  </a:moveTo>
                  <a:lnTo>
                    <a:pt x="791804" y="535327"/>
                  </a:lnTo>
                </a:path>
                <a:path w="829945" h="940435">
                  <a:moveTo>
                    <a:pt x="822262" y="535327"/>
                  </a:moveTo>
                  <a:lnTo>
                    <a:pt x="829782" y="535327"/>
                  </a:lnTo>
                </a:path>
                <a:path w="829945" h="940435">
                  <a:moveTo>
                    <a:pt x="44746" y="614661"/>
                  </a:moveTo>
                  <a:lnTo>
                    <a:pt x="44746" y="542361"/>
                  </a:lnTo>
                </a:path>
                <a:path w="829945" h="940435">
                  <a:moveTo>
                    <a:pt x="44746" y="506188"/>
                  </a:moveTo>
                  <a:lnTo>
                    <a:pt x="44746" y="433844"/>
                  </a:lnTo>
                </a:path>
                <a:path w="829945" h="940435">
                  <a:moveTo>
                    <a:pt x="0" y="359490"/>
                  </a:moveTo>
                  <a:lnTo>
                    <a:pt x="60915" y="359490"/>
                  </a:lnTo>
                </a:path>
                <a:path w="829945" h="940435">
                  <a:moveTo>
                    <a:pt x="91372" y="359490"/>
                  </a:moveTo>
                  <a:lnTo>
                    <a:pt x="152288" y="359490"/>
                  </a:lnTo>
                </a:path>
                <a:path w="829945" h="940435">
                  <a:moveTo>
                    <a:pt x="182745" y="359490"/>
                  </a:moveTo>
                  <a:lnTo>
                    <a:pt x="243661" y="359490"/>
                  </a:lnTo>
                </a:path>
                <a:path w="829945" h="940435">
                  <a:moveTo>
                    <a:pt x="274118" y="359490"/>
                  </a:moveTo>
                  <a:lnTo>
                    <a:pt x="335033" y="359490"/>
                  </a:lnTo>
                </a:path>
                <a:path w="829945" h="940435">
                  <a:moveTo>
                    <a:pt x="365491" y="359490"/>
                  </a:moveTo>
                  <a:lnTo>
                    <a:pt x="426312" y="359490"/>
                  </a:lnTo>
                </a:path>
                <a:path w="829945" h="940435">
                  <a:moveTo>
                    <a:pt x="456770" y="359490"/>
                  </a:moveTo>
                  <a:lnTo>
                    <a:pt x="517685" y="359490"/>
                  </a:lnTo>
                </a:path>
                <a:path w="829945" h="940435">
                  <a:moveTo>
                    <a:pt x="548143" y="359490"/>
                  </a:moveTo>
                  <a:lnTo>
                    <a:pt x="609058" y="359490"/>
                  </a:lnTo>
                </a:path>
                <a:path w="829945" h="940435">
                  <a:moveTo>
                    <a:pt x="639516" y="359490"/>
                  </a:moveTo>
                  <a:lnTo>
                    <a:pt x="700431" y="359490"/>
                  </a:lnTo>
                </a:path>
                <a:path w="829945" h="940435">
                  <a:moveTo>
                    <a:pt x="730889" y="359490"/>
                  </a:moveTo>
                  <a:lnTo>
                    <a:pt x="791804" y="359490"/>
                  </a:lnTo>
                </a:path>
                <a:path w="829945" h="940435">
                  <a:moveTo>
                    <a:pt x="822262" y="359490"/>
                  </a:moveTo>
                  <a:lnTo>
                    <a:pt x="829782" y="359490"/>
                  </a:lnTo>
                </a:path>
                <a:path w="829945" h="940435">
                  <a:moveTo>
                    <a:pt x="44746" y="397671"/>
                  </a:moveTo>
                  <a:lnTo>
                    <a:pt x="44746" y="325439"/>
                  </a:lnTo>
                </a:path>
                <a:path w="829945" h="940435">
                  <a:moveTo>
                    <a:pt x="0" y="183540"/>
                  </a:moveTo>
                  <a:lnTo>
                    <a:pt x="60915" y="183540"/>
                  </a:lnTo>
                </a:path>
                <a:path w="829945" h="940435">
                  <a:moveTo>
                    <a:pt x="91372" y="183540"/>
                  </a:moveTo>
                  <a:lnTo>
                    <a:pt x="152288" y="183540"/>
                  </a:lnTo>
                </a:path>
                <a:path w="829945" h="940435">
                  <a:moveTo>
                    <a:pt x="182745" y="183540"/>
                  </a:moveTo>
                  <a:lnTo>
                    <a:pt x="243661" y="183540"/>
                  </a:lnTo>
                </a:path>
                <a:path w="829945" h="940435">
                  <a:moveTo>
                    <a:pt x="274118" y="183540"/>
                  </a:moveTo>
                  <a:lnTo>
                    <a:pt x="335033" y="183540"/>
                  </a:lnTo>
                </a:path>
                <a:path w="829945" h="940435">
                  <a:moveTo>
                    <a:pt x="365491" y="183540"/>
                  </a:moveTo>
                  <a:lnTo>
                    <a:pt x="426312" y="183540"/>
                  </a:lnTo>
                </a:path>
                <a:path w="829945" h="940435">
                  <a:moveTo>
                    <a:pt x="456770" y="183540"/>
                  </a:moveTo>
                  <a:lnTo>
                    <a:pt x="517685" y="183540"/>
                  </a:lnTo>
                </a:path>
                <a:path w="829945" h="940435">
                  <a:moveTo>
                    <a:pt x="548143" y="183540"/>
                  </a:moveTo>
                  <a:lnTo>
                    <a:pt x="609058" y="183540"/>
                  </a:lnTo>
                </a:path>
                <a:path w="829945" h="940435">
                  <a:moveTo>
                    <a:pt x="639516" y="183540"/>
                  </a:moveTo>
                  <a:lnTo>
                    <a:pt x="700431" y="183540"/>
                  </a:lnTo>
                </a:path>
                <a:path w="829945" h="940435">
                  <a:moveTo>
                    <a:pt x="730889" y="183540"/>
                  </a:moveTo>
                  <a:lnTo>
                    <a:pt x="791804" y="183540"/>
                  </a:lnTo>
                </a:path>
                <a:path w="829945" h="940435">
                  <a:moveTo>
                    <a:pt x="822262" y="183540"/>
                  </a:moveTo>
                  <a:lnTo>
                    <a:pt x="829782" y="183540"/>
                  </a:lnTo>
                </a:path>
                <a:path w="829945" h="940435">
                  <a:moveTo>
                    <a:pt x="44746" y="289266"/>
                  </a:moveTo>
                  <a:lnTo>
                    <a:pt x="44746" y="216922"/>
                  </a:lnTo>
                </a:path>
                <a:path w="829945" h="940435">
                  <a:moveTo>
                    <a:pt x="44746" y="180749"/>
                  </a:moveTo>
                  <a:lnTo>
                    <a:pt x="44746" y="108405"/>
                  </a:lnTo>
                </a:path>
                <a:path w="829945" h="940435">
                  <a:moveTo>
                    <a:pt x="0" y="7926"/>
                  </a:moveTo>
                  <a:lnTo>
                    <a:pt x="60915" y="7926"/>
                  </a:lnTo>
                </a:path>
                <a:path w="829945" h="940435">
                  <a:moveTo>
                    <a:pt x="91372" y="7926"/>
                  </a:moveTo>
                  <a:lnTo>
                    <a:pt x="152288" y="7926"/>
                  </a:lnTo>
                </a:path>
                <a:path w="829945" h="940435">
                  <a:moveTo>
                    <a:pt x="182745" y="7926"/>
                  </a:moveTo>
                  <a:lnTo>
                    <a:pt x="243661" y="7926"/>
                  </a:lnTo>
                </a:path>
                <a:path w="829945" h="940435">
                  <a:moveTo>
                    <a:pt x="274118" y="7926"/>
                  </a:moveTo>
                  <a:lnTo>
                    <a:pt x="335033" y="7926"/>
                  </a:lnTo>
                </a:path>
                <a:path w="829945" h="940435">
                  <a:moveTo>
                    <a:pt x="365491" y="7926"/>
                  </a:moveTo>
                  <a:lnTo>
                    <a:pt x="426312" y="7926"/>
                  </a:lnTo>
                </a:path>
                <a:path w="829945" h="940435">
                  <a:moveTo>
                    <a:pt x="456770" y="7926"/>
                  </a:moveTo>
                  <a:lnTo>
                    <a:pt x="517685" y="7926"/>
                  </a:lnTo>
                </a:path>
                <a:path w="829945" h="940435">
                  <a:moveTo>
                    <a:pt x="548143" y="7926"/>
                  </a:moveTo>
                  <a:lnTo>
                    <a:pt x="609058" y="7926"/>
                  </a:lnTo>
                </a:path>
                <a:path w="829945" h="940435">
                  <a:moveTo>
                    <a:pt x="639516" y="7926"/>
                  </a:moveTo>
                  <a:lnTo>
                    <a:pt x="700431" y="7926"/>
                  </a:lnTo>
                </a:path>
                <a:path w="829945" h="940435">
                  <a:moveTo>
                    <a:pt x="730889" y="7926"/>
                  </a:moveTo>
                  <a:lnTo>
                    <a:pt x="791804" y="7926"/>
                  </a:lnTo>
                </a:path>
                <a:path w="829945" h="940435">
                  <a:moveTo>
                    <a:pt x="822261" y="7926"/>
                  </a:moveTo>
                  <a:lnTo>
                    <a:pt x="829782" y="7926"/>
                  </a:lnTo>
                </a:path>
                <a:path w="829945" h="940435">
                  <a:moveTo>
                    <a:pt x="44746" y="72232"/>
                  </a:moveTo>
                  <a:lnTo>
                    <a:pt x="44746" y="0"/>
                  </a:lnTo>
                </a:path>
              </a:pathLst>
            </a:custGeom>
            <a:ln w="6661">
              <a:solidFill>
                <a:srgbClr val="EFEFEF"/>
              </a:solidFill>
            </a:ln>
          </p:spPr>
          <p:txBody>
            <a:bodyPr wrap="square" lIns="0" tIns="0" rIns="0" bIns="0" rtlCol="0"/>
            <a:lstStyle/>
            <a:p>
              <a:endParaRPr/>
            </a:p>
          </p:txBody>
        </p:sp>
        <p:sp>
          <p:nvSpPr>
            <p:cNvPr id="417" name="object 417"/>
            <p:cNvSpPr/>
            <p:nvPr/>
          </p:nvSpPr>
          <p:spPr>
            <a:xfrm>
              <a:off x="8355145"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418" name="object 418"/>
            <p:cNvSpPr/>
            <p:nvPr/>
          </p:nvSpPr>
          <p:spPr>
            <a:xfrm>
              <a:off x="8503297"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419" name="object 419"/>
            <p:cNvSpPr/>
            <p:nvPr/>
          </p:nvSpPr>
          <p:spPr>
            <a:xfrm>
              <a:off x="8503297"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420" name="object 420"/>
            <p:cNvSpPr/>
            <p:nvPr/>
          </p:nvSpPr>
          <p:spPr>
            <a:xfrm>
              <a:off x="8651261"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421" name="object 421"/>
            <p:cNvSpPr/>
            <p:nvPr/>
          </p:nvSpPr>
          <p:spPr>
            <a:xfrm>
              <a:off x="8651261"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422" name="object 422"/>
            <p:cNvSpPr/>
            <p:nvPr/>
          </p:nvSpPr>
          <p:spPr>
            <a:xfrm>
              <a:off x="8799413"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423" name="object 423"/>
            <p:cNvSpPr/>
            <p:nvPr/>
          </p:nvSpPr>
          <p:spPr>
            <a:xfrm>
              <a:off x="8799413"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424" name="object 424"/>
            <p:cNvSpPr/>
            <p:nvPr/>
          </p:nvSpPr>
          <p:spPr>
            <a:xfrm>
              <a:off x="8947565"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425" name="object 425"/>
            <p:cNvSpPr/>
            <p:nvPr/>
          </p:nvSpPr>
          <p:spPr>
            <a:xfrm>
              <a:off x="8947565"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426" name="object 426"/>
            <p:cNvSpPr/>
            <p:nvPr/>
          </p:nvSpPr>
          <p:spPr>
            <a:xfrm>
              <a:off x="9095529" y="3851805"/>
              <a:ext cx="0" cy="940435"/>
            </a:xfrm>
            <a:custGeom>
              <a:avLst/>
              <a:gdLst/>
              <a:ahLst/>
              <a:cxnLst/>
              <a:rect l="l" t="t" r="r" b="b"/>
              <a:pathLst>
                <a:path h="940435">
                  <a:moveTo>
                    <a:pt x="0" y="940100"/>
                  </a:moveTo>
                  <a:lnTo>
                    <a:pt x="0" y="867777"/>
                  </a:lnTo>
                </a:path>
                <a:path h="940435">
                  <a:moveTo>
                    <a:pt x="0" y="831616"/>
                  </a:moveTo>
                  <a:lnTo>
                    <a:pt x="0" y="759305"/>
                  </a:lnTo>
                </a:path>
                <a:path h="940435">
                  <a:moveTo>
                    <a:pt x="0" y="723144"/>
                  </a:moveTo>
                  <a:lnTo>
                    <a:pt x="0" y="650822"/>
                  </a:lnTo>
                </a:path>
                <a:path h="940435">
                  <a:moveTo>
                    <a:pt x="0" y="614661"/>
                  </a:moveTo>
                  <a:lnTo>
                    <a:pt x="0" y="542361"/>
                  </a:lnTo>
                </a:path>
                <a:path h="940435">
                  <a:moveTo>
                    <a:pt x="0" y="506188"/>
                  </a:moveTo>
                  <a:lnTo>
                    <a:pt x="0" y="433844"/>
                  </a:lnTo>
                </a:path>
                <a:path h="940435">
                  <a:moveTo>
                    <a:pt x="0" y="397671"/>
                  </a:moveTo>
                  <a:lnTo>
                    <a:pt x="0" y="325439"/>
                  </a:lnTo>
                </a:path>
                <a:path h="940435">
                  <a:moveTo>
                    <a:pt x="0" y="289266"/>
                  </a:moveTo>
                  <a:lnTo>
                    <a:pt x="0" y="216922"/>
                  </a:lnTo>
                </a:path>
                <a:path h="940435">
                  <a:moveTo>
                    <a:pt x="0" y="180749"/>
                  </a:moveTo>
                  <a:lnTo>
                    <a:pt x="0" y="108405"/>
                  </a:lnTo>
                </a:path>
                <a:path h="940435">
                  <a:moveTo>
                    <a:pt x="0" y="72232"/>
                  </a:moveTo>
                  <a:lnTo>
                    <a:pt x="0" y="0"/>
                  </a:lnTo>
                </a:path>
              </a:pathLst>
            </a:custGeom>
            <a:ln w="6661">
              <a:solidFill>
                <a:srgbClr val="EFEFEF"/>
              </a:solidFill>
            </a:ln>
          </p:spPr>
          <p:txBody>
            <a:bodyPr wrap="square" lIns="0" tIns="0" rIns="0" bIns="0" rtlCol="0"/>
            <a:lstStyle/>
            <a:p>
              <a:endParaRPr/>
            </a:p>
          </p:txBody>
        </p:sp>
        <p:sp>
          <p:nvSpPr>
            <p:cNvPr id="427" name="object 427"/>
            <p:cNvSpPr/>
            <p:nvPr/>
          </p:nvSpPr>
          <p:spPr>
            <a:xfrm>
              <a:off x="9095529" y="3806590"/>
              <a:ext cx="0" cy="9525"/>
            </a:xfrm>
            <a:custGeom>
              <a:avLst/>
              <a:gdLst/>
              <a:ahLst/>
              <a:cxnLst/>
              <a:rect l="l" t="t" r="r" b="b"/>
              <a:pathLst>
                <a:path h="9525">
                  <a:moveTo>
                    <a:pt x="-3045" y="4521"/>
                  </a:moveTo>
                  <a:lnTo>
                    <a:pt x="3045" y="4521"/>
                  </a:lnTo>
                </a:path>
              </a:pathLst>
            </a:custGeom>
            <a:ln w="9043">
              <a:solidFill>
                <a:srgbClr val="EFEFEF"/>
              </a:solidFill>
            </a:ln>
          </p:spPr>
          <p:txBody>
            <a:bodyPr wrap="square" lIns="0" tIns="0" rIns="0" bIns="0" rtlCol="0"/>
            <a:lstStyle/>
            <a:p>
              <a:endParaRPr/>
            </a:p>
          </p:txBody>
        </p:sp>
        <p:sp>
          <p:nvSpPr>
            <p:cNvPr id="428" name="object 428"/>
            <p:cNvSpPr/>
            <p:nvPr/>
          </p:nvSpPr>
          <p:spPr>
            <a:xfrm>
              <a:off x="8355052" y="3859732"/>
              <a:ext cx="741045" cy="873125"/>
            </a:xfrm>
            <a:custGeom>
              <a:avLst/>
              <a:gdLst/>
              <a:ahLst/>
              <a:cxnLst/>
              <a:rect l="l" t="t" r="r" b="b"/>
              <a:pathLst>
                <a:path w="741045" h="873125">
                  <a:moveTo>
                    <a:pt x="0" y="866259"/>
                  </a:moveTo>
                  <a:lnTo>
                    <a:pt x="0" y="872656"/>
                  </a:lnTo>
                  <a:lnTo>
                    <a:pt x="2820" y="859661"/>
                  </a:lnTo>
                  <a:lnTo>
                    <a:pt x="5546" y="846666"/>
                  </a:lnTo>
                  <a:lnTo>
                    <a:pt x="5546" y="853264"/>
                  </a:lnTo>
                  <a:lnTo>
                    <a:pt x="8178" y="840079"/>
                  </a:lnTo>
                  <a:lnTo>
                    <a:pt x="13630" y="833670"/>
                  </a:lnTo>
                  <a:lnTo>
                    <a:pt x="16450" y="820675"/>
                  </a:lnTo>
                  <a:lnTo>
                    <a:pt x="16450" y="827083"/>
                  </a:lnTo>
                  <a:lnTo>
                    <a:pt x="19177" y="814088"/>
                  </a:lnTo>
                  <a:lnTo>
                    <a:pt x="19177" y="807490"/>
                  </a:lnTo>
                  <a:lnTo>
                    <a:pt x="21809" y="794506"/>
                  </a:lnTo>
                  <a:lnTo>
                    <a:pt x="21809" y="788098"/>
                  </a:lnTo>
                  <a:lnTo>
                    <a:pt x="21809" y="801093"/>
                  </a:lnTo>
                  <a:lnTo>
                    <a:pt x="21809" y="781511"/>
                  </a:lnTo>
                  <a:lnTo>
                    <a:pt x="24535" y="775103"/>
                  </a:lnTo>
                  <a:lnTo>
                    <a:pt x="25005" y="768516"/>
                  </a:lnTo>
                  <a:lnTo>
                    <a:pt x="32807" y="748922"/>
                  </a:lnTo>
                  <a:lnTo>
                    <a:pt x="32807" y="755520"/>
                  </a:lnTo>
                  <a:lnTo>
                    <a:pt x="32807" y="742525"/>
                  </a:lnTo>
                  <a:lnTo>
                    <a:pt x="32807" y="761918"/>
                  </a:lnTo>
                  <a:lnTo>
                    <a:pt x="35439" y="729340"/>
                  </a:lnTo>
                  <a:lnTo>
                    <a:pt x="35439" y="735927"/>
                  </a:lnTo>
                  <a:lnTo>
                    <a:pt x="37413" y="722932"/>
                  </a:lnTo>
                  <a:lnTo>
                    <a:pt x="38166" y="716345"/>
                  </a:lnTo>
                  <a:lnTo>
                    <a:pt x="38166" y="709937"/>
                  </a:lnTo>
                  <a:lnTo>
                    <a:pt x="40986" y="703350"/>
                  </a:lnTo>
                  <a:lnTo>
                    <a:pt x="41644" y="696953"/>
                  </a:lnTo>
                  <a:lnTo>
                    <a:pt x="41644" y="690354"/>
                  </a:lnTo>
                  <a:lnTo>
                    <a:pt x="43712" y="683768"/>
                  </a:lnTo>
                  <a:lnTo>
                    <a:pt x="51984" y="677359"/>
                  </a:lnTo>
                  <a:lnTo>
                    <a:pt x="57343" y="670772"/>
                  </a:lnTo>
                  <a:lnTo>
                    <a:pt x="57343" y="664364"/>
                  </a:lnTo>
                  <a:lnTo>
                    <a:pt x="58189" y="651179"/>
                  </a:lnTo>
                  <a:lnTo>
                    <a:pt x="58189" y="657777"/>
                  </a:lnTo>
                  <a:lnTo>
                    <a:pt x="62419" y="638184"/>
                  </a:lnTo>
                  <a:lnTo>
                    <a:pt x="62419" y="631787"/>
                  </a:lnTo>
                  <a:lnTo>
                    <a:pt x="62419" y="644782"/>
                  </a:lnTo>
                  <a:lnTo>
                    <a:pt x="70691" y="618791"/>
                  </a:lnTo>
                  <a:lnTo>
                    <a:pt x="70691" y="612204"/>
                  </a:lnTo>
                  <a:lnTo>
                    <a:pt x="70691" y="625200"/>
                  </a:lnTo>
                  <a:lnTo>
                    <a:pt x="70973" y="605606"/>
                  </a:lnTo>
                  <a:lnTo>
                    <a:pt x="74827" y="586214"/>
                  </a:lnTo>
                  <a:lnTo>
                    <a:pt x="74827" y="592611"/>
                  </a:lnTo>
                  <a:lnTo>
                    <a:pt x="74827" y="599209"/>
                  </a:lnTo>
                  <a:lnTo>
                    <a:pt x="76520" y="579616"/>
                  </a:lnTo>
                  <a:lnTo>
                    <a:pt x="79058" y="566587"/>
                  </a:lnTo>
                  <a:lnTo>
                    <a:pt x="79058" y="573029"/>
                  </a:lnTo>
                  <a:lnTo>
                    <a:pt x="81972" y="560000"/>
                  </a:lnTo>
                  <a:lnTo>
                    <a:pt x="83194" y="553637"/>
                  </a:lnTo>
                  <a:lnTo>
                    <a:pt x="87330" y="521037"/>
                  </a:lnTo>
                  <a:lnTo>
                    <a:pt x="87330" y="514450"/>
                  </a:lnTo>
                  <a:lnTo>
                    <a:pt x="87330" y="527400"/>
                  </a:lnTo>
                  <a:lnTo>
                    <a:pt x="87330" y="534099"/>
                  </a:lnTo>
                  <a:lnTo>
                    <a:pt x="87330" y="540686"/>
                  </a:lnTo>
                  <a:lnTo>
                    <a:pt x="87330" y="547050"/>
                  </a:lnTo>
                  <a:lnTo>
                    <a:pt x="91466" y="501499"/>
                  </a:lnTo>
                  <a:lnTo>
                    <a:pt x="91466" y="508086"/>
                  </a:lnTo>
                  <a:lnTo>
                    <a:pt x="95791" y="494912"/>
                  </a:lnTo>
                  <a:lnTo>
                    <a:pt x="95791" y="488437"/>
                  </a:lnTo>
                  <a:lnTo>
                    <a:pt x="95791" y="481850"/>
                  </a:lnTo>
                  <a:lnTo>
                    <a:pt x="99833" y="475487"/>
                  </a:lnTo>
                  <a:lnTo>
                    <a:pt x="103969" y="468900"/>
                  </a:lnTo>
                  <a:lnTo>
                    <a:pt x="109233" y="462424"/>
                  </a:lnTo>
                  <a:lnTo>
                    <a:pt x="112053" y="455837"/>
                  </a:lnTo>
                  <a:lnTo>
                    <a:pt x="114780" y="449250"/>
                  </a:lnTo>
                  <a:lnTo>
                    <a:pt x="116566" y="442887"/>
                  </a:lnTo>
                  <a:lnTo>
                    <a:pt x="120138" y="436300"/>
                  </a:lnTo>
                  <a:lnTo>
                    <a:pt x="120608" y="429936"/>
                  </a:lnTo>
                  <a:lnTo>
                    <a:pt x="124744" y="416762"/>
                  </a:lnTo>
                  <a:lnTo>
                    <a:pt x="124744" y="423349"/>
                  </a:lnTo>
                  <a:lnTo>
                    <a:pt x="125684" y="410287"/>
                  </a:lnTo>
                  <a:lnTo>
                    <a:pt x="128880" y="403700"/>
                  </a:lnTo>
                  <a:lnTo>
                    <a:pt x="128880" y="397337"/>
                  </a:lnTo>
                  <a:lnTo>
                    <a:pt x="133205" y="384274"/>
                  </a:lnTo>
                  <a:lnTo>
                    <a:pt x="133205" y="371100"/>
                  </a:lnTo>
                  <a:lnTo>
                    <a:pt x="133205" y="377687"/>
                  </a:lnTo>
                  <a:lnTo>
                    <a:pt x="133205" y="390750"/>
                  </a:lnTo>
                  <a:lnTo>
                    <a:pt x="141383" y="358150"/>
                  </a:lnTo>
                  <a:lnTo>
                    <a:pt x="141383" y="364737"/>
                  </a:lnTo>
                  <a:lnTo>
                    <a:pt x="144767" y="351786"/>
                  </a:lnTo>
                  <a:lnTo>
                    <a:pt x="145519" y="338612"/>
                  </a:lnTo>
                  <a:lnTo>
                    <a:pt x="145519" y="345199"/>
                  </a:lnTo>
                  <a:lnTo>
                    <a:pt x="145519" y="332137"/>
                  </a:lnTo>
                  <a:lnTo>
                    <a:pt x="149843" y="325550"/>
                  </a:lnTo>
                  <a:lnTo>
                    <a:pt x="150313" y="312600"/>
                  </a:lnTo>
                  <a:lnTo>
                    <a:pt x="150313" y="319187"/>
                  </a:lnTo>
                  <a:lnTo>
                    <a:pt x="158398" y="306124"/>
                  </a:lnTo>
                  <a:lnTo>
                    <a:pt x="163944" y="299537"/>
                  </a:lnTo>
                  <a:lnTo>
                    <a:pt x="166294" y="292950"/>
                  </a:lnTo>
                  <a:lnTo>
                    <a:pt x="166294" y="280000"/>
                  </a:lnTo>
                  <a:lnTo>
                    <a:pt x="166294" y="286587"/>
                  </a:lnTo>
                  <a:lnTo>
                    <a:pt x="170619" y="267049"/>
                  </a:lnTo>
                  <a:lnTo>
                    <a:pt x="170619" y="273636"/>
                  </a:lnTo>
                  <a:lnTo>
                    <a:pt x="174755" y="260351"/>
                  </a:lnTo>
                  <a:lnTo>
                    <a:pt x="182933" y="253987"/>
                  </a:lnTo>
                  <a:lnTo>
                    <a:pt x="182933" y="247400"/>
                  </a:lnTo>
                  <a:lnTo>
                    <a:pt x="185847" y="241036"/>
                  </a:lnTo>
                  <a:lnTo>
                    <a:pt x="187257" y="234450"/>
                  </a:lnTo>
                  <a:lnTo>
                    <a:pt x="188573" y="227974"/>
                  </a:lnTo>
                  <a:lnTo>
                    <a:pt x="191394" y="221387"/>
                  </a:lnTo>
                  <a:lnTo>
                    <a:pt x="195530" y="208437"/>
                  </a:lnTo>
                  <a:lnTo>
                    <a:pt x="195530" y="214800"/>
                  </a:lnTo>
                  <a:lnTo>
                    <a:pt x="199478" y="201850"/>
                  </a:lnTo>
                  <a:lnTo>
                    <a:pt x="199666" y="195486"/>
                  </a:lnTo>
                  <a:lnTo>
                    <a:pt x="203708" y="188788"/>
                  </a:lnTo>
                  <a:lnTo>
                    <a:pt x="203708" y="182424"/>
                  </a:lnTo>
                  <a:lnTo>
                    <a:pt x="203708" y="175837"/>
                  </a:lnTo>
                  <a:lnTo>
                    <a:pt x="208032" y="169250"/>
                  </a:lnTo>
                  <a:lnTo>
                    <a:pt x="208032" y="162886"/>
                  </a:lnTo>
                  <a:lnTo>
                    <a:pt x="212169" y="156300"/>
                  </a:lnTo>
                  <a:lnTo>
                    <a:pt x="212169" y="149824"/>
                  </a:lnTo>
                  <a:lnTo>
                    <a:pt x="220441" y="143237"/>
                  </a:lnTo>
                  <a:lnTo>
                    <a:pt x="240370" y="136650"/>
                  </a:lnTo>
                  <a:lnTo>
                    <a:pt x="253719" y="130287"/>
                  </a:lnTo>
                  <a:lnTo>
                    <a:pt x="282860" y="123700"/>
                  </a:lnTo>
                  <a:lnTo>
                    <a:pt x="291133" y="117225"/>
                  </a:lnTo>
                  <a:lnTo>
                    <a:pt x="299593" y="110638"/>
                  </a:lnTo>
                  <a:lnTo>
                    <a:pt x="307772" y="104274"/>
                  </a:lnTo>
                  <a:lnTo>
                    <a:pt x="311438" y="97687"/>
                  </a:lnTo>
                  <a:lnTo>
                    <a:pt x="311908" y="91100"/>
                  </a:lnTo>
                  <a:lnTo>
                    <a:pt x="336067" y="84736"/>
                  </a:lnTo>
                  <a:lnTo>
                    <a:pt x="345186" y="78150"/>
                  </a:lnTo>
                  <a:lnTo>
                    <a:pt x="345186" y="71674"/>
                  </a:lnTo>
                  <a:lnTo>
                    <a:pt x="345186" y="65087"/>
                  </a:lnTo>
                  <a:lnTo>
                    <a:pt x="399333" y="58500"/>
                  </a:lnTo>
                  <a:lnTo>
                    <a:pt x="420108" y="52137"/>
                  </a:lnTo>
                  <a:lnTo>
                    <a:pt x="428944" y="45550"/>
                  </a:lnTo>
                  <a:lnTo>
                    <a:pt x="449249" y="39075"/>
                  </a:lnTo>
                  <a:lnTo>
                    <a:pt x="544852" y="32488"/>
                  </a:lnTo>
                  <a:lnTo>
                    <a:pt x="561585" y="26124"/>
                  </a:lnTo>
                  <a:lnTo>
                    <a:pt x="636413" y="19537"/>
                  </a:lnTo>
                  <a:lnTo>
                    <a:pt x="636413" y="12950"/>
                  </a:lnTo>
                  <a:lnTo>
                    <a:pt x="740477" y="6586"/>
                  </a:lnTo>
                  <a:lnTo>
                    <a:pt x="740477" y="0"/>
                  </a:lnTo>
                </a:path>
              </a:pathLst>
            </a:custGeom>
            <a:ln w="6568">
              <a:solidFill>
                <a:srgbClr val="1A85FF"/>
              </a:solidFill>
            </a:ln>
          </p:spPr>
          <p:txBody>
            <a:bodyPr wrap="square" lIns="0" tIns="0" rIns="0" bIns="0" rtlCol="0"/>
            <a:lstStyle/>
            <a:p>
              <a:endParaRPr/>
            </a:p>
          </p:txBody>
        </p:sp>
        <p:sp>
          <p:nvSpPr>
            <p:cNvPr id="429" name="object 429"/>
            <p:cNvSpPr/>
            <p:nvPr/>
          </p:nvSpPr>
          <p:spPr>
            <a:xfrm>
              <a:off x="8360598" y="3859732"/>
              <a:ext cx="631190" cy="872490"/>
            </a:xfrm>
            <a:custGeom>
              <a:avLst/>
              <a:gdLst/>
              <a:ahLst/>
              <a:cxnLst/>
              <a:rect l="l" t="t" r="r" b="b"/>
              <a:pathLst>
                <a:path w="631190" h="872489">
                  <a:moveTo>
                    <a:pt x="0" y="865310"/>
                  </a:moveTo>
                  <a:lnTo>
                    <a:pt x="0" y="872277"/>
                  </a:lnTo>
                  <a:lnTo>
                    <a:pt x="0" y="858533"/>
                  </a:lnTo>
                  <a:lnTo>
                    <a:pt x="0" y="851567"/>
                  </a:lnTo>
                  <a:lnTo>
                    <a:pt x="8084" y="844600"/>
                  </a:lnTo>
                  <a:lnTo>
                    <a:pt x="10904" y="809946"/>
                  </a:lnTo>
                  <a:lnTo>
                    <a:pt x="10904" y="789225"/>
                  </a:lnTo>
                  <a:lnTo>
                    <a:pt x="10904" y="830846"/>
                  </a:lnTo>
                  <a:lnTo>
                    <a:pt x="10904" y="782259"/>
                  </a:lnTo>
                  <a:lnTo>
                    <a:pt x="10904" y="837623"/>
                  </a:lnTo>
                  <a:lnTo>
                    <a:pt x="10904" y="823879"/>
                  </a:lnTo>
                  <a:lnTo>
                    <a:pt x="10904" y="775292"/>
                  </a:lnTo>
                  <a:lnTo>
                    <a:pt x="10904" y="796192"/>
                  </a:lnTo>
                  <a:lnTo>
                    <a:pt x="10904" y="816913"/>
                  </a:lnTo>
                  <a:lnTo>
                    <a:pt x="10904" y="802980"/>
                  </a:lnTo>
                  <a:lnTo>
                    <a:pt x="13630" y="761549"/>
                  </a:lnTo>
                  <a:lnTo>
                    <a:pt x="13630" y="768516"/>
                  </a:lnTo>
                  <a:lnTo>
                    <a:pt x="16262" y="685464"/>
                  </a:lnTo>
                  <a:lnTo>
                    <a:pt x="16262" y="706174"/>
                  </a:lnTo>
                  <a:lnTo>
                    <a:pt x="16262" y="733862"/>
                  </a:lnTo>
                  <a:lnTo>
                    <a:pt x="16262" y="699208"/>
                  </a:lnTo>
                  <a:lnTo>
                    <a:pt x="16262" y="692241"/>
                  </a:lnTo>
                  <a:lnTo>
                    <a:pt x="16262" y="678487"/>
                  </a:lnTo>
                  <a:lnTo>
                    <a:pt x="16262" y="747605"/>
                  </a:lnTo>
                  <a:lnTo>
                    <a:pt x="16262" y="754571"/>
                  </a:lnTo>
                  <a:lnTo>
                    <a:pt x="16262" y="713141"/>
                  </a:lnTo>
                  <a:lnTo>
                    <a:pt x="16262" y="740828"/>
                  </a:lnTo>
                  <a:lnTo>
                    <a:pt x="16262" y="726895"/>
                  </a:lnTo>
                  <a:lnTo>
                    <a:pt x="16262" y="719929"/>
                  </a:lnTo>
                  <a:lnTo>
                    <a:pt x="27261" y="636866"/>
                  </a:lnTo>
                  <a:lnTo>
                    <a:pt x="27261" y="643844"/>
                  </a:lnTo>
                  <a:lnTo>
                    <a:pt x="27261" y="650811"/>
                  </a:lnTo>
                  <a:lnTo>
                    <a:pt x="27261" y="657587"/>
                  </a:lnTo>
                  <a:lnTo>
                    <a:pt x="27261" y="671520"/>
                  </a:lnTo>
                  <a:lnTo>
                    <a:pt x="27261" y="664554"/>
                  </a:lnTo>
                  <a:lnTo>
                    <a:pt x="31867" y="629900"/>
                  </a:lnTo>
                  <a:lnTo>
                    <a:pt x="32619" y="609190"/>
                  </a:lnTo>
                  <a:lnTo>
                    <a:pt x="32619" y="623123"/>
                  </a:lnTo>
                  <a:lnTo>
                    <a:pt x="32619" y="616157"/>
                  </a:lnTo>
                  <a:lnTo>
                    <a:pt x="35439" y="602224"/>
                  </a:lnTo>
                  <a:lnTo>
                    <a:pt x="36097" y="595436"/>
                  </a:lnTo>
                  <a:lnTo>
                    <a:pt x="46438" y="588469"/>
                  </a:lnTo>
                  <a:lnTo>
                    <a:pt x="51796" y="560782"/>
                  </a:lnTo>
                  <a:lnTo>
                    <a:pt x="51796" y="546826"/>
                  </a:lnTo>
                  <a:lnTo>
                    <a:pt x="51796" y="574536"/>
                  </a:lnTo>
                  <a:lnTo>
                    <a:pt x="51796" y="581503"/>
                  </a:lnTo>
                  <a:lnTo>
                    <a:pt x="51796" y="567704"/>
                  </a:lnTo>
                  <a:lnTo>
                    <a:pt x="51796" y="553860"/>
                  </a:lnTo>
                  <a:lnTo>
                    <a:pt x="56872" y="533094"/>
                  </a:lnTo>
                  <a:lnTo>
                    <a:pt x="56872" y="540016"/>
                  </a:lnTo>
                  <a:lnTo>
                    <a:pt x="56872" y="526172"/>
                  </a:lnTo>
                  <a:lnTo>
                    <a:pt x="56872" y="519139"/>
                  </a:lnTo>
                  <a:lnTo>
                    <a:pt x="65145" y="512440"/>
                  </a:lnTo>
                  <a:lnTo>
                    <a:pt x="65427" y="505407"/>
                  </a:lnTo>
                  <a:lnTo>
                    <a:pt x="69281" y="498485"/>
                  </a:lnTo>
                  <a:lnTo>
                    <a:pt x="69281" y="491451"/>
                  </a:lnTo>
                  <a:lnTo>
                    <a:pt x="70973" y="484530"/>
                  </a:lnTo>
                  <a:lnTo>
                    <a:pt x="70973" y="477719"/>
                  </a:lnTo>
                  <a:lnTo>
                    <a:pt x="73511" y="470798"/>
                  </a:lnTo>
                  <a:lnTo>
                    <a:pt x="73511" y="463764"/>
                  </a:lnTo>
                  <a:lnTo>
                    <a:pt x="77648" y="456842"/>
                  </a:lnTo>
                  <a:lnTo>
                    <a:pt x="81784" y="443110"/>
                  </a:lnTo>
                  <a:lnTo>
                    <a:pt x="81784" y="450032"/>
                  </a:lnTo>
                  <a:lnTo>
                    <a:pt x="81784" y="429155"/>
                  </a:lnTo>
                  <a:lnTo>
                    <a:pt x="81784" y="401467"/>
                  </a:lnTo>
                  <a:lnTo>
                    <a:pt x="81784" y="408389"/>
                  </a:lnTo>
                  <a:lnTo>
                    <a:pt x="81784" y="415423"/>
                  </a:lnTo>
                  <a:lnTo>
                    <a:pt x="81784" y="436077"/>
                  </a:lnTo>
                  <a:lnTo>
                    <a:pt x="81784" y="422345"/>
                  </a:lnTo>
                  <a:lnTo>
                    <a:pt x="90244" y="394657"/>
                  </a:lnTo>
                  <a:lnTo>
                    <a:pt x="90244" y="387735"/>
                  </a:lnTo>
                  <a:lnTo>
                    <a:pt x="94286" y="373780"/>
                  </a:lnTo>
                  <a:lnTo>
                    <a:pt x="94286" y="380702"/>
                  </a:lnTo>
                  <a:lnTo>
                    <a:pt x="98423" y="346092"/>
                  </a:lnTo>
                  <a:lnTo>
                    <a:pt x="98423" y="332360"/>
                  </a:lnTo>
                  <a:lnTo>
                    <a:pt x="98423" y="360048"/>
                  </a:lnTo>
                  <a:lnTo>
                    <a:pt x="98423" y="339171"/>
                  </a:lnTo>
                  <a:lnTo>
                    <a:pt x="98423" y="353014"/>
                  </a:lnTo>
                  <a:lnTo>
                    <a:pt x="98423" y="366970"/>
                  </a:lnTo>
                  <a:lnTo>
                    <a:pt x="103687" y="325327"/>
                  </a:lnTo>
                  <a:lnTo>
                    <a:pt x="109233" y="318405"/>
                  </a:lnTo>
                  <a:lnTo>
                    <a:pt x="127658" y="283796"/>
                  </a:lnTo>
                  <a:lnTo>
                    <a:pt x="127658" y="276985"/>
                  </a:lnTo>
                  <a:lnTo>
                    <a:pt x="127658" y="270064"/>
                  </a:lnTo>
                  <a:lnTo>
                    <a:pt x="127658" y="263030"/>
                  </a:lnTo>
                  <a:lnTo>
                    <a:pt x="135837" y="256108"/>
                  </a:lnTo>
                  <a:lnTo>
                    <a:pt x="139221" y="249298"/>
                  </a:lnTo>
                  <a:lnTo>
                    <a:pt x="139973" y="242376"/>
                  </a:lnTo>
                  <a:lnTo>
                    <a:pt x="139973" y="228421"/>
                  </a:lnTo>
                  <a:lnTo>
                    <a:pt x="139973" y="235343"/>
                  </a:lnTo>
                  <a:lnTo>
                    <a:pt x="144297" y="221611"/>
                  </a:lnTo>
                  <a:lnTo>
                    <a:pt x="144767" y="187001"/>
                  </a:lnTo>
                  <a:lnTo>
                    <a:pt x="144767" y="200733"/>
                  </a:lnTo>
                  <a:lnTo>
                    <a:pt x="144767" y="207655"/>
                  </a:lnTo>
                  <a:lnTo>
                    <a:pt x="144767" y="214689"/>
                  </a:lnTo>
                  <a:lnTo>
                    <a:pt x="144767" y="193923"/>
                  </a:lnTo>
                  <a:lnTo>
                    <a:pt x="160748" y="166012"/>
                  </a:lnTo>
                  <a:lnTo>
                    <a:pt x="160748" y="159314"/>
                  </a:lnTo>
                  <a:lnTo>
                    <a:pt x="160748" y="179968"/>
                  </a:lnTo>
                  <a:lnTo>
                    <a:pt x="160748" y="173046"/>
                  </a:lnTo>
                  <a:lnTo>
                    <a:pt x="165072" y="152280"/>
                  </a:lnTo>
                  <a:lnTo>
                    <a:pt x="165072" y="145359"/>
                  </a:lnTo>
                  <a:lnTo>
                    <a:pt x="169208" y="138325"/>
                  </a:lnTo>
                  <a:lnTo>
                    <a:pt x="177387" y="131626"/>
                  </a:lnTo>
                  <a:lnTo>
                    <a:pt x="177387" y="124593"/>
                  </a:lnTo>
                  <a:lnTo>
                    <a:pt x="189984" y="117671"/>
                  </a:lnTo>
                  <a:lnTo>
                    <a:pt x="202486" y="110638"/>
                  </a:lnTo>
                  <a:lnTo>
                    <a:pt x="234824" y="103939"/>
                  </a:lnTo>
                  <a:lnTo>
                    <a:pt x="248173" y="96906"/>
                  </a:lnTo>
                  <a:lnTo>
                    <a:pt x="248173" y="89984"/>
                  </a:lnTo>
                  <a:lnTo>
                    <a:pt x="277314" y="82950"/>
                  </a:lnTo>
                  <a:lnTo>
                    <a:pt x="294047" y="76252"/>
                  </a:lnTo>
                  <a:lnTo>
                    <a:pt x="305892" y="69218"/>
                  </a:lnTo>
                  <a:lnTo>
                    <a:pt x="306362" y="62296"/>
                  </a:lnTo>
                  <a:lnTo>
                    <a:pt x="339640" y="34609"/>
                  </a:lnTo>
                  <a:lnTo>
                    <a:pt x="339640" y="48564"/>
                  </a:lnTo>
                  <a:lnTo>
                    <a:pt x="339640" y="41531"/>
                  </a:lnTo>
                  <a:lnTo>
                    <a:pt x="339640" y="55263"/>
                  </a:lnTo>
                  <a:lnTo>
                    <a:pt x="339640" y="27575"/>
                  </a:lnTo>
                  <a:lnTo>
                    <a:pt x="414562" y="20653"/>
                  </a:lnTo>
                  <a:lnTo>
                    <a:pt x="423398" y="13843"/>
                  </a:lnTo>
                  <a:lnTo>
                    <a:pt x="443703" y="6921"/>
                  </a:lnTo>
                  <a:lnTo>
                    <a:pt x="630867" y="0"/>
                  </a:lnTo>
                </a:path>
              </a:pathLst>
            </a:custGeom>
            <a:ln w="6482">
              <a:solidFill>
                <a:srgbClr val="D31158"/>
              </a:solidFill>
            </a:ln>
          </p:spPr>
          <p:txBody>
            <a:bodyPr wrap="square" lIns="0" tIns="0" rIns="0" bIns="0" rtlCol="0"/>
            <a:lstStyle/>
            <a:p>
              <a:endParaRPr/>
            </a:p>
          </p:txBody>
        </p:sp>
        <p:sp>
          <p:nvSpPr>
            <p:cNvPr id="430" name="object 430"/>
            <p:cNvSpPr/>
            <p:nvPr/>
          </p:nvSpPr>
          <p:spPr>
            <a:xfrm>
              <a:off x="8355052" y="3859732"/>
              <a:ext cx="741045" cy="876300"/>
            </a:xfrm>
            <a:custGeom>
              <a:avLst/>
              <a:gdLst/>
              <a:ahLst/>
              <a:cxnLst/>
              <a:rect l="l" t="t" r="r" b="b"/>
              <a:pathLst>
                <a:path w="741045" h="876300">
                  <a:moveTo>
                    <a:pt x="0" y="875860"/>
                  </a:moveTo>
                  <a:lnTo>
                    <a:pt x="0" y="872466"/>
                  </a:lnTo>
                  <a:lnTo>
                    <a:pt x="2820" y="869084"/>
                  </a:lnTo>
                  <a:lnTo>
                    <a:pt x="5546" y="865879"/>
                  </a:lnTo>
                  <a:lnTo>
                    <a:pt x="5546" y="862485"/>
                  </a:lnTo>
                  <a:lnTo>
                    <a:pt x="5546" y="852315"/>
                  </a:lnTo>
                  <a:lnTo>
                    <a:pt x="5546" y="855709"/>
                  </a:lnTo>
                  <a:lnTo>
                    <a:pt x="5546" y="848932"/>
                  </a:lnTo>
                  <a:lnTo>
                    <a:pt x="5546" y="859092"/>
                  </a:lnTo>
                  <a:lnTo>
                    <a:pt x="8178" y="845728"/>
                  </a:lnTo>
                  <a:lnTo>
                    <a:pt x="13630" y="838951"/>
                  </a:lnTo>
                  <a:lnTo>
                    <a:pt x="13630" y="842334"/>
                  </a:lnTo>
                  <a:lnTo>
                    <a:pt x="16450" y="815406"/>
                  </a:lnTo>
                  <a:lnTo>
                    <a:pt x="16450" y="798648"/>
                  </a:lnTo>
                  <a:lnTo>
                    <a:pt x="16450" y="828970"/>
                  </a:lnTo>
                  <a:lnTo>
                    <a:pt x="16450" y="822182"/>
                  </a:lnTo>
                  <a:lnTo>
                    <a:pt x="16450" y="825576"/>
                  </a:lnTo>
                  <a:lnTo>
                    <a:pt x="16450" y="812012"/>
                  </a:lnTo>
                  <a:lnTo>
                    <a:pt x="16450" y="835557"/>
                  </a:lnTo>
                  <a:lnTo>
                    <a:pt x="16450" y="818800"/>
                  </a:lnTo>
                  <a:lnTo>
                    <a:pt x="16450" y="808819"/>
                  </a:lnTo>
                  <a:lnTo>
                    <a:pt x="16450" y="805425"/>
                  </a:lnTo>
                  <a:lnTo>
                    <a:pt x="16450" y="832163"/>
                  </a:lnTo>
                  <a:lnTo>
                    <a:pt x="16450" y="802031"/>
                  </a:lnTo>
                  <a:lnTo>
                    <a:pt x="19177" y="795254"/>
                  </a:lnTo>
                  <a:lnTo>
                    <a:pt x="19177" y="788667"/>
                  </a:lnTo>
                  <a:lnTo>
                    <a:pt x="19177" y="785273"/>
                  </a:lnTo>
                  <a:lnTo>
                    <a:pt x="19177" y="792050"/>
                  </a:lnTo>
                  <a:lnTo>
                    <a:pt x="21809" y="751747"/>
                  </a:lnTo>
                  <a:lnTo>
                    <a:pt x="21809" y="761728"/>
                  </a:lnTo>
                  <a:lnTo>
                    <a:pt x="21809" y="748364"/>
                  </a:lnTo>
                  <a:lnTo>
                    <a:pt x="21809" y="738193"/>
                  </a:lnTo>
                  <a:lnTo>
                    <a:pt x="21809" y="771898"/>
                  </a:lnTo>
                  <a:lnTo>
                    <a:pt x="21809" y="778497"/>
                  </a:lnTo>
                  <a:lnTo>
                    <a:pt x="21809" y="731595"/>
                  </a:lnTo>
                  <a:lnTo>
                    <a:pt x="21809" y="768516"/>
                  </a:lnTo>
                  <a:lnTo>
                    <a:pt x="21809" y="741576"/>
                  </a:lnTo>
                  <a:lnTo>
                    <a:pt x="21809" y="734989"/>
                  </a:lnTo>
                  <a:lnTo>
                    <a:pt x="21809" y="781879"/>
                  </a:lnTo>
                  <a:lnTo>
                    <a:pt x="21809" y="744970"/>
                  </a:lnTo>
                  <a:lnTo>
                    <a:pt x="21809" y="775103"/>
                  </a:lnTo>
                  <a:lnTo>
                    <a:pt x="21809" y="755141"/>
                  </a:lnTo>
                  <a:lnTo>
                    <a:pt x="21809" y="758345"/>
                  </a:lnTo>
                  <a:lnTo>
                    <a:pt x="21809" y="765122"/>
                  </a:lnTo>
                  <a:lnTo>
                    <a:pt x="24535" y="728213"/>
                  </a:lnTo>
                  <a:lnTo>
                    <a:pt x="25005" y="724819"/>
                  </a:lnTo>
                  <a:lnTo>
                    <a:pt x="32807" y="701273"/>
                  </a:lnTo>
                  <a:lnTo>
                    <a:pt x="32807" y="718232"/>
                  </a:lnTo>
                  <a:lnTo>
                    <a:pt x="32807" y="714838"/>
                  </a:lnTo>
                  <a:lnTo>
                    <a:pt x="32807" y="721425"/>
                  </a:lnTo>
                  <a:lnTo>
                    <a:pt x="32807" y="711444"/>
                  </a:lnTo>
                  <a:lnTo>
                    <a:pt x="32807" y="704667"/>
                  </a:lnTo>
                  <a:lnTo>
                    <a:pt x="32807" y="691292"/>
                  </a:lnTo>
                  <a:lnTo>
                    <a:pt x="32807" y="694686"/>
                  </a:lnTo>
                  <a:lnTo>
                    <a:pt x="32807" y="698080"/>
                  </a:lnTo>
                  <a:lnTo>
                    <a:pt x="32807" y="708061"/>
                  </a:lnTo>
                  <a:lnTo>
                    <a:pt x="35439" y="684516"/>
                  </a:lnTo>
                  <a:lnTo>
                    <a:pt x="35439" y="687909"/>
                  </a:lnTo>
                  <a:lnTo>
                    <a:pt x="37413" y="681311"/>
                  </a:lnTo>
                  <a:lnTo>
                    <a:pt x="37413" y="677929"/>
                  </a:lnTo>
                  <a:lnTo>
                    <a:pt x="38166" y="671141"/>
                  </a:lnTo>
                  <a:lnTo>
                    <a:pt x="38166" y="661160"/>
                  </a:lnTo>
                  <a:lnTo>
                    <a:pt x="38166" y="667758"/>
                  </a:lnTo>
                  <a:lnTo>
                    <a:pt x="38166" y="674535"/>
                  </a:lnTo>
                  <a:lnTo>
                    <a:pt x="38166" y="664364"/>
                  </a:lnTo>
                  <a:lnTo>
                    <a:pt x="40986" y="657777"/>
                  </a:lnTo>
                  <a:lnTo>
                    <a:pt x="40986" y="654383"/>
                  </a:lnTo>
                  <a:lnTo>
                    <a:pt x="41644" y="647606"/>
                  </a:lnTo>
                  <a:lnTo>
                    <a:pt x="41644" y="644402"/>
                  </a:lnTo>
                  <a:lnTo>
                    <a:pt x="41644" y="651000"/>
                  </a:lnTo>
                  <a:lnTo>
                    <a:pt x="43712" y="641008"/>
                  </a:lnTo>
                  <a:lnTo>
                    <a:pt x="51984" y="637626"/>
                  </a:lnTo>
                  <a:lnTo>
                    <a:pt x="51984" y="634232"/>
                  </a:lnTo>
                  <a:lnTo>
                    <a:pt x="57343" y="627455"/>
                  </a:lnTo>
                  <a:lnTo>
                    <a:pt x="57343" y="607303"/>
                  </a:lnTo>
                  <a:lnTo>
                    <a:pt x="57343" y="630849"/>
                  </a:lnTo>
                  <a:lnTo>
                    <a:pt x="57343" y="620868"/>
                  </a:lnTo>
                  <a:lnTo>
                    <a:pt x="58189" y="604099"/>
                  </a:lnTo>
                  <a:lnTo>
                    <a:pt x="58189" y="600716"/>
                  </a:lnTo>
                  <a:lnTo>
                    <a:pt x="62419" y="590546"/>
                  </a:lnTo>
                  <a:lnTo>
                    <a:pt x="62419" y="580565"/>
                  </a:lnTo>
                  <a:lnTo>
                    <a:pt x="62419" y="593928"/>
                  </a:lnTo>
                  <a:lnTo>
                    <a:pt x="62419" y="587342"/>
                  </a:lnTo>
                  <a:lnTo>
                    <a:pt x="62419" y="577171"/>
                  </a:lnTo>
                  <a:lnTo>
                    <a:pt x="62419" y="597322"/>
                  </a:lnTo>
                  <a:lnTo>
                    <a:pt x="62419" y="583948"/>
                  </a:lnTo>
                  <a:lnTo>
                    <a:pt x="70691" y="567145"/>
                  </a:lnTo>
                  <a:lnTo>
                    <a:pt x="70691" y="563796"/>
                  </a:lnTo>
                  <a:lnTo>
                    <a:pt x="70691" y="573777"/>
                  </a:lnTo>
                  <a:lnTo>
                    <a:pt x="70691" y="570394"/>
                  </a:lnTo>
                  <a:lnTo>
                    <a:pt x="70973" y="560447"/>
                  </a:lnTo>
                  <a:lnTo>
                    <a:pt x="70973" y="556986"/>
                  </a:lnTo>
                  <a:lnTo>
                    <a:pt x="74827" y="543700"/>
                  </a:lnTo>
                  <a:lnTo>
                    <a:pt x="74827" y="540239"/>
                  </a:lnTo>
                  <a:lnTo>
                    <a:pt x="74827" y="547050"/>
                  </a:lnTo>
                  <a:lnTo>
                    <a:pt x="74827" y="553637"/>
                  </a:lnTo>
                  <a:lnTo>
                    <a:pt x="74827" y="550399"/>
                  </a:lnTo>
                  <a:lnTo>
                    <a:pt x="76520" y="530303"/>
                  </a:lnTo>
                  <a:lnTo>
                    <a:pt x="76520" y="536890"/>
                  </a:lnTo>
                  <a:lnTo>
                    <a:pt x="76520" y="533429"/>
                  </a:lnTo>
                  <a:lnTo>
                    <a:pt x="79058" y="516683"/>
                  </a:lnTo>
                  <a:lnTo>
                    <a:pt x="79058" y="520144"/>
                  </a:lnTo>
                  <a:lnTo>
                    <a:pt x="79058" y="523493"/>
                  </a:lnTo>
                  <a:lnTo>
                    <a:pt x="79058" y="526842"/>
                  </a:lnTo>
                  <a:lnTo>
                    <a:pt x="81972" y="513557"/>
                  </a:lnTo>
                  <a:lnTo>
                    <a:pt x="83194" y="510096"/>
                  </a:lnTo>
                  <a:lnTo>
                    <a:pt x="83194" y="506747"/>
                  </a:lnTo>
                  <a:lnTo>
                    <a:pt x="87330" y="499936"/>
                  </a:lnTo>
                  <a:lnTo>
                    <a:pt x="87330" y="473254"/>
                  </a:lnTo>
                  <a:lnTo>
                    <a:pt x="87330" y="493349"/>
                  </a:lnTo>
                  <a:lnTo>
                    <a:pt x="87330" y="476603"/>
                  </a:lnTo>
                  <a:lnTo>
                    <a:pt x="87330" y="490000"/>
                  </a:lnTo>
                  <a:lnTo>
                    <a:pt x="87330" y="463094"/>
                  </a:lnTo>
                  <a:lnTo>
                    <a:pt x="87330" y="479841"/>
                  </a:lnTo>
                  <a:lnTo>
                    <a:pt x="87330" y="469793"/>
                  </a:lnTo>
                  <a:lnTo>
                    <a:pt x="87330" y="459633"/>
                  </a:lnTo>
                  <a:lnTo>
                    <a:pt x="87330" y="483190"/>
                  </a:lnTo>
                  <a:lnTo>
                    <a:pt x="87330" y="486539"/>
                  </a:lnTo>
                  <a:lnTo>
                    <a:pt x="87330" y="503397"/>
                  </a:lnTo>
                  <a:lnTo>
                    <a:pt x="87330" y="466443"/>
                  </a:lnTo>
                  <a:lnTo>
                    <a:pt x="87330" y="496587"/>
                  </a:lnTo>
                  <a:lnTo>
                    <a:pt x="91466" y="456507"/>
                  </a:lnTo>
                  <a:lnTo>
                    <a:pt x="91466" y="453046"/>
                  </a:lnTo>
                  <a:lnTo>
                    <a:pt x="95791" y="439649"/>
                  </a:lnTo>
                  <a:lnTo>
                    <a:pt x="95791" y="449697"/>
                  </a:lnTo>
                  <a:lnTo>
                    <a:pt x="95791" y="436300"/>
                  </a:lnTo>
                  <a:lnTo>
                    <a:pt x="95791" y="446236"/>
                  </a:lnTo>
                  <a:lnTo>
                    <a:pt x="95791" y="442887"/>
                  </a:lnTo>
                  <a:lnTo>
                    <a:pt x="99833" y="432951"/>
                  </a:lnTo>
                  <a:lnTo>
                    <a:pt x="99833" y="426140"/>
                  </a:lnTo>
                  <a:lnTo>
                    <a:pt x="99833" y="429490"/>
                  </a:lnTo>
                  <a:lnTo>
                    <a:pt x="103969" y="405933"/>
                  </a:lnTo>
                  <a:lnTo>
                    <a:pt x="103969" y="419553"/>
                  </a:lnTo>
                  <a:lnTo>
                    <a:pt x="103969" y="409394"/>
                  </a:lnTo>
                  <a:lnTo>
                    <a:pt x="103969" y="416204"/>
                  </a:lnTo>
                  <a:lnTo>
                    <a:pt x="103969" y="402807"/>
                  </a:lnTo>
                  <a:lnTo>
                    <a:pt x="103969" y="422791"/>
                  </a:lnTo>
                  <a:lnTo>
                    <a:pt x="103969" y="412743"/>
                  </a:lnTo>
                  <a:lnTo>
                    <a:pt x="109233" y="395997"/>
                  </a:lnTo>
                  <a:lnTo>
                    <a:pt x="109233" y="399346"/>
                  </a:lnTo>
                  <a:lnTo>
                    <a:pt x="112053" y="392648"/>
                  </a:lnTo>
                  <a:lnTo>
                    <a:pt x="114780" y="389187"/>
                  </a:lnTo>
                  <a:lnTo>
                    <a:pt x="114780" y="385837"/>
                  </a:lnTo>
                  <a:lnTo>
                    <a:pt x="116566" y="382600"/>
                  </a:lnTo>
                  <a:lnTo>
                    <a:pt x="116566" y="379250"/>
                  </a:lnTo>
                  <a:lnTo>
                    <a:pt x="120138" y="375901"/>
                  </a:lnTo>
                  <a:lnTo>
                    <a:pt x="120608" y="372440"/>
                  </a:lnTo>
                  <a:lnTo>
                    <a:pt x="124744" y="362504"/>
                  </a:lnTo>
                  <a:lnTo>
                    <a:pt x="124744" y="369091"/>
                  </a:lnTo>
                  <a:lnTo>
                    <a:pt x="124744" y="359043"/>
                  </a:lnTo>
                  <a:lnTo>
                    <a:pt x="124744" y="365630"/>
                  </a:lnTo>
                  <a:lnTo>
                    <a:pt x="124744" y="355694"/>
                  </a:lnTo>
                  <a:lnTo>
                    <a:pt x="125684" y="352344"/>
                  </a:lnTo>
                  <a:lnTo>
                    <a:pt x="128880" y="348884"/>
                  </a:lnTo>
                  <a:lnTo>
                    <a:pt x="128880" y="345758"/>
                  </a:lnTo>
                  <a:lnTo>
                    <a:pt x="133205" y="332137"/>
                  </a:lnTo>
                  <a:lnTo>
                    <a:pt x="133205" y="328788"/>
                  </a:lnTo>
                  <a:lnTo>
                    <a:pt x="133205" y="338947"/>
                  </a:lnTo>
                  <a:lnTo>
                    <a:pt x="133205" y="325550"/>
                  </a:lnTo>
                  <a:lnTo>
                    <a:pt x="133205" y="322201"/>
                  </a:lnTo>
                  <a:lnTo>
                    <a:pt x="133205" y="318740"/>
                  </a:lnTo>
                  <a:lnTo>
                    <a:pt x="133205" y="335598"/>
                  </a:lnTo>
                  <a:lnTo>
                    <a:pt x="133205" y="342297"/>
                  </a:lnTo>
                  <a:lnTo>
                    <a:pt x="141383" y="315391"/>
                  </a:lnTo>
                  <a:lnTo>
                    <a:pt x="141383" y="312041"/>
                  </a:lnTo>
                  <a:lnTo>
                    <a:pt x="141383" y="308804"/>
                  </a:lnTo>
                  <a:lnTo>
                    <a:pt x="144767" y="305454"/>
                  </a:lnTo>
                  <a:lnTo>
                    <a:pt x="144767" y="301993"/>
                  </a:lnTo>
                  <a:lnTo>
                    <a:pt x="145519" y="285247"/>
                  </a:lnTo>
                  <a:lnTo>
                    <a:pt x="145519" y="298644"/>
                  </a:lnTo>
                  <a:lnTo>
                    <a:pt x="145519" y="281898"/>
                  </a:lnTo>
                  <a:lnTo>
                    <a:pt x="145519" y="295295"/>
                  </a:lnTo>
                  <a:lnTo>
                    <a:pt x="145519" y="288708"/>
                  </a:lnTo>
                  <a:lnTo>
                    <a:pt x="145519" y="291834"/>
                  </a:lnTo>
                  <a:lnTo>
                    <a:pt x="149843" y="278437"/>
                  </a:lnTo>
                  <a:lnTo>
                    <a:pt x="150313" y="251754"/>
                  </a:lnTo>
                  <a:lnTo>
                    <a:pt x="150313" y="268501"/>
                  </a:lnTo>
                  <a:lnTo>
                    <a:pt x="150313" y="271850"/>
                  </a:lnTo>
                  <a:lnTo>
                    <a:pt x="150313" y="258341"/>
                  </a:lnTo>
                  <a:lnTo>
                    <a:pt x="158398" y="248405"/>
                  </a:lnTo>
                  <a:lnTo>
                    <a:pt x="163944" y="244944"/>
                  </a:lnTo>
                  <a:lnTo>
                    <a:pt x="166294" y="228198"/>
                  </a:lnTo>
                  <a:lnTo>
                    <a:pt x="166294" y="235008"/>
                  </a:lnTo>
                  <a:lnTo>
                    <a:pt x="166294" y="231547"/>
                  </a:lnTo>
                  <a:lnTo>
                    <a:pt x="166294" y="241595"/>
                  </a:lnTo>
                  <a:lnTo>
                    <a:pt x="166294" y="221387"/>
                  </a:lnTo>
                  <a:lnTo>
                    <a:pt x="166294" y="238134"/>
                  </a:lnTo>
                  <a:lnTo>
                    <a:pt x="166294" y="224848"/>
                  </a:lnTo>
                  <a:lnTo>
                    <a:pt x="170618" y="211451"/>
                  </a:lnTo>
                  <a:lnTo>
                    <a:pt x="170618" y="208102"/>
                  </a:lnTo>
                  <a:lnTo>
                    <a:pt x="170618" y="218038"/>
                  </a:lnTo>
                  <a:lnTo>
                    <a:pt x="170618" y="214800"/>
                  </a:lnTo>
                  <a:lnTo>
                    <a:pt x="174755" y="204641"/>
                  </a:lnTo>
                  <a:lnTo>
                    <a:pt x="174755" y="201292"/>
                  </a:lnTo>
                  <a:lnTo>
                    <a:pt x="182933" y="191244"/>
                  </a:lnTo>
                  <a:lnTo>
                    <a:pt x="182933" y="198054"/>
                  </a:lnTo>
                  <a:lnTo>
                    <a:pt x="182933" y="187894"/>
                  </a:lnTo>
                  <a:lnTo>
                    <a:pt x="182933" y="194705"/>
                  </a:lnTo>
                  <a:lnTo>
                    <a:pt x="185847" y="184545"/>
                  </a:lnTo>
                  <a:lnTo>
                    <a:pt x="187257" y="181084"/>
                  </a:lnTo>
                  <a:lnTo>
                    <a:pt x="188573" y="177958"/>
                  </a:lnTo>
                  <a:lnTo>
                    <a:pt x="191394" y="174497"/>
                  </a:lnTo>
                  <a:lnTo>
                    <a:pt x="195530" y="164338"/>
                  </a:lnTo>
                  <a:lnTo>
                    <a:pt x="195530" y="167799"/>
                  </a:lnTo>
                  <a:lnTo>
                    <a:pt x="195530" y="171148"/>
                  </a:lnTo>
                  <a:lnTo>
                    <a:pt x="199478" y="161100"/>
                  </a:lnTo>
                  <a:lnTo>
                    <a:pt x="199666" y="157751"/>
                  </a:lnTo>
                  <a:lnTo>
                    <a:pt x="203708" y="147591"/>
                  </a:lnTo>
                  <a:lnTo>
                    <a:pt x="203708" y="154402"/>
                  </a:lnTo>
                  <a:lnTo>
                    <a:pt x="203708" y="150941"/>
                  </a:lnTo>
                  <a:lnTo>
                    <a:pt x="208032" y="137655"/>
                  </a:lnTo>
                  <a:lnTo>
                    <a:pt x="208032" y="144242"/>
                  </a:lnTo>
                  <a:lnTo>
                    <a:pt x="208032" y="141004"/>
                  </a:lnTo>
                  <a:lnTo>
                    <a:pt x="212169" y="134194"/>
                  </a:lnTo>
                  <a:lnTo>
                    <a:pt x="212169" y="130845"/>
                  </a:lnTo>
                  <a:lnTo>
                    <a:pt x="220441" y="127496"/>
                  </a:lnTo>
                  <a:lnTo>
                    <a:pt x="240370" y="124258"/>
                  </a:lnTo>
                  <a:lnTo>
                    <a:pt x="240370" y="120909"/>
                  </a:lnTo>
                  <a:lnTo>
                    <a:pt x="253719" y="110638"/>
                  </a:lnTo>
                  <a:lnTo>
                    <a:pt x="253719" y="117448"/>
                  </a:lnTo>
                  <a:lnTo>
                    <a:pt x="253719" y="114099"/>
                  </a:lnTo>
                  <a:lnTo>
                    <a:pt x="282860" y="104051"/>
                  </a:lnTo>
                  <a:lnTo>
                    <a:pt x="282860" y="107288"/>
                  </a:lnTo>
                  <a:lnTo>
                    <a:pt x="291133" y="100701"/>
                  </a:lnTo>
                  <a:lnTo>
                    <a:pt x="299593" y="93891"/>
                  </a:lnTo>
                  <a:lnTo>
                    <a:pt x="299593" y="97352"/>
                  </a:lnTo>
                  <a:lnTo>
                    <a:pt x="307772" y="90542"/>
                  </a:lnTo>
                  <a:lnTo>
                    <a:pt x="311438" y="87193"/>
                  </a:lnTo>
                  <a:lnTo>
                    <a:pt x="311438" y="83955"/>
                  </a:lnTo>
                  <a:lnTo>
                    <a:pt x="311908" y="80606"/>
                  </a:lnTo>
                  <a:lnTo>
                    <a:pt x="311908" y="77145"/>
                  </a:lnTo>
                  <a:lnTo>
                    <a:pt x="336067" y="73795"/>
                  </a:lnTo>
                  <a:lnTo>
                    <a:pt x="345186" y="53588"/>
                  </a:lnTo>
                  <a:lnTo>
                    <a:pt x="345186" y="63748"/>
                  </a:lnTo>
                  <a:lnTo>
                    <a:pt x="345186" y="70335"/>
                  </a:lnTo>
                  <a:lnTo>
                    <a:pt x="345186" y="50239"/>
                  </a:lnTo>
                  <a:lnTo>
                    <a:pt x="345186" y="67209"/>
                  </a:lnTo>
                  <a:lnTo>
                    <a:pt x="345186" y="47001"/>
                  </a:lnTo>
                  <a:lnTo>
                    <a:pt x="345186" y="57049"/>
                  </a:lnTo>
                  <a:lnTo>
                    <a:pt x="345186" y="60398"/>
                  </a:lnTo>
                  <a:lnTo>
                    <a:pt x="399333" y="43652"/>
                  </a:lnTo>
                  <a:lnTo>
                    <a:pt x="420108" y="36842"/>
                  </a:lnTo>
                  <a:lnTo>
                    <a:pt x="420108" y="40303"/>
                  </a:lnTo>
                  <a:lnTo>
                    <a:pt x="428944" y="30255"/>
                  </a:lnTo>
                  <a:lnTo>
                    <a:pt x="428944" y="33492"/>
                  </a:lnTo>
                  <a:lnTo>
                    <a:pt x="449249" y="23445"/>
                  </a:lnTo>
                  <a:lnTo>
                    <a:pt x="449249" y="26905"/>
                  </a:lnTo>
                  <a:lnTo>
                    <a:pt x="544852" y="20095"/>
                  </a:lnTo>
                  <a:lnTo>
                    <a:pt x="561585" y="16746"/>
                  </a:lnTo>
                  <a:lnTo>
                    <a:pt x="636413" y="6698"/>
                  </a:lnTo>
                  <a:lnTo>
                    <a:pt x="636413" y="13285"/>
                  </a:lnTo>
                  <a:lnTo>
                    <a:pt x="636413" y="10159"/>
                  </a:lnTo>
                  <a:lnTo>
                    <a:pt x="740477" y="0"/>
                  </a:lnTo>
                  <a:lnTo>
                    <a:pt x="740477" y="3349"/>
                  </a:lnTo>
                </a:path>
              </a:pathLst>
            </a:custGeom>
            <a:ln w="6566">
              <a:solidFill>
                <a:srgbClr val="00BE7E"/>
              </a:solidFill>
            </a:ln>
          </p:spPr>
          <p:txBody>
            <a:bodyPr wrap="square" lIns="0" tIns="0" rIns="0" bIns="0" rtlCol="0"/>
            <a:lstStyle/>
            <a:p>
              <a:endParaRPr/>
            </a:p>
          </p:txBody>
        </p:sp>
        <p:sp>
          <p:nvSpPr>
            <p:cNvPr id="431" name="object 431"/>
            <p:cNvSpPr/>
            <p:nvPr/>
          </p:nvSpPr>
          <p:spPr>
            <a:xfrm>
              <a:off x="8282198" y="3806590"/>
              <a:ext cx="28575" cy="985519"/>
            </a:xfrm>
            <a:custGeom>
              <a:avLst/>
              <a:gdLst/>
              <a:ahLst/>
              <a:cxnLst/>
              <a:rect l="l" t="t" r="r" b="b"/>
              <a:pathLst>
                <a:path w="28575" h="985520">
                  <a:moveTo>
                    <a:pt x="28201" y="985315"/>
                  </a:moveTo>
                  <a:lnTo>
                    <a:pt x="28201" y="0"/>
                  </a:lnTo>
                </a:path>
                <a:path w="28575" h="985520">
                  <a:moveTo>
                    <a:pt x="28201" y="932206"/>
                  </a:moveTo>
                  <a:lnTo>
                    <a:pt x="0" y="932206"/>
                  </a:lnTo>
                </a:path>
              </a:pathLst>
            </a:custGeom>
            <a:ln w="4440">
              <a:solidFill>
                <a:srgbClr val="000000"/>
              </a:solidFill>
            </a:ln>
          </p:spPr>
          <p:txBody>
            <a:bodyPr wrap="square" lIns="0" tIns="0" rIns="0" bIns="0" rtlCol="0"/>
            <a:lstStyle/>
            <a:p>
              <a:endParaRPr/>
            </a:p>
          </p:txBody>
        </p:sp>
        <p:sp>
          <p:nvSpPr>
            <p:cNvPr id="432" name="object 432"/>
            <p:cNvSpPr/>
            <p:nvPr/>
          </p:nvSpPr>
          <p:spPr>
            <a:xfrm>
              <a:off x="8231623" y="4710898"/>
              <a:ext cx="31750" cy="59055"/>
            </a:xfrm>
            <a:custGeom>
              <a:avLst/>
              <a:gdLst/>
              <a:ahLst/>
              <a:cxnLst/>
              <a:rect l="l" t="t" r="r" b="b"/>
              <a:pathLst>
                <a:path w="31750" h="59054">
                  <a:moveTo>
                    <a:pt x="18424" y="0"/>
                  </a:moveTo>
                  <a:lnTo>
                    <a:pt x="0" y="22663"/>
                  </a:lnTo>
                  <a:lnTo>
                    <a:pt x="0" y="40336"/>
                  </a:lnTo>
                  <a:lnTo>
                    <a:pt x="1598" y="48151"/>
                  </a:lnTo>
                  <a:lnTo>
                    <a:pt x="7426" y="56949"/>
                  </a:lnTo>
                  <a:lnTo>
                    <a:pt x="11092" y="58947"/>
                  </a:lnTo>
                  <a:lnTo>
                    <a:pt x="19365" y="58947"/>
                  </a:lnTo>
                  <a:lnTo>
                    <a:pt x="22279" y="57808"/>
                  </a:lnTo>
                  <a:lnTo>
                    <a:pt x="26979" y="53264"/>
                  </a:lnTo>
                  <a:lnTo>
                    <a:pt x="27060" y="53119"/>
                  </a:lnTo>
                  <a:lnTo>
                    <a:pt x="13066" y="53119"/>
                  </a:lnTo>
                  <a:lnTo>
                    <a:pt x="10716" y="51545"/>
                  </a:lnTo>
                  <a:lnTo>
                    <a:pt x="8930" y="48408"/>
                  </a:lnTo>
                  <a:lnTo>
                    <a:pt x="7050" y="45271"/>
                  </a:lnTo>
                  <a:lnTo>
                    <a:pt x="6110" y="38963"/>
                  </a:lnTo>
                  <a:lnTo>
                    <a:pt x="6236" y="19224"/>
                  </a:lnTo>
                  <a:lnTo>
                    <a:pt x="7144" y="13519"/>
                  </a:lnTo>
                  <a:lnTo>
                    <a:pt x="10810" y="7245"/>
                  </a:lnTo>
                  <a:lnTo>
                    <a:pt x="12972" y="5861"/>
                  </a:lnTo>
                  <a:lnTo>
                    <a:pt x="26758" y="5861"/>
                  </a:lnTo>
                  <a:lnTo>
                    <a:pt x="26227" y="4912"/>
                  </a:lnTo>
                  <a:lnTo>
                    <a:pt x="24629" y="3114"/>
                  </a:lnTo>
                  <a:lnTo>
                    <a:pt x="20681" y="625"/>
                  </a:lnTo>
                  <a:lnTo>
                    <a:pt x="18424" y="0"/>
                  </a:lnTo>
                  <a:close/>
                </a:path>
                <a:path w="31750" h="59054">
                  <a:moveTo>
                    <a:pt x="26758" y="5861"/>
                  </a:moveTo>
                  <a:lnTo>
                    <a:pt x="18518" y="5861"/>
                  </a:lnTo>
                  <a:lnTo>
                    <a:pt x="20869" y="7424"/>
                  </a:lnTo>
                  <a:lnTo>
                    <a:pt x="24629" y="13676"/>
                  </a:lnTo>
                  <a:lnTo>
                    <a:pt x="25373" y="19224"/>
                  </a:lnTo>
                  <a:lnTo>
                    <a:pt x="25472" y="38963"/>
                  </a:lnTo>
                  <a:lnTo>
                    <a:pt x="24629" y="45237"/>
                  </a:lnTo>
                  <a:lnTo>
                    <a:pt x="20869" y="51545"/>
                  </a:lnTo>
                  <a:lnTo>
                    <a:pt x="18518" y="53119"/>
                  </a:lnTo>
                  <a:lnTo>
                    <a:pt x="27060" y="53119"/>
                  </a:lnTo>
                  <a:lnTo>
                    <a:pt x="28765" y="50049"/>
                  </a:lnTo>
                  <a:lnTo>
                    <a:pt x="31021" y="41732"/>
                  </a:lnTo>
                  <a:lnTo>
                    <a:pt x="31679" y="36261"/>
                  </a:lnTo>
                  <a:lnTo>
                    <a:pt x="31588" y="22663"/>
                  </a:lnTo>
                  <a:lnTo>
                    <a:pt x="31303" y="19224"/>
                  </a:lnTo>
                  <a:lnTo>
                    <a:pt x="29799" y="12470"/>
                  </a:lnTo>
                  <a:lnTo>
                    <a:pt x="28859" y="9612"/>
                  </a:lnTo>
                  <a:lnTo>
                    <a:pt x="26758" y="5861"/>
                  </a:lnTo>
                  <a:close/>
                </a:path>
              </a:pathLst>
            </a:custGeom>
            <a:solidFill>
              <a:srgbClr val="000000"/>
            </a:solidFill>
          </p:spPr>
          <p:txBody>
            <a:bodyPr wrap="square" lIns="0" tIns="0" rIns="0" bIns="0" rtlCol="0"/>
            <a:lstStyle/>
            <a:p>
              <a:endParaRPr/>
            </a:p>
          </p:txBody>
        </p:sp>
        <p:sp>
          <p:nvSpPr>
            <p:cNvPr id="433" name="object 433"/>
            <p:cNvSpPr/>
            <p:nvPr/>
          </p:nvSpPr>
          <p:spPr>
            <a:xfrm>
              <a:off x="8282198" y="4563082"/>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434" name="object 434"/>
            <p:cNvSpPr/>
            <p:nvPr/>
          </p:nvSpPr>
          <p:spPr>
            <a:xfrm>
              <a:off x="8215736" y="4535183"/>
              <a:ext cx="47625" cy="58419"/>
            </a:xfrm>
            <a:custGeom>
              <a:avLst/>
              <a:gdLst/>
              <a:ahLst/>
              <a:cxnLst/>
              <a:rect l="l" t="t" r="r" b="b"/>
              <a:pathLst>
                <a:path w="47625" h="58420">
                  <a:moveTo>
                    <a:pt x="6768" y="49893"/>
                  </a:moveTo>
                  <a:lnTo>
                    <a:pt x="0" y="49893"/>
                  </a:lnTo>
                  <a:lnTo>
                    <a:pt x="0" y="57964"/>
                  </a:lnTo>
                  <a:lnTo>
                    <a:pt x="6768" y="57964"/>
                  </a:lnTo>
                  <a:lnTo>
                    <a:pt x="6768" y="49893"/>
                  </a:lnTo>
                  <a:close/>
                </a:path>
                <a:path w="47625" h="58420">
                  <a:moveTo>
                    <a:pt x="44456" y="5872"/>
                  </a:moveTo>
                  <a:lnTo>
                    <a:pt x="34781" y="5872"/>
                  </a:lnTo>
                  <a:lnTo>
                    <a:pt x="37037" y="6832"/>
                  </a:lnTo>
                  <a:lnTo>
                    <a:pt x="40422" y="10695"/>
                  </a:lnTo>
                  <a:lnTo>
                    <a:pt x="41268" y="13062"/>
                  </a:lnTo>
                  <a:lnTo>
                    <a:pt x="41268" y="18543"/>
                  </a:lnTo>
                  <a:lnTo>
                    <a:pt x="40328" y="21390"/>
                  </a:lnTo>
                  <a:lnTo>
                    <a:pt x="38448" y="24393"/>
                  </a:lnTo>
                  <a:lnTo>
                    <a:pt x="36642" y="27419"/>
                  </a:lnTo>
                  <a:lnTo>
                    <a:pt x="33089" y="31483"/>
                  </a:lnTo>
                  <a:lnTo>
                    <a:pt x="27731" y="36618"/>
                  </a:lnTo>
                  <a:lnTo>
                    <a:pt x="24347" y="39934"/>
                  </a:lnTo>
                  <a:lnTo>
                    <a:pt x="21715" y="42848"/>
                  </a:lnTo>
                  <a:lnTo>
                    <a:pt x="18142" y="47883"/>
                  </a:lnTo>
                  <a:lnTo>
                    <a:pt x="16826" y="50440"/>
                  </a:lnTo>
                  <a:lnTo>
                    <a:pt x="16074" y="53041"/>
                  </a:lnTo>
                  <a:lnTo>
                    <a:pt x="15510" y="54615"/>
                  </a:lnTo>
                  <a:lnTo>
                    <a:pt x="15322" y="56256"/>
                  </a:lnTo>
                  <a:lnTo>
                    <a:pt x="15322" y="57964"/>
                  </a:lnTo>
                  <a:lnTo>
                    <a:pt x="47472" y="57964"/>
                  </a:lnTo>
                  <a:lnTo>
                    <a:pt x="47472" y="51154"/>
                  </a:lnTo>
                  <a:lnTo>
                    <a:pt x="23595" y="51154"/>
                  </a:lnTo>
                  <a:lnTo>
                    <a:pt x="24253" y="49870"/>
                  </a:lnTo>
                  <a:lnTo>
                    <a:pt x="25099" y="48586"/>
                  </a:lnTo>
                  <a:lnTo>
                    <a:pt x="27167" y="46041"/>
                  </a:lnTo>
                  <a:lnTo>
                    <a:pt x="29423" y="43618"/>
                  </a:lnTo>
                  <a:lnTo>
                    <a:pt x="37319" y="35748"/>
                  </a:lnTo>
                  <a:lnTo>
                    <a:pt x="40422" y="32354"/>
                  </a:lnTo>
                  <a:lnTo>
                    <a:pt x="42208" y="29886"/>
                  </a:lnTo>
                  <a:lnTo>
                    <a:pt x="44100" y="27397"/>
                  </a:lnTo>
                  <a:lnTo>
                    <a:pt x="45404" y="25074"/>
                  </a:lnTo>
                  <a:lnTo>
                    <a:pt x="46156" y="22842"/>
                  </a:lnTo>
                  <a:lnTo>
                    <a:pt x="47002" y="20609"/>
                  </a:lnTo>
                  <a:lnTo>
                    <a:pt x="47345" y="18543"/>
                  </a:lnTo>
                  <a:lnTo>
                    <a:pt x="47301" y="11264"/>
                  </a:lnTo>
                  <a:lnTo>
                    <a:pt x="46062" y="7681"/>
                  </a:lnTo>
                  <a:lnTo>
                    <a:pt x="44456" y="5872"/>
                  </a:lnTo>
                  <a:close/>
                </a:path>
                <a:path w="47625" h="58420">
                  <a:moveTo>
                    <a:pt x="36943" y="0"/>
                  </a:moveTo>
                  <a:lnTo>
                    <a:pt x="27637" y="0"/>
                  </a:lnTo>
                  <a:lnTo>
                    <a:pt x="23971" y="1429"/>
                  </a:lnTo>
                  <a:lnTo>
                    <a:pt x="21245" y="4275"/>
                  </a:lnTo>
                  <a:lnTo>
                    <a:pt x="18424" y="7122"/>
                  </a:lnTo>
                  <a:lnTo>
                    <a:pt x="17022" y="10985"/>
                  </a:lnTo>
                  <a:lnTo>
                    <a:pt x="16901" y="11488"/>
                  </a:lnTo>
                  <a:lnTo>
                    <a:pt x="16450" y="16701"/>
                  </a:lnTo>
                  <a:lnTo>
                    <a:pt x="22561" y="17449"/>
                  </a:lnTo>
                  <a:lnTo>
                    <a:pt x="22655" y="13821"/>
                  </a:lnTo>
                  <a:lnTo>
                    <a:pt x="23501" y="10985"/>
                  </a:lnTo>
                  <a:lnTo>
                    <a:pt x="25193" y="8942"/>
                  </a:lnTo>
                  <a:lnTo>
                    <a:pt x="26979" y="6888"/>
                  </a:lnTo>
                  <a:lnTo>
                    <a:pt x="29235" y="5872"/>
                  </a:lnTo>
                  <a:lnTo>
                    <a:pt x="44456" y="5872"/>
                  </a:lnTo>
                  <a:lnTo>
                    <a:pt x="40610" y="1540"/>
                  </a:lnTo>
                  <a:lnTo>
                    <a:pt x="36943" y="0"/>
                  </a:lnTo>
                  <a:close/>
                </a:path>
              </a:pathLst>
            </a:custGeom>
            <a:solidFill>
              <a:srgbClr val="000000"/>
            </a:solidFill>
          </p:spPr>
          <p:txBody>
            <a:bodyPr wrap="square" lIns="0" tIns="0" rIns="0" bIns="0" rtlCol="0"/>
            <a:lstStyle/>
            <a:p>
              <a:endParaRPr/>
            </a:p>
          </p:txBody>
        </p:sp>
        <p:sp>
          <p:nvSpPr>
            <p:cNvPr id="435" name="object 435"/>
            <p:cNvSpPr/>
            <p:nvPr/>
          </p:nvSpPr>
          <p:spPr>
            <a:xfrm>
              <a:off x="8282198" y="4387133"/>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436" name="object 436"/>
            <p:cNvSpPr/>
            <p:nvPr/>
          </p:nvSpPr>
          <p:spPr>
            <a:xfrm>
              <a:off x="8215736" y="4359557"/>
              <a:ext cx="48260" cy="57785"/>
            </a:xfrm>
            <a:custGeom>
              <a:avLst/>
              <a:gdLst/>
              <a:ahLst/>
              <a:cxnLst/>
              <a:rect l="l" t="t" r="r" b="b"/>
              <a:pathLst>
                <a:path w="48259" h="57785">
                  <a:moveTo>
                    <a:pt x="6768" y="49569"/>
                  </a:moveTo>
                  <a:lnTo>
                    <a:pt x="0" y="49569"/>
                  </a:lnTo>
                  <a:lnTo>
                    <a:pt x="0" y="57719"/>
                  </a:lnTo>
                  <a:lnTo>
                    <a:pt x="6768" y="57719"/>
                  </a:lnTo>
                  <a:lnTo>
                    <a:pt x="6768" y="49569"/>
                  </a:lnTo>
                  <a:close/>
                </a:path>
                <a:path w="48259" h="57785">
                  <a:moveTo>
                    <a:pt x="41174" y="43875"/>
                  </a:moveTo>
                  <a:lnTo>
                    <a:pt x="35251" y="43875"/>
                  </a:lnTo>
                  <a:lnTo>
                    <a:pt x="35251" y="57719"/>
                  </a:lnTo>
                  <a:lnTo>
                    <a:pt x="41174" y="57719"/>
                  </a:lnTo>
                  <a:lnTo>
                    <a:pt x="41174" y="43875"/>
                  </a:lnTo>
                  <a:close/>
                </a:path>
                <a:path w="48259" h="57785">
                  <a:moveTo>
                    <a:pt x="41174" y="0"/>
                  </a:moveTo>
                  <a:lnTo>
                    <a:pt x="36285" y="0"/>
                  </a:lnTo>
                  <a:lnTo>
                    <a:pt x="14100" y="37400"/>
                  </a:lnTo>
                  <a:lnTo>
                    <a:pt x="14100" y="43875"/>
                  </a:lnTo>
                  <a:lnTo>
                    <a:pt x="47754" y="43875"/>
                  </a:lnTo>
                  <a:lnTo>
                    <a:pt x="47754" y="37400"/>
                  </a:lnTo>
                  <a:lnTo>
                    <a:pt x="20023" y="37400"/>
                  </a:lnTo>
                  <a:lnTo>
                    <a:pt x="35251" y="11387"/>
                  </a:lnTo>
                  <a:lnTo>
                    <a:pt x="41174" y="11387"/>
                  </a:lnTo>
                  <a:lnTo>
                    <a:pt x="41174" y="0"/>
                  </a:lnTo>
                  <a:close/>
                </a:path>
                <a:path w="48259" h="57785">
                  <a:moveTo>
                    <a:pt x="41174" y="11387"/>
                  </a:moveTo>
                  <a:lnTo>
                    <a:pt x="35251" y="11387"/>
                  </a:lnTo>
                  <a:lnTo>
                    <a:pt x="35251" y="37400"/>
                  </a:lnTo>
                  <a:lnTo>
                    <a:pt x="41174" y="37400"/>
                  </a:lnTo>
                  <a:lnTo>
                    <a:pt x="41174" y="11387"/>
                  </a:lnTo>
                  <a:close/>
                </a:path>
              </a:pathLst>
            </a:custGeom>
            <a:solidFill>
              <a:srgbClr val="000000"/>
            </a:solidFill>
          </p:spPr>
          <p:txBody>
            <a:bodyPr wrap="square" lIns="0" tIns="0" rIns="0" bIns="0" rtlCol="0"/>
            <a:lstStyle/>
            <a:p>
              <a:endParaRPr/>
            </a:p>
          </p:txBody>
        </p:sp>
        <p:sp>
          <p:nvSpPr>
            <p:cNvPr id="437" name="object 437"/>
            <p:cNvSpPr/>
            <p:nvPr/>
          </p:nvSpPr>
          <p:spPr>
            <a:xfrm>
              <a:off x="8282198" y="4211296"/>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438" name="object 438"/>
            <p:cNvSpPr/>
            <p:nvPr/>
          </p:nvSpPr>
          <p:spPr>
            <a:xfrm>
              <a:off x="8215736" y="4183385"/>
              <a:ext cx="48260" cy="59055"/>
            </a:xfrm>
            <a:custGeom>
              <a:avLst/>
              <a:gdLst/>
              <a:ahLst/>
              <a:cxnLst/>
              <a:rect l="l" t="t" r="r" b="b"/>
              <a:pathLst>
                <a:path w="48259" h="59054">
                  <a:moveTo>
                    <a:pt x="6768" y="49904"/>
                  </a:moveTo>
                  <a:lnTo>
                    <a:pt x="0" y="49904"/>
                  </a:lnTo>
                  <a:lnTo>
                    <a:pt x="0" y="57942"/>
                  </a:lnTo>
                  <a:lnTo>
                    <a:pt x="6768" y="57942"/>
                  </a:lnTo>
                  <a:lnTo>
                    <a:pt x="6768" y="49904"/>
                  </a:lnTo>
                  <a:close/>
                </a:path>
                <a:path w="48259" h="59054">
                  <a:moveTo>
                    <a:pt x="37131" y="0"/>
                  </a:moveTo>
                  <a:lnTo>
                    <a:pt x="15792" y="19760"/>
                  </a:lnTo>
                  <a:lnTo>
                    <a:pt x="15792" y="40972"/>
                  </a:lnTo>
                  <a:lnTo>
                    <a:pt x="35627" y="58947"/>
                  </a:lnTo>
                  <a:lnTo>
                    <a:pt x="38260" y="58165"/>
                  </a:lnTo>
                  <a:lnTo>
                    <a:pt x="40516" y="56491"/>
                  </a:lnTo>
                  <a:lnTo>
                    <a:pt x="42866" y="54816"/>
                  </a:lnTo>
                  <a:lnTo>
                    <a:pt x="44142" y="53142"/>
                  </a:lnTo>
                  <a:lnTo>
                    <a:pt x="30927" y="53142"/>
                  </a:lnTo>
                  <a:lnTo>
                    <a:pt x="29235" y="52583"/>
                  </a:lnTo>
                  <a:lnTo>
                    <a:pt x="27637" y="51355"/>
                  </a:lnTo>
                  <a:lnTo>
                    <a:pt x="26133" y="50239"/>
                  </a:lnTo>
                  <a:lnTo>
                    <a:pt x="24911" y="48453"/>
                  </a:lnTo>
                  <a:lnTo>
                    <a:pt x="23971" y="46220"/>
                  </a:lnTo>
                  <a:lnTo>
                    <a:pt x="23125" y="43987"/>
                  </a:lnTo>
                  <a:lnTo>
                    <a:pt x="22655" y="41754"/>
                  </a:lnTo>
                  <a:lnTo>
                    <a:pt x="22655" y="35502"/>
                  </a:lnTo>
                  <a:lnTo>
                    <a:pt x="23595" y="32488"/>
                  </a:lnTo>
                  <a:lnTo>
                    <a:pt x="25475" y="30255"/>
                  </a:lnTo>
                  <a:lnTo>
                    <a:pt x="27086" y="28245"/>
                  </a:lnTo>
                  <a:lnTo>
                    <a:pt x="21809" y="28245"/>
                  </a:lnTo>
                  <a:lnTo>
                    <a:pt x="21837" y="22216"/>
                  </a:lnTo>
                  <a:lnTo>
                    <a:pt x="22373" y="17974"/>
                  </a:lnTo>
                  <a:lnTo>
                    <a:pt x="23501" y="14848"/>
                  </a:lnTo>
                  <a:lnTo>
                    <a:pt x="24535" y="11722"/>
                  </a:lnTo>
                  <a:lnTo>
                    <a:pt x="26039" y="9378"/>
                  </a:lnTo>
                  <a:lnTo>
                    <a:pt x="29329" y="6475"/>
                  </a:lnTo>
                  <a:lnTo>
                    <a:pt x="31021" y="5805"/>
                  </a:lnTo>
                  <a:lnTo>
                    <a:pt x="44591" y="5805"/>
                  </a:lnTo>
                  <a:lnTo>
                    <a:pt x="40234" y="1228"/>
                  </a:lnTo>
                  <a:lnTo>
                    <a:pt x="37131" y="0"/>
                  </a:lnTo>
                  <a:close/>
                </a:path>
                <a:path w="48259" h="59054">
                  <a:moveTo>
                    <a:pt x="44531" y="26794"/>
                  </a:moveTo>
                  <a:lnTo>
                    <a:pt x="35063" y="26794"/>
                  </a:lnTo>
                  <a:lnTo>
                    <a:pt x="37319" y="27910"/>
                  </a:lnTo>
                  <a:lnTo>
                    <a:pt x="39106" y="30255"/>
                  </a:lnTo>
                  <a:lnTo>
                    <a:pt x="40892" y="32488"/>
                  </a:lnTo>
                  <a:lnTo>
                    <a:pt x="41798" y="35502"/>
                  </a:lnTo>
                  <a:lnTo>
                    <a:pt x="41769" y="43987"/>
                  </a:lnTo>
                  <a:lnTo>
                    <a:pt x="40892" y="47113"/>
                  </a:lnTo>
                  <a:lnTo>
                    <a:pt x="39106" y="49457"/>
                  </a:lnTo>
                  <a:lnTo>
                    <a:pt x="37319" y="51913"/>
                  </a:lnTo>
                  <a:lnTo>
                    <a:pt x="35157" y="53142"/>
                  </a:lnTo>
                  <a:lnTo>
                    <a:pt x="44142" y="53142"/>
                  </a:lnTo>
                  <a:lnTo>
                    <a:pt x="44652" y="52472"/>
                  </a:lnTo>
                  <a:lnTo>
                    <a:pt x="47284" y="46220"/>
                  </a:lnTo>
                  <a:lnTo>
                    <a:pt x="47942" y="42870"/>
                  </a:lnTo>
                  <a:lnTo>
                    <a:pt x="47942" y="33716"/>
                  </a:lnTo>
                  <a:lnTo>
                    <a:pt x="46532" y="29250"/>
                  </a:lnTo>
                  <a:lnTo>
                    <a:pt x="44531" y="26794"/>
                  </a:lnTo>
                  <a:close/>
                </a:path>
                <a:path w="48259" h="59054">
                  <a:moveTo>
                    <a:pt x="37508" y="20542"/>
                  </a:moveTo>
                  <a:lnTo>
                    <a:pt x="31303" y="20542"/>
                  </a:lnTo>
                  <a:lnTo>
                    <a:pt x="29141" y="21100"/>
                  </a:lnTo>
                  <a:lnTo>
                    <a:pt x="27073" y="22440"/>
                  </a:lnTo>
                  <a:lnTo>
                    <a:pt x="25005" y="23668"/>
                  </a:lnTo>
                  <a:lnTo>
                    <a:pt x="23219" y="25566"/>
                  </a:lnTo>
                  <a:lnTo>
                    <a:pt x="21809" y="28245"/>
                  </a:lnTo>
                  <a:lnTo>
                    <a:pt x="27086" y="28245"/>
                  </a:lnTo>
                  <a:lnTo>
                    <a:pt x="27355" y="27910"/>
                  </a:lnTo>
                  <a:lnTo>
                    <a:pt x="29705" y="26794"/>
                  </a:lnTo>
                  <a:lnTo>
                    <a:pt x="44531" y="26794"/>
                  </a:lnTo>
                  <a:lnTo>
                    <a:pt x="43712" y="25789"/>
                  </a:lnTo>
                  <a:lnTo>
                    <a:pt x="40892" y="22216"/>
                  </a:lnTo>
                  <a:lnTo>
                    <a:pt x="37508" y="20542"/>
                  </a:lnTo>
                  <a:close/>
                </a:path>
                <a:path w="48259" h="59054">
                  <a:moveTo>
                    <a:pt x="44591" y="5805"/>
                  </a:moveTo>
                  <a:lnTo>
                    <a:pt x="35251" y="5805"/>
                  </a:lnTo>
                  <a:lnTo>
                    <a:pt x="37225" y="6810"/>
                  </a:lnTo>
                  <a:lnTo>
                    <a:pt x="38918" y="8819"/>
                  </a:lnTo>
                  <a:lnTo>
                    <a:pt x="39858" y="10159"/>
                  </a:lnTo>
                  <a:lnTo>
                    <a:pt x="40610" y="12169"/>
                  </a:lnTo>
                  <a:lnTo>
                    <a:pt x="41174" y="14960"/>
                  </a:lnTo>
                  <a:lnTo>
                    <a:pt x="47096" y="14401"/>
                  </a:lnTo>
                  <a:lnTo>
                    <a:pt x="46532" y="9936"/>
                  </a:lnTo>
                  <a:lnTo>
                    <a:pt x="45122" y="6363"/>
                  </a:lnTo>
                  <a:lnTo>
                    <a:pt x="44591" y="5805"/>
                  </a:lnTo>
                  <a:close/>
                </a:path>
              </a:pathLst>
            </a:custGeom>
            <a:solidFill>
              <a:srgbClr val="000000"/>
            </a:solidFill>
          </p:spPr>
          <p:txBody>
            <a:bodyPr wrap="square" lIns="0" tIns="0" rIns="0" bIns="0" rtlCol="0"/>
            <a:lstStyle/>
            <a:p>
              <a:endParaRPr/>
            </a:p>
          </p:txBody>
        </p:sp>
        <p:sp>
          <p:nvSpPr>
            <p:cNvPr id="439" name="object 439"/>
            <p:cNvSpPr/>
            <p:nvPr/>
          </p:nvSpPr>
          <p:spPr>
            <a:xfrm>
              <a:off x="8282198" y="4035346"/>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440" name="object 440"/>
            <p:cNvSpPr/>
            <p:nvPr/>
          </p:nvSpPr>
          <p:spPr>
            <a:xfrm>
              <a:off x="8215736" y="4007547"/>
              <a:ext cx="48260" cy="59055"/>
            </a:xfrm>
            <a:custGeom>
              <a:avLst/>
              <a:gdLst/>
              <a:ahLst/>
              <a:cxnLst/>
              <a:rect l="l" t="t" r="r" b="b"/>
              <a:pathLst>
                <a:path w="48259" h="59054">
                  <a:moveTo>
                    <a:pt x="6768" y="49792"/>
                  </a:moveTo>
                  <a:lnTo>
                    <a:pt x="0" y="49792"/>
                  </a:lnTo>
                  <a:lnTo>
                    <a:pt x="0" y="57942"/>
                  </a:lnTo>
                  <a:lnTo>
                    <a:pt x="6768" y="57942"/>
                  </a:lnTo>
                  <a:lnTo>
                    <a:pt x="6768" y="49792"/>
                  </a:lnTo>
                  <a:close/>
                </a:path>
                <a:path w="48259" h="59054">
                  <a:moveTo>
                    <a:pt x="36191" y="0"/>
                  </a:moveTo>
                  <a:lnTo>
                    <a:pt x="27731" y="0"/>
                  </a:lnTo>
                  <a:lnTo>
                    <a:pt x="24347" y="1339"/>
                  </a:lnTo>
                  <a:lnTo>
                    <a:pt x="19271" y="7145"/>
                  </a:lnTo>
                  <a:lnTo>
                    <a:pt x="17954" y="10606"/>
                  </a:lnTo>
                  <a:lnTo>
                    <a:pt x="17986" y="17751"/>
                  </a:lnTo>
                  <a:lnTo>
                    <a:pt x="25287" y="26571"/>
                  </a:lnTo>
                  <a:lnTo>
                    <a:pt x="22279" y="27575"/>
                  </a:lnTo>
                  <a:lnTo>
                    <a:pt x="20023" y="29250"/>
                  </a:lnTo>
                  <a:lnTo>
                    <a:pt x="18424" y="31818"/>
                  </a:lnTo>
                  <a:lnTo>
                    <a:pt x="16826" y="34274"/>
                  </a:lnTo>
                  <a:lnTo>
                    <a:pt x="16074" y="37512"/>
                  </a:lnTo>
                  <a:lnTo>
                    <a:pt x="16111" y="46331"/>
                  </a:lnTo>
                  <a:lnTo>
                    <a:pt x="17484" y="50462"/>
                  </a:lnTo>
                  <a:lnTo>
                    <a:pt x="20399" y="53811"/>
                  </a:lnTo>
                  <a:lnTo>
                    <a:pt x="23407" y="57161"/>
                  </a:lnTo>
                  <a:lnTo>
                    <a:pt x="27261" y="58835"/>
                  </a:lnTo>
                  <a:lnTo>
                    <a:pt x="36849" y="58835"/>
                  </a:lnTo>
                  <a:lnTo>
                    <a:pt x="40704" y="57161"/>
                  </a:lnTo>
                  <a:lnTo>
                    <a:pt x="43618" y="53811"/>
                  </a:lnTo>
                  <a:lnTo>
                    <a:pt x="44320" y="53030"/>
                  </a:lnTo>
                  <a:lnTo>
                    <a:pt x="30269" y="53030"/>
                  </a:lnTo>
                  <a:lnTo>
                    <a:pt x="28577" y="52583"/>
                  </a:lnTo>
                  <a:lnTo>
                    <a:pt x="26979" y="51467"/>
                  </a:lnTo>
                  <a:lnTo>
                    <a:pt x="25381" y="50462"/>
                  </a:lnTo>
                  <a:lnTo>
                    <a:pt x="24159" y="49011"/>
                  </a:lnTo>
                  <a:lnTo>
                    <a:pt x="23407" y="47113"/>
                  </a:lnTo>
                  <a:lnTo>
                    <a:pt x="22561" y="45215"/>
                  </a:lnTo>
                  <a:lnTo>
                    <a:pt x="22185" y="43317"/>
                  </a:lnTo>
                  <a:lnTo>
                    <a:pt x="22222" y="37846"/>
                  </a:lnTo>
                  <a:lnTo>
                    <a:pt x="23125" y="35167"/>
                  </a:lnTo>
                  <a:lnTo>
                    <a:pt x="24911" y="32934"/>
                  </a:lnTo>
                  <a:lnTo>
                    <a:pt x="26791" y="30813"/>
                  </a:lnTo>
                  <a:lnTo>
                    <a:pt x="29141" y="29697"/>
                  </a:lnTo>
                  <a:lnTo>
                    <a:pt x="44247" y="29697"/>
                  </a:lnTo>
                  <a:lnTo>
                    <a:pt x="41926" y="27799"/>
                  </a:lnTo>
                  <a:lnTo>
                    <a:pt x="38918" y="26571"/>
                  </a:lnTo>
                  <a:lnTo>
                    <a:pt x="41362" y="25566"/>
                  </a:lnTo>
                  <a:lnTo>
                    <a:pt x="43148" y="24003"/>
                  </a:lnTo>
                  <a:lnTo>
                    <a:pt x="29705" y="23891"/>
                  </a:lnTo>
                  <a:lnTo>
                    <a:pt x="27825" y="22998"/>
                  </a:lnTo>
                  <a:lnTo>
                    <a:pt x="26321" y="21323"/>
                  </a:lnTo>
                  <a:lnTo>
                    <a:pt x="24817" y="19537"/>
                  </a:lnTo>
                  <a:lnTo>
                    <a:pt x="24140" y="17527"/>
                  </a:lnTo>
                  <a:lnTo>
                    <a:pt x="24065" y="12169"/>
                  </a:lnTo>
                  <a:lnTo>
                    <a:pt x="24817" y="10159"/>
                  </a:lnTo>
                  <a:lnTo>
                    <a:pt x="27825" y="6586"/>
                  </a:lnTo>
                  <a:lnTo>
                    <a:pt x="29705" y="5805"/>
                  </a:lnTo>
                  <a:lnTo>
                    <a:pt x="43477" y="5805"/>
                  </a:lnTo>
                  <a:lnTo>
                    <a:pt x="42208" y="4354"/>
                  </a:lnTo>
                  <a:lnTo>
                    <a:pt x="39576" y="1451"/>
                  </a:lnTo>
                  <a:lnTo>
                    <a:pt x="36191" y="0"/>
                  </a:lnTo>
                  <a:close/>
                </a:path>
                <a:path w="48259" h="59054">
                  <a:moveTo>
                    <a:pt x="44247" y="29697"/>
                  </a:moveTo>
                  <a:lnTo>
                    <a:pt x="34781" y="29697"/>
                  </a:lnTo>
                  <a:lnTo>
                    <a:pt x="37131" y="30813"/>
                  </a:lnTo>
                  <a:lnTo>
                    <a:pt x="39106" y="33046"/>
                  </a:lnTo>
                  <a:lnTo>
                    <a:pt x="40986" y="35279"/>
                  </a:lnTo>
                  <a:lnTo>
                    <a:pt x="41738" y="37512"/>
                  </a:lnTo>
                  <a:lnTo>
                    <a:pt x="41813" y="45215"/>
                  </a:lnTo>
                  <a:lnTo>
                    <a:pt x="40986" y="47671"/>
                  </a:lnTo>
                  <a:lnTo>
                    <a:pt x="37319" y="52025"/>
                  </a:lnTo>
                  <a:lnTo>
                    <a:pt x="34969" y="53030"/>
                  </a:lnTo>
                  <a:lnTo>
                    <a:pt x="44320" y="53030"/>
                  </a:lnTo>
                  <a:lnTo>
                    <a:pt x="46626" y="50462"/>
                  </a:lnTo>
                  <a:lnTo>
                    <a:pt x="48036" y="46331"/>
                  </a:lnTo>
                  <a:lnTo>
                    <a:pt x="47955" y="37512"/>
                  </a:lnTo>
                  <a:lnTo>
                    <a:pt x="47284" y="34720"/>
                  </a:lnTo>
                  <a:lnTo>
                    <a:pt x="45686" y="32153"/>
                  </a:lnTo>
                  <a:lnTo>
                    <a:pt x="44247" y="29697"/>
                  </a:lnTo>
                  <a:close/>
                </a:path>
                <a:path w="48259" h="59054">
                  <a:moveTo>
                    <a:pt x="43477" y="5805"/>
                  </a:moveTo>
                  <a:lnTo>
                    <a:pt x="34217" y="5805"/>
                  </a:lnTo>
                  <a:lnTo>
                    <a:pt x="36191" y="6698"/>
                  </a:lnTo>
                  <a:lnTo>
                    <a:pt x="37696" y="8484"/>
                  </a:lnTo>
                  <a:lnTo>
                    <a:pt x="39200" y="10159"/>
                  </a:lnTo>
                  <a:lnTo>
                    <a:pt x="39876" y="12169"/>
                  </a:lnTo>
                  <a:lnTo>
                    <a:pt x="39868" y="17751"/>
                  </a:lnTo>
                  <a:lnTo>
                    <a:pt x="39200" y="19537"/>
                  </a:lnTo>
                  <a:lnTo>
                    <a:pt x="36285" y="22998"/>
                  </a:lnTo>
                  <a:lnTo>
                    <a:pt x="34405" y="23891"/>
                  </a:lnTo>
                  <a:lnTo>
                    <a:pt x="43210" y="23891"/>
                  </a:lnTo>
                  <a:lnTo>
                    <a:pt x="44276" y="21993"/>
                  </a:lnTo>
                  <a:lnTo>
                    <a:pt x="45498" y="19984"/>
                  </a:lnTo>
                  <a:lnTo>
                    <a:pt x="46062" y="17751"/>
                  </a:lnTo>
                  <a:lnTo>
                    <a:pt x="45980" y="10606"/>
                  </a:lnTo>
                  <a:lnTo>
                    <a:pt x="44746" y="7256"/>
                  </a:lnTo>
                  <a:lnTo>
                    <a:pt x="43477" y="5805"/>
                  </a:lnTo>
                  <a:close/>
                </a:path>
              </a:pathLst>
            </a:custGeom>
            <a:solidFill>
              <a:srgbClr val="000000"/>
            </a:solidFill>
          </p:spPr>
          <p:txBody>
            <a:bodyPr wrap="square" lIns="0" tIns="0" rIns="0" bIns="0" rtlCol="0"/>
            <a:lstStyle/>
            <a:p>
              <a:endParaRPr/>
            </a:p>
          </p:txBody>
        </p:sp>
        <p:sp>
          <p:nvSpPr>
            <p:cNvPr id="441" name="object 441"/>
            <p:cNvSpPr/>
            <p:nvPr/>
          </p:nvSpPr>
          <p:spPr>
            <a:xfrm>
              <a:off x="8282197" y="3859732"/>
              <a:ext cx="28575" cy="0"/>
            </a:xfrm>
            <a:custGeom>
              <a:avLst/>
              <a:gdLst/>
              <a:ahLst/>
              <a:cxnLst/>
              <a:rect l="l" t="t" r="r" b="b"/>
              <a:pathLst>
                <a:path w="28575">
                  <a:moveTo>
                    <a:pt x="28201" y="0"/>
                  </a:moveTo>
                  <a:lnTo>
                    <a:pt x="0" y="0"/>
                  </a:lnTo>
                </a:path>
              </a:pathLst>
            </a:custGeom>
            <a:ln w="4821">
              <a:solidFill>
                <a:srgbClr val="000000"/>
              </a:solidFill>
            </a:ln>
          </p:spPr>
          <p:txBody>
            <a:bodyPr wrap="square" lIns="0" tIns="0" rIns="0" bIns="0" rtlCol="0"/>
            <a:lstStyle/>
            <a:p>
              <a:endParaRPr/>
            </a:p>
          </p:txBody>
        </p:sp>
        <p:sp>
          <p:nvSpPr>
            <p:cNvPr id="442" name="object 442"/>
            <p:cNvSpPr/>
            <p:nvPr/>
          </p:nvSpPr>
          <p:spPr>
            <a:xfrm>
              <a:off x="8236135" y="3831821"/>
              <a:ext cx="18415" cy="58419"/>
            </a:xfrm>
            <a:custGeom>
              <a:avLst/>
              <a:gdLst/>
              <a:ahLst/>
              <a:cxnLst/>
              <a:rect l="l" t="t" r="r" b="b"/>
              <a:pathLst>
                <a:path w="18415" h="58420">
                  <a:moveTo>
                    <a:pt x="17954" y="0"/>
                  </a:moveTo>
                  <a:lnTo>
                    <a:pt x="14100" y="0"/>
                  </a:lnTo>
                  <a:lnTo>
                    <a:pt x="13066" y="2456"/>
                  </a:lnTo>
                  <a:lnTo>
                    <a:pt x="11280" y="5023"/>
                  </a:lnTo>
                  <a:lnTo>
                    <a:pt x="6298" y="10382"/>
                  </a:lnTo>
                  <a:lnTo>
                    <a:pt x="3384" y="12615"/>
                  </a:lnTo>
                  <a:lnTo>
                    <a:pt x="0" y="14401"/>
                  </a:lnTo>
                  <a:lnTo>
                    <a:pt x="0" y="21323"/>
                  </a:lnTo>
                  <a:lnTo>
                    <a:pt x="11938" y="12727"/>
                  </a:lnTo>
                  <a:lnTo>
                    <a:pt x="11938" y="57942"/>
                  </a:lnTo>
                  <a:lnTo>
                    <a:pt x="17954" y="57942"/>
                  </a:lnTo>
                  <a:lnTo>
                    <a:pt x="17954" y="0"/>
                  </a:lnTo>
                  <a:close/>
                </a:path>
              </a:pathLst>
            </a:custGeom>
            <a:solidFill>
              <a:srgbClr val="000000"/>
            </a:solidFill>
          </p:spPr>
          <p:txBody>
            <a:bodyPr wrap="square" lIns="0" tIns="0" rIns="0" bIns="0" rtlCol="0"/>
            <a:lstStyle/>
            <a:p>
              <a:endParaRPr/>
            </a:p>
          </p:txBody>
        </p:sp>
        <p:sp>
          <p:nvSpPr>
            <p:cNvPr id="443" name="object 443"/>
            <p:cNvSpPr/>
            <p:nvPr/>
          </p:nvSpPr>
          <p:spPr>
            <a:xfrm>
              <a:off x="8310399" y="4791906"/>
              <a:ext cx="829944" cy="33655"/>
            </a:xfrm>
            <a:custGeom>
              <a:avLst/>
              <a:gdLst/>
              <a:ahLst/>
              <a:cxnLst/>
              <a:rect l="l" t="t" r="r" b="b"/>
              <a:pathLst>
                <a:path w="829945" h="33654">
                  <a:moveTo>
                    <a:pt x="0" y="0"/>
                  </a:moveTo>
                  <a:lnTo>
                    <a:pt x="829782" y="0"/>
                  </a:lnTo>
                </a:path>
                <a:path w="829945" h="33654">
                  <a:moveTo>
                    <a:pt x="44746" y="0"/>
                  </a:moveTo>
                  <a:lnTo>
                    <a:pt x="44746" y="33515"/>
                  </a:lnTo>
                </a:path>
              </a:pathLst>
            </a:custGeom>
            <a:ln w="4440">
              <a:solidFill>
                <a:srgbClr val="000000"/>
              </a:solidFill>
            </a:ln>
          </p:spPr>
          <p:txBody>
            <a:bodyPr wrap="square" lIns="0" tIns="0" rIns="0" bIns="0" rtlCol="0"/>
            <a:lstStyle/>
            <a:p>
              <a:endParaRPr/>
            </a:p>
          </p:txBody>
        </p:sp>
        <p:sp>
          <p:nvSpPr>
            <p:cNvPr id="444" name="object 444"/>
            <p:cNvSpPr/>
            <p:nvPr/>
          </p:nvSpPr>
          <p:spPr>
            <a:xfrm>
              <a:off x="8338225" y="4857228"/>
              <a:ext cx="31750" cy="59055"/>
            </a:xfrm>
            <a:custGeom>
              <a:avLst/>
              <a:gdLst/>
              <a:ahLst/>
              <a:cxnLst/>
              <a:rect l="l" t="t" r="r" b="b"/>
              <a:pathLst>
                <a:path w="31750" h="59054">
                  <a:moveTo>
                    <a:pt x="18424" y="0"/>
                  </a:moveTo>
                  <a:lnTo>
                    <a:pt x="0" y="22663"/>
                  </a:lnTo>
                  <a:lnTo>
                    <a:pt x="0" y="40336"/>
                  </a:lnTo>
                  <a:lnTo>
                    <a:pt x="19459" y="58947"/>
                  </a:lnTo>
                  <a:lnTo>
                    <a:pt x="22373" y="57808"/>
                  </a:lnTo>
                  <a:lnTo>
                    <a:pt x="24723" y="55542"/>
                  </a:lnTo>
                  <a:lnTo>
                    <a:pt x="26979" y="53264"/>
                  </a:lnTo>
                  <a:lnTo>
                    <a:pt x="27060" y="53119"/>
                  </a:lnTo>
                  <a:lnTo>
                    <a:pt x="13160" y="53119"/>
                  </a:lnTo>
                  <a:lnTo>
                    <a:pt x="10810" y="51545"/>
                  </a:lnTo>
                  <a:lnTo>
                    <a:pt x="7050" y="45271"/>
                  </a:lnTo>
                  <a:lnTo>
                    <a:pt x="6110" y="38963"/>
                  </a:lnTo>
                  <a:lnTo>
                    <a:pt x="6236" y="19224"/>
                  </a:lnTo>
                  <a:lnTo>
                    <a:pt x="7144" y="13519"/>
                  </a:lnTo>
                  <a:lnTo>
                    <a:pt x="9212" y="10003"/>
                  </a:lnTo>
                  <a:lnTo>
                    <a:pt x="10904" y="7245"/>
                  </a:lnTo>
                  <a:lnTo>
                    <a:pt x="13066" y="5861"/>
                  </a:lnTo>
                  <a:lnTo>
                    <a:pt x="26851" y="5861"/>
                  </a:lnTo>
                  <a:lnTo>
                    <a:pt x="26321" y="4912"/>
                  </a:lnTo>
                  <a:lnTo>
                    <a:pt x="24723" y="3114"/>
                  </a:lnTo>
                  <a:lnTo>
                    <a:pt x="20775" y="625"/>
                  </a:lnTo>
                  <a:lnTo>
                    <a:pt x="18424" y="0"/>
                  </a:lnTo>
                  <a:close/>
                </a:path>
                <a:path w="31750" h="59054">
                  <a:moveTo>
                    <a:pt x="26851" y="5861"/>
                  </a:moveTo>
                  <a:lnTo>
                    <a:pt x="18612" y="5861"/>
                  </a:lnTo>
                  <a:lnTo>
                    <a:pt x="20869" y="7424"/>
                  </a:lnTo>
                  <a:lnTo>
                    <a:pt x="24629" y="13676"/>
                  </a:lnTo>
                  <a:lnTo>
                    <a:pt x="25456" y="19224"/>
                  </a:lnTo>
                  <a:lnTo>
                    <a:pt x="25566" y="38963"/>
                  </a:lnTo>
                  <a:lnTo>
                    <a:pt x="24629" y="45237"/>
                  </a:lnTo>
                  <a:lnTo>
                    <a:pt x="20869" y="51545"/>
                  </a:lnTo>
                  <a:lnTo>
                    <a:pt x="18613" y="53119"/>
                  </a:lnTo>
                  <a:lnTo>
                    <a:pt x="27060" y="53119"/>
                  </a:lnTo>
                  <a:lnTo>
                    <a:pt x="28765" y="50049"/>
                  </a:lnTo>
                  <a:lnTo>
                    <a:pt x="30166" y="45237"/>
                  </a:lnTo>
                  <a:lnTo>
                    <a:pt x="31115" y="41732"/>
                  </a:lnTo>
                  <a:lnTo>
                    <a:pt x="31679" y="36261"/>
                  </a:lnTo>
                  <a:lnTo>
                    <a:pt x="31588" y="22663"/>
                  </a:lnTo>
                  <a:lnTo>
                    <a:pt x="27625" y="7245"/>
                  </a:lnTo>
                  <a:lnTo>
                    <a:pt x="26851" y="5861"/>
                  </a:lnTo>
                  <a:close/>
                </a:path>
              </a:pathLst>
            </a:custGeom>
            <a:solidFill>
              <a:srgbClr val="000000"/>
            </a:solidFill>
          </p:spPr>
          <p:txBody>
            <a:bodyPr wrap="square" lIns="0" tIns="0" rIns="0" bIns="0" rtlCol="0"/>
            <a:lstStyle/>
            <a:p>
              <a:endParaRPr/>
            </a:p>
          </p:txBody>
        </p:sp>
        <p:sp>
          <p:nvSpPr>
            <p:cNvPr id="445" name="object 445"/>
            <p:cNvSpPr/>
            <p:nvPr/>
          </p:nvSpPr>
          <p:spPr>
            <a:xfrm>
              <a:off x="8503297"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46" name="object 446"/>
            <p:cNvSpPr/>
            <p:nvPr/>
          </p:nvSpPr>
          <p:spPr>
            <a:xfrm>
              <a:off x="8480078" y="4857228"/>
              <a:ext cx="47625" cy="58419"/>
            </a:xfrm>
            <a:custGeom>
              <a:avLst/>
              <a:gdLst/>
              <a:ahLst/>
              <a:cxnLst/>
              <a:rect l="l" t="t" r="r" b="b"/>
              <a:pathLst>
                <a:path w="47625" h="58420">
                  <a:moveTo>
                    <a:pt x="6862" y="49893"/>
                  </a:moveTo>
                  <a:lnTo>
                    <a:pt x="0" y="49893"/>
                  </a:lnTo>
                  <a:lnTo>
                    <a:pt x="0" y="57964"/>
                  </a:lnTo>
                  <a:lnTo>
                    <a:pt x="6862" y="57964"/>
                  </a:lnTo>
                  <a:lnTo>
                    <a:pt x="6862" y="49893"/>
                  </a:lnTo>
                  <a:close/>
                </a:path>
                <a:path w="47625" h="58420">
                  <a:moveTo>
                    <a:pt x="44449" y="5861"/>
                  </a:moveTo>
                  <a:lnTo>
                    <a:pt x="34875" y="5861"/>
                  </a:lnTo>
                  <a:lnTo>
                    <a:pt x="37037" y="6832"/>
                  </a:lnTo>
                  <a:lnTo>
                    <a:pt x="40422" y="10684"/>
                  </a:lnTo>
                  <a:lnTo>
                    <a:pt x="41268" y="13062"/>
                  </a:lnTo>
                  <a:lnTo>
                    <a:pt x="41268" y="18543"/>
                  </a:lnTo>
                  <a:lnTo>
                    <a:pt x="40328" y="21390"/>
                  </a:lnTo>
                  <a:lnTo>
                    <a:pt x="24347" y="39923"/>
                  </a:lnTo>
                  <a:lnTo>
                    <a:pt x="21809" y="42837"/>
                  </a:lnTo>
                  <a:lnTo>
                    <a:pt x="20023" y="45360"/>
                  </a:lnTo>
                  <a:lnTo>
                    <a:pt x="18142" y="47883"/>
                  </a:lnTo>
                  <a:lnTo>
                    <a:pt x="16920" y="50440"/>
                  </a:lnTo>
                  <a:lnTo>
                    <a:pt x="16074" y="53041"/>
                  </a:lnTo>
                  <a:lnTo>
                    <a:pt x="15510" y="54615"/>
                  </a:lnTo>
                  <a:lnTo>
                    <a:pt x="15322" y="56256"/>
                  </a:lnTo>
                  <a:lnTo>
                    <a:pt x="15322" y="57964"/>
                  </a:lnTo>
                  <a:lnTo>
                    <a:pt x="47472" y="57964"/>
                  </a:lnTo>
                  <a:lnTo>
                    <a:pt x="47472" y="51143"/>
                  </a:lnTo>
                  <a:lnTo>
                    <a:pt x="23689" y="51143"/>
                  </a:lnTo>
                  <a:lnTo>
                    <a:pt x="24347" y="49859"/>
                  </a:lnTo>
                  <a:lnTo>
                    <a:pt x="33210" y="39923"/>
                  </a:lnTo>
                  <a:lnTo>
                    <a:pt x="37319" y="35736"/>
                  </a:lnTo>
                  <a:lnTo>
                    <a:pt x="47343" y="18543"/>
                  </a:lnTo>
                  <a:lnTo>
                    <a:pt x="47301" y="11264"/>
                  </a:lnTo>
                  <a:lnTo>
                    <a:pt x="46062" y="7681"/>
                  </a:lnTo>
                  <a:lnTo>
                    <a:pt x="44449" y="5861"/>
                  </a:lnTo>
                  <a:close/>
                </a:path>
                <a:path w="47625" h="58420">
                  <a:moveTo>
                    <a:pt x="36943" y="0"/>
                  </a:moveTo>
                  <a:lnTo>
                    <a:pt x="16450" y="16690"/>
                  </a:lnTo>
                  <a:lnTo>
                    <a:pt x="22655" y="17438"/>
                  </a:lnTo>
                  <a:lnTo>
                    <a:pt x="22655" y="13821"/>
                  </a:lnTo>
                  <a:lnTo>
                    <a:pt x="23501" y="10985"/>
                  </a:lnTo>
                  <a:lnTo>
                    <a:pt x="25287" y="8942"/>
                  </a:lnTo>
                  <a:lnTo>
                    <a:pt x="26979" y="6888"/>
                  </a:lnTo>
                  <a:lnTo>
                    <a:pt x="29235" y="5861"/>
                  </a:lnTo>
                  <a:lnTo>
                    <a:pt x="44449" y="5861"/>
                  </a:lnTo>
                  <a:lnTo>
                    <a:pt x="40610" y="1529"/>
                  </a:lnTo>
                  <a:lnTo>
                    <a:pt x="36943" y="0"/>
                  </a:lnTo>
                  <a:close/>
                </a:path>
              </a:pathLst>
            </a:custGeom>
            <a:solidFill>
              <a:srgbClr val="000000"/>
            </a:solidFill>
          </p:spPr>
          <p:txBody>
            <a:bodyPr wrap="square" lIns="0" tIns="0" rIns="0" bIns="0" rtlCol="0"/>
            <a:lstStyle/>
            <a:p>
              <a:endParaRPr/>
            </a:p>
          </p:txBody>
        </p:sp>
        <p:sp>
          <p:nvSpPr>
            <p:cNvPr id="447" name="object 447"/>
            <p:cNvSpPr/>
            <p:nvPr/>
          </p:nvSpPr>
          <p:spPr>
            <a:xfrm>
              <a:off x="8651261"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48" name="object 448"/>
            <p:cNvSpPr/>
            <p:nvPr/>
          </p:nvSpPr>
          <p:spPr>
            <a:xfrm>
              <a:off x="8628136" y="4857462"/>
              <a:ext cx="48260" cy="57785"/>
            </a:xfrm>
            <a:custGeom>
              <a:avLst/>
              <a:gdLst/>
              <a:ahLst/>
              <a:cxnLst/>
              <a:rect l="l" t="t" r="r" b="b"/>
              <a:pathLst>
                <a:path w="48259" h="57785">
                  <a:moveTo>
                    <a:pt x="6768" y="49658"/>
                  </a:moveTo>
                  <a:lnTo>
                    <a:pt x="0" y="49658"/>
                  </a:lnTo>
                  <a:lnTo>
                    <a:pt x="0" y="57730"/>
                  </a:lnTo>
                  <a:lnTo>
                    <a:pt x="6768" y="57730"/>
                  </a:lnTo>
                  <a:lnTo>
                    <a:pt x="6768" y="49658"/>
                  </a:lnTo>
                  <a:close/>
                </a:path>
                <a:path w="48259" h="57785">
                  <a:moveTo>
                    <a:pt x="41174" y="43909"/>
                  </a:moveTo>
                  <a:lnTo>
                    <a:pt x="35157" y="43909"/>
                  </a:lnTo>
                  <a:lnTo>
                    <a:pt x="35157" y="57730"/>
                  </a:lnTo>
                  <a:lnTo>
                    <a:pt x="41174" y="57730"/>
                  </a:lnTo>
                  <a:lnTo>
                    <a:pt x="41174" y="43909"/>
                  </a:lnTo>
                  <a:close/>
                </a:path>
                <a:path w="48259" h="57785">
                  <a:moveTo>
                    <a:pt x="41174" y="0"/>
                  </a:moveTo>
                  <a:lnTo>
                    <a:pt x="36285" y="0"/>
                  </a:lnTo>
                  <a:lnTo>
                    <a:pt x="14100" y="37411"/>
                  </a:lnTo>
                  <a:lnTo>
                    <a:pt x="14100" y="43909"/>
                  </a:lnTo>
                  <a:lnTo>
                    <a:pt x="47660" y="43909"/>
                  </a:lnTo>
                  <a:lnTo>
                    <a:pt x="47660" y="37411"/>
                  </a:lnTo>
                  <a:lnTo>
                    <a:pt x="19929" y="37411"/>
                  </a:lnTo>
                  <a:lnTo>
                    <a:pt x="35157" y="11376"/>
                  </a:lnTo>
                  <a:lnTo>
                    <a:pt x="41174" y="11376"/>
                  </a:lnTo>
                  <a:lnTo>
                    <a:pt x="41174" y="0"/>
                  </a:lnTo>
                  <a:close/>
                </a:path>
                <a:path w="48259" h="57785">
                  <a:moveTo>
                    <a:pt x="41174" y="11376"/>
                  </a:moveTo>
                  <a:lnTo>
                    <a:pt x="35157" y="11376"/>
                  </a:lnTo>
                  <a:lnTo>
                    <a:pt x="35157" y="37411"/>
                  </a:lnTo>
                  <a:lnTo>
                    <a:pt x="41174" y="37411"/>
                  </a:lnTo>
                  <a:lnTo>
                    <a:pt x="41174" y="11376"/>
                  </a:lnTo>
                  <a:close/>
                </a:path>
              </a:pathLst>
            </a:custGeom>
            <a:solidFill>
              <a:srgbClr val="000000"/>
            </a:solidFill>
          </p:spPr>
          <p:txBody>
            <a:bodyPr wrap="square" lIns="0" tIns="0" rIns="0" bIns="0" rtlCol="0"/>
            <a:lstStyle/>
            <a:p>
              <a:endParaRPr/>
            </a:p>
          </p:txBody>
        </p:sp>
        <p:sp>
          <p:nvSpPr>
            <p:cNvPr id="449" name="object 449"/>
            <p:cNvSpPr/>
            <p:nvPr/>
          </p:nvSpPr>
          <p:spPr>
            <a:xfrm>
              <a:off x="8799413"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50" name="object 450"/>
            <p:cNvSpPr/>
            <p:nvPr/>
          </p:nvSpPr>
          <p:spPr>
            <a:xfrm>
              <a:off x="8776194" y="4857228"/>
              <a:ext cx="48260" cy="59055"/>
            </a:xfrm>
            <a:custGeom>
              <a:avLst/>
              <a:gdLst/>
              <a:ahLst/>
              <a:cxnLst/>
              <a:rect l="l" t="t" r="r" b="b"/>
              <a:pathLst>
                <a:path w="48259" h="59054">
                  <a:moveTo>
                    <a:pt x="6862" y="49893"/>
                  </a:moveTo>
                  <a:lnTo>
                    <a:pt x="0" y="49893"/>
                  </a:lnTo>
                  <a:lnTo>
                    <a:pt x="0" y="57964"/>
                  </a:lnTo>
                  <a:lnTo>
                    <a:pt x="6862" y="57964"/>
                  </a:lnTo>
                  <a:lnTo>
                    <a:pt x="6862" y="49893"/>
                  </a:lnTo>
                  <a:close/>
                </a:path>
                <a:path w="48259" h="59054">
                  <a:moveTo>
                    <a:pt x="37131" y="0"/>
                  </a:moveTo>
                  <a:lnTo>
                    <a:pt x="28201" y="0"/>
                  </a:lnTo>
                  <a:lnTo>
                    <a:pt x="24065" y="2199"/>
                  </a:lnTo>
                  <a:lnTo>
                    <a:pt x="17578" y="11677"/>
                  </a:lnTo>
                  <a:lnTo>
                    <a:pt x="15886" y="19794"/>
                  </a:lnTo>
                  <a:lnTo>
                    <a:pt x="15886" y="40928"/>
                  </a:lnTo>
                  <a:lnTo>
                    <a:pt x="17390" y="48084"/>
                  </a:lnTo>
                  <a:lnTo>
                    <a:pt x="20658" y="52527"/>
                  </a:lnTo>
                  <a:lnTo>
                    <a:pt x="23689" y="56770"/>
                  </a:lnTo>
                  <a:lnTo>
                    <a:pt x="27731" y="58947"/>
                  </a:lnTo>
                  <a:lnTo>
                    <a:pt x="35627" y="58947"/>
                  </a:lnTo>
                  <a:lnTo>
                    <a:pt x="38260" y="58121"/>
                  </a:lnTo>
                  <a:lnTo>
                    <a:pt x="40516" y="56468"/>
                  </a:lnTo>
                  <a:lnTo>
                    <a:pt x="42866" y="54805"/>
                  </a:lnTo>
                  <a:lnTo>
                    <a:pt x="44132" y="53119"/>
                  </a:lnTo>
                  <a:lnTo>
                    <a:pt x="30927" y="53119"/>
                  </a:lnTo>
                  <a:lnTo>
                    <a:pt x="29235" y="52527"/>
                  </a:lnTo>
                  <a:lnTo>
                    <a:pt x="27637" y="51366"/>
                  </a:lnTo>
                  <a:lnTo>
                    <a:pt x="26133" y="50194"/>
                  </a:lnTo>
                  <a:lnTo>
                    <a:pt x="24911" y="48497"/>
                  </a:lnTo>
                  <a:lnTo>
                    <a:pt x="24041" y="46208"/>
                  </a:lnTo>
                  <a:lnTo>
                    <a:pt x="23125" y="44031"/>
                  </a:lnTo>
                  <a:lnTo>
                    <a:pt x="22749" y="41698"/>
                  </a:lnTo>
                  <a:lnTo>
                    <a:pt x="22749" y="35524"/>
                  </a:lnTo>
                  <a:lnTo>
                    <a:pt x="23689" y="32521"/>
                  </a:lnTo>
                  <a:lnTo>
                    <a:pt x="27230" y="28189"/>
                  </a:lnTo>
                  <a:lnTo>
                    <a:pt x="21809" y="28189"/>
                  </a:lnTo>
                  <a:lnTo>
                    <a:pt x="21830" y="22250"/>
                  </a:lnTo>
                  <a:lnTo>
                    <a:pt x="22373" y="17963"/>
                  </a:lnTo>
                  <a:lnTo>
                    <a:pt x="23501" y="14848"/>
                  </a:lnTo>
                  <a:lnTo>
                    <a:pt x="24563" y="11677"/>
                  </a:lnTo>
                  <a:lnTo>
                    <a:pt x="26039" y="9344"/>
                  </a:lnTo>
                  <a:lnTo>
                    <a:pt x="27919" y="7714"/>
                  </a:lnTo>
                  <a:lnTo>
                    <a:pt x="29329" y="6452"/>
                  </a:lnTo>
                  <a:lnTo>
                    <a:pt x="31021" y="5827"/>
                  </a:lnTo>
                  <a:lnTo>
                    <a:pt x="44607" y="5827"/>
                  </a:lnTo>
                  <a:lnTo>
                    <a:pt x="40234" y="1272"/>
                  </a:lnTo>
                  <a:lnTo>
                    <a:pt x="37131" y="0"/>
                  </a:lnTo>
                  <a:close/>
                </a:path>
                <a:path w="48259" h="59054">
                  <a:moveTo>
                    <a:pt x="44555" y="26771"/>
                  </a:moveTo>
                  <a:lnTo>
                    <a:pt x="35063" y="26771"/>
                  </a:lnTo>
                  <a:lnTo>
                    <a:pt x="37319" y="27921"/>
                  </a:lnTo>
                  <a:lnTo>
                    <a:pt x="39200" y="30221"/>
                  </a:lnTo>
                  <a:lnTo>
                    <a:pt x="40986" y="32521"/>
                  </a:lnTo>
                  <a:lnTo>
                    <a:pt x="41796" y="35524"/>
                  </a:lnTo>
                  <a:lnTo>
                    <a:pt x="41765" y="44031"/>
                  </a:lnTo>
                  <a:lnTo>
                    <a:pt x="40892" y="47079"/>
                  </a:lnTo>
                  <a:lnTo>
                    <a:pt x="37319" y="51913"/>
                  </a:lnTo>
                  <a:lnTo>
                    <a:pt x="35157" y="53119"/>
                  </a:lnTo>
                  <a:lnTo>
                    <a:pt x="44132" y="53119"/>
                  </a:lnTo>
                  <a:lnTo>
                    <a:pt x="44652" y="52427"/>
                  </a:lnTo>
                  <a:lnTo>
                    <a:pt x="47284" y="46208"/>
                  </a:lnTo>
                  <a:lnTo>
                    <a:pt x="47942" y="42837"/>
                  </a:lnTo>
                  <a:lnTo>
                    <a:pt x="47942" y="33704"/>
                  </a:lnTo>
                  <a:lnTo>
                    <a:pt x="46532" y="29205"/>
                  </a:lnTo>
                  <a:lnTo>
                    <a:pt x="44555" y="26771"/>
                  </a:lnTo>
                  <a:close/>
                </a:path>
                <a:path w="48259" h="59054">
                  <a:moveTo>
                    <a:pt x="37602" y="20508"/>
                  </a:moveTo>
                  <a:lnTo>
                    <a:pt x="21809" y="28189"/>
                  </a:lnTo>
                  <a:lnTo>
                    <a:pt x="27230" y="28189"/>
                  </a:lnTo>
                  <a:lnTo>
                    <a:pt x="27449" y="27921"/>
                  </a:lnTo>
                  <a:lnTo>
                    <a:pt x="29705" y="26771"/>
                  </a:lnTo>
                  <a:lnTo>
                    <a:pt x="44555" y="26771"/>
                  </a:lnTo>
                  <a:lnTo>
                    <a:pt x="43598" y="25588"/>
                  </a:lnTo>
                  <a:lnTo>
                    <a:pt x="40986" y="22250"/>
                  </a:lnTo>
                  <a:lnTo>
                    <a:pt x="37602" y="20508"/>
                  </a:lnTo>
                  <a:close/>
                </a:path>
                <a:path w="48259" h="59054">
                  <a:moveTo>
                    <a:pt x="44607" y="5827"/>
                  </a:moveTo>
                  <a:lnTo>
                    <a:pt x="35251" y="5827"/>
                  </a:lnTo>
                  <a:lnTo>
                    <a:pt x="37319" y="6832"/>
                  </a:lnTo>
                  <a:lnTo>
                    <a:pt x="38918" y="8853"/>
                  </a:lnTo>
                  <a:lnTo>
                    <a:pt x="39858" y="10114"/>
                  </a:lnTo>
                  <a:lnTo>
                    <a:pt x="40610" y="12135"/>
                  </a:lnTo>
                  <a:lnTo>
                    <a:pt x="41174" y="14926"/>
                  </a:lnTo>
                  <a:lnTo>
                    <a:pt x="47096" y="14368"/>
                  </a:lnTo>
                  <a:lnTo>
                    <a:pt x="46626" y="9880"/>
                  </a:lnTo>
                  <a:lnTo>
                    <a:pt x="45122" y="6363"/>
                  </a:lnTo>
                  <a:lnTo>
                    <a:pt x="44607" y="5827"/>
                  </a:lnTo>
                  <a:close/>
                </a:path>
              </a:pathLst>
            </a:custGeom>
            <a:solidFill>
              <a:srgbClr val="000000"/>
            </a:solidFill>
          </p:spPr>
          <p:txBody>
            <a:bodyPr wrap="square" lIns="0" tIns="0" rIns="0" bIns="0" rtlCol="0"/>
            <a:lstStyle/>
            <a:p>
              <a:endParaRPr/>
            </a:p>
          </p:txBody>
        </p:sp>
        <p:sp>
          <p:nvSpPr>
            <p:cNvPr id="451" name="object 451"/>
            <p:cNvSpPr/>
            <p:nvPr/>
          </p:nvSpPr>
          <p:spPr>
            <a:xfrm>
              <a:off x="8947565"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52" name="object 452"/>
            <p:cNvSpPr/>
            <p:nvPr/>
          </p:nvSpPr>
          <p:spPr>
            <a:xfrm>
              <a:off x="8924346" y="4857228"/>
              <a:ext cx="48260" cy="59055"/>
            </a:xfrm>
            <a:custGeom>
              <a:avLst/>
              <a:gdLst/>
              <a:ahLst/>
              <a:cxnLst/>
              <a:rect l="l" t="t" r="r" b="b"/>
              <a:pathLst>
                <a:path w="48259" h="59054">
                  <a:moveTo>
                    <a:pt x="6768" y="49893"/>
                  </a:moveTo>
                  <a:lnTo>
                    <a:pt x="0" y="49893"/>
                  </a:lnTo>
                  <a:lnTo>
                    <a:pt x="0" y="57964"/>
                  </a:lnTo>
                  <a:lnTo>
                    <a:pt x="6768" y="57964"/>
                  </a:lnTo>
                  <a:lnTo>
                    <a:pt x="6768" y="49893"/>
                  </a:lnTo>
                  <a:close/>
                </a:path>
                <a:path w="48259" h="59054">
                  <a:moveTo>
                    <a:pt x="36191" y="0"/>
                  </a:moveTo>
                  <a:lnTo>
                    <a:pt x="27731" y="0"/>
                  </a:lnTo>
                  <a:lnTo>
                    <a:pt x="24347" y="1429"/>
                  </a:lnTo>
                  <a:lnTo>
                    <a:pt x="19271" y="7156"/>
                  </a:lnTo>
                  <a:lnTo>
                    <a:pt x="17954" y="10684"/>
                  </a:lnTo>
                  <a:lnTo>
                    <a:pt x="17982" y="17762"/>
                  </a:lnTo>
                  <a:lnTo>
                    <a:pt x="25287" y="26660"/>
                  </a:lnTo>
                  <a:lnTo>
                    <a:pt x="22279" y="27575"/>
                  </a:lnTo>
                  <a:lnTo>
                    <a:pt x="20023" y="29306"/>
                  </a:lnTo>
                  <a:lnTo>
                    <a:pt x="16826" y="34363"/>
                  </a:lnTo>
                  <a:lnTo>
                    <a:pt x="15980" y="37512"/>
                  </a:lnTo>
                  <a:lnTo>
                    <a:pt x="16012" y="46398"/>
                  </a:lnTo>
                  <a:lnTo>
                    <a:pt x="36849" y="58947"/>
                  </a:lnTo>
                  <a:lnTo>
                    <a:pt x="40704" y="57261"/>
                  </a:lnTo>
                  <a:lnTo>
                    <a:pt x="43628" y="53890"/>
                  </a:lnTo>
                  <a:lnTo>
                    <a:pt x="44317" y="53119"/>
                  </a:lnTo>
                  <a:lnTo>
                    <a:pt x="23407" y="47169"/>
                  </a:lnTo>
                  <a:lnTo>
                    <a:pt x="22561" y="45282"/>
                  </a:lnTo>
                  <a:lnTo>
                    <a:pt x="22185" y="43328"/>
                  </a:lnTo>
                  <a:lnTo>
                    <a:pt x="22219" y="37891"/>
                  </a:lnTo>
                  <a:lnTo>
                    <a:pt x="23125" y="35245"/>
                  </a:lnTo>
                  <a:lnTo>
                    <a:pt x="24911" y="33035"/>
                  </a:lnTo>
                  <a:lnTo>
                    <a:pt x="26791" y="30835"/>
                  </a:lnTo>
                  <a:lnTo>
                    <a:pt x="29141" y="29730"/>
                  </a:lnTo>
                  <a:lnTo>
                    <a:pt x="44215" y="29730"/>
                  </a:lnTo>
                  <a:lnTo>
                    <a:pt x="41926" y="27810"/>
                  </a:lnTo>
                  <a:lnTo>
                    <a:pt x="38918" y="26660"/>
                  </a:lnTo>
                  <a:lnTo>
                    <a:pt x="41268" y="25577"/>
                  </a:lnTo>
                  <a:lnTo>
                    <a:pt x="43148" y="24047"/>
                  </a:lnTo>
                  <a:lnTo>
                    <a:pt x="29705" y="23936"/>
                  </a:lnTo>
                  <a:lnTo>
                    <a:pt x="27825" y="23076"/>
                  </a:lnTo>
                  <a:lnTo>
                    <a:pt x="24817" y="19604"/>
                  </a:lnTo>
                  <a:lnTo>
                    <a:pt x="24121" y="17539"/>
                  </a:lnTo>
                  <a:lnTo>
                    <a:pt x="24065" y="12236"/>
                  </a:lnTo>
                  <a:lnTo>
                    <a:pt x="24817" y="10159"/>
                  </a:lnTo>
                  <a:lnTo>
                    <a:pt x="27825" y="6687"/>
                  </a:lnTo>
                  <a:lnTo>
                    <a:pt x="29705" y="5827"/>
                  </a:lnTo>
                  <a:lnTo>
                    <a:pt x="43457" y="5827"/>
                  </a:lnTo>
                  <a:lnTo>
                    <a:pt x="42208" y="4387"/>
                  </a:lnTo>
                  <a:lnTo>
                    <a:pt x="39576" y="1462"/>
                  </a:lnTo>
                  <a:lnTo>
                    <a:pt x="36191" y="0"/>
                  </a:lnTo>
                  <a:close/>
                </a:path>
                <a:path w="48259" h="59054">
                  <a:moveTo>
                    <a:pt x="44215" y="29730"/>
                  </a:moveTo>
                  <a:lnTo>
                    <a:pt x="34781" y="29730"/>
                  </a:lnTo>
                  <a:lnTo>
                    <a:pt x="37131" y="30846"/>
                  </a:lnTo>
                  <a:lnTo>
                    <a:pt x="39106" y="33079"/>
                  </a:lnTo>
                  <a:lnTo>
                    <a:pt x="40986" y="35301"/>
                  </a:lnTo>
                  <a:lnTo>
                    <a:pt x="41848" y="37891"/>
                  </a:lnTo>
                  <a:lnTo>
                    <a:pt x="41926" y="44902"/>
                  </a:lnTo>
                  <a:lnTo>
                    <a:pt x="40986" y="47671"/>
                  </a:lnTo>
                  <a:lnTo>
                    <a:pt x="39200" y="49848"/>
                  </a:lnTo>
                  <a:lnTo>
                    <a:pt x="37319" y="52025"/>
                  </a:lnTo>
                  <a:lnTo>
                    <a:pt x="34969" y="53119"/>
                  </a:lnTo>
                  <a:lnTo>
                    <a:pt x="44317" y="53119"/>
                  </a:lnTo>
                  <a:lnTo>
                    <a:pt x="46626" y="50540"/>
                  </a:lnTo>
                  <a:lnTo>
                    <a:pt x="48036" y="46398"/>
                  </a:lnTo>
                  <a:lnTo>
                    <a:pt x="47943" y="37512"/>
                  </a:lnTo>
                  <a:lnTo>
                    <a:pt x="47284" y="34821"/>
                  </a:lnTo>
                  <a:lnTo>
                    <a:pt x="45686" y="32242"/>
                  </a:lnTo>
                  <a:lnTo>
                    <a:pt x="44215" y="29730"/>
                  </a:lnTo>
                  <a:close/>
                </a:path>
                <a:path w="48259" h="59054">
                  <a:moveTo>
                    <a:pt x="43457" y="5827"/>
                  </a:moveTo>
                  <a:lnTo>
                    <a:pt x="34217" y="5827"/>
                  </a:lnTo>
                  <a:lnTo>
                    <a:pt x="36097" y="6709"/>
                  </a:lnTo>
                  <a:lnTo>
                    <a:pt x="37696" y="8484"/>
                  </a:lnTo>
                  <a:lnTo>
                    <a:pt x="39200" y="10259"/>
                  </a:lnTo>
                  <a:lnTo>
                    <a:pt x="39882" y="12236"/>
                  </a:lnTo>
                  <a:lnTo>
                    <a:pt x="39872" y="17762"/>
                  </a:lnTo>
                  <a:lnTo>
                    <a:pt x="39200" y="19637"/>
                  </a:lnTo>
                  <a:lnTo>
                    <a:pt x="37696" y="21357"/>
                  </a:lnTo>
                  <a:lnTo>
                    <a:pt x="36285" y="23076"/>
                  </a:lnTo>
                  <a:lnTo>
                    <a:pt x="34405" y="23936"/>
                  </a:lnTo>
                  <a:lnTo>
                    <a:pt x="43212" y="23936"/>
                  </a:lnTo>
                  <a:lnTo>
                    <a:pt x="44290" y="22049"/>
                  </a:lnTo>
                  <a:lnTo>
                    <a:pt x="45498" y="20084"/>
                  </a:lnTo>
                  <a:lnTo>
                    <a:pt x="46062" y="17762"/>
                  </a:lnTo>
                  <a:lnTo>
                    <a:pt x="45992" y="10684"/>
                  </a:lnTo>
                  <a:lnTo>
                    <a:pt x="44746" y="7312"/>
                  </a:lnTo>
                  <a:lnTo>
                    <a:pt x="43457" y="5827"/>
                  </a:lnTo>
                  <a:close/>
                </a:path>
              </a:pathLst>
            </a:custGeom>
            <a:solidFill>
              <a:srgbClr val="000000"/>
            </a:solidFill>
          </p:spPr>
          <p:txBody>
            <a:bodyPr wrap="square" lIns="0" tIns="0" rIns="0" bIns="0" rtlCol="0"/>
            <a:lstStyle/>
            <a:p>
              <a:endParaRPr/>
            </a:p>
          </p:txBody>
        </p:sp>
        <p:sp>
          <p:nvSpPr>
            <p:cNvPr id="453" name="object 453"/>
            <p:cNvSpPr/>
            <p:nvPr/>
          </p:nvSpPr>
          <p:spPr>
            <a:xfrm>
              <a:off x="9095529" y="4791906"/>
              <a:ext cx="0" cy="33655"/>
            </a:xfrm>
            <a:custGeom>
              <a:avLst/>
              <a:gdLst/>
              <a:ahLst/>
              <a:cxnLst/>
              <a:rect l="l" t="t" r="r" b="b"/>
              <a:pathLst>
                <a:path h="33654">
                  <a:moveTo>
                    <a:pt x="0" y="0"/>
                  </a:moveTo>
                  <a:lnTo>
                    <a:pt x="0" y="33515"/>
                  </a:lnTo>
                </a:path>
              </a:pathLst>
            </a:custGeom>
            <a:ln w="4060">
              <a:solidFill>
                <a:srgbClr val="000000"/>
              </a:solidFill>
            </a:ln>
          </p:spPr>
          <p:txBody>
            <a:bodyPr wrap="square" lIns="0" tIns="0" rIns="0" bIns="0" rtlCol="0"/>
            <a:lstStyle/>
            <a:p>
              <a:endParaRPr/>
            </a:p>
          </p:txBody>
        </p:sp>
        <p:sp>
          <p:nvSpPr>
            <p:cNvPr id="454" name="object 454"/>
            <p:cNvSpPr/>
            <p:nvPr/>
          </p:nvSpPr>
          <p:spPr>
            <a:xfrm>
              <a:off x="8463991" y="3683342"/>
              <a:ext cx="637540" cy="1231900"/>
            </a:xfrm>
            <a:custGeom>
              <a:avLst/>
              <a:gdLst/>
              <a:ahLst/>
              <a:cxnLst/>
              <a:rect l="l" t="t" r="r" b="b"/>
              <a:pathLst>
                <a:path w="637540" h="1231900">
                  <a:moveTo>
                    <a:pt x="9029" y="0"/>
                  </a:moveTo>
                  <a:lnTo>
                    <a:pt x="0" y="0"/>
                  </a:lnTo>
                  <a:lnTo>
                    <a:pt x="0" y="80937"/>
                  </a:lnTo>
                  <a:lnTo>
                    <a:pt x="9029" y="80937"/>
                  </a:lnTo>
                  <a:lnTo>
                    <a:pt x="9029" y="0"/>
                  </a:lnTo>
                  <a:close/>
                </a:path>
                <a:path w="637540" h="1231900">
                  <a:moveTo>
                    <a:pt x="91655" y="80937"/>
                  </a:moveTo>
                  <a:lnTo>
                    <a:pt x="91567" y="33604"/>
                  </a:lnTo>
                  <a:lnTo>
                    <a:pt x="81318" y="20993"/>
                  </a:lnTo>
                  <a:lnTo>
                    <a:pt x="70129" y="20993"/>
                  </a:lnTo>
                  <a:lnTo>
                    <a:pt x="65062" y="24333"/>
                  </a:lnTo>
                  <a:lnTo>
                    <a:pt x="61112" y="31254"/>
                  </a:lnTo>
                  <a:lnTo>
                    <a:pt x="60617" y="29591"/>
                  </a:lnTo>
                  <a:lnTo>
                    <a:pt x="60172" y="28028"/>
                  </a:lnTo>
                  <a:lnTo>
                    <a:pt x="58483" y="25450"/>
                  </a:lnTo>
                  <a:lnTo>
                    <a:pt x="56121" y="23672"/>
                  </a:lnTo>
                  <a:lnTo>
                    <a:pt x="53873" y="21882"/>
                  </a:lnTo>
                  <a:lnTo>
                    <a:pt x="50863" y="20993"/>
                  </a:lnTo>
                  <a:lnTo>
                    <a:pt x="43903" y="20993"/>
                  </a:lnTo>
                  <a:lnTo>
                    <a:pt x="32156" y="30480"/>
                  </a:lnTo>
                  <a:lnTo>
                    <a:pt x="32156" y="22326"/>
                  </a:lnTo>
                  <a:lnTo>
                    <a:pt x="24726" y="22326"/>
                  </a:lnTo>
                  <a:lnTo>
                    <a:pt x="24726" y="80937"/>
                  </a:lnTo>
                  <a:lnTo>
                    <a:pt x="33096" y="80937"/>
                  </a:lnTo>
                  <a:lnTo>
                    <a:pt x="33096" y="45212"/>
                  </a:lnTo>
                  <a:lnTo>
                    <a:pt x="33566" y="41084"/>
                  </a:lnTo>
                  <a:lnTo>
                    <a:pt x="34417" y="38290"/>
                  </a:lnTo>
                  <a:lnTo>
                    <a:pt x="35356" y="35394"/>
                  </a:lnTo>
                  <a:lnTo>
                    <a:pt x="36766" y="33274"/>
                  </a:lnTo>
                  <a:lnTo>
                    <a:pt x="38735" y="31813"/>
                  </a:lnTo>
                  <a:lnTo>
                    <a:pt x="40513" y="30480"/>
                  </a:lnTo>
                  <a:lnTo>
                    <a:pt x="40805" y="30251"/>
                  </a:lnTo>
                  <a:lnTo>
                    <a:pt x="42964" y="29591"/>
                  </a:lnTo>
                  <a:lnTo>
                    <a:pt x="48412" y="29591"/>
                  </a:lnTo>
                  <a:lnTo>
                    <a:pt x="50673" y="30695"/>
                  </a:lnTo>
                  <a:lnTo>
                    <a:pt x="51993" y="32931"/>
                  </a:lnTo>
                  <a:lnTo>
                    <a:pt x="53403" y="35052"/>
                  </a:lnTo>
                  <a:lnTo>
                    <a:pt x="54038" y="38290"/>
                  </a:lnTo>
                  <a:lnTo>
                    <a:pt x="54063" y="80937"/>
                  </a:lnTo>
                  <a:lnTo>
                    <a:pt x="62420" y="80937"/>
                  </a:lnTo>
                  <a:lnTo>
                    <a:pt x="62420" y="40855"/>
                  </a:lnTo>
                  <a:lnTo>
                    <a:pt x="63550" y="36398"/>
                  </a:lnTo>
                  <a:lnTo>
                    <a:pt x="65989" y="33604"/>
                  </a:lnTo>
                  <a:lnTo>
                    <a:pt x="67894" y="31254"/>
                  </a:lnTo>
                  <a:lnTo>
                    <a:pt x="68160" y="30924"/>
                  </a:lnTo>
                  <a:lnTo>
                    <a:pt x="71069" y="29591"/>
                  </a:lnTo>
                  <a:lnTo>
                    <a:pt x="76428" y="29591"/>
                  </a:lnTo>
                  <a:lnTo>
                    <a:pt x="83299" y="39966"/>
                  </a:lnTo>
                  <a:lnTo>
                    <a:pt x="83299" y="80937"/>
                  </a:lnTo>
                  <a:lnTo>
                    <a:pt x="91655" y="80937"/>
                  </a:lnTo>
                  <a:close/>
                </a:path>
                <a:path w="637540" h="1231900">
                  <a:moveTo>
                    <a:pt x="149377" y="45554"/>
                  </a:moveTo>
                  <a:lnTo>
                    <a:pt x="148539" y="40411"/>
                  </a:lnTo>
                  <a:lnTo>
                    <a:pt x="146837" y="35725"/>
                  </a:lnTo>
                  <a:lnTo>
                    <a:pt x="145249" y="31038"/>
                  </a:lnTo>
                  <a:lnTo>
                    <a:pt x="143687" y="28689"/>
                  </a:lnTo>
                  <a:lnTo>
                    <a:pt x="142798" y="27355"/>
                  </a:lnTo>
                  <a:lnTo>
                    <a:pt x="140728" y="25704"/>
                  </a:lnTo>
                  <a:lnTo>
                    <a:pt x="140728" y="43649"/>
                  </a:lnTo>
                  <a:lnTo>
                    <a:pt x="140601" y="59512"/>
                  </a:lnTo>
                  <a:lnTo>
                    <a:pt x="139420" y="64757"/>
                  </a:lnTo>
                  <a:lnTo>
                    <a:pt x="136702" y="68656"/>
                  </a:lnTo>
                  <a:lnTo>
                    <a:pt x="134150" y="72237"/>
                  </a:lnTo>
                  <a:lnTo>
                    <a:pt x="130949" y="74129"/>
                  </a:lnTo>
                  <a:lnTo>
                    <a:pt x="123621" y="74129"/>
                  </a:lnTo>
                  <a:lnTo>
                    <a:pt x="120421" y="72339"/>
                  </a:lnTo>
                  <a:lnTo>
                    <a:pt x="117805" y="68554"/>
                  </a:lnTo>
                  <a:lnTo>
                    <a:pt x="115354" y="65087"/>
                  </a:lnTo>
                  <a:lnTo>
                    <a:pt x="114033" y="59512"/>
                  </a:lnTo>
                  <a:lnTo>
                    <a:pt x="114033" y="44437"/>
                  </a:lnTo>
                  <a:lnTo>
                    <a:pt x="115354" y="38633"/>
                  </a:lnTo>
                  <a:lnTo>
                    <a:pt x="118173" y="34721"/>
                  </a:lnTo>
                  <a:lnTo>
                    <a:pt x="120891" y="30695"/>
                  </a:lnTo>
                  <a:lnTo>
                    <a:pt x="122097" y="29921"/>
                  </a:lnTo>
                  <a:lnTo>
                    <a:pt x="124002" y="28689"/>
                  </a:lnTo>
                  <a:lnTo>
                    <a:pt x="131241" y="28689"/>
                  </a:lnTo>
                  <a:lnTo>
                    <a:pt x="134340" y="30594"/>
                  </a:lnTo>
                  <a:lnTo>
                    <a:pt x="139509" y="38074"/>
                  </a:lnTo>
                  <a:lnTo>
                    <a:pt x="140728" y="43649"/>
                  </a:lnTo>
                  <a:lnTo>
                    <a:pt x="140728" y="25704"/>
                  </a:lnTo>
                  <a:lnTo>
                    <a:pt x="139598" y="24790"/>
                  </a:lnTo>
                  <a:lnTo>
                    <a:pt x="136309" y="22212"/>
                  </a:lnTo>
                  <a:lnTo>
                    <a:pt x="132651" y="20993"/>
                  </a:lnTo>
                  <a:lnTo>
                    <a:pt x="125133" y="20993"/>
                  </a:lnTo>
                  <a:lnTo>
                    <a:pt x="122402" y="21653"/>
                  </a:lnTo>
                  <a:lnTo>
                    <a:pt x="120142" y="23215"/>
                  </a:lnTo>
                  <a:lnTo>
                    <a:pt x="117894" y="24676"/>
                  </a:lnTo>
                  <a:lnTo>
                    <a:pt x="115912" y="26911"/>
                  </a:lnTo>
                  <a:lnTo>
                    <a:pt x="114033" y="29921"/>
                  </a:lnTo>
                  <a:lnTo>
                    <a:pt x="114033" y="22326"/>
                  </a:lnTo>
                  <a:lnTo>
                    <a:pt x="106426" y="22326"/>
                  </a:lnTo>
                  <a:lnTo>
                    <a:pt x="106426" y="103492"/>
                  </a:lnTo>
                  <a:lnTo>
                    <a:pt x="114782" y="103492"/>
                  </a:lnTo>
                  <a:lnTo>
                    <a:pt x="114782" y="74917"/>
                  </a:lnTo>
                  <a:lnTo>
                    <a:pt x="116192" y="77038"/>
                  </a:lnTo>
                  <a:lnTo>
                    <a:pt x="118071" y="78816"/>
                  </a:lnTo>
                  <a:lnTo>
                    <a:pt x="120243" y="80162"/>
                  </a:lnTo>
                  <a:lnTo>
                    <a:pt x="122491" y="81610"/>
                  </a:lnTo>
                  <a:lnTo>
                    <a:pt x="125031" y="82283"/>
                  </a:lnTo>
                  <a:lnTo>
                    <a:pt x="131610" y="82283"/>
                  </a:lnTo>
                  <a:lnTo>
                    <a:pt x="135280" y="81051"/>
                  </a:lnTo>
                  <a:lnTo>
                    <a:pt x="138658" y="78486"/>
                  </a:lnTo>
                  <a:lnTo>
                    <a:pt x="142138" y="75920"/>
                  </a:lnTo>
                  <a:lnTo>
                    <a:pt x="142862" y="74917"/>
                  </a:lnTo>
                  <a:lnTo>
                    <a:pt x="143421" y="74129"/>
                  </a:lnTo>
                  <a:lnTo>
                    <a:pt x="144780" y="72237"/>
                  </a:lnTo>
                  <a:lnTo>
                    <a:pt x="146659" y="67437"/>
                  </a:lnTo>
                  <a:lnTo>
                    <a:pt x="148437" y="62636"/>
                  </a:lnTo>
                  <a:lnTo>
                    <a:pt x="149377" y="57162"/>
                  </a:lnTo>
                  <a:lnTo>
                    <a:pt x="149377" y="45554"/>
                  </a:lnTo>
                  <a:close/>
                </a:path>
                <a:path w="637540" h="1231900">
                  <a:moveTo>
                    <a:pt x="200888" y="22326"/>
                  </a:moveTo>
                  <a:lnTo>
                    <a:pt x="192532" y="22326"/>
                  </a:lnTo>
                  <a:lnTo>
                    <a:pt x="192532" y="58724"/>
                  </a:lnTo>
                  <a:lnTo>
                    <a:pt x="192062" y="62522"/>
                  </a:lnTo>
                  <a:lnTo>
                    <a:pt x="181902" y="73685"/>
                  </a:lnTo>
                  <a:lnTo>
                    <a:pt x="176923" y="73685"/>
                  </a:lnTo>
                  <a:lnTo>
                    <a:pt x="174764" y="73012"/>
                  </a:lnTo>
                  <a:lnTo>
                    <a:pt x="173075" y="71450"/>
                  </a:lnTo>
                  <a:lnTo>
                    <a:pt x="171373" y="70002"/>
                  </a:lnTo>
                  <a:lnTo>
                    <a:pt x="170243" y="67995"/>
                  </a:lnTo>
                  <a:lnTo>
                    <a:pt x="169672" y="65201"/>
                  </a:lnTo>
                  <a:lnTo>
                    <a:pt x="169405" y="63525"/>
                  </a:lnTo>
                  <a:lnTo>
                    <a:pt x="169214" y="60058"/>
                  </a:lnTo>
                  <a:lnTo>
                    <a:pt x="169214" y="22326"/>
                  </a:lnTo>
                  <a:lnTo>
                    <a:pt x="160845" y="22326"/>
                  </a:lnTo>
                  <a:lnTo>
                    <a:pt x="160883" y="63525"/>
                  </a:lnTo>
                  <a:lnTo>
                    <a:pt x="169595" y="80276"/>
                  </a:lnTo>
                  <a:lnTo>
                    <a:pt x="172034" y="81610"/>
                  </a:lnTo>
                  <a:lnTo>
                    <a:pt x="174764" y="82283"/>
                  </a:lnTo>
                  <a:lnTo>
                    <a:pt x="184353" y="82283"/>
                  </a:lnTo>
                  <a:lnTo>
                    <a:pt x="189522" y="78930"/>
                  </a:lnTo>
                  <a:lnTo>
                    <a:pt x="192595" y="73685"/>
                  </a:lnTo>
                  <a:lnTo>
                    <a:pt x="193370" y="72339"/>
                  </a:lnTo>
                  <a:lnTo>
                    <a:pt x="193370" y="80937"/>
                  </a:lnTo>
                  <a:lnTo>
                    <a:pt x="200888" y="80937"/>
                  </a:lnTo>
                  <a:lnTo>
                    <a:pt x="200888" y="72339"/>
                  </a:lnTo>
                  <a:lnTo>
                    <a:pt x="200888" y="22326"/>
                  </a:lnTo>
                  <a:close/>
                </a:path>
                <a:path w="637540" h="1231900">
                  <a:moveTo>
                    <a:pt x="235115" y="80835"/>
                  </a:moveTo>
                  <a:lnTo>
                    <a:pt x="233946" y="72453"/>
                  </a:lnTo>
                  <a:lnTo>
                    <a:pt x="233895" y="72009"/>
                  </a:lnTo>
                  <a:lnTo>
                    <a:pt x="232384" y="72339"/>
                  </a:lnTo>
                  <a:lnTo>
                    <a:pt x="231165" y="72453"/>
                  </a:lnTo>
                  <a:lnTo>
                    <a:pt x="228904" y="72453"/>
                  </a:lnTo>
                  <a:lnTo>
                    <a:pt x="225425" y="67208"/>
                  </a:lnTo>
                  <a:lnTo>
                    <a:pt x="225425" y="30035"/>
                  </a:lnTo>
                  <a:lnTo>
                    <a:pt x="233895" y="30035"/>
                  </a:lnTo>
                  <a:lnTo>
                    <a:pt x="233895" y="22326"/>
                  </a:lnTo>
                  <a:lnTo>
                    <a:pt x="225425" y="22326"/>
                  </a:lnTo>
                  <a:lnTo>
                    <a:pt x="225425" y="1790"/>
                  </a:lnTo>
                  <a:lnTo>
                    <a:pt x="217157" y="7708"/>
                  </a:lnTo>
                  <a:lnTo>
                    <a:pt x="217157" y="22326"/>
                  </a:lnTo>
                  <a:lnTo>
                    <a:pt x="210959" y="22326"/>
                  </a:lnTo>
                  <a:lnTo>
                    <a:pt x="210959" y="30035"/>
                  </a:lnTo>
                  <a:lnTo>
                    <a:pt x="217157" y="30035"/>
                  </a:lnTo>
                  <a:lnTo>
                    <a:pt x="217208" y="70561"/>
                  </a:lnTo>
                  <a:lnTo>
                    <a:pt x="217436" y="73685"/>
                  </a:lnTo>
                  <a:lnTo>
                    <a:pt x="218186" y="75476"/>
                  </a:lnTo>
                  <a:lnTo>
                    <a:pt x="218846" y="77368"/>
                  </a:lnTo>
                  <a:lnTo>
                    <a:pt x="219976" y="78930"/>
                  </a:lnTo>
                  <a:lnTo>
                    <a:pt x="223367" y="81165"/>
                  </a:lnTo>
                  <a:lnTo>
                    <a:pt x="225717" y="81724"/>
                  </a:lnTo>
                  <a:lnTo>
                    <a:pt x="230606" y="81724"/>
                  </a:lnTo>
                  <a:lnTo>
                    <a:pt x="232765" y="81381"/>
                  </a:lnTo>
                  <a:lnTo>
                    <a:pt x="235115" y="80835"/>
                  </a:lnTo>
                  <a:close/>
                </a:path>
                <a:path w="637540" h="1231900">
                  <a:moveTo>
                    <a:pt x="285496" y="80937"/>
                  </a:moveTo>
                  <a:lnTo>
                    <a:pt x="284467" y="78714"/>
                  </a:lnTo>
                  <a:lnTo>
                    <a:pt x="283718" y="76365"/>
                  </a:lnTo>
                  <a:lnTo>
                    <a:pt x="283400" y="73685"/>
                  </a:lnTo>
                  <a:lnTo>
                    <a:pt x="283146" y="72009"/>
                  </a:lnTo>
                  <a:lnTo>
                    <a:pt x="283019" y="70332"/>
                  </a:lnTo>
                  <a:lnTo>
                    <a:pt x="282943" y="67881"/>
                  </a:lnTo>
                  <a:lnTo>
                    <a:pt x="282867" y="51473"/>
                  </a:lnTo>
                  <a:lnTo>
                    <a:pt x="282765" y="37071"/>
                  </a:lnTo>
                  <a:lnTo>
                    <a:pt x="274027" y="22771"/>
                  </a:lnTo>
                  <a:lnTo>
                    <a:pt x="271399" y="21551"/>
                  </a:lnTo>
                  <a:lnTo>
                    <a:pt x="267919" y="20993"/>
                  </a:lnTo>
                  <a:lnTo>
                    <a:pt x="259461" y="20993"/>
                  </a:lnTo>
                  <a:lnTo>
                    <a:pt x="245173" y="28917"/>
                  </a:lnTo>
                  <a:lnTo>
                    <a:pt x="243382" y="31483"/>
                  </a:lnTo>
                  <a:lnTo>
                    <a:pt x="242163" y="34836"/>
                  </a:lnTo>
                  <a:lnTo>
                    <a:pt x="241414" y="39077"/>
                  </a:lnTo>
                  <a:lnTo>
                    <a:pt x="249682" y="40297"/>
                  </a:lnTo>
                  <a:lnTo>
                    <a:pt x="250532" y="36169"/>
                  </a:lnTo>
                  <a:lnTo>
                    <a:pt x="251942" y="33274"/>
                  </a:lnTo>
                  <a:lnTo>
                    <a:pt x="253822" y="31597"/>
                  </a:lnTo>
                  <a:lnTo>
                    <a:pt x="255701" y="30035"/>
                  </a:lnTo>
                  <a:lnTo>
                    <a:pt x="258610" y="29133"/>
                  </a:lnTo>
                  <a:lnTo>
                    <a:pt x="266788" y="29133"/>
                  </a:lnTo>
                  <a:lnTo>
                    <a:pt x="269900" y="30251"/>
                  </a:lnTo>
                  <a:lnTo>
                    <a:pt x="272059" y="32600"/>
                  </a:lnTo>
                  <a:lnTo>
                    <a:pt x="273659" y="34163"/>
                  </a:lnTo>
                  <a:lnTo>
                    <a:pt x="274408" y="37071"/>
                  </a:lnTo>
                  <a:lnTo>
                    <a:pt x="274408" y="43764"/>
                  </a:lnTo>
                  <a:lnTo>
                    <a:pt x="274408" y="51473"/>
                  </a:lnTo>
                  <a:lnTo>
                    <a:pt x="262089" y="74460"/>
                  </a:lnTo>
                  <a:lnTo>
                    <a:pt x="255600" y="74460"/>
                  </a:lnTo>
                  <a:lnTo>
                    <a:pt x="248932" y="63525"/>
                  </a:lnTo>
                  <a:lnTo>
                    <a:pt x="249313" y="61963"/>
                  </a:lnTo>
                  <a:lnTo>
                    <a:pt x="250151" y="60515"/>
                  </a:lnTo>
                  <a:lnTo>
                    <a:pt x="250901" y="59055"/>
                  </a:lnTo>
                  <a:lnTo>
                    <a:pt x="251942" y="57937"/>
                  </a:lnTo>
                  <a:lnTo>
                    <a:pt x="253441" y="57277"/>
                  </a:lnTo>
                  <a:lnTo>
                    <a:pt x="254850" y="56489"/>
                  </a:lnTo>
                  <a:lnTo>
                    <a:pt x="257302" y="55816"/>
                  </a:lnTo>
                  <a:lnTo>
                    <a:pt x="266788" y="54254"/>
                  </a:lnTo>
                  <a:lnTo>
                    <a:pt x="271399" y="53035"/>
                  </a:lnTo>
                  <a:lnTo>
                    <a:pt x="274408" y="51473"/>
                  </a:lnTo>
                  <a:lnTo>
                    <a:pt x="274408" y="43764"/>
                  </a:lnTo>
                  <a:lnTo>
                    <a:pt x="271208" y="44996"/>
                  </a:lnTo>
                  <a:lnTo>
                    <a:pt x="266230" y="46215"/>
                  </a:lnTo>
                  <a:lnTo>
                    <a:pt x="259461" y="47117"/>
                  </a:lnTo>
                  <a:lnTo>
                    <a:pt x="253631" y="48120"/>
                  </a:lnTo>
                  <a:lnTo>
                    <a:pt x="252031" y="48679"/>
                  </a:lnTo>
                  <a:lnTo>
                    <a:pt x="249783" y="49352"/>
                  </a:lnTo>
                  <a:lnTo>
                    <a:pt x="247802" y="50457"/>
                  </a:lnTo>
                  <a:lnTo>
                    <a:pt x="244233" y="53365"/>
                  </a:lnTo>
                  <a:lnTo>
                    <a:pt x="242722" y="55257"/>
                  </a:lnTo>
                  <a:lnTo>
                    <a:pt x="241693" y="57607"/>
                  </a:lnTo>
                  <a:lnTo>
                    <a:pt x="240563" y="59956"/>
                  </a:lnTo>
                  <a:lnTo>
                    <a:pt x="240004" y="62636"/>
                  </a:lnTo>
                  <a:lnTo>
                    <a:pt x="240004" y="70332"/>
                  </a:lnTo>
                  <a:lnTo>
                    <a:pt x="241503" y="74460"/>
                  </a:lnTo>
                  <a:lnTo>
                    <a:pt x="247332" y="80721"/>
                  </a:lnTo>
                  <a:lnTo>
                    <a:pt x="251472" y="82283"/>
                  </a:lnTo>
                  <a:lnTo>
                    <a:pt x="260210" y="82283"/>
                  </a:lnTo>
                  <a:lnTo>
                    <a:pt x="274294" y="74460"/>
                  </a:lnTo>
                  <a:lnTo>
                    <a:pt x="275069" y="73685"/>
                  </a:lnTo>
                  <a:lnTo>
                    <a:pt x="275336" y="76365"/>
                  </a:lnTo>
                  <a:lnTo>
                    <a:pt x="275856" y="78714"/>
                  </a:lnTo>
                  <a:lnTo>
                    <a:pt x="275958" y="79044"/>
                  </a:lnTo>
                  <a:lnTo>
                    <a:pt x="276758" y="80937"/>
                  </a:lnTo>
                  <a:lnTo>
                    <a:pt x="285496" y="80937"/>
                  </a:lnTo>
                  <a:close/>
                </a:path>
                <a:path w="637540" h="1231900">
                  <a:moveTo>
                    <a:pt x="316903" y="80835"/>
                  </a:moveTo>
                  <a:lnTo>
                    <a:pt x="315734" y="72453"/>
                  </a:lnTo>
                  <a:lnTo>
                    <a:pt x="315671" y="72009"/>
                  </a:lnTo>
                  <a:lnTo>
                    <a:pt x="314172" y="72339"/>
                  </a:lnTo>
                  <a:lnTo>
                    <a:pt x="312953" y="72453"/>
                  </a:lnTo>
                  <a:lnTo>
                    <a:pt x="310781" y="72453"/>
                  </a:lnTo>
                  <a:lnTo>
                    <a:pt x="309841" y="72237"/>
                  </a:lnTo>
                  <a:lnTo>
                    <a:pt x="307314" y="30035"/>
                  </a:lnTo>
                  <a:lnTo>
                    <a:pt x="315671" y="30035"/>
                  </a:lnTo>
                  <a:lnTo>
                    <a:pt x="315671" y="22326"/>
                  </a:lnTo>
                  <a:lnTo>
                    <a:pt x="307314" y="22326"/>
                  </a:lnTo>
                  <a:lnTo>
                    <a:pt x="307314" y="1790"/>
                  </a:lnTo>
                  <a:lnTo>
                    <a:pt x="298945" y="7708"/>
                  </a:lnTo>
                  <a:lnTo>
                    <a:pt x="298945" y="22326"/>
                  </a:lnTo>
                  <a:lnTo>
                    <a:pt x="292836" y="22326"/>
                  </a:lnTo>
                  <a:lnTo>
                    <a:pt x="292836" y="30035"/>
                  </a:lnTo>
                  <a:lnTo>
                    <a:pt x="298945" y="30035"/>
                  </a:lnTo>
                  <a:lnTo>
                    <a:pt x="299021" y="70561"/>
                  </a:lnTo>
                  <a:lnTo>
                    <a:pt x="299313" y="73685"/>
                  </a:lnTo>
                  <a:lnTo>
                    <a:pt x="299974" y="75476"/>
                  </a:lnTo>
                  <a:lnTo>
                    <a:pt x="300634" y="77368"/>
                  </a:lnTo>
                  <a:lnTo>
                    <a:pt x="301853" y="78930"/>
                  </a:lnTo>
                  <a:lnTo>
                    <a:pt x="303542" y="80048"/>
                  </a:lnTo>
                  <a:lnTo>
                    <a:pt x="305142" y="81165"/>
                  </a:lnTo>
                  <a:lnTo>
                    <a:pt x="307594" y="81724"/>
                  </a:lnTo>
                  <a:lnTo>
                    <a:pt x="312483" y="81724"/>
                  </a:lnTo>
                  <a:lnTo>
                    <a:pt x="314540" y="81381"/>
                  </a:lnTo>
                  <a:lnTo>
                    <a:pt x="316903" y="80835"/>
                  </a:lnTo>
                  <a:close/>
                </a:path>
                <a:path w="637540" h="1231900">
                  <a:moveTo>
                    <a:pt x="333070" y="22326"/>
                  </a:moveTo>
                  <a:lnTo>
                    <a:pt x="324700" y="22326"/>
                  </a:lnTo>
                  <a:lnTo>
                    <a:pt x="324700" y="80937"/>
                  </a:lnTo>
                  <a:lnTo>
                    <a:pt x="333070" y="80937"/>
                  </a:lnTo>
                  <a:lnTo>
                    <a:pt x="333070" y="22326"/>
                  </a:lnTo>
                  <a:close/>
                </a:path>
                <a:path w="637540" h="1231900">
                  <a:moveTo>
                    <a:pt x="333070" y="0"/>
                  </a:moveTo>
                  <a:lnTo>
                    <a:pt x="324700" y="0"/>
                  </a:lnTo>
                  <a:lnTo>
                    <a:pt x="324700" y="11391"/>
                  </a:lnTo>
                  <a:lnTo>
                    <a:pt x="333070" y="11391"/>
                  </a:lnTo>
                  <a:lnTo>
                    <a:pt x="333070" y="0"/>
                  </a:lnTo>
                  <a:close/>
                </a:path>
                <a:path w="637540" h="1231900">
                  <a:moveTo>
                    <a:pt x="389661" y="41414"/>
                  </a:moveTo>
                  <a:lnTo>
                    <a:pt x="387489" y="34163"/>
                  </a:lnTo>
                  <a:lnTo>
                    <a:pt x="383349" y="29133"/>
                  </a:lnTo>
                  <a:lnTo>
                    <a:pt x="381101" y="26301"/>
                  </a:lnTo>
                  <a:lnTo>
                    <a:pt x="381101" y="43992"/>
                  </a:lnTo>
                  <a:lnTo>
                    <a:pt x="381050" y="59169"/>
                  </a:lnTo>
                  <a:lnTo>
                    <a:pt x="379691" y="64757"/>
                  </a:lnTo>
                  <a:lnTo>
                    <a:pt x="374142" y="72237"/>
                  </a:lnTo>
                  <a:lnTo>
                    <a:pt x="370763" y="74129"/>
                  </a:lnTo>
                  <a:lnTo>
                    <a:pt x="362394" y="74129"/>
                  </a:lnTo>
                  <a:lnTo>
                    <a:pt x="358914" y="72237"/>
                  </a:lnTo>
                  <a:lnTo>
                    <a:pt x="356095" y="68554"/>
                  </a:lnTo>
                  <a:lnTo>
                    <a:pt x="353364" y="64757"/>
                  </a:lnTo>
                  <a:lnTo>
                    <a:pt x="351955" y="59169"/>
                  </a:lnTo>
                  <a:lnTo>
                    <a:pt x="351993" y="43992"/>
                  </a:lnTo>
                  <a:lnTo>
                    <a:pt x="376872" y="34836"/>
                  </a:lnTo>
                  <a:lnTo>
                    <a:pt x="379691" y="38519"/>
                  </a:lnTo>
                  <a:lnTo>
                    <a:pt x="381101" y="43992"/>
                  </a:lnTo>
                  <a:lnTo>
                    <a:pt x="381101" y="26301"/>
                  </a:lnTo>
                  <a:lnTo>
                    <a:pt x="378942" y="23558"/>
                  </a:lnTo>
                  <a:lnTo>
                    <a:pt x="373392" y="20993"/>
                  </a:lnTo>
                  <a:lnTo>
                    <a:pt x="360426" y="20993"/>
                  </a:lnTo>
                  <a:lnTo>
                    <a:pt x="355257" y="23114"/>
                  </a:lnTo>
                  <a:lnTo>
                    <a:pt x="345948" y="32715"/>
                  </a:lnTo>
                  <a:lnTo>
                    <a:pt x="343408" y="40754"/>
                  </a:lnTo>
                  <a:lnTo>
                    <a:pt x="343408" y="61518"/>
                  </a:lnTo>
                  <a:lnTo>
                    <a:pt x="345567" y="69113"/>
                  </a:lnTo>
                  <a:lnTo>
                    <a:pt x="354025" y="79603"/>
                  </a:lnTo>
                  <a:lnTo>
                    <a:pt x="359664" y="82283"/>
                  </a:lnTo>
                  <a:lnTo>
                    <a:pt x="370852" y="82283"/>
                  </a:lnTo>
                  <a:lnTo>
                    <a:pt x="374802" y="81051"/>
                  </a:lnTo>
                  <a:lnTo>
                    <a:pt x="378472" y="78714"/>
                  </a:lnTo>
                  <a:lnTo>
                    <a:pt x="382130" y="76250"/>
                  </a:lnTo>
                  <a:lnTo>
                    <a:pt x="383921" y="74129"/>
                  </a:lnTo>
                  <a:lnTo>
                    <a:pt x="384962" y="72898"/>
                  </a:lnTo>
                  <a:lnTo>
                    <a:pt x="386880" y="68554"/>
                  </a:lnTo>
                  <a:lnTo>
                    <a:pt x="388721" y="64312"/>
                  </a:lnTo>
                  <a:lnTo>
                    <a:pt x="389534" y="59169"/>
                  </a:lnTo>
                  <a:lnTo>
                    <a:pt x="389661" y="41414"/>
                  </a:lnTo>
                  <a:close/>
                </a:path>
                <a:path w="637540" h="1231900">
                  <a:moveTo>
                    <a:pt x="441261" y="80937"/>
                  </a:moveTo>
                  <a:lnTo>
                    <a:pt x="441147" y="38176"/>
                  </a:lnTo>
                  <a:lnTo>
                    <a:pt x="439178" y="29591"/>
                  </a:lnTo>
                  <a:lnTo>
                    <a:pt x="438162" y="27914"/>
                  </a:lnTo>
                  <a:lnTo>
                    <a:pt x="436943" y="25793"/>
                  </a:lnTo>
                  <a:lnTo>
                    <a:pt x="435063" y="24117"/>
                  </a:lnTo>
                  <a:lnTo>
                    <a:pt x="432523" y="22885"/>
                  </a:lnTo>
                  <a:lnTo>
                    <a:pt x="430072" y="21551"/>
                  </a:lnTo>
                  <a:lnTo>
                    <a:pt x="427355" y="20993"/>
                  </a:lnTo>
                  <a:lnTo>
                    <a:pt x="417487" y="20993"/>
                  </a:lnTo>
                  <a:lnTo>
                    <a:pt x="412216" y="24231"/>
                  </a:lnTo>
                  <a:lnTo>
                    <a:pt x="408647" y="30594"/>
                  </a:lnTo>
                  <a:lnTo>
                    <a:pt x="408647" y="22326"/>
                  </a:lnTo>
                  <a:lnTo>
                    <a:pt x="401129" y="22326"/>
                  </a:lnTo>
                  <a:lnTo>
                    <a:pt x="401129" y="80937"/>
                  </a:lnTo>
                  <a:lnTo>
                    <a:pt x="409486" y="80937"/>
                  </a:lnTo>
                  <a:lnTo>
                    <a:pt x="409549" y="41198"/>
                  </a:lnTo>
                  <a:lnTo>
                    <a:pt x="410718" y="36283"/>
                  </a:lnTo>
                  <a:lnTo>
                    <a:pt x="413346" y="33604"/>
                  </a:lnTo>
                  <a:lnTo>
                    <a:pt x="415886" y="30924"/>
                  </a:lnTo>
                  <a:lnTo>
                    <a:pt x="416661" y="30594"/>
                  </a:lnTo>
                  <a:lnTo>
                    <a:pt x="418985" y="29591"/>
                  </a:lnTo>
                  <a:lnTo>
                    <a:pt x="424815" y="29591"/>
                  </a:lnTo>
                  <a:lnTo>
                    <a:pt x="426783" y="30149"/>
                  </a:lnTo>
                  <a:lnTo>
                    <a:pt x="428383" y="31369"/>
                  </a:lnTo>
                  <a:lnTo>
                    <a:pt x="430072" y="32600"/>
                  </a:lnTo>
                  <a:lnTo>
                    <a:pt x="431203" y="34163"/>
                  </a:lnTo>
                  <a:lnTo>
                    <a:pt x="432523" y="38176"/>
                  </a:lnTo>
                  <a:lnTo>
                    <a:pt x="432790" y="40297"/>
                  </a:lnTo>
                  <a:lnTo>
                    <a:pt x="432904" y="80937"/>
                  </a:lnTo>
                  <a:lnTo>
                    <a:pt x="441261" y="80937"/>
                  </a:lnTo>
                  <a:close/>
                </a:path>
                <a:path w="637540" h="1231900">
                  <a:moveTo>
                    <a:pt x="525780" y="45770"/>
                  </a:moveTo>
                  <a:lnTo>
                    <a:pt x="523798" y="39522"/>
                  </a:lnTo>
                  <a:lnTo>
                    <a:pt x="520890" y="36055"/>
                  </a:lnTo>
                  <a:lnTo>
                    <a:pt x="519671" y="34607"/>
                  </a:lnTo>
                  <a:lnTo>
                    <a:pt x="517829" y="32372"/>
                  </a:lnTo>
                  <a:lnTo>
                    <a:pt x="515620" y="29692"/>
                  </a:lnTo>
                  <a:lnTo>
                    <a:pt x="510552" y="27241"/>
                  </a:lnTo>
                  <a:lnTo>
                    <a:pt x="500113" y="27241"/>
                  </a:lnTo>
                  <a:lnTo>
                    <a:pt x="495782" y="28917"/>
                  </a:lnTo>
                  <a:lnTo>
                    <a:pt x="491744" y="32372"/>
                  </a:lnTo>
                  <a:lnTo>
                    <a:pt x="495414" y="10604"/>
                  </a:lnTo>
                  <a:lnTo>
                    <a:pt x="522579" y="10604"/>
                  </a:lnTo>
                  <a:lnTo>
                    <a:pt x="522579" y="1117"/>
                  </a:lnTo>
                  <a:lnTo>
                    <a:pt x="488645" y="1117"/>
                  </a:lnTo>
                  <a:lnTo>
                    <a:pt x="482066" y="42646"/>
                  </a:lnTo>
                  <a:lnTo>
                    <a:pt x="489966" y="43878"/>
                  </a:lnTo>
                  <a:lnTo>
                    <a:pt x="491185" y="41529"/>
                  </a:lnTo>
                  <a:lnTo>
                    <a:pt x="492874" y="39636"/>
                  </a:lnTo>
                  <a:lnTo>
                    <a:pt x="497205" y="36728"/>
                  </a:lnTo>
                  <a:lnTo>
                    <a:pt x="499643" y="36055"/>
                  </a:lnTo>
                  <a:lnTo>
                    <a:pt x="506691" y="36055"/>
                  </a:lnTo>
                  <a:lnTo>
                    <a:pt x="510260" y="37630"/>
                  </a:lnTo>
                  <a:lnTo>
                    <a:pt x="512902" y="40970"/>
                  </a:lnTo>
                  <a:lnTo>
                    <a:pt x="515620" y="44208"/>
                  </a:lnTo>
                  <a:lnTo>
                    <a:pt x="516940" y="48679"/>
                  </a:lnTo>
                  <a:lnTo>
                    <a:pt x="516940" y="60401"/>
                  </a:lnTo>
                  <a:lnTo>
                    <a:pt x="515531" y="65087"/>
                  </a:lnTo>
                  <a:lnTo>
                    <a:pt x="509981" y="72339"/>
                  </a:lnTo>
                  <a:lnTo>
                    <a:pt x="506501" y="74129"/>
                  </a:lnTo>
                  <a:lnTo>
                    <a:pt x="499173" y="74129"/>
                  </a:lnTo>
                  <a:lnTo>
                    <a:pt x="496252" y="72898"/>
                  </a:lnTo>
                  <a:lnTo>
                    <a:pt x="491553" y="67767"/>
                  </a:lnTo>
                  <a:lnTo>
                    <a:pt x="490054" y="63969"/>
                  </a:lnTo>
                  <a:lnTo>
                    <a:pt x="489394" y="58839"/>
                  </a:lnTo>
                  <a:lnTo>
                    <a:pt x="480555" y="59728"/>
                  </a:lnTo>
                  <a:lnTo>
                    <a:pt x="481126" y="66535"/>
                  </a:lnTo>
                  <a:lnTo>
                    <a:pt x="483374" y="72009"/>
                  </a:lnTo>
                  <a:lnTo>
                    <a:pt x="491274" y="80276"/>
                  </a:lnTo>
                  <a:lnTo>
                    <a:pt x="496252" y="82397"/>
                  </a:lnTo>
                  <a:lnTo>
                    <a:pt x="510082" y="82397"/>
                  </a:lnTo>
                  <a:lnTo>
                    <a:pt x="516001" y="79044"/>
                  </a:lnTo>
                  <a:lnTo>
                    <a:pt x="519290" y="74129"/>
                  </a:lnTo>
                  <a:lnTo>
                    <a:pt x="523989" y="67208"/>
                  </a:lnTo>
                  <a:lnTo>
                    <a:pt x="525780" y="60845"/>
                  </a:lnTo>
                  <a:lnTo>
                    <a:pt x="525780" y="45770"/>
                  </a:lnTo>
                  <a:close/>
                </a:path>
                <a:path w="637540" h="1231900">
                  <a:moveTo>
                    <a:pt x="637082" y="1173886"/>
                  </a:moveTo>
                  <a:lnTo>
                    <a:pt x="633222" y="1173886"/>
                  </a:lnTo>
                  <a:lnTo>
                    <a:pt x="632193" y="1176375"/>
                  </a:lnTo>
                  <a:lnTo>
                    <a:pt x="630402" y="1178966"/>
                  </a:lnTo>
                  <a:lnTo>
                    <a:pt x="625424" y="1184262"/>
                  </a:lnTo>
                  <a:lnTo>
                    <a:pt x="622503" y="1186522"/>
                  </a:lnTo>
                  <a:lnTo>
                    <a:pt x="619125" y="1188377"/>
                  </a:lnTo>
                  <a:lnTo>
                    <a:pt x="619125" y="1195222"/>
                  </a:lnTo>
                  <a:lnTo>
                    <a:pt x="631063" y="1186688"/>
                  </a:lnTo>
                  <a:lnTo>
                    <a:pt x="631063" y="1231861"/>
                  </a:lnTo>
                  <a:lnTo>
                    <a:pt x="637082" y="1231861"/>
                  </a:lnTo>
                  <a:lnTo>
                    <a:pt x="637082" y="1173886"/>
                  </a:lnTo>
                  <a:close/>
                </a:path>
              </a:pathLst>
            </a:custGeom>
            <a:solidFill>
              <a:srgbClr val="000000"/>
            </a:solidFill>
          </p:spPr>
          <p:txBody>
            <a:bodyPr wrap="square" lIns="0" tIns="0" rIns="0" bIns="0" rtlCol="0"/>
            <a:lstStyle/>
            <a:p>
              <a:endParaRPr/>
            </a:p>
          </p:txBody>
        </p:sp>
      </p:grpSp>
      <p:pic>
        <p:nvPicPr>
          <p:cNvPr id="455" name="object 455"/>
          <p:cNvPicPr/>
          <p:nvPr/>
        </p:nvPicPr>
        <p:blipFill>
          <a:blip r:embed="rId11" cstate="print"/>
          <a:stretch>
            <a:fillRect/>
          </a:stretch>
        </p:blipFill>
        <p:spPr>
          <a:xfrm>
            <a:off x="8091650" y="3886638"/>
            <a:ext cx="50198" cy="829261"/>
          </a:xfrm>
          <a:prstGeom prst="rect">
            <a:avLst/>
          </a:prstGeom>
        </p:spPr>
      </p:pic>
      <p:pic>
        <p:nvPicPr>
          <p:cNvPr id="456" name="object 456"/>
          <p:cNvPicPr/>
          <p:nvPr/>
        </p:nvPicPr>
        <p:blipFill>
          <a:blip r:embed="rId12" cstate="print"/>
          <a:stretch>
            <a:fillRect/>
          </a:stretch>
        </p:blipFill>
        <p:spPr>
          <a:xfrm>
            <a:off x="8613002" y="4966727"/>
            <a:ext cx="227774" cy="73394"/>
          </a:xfrm>
          <a:prstGeom prst="rect">
            <a:avLst/>
          </a:prstGeom>
        </p:spPr>
      </p:pic>
      <p:sp>
        <p:nvSpPr>
          <p:cNvPr id="457" name="object 457"/>
          <p:cNvSpPr/>
          <p:nvPr/>
        </p:nvSpPr>
        <p:spPr>
          <a:xfrm>
            <a:off x="7291949" y="5304525"/>
            <a:ext cx="243840" cy="0"/>
          </a:xfrm>
          <a:custGeom>
            <a:avLst/>
            <a:gdLst/>
            <a:ahLst/>
            <a:cxnLst/>
            <a:rect l="l" t="t" r="r" b="b"/>
            <a:pathLst>
              <a:path w="243840">
                <a:moveTo>
                  <a:pt x="0" y="0"/>
                </a:moveTo>
                <a:lnTo>
                  <a:pt x="243567" y="0"/>
                </a:lnTo>
              </a:path>
            </a:pathLst>
          </a:custGeom>
          <a:ln w="10849">
            <a:solidFill>
              <a:srgbClr val="1A85FF"/>
            </a:solidFill>
          </a:ln>
        </p:spPr>
        <p:txBody>
          <a:bodyPr wrap="square" lIns="0" tIns="0" rIns="0" bIns="0" rtlCol="0"/>
          <a:lstStyle/>
          <a:p>
            <a:endParaRPr/>
          </a:p>
        </p:txBody>
      </p:sp>
      <p:sp>
        <p:nvSpPr>
          <p:cNvPr id="458" name="object 458"/>
          <p:cNvSpPr/>
          <p:nvPr/>
        </p:nvSpPr>
        <p:spPr>
          <a:xfrm>
            <a:off x="8224949" y="5304525"/>
            <a:ext cx="243840" cy="0"/>
          </a:xfrm>
          <a:custGeom>
            <a:avLst/>
            <a:gdLst/>
            <a:ahLst/>
            <a:cxnLst/>
            <a:rect l="l" t="t" r="r" b="b"/>
            <a:pathLst>
              <a:path w="243840">
                <a:moveTo>
                  <a:pt x="0" y="0"/>
                </a:moveTo>
                <a:lnTo>
                  <a:pt x="243661" y="0"/>
                </a:lnTo>
              </a:path>
            </a:pathLst>
          </a:custGeom>
          <a:ln w="10849">
            <a:solidFill>
              <a:srgbClr val="D31158"/>
            </a:solidFill>
          </a:ln>
        </p:spPr>
        <p:txBody>
          <a:bodyPr wrap="square" lIns="0" tIns="0" rIns="0" bIns="0" rtlCol="0"/>
          <a:lstStyle/>
          <a:p>
            <a:endParaRPr/>
          </a:p>
        </p:txBody>
      </p:sp>
      <p:sp>
        <p:nvSpPr>
          <p:cNvPr id="459" name="object 459"/>
          <p:cNvSpPr/>
          <p:nvPr/>
        </p:nvSpPr>
        <p:spPr>
          <a:xfrm>
            <a:off x="9077856" y="5304525"/>
            <a:ext cx="243840" cy="0"/>
          </a:xfrm>
          <a:custGeom>
            <a:avLst/>
            <a:gdLst/>
            <a:ahLst/>
            <a:cxnLst/>
            <a:rect l="l" t="t" r="r" b="b"/>
            <a:pathLst>
              <a:path w="243840">
                <a:moveTo>
                  <a:pt x="0" y="0"/>
                </a:moveTo>
                <a:lnTo>
                  <a:pt x="243661" y="0"/>
                </a:lnTo>
              </a:path>
            </a:pathLst>
          </a:custGeom>
          <a:ln w="10849">
            <a:solidFill>
              <a:srgbClr val="00BE7E"/>
            </a:solidFill>
          </a:ln>
        </p:spPr>
        <p:txBody>
          <a:bodyPr wrap="square" lIns="0" tIns="0" rIns="0" bIns="0" rtlCol="0"/>
          <a:lstStyle/>
          <a:p>
            <a:endParaRPr/>
          </a:p>
        </p:txBody>
      </p:sp>
      <p:pic>
        <p:nvPicPr>
          <p:cNvPr id="460" name="object 460"/>
          <p:cNvPicPr/>
          <p:nvPr/>
        </p:nvPicPr>
        <p:blipFill>
          <a:blip r:embed="rId13" cstate="print"/>
          <a:stretch>
            <a:fillRect/>
          </a:stretch>
        </p:blipFill>
        <p:spPr>
          <a:xfrm>
            <a:off x="7603987" y="5261163"/>
            <a:ext cx="445549" cy="90564"/>
          </a:xfrm>
          <a:prstGeom prst="rect">
            <a:avLst/>
          </a:prstGeom>
        </p:spPr>
      </p:pic>
      <p:sp>
        <p:nvSpPr>
          <p:cNvPr id="461" name="object 461"/>
          <p:cNvSpPr/>
          <p:nvPr/>
        </p:nvSpPr>
        <p:spPr>
          <a:xfrm>
            <a:off x="8541558" y="5262715"/>
            <a:ext cx="364490" cy="112395"/>
          </a:xfrm>
          <a:custGeom>
            <a:avLst/>
            <a:gdLst/>
            <a:ahLst/>
            <a:cxnLst/>
            <a:rect l="l" t="t" r="r" b="b"/>
            <a:pathLst>
              <a:path w="364490" h="112395">
                <a:moveTo>
                  <a:pt x="9776" y="0"/>
                </a:moveTo>
                <a:lnTo>
                  <a:pt x="0" y="0"/>
                </a:lnTo>
                <a:lnTo>
                  <a:pt x="0" y="87528"/>
                </a:lnTo>
                <a:lnTo>
                  <a:pt x="9776" y="87528"/>
                </a:lnTo>
                <a:lnTo>
                  <a:pt x="9776" y="0"/>
                </a:lnTo>
                <a:close/>
              </a:path>
              <a:path w="364490" h="112395">
                <a:moveTo>
                  <a:pt x="34781" y="24126"/>
                </a:moveTo>
                <a:lnTo>
                  <a:pt x="26697" y="24126"/>
                </a:lnTo>
                <a:lnTo>
                  <a:pt x="26697" y="87528"/>
                </a:lnTo>
                <a:lnTo>
                  <a:pt x="35721" y="87528"/>
                </a:lnTo>
                <a:lnTo>
                  <a:pt x="35721" y="48854"/>
                </a:lnTo>
                <a:lnTo>
                  <a:pt x="36191" y="44445"/>
                </a:lnTo>
                <a:lnTo>
                  <a:pt x="37131" y="41374"/>
                </a:lnTo>
                <a:lnTo>
                  <a:pt x="38166" y="38315"/>
                </a:lnTo>
                <a:lnTo>
                  <a:pt x="39670" y="35982"/>
                </a:lnTo>
                <a:lnTo>
                  <a:pt x="43706" y="33012"/>
                </a:lnTo>
                <a:lnTo>
                  <a:pt x="34781" y="33012"/>
                </a:lnTo>
                <a:lnTo>
                  <a:pt x="34781" y="24126"/>
                </a:lnTo>
                <a:close/>
              </a:path>
              <a:path w="364490" h="112395">
                <a:moveTo>
                  <a:pt x="65464" y="32008"/>
                </a:moveTo>
                <a:lnTo>
                  <a:pt x="52266" y="32008"/>
                </a:lnTo>
                <a:lnTo>
                  <a:pt x="54710" y="33202"/>
                </a:lnTo>
                <a:lnTo>
                  <a:pt x="56215" y="35580"/>
                </a:lnTo>
                <a:lnTo>
                  <a:pt x="57625" y="37969"/>
                </a:lnTo>
                <a:lnTo>
                  <a:pt x="58339" y="41374"/>
                </a:lnTo>
                <a:lnTo>
                  <a:pt x="58377" y="87528"/>
                </a:lnTo>
                <a:lnTo>
                  <a:pt x="67401" y="87528"/>
                </a:lnTo>
                <a:lnTo>
                  <a:pt x="67401" y="44165"/>
                </a:lnTo>
                <a:lnTo>
                  <a:pt x="68717" y="39421"/>
                </a:lnTo>
                <a:lnTo>
                  <a:pt x="73348" y="33794"/>
                </a:lnTo>
                <a:lnTo>
                  <a:pt x="65991" y="33794"/>
                </a:lnTo>
                <a:lnTo>
                  <a:pt x="65464" y="32008"/>
                </a:lnTo>
                <a:close/>
              </a:path>
              <a:path w="364490" h="112395">
                <a:moveTo>
                  <a:pt x="97738" y="32008"/>
                </a:moveTo>
                <a:lnTo>
                  <a:pt x="82630" y="32008"/>
                </a:lnTo>
                <a:lnTo>
                  <a:pt x="84416" y="32577"/>
                </a:lnTo>
                <a:lnTo>
                  <a:pt x="85998" y="33794"/>
                </a:lnTo>
                <a:lnTo>
                  <a:pt x="90056" y="87528"/>
                </a:lnTo>
                <a:lnTo>
                  <a:pt x="98987" y="87528"/>
                </a:lnTo>
                <a:lnTo>
                  <a:pt x="98893" y="36406"/>
                </a:lnTo>
                <a:lnTo>
                  <a:pt x="97738" y="32008"/>
                </a:lnTo>
                <a:close/>
              </a:path>
              <a:path w="364490" h="112395">
                <a:moveTo>
                  <a:pt x="87800" y="22685"/>
                </a:moveTo>
                <a:lnTo>
                  <a:pt x="75768" y="22685"/>
                </a:lnTo>
                <a:lnTo>
                  <a:pt x="70221" y="26392"/>
                </a:lnTo>
                <a:lnTo>
                  <a:pt x="65991" y="33794"/>
                </a:lnTo>
                <a:lnTo>
                  <a:pt x="73348" y="33794"/>
                </a:lnTo>
                <a:lnTo>
                  <a:pt x="73605" y="33481"/>
                </a:lnTo>
                <a:lnTo>
                  <a:pt x="76802" y="32008"/>
                </a:lnTo>
                <a:lnTo>
                  <a:pt x="97738" y="32008"/>
                </a:lnTo>
                <a:lnTo>
                  <a:pt x="97577" y="31393"/>
                </a:lnTo>
                <a:lnTo>
                  <a:pt x="94346" y="27419"/>
                </a:lnTo>
                <a:lnTo>
                  <a:pt x="91842" y="24427"/>
                </a:lnTo>
                <a:lnTo>
                  <a:pt x="87800" y="22685"/>
                </a:lnTo>
                <a:close/>
              </a:path>
              <a:path w="364490" h="112395">
                <a:moveTo>
                  <a:pt x="54898" y="22685"/>
                </a:moveTo>
                <a:lnTo>
                  <a:pt x="34781" y="33012"/>
                </a:lnTo>
                <a:lnTo>
                  <a:pt x="43706" y="33012"/>
                </a:lnTo>
                <a:lnTo>
                  <a:pt x="43994" y="32800"/>
                </a:lnTo>
                <a:lnTo>
                  <a:pt x="46438" y="32008"/>
                </a:lnTo>
                <a:lnTo>
                  <a:pt x="65464" y="32008"/>
                </a:lnTo>
                <a:lnTo>
                  <a:pt x="64957" y="30288"/>
                </a:lnTo>
                <a:lnTo>
                  <a:pt x="63171" y="27564"/>
                </a:lnTo>
                <a:lnTo>
                  <a:pt x="60633" y="25610"/>
                </a:lnTo>
                <a:lnTo>
                  <a:pt x="58189" y="23668"/>
                </a:lnTo>
                <a:lnTo>
                  <a:pt x="54898" y="22685"/>
                </a:lnTo>
                <a:close/>
              </a:path>
              <a:path w="364490" h="112395">
                <a:moveTo>
                  <a:pt x="123240" y="24126"/>
                </a:moveTo>
                <a:lnTo>
                  <a:pt x="114968" y="24126"/>
                </a:lnTo>
                <a:lnTo>
                  <a:pt x="114968" y="111821"/>
                </a:lnTo>
                <a:lnTo>
                  <a:pt x="124086" y="111821"/>
                </a:lnTo>
                <a:lnTo>
                  <a:pt x="124086" y="80952"/>
                </a:lnTo>
                <a:lnTo>
                  <a:pt x="154378" y="80952"/>
                </a:lnTo>
                <a:lnTo>
                  <a:pt x="154962" y="80126"/>
                </a:lnTo>
                <a:lnTo>
                  <a:pt x="133487" y="80126"/>
                </a:lnTo>
                <a:lnTo>
                  <a:pt x="130102" y="78172"/>
                </a:lnTo>
                <a:lnTo>
                  <a:pt x="127376" y="74276"/>
                </a:lnTo>
                <a:lnTo>
                  <a:pt x="124556" y="70368"/>
                </a:lnTo>
                <a:lnTo>
                  <a:pt x="123146" y="64339"/>
                </a:lnTo>
                <a:lnTo>
                  <a:pt x="123146" y="48017"/>
                </a:lnTo>
                <a:lnTo>
                  <a:pt x="124650" y="41799"/>
                </a:lnTo>
                <a:lnTo>
                  <a:pt x="127658" y="37523"/>
                </a:lnTo>
                <a:lnTo>
                  <a:pt x="130572" y="33247"/>
                </a:lnTo>
                <a:lnTo>
                  <a:pt x="132004" y="32365"/>
                </a:lnTo>
                <a:lnTo>
                  <a:pt x="123240" y="32365"/>
                </a:lnTo>
                <a:lnTo>
                  <a:pt x="123240" y="24126"/>
                </a:lnTo>
                <a:close/>
              </a:path>
              <a:path w="364490" h="112395">
                <a:moveTo>
                  <a:pt x="154378" y="80952"/>
                </a:moveTo>
                <a:lnTo>
                  <a:pt x="124086" y="80952"/>
                </a:lnTo>
                <a:lnTo>
                  <a:pt x="125590" y="83263"/>
                </a:lnTo>
                <a:lnTo>
                  <a:pt x="127564" y="85172"/>
                </a:lnTo>
                <a:lnTo>
                  <a:pt x="129914" y="86690"/>
                </a:lnTo>
                <a:lnTo>
                  <a:pt x="132359" y="88197"/>
                </a:lnTo>
                <a:lnTo>
                  <a:pt x="135085" y="88957"/>
                </a:lnTo>
                <a:lnTo>
                  <a:pt x="142229" y="88957"/>
                </a:lnTo>
                <a:lnTo>
                  <a:pt x="146083" y="87572"/>
                </a:lnTo>
                <a:lnTo>
                  <a:pt x="153604" y="82046"/>
                </a:lnTo>
                <a:lnTo>
                  <a:pt x="154378" y="80952"/>
                </a:lnTo>
                <a:close/>
              </a:path>
              <a:path w="364490" h="112395">
                <a:moveTo>
                  <a:pt x="155234" y="31103"/>
                </a:moveTo>
                <a:lnTo>
                  <a:pt x="141759" y="31103"/>
                </a:lnTo>
                <a:lnTo>
                  <a:pt x="145049" y="33113"/>
                </a:lnTo>
                <a:lnTo>
                  <a:pt x="150690" y="41162"/>
                </a:lnTo>
                <a:lnTo>
                  <a:pt x="152100" y="47202"/>
                </a:lnTo>
                <a:lnTo>
                  <a:pt x="152100" y="63759"/>
                </a:lnTo>
                <a:lnTo>
                  <a:pt x="150690" y="70022"/>
                </a:lnTo>
                <a:lnTo>
                  <a:pt x="147775" y="74063"/>
                </a:lnTo>
                <a:lnTo>
                  <a:pt x="144955" y="78105"/>
                </a:lnTo>
                <a:lnTo>
                  <a:pt x="141477" y="80126"/>
                </a:lnTo>
                <a:lnTo>
                  <a:pt x="154962" y="80126"/>
                </a:lnTo>
                <a:lnTo>
                  <a:pt x="156424" y="78060"/>
                </a:lnTo>
                <a:lnTo>
                  <a:pt x="160372" y="67677"/>
                </a:lnTo>
                <a:lnTo>
                  <a:pt x="161312" y="61827"/>
                </a:lnTo>
                <a:lnTo>
                  <a:pt x="161312" y="49301"/>
                </a:lnTo>
                <a:lnTo>
                  <a:pt x="160466" y="43730"/>
                </a:lnTo>
                <a:lnTo>
                  <a:pt x="156894" y="33582"/>
                </a:lnTo>
                <a:lnTo>
                  <a:pt x="155234" y="31103"/>
                </a:lnTo>
                <a:close/>
              </a:path>
              <a:path w="364490" h="112395">
                <a:moveTo>
                  <a:pt x="143263" y="22685"/>
                </a:moveTo>
                <a:lnTo>
                  <a:pt x="123240" y="32365"/>
                </a:lnTo>
                <a:lnTo>
                  <a:pt x="132004" y="32365"/>
                </a:lnTo>
                <a:lnTo>
                  <a:pt x="134051" y="31103"/>
                </a:lnTo>
                <a:lnTo>
                  <a:pt x="155234" y="31103"/>
                </a:lnTo>
                <a:lnTo>
                  <a:pt x="154262" y="29652"/>
                </a:lnTo>
                <a:lnTo>
                  <a:pt x="147305" y="24081"/>
                </a:lnTo>
                <a:lnTo>
                  <a:pt x="143263" y="22685"/>
                </a:lnTo>
                <a:close/>
              </a:path>
              <a:path w="364490" h="112395">
                <a:moveTo>
                  <a:pt x="182839" y="24126"/>
                </a:moveTo>
                <a:lnTo>
                  <a:pt x="173721" y="24126"/>
                </a:lnTo>
                <a:lnTo>
                  <a:pt x="173760" y="68682"/>
                </a:lnTo>
                <a:lnTo>
                  <a:pt x="173909" y="71328"/>
                </a:lnTo>
                <a:lnTo>
                  <a:pt x="199102" y="88957"/>
                </a:lnTo>
                <a:lnTo>
                  <a:pt x="204742" y="85373"/>
                </a:lnTo>
                <a:lnTo>
                  <a:pt x="208090" y="79701"/>
                </a:lnTo>
                <a:lnTo>
                  <a:pt x="191112" y="79701"/>
                </a:lnTo>
                <a:lnTo>
                  <a:pt x="188830" y="78875"/>
                </a:lnTo>
                <a:lnTo>
                  <a:pt x="185095" y="75671"/>
                </a:lnTo>
                <a:lnTo>
                  <a:pt x="183967" y="73449"/>
                </a:lnTo>
                <a:lnTo>
                  <a:pt x="183027" y="68682"/>
                </a:lnTo>
                <a:lnTo>
                  <a:pt x="182839" y="64898"/>
                </a:lnTo>
                <a:lnTo>
                  <a:pt x="182839" y="24126"/>
                </a:lnTo>
                <a:close/>
              </a:path>
              <a:path w="364490" h="112395">
                <a:moveTo>
                  <a:pt x="217057" y="78205"/>
                </a:moveTo>
                <a:lnTo>
                  <a:pt x="208973" y="78205"/>
                </a:lnTo>
                <a:lnTo>
                  <a:pt x="208973" y="87528"/>
                </a:lnTo>
                <a:lnTo>
                  <a:pt x="217057" y="87528"/>
                </a:lnTo>
                <a:lnTo>
                  <a:pt x="217057" y="78205"/>
                </a:lnTo>
                <a:close/>
              </a:path>
              <a:path w="364490" h="112395">
                <a:moveTo>
                  <a:pt x="217057" y="24126"/>
                </a:moveTo>
                <a:lnTo>
                  <a:pt x="208033" y="24126"/>
                </a:lnTo>
                <a:lnTo>
                  <a:pt x="208033" y="63502"/>
                </a:lnTo>
                <a:lnTo>
                  <a:pt x="207469" y="67633"/>
                </a:lnTo>
                <a:lnTo>
                  <a:pt x="196564" y="79701"/>
                </a:lnTo>
                <a:lnTo>
                  <a:pt x="208090" y="79701"/>
                </a:lnTo>
                <a:lnTo>
                  <a:pt x="208973" y="78205"/>
                </a:lnTo>
                <a:lnTo>
                  <a:pt x="217057" y="78205"/>
                </a:lnTo>
                <a:lnTo>
                  <a:pt x="217057" y="24126"/>
                </a:lnTo>
                <a:close/>
              </a:path>
              <a:path w="364490" h="112395">
                <a:moveTo>
                  <a:pt x="243567" y="32476"/>
                </a:moveTo>
                <a:lnTo>
                  <a:pt x="234542" y="32476"/>
                </a:lnTo>
                <a:lnTo>
                  <a:pt x="234625" y="76341"/>
                </a:lnTo>
                <a:lnTo>
                  <a:pt x="234918" y="79634"/>
                </a:lnTo>
                <a:lnTo>
                  <a:pt x="249113" y="88354"/>
                </a:lnTo>
                <a:lnTo>
                  <a:pt x="251463" y="88041"/>
                </a:lnTo>
                <a:lnTo>
                  <a:pt x="254001" y="87405"/>
                </a:lnTo>
                <a:lnTo>
                  <a:pt x="252742" y="78328"/>
                </a:lnTo>
                <a:lnTo>
                  <a:pt x="247327" y="78328"/>
                </a:lnTo>
                <a:lnTo>
                  <a:pt x="246293" y="78071"/>
                </a:lnTo>
                <a:lnTo>
                  <a:pt x="245635" y="77558"/>
                </a:lnTo>
                <a:lnTo>
                  <a:pt x="244883" y="77033"/>
                </a:lnTo>
                <a:lnTo>
                  <a:pt x="244413" y="76341"/>
                </a:lnTo>
                <a:lnTo>
                  <a:pt x="244018" y="75403"/>
                </a:lnTo>
                <a:lnTo>
                  <a:pt x="243755" y="74588"/>
                </a:lnTo>
                <a:lnTo>
                  <a:pt x="243567" y="72623"/>
                </a:lnTo>
                <a:lnTo>
                  <a:pt x="243567" y="32476"/>
                </a:lnTo>
                <a:close/>
              </a:path>
              <a:path w="364490" h="112395">
                <a:moveTo>
                  <a:pt x="252685" y="77915"/>
                </a:moveTo>
                <a:lnTo>
                  <a:pt x="250993" y="78194"/>
                </a:lnTo>
                <a:lnTo>
                  <a:pt x="249677" y="78328"/>
                </a:lnTo>
                <a:lnTo>
                  <a:pt x="252742" y="78328"/>
                </a:lnTo>
                <a:lnTo>
                  <a:pt x="252685" y="77915"/>
                </a:lnTo>
                <a:close/>
              </a:path>
              <a:path w="364490" h="112395">
                <a:moveTo>
                  <a:pt x="252685" y="24126"/>
                </a:moveTo>
                <a:lnTo>
                  <a:pt x="227962" y="24126"/>
                </a:lnTo>
                <a:lnTo>
                  <a:pt x="227962" y="32476"/>
                </a:lnTo>
                <a:lnTo>
                  <a:pt x="252685" y="32476"/>
                </a:lnTo>
                <a:lnTo>
                  <a:pt x="252685" y="24126"/>
                </a:lnTo>
                <a:close/>
              </a:path>
              <a:path w="364490" h="112395">
                <a:moveTo>
                  <a:pt x="243567" y="1976"/>
                </a:moveTo>
                <a:lnTo>
                  <a:pt x="234542" y="8417"/>
                </a:lnTo>
                <a:lnTo>
                  <a:pt x="234542" y="24126"/>
                </a:lnTo>
                <a:lnTo>
                  <a:pt x="243567" y="24126"/>
                </a:lnTo>
                <a:lnTo>
                  <a:pt x="243567" y="1976"/>
                </a:lnTo>
                <a:close/>
              </a:path>
              <a:path w="364490" h="112395">
                <a:moveTo>
                  <a:pt x="291415" y="22685"/>
                </a:moveTo>
                <a:lnTo>
                  <a:pt x="259799" y="48807"/>
                </a:lnTo>
                <a:lnTo>
                  <a:pt x="259360" y="56346"/>
                </a:lnTo>
                <a:lnTo>
                  <a:pt x="259482" y="67108"/>
                </a:lnTo>
                <a:lnTo>
                  <a:pt x="261616" y="74677"/>
                </a:lnTo>
                <a:lnTo>
                  <a:pt x="270828" y="86099"/>
                </a:lnTo>
                <a:lnTo>
                  <a:pt x="277032" y="88957"/>
                </a:lnTo>
                <a:lnTo>
                  <a:pt x="291039" y="88957"/>
                </a:lnTo>
                <a:lnTo>
                  <a:pt x="296115" y="87170"/>
                </a:lnTo>
                <a:lnTo>
                  <a:pt x="300064" y="83587"/>
                </a:lnTo>
                <a:lnTo>
                  <a:pt x="303967" y="80126"/>
                </a:lnTo>
                <a:lnTo>
                  <a:pt x="268760" y="58567"/>
                </a:lnTo>
                <a:lnTo>
                  <a:pt x="308524" y="58567"/>
                </a:lnTo>
                <a:lnTo>
                  <a:pt x="308618" y="49736"/>
                </a:lnTo>
                <a:lnTo>
                  <a:pt x="269230" y="49736"/>
                </a:lnTo>
                <a:lnTo>
                  <a:pt x="269512" y="44199"/>
                </a:lnTo>
                <a:lnTo>
                  <a:pt x="271110" y="39789"/>
                </a:lnTo>
                <a:lnTo>
                  <a:pt x="276750" y="33180"/>
                </a:lnTo>
                <a:lnTo>
                  <a:pt x="280228" y="31527"/>
                </a:lnTo>
                <a:lnTo>
                  <a:pt x="301895" y="31527"/>
                </a:lnTo>
                <a:lnTo>
                  <a:pt x="297243" y="25577"/>
                </a:lnTo>
                <a:lnTo>
                  <a:pt x="291415" y="22685"/>
                </a:lnTo>
                <a:close/>
              </a:path>
              <a:path w="364490" h="112395">
                <a:moveTo>
                  <a:pt x="298936" y="67108"/>
                </a:moveTo>
                <a:lnTo>
                  <a:pt x="288125" y="80126"/>
                </a:lnTo>
                <a:lnTo>
                  <a:pt x="303967" y="80126"/>
                </a:lnTo>
                <a:lnTo>
                  <a:pt x="304106" y="80003"/>
                </a:lnTo>
                <a:lnTo>
                  <a:pt x="306832" y="74968"/>
                </a:lnTo>
                <a:lnTo>
                  <a:pt x="308242" y="68481"/>
                </a:lnTo>
                <a:lnTo>
                  <a:pt x="298936" y="67108"/>
                </a:lnTo>
                <a:close/>
              </a:path>
              <a:path w="364490" h="112395">
                <a:moveTo>
                  <a:pt x="301895" y="31527"/>
                </a:moveTo>
                <a:lnTo>
                  <a:pt x="288971" y="31527"/>
                </a:lnTo>
                <a:lnTo>
                  <a:pt x="292731" y="33593"/>
                </a:lnTo>
                <a:lnTo>
                  <a:pt x="297525" y="40403"/>
                </a:lnTo>
                <a:lnTo>
                  <a:pt x="298597" y="44199"/>
                </a:lnTo>
                <a:lnTo>
                  <a:pt x="298712" y="45237"/>
                </a:lnTo>
                <a:lnTo>
                  <a:pt x="299030" y="49736"/>
                </a:lnTo>
                <a:lnTo>
                  <a:pt x="308618" y="49736"/>
                </a:lnTo>
                <a:lnTo>
                  <a:pt x="308618" y="45237"/>
                </a:lnTo>
                <a:lnTo>
                  <a:pt x="306268" y="37121"/>
                </a:lnTo>
                <a:lnTo>
                  <a:pt x="301895" y="31527"/>
                </a:lnTo>
                <a:close/>
              </a:path>
              <a:path w="364490" h="112395">
                <a:moveTo>
                  <a:pt x="343870" y="22685"/>
                </a:moveTo>
                <a:lnTo>
                  <a:pt x="318113" y="49558"/>
                </a:lnTo>
                <a:lnTo>
                  <a:pt x="318113" y="62374"/>
                </a:lnTo>
                <a:lnTo>
                  <a:pt x="347630" y="88957"/>
                </a:lnTo>
                <a:lnTo>
                  <a:pt x="352612" y="85808"/>
                </a:lnTo>
                <a:lnTo>
                  <a:pt x="355672" y="80126"/>
                </a:lnTo>
                <a:lnTo>
                  <a:pt x="337948" y="80126"/>
                </a:lnTo>
                <a:lnTo>
                  <a:pt x="334556" y="78105"/>
                </a:lnTo>
                <a:lnTo>
                  <a:pt x="331743" y="74086"/>
                </a:lnTo>
                <a:lnTo>
                  <a:pt x="328829" y="70067"/>
                </a:lnTo>
                <a:lnTo>
                  <a:pt x="327419" y="64004"/>
                </a:lnTo>
                <a:lnTo>
                  <a:pt x="327419" y="47481"/>
                </a:lnTo>
                <a:lnTo>
                  <a:pt x="328735" y="41341"/>
                </a:lnTo>
                <a:lnTo>
                  <a:pt x="331461" y="37433"/>
                </a:lnTo>
                <a:lnTo>
                  <a:pt x="334041" y="33615"/>
                </a:lnTo>
                <a:lnTo>
                  <a:pt x="337478" y="31583"/>
                </a:lnTo>
                <a:lnTo>
                  <a:pt x="364363" y="31583"/>
                </a:lnTo>
                <a:lnTo>
                  <a:pt x="364363" y="31405"/>
                </a:lnTo>
                <a:lnTo>
                  <a:pt x="355339" y="31405"/>
                </a:lnTo>
                <a:lnTo>
                  <a:pt x="353834" y="28815"/>
                </a:lnTo>
                <a:lnTo>
                  <a:pt x="351766" y="26716"/>
                </a:lnTo>
                <a:lnTo>
                  <a:pt x="346690" y="23500"/>
                </a:lnTo>
                <a:lnTo>
                  <a:pt x="343870" y="22685"/>
                </a:lnTo>
                <a:close/>
              </a:path>
              <a:path w="364490" h="112395">
                <a:moveTo>
                  <a:pt x="364363" y="79523"/>
                </a:moveTo>
                <a:lnTo>
                  <a:pt x="355997" y="79523"/>
                </a:lnTo>
                <a:lnTo>
                  <a:pt x="355997" y="87528"/>
                </a:lnTo>
                <a:lnTo>
                  <a:pt x="364363" y="87528"/>
                </a:lnTo>
                <a:lnTo>
                  <a:pt x="364363" y="79523"/>
                </a:lnTo>
                <a:close/>
              </a:path>
              <a:path w="364490" h="112395">
                <a:moveTo>
                  <a:pt x="364363" y="31583"/>
                </a:moveTo>
                <a:lnTo>
                  <a:pt x="345656" y="31583"/>
                </a:lnTo>
                <a:lnTo>
                  <a:pt x="349134" y="33615"/>
                </a:lnTo>
                <a:lnTo>
                  <a:pt x="351860" y="37679"/>
                </a:lnTo>
                <a:lnTo>
                  <a:pt x="354680" y="41732"/>
                </a:lnTo>
                <a:lnTo>
                  <a:pt x="356091" y="48106"/>
                </a:lnTo>
                <a:lnTo>
                  <a:pt x="356091" y="64663"/>
                </a:lnTo>
                <a:lnTo>
                  <a:pt x="354774" y="70524"/>
                </a:lnTo>
                <a:lnTo>
                  <a:pt x="351954" y="74365"/>
                </a:lnTo>
                <a:lnTo>
                  <a:pt x="349228" y="78205"/>
                </a:lnTo>
                <a:lnTo>
                  <a:pt x="345844" y="80126"/>
                </a:lnTo>
                <a:lnTo>
                  <a:pt x="355672" y="80126"/>
                </a:lnTo>
                <a:lnTo>
                  <a:pt x="355997" y="79523"/>
                </a:lnTo>
                <a:lnTo>
                  <a:pt x="364363" y="79523"/>
                </a:lnTo>
                <a:lnTo>
                  <a:pt x="364363" y="31583"/>
                </a:lnTo>
                <a:close/>
              </a:path>
              <a:path w="364490" h="112395">
                <a:moveTo>
                  <a:pt x="364363" y="0"/>
                </a:moveTo>
                <a:lnTo>
                  <a:pt x="355339" y="0"/>
                </a:lnTo>
                <a:lnTo>
                  <a:pt x="355339" y="31405"/>
                </a:lnTo>
                <a:lnTo>
                  <a:pt x="364363" y="31405"/>
                </a:lnTo>
                <a:lnTo>
                  <a:pt x="364363" y="0"/>
                </a:lnTo>
                <a:close/>
              </a:path>
            </a:pathLst>
          </a:custGeom>
          <a:solidFill>
            <a:srgbClr val="000000"/>
          </a:solidFill>
        </p:spPr>
        <p:txBody>
          <a:bodyPr wrap="square" lIns="0" tIns="0" rIns="0" bIns="0" rtlCol="0"/>
          <a:lstStyle/>
          <a:p>
            <a:endParaRPr/>
          </a:p>
        </p:txBody>
      </p:sp>
      <p:sp>
        <p:nvSpPr>
          <p:cNvPr id="462" name="object 462"/>
          <p:cNvSpPr/>
          <p:nvPr/>
        </p:nvSpPr>
        <p:spPr>
          <a:xfrm>
            <a:off x="9390047" y="5261230"/>
            <a:ext cx="499109" cy="113664"/>
          </a:xfrm>
          <a:custGeom>
            <a:avLst/>
            <a:gdLst/>
            <a:ahLst/>
            <a:cxnLst/>
            <a:rect l="l" t="t" r="r" b="b"/>
            <a:pathLst>
              <a:path w="499109" h="113664">
                <a:moveTo>
                  <a:pt x="42208" y="0"/>
                </a:moveTo>
                <a:lnTo>
                  <a:pt x="1504" y="27531"/>
                </a:lnTo>
                <a:lnTo>
                  <a:pt x="0" y="35480"/>
                </a:lnTo>
                <a:lnTo>
                  <a:pt x="0" y="52952"/>
                </a:lnTo>
                <a:lnTo>
                  <a:pt x="1316" y="60767"/>
                </a:lnTo>
                <a:lnTo>
                  <a:pt x="3948" y="68057"/>
                </a:lnTo>
                <a:lnTo>
                  <a:pt x="6486" y="75336"/>
                </a:lnTo>
                <a:lnTo>
                  <a:pt x="10246" y="80896"/>
                </a:lnTo>
                <a:lnTo>
                  <a:pt x="20211" y="88577"/>
                </a:lnTo>
                <a:lnTo>
                  <a:pt x="26697" y="90497"/>
                </a:lnTo>
                <a:lnTo>
                  <a:pt x="42302" y="90497"/>
                </a:lnTo>
                <a:lnTo>
                  <a:pt x="48788" y="88008"/>
                </a:lnTo>
                <a:lnTo>
                  <a:pt x="54146" y="83006"/>
                </a:lnTo>
                <a:lnTo>
                  <a:pt x="56690" y="80595"/>
                </a:lnTo>
                <a:lnTo>
                  <a:pt x="29329" y="80595"/>
                </a:lnTo>
                <a:lnTo>
                  <a:pt x="25193" y="79221"/>
                </a:lnTo>
                <a:lnTo>
                  <a:pt x="10058" y="38762"/>
                </a:lnTo>
                <a:lnTo>
                  <a:pt x="10810" y="33157"/>
                </a:lnTo>
                <a:lnTo>
                  <a:pt x="12464" y="27531"/>
                </a:lnTo>
                <a:lnTo>
                  <a:pt x="13912" y="22295"/>
                </a:lnTo>
                <a:lnTo>
                  <a:pt x="16544" y="17963"/>
                </a:lnTo>
                <a:lnTo>
                  <a:pt x="20399" y="14736"/>
                </a:lnTo>
                <a:lnTo>
                  <a:pt x="24159" y="11521"/>
                </a:lnTo>
                <a:lnTo>
                  <a:pt x="28953" y="9902"/>
                </a:lnTo>
                <a:lnTo>
                  <a:pt x="56992" y="9902"/>
                </a:lnTo>
                <a:lnTo>
                  <a:pt x="48412" y="2221"/>
                </a:lnTo>
                <a:lnTo>
                  <a:pt x="42208" y="0"/>
                </a:lnTo>
                <a:close/>
              </a:path>
              <a:path w="499109" h="113664">
                <a:moveTo>
                  <a:pt x="55368" y="58322"/>
                </a:moveTo>
                <a:lnTo>
                  <a:pt x="39294" y="80595"/>
                </a:lnTo>
                <a:lnTo>
                  <a:pt x="56690" y="80595"/>
                </a:lnTo>
                <a:lnTo>
                  <a:pt x="59411" y="78016"/>
                </a:lnTo>
                <a:lnTo>
                  <a:pt x="63077" y="70759"/>
                </a:lnTo>
                <a:lnTo>
                  <a:pt x="65145" y="61247"/>
                </a:lnTo>
                <a:lnTo>
                  <a:pt x="55368" y="58322"/>
                </a:lnTo>
                <a:close/>
              </a:path>
              <a:path w="499109" h="113664">
                <a:moveTo>
                  <a:pt x="56992" y="9902"/>
                </a:moveTo>
                <a:lnTo>
                  <a:pt x="39482" y="9902"/>
                </a:lnTo>
                <a:lnTo>
                  <a:pt x="43618" y="11354"/>
                </a:lnTo>
                <a:lnTo>
                  <a:pt x="46814" y="14267"/>
                </a:lnTo>
                <a:lnTo>
                  <a:pt x="50104" y="17170"/>
                </a:lnTo>
                <a:lnTo>
                  <a:pt x="52548" y="21803"/>
                </a:lnTo>
                <a:lnTo>
                  <a:pt x="54334" y="28178"/>
                </a:lnTo>
                <a:lnTo>
                  <a:pt x="63923" y="25488"/>
                </a:lnTo>
                <a:lnTo>
                  <a:pt x="61949" y="17405"/>
                </a:lnTo>
                <a:lnTo>
                  <a:pt x="58377" y="11141"/>
                </a:lnTo>
                <a:lnTo>
                  <a:pt x="56992" y="9902"/>
                </a:lnTo>
                <a:close/>
              </a:path>
              <a:path w="499109" h="113664">
                <a:moveTo>
                  <a:pt x="107259" y="24170"/>
                </a:moveTo>
                <a:lnTo>
                  <a:pt x="75353" y="49075"/>
                </a:lnTo>
                <a:lnTo>
                  <a:pt x="74828" y="57306"/>
                </a:lnTo>
                <a:lnTo>
                  <a:pt x="75267" y="64866"/>
                </a:lnTo>
                <a:lnTo>
                  <a:pt x="104533" y="90441"/>
                </a:lnTo>
                <a:lnTo>
                  <a:pt x="108857" y="89146"/>
                </a:lnTo>
                <a:lnTo>
                  <a:pt x="116754" y="83977"/>
                </a:lnTo>
                <a:lnTo>
                  <a:pt x="118710" y="81610"/>
                </a:lnTo>
                <a:lnTo>
                  <a:pt x="95321" y="81610"/>
                </a:lnTo>
                <a:lnTo>
                  <a:pt x="91646" y="79579"/>
                </a:lnTo>
                <a:lnTo>
                  <a:pt x="85638" y="71507"/>
                </a:lnTo>
                <a:lnTo>
                  <a:pt x="84134" y="65422"/>
                </a:lnTo>
                <a:lnTo>
                  <a:pt x="84162" y="49075"/>
                </a:lnTo>
                <a:lnTo>
                  <a:pt x="85638" y="43116"/>
                </a:lnTo>
                <a:lnTo>
                  <a:pt x="91654" y="35078"/>
                </a:lnTo>
                <a:lnTo>
                  <a:pt x="95321" y="33068"/>
                </a:lnTo>
                <a:lnTo>
                  <a:pt x="118153" y="33068"/>
                </a:lnTo>
                <a:lnTo>
                  <a:pt x="113182" y="27028"/>
                </a:lnTo>
                <a:lnTo>
                  <a:pt x="107259" y="24170"/>
                </a:lnTo>
                <a:close/>
              </a:path>
              <a:path w="499109" h="113664">
                <a:moveTo>
                  <a:pt x="118153" y="33068"/>
                </a:moveTo>
                <a:lnTo>
                  <a:pt x="104345" y="33068"/>
                </a:lnTo>
                <a:lnTo>
                  <a:pt x="108105" y="35089"/>
                </a:lnTo>
                <a:lnTo>
                  <a:pt x="111113" y="39130"/>
                </a:lnTo>
                <a:lnTo>
                  <a:pt x="114028" y="43172"/>
                </a:lnTo>
                <a:lnTo>
                  <a:pt x="115522" y="49075"/>
                </a:lnTo>
                <a:lnTo>
                  <a:pt x="115496" y="65422"/>
                </a:lnTo>
                <a:lnTo>
                  <a:pt x="114122" y="71451"/>
                </a:lnTo>
                <a:lnTo>
                  <a:pt x="108085" y="79590"/>
                </a:lnTo>
                <a:lnTo>
                  <a:pt x="104345" y="81610"/>
                </a:lnTo>
                <a:lnTo>
                  <a:pt x="118710" y="81610"/>
                </a:lnTo>
                <a:lnTo>
                  <a:pt x="119762" y="80338"/>
                </a:lnTo>
                <a:lnTo>
                  <a:pt x="121736" y="75671"/>
                </a:lnTo>
                <a:lnTo>
                  <a:pt x="123804" y="70993"/>
                </a:lnTo>
                <a:lnTo>
                  <a:pt x="124791" y="64866"/>
                </a:lnTo>
                <a:lnTo>
                  <a:pt x="124838" y="46342"/>
                </a:lnTo>
                <a:lnTo>
                  <a:pt x="122582" y="38449"/>
                </a:lnTo>
                <a:lnTo>
                  <a:pt x="118153" y="33068"/>
                </a:lnTo>
                <a:close/>
              </a:path>
              <a:path w="499109" h="113664">
                <a:moveTo>
                  <a:pt x="145237" y="25610"/>
                </a:moveTo>
                <a:lnTo>
                  <a:pt x="137153" y="25610"/>
                </a:lnTo>
                <a:lnTo>
                  <a:pt x="137153" y="89012"/>
                </a:lnTo>
                <a:lnTo>
                  <a:pt x="146271" y="89012"/>
                </a:lnTo>
                <a:lnTo>
                  <a:pt x="146271" y="50339"/>
                </a:lnTo>
                <a:lnTo>
                  <a:pt x="146741" y="45929"/>
                </a:lnTo>
                <a:lnTo>
                  <a:pt x="148621" y="39800"/>
                </a:lnTo>
                <a:lnTo>
                  <a:pt x="150220" y="37467"/>
                </a:lnTo>
                <a:lnTo>
                  <a:pt x="154255" y="34497"/>
                </a:lnTo>
                <a:lnTo>
                  <a:pt x="145237" y="34497"/>
                </a:lnTo>
                <a:lnTo>
                  <a:pt x="145237" y="25610"/>
                </a:lnTo>
                <a:close/>
              </a:path>
              <a:path w="499109" h="113664">
                <a:moveTo>
                  <a:pt x="176014" y="33492"/>
                </a:moveTo>
                <a:lnTo>
                  <a:pt x="162816" y="33492"/>
                </a:lnTo>
                <a:lnTo>
                  <a:pt x="165260" y="34687"/>
                </a:lnTo>
                <a:lnTo>
                  <a:pt x="166670" y="37065"/>
                </a:lnTo>
                <a:lnTo>
                  <a:pt x="168174" y="39454"/>
                </a:lnTo>
                <a:lnTo>
                  <a:pt x="168927" y="43038"/>
                </a:lnTo>
                <a:lnTo>
                  <a:pt x="168927" y="89012"/>
                </a:lnTo>
                <a:lnTo>
                  <a:pt x="177951" y="89012"/>
                </a:lnTo>
                <a:lnTo>
                  <a:pt x="177951" y="45650"/>
                </a:lnTo>
                <a:lnTo>
                  <a:pt x="179173" y="40905"/>
                </a:lnTo>
                <a:lnTo>
                  <a:pt x="181748" y="37891"/>
                </a:lnTo>
                <a:lnTo>
                  <a:pt x="183898" y="35279"/>
                </a:lnTo>
                <a:lnTo>
                  <a:pt x="176541" y="35279"/>
                </a:lnTo>
                <a:lnTo>
                  <a:pt x="176014" y="33492"/>
                </a:lnTo>
                <a:close/>
              </a:path>
              <a:path w="499109" h="113664">
                <a:moveTo>
                  <a:pt x="208288" y="33492"/>
                </a:moveTo>
                <a:lnTo>
                  <a:pt x="193086" y="33492"/>
                </a:lnTo>
                <a:lnTo>
                  <a:pt x="194872" y="34062"/>
                </a:lnTo>
                <a:lnTo>
                  <a:pt x="196543" y="35279"/>
                </a:lnTo>
                <a:lnTo>
                  <a:pt x="200512" y="89012"/>
                </a:lnTo>
                <a:lnTo>
                  <a:pt x="209537" y="89012"/>
                </a:lnTo>
                <a:lnTo>
                  <a:pt x="209443" y="37891"/>
                </a:lnTo>
                <a:lnTo>
                  <a:pt x="208288" y="33492"/>
                </a:lnTo>
                <a:close/>
              </a:path>
              <a:path w="499109" h="113664">
                <a:moveTo>
                  <a:pt x="198350" y="24170"/>
                </a:moveTo>
                <a:lnTo>
                  <a:pt x="186223" y="24170"/>
                </a:lnTo>
                <a:lnTo>
                  <a:pt x="180771" y="27877"/>
                </a:lnTo>
                <a:lnTo>
                  <a:pt x="176541" y="35279"/>
                </a:lnTo>
                <a:lnTo>
                  <a:pt x="183898" y="35279"/>
                </a:lnTo>
                <a:lnTo>
                  <a:pt x="184155" y="34966"/>
                </a:lnTo>
                <a:lnTo>
                  <a:pt x="187258" y="33492"/>
                </a:lnTo>
                <a:lnTo>
                  <a:pt x="208288" y="33492"/>
                </a:lnTo>
                <a:lnTo>
                  <a:pt x="208127" y="32878"/>
                </a:lnTo>
                <a:lnTo>
                  <a:pt x="204815" y="28904"/>
                </a:lnTo>
                <a:lnTo>
                  <a:pt x="202392" y="25912"/>
                </a:lnTo>
                <a:lnTo>
                  <a:pt x="198350" y="24170"/>
                </a:lnTo>
                <a:close/>
              </a:path>
              <a:path w="499109" h="113664">
                <a:moveTo>
                  <a:pt x="165448" y="24170"/>
                </a:moveTo>
                <a:lnTo>
                  <a:pt x="157928" y="24170"/>
                </a:lnTo>
                <a:lnTo>
                  <a:pt x="154732" y="25119"/>
                </a:lnTo>
                <a:lnTo>
                  <a:pt x="152006" y="27006"/>
                </a:lnTo>
                <a:lnTo>
                  <a:pt x="149185" y="28904"/>
                </a:lnTo>
                <a:lnTo>
                  <a:pt x="146929" y="31393"/>
                </a:lnTo>
                <a:lnTo>
                  <a:pt x="145237" y="34497"/>
                </a:lnTo>
                <a:lnTo>
                  <a:pt x="154255" y="34497"/>
                </a:lnTo>
                <a:lnTo>
                  <a:pt x="154544" y="34285"/>
                </a:lnTo>
                <a:lnTo>
                  <a:pt x="156894" y="33492"/>
                </a:lnTo>
                <a:lnTo>
                  <a:pt x="176014" y="33492"/>
                </a:lnTo>
                <a:lnTo>
                  <a:pt x="175507" y="31773"/>
                </a:lnTo>
                <a:lnTo>
                  <a:pt x="173721" y="29049"/>
                </a:lnTo>
                <a:lnTo>
                  <a:pt x="168645" y="25153"/>
                </a:lnTo>
                <a:lnTo>
                  <a:pt x="165448" y="24170"/>
                </a:lnTo>
                <a:close/>
              </a:path>
              <a:path w="499109" h="113664">
                <a:moveTo>
                  <a:pt x="233790" y="25610"/>
                </a:moveTo>
                <a:lnTo>
                  <a:pt x="225518" y="25610"/>
                </a:lnTo>
                <a:lnTo>
                  <a:pt x="225518" y="113306"/>
                </a:lnTo>
                <a:lnTo>
                  <a:pt x="234542" y="113306"/>
                </a:lnTo>
                <a:lnTo>
                  <a:pt x="234542" y="82437"/>
                </a:lnTo>
                <a:lnTo>
                  <a:pt x="264928" y="82437"/>
                </a:lnTo>
                <a:lnTo>
                  <a:pt x="265512" y="81610"/>
                </a:lnTo>
                <a:lnTo>
                  <a:pt x="244037" y="81610"/>
                </a:lnTo>
                <a:lnTo>
                  <a:pt x="240652" y="79657"/>
                </a:lnTo>
                <a:lnTo>
                  <a:pt x="237832" y="75760"/>
                </a:lnTo>
                <a:lnTo>
                  <a:pt x="235106" y="71853"/>
                </a:lnTo>
                <a:lnTo>
                  <a:pt x="233696" y="65824"/>
                </a:lnTo>
                <a:lnTo>
                  <a:pt x="233696" y="49502"/>
                </a:lnTo>
                <a:lnTo>
                  <a:pt x="235200" y="43283"/>
                </a:lnTo>
                <a:lnTo>
                  <a:pt x="238114" y="39008"/>
                </a:lnTo>
                <a:lnTo>
                  <a:pt x="241122" y="34732"/>
                </a:lnTo>
                <a:lnTo>
                  <a:pt x="242515" y="33850"/>
                </a:lnTo>
                <a:lnTo>
                  <a:pt x="233790" y="33850"/>
                </a:lnTo>
                <a:lnTo>
                  <a:pt x="233790" y="25610"/>
                </a:lnTo>
                <a:close/>
              </a:path>
              <a:path w="499109" h="113664">
                <a:moveTo>
                  <a:pt x="264928" y="82437"/>
                </a:moveTo>
                <a:lnTo>
                  <a:pt x="234542" y="82437"/>
                </a:lnTo>
                <a:lnTo>
                  <a:pt x="236140" y="84748"/>
                </a:lnTo>
                <a:lnTo>
                  <a:pt x="238114" y="86657"/>
                </a:lnTo>
                <a:lnTo>
                  <a:pt x="242814" y="89682"/>
                </a:lnTo>
                <a:lnTo>
                  <a:pt x="245541" y="90441"/>
                </a:lnTo>
                <a:lnTo>
                  <a:pt x="252685" y="90441"/>
                </a:lnTo>
                <a:lnTo>
                  <a:pt x="256633" y="89057"/>
                </a:lnTo>
                <a:lnTo>
                  <a:pt x="264154" y="83531"/>
                </a:lnTo>
                <a:lnTo>
                  <a:pt x="264928" y="82437"/>
                </a:lnTo>
                <a:close/>
              </a:path>
              <a:path w="499109" h="113664">
                <a:moveTo>
                  <a:pt x="265784" y="32588"/>
                </a:moveTo>
                <a:lnTo>
                  <a:pt x="252309" y="32588"/>
                </a:lnTo>
                <a:lnTo>
                  <a:pt x="255599" y="34598"/>
                </a:lnTo>
                <a:lnTo>
                  <a:pt x="261239" y="42647"/>
                </a:lnTo>
                <a:lnTo>
                  <a:pt x="262650" y="48687"/>
                </a:lnTo>
                <a:lnTo>
                  <a:pt x="262650" y="65244"/>
                </a:lnTo>
                <a:lnTo>
                  <a:pt x="261145" y="71507"/>
                </a:lnTo>
                <a:lnTo>
                  <a:pt x="258325" y="75548"/>
                </a:lnTo>
                <a:lnTo>
                  <a:pt x="255411" y="79590"/>
                </a:lnTo>
                <a:lnTo>
                  <a:pt x="252027" y="81610"/>
                </a:lnTo>
                <a:lnTo>
                  <a:pt x="265512" y="81610"/>
                </a:lnTo>
                <a:lnTo>
                  <a:pt x="266974" y="79545"/>
                </a:lnTo>
                <a:lnTo>
                  <a:pt x="270922" y="69162"/>
                </a:lnTo>
                <a:lnTo>
                  <a:pt x="271862" y="63312"/>
                </a:lnTo>
                <a:lnTo>
                  <a:pt x="271862" y="50786"/>
                </a:lnTo>
                <a:lnTo>
                  <a:pt x="271016" y="45215"/>
                </a:lnTo>
                <a:lnTo>
                  <a:pt x="267444" y="35067"/>
                </a:lnTo>
                <a:lnTo>
                  <a:pt x="265784" y="32588"/>
                </a:lnTo>
                <a:close/>
              </a:path>
              <a:path w="499109" h="113664">
                <a:moveTo>
                  <a:pt x="253813" y="24170"/>
                </a:moveTo>
                <a:lnTo>
                  <a:pt x="233790" y="33850"/>
                </a:lnTo>
                <a:lnTo>
                  <a:pt x="242515" y="33850"/>
                </a:lnTo>
                <a:lnTo>
                  <a:pt x="244507" y="32588"/>
                </a:lnTo>
                <a:lnTo>
                  <a:pt x="265784" y="32588"/>
                </a:lnTo>
                <a:lnTo>
                  <a:pt x="264812" y="31137"/>
                </a:lnTo>
                <a:lnTo>
                  <a:pt x="257855" y="25566"/>
                </a:lnTo>
                <a:lnTo>
                  <a:pt x="253813" y="24170"/>
                </a:lnTo>
                <a:close/>
              </a:path>
              <a:path w="499109" h="113664">
                <a:moveTo>
                  <a:pt x="293295" y="1484"/>
                </a:moveTo>
                <a:lnTo>
                  <a:pt x="284271" y="1484"/>
                </a:lnTo>
                <a:lnTo>
                  <a:pt x="284271" y="89012"/>
                </a:lnTo>
                <a:lnTo>
                  <a:pt x="293295" y="89012"/>
                </a:lnTo>
                <a:lnTo>
                  <a:pt x="293295" y="1484"/>
                </a:lnTo>
                <a:close/>
              </a:path>
              <a:path w="499109" h="113664">
                <a:moveTo>
                  <a:pt x="337102" y="24170"/>
                </a:moveTo>
                <a:lnTo>
                  <a:pt x="305472" y="50291"/>
                </a:lnTo>
                <a:lnTo>
                  <a:pt x="305046" y="57842"/>
                </a:lnTo>
                <a:lnTo>
                  <a:pt x="305169" y="68593"/>
                </a:lnTo>
                <a:lnTo>
                  <a:pt x="307302" y="76162"/>
                </a:lnTo>
                <a:lnTo>
                  <a:pt x="316514" y="87583"/>
                </a:lnTo>
                <a:lnTo>
                  <a:pt x="322625" y="90441"/>
                </a:lnTo>
                <a:lnTo>
                  <a:pt x="336632" y="90441"/>
                </a:lnTo>
                <a:lnTo>
                  <a:pt x="341802" y="88655"/>
                </a:lnTo>
                <a:lnTo>
                  <a:pt x="349563" y="81610"/>
                </a:lnTo>
                <a:lnTo>
                  <a:pt x="326103" y="81610"/>
                </a:lnTo>
                <a:lnTo>
                  <a:pt x="322343" y="79757"/>
                </a:lnTo>
                <a:lnTo>
                  <a:pt x="319335" y="76051"/>
                </a:lnTo>
                <a:lnTo>
                  <a:pt x="316420" y="72355"/>
                </a:lnTo>
                <a:lnTo>
                  <a:pt x="314728" y="67019"/>
                </a:lnTo>
                <a:lnTo>
                  <a:pt x="314352" y="60052"/>
                </a:lnTo>
                <a:lnTo>
                  <a:pt x="354210" y="60052"/>
                </a:lnTo>
                <a:lnTo>
                  <a:pt x="354210" y="51221"/>
                </a:lnTo>
                <a:lnTo>
                  <a:pt x="314916" y="51221"/>
                </a:lnTo>
                <a:lnTo>
                  <a:pt x="315198" y="45684"/>
                </a:lnTo>
                <a:lnTo>
                  <a:pt x="316796" y="41274"/>
                </a:lnTo>
                <a:lnTo>
                  <a:pt x="322437" y="34665"/>
                </a:lnTo>
                <a:lnTo>
                  <a:pt x="325915" y="33012"/>
                </a:lnTo>
                <a:lnTo>
                  <a:pt x="347582" y="33012"/>
                </a:lnTo>
                <a:lnTo>
                  <a:pt x="342930" y="27062"/>
                </a:lnTo>
                <a:lnTo>
                  <a:pt x="337102" y="24170"/>
                </a:lnTo>
                <a:close/>
              </a:path>
              <a:path w="499109" h="113664">
                <a:moveTo>
                  <a:pt x="344622" y="68593"/>
                </a:moveTo>
                <a:lnTo>
                  <a:pt x="343212" y="73126"/>
                </a:lnTo>
                <a:lnTo>
                  <a:pt x="341306" y="76453"/>
                </a:lnTo>
                <a:lnTo>
                  <a:pt x="336632" y="80572"/>
                </a:lnTo>
                <a:lnTo>
                  <a:pt x="333811" y="81610"/>
                </a:lnTo>
                <a:lnTo>
                  <a:pt x="349563" y="81610"/>
                </a:lnTo>
                <a:lnTo>
                  <a:pt x="349698" y="81488"/>
                </a:lnTo>
                <a:lnTo>
                  <a:pt x="352424" y="76453"/>
                </a:lnTo>
                <a:lnTo>
                  <a:pt x="353928" y="69966"/>
                </a:lnTo>
                <a:lnTo>
                  <a:pt x="344622" y="68593"/>
                </a:lnTo>
                <a:close/>
              </a:path>
              <a:path w="499109" h="113664">
                <a:moveTo>
                  <a:pt x="347582" y="33012"/>
                </a:moveTo>
                <a:lnTo>
                  <a:pt x="334657" y="33012"/>
                </a:lnTo>
                <a:lnTo>
                  <a:pt x="338418" y="35078"/>
                </a:lnTo>
                <a:lnTo>
                  <a:pt x="341238" y="39220"/>
                </a:lnTo>
                <a:lnTo>
                  <a:pt x="343118" y="41888"/>
                </a:lnTo>
                <a:lnTo>
                  <a:pt x="344278" y="45684"/>
                </a:lnTo>
                <a:lnTo>
                  <a:pt x="344399" y="46722"/>
                </a:lnTo>
                <a:lnTo>
                  <a:pt x="344716" y="51221"/>
                </a:lnTo>
                <a:lnTo>
                  <a:pt x="354210" y="51221"/>
                </a:lnTo>
                <a:lnTo>
                  <a:pt x="354210" y="46722"/>
                </a:lnTo>
                <a:lnTo>
                  <a:pt x="351954" y="38606"/>
                </a:lnTo>
                <a:lnTo>
                  <a:pt x="347582" y="33012"/>
                </a:lnTo>
                <a:close/>
              </a:path>
              <a:path w="499109" h="113664">
                <a:moveTo>
                  <a:pt x="377712" y="33961"/>
                </a:moveTo>
                <a:lnTo>
                  <a:pt x="368687" y="33961"/>
                </a:lnTo>
                <a:lnTo>
                  <a:pt x="368771" y="77826"/>
                </a:lnTo>
                <a:lnTo>
                  <a:pt x="369063" y="81119"/>
                </a:lnTo>
                <a:lnTo>
                  <a:pt x="369815" y="83129"/>
                </a:lnTo>
                <a:lnTo>
                  <a:pt x="370473" y="85138"/>
                </a:lnTo>
                <a:lnTo>
                  <a:pt x="383258" y="89839"/>
                </a:lnTo>
                <a:lnTo>
                  <a:pt x="385514" y="89526"/>
                </a:lnTo>
                <a:lnTo>
                  <a:pt x="388052" y="88890"/>
                </a:lnTo>
                <a:lnTo>
                  <a:pt x="386793" y="79813"/>
                </a:lnTo>
                <a:lnTo>
                  <a:pt x="381472" y="79813"/>
                </a:lnTo>
                <a:lnTo>
                  <a:pt x="380438" y="79556"/>
                </a:lnTo>
                <a:lnTo>
                  <a:pt x="379686" y="79043"/>
                </a:lnTo>
                <a:lnTo>
                  <a:pt x="379028" y="78518"/>
                </a:lnTo>
                <a:lnTo>
                  <a:pt x="378464" y="77826"/>
                </a:lnTo>
                <a:lnTo>
                  <a:pt x="378158" y="76888"/>
                </a:lnTo>
                <a:lnTo>
                  <a:pt x="377806" y="76073"/>
                </a:lnTo>
                <a:lnTo>
                  <a:pt x="377712" y="33961"/>
                </a:lnTo>
                <a:close/>
              </a:path>
              <a:path w="499109" h="113664">
                <a:moveTo>
                  <a:pt x="386736" y="79400"/>
                </a:moveTo>
                <a:lnTo>
                  <a:pt x="385138" y="79679"/>
                </a:lnTo>
                <a:lnTo>
                  <a:pt x="383822" y="79813"/>
                </a:lnTo>
                <a:lnTo>
                  <a:pt x="386793" y="79813"/>
                </a:lnTo>
                <a:lnTo>
                  <a:pt x="386736" y="79400"/>
                </a:lnTo>
                <a:close/>
              </a:path>
              <a:path w="499109" h="113664">
                <a:moveTo>
                  <a:pt x="386736" y="25610"/>
                </a:moveTo>
                <a:lnTo>
                  <a:pt x="362013" y="25610"/>
                </a:lnTo>
                <a:lnTo>
                  <a:pt x="362013" y="33961"/>
                </a:lnTo>
                <a:lnTo>
                  <a:pt x="386736" y="33961"/>
                </a:lnTo>
                <a:lnTo>
                  <a:pt x="386736" y="25610"/>
                </a:lnTo>
                <a:close/>
              </a:path>
              <a:path w="499109" h="113664">
                <a:moveTo>
                  <a:pt x="377712" y="3460"/>
                </a:moveTo>
                <a:lnTo>
                  <a:pt x="368687" y="9902"/>
                </a:lnTo>
                <a:lnTo>
                  <a:pt x="368687" y="25610"/>
                </a:lnTo>
                <a:lnTo>
                  <a:pt x="377712" y="25610"/>
                </a:lnTo>
                <a:lnTo>
                  <a:pt x="377712" y="3460"/>
                </a:lnTo>
                <a:close/>
              </a:path>
              <a:path w="499109" h="113664">
                <a:moveTo>
                  <a:pt x="425560" y="24170"/>
                </a:moveTo>
                <a:lnTo>
                  <a:pt x="393850" y="50291"/>
                </a:lnTo>
                <a:lnTo>
                  <a:pt x="393411" y="57842"/>
                </a:lnTo>
                <a:lnTo>
                  <a:pt x="393411" y="68157"/>
                </a:lnTo>
                <a:lnTo>
                  <a:pt x="425090" y="90441"/>
                </a:lnTo>
                <a:lnTo>
                  <a:pt x="430167" y="88655"/>
                </a:lnTo>
                <a:lnTo>
                  <a:pt x="434209" y="85071"/>
                </a:lnTo>
                <a:lnTo>
                  <a:pt x="438022" y="81610"/>
                </a:lnTo>
                <a:lnTo>
                  <a:pt x="414468" y="81610"/>
                </a:lnTo>
                <a:lnTo>
                  <a:pt x="410801" y="79757"/>
                </a:lnTo>
                <a:lnTo>
                  <a:pt x="404785" y="72355"/>
                </a:lnTo>
                <a:lnTo>
                  <a:pt x="403187" y="67019"/>
                </a:lnTo>
                <a:lnTo>
                  <a:pt x="402811" y="60052"/>
                </a:lnTo>
                <a:lnTo>
                  <a:pt x="442575" y="60052"/>
                </a:lnTo>
                <a:lnTo>
                  <a:pt x="442669" y="51221"/>
                </a:lnTo>
                <a:lnTo>
                  <a:pt x="403281" y="51221"/>
                </a:lnTo>
                <a:lnTo>
                  <a:pt x="403657" y="45684"/>
                </a:lnTo>
                <a:lnTo>
                  <a:pt x="405161" y="41274"/>
                </a:lnTo>
                <a:lnTo>
                  <a:pt x="410801" y="34665"/>
                </a:lnTo>
                <a:lnTo>
                  <a:pt x="414374" y="33012"/>
                </a:lnTo>
                <a:lnTo>
                  <a:pt x="436040" y="33012"/>
                </a:lnTo>
                <a:lnTo>
                  <a:pt x="431389" y="27062"/>
                </a:lnTo>
                <a:lnTo>
                  <a:pt x="425560" y="24170"/>
                </a:lnTo>
                <a:close/>
              </a:path>
              <a:path w="499109" h="113664">
                <a:moveTo>
                  <a:pt x="432987" y="68593"/>
                </a:moveTo>
                <a:lnTo>
                  <a:pt x="431671" y="73126"/>
                </a:lnTo>
                <a:lnTo>
                  <a:pt x="429765" y="76453"/>
                </a:lnTo>
                <a:lnTo>
                  <a:pt x="425090" y="80572"/>
                </a:lnTo>
                <a:lnTo>
                  <a:pt x="422270" y="81610"/>
                </a:lnTo>
                <a:lnTo>
                  <a:pt x="438022" y="81610"/>
                </a:lnTo>
                <a:lnTo>
                  <a:pt x="438157" y="81488"/>
                </a:lnTo>
                <a:lnTo>
                  <a:pt x="440883" y="76453"/>
                </a:lnTo>
                <a:lnTo>
                  <a:pt x="442387" y="69966"/>
                </a:lnTo>
                <a:lnTo>
                  <a:pt x="432987" y="68593"/>
                </a:lnTo>
                <a:close/>
              </a:path>
              <a:path w="499109" h="113664">
                <a:moveTo>
                  <a:pt x="436040" y="33012"/>
                </a:moveTo>
                <a:lnTo>
                  <a:pt x="423116" y="33012"/>
                </a:lnTo>
                <a:lnTo>
                  <a:pt x="426782" y="35078"/>
                </a:lnTo>
                <a:lnTo>
                  <a:pt x="431577" y="41888"/>
                </a:lnTo>
                <a:lnTo>
                  <a:pt x="432648" y="45684"/>
                </a:lnTo>
                <a:lnTo>
                  <a:pt x="432764" y="46722"/>
                </a:lnTo>
                <a:lnTo>
                  <a:pt x="433081" y="51221"/>
                </a:lnTo>
                <a:lnTo>
                  <a:pt x="442669" y="51221"/>
                </a:lnTo>
                <a:lnTo>
                  <a:pt x="442669" y="46722"/>
                </a:lnTo>
                <a:lnTo>
                  <a:pt x="440413" y="38606"/>
                </a:lnTo>
                <a:lnTo>
                  <a:pt x="436040" y="33012"/>
                </a:lnTo>
                <a:close/>
              </a:path>
              <a:path w="499109" h="113664">
                <a:moveTo>
                  <a:pt x="477921" y="24170"/>
                </a:moveTo>
                <a:lnTo>
                  <a:pt x="452164" y="51043"/>
                </a:lnTo>
                <a:lnTo>
                  <a:pt x="452164" y="63859"/>
                </a:lnTo>
                <a:lnTo>
                  <a:pt x="481681" y="90441"/>
                </a:lnTo>
                <a:lnTo>
                  <a:pt x="486664" y="87293"/>
                </a:lnTo>
                <a:lnTo>
                  <a:pt x="489723" y="81610"/>
                </a:lnTo>
                <a:lnTo>
                  <a:pt x="472093" y="81610"/>
                </a:lnTo>
                <a:lnTo>
                  <a:pt x="468700" y="79590"/>
                </a:lnTo>
                <a:lnTo>
                  <a:pt x="462880" y="71551"/>
                </a:lnTo>
                <a:lnTo>
                  <a:pt x="461470" y="65489"/>
                </a:lnTo>
                <a:lnTo>
                  <a:pt x="461470" y="48966"/>
                </a:lnTo>
                <a:lnTo>
                  <a:pt x="462786" y="42826"/>
                </a:lnTo>
                <a:lnTo>
                  <a:pt x="468184" y="35100"/>
                </a:lnTo>
                <a:lnTo>
                  <a:pt x="471529" y="33068"/>
                </a:lnTo>
                <a:lnTo>
                  <a:pt x="498508" y="33068"/>
                </a:lnTo>
                <a:lnTo>
                  <a:pt x="498508" y="32890"/>
                </a:lnTo>
                <a:lnTo>
                  <a:pt x="489484" y="32890"/>
                </a:lnTo>
                <a:lnTo>
                  <a:pt x="487886" y="30299"/>
                </a:lnTo>
                <a:lnTo>
                  <a:pt x="485817" y="28201"/>
                </a:lnTo>
                <a:lnTo>
                  <a:pt x="483373" y="26593"/>
                </a:lnTo>
                <a:lnTo>
                  <a:pt x="480835" y="24985"/>
                </a:lnTo>
                <a:lnTo>
                  <a:pt x="477921" y="24170"/>
                </a:lnTo>
                <a:close/>
              </a:path>
              <a:path w="499109" h="113664">
                <a:moveTo>
                  <a:pt x="498508" y="81008"/>
                </a:moveTo>
                <a:lnTo>
                  <a:pt x="490048" y="81008"/>
                </a:lnTo>
                <a:lnTo>
                  <a:pt x="490048" y="89012"/>
                </a:lnTo>
                <a:lnTo>
                  <a:pt x="498508" y="89012"/>
                </a:lnTo>
                <a:lnTo>
                  <a:pt x="498508" y="81008"/>
                </a:lnTo>
                <a:close/>
              </a:path>
              <a:path w="499109" h="113664">
                <a:moveTo>
                  <a:pt x="498508" y="33068"/>
                </a:moveTo>
                <a:lnTo>
                  <a:pt x="479707" y="33068"/>
                </a:lnTo>
                <a:lnTo>
                  <a:pt x="483185" y="35100"/>
                </a:lnTo>
                <a:lnTo>
                  <a:pt x="488826" y="43216"/>
                </a:lnTo>
                <a:lnTo>
                  <a:pt x="490236" y="49591"/>
                </a:lnTo>
                <a:lnTo>
                  <a:pt x="490236" y="66148"/>
                </a:lnTo>
                <a:lnTo>
                  <a:pt x="488826" y="72009"/>
                </a:lnTo>
                <a:lnTo>
                  <a:pt x="486100" y="75850"/>
                </a:lnTo>
                <a:lnTo>
                  <a:pt x="483279" y="79690"/>
                </a:lnTo>
                <a:lnTo>
                  <a:pt x="479989" y="81610"/>
                </a:lnTo>
                <a:lnTo>
                  <a:pt x="489723" y="81610"/>
                </a:lnTo>
                <a:lnTo>
                  <a:pt x="490048" y="81008"/>
                </a:lnTo>
                <a:lnTo>
                  <a:pt x="498508" y="81008"/>
                </a:lnTo>
                <a:lnTo>
                  <a:pt x="498508" y="33068"/>
                </a:lnTo>
                <a:close/>
              </a:path>
              <a:path w="499109" h="113664">
                <a:moveTo>
                  <a:pt x="498508" y="1484"/>
                </a:moveTo>
                <a:lnTo>
                  <a:pt x="489484" y="1484"/>
                </a:lnTo>
                <a:lnTo>
                  <a:pt x="489484" y="32890"/>
                </a:lnTo>
                <a:lnTo>
                  <a:pt x="498508" y="32890"/>
                </a:lnTo>
                <a:lnTo>
                  <a:pt x="498508" y="1484"/>
                </a:lnTo>
                <a:close/>
              </a:path>
            </a:pathLst>
          </a:custGeom>
          <a:solidFill>
            <a:srgbClr val="000000"/>
          </a:solidFill>
        </p:spPr>
        <p:txBody>
          <a:bodyPr wrap="square" lIns="0" tIns="0" rIns="0" bIns="0" rtlCol="0"/>
          <a:lstStyle/>
          <a:p>
            <a:endParaRPr/>
          </a:p>
        </p:txBody>
      </p:sp>
      <p:sp>
        <p:nvSpPr>
          <p:cNvPr id="463" name="object 463"/>
          <p:cNvSpPr txBox="1"/>
          <p:nvPr/>
        </p:nvSpPr>
        <p:spPr>
          <a:xfrm>
            <a:off x="2076450" y="5397195"/>
            <a:ext cx="294195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55" dirty="0">
                <a:latin typeface="Franklin Gothic Medium"/>
                <a:cs typeface="Franklin Gothic Medium"/>
              </a:rPr>
              <a:t> </a:t>
            </a:r>
            <a:r>
              <a:rPr sz="1800" spc="-5" dirty="0">
                <a:latin typeface="Franklin Gothic Medium"/>
                <a:cs typeface="Franklin Gothic Medium"/>
              </a:rPr>
              <a:t>K-density</a:t>
            </a:r>
            <a:r>
              <a:rPr sz="1800" spc="-45" dirty="0">
                <a:latin typeface="Franklin Gothic Medium"/>
                <a:cs typeface="Franklin Gothic Medium"/>
              </a:rPr>
              <a:t> </a:t>
            </a:r>
            <a:r>
              <a:rPr sz="1800" spc="-20" dirty="0">
                <a:latin typeface="Franklin Gothic Medium"/>
                <a:cs typeface="Franklin Gothic Medium"/>
              </a:rPr>
              <a:t>plot</a:t>
            </a:r>
            <a:r>
              <a:rPr sz="1800" spc="-45" dirty="0">
                <a:latin typeface="Franklin Gothic Medium"/>
                <a:cs typeface="Franklin Gothic Medium"/>
              </a:rPr>
              <a:t> </a:t>
            </a:r>
            <a:r>
              <a:rPr sz="1800" spc="-20" dirty="0">
                <a:latin typeface="Franklin Gothic Medium"/>
                <a:cs typeface="Franklin Gothic Medium"/>
              </a:rPr>
              <a:t>of </a:t>
            </a:r>
            <a:r>
              <a:rPr sz="1800" spc="5" dirty="0">
                <a:latin typeface="Franklin Gothic Medium"/>
                <a:cs typeface="Franklin Gothic Medium"/>
              </a:rPr>
              <a:t>“nr_sgot”</a:t>
            </a:r>
            <a:endParaRPr sz="1800">
              <a:latin typeface="Franklin Gothic Medium"/>
              <a:cs typeface="Franklin Gothic Medium"/>
            </a:endParaRPr>
          </a:p>
        </p:txBody>
      </p:sp>
      <p:sp>
        <p:nvSpPr>
          <p:cNvPr id="465" name="object 46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466" name="object 46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467" name="object 46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464" name="object 464"/>
          <p:cNvSpPr txBox="1"/>
          <p:nvPr/>
        </p:nvSpPr>
        <p:spPr>
          <a:xfrm>
            <a:off x="6381369" y="5391099"/>
            <a:ext cx="470535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50" dirty="0">
                <a:latin typeface="Franklin Gothic Medium"/>
                <a:cs typeface="Franklin Gothic Medium"/>
              </a:rPr>
              <a:t> </a:t>
            </a:r>
            <a:r>
              <a:rPr sz="1800" spc="-25" dirty="0">
                <a:latin typeface="Franklin Gothic Medium"/>
                <a:cs typeface="Franklin Gothic Medium"/>
              </a:rPr>
              <a:t>Cumulative</a:t>
            </a:r>
            <a:r>
              <a:rPr sz="1800" spc="-40" dirty="0">
                <a:latin typeface="Franklin Gothic Medium"/>
                <a:cs typeface="Franklin Gothic Medium"/>
              </a:rPr>
              <a:t> </a:t>
            </a:r>
            <a:r>
              <a:rPr sz="1800" spc="-10" dirty="0">
                <a:latin typeface="Franklin Gothic Medium"/>
                <a:cs typeface="Franklin Gothic Medium"/>
              </a:rPr>
              <a:t>distribution</a:t>
            </a:r>
            <a:r>
              <a:rPr sz="1800" spc="-40" dirty="0">
                <a:latin typeface="Franklin Gothic Medium"/>
                <a:cs typeface="Franklin Gothic Medium"/>
              </a:rPr>
              <a:t> </a:t>
            </a:r>
            <a:r>
              <a:rPr sz="1800" spc="-10" dirty="0">
                <a:latin typeface="Franklin Gothic Medium"/>
                <a:cs typeface="Franklin Gothic Medium"/>
              </a:rPr>
              <a:t>function</a:t>
            </a:r>
            <a:r>
              <a:rPr sz="1800" spc="-50" dirty="0">
                <a:latin typeface="Franklin Gothic Medium"/>
                <a:cs typeface="Franklin Gothic Medium"/>
              </a:rPr>
              <a:t> </a:t>
            </a:r>
            <a:r>
              <a:rPr sz="1800" spc="-20" dirty="0">
                <a:latin typeface="Franklin Gothic Medium"/>
                <a:cs typeface="Franklin Gothic Medium"/>
              </a:rPr>
              <a:t>of</a:t>
            </a:r>
            <a:r>
              <a:rPr sz="1800" spc="-15" dirty="0">
                <a:latin typeface="Franklin Gothic Medium"/>
                <a:cs typeface="Franklin Gothic Medium"/>
              </a:rPr>
              <a:t> </a:t>
            </a:r>
            <a:r>
              <a:rPr sz="1800" spc="5" dirty="0">
                <a:latin typeface="Franklin Gothic Medium"/>
                <a:cs typeface="Franklin Gothic Medium"/>
              </a:rPr>
              <a:t>“nr_sgot”</a:t>
            </a:r>
            <a:endParaRPr sz="1800">
              <a:latin typeface="Franklin Gothic Medium"/>
              <a:cs typeface="Franklin Gothic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93291" y="1891029"/>
            <a:ext cx="9966960" cy="3635375"/>
            <a:chOff x="1193291" y="1891029"/>
            <a:chExt cx="9966960" cy="3635375"/>
          </a:xfrm>
        </p:grpSpPr>
        <p:sp>
          <p:nvSpPr>
            <p:cNvPr id="3" name="object 3"/>
            <p:cNvSpPr/>
            <p:nvPr/>
          </p:nvSpPr>
          <p:spPr>
            <a:xfrm>
              <a:off x="4789382" y="3160478"/>
              <a:ext cx="1263650" cy="0"/>
            </a:xfrm>
            <a:custGeom>
              <a:avLst/>
              <a:gdLst/>
              <a:ahLst/>
              <a:cxnLst/>
              <a:rect l="l" t="t" r="r" b="b"/>
              <a:pathLst>
                <a:path w="1263650">
                  <a:moveTo>
                    <a:pt x="0" y="0"/>
                  </a:moveTo>
                  <a:lnTo>
                    <a:pt x="1263067" y="0"/>
                  </a:lnTo>
                </a:path>
              </a:pathLst>
            </a:custGeom>
            <a:ln w="7208">
              <a:solidFill>
                <a:srgbClr val="EFEFEF"/>
              </a:solidFill>
              <a:prstDash val="sysDash"/>
            </a:ln>
          </p:spPr>
          <p:txBody>
            <a:bodyPr wrap="square" lIns="0" tIns="0" rIns="0" bIns="0" rtlCol="0"/>
            <a:lstStyle/>
            <a:p>
              <a:endParaRPr/>
            </a:p>
          </p:txBody>
        </p:sp>
        <p:sp>
          <p:nvSpPr>
            <p:cNvPr id="4" name="object 4"/>
            <p:cNvSpPr/>
            <p:nvPr/>
          </p:nvSpPr>
          <p:spPr>
            <a:xfrm>
              <a:off x="4789382" y="2985342"/>
              <a:ext cx="62230" cy="228600"/>
            </a:xfrm>
            <a:custGeom>
              <a:avLst/>
              <a:gdLst/>
              <a:ahLst/>
              <a:cxnLst/>
              <a:rect l="l" t="t" r="r" b="b"/>
              <a:pathLst>
                <a:path w="62229" h="228600">
                  <a:moveTo>
                    <a:pt x="45174" y="228098"/>
                  </a:moveTo>
                  <a:lnTo>
                    <a:pt x="45174" y="155996"/>
                  </a:lnTo>
                </a:path>
                <a:path w="62229" h="228600">
                  <a:moveTo>
                    <a:pt x="0" y="0"/>
                  </a:moveTo>
                  <a:lnTo>
                    <a:pt x="61626" y="0"/>
                  </a:lnTo>
                </a:path>
              </a:pathLst>
            </a:custGeom>
            <a:ln w="6684">
              <a:solidFill>
                <a:srgbClr val="EFEFEF"/>
              </a:solidFill>
            </a:ln>
          </p:spPr>
          <p:txBody>
            <a:bodyPr wrap="square" lIns="0" tIns="0" rIns="0" bIns="0" rtlCol="0"/>
            <a:lstStyle/>
            <a:p>
              <a:endParaRPr/>
            </a:p>
          </p:txBody>
        </p:sp>
        <p:sp>
          <p:nvSpPr>
            <p:cNvPr id="5" name="object 5"/>
            <p:cNvSpPr/>
            <p:nvPr/>
          </p:nvSpPr>
          <p:spPr>
            <a:xfrm>
              <a:off x="4881727" y="2985342"/>
              <a:ext cx="1170940" cy="0"/>
            </a:xfrm>
            <a:custGeom>
              <a:avLst/>
              <a:gdLst/>
              <a:ahLst/>
              <a:cxnLst/>
              <a:rect l="l" t="t" r="r" b="b"/>
              <a:pathLst>
                <a:path w="1170939">
                  <a:moveTo>
                    <a:pt x="0" y="0"/>
                  </a:moveTo>
                  <a:lnTo>
                    <a:pt x="1170722" y="0"/>
                  </a:lnTo>
                </a:path>
              </a:pathLst>
            </a:custGeom>
            <a:ln w="7208">
              <a:solidFill>
                <a:srgbClr val="EFEFEF"/>
              </a:solidFill>
              <a:prstDash val="sysDash"/>
            </a:ln>
          </p:spPr>
          <p:txBody>
            <a:bodyPr wrap="square" lIns="0" tIns="0" rIns="0" bIns="0" rtlCol="0"/>
            <a:lstStyle/>
            <a:p>
              <a:endParaRPr/>
            </a:p>
          </p:txBody>
        </p:sp>
        <p:sp>
          <p:nvSpPr>
            <p:cNvPr id="6" name="object 6"/>
            <p:cNvSpPr/>
            <p:nvPr/>
          </p:nvSpPr>
          <p:spPr>
            <a:xfrm>
              <a:off x="4789382" y="2810096"/>
              <a:ext cx="62230" cy="295275"/>
            </a:xfrm>
            <a:custGeom>
              <a:avLst/>
              <a:gdLst/>
              <a:ahLst/>
              <a:cxnLst/>
              <a:rect l="l" t="t" r="r" b="b"/>
              <a:pathLst>
                <a:path w="62229" h="295275">
                  <a:moveTo>
                    <a:pt x="45174" y="295192"/>
                  </a:moveTo>
                  <a:lnTo>
                    <a:pt x="45174" y="223091"/>
                  </a:lnTo>
                </a:path>
                <a:path w="62229" h="295275">
                  <a:moveTo>
                    <a:pt x="45174" y="187040"/>
                  </a:moveTo>
                  <a:lnTo>
                    <a:pt x="45174" y="115050"/>
                  </a:lnTo>
                </a:path>
                <a:path w="62229" h="295275">
                  <a:moveTo>
                    <a:pt x="0" y="0"/>
                  </a:moveTo>
                  <a:lnTo>
                    <a:pt x="61626" y="0"/>
                  </a:lnTo>
                </a:path>
              </a:pathLst>
            </a:custGeom>
            <a:ln w="6684">
              <a:solidFill>
                <a:srgbClr val="EFEFEF"/>
              </a:solidFill>
            </a:ln>
          </p:spPr>
          <p:txBody>
            <a:bodyPr wrap="square" lIns="0" tIns="0" rIns="0" bIns="0" rtlCol="0"/>
            <a:lstStyle/>
            <a:p>
              <a:endParaRPr/>
            </a:p>
          </p:txBody>
        </p:sp>
        <p:sp>
          <p:nvSpPr>
            <p:cNvPr id="7" name="object 7"/>
            <p:cNvSpPr/>
            <p:nvPr/>
          </p:nvSpPr>
          <p:spPr>
            <a:xfrm>
              <a:off x="4881727" y="2810096"/>
              <a:ext cx="1170940" cy="0"/>
            </a:xfrm>
            <a:custGeom>
              <a:avLst/>
              <a:gdLst/>
              <a:ahLst/>
              <a:cxnLst/>
              <a:rect l="l" t="t" r="r" b="b"/>
              <a:pathLst>
                <a:path w="1170939">
                  <a:moveTo>
                    <a:pt x="0" y="0"/>
                  </a:moveTo>
                  <a:lnTo>
                    <a:pt x="1170722" y="0"/>
                  </a:lnTo>
                </a:path>
              </a:pathLst>
            </a:custGeom>
            <a:ln w="7208">
              <a:solidFill>
                <a:srgbClr val="EFEFEF"/>
              </a:solidFill>
              <a:prstDash val="sysDash"/>
            </a:ln>
          </p:spPr>
          <p:txBody>
            <a:bodyPr wrap="square" lIns="0" tIns="0" rIns="0" bIns="0" rtlCol="0"/>
            <a:lstStyle/>
            <a:p>
              <a:endParaRPr/>
            </a:p>
          </p:txBody>
        </p:sp>
        <p:sp>
          <p:nvSpPr>
            <p:cNvPr id="8" name="object 8"/>
            <p:cNvSpPr/>
            <p:nvPr/>
          </p:nvSpPr>
          <p:spPr>
            <a:xfrm>
              <a:off x="4789382" y="2634739"/>
              <a:ext cx="62230" cy="254635"/>
            </a:xfrm>
            <a:custGeom>
              <a:avLst/>
              <a:gdLst/>
              <a:ahLst/>
              <a:cxnLst/>
              <a:rect l="l" t="t" r="r" b="b"/>
              <a:pathLst>
                <a:path w="62229" h="254635">
                  <a:moveTo>
                    <a:pt x="45174" y="254357"/>
                  </a:moveTo>
                  <a:lnTo>
                    <a:pt x="45174" y="182256"/>
                  </a:lnTo>
                </a:path>
                <a:path w="62229" h="254635">
                  <a:moveTo>
                    <a:pt x="45174" y="146205"/>
                  </a:moveTo>
                  <a:lnTo>
                    <a:pt x="45174" y="74104"/>
                  </a:lnTo>
                </a:path>
                <a:path w="62229" h="254635">
                  <a:moveTo>
                    <a:pt x="0" y="0"/>
                  </a:moveTo>
                  <a:lnTo>
                    <a:pt x="61626" y="0"/>
                  </a:lnTo>
                </a:path>
              </a:pathLst>
            </a:custGeom>
            <a:ln w="6684">
              <a:solidFill>
                <a:srgbClr val="EFEFEF"/>
              </a:solidFill>
            </a:ln>
          </p:spPr>
          <p:txBody>
            <a:bodyPr wrap="square" lIns="0" tIns="0" rIns="0" bIns="0" rtlCol="0"/>
            <a:lstStyle/>
            <a:p>
              <a:endParaRPr/>
            </a:p>
          </p:txBody>
        </p:sp>
        <p:sp>
          <p:nvSpPr>
            <p:cNvPr id="9" name="object 9"/>
            <p:cNvSpPr/>
            <p:nvPr/>
          </p:nvSpPr>
          <p:spPr>
            <a:xfrm>
              <a:off x="4881727" y="2634739"/>
              <a:ext cx="1170940" cy="0"/>
            </a:xfrm>
            <a:custGeom>
              <a:avLst/>
              <a:gdLst/>
              <a:ahLst/>
              <a:cxnLst/>
              <a:rect l="l" t="t" r="r" b="b"/>
              <a:pathLst>
                <a:path w="1170939">
                  <a:moveTo>
                    <a:pt x="0" y="0"/>
                  </a:moveTo>
                  <a:lnTo>
                    <a:pt x="1170722" y="0"/>
                  </a:lnTo>
                </a:path>
              </a:pathLst>
            </a:custGeom>
            <a:ln w="7208">
              <a:solidFill>
                <a:srgbClr val="EFEFEF"/>
              </a:solidFill>
              <a:prstDash val="sysDash"/>
            </a:ln>
          </p:spPr>
          <p:txBody>
            <a:bodyPr wrap="square" lIns="0" tIns="0" rIns="0" bIns="0" rtlCol="0"/>
            <a:lstStyle/>
            <a:p>
              <a:endParaRPr/>
            </a:p>
          </p:txBody>
        </p:sp>
        <p:sp>
          <p:nvSpPr>
            <p:cNvPr id="10" name="object 10"/>
            <p:cNvSpPr/>
            <p:nvPr/>
          </p:nvSpPr>
          <p:spPr>
            <a:xfrm>
              <a:off x="4789382" y="2459604"/>
              <a:ext cx="62230" cy="213360"/>
            </a:xfrm>
            <a:custGeom>
              <a:avLst/>
              <a:gdLst/>
              <a:ahLst/>
              <a:cxnLst/>
              <a:rect l="l" t="t" r="r" b="b"/>
              <a:pathLst>
                <a:path w="62229" h="213360">
                  <a:moveTo>
                    <a:pt x="45174" y="213188"/>
                  </a:moveTo>
                  <a:lnTo>
                    <a:pt x="45174" y="141198"/>
                  </a:lnTo>
                </a:path>
                <a:path w="62229" h="213360">
                  <a:moveTo>
                    <a:pt x="0" y="0"/>
                  </a:moveTo>
                  <a:lnTo>
                    <a:pt x="61626" y="0"/>
                  </a:lnTo>
                </a:path>
              </a:pathLst>
            </a:custGeom>
            <a:ln w="6684">
              <a:solidFill>
                <a:srgbClr val="EFEFEF"/>
              </a:solidFill>
            </a:ln>
          </p:spPr>
          <p:txBody>
            <a:bodyPr wrap="square" lIns="0" tIns="0" rIns="0" bIns="0" rtlCol="0"/>
            <a:lstStyle/>
            <a:p>
              <a:endParaRPr/>
            </a:p>
          </p:txBody>
        </p:sp>
        <p:sp>
          <p:nvSpPr>
            <p:cNvPr id="11" name="object 11"/>
            <p:cNvSpPr/>
            <p:nvPr/>
          </p:nvSpPr>
          <p:spPr>
            <a:xfrm>
              <a:off x="4881727" y="2459604"/>
              <a:ext cx="1170940" cy="0"/>
            </a:xfrm>
            <a:custGeom>
              <a:avLst/>
              <a:gdLst/>
              <a:ahLst/>
              <a:cxnLst/>
              <a:rect l="l" t="t" r="r" b="b"/>
              <a:pathLst>
                <a:path w="1170939">
                  <a:moveTo>
                    <a:pt x="0" y="0"/>
                  </a:moveTo>
                  <a:lnTo>
                    <a:pt x="1170722" y="0"/>
                  </a:lnTo>
                </a:path>
              </a:pathLst>
            </a:custGeom>
            <a:ln w="7208">
              <a:solidFill>
                <a:srgbClr val="EFEFEF"/>
              </a:solidFill>
              <a:prstDash val="sysDash"/>
            </a:ln>
          </p:spPr>
          <p:txBody>
            <a:bodyPr wrap="square" lIns="0" tIns="0" rIns="0" bIns="0" rtlCol="0"/>
            <a:lstStyle/>
            <a:p>
              <a:endParaRPr/>
            </a:p>
          </p:txBody>
        </p:sp>
        <p:sp>
          <p:nvSpPr>
            <p:cNvPr id="12" name="object 12"/>
            <p:cNvSpPr/>
            <p:nvPr/>
          </p:nvSpPr>
          <p:spPr>
            <a:xfrm>
              <a:off x="4789382" y="2284358"/>
              <a:ext cx="62230" cy="280670"/>
            </a:xfrm>
            <a:custGeom>
              <a:avLst/>
              <a:gdLst/>
              <a:ahLst/>
              <a:cxnLst/>
              <a:rect l="l" t="t" r="r" b="b"/>
              <a:pathLst>
                <a:path w="62229" h="280669">
                  <a:moveTo>
                    <a:pt x="45174" y="280393"/>
                  </a:moveTo>
                  <a:lnTo>
                    <a:pt x="45174" y="208292"/>
                  </a:lnTo>
                </a:path>
                <a:path w="62229" h="280669">
                  <a:moveTo>
                    <a:pt x="45174" y="172242"/>
                  </a:moveTo>
                  <a:lnTo>
                    <a:pt x="45174" y="100140"/>
                  </a:lnTo>
                </a:path>
                <a:path w="62229" h="280669">
                  <a:moveTo>
                    <a:pt x="0" y="0"/>
                  </a:moveTo>
                  <a:lnTo>
                    <a:pt x="61626" y="0"/>
                  </a:lnTo>
                </a:path>
              </a:pathLst>
            </a:custGeom>
            <a:ln w="6684">
              <a:solidFill>
                <a:srgbClr val="EFEFEF"/>
              </a:solidFill>
            </a:ln>
          </p:spPr>
          <p:txBody>
            <a:bodyPr wrap="square" lIns="0" tIns="0" rIns="0" bIns="0" rtlCol="0"/>
            <a:lstStyle/>
            <a:p>
              <a:endParaRPr/>
            </a:p>
          </p:txBody>
        </p:sp>
        <p:sp>
          <p:nvSpPr>
            <p:cNvPr id="13" name="object 13"/>
            <p:cNvSpPr/>
            <p:nvPr/>
          </p:nvSpPr>
          <p:spPr>
            <a:xfrm>
              <a:off x="4881727" y="2284358"/>
              <a:ext cx="1170940" cy="0"/>
            </a:xfrm>
            <a:custGeom>
              <a:avLst/>
              <a:gdLst/>
              <a:ahLst/>
              <a:cxnLst/>
              <a:rect l="l" t="t" r="r" b="b"/>
              <a:pathLst>
                <a:path w="1170939">
                  <a:moveTo>
                    <a:pt x="0" y="0"/>
                  </a:moveTo>
                  <a:lnTo>
                    <a:pt x="1170722" y="0"/>
                  </a:lnTo>
                </a:path>
              </a:pathLst>
            </a:custGeom>
            <a:ln w="7208">
              <a:solidFill>
                <a:srgbClr val="EFEFEF"/>
              </a:solidFill>
              <a:prstDash val="sysDash"/>
            </a:ln>
          </p:spPr>
          <p:txBody>
            <a:bodyPr wrap="square" lIns="0" tIns="0" rIns="0" bIns="0" rtlCol="0"/>
            <a:lstStyle/>
            <a:p>
              <a:endParaRPr/>
            </a:p>
          </p:txBody>
        </p:sp>
        <p:sp>
          <p:nvSpPr>
            <p:cNvPr id="14" name="object 14"/>
            <p:cNvSpPr/>
            <p:nvPr/>
          </p:nvSpPr>
          <p:spPr>
            <a:xfrm>
              <a:off x="4834556" y="2276458"/>
              <a:ext cx="0" cy="72390"/>
            </a:xfrm>
            <a:custGeom>
              <a:avLst/>
              <a:gdLst/>
              <a:ahLst/>
              <a:cxnLst/>
              <a:rect l="l" t="t" r="r" b="b"/>
              <a:pathLst>
                <a:path h="72389">
                  <a:moveTo>
                    <a:pt x="0" y="72101"/>
                  </a:moveTo>
                  <a:lnTo>
                    <a:pt x="0" y="0"/>
                  </a:lnTo>
                </a:path>
              </a:pathLst>
            </a:custGeom>
            <a:ln w="6161">
              <a:solidFill>
                <a:srgbClr val="EFEFEF"/>
              </a:solidFill>
            </a:ln>
          </p:spPr>
          <p:txBody>
            <a:bodyPr wrap="square" lIns="0" tIns="0" rIns="0" bIns="0" rtlCol="0"/>
            <a:lstStyle/>
            <a:p>
              <a:endParaRPr/>
            </a:p>
          </p:txBody>
        </p:sp>
        <p:sp>
          <p:nvSpPr>
            <p:cNvPr id="15" name="object 15"/>
            <p:cNvSpPr/>
            <p:nvPr/>
          </p:nvSpPr>
          <p:spPr>
            <a:xfrm>
              <a:off x="4834556"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6" name="object 16"/>
            <p:cNvSpPr/>
            <p:nvPr/>
          </p:nvSpPr>
          <p:spPr>
            <a:xfrm>
              <a:off x="5077164"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7" name="object 17"/>
            <p:cNvSpPr/>
            <p:nvPr/>
          </p:nvSpPr>
          <p:spPr>
            <a:xfrm>
              <a:off x="5077164"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8" name="object 18"/>
            <p:cNvSpPr/>
            <p:nvPr/>
          </p:nvSpPr>
          <p:spPr>
            <a:xfrm>
              <a:off x="5319678"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9" name="object 19"/>
            <p:cNvSpPr/>
            <p:nvPr/>
          </p:nvSpPr>
          <p:spPr>
            <a:xfrm>
              <a:off x="5319678"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0" name="object 20"/>
            <p:cNvSpPr/>
            <p:nvPr/>
          </p:nvSpPr>
          <p:spPr>
            <a:xfrm>
              <a:off x="5562286"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1" name="object 21"/>
            <p:cNvSpPr/>
            <p:nvPr/>
          </p:nvSpPr>
          <p:spPr>
            <a:xfrm>
              <a:off x="5562286"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2" name="object 22"/>
            <p:cNvSpPr/>
            <p:nvPr/>
          </p:nvSpPr>
          <p:spPr>
            <a:xfrm>
              <a:off x="5804800"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3" name="object 23"/>
            <p:cNvSpPr/>
            <p:nvPr/>
          </p:nvSpPr>
          <p:spPr>
            <a:xfrm>
              <a:off x="5804800"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4" name="object 24"/>
            <p:cNvSpPr/>
            <p:nvPr/>
          </p:nvSpPr>
          <p:spPr>
            <a:xfrm>
              <a:off x="4834461" y="2533374"/>
              <a:ext cx="1213485" cy="605790"/>
            </a:xfrm>
            <a:custGeom>
              <a:avLst/>
              <a:gdLst/>
              <a:ahLst/>
              <a:cxnLst/>
              <a:rect l="l" t="t" r="r" b="b"/>
              <a:pathLst>
                <a:path w="1213485" h="605789">
                  <a:moveTo>
                    <a:pt x="0" y="450076"/>
                  </a:moveTo>
                  <a:lnTo>
                    <a:pt x="4184" y="432830"/>
                  </a:lnTo>
                  <a:lnTo>
                    <a:pt x="8178" y="415917"/>
                  </a:lnTo>
                  <a:lnTo>
                    <a:pt x="12173" y="397781"/>
                  </a:lnTo>
                  <a:lnTo>
                    <a:pt x="16167" y="380312"/>
                  </a:lnTo>
                  <a:lnTo>
                    <a:pt x="20352" y="363622"/>
                  </a:lnTo>
                  <a:lnTo>
                    <a:pt x="24346" y="345596"/>
                  </a:lnTo>
                  <a:lnTo>
                    <a:pt x="28340" y="328127"/>
                  </a:lnTo>
                  <a:lnTo>
                    <a:pt x="32525" y="311548"/>
                  </a:lnTo>
                  <a:lnTo>
                    <a:pt x="36519" y="294858"/>
                  </a:lnTo>
                  <a:lnTo>
                    <a:pt x="40609" y="277834"/>
                  </a:lnTo>
                  <a:lnTo>
                    <a:pt x="52782" y="229210"/>
                  </a:lnTo>
                  <a:lnTo>
                    <a:pt x="64955" y="186039"/>
                  </a:lnTo>
                  <a:lnTo>
                    <a:pt x="68949" y="171574"/>
                  </a:lnTo>
                  <a:lnTo>
                    <a:pt x="72944" y="157888"/>
                  </a:lnTo>
                  <a:lnTo>
                    <a:pt x="77128" y="145649"/>
                  </a:lnTo>
                  <a:lnTo>
                    <a:pt x="81123" y="131629"/>
                  </a:lnTo>
                  <a:lnTo>
                    <a:pt x="85212" y="116385"/>
                  </a:lnTo>
                  <a:lnTo>
                    <a:pt x="89206" y="102699"/>
                  </a:lnTo>
                  <a:lnTo>
                    <a:pt x="93391" y="90460"/>
                  </a:lnTo>
                  <a:lnTo>
                    <a:pt x="97385" y="77664"/>
                  </a:lnTo>
                  <a:lnTo>
                    <a:pt x="113553" y="37942"/>
                  </a:lnTo>
                  <a:lnTo>
                    <a:pt x="121732" y="23477"/>
                  </a:lnTo>
                  <a:lnTo>
                    <a:pt x="125726" y="16578"/>
                  </a:lnTo>
                  <a:lnTo>
                    <a:pt x="145983" y="0"/>
                  </a:lnTo>
                  <a:lnTo>
                    <a:pt x="150168" y="1669"/>
                  </a:lnTo>
                  <a:lnTo>
                    <a:pt x="154162" y="3226"/>
                  </a:lnTo>
                  <a:lnTo>
                    <a:pt x="158156" y="6230"/>
                  </a:lnTo>
                  <a:lnTo>
                    <a:pt x="162341" y="10570"/>
                  </a:lnTo>
                  <a:lnTo>
                    <a:pt x="166335" y="16578"/>
                  </a:lnTo>
                  <a:lnTo>
                    <a:pt x="170330" y="22142"/>
                  </a:lnTo>
                  <a:lnTo>
                    <a:pt x="174419" y="29152"/>
                  </a:lnTo>
                  <a:lnTo>
                    <a:pt x="178604" y="37719"/>
                  </a:lnTo>
                  <a:lnTo>
                    <a:pt x="182598" y="46732"/>
                  </a:lnTo>
                  <a:lnTo>
                    <a:pt x="186592" y="55522"/>
                  </a:lnTo>
                  <a:lnTo>
                    <a:pt x="190777" y="66092"/>
                  </a:lnTo>
                  <a:lnTo>
                    <a:pt x="194771" y="78332"/>
                  </a:lnTo>
                  <a:lnTo>
                    <a:pt x="198765" y="88235"/>
                  </a:lnTo>
                  <a:lnTo>
                    <a:pt x="202760" y="98694"/>
                  </a:lnTo>
                  <a:lnTo>
                    <a:pt x="206944" y="111267"/>
                  </a:lnTo>
                  <a:lnTo>
                    <a:pt x="210939" y="123284"/>
                  </a:lnTo>
                  <a:lnTo>
                    <a:pt x="215028" y="132296"/>
                  </a:lnTo>
                  <a:lnTo>
                    <a:pt x="219023" y="142422"/>
                  </a:lnTo>
                  <a:lnTo>
                    <a:pt x="223207" y="152436"/>
                  </a:lnTo>
                  <a:lnTo>
                    <a:pt x="227201" y="161226"/>
                  </a:lnTo>
                  <a:lnTo>
                    <a:pt x="231196" y="170795"/>
                  </a:lnTo>
                  <a:lnTo>
                    <a:pt x="235380" y="181477"/>
                  </a:lnTo>
                  <a:lnTo>
                    <a:pt x="239375" y="192826"/>
                  </a:lnTo>
                  <a:lnTo>
                    <a:pt x="243369" y="200615"/>
                  </a:lnTo>
                  <a:lnTo>
                    <a:pt x="247363" y="208737"/>
                  </a:lnTo>
                  <a:lnTo>
                    <a:pt x="251548" y="217972"/>
                  </a:lnTo>
                  <a:lnTo>
                    <a:pt x="255542" y="227319"/>
                  </a:lnTo>
                  <a:lnTo>
                    <a:pt x="259632" y="236109"/>
                  </a:lnTo>
                  <a:lnTo>
                    <a:pt x="263721" y="246457"/>
                  </a:lnTo>
                  <a:lnTo>
                    <a:pt x="267811" y="256916"/>
                  </a:lnTo>
                  <a:lnTo>
                    <a:pt x="271805" y="266485"/>
                  </a:lnTo>
                  <a:lnTo>
                    <a:pt x="287972" y="308767"/>
                  </a:lnTo>
                  <a:lnTo>
                    <a:pt x="292157" y="318892"/>
                  </a:lnTo>
                  <a:lnTo>
                    <a:pt x="296151" y="328795"/>
                  </a:lnTo>
                  <a:lnTo>
                    <a:pt x="300146" y="339031"/>
                  </a:lnTo>
                  <a:lnTo>
                    <a:pt x="304235" y="349491"/>
                  </a:lnTo>
                  <a:lnTo>
                    <a:pt x="308325" y="360061"/>
                  </a:lnTo>
                  <a:lnTo>
                    <a:pt x="312414" y="370520"/>
                  </a:lnTo>
                  <a:lnTo>
                    <a:pt x="316408" y="379755"/>
                  </a:lnTo>
                  <a:lnTo>
                    <a:pt x="320593" y="389102"/>
                  </a:lnTo>
                  <a:lnTo>
                    <a:pt x="324587" y="399227"/>
                  </a:lnTo>
                  <a:lnTo>
                    <a:pt x="328582" y="405236"/>
                  </a:lnTo>
                  <a:lnTo>
                    <a:pt x="332576" y="410688"/>
                  </a:lnTo>
                  <a:lnTo>
                    <a:pt x="336760" y="416919"/>
                  </a:lnTo>
                  <a:lnTo>
                    <a:pt x="340755" y="423038"/>
                  </a:lnTo>
                  <a:lnTo>
                    <a:pt x="344749" y="427934"/>
                  </a:lnTo>
                  <a:lnTo>
                    <a:pt x="348839" y="433609"/>
                  </a:lnTo>
                  <a:lnTo>
                    <a:pt x="352928" y="439395"/>
                  </a:lnTo>
                  <a:lnTo>
                    <a:pt x="357017" y="443957"/>
                  </a:lnTo>
                  <a:lnTo>
                    <a:pt x="361012" y="448630"/>
                  </a:lnTo>
                  <a:lnTo>
                    <a:pt x="365196" y="452969"/>
                  </a:lnTo>
                  <a:lnTo>
                    <a:pt x="369191" y="457420"/>
                  </a:lnTo>
                  <a:lnTo>
                    <a:pt x="373185" y="460981"/>
                  </a:lnTo>
                  <a:lnTo>
                    <a:pt x="397532" y="488019"/>
                  </a:lnTo>
                  <a:lnTo>
                    <a:pt x="401621" y="491245"/>
                  </a:lnTo>
                  <a:lnTo>
                    <a:pt x="405615" y="494917"/>
                  </a:lnTo>
                  <a:lnTo>
                    <a:pt x="409800" y="499034"/>
                  </a:lnTo>
                  <a:lnTo>
                    <a:pt x="413794" y="503040"/>
                  </a:lnTo>
                  <a:lnTo>
                    <a:pt x="417789" y="506934"/>
                  </a:lnTo>
                  <a:lnTo>
                    <a:pt x="421973" y="511273"/>
                  </a:lnTo>
                  <a:lnTo>
                    <a:pt x="425967" y="515613"/>
                  </a:lnTo>
                  <a:lnTo>
                    <a:pt x="429962" y="518617"/>
                  </a:lnTo>
                  <a:lnTo>
                    <a:pt x="433956" y="521844"/>
                  </a:lnTo>
                  <a:lnTo>
                    <a:pt x="438141" y="525404"/>
                  </a:lnTo>
                  <a:lnTo>
                    <a:pt x="442135" y="528965"/>
                  </a:lnTo>
                  <a:lnTo>
                    <a:pt x="446224" y="530968"/>
                  </a:lnTo>
                  <a:lnTo>
                    <a:pt x="450409" y="532859"/>
                  </a:lnTo>
                  <a:lnTo>
                    <a:pt x="454403" y="535085"/>
                  </a:lnTo>
                  <a:lnTo>
                    <a:pt x="458398" y="535307"/>
                  </a:lnTo>
                  <a:lnTo>
                    <a:pt x="462392" y="535307"/>
                  </a:lnTo>
                  <a:lnTo>
                    <a:pt x="466577" y="535530"/>
                  </a:lnTo>
                  <a:lnTo>
                    <a:pt x="470571" y="535864"/>
                  </a:lnTo>
                  <a:lnTo>
                    <a:pt x="474565" y="535085"/>
                  </a:lnTo>
                  <a:lnTo>
                    <a:pt x="478750" y="534528"/>
                  </a:lnTo>
                  <a:lnTo>
                    <a:pt x="482744" y="534195"/>
                  </a:lnTo>
                  <a:lnTo>
                    <a:pt x="486834" y="533638"/>
                  </a:lnTo>
                  <a:lnTo>
                    <a:pt x="490828" y="533416"/>
                  </a:lnTo>
                  <a:lnTo>
                    <a:pt x="495012" y="533416"/>
                  </a:lnTo>
                  <a:lnTo>
                    <a:pt x="499007" y="533082"/>
                  </a:lnTo>
                  <a:lnTo>
                    <a:pt x="503001" y="532526"/>
                  </a:lnTo>
                  <a:lnTo>
                    <a:pt x="506995" y="532303"/>
                  </a:lnTo>
                  <a:lnTo>
                    <a:pt x="511180" y="532526"/>
                  </a:lnTo>
                  <a:lnTo>
                    <a:pt x="515174" y="532637"/>
                  </a:lnTo>
                  <a:lnTo>
                    <a:pt x="519169" y="533082"/>
                  </a:lnTo>
                  <a:lnTo>
                    <a:pt x="523353" y="533638"/>
                  </a:lnTo>
                  <a:lnTo>
                    <a:pt x="527348" y="534528"/>
                  </a:lnTo>
                  <a:lnTo>
                    <a:pt x="531437" y="534417"/>
                  </a:lnTo>
                  <a:lnTo>
                    <a:pt x="535431" y="534417"/>
                  </a:lnTo>
                  <a:lnTo>
                    <a:pt x="539616" y="534528"/>
                  </a:lnTo>
                  <a:lnTo>
                    <a:pt x="543610" y="534417"/>
                  </a:lnTo>
                  <a:lnTo>
                    <a:pt x="547605" y="534195"/>
                  </a:lnTo>
                  <a:lnTo>
                    <a:pt x="551789" y="534417"/>
                  </a:lnTo>
                  <a:lnTo>
                    <a:pt x="555783" y="534417"/>
                  </a:lnTo>
                  <a:lnTo>
                    <a:pt x="559778" y="534195"/>
                  </a:lnTo>
                  <a:lnTo>
                    <a:pt x="563772" y="533972"/>
                  </a:lnTo>
                  <a:lnTo>
                    <a:pt x="567957" y="533861"/>
                  </a:lnTo>
                  <a:lnTo>
                    <a:pt x="571951" y="533638"/>
                  </a:lnTo>
                  <a:lnTo>
                    <a:pt x="576040" y="533304"/>
                  </a:lnTo>
                  <a:lnTo>
                    <a:pt x="580130" y="533304"/>
                  </a:lnTo>
                  <a:lnTo>
                    <a:pt x="584219" y="533638"/>
                  </a:lnTo>
                  <a:lnTo>
                    <a:pt x="588214" y="533638"/>
                  </a:lnTo>
                  <a:lnTo>
                    <a:pt x="592208" y="533416"/>
                  </a:lnTo>
                  <a:lnTo>
                    <a:pt x="596393" y="533416"/>
                  </a:lnTo>
                  <a:lnTo>
                    <a:pt x="600387" y="533416"/>
                  </a:lnTo>
                  <a:lnTo>
                    <a:pt x="604381" y="533304"/>
                  </a:lnTo>
                  <a:lnTo>
                    <a:pt x="608566" y="533304"/>
                  </a:lnTo>
                  <a:lnTo>
                    <a:pt x="612560" y="533638"/>
                  </a:lnTo>
                  <a:lnTo>
                    <a:pt x="616555" y="533861"/>
                  </a:lnTo>
                  <a:lnTo>
                    <a:pt x="620644" y="533972"/>
                  </a:lnTo>
                  <a:lnTo>
                    <a:pt x="624733" y="534417"/>
                  </a:lnTo>
                  <a:lnTo>
                    <a:pt x="628823" y="535307"/>
                  </a:lnTo>
                  <a:lnTo>
                    <a:pt x="632817" y="536197"/>
                  </a:lnTo>
                  <a:lnTo>
                    <a:pt x="636812" y="537533"/>
                  </a:lnTo>
                  <a:lnTo>
                    <a:pt x="640996" y="539090"/>
                  </a:lnTo>
                  <a:lnTo>
                    <a:pt x="644990" y="540537"/>
                  </a:lnTo>
                  <a:lnTo>
                    <a:pt x="648985" y="542095"/>
                  </a:lnTo>
                  <a:lnTo>
                    <a:pt x="653169" y="543430"/>
                  </a:lnTo>
                  <a:lnTo>
                    <a:pt x="657164" y="544876"/>
                  </a:lnTo>
                  <a:lnTo>
                    <a:pt x="661158" y="546545"/>
                  </a:lnTo>
                  <a:lnTo>
                    <a:pt x="665247" y="548659"/>
                  </a:lnTo>
                  <a:lnTo>
                    <a:pt x="669337" y="550662"/>
                  </a:lnTo>
                  <a:lnTo>
                    <a:pt x="673426" y="552554"/>
                  </a:lnTo>
                  <a:lnTo>
                    <a:pt x="677421" y="554223"/>
                  </a:lnTo>
                  <a:lnTo>
                    <a:pt x="681605" y="556003"/>
                  </a:lnTo>
                  <a:lnTo>
                    <a:pt x="685600" y="558006"/>
                  </a:lnTo>
                  <a:lnTo>
                    <a:pt x="689594" y="559675"/>
                  </a:lnTo>
                  <a:lnTo>
                    <a:pt x="693588" y="561566"/>
                  </a:lnTo>
                  <a:lnTo>
                    <a:pt x="697773" y="563792"/>
                  </a:lnTo>
                  <a:lnTo>
                    <a:pt x="701767" y="565906"/>
                  </a:lnTo>
                  <a:lnTo>
                    <a:pt x="705761" y="567463"/>
                  </a:lnTo>
                  <a:lnTo>
                    <a:pt x="709946" y="569132"/>
                  </a:lnTo>
                  <a:lnTo>
                    <a:pt x="713940" y="571135"/>
                  </a:lnTo>
                  <a:lnTo>
                    <a:pt x="718030" y="573249"/>
                  </a:lnTo>
                  <a:lnTo>
                    <a:pt x="722024" y="574918"/>
                  </a:lnTo>
                  <a:lnTo>
                    <a:pt x="726209" y="576810"/>
                  </a:lnTo>
                  <a:lnTo>
                    <a:pt x="730203" y="578813"/>
                  </a:lnTo>
                  <a:lnTo>
                    <a:pt x="734197" y="580593"/>
                  </a:lnTo>
                  <a:lnTo>
                    <a:pt x="738382" y="582373"/>
                  </a:lnTo>
                  <a:lnTo>
                    <a:pt x="742376" y="584487"/>
                  </a:lnTo>
                  <a:lnTo>
                    <a:pt x="746371" y="585600"/>
                  </a:lnTo>
                  <a:lnTo>
                    <a:pt x="750365" y="586156"/>
                  </a:lnTo>
                  <a:lnTo>
                    <a:pt x="754549" y="586935"/>
                  </a:lnTo>
                  <a:lnTo>
                    <a:pt x="758544" y="587825"/>
                  </a:lnTo>
                  <a:lnTo>
                    <a:pt x="762633" y="588382"/>
                  </a:lnTo>
                  <a:lnTo>
                    <a:pt x="766818" y="589161"/>
                  </a:lnTo>
                  <a:lnTo>
                    <a:pt x="770812" y="589606"/>
                  </a:lnTo>
                  <a:lnTo>
                    <a:pt x="774806" y="589717"/>
                  </a:lnTo>
                  <a:lnTo>
                    <a:pt x="778801" y="589606"/>
                  </a:lnTo>
                  <a:lnTo>
                    <a:pt x="782985" y="589606"/>
                  </a:lnTo>
                  <a:lnTo>
                    <a:pt x="786980" y="589717"/>
                  </a:lnTo>
                  <a:lnTo>
                    <a:pt x="790974" y="589606"/>
                  </a:lnTo>
                  <a:lnTo>
                    <a:pt x="794968" y="589383"/>
                  </a:lnTo>
                  <a:lnTo>
                    <a:pt x="799153" y="589383"/>
                  </a:lnTo>
                  <a:lnTo>
                    <a:pt x="803242" y="589383"/>
                  </a:lnTo>
                  <a:lnTo>
                    <a:pt x="807237" y="589606"/>
                  </a:lnTo>
                  <a:lnTo>
                    <a:pt x="811421" y="589940"/>
                  </a:lnTo>
                  <a:lnTo>
                    <a:pt x="815416" y="590273"/>
                  </a:lnTo>
                  <a:lnTo>
                    <a:pt x="819410" y="590830"/>
                  </a:lnTo>
                  <a:lnTo>
                    <a:pt x="823404" y="591386"/>
                  </a:lnTo>
                  <a:lnTo>
                    <a:pt x="827589" y="592165"/>
                  </a:lnTo>
                  <a:lnTo>
                    <a:pt x="831583" y="592610"/>
                  </a:lnTo>
                  <a:lnTo>
                    <a:pt x="835578" y="593166"/>
                  </a:lnTo>
                  <a:lnTo>
                    <a:pt x="839762" y="593166"/>
                  </a:lnTo>
                  <a:lnTo>
                    <a:pt x="843756" y="593278"/>
                  </a:lnTo>
                  <a:lnTo>
                    <a:pt x="847846" y="593500"/>
                  </a:lnTo>
                  <a:lnTo>
                    <a:pt x="851840" y="593834"/>
                  </a:lnTo>
                  <a:lnTo>
                    <a:pt x="856025" y="594279"/>
                  </a:lnTo>
                  <a:lnTo>
                    <a:pt x="860019" y="594835"/>
                  </a:lnTo>
                  <a:lnTo>
                    <a:pt x="864013" y="594947"/>
                  </a:lnTo>
                  <a:lnTo>
                    <a:pt x="868198" y="595169"/>
                  </a:lnTo>
                  <a:lnTo>
                    <a:pt x="872192" y="595392"/>
                  </a:lnTo>
                  <a:lnTo>
                    <a:pt x="876187" y="595725"/>
                  </a:lnTo>
                  <a:lnTo>
                    <a:pt x="880181" y="596282"/>
                  </a:lnTo>
                  <a:lnTo>
                    <a:pt x="884366" y="596727"/>
                  </a:lnTo>
                  <a:lnTo>
                    <a:pt x="888360" y="597394"/>
                  </a:lnTo>
                  <a:lnTo>
                    <a:pt x="892449" y="598173"/>
                  </a:lnTo>
                  <a:lnTo>
                    <a:pt x="896539" y="598952"/>
                  </a:lnTo>
                  <a:lnTo>
                    <a:pt x="900628" y="599175"/>
                  </a:lnTo>
                  <a:lnTo>
                    <a:pt x="904623" y="598730"/>
                  </a:lnTo>
                  <a:lnTo>
                    <a:pt x="908617" y="597951"/>
                  </a:lnTo>
                  <a:lnTo>
                    <a:pt x="912801" y="597617"/>
                  </a:lnTo>
                  <a:lnTo>
                    <a:pt x="916796" y="597283"/>
                  </a:lnTo>
                  <a:lnTo>
                    <a:pt x="920790" y="596838"/>
                  </a:lnTo>
                  <a:lnTo>
                    <a:pt x="924975" y="596838"/>
                  </a:lnTo>
                  <a:lnTo>
                    <a:pt x="928969" y="596727"/>
                  </a:lnTo>
                  <a:lnTo>
                    <a:pt x="932963" y="596282"/>
                  </a:lnTo>
                  <a:lnTo>
                    <a:pt x="937053" y="595392"/>
                  </a:lnTo>
                  <a:lnTo>
                    <a:pt x="941142" y="594613"/>
                  </a:lnTo>
                  <a:lnTo>
                    <a:pt x="945232" y="593834"/>
                  </a:lnTo>
                  <a:lnTo>
                    <a:pt x="949226" y="593278"/>
                  </a:lnTo>
                  <a:lnTo>
                    <a:pt x="953220" y="592721"/>
                  </a:lnTo>
                  <a:lnTo>
                    <a:pt x="957405" y="592387"/>
                  </a:lnTo>
                  <a:lnTo>
                    <a:pt x="961399" y="591942"/>
                  </a:lnTo>
                  <a:lnTo>
                    <a:pt x="965394" y="591275"/>
                  </a:lnTo>
                  <a:lnTo>
                    <a:pt x="969578" y="590718"/>
                  </a:lnTo>
                  <a:lnTo>
                    <a:pt x="973573" y="590162"/>
                  </a:lnTo>
                  <a:lnTo>
                    <a:pt x="977567" y="589940"/>
                  </a:lnTo>
                  <a:lnTo>
                    <a:pt x="981656" y="589717"/>
                  </a:lnTo>
                  <a:lnTo>
                    <a:pt x="985746" y="589606"/>
                  </a:lnTo>
                  <a:lnTo>
                    <a:pt x="989835" y="589717"/>
                  </a:lnTo>
                  <a:lnTo>
                    <a:pt x="993830" y="589606"/>
                  </a:lnTo>
                  <a:lnTo>
                    <a:pt x="998014" y="589383"/>
                  </a:lnTo>
                  <a:lnTo>
                    <a:pt x="1002008" y="589161"/>
                  </a:lnTo>
                  <a:lnTo>
                    <a:pt x="1006003" y="588827"/>
                  </a:lnTo>
                  <a:lnTo>
                    <a:pt x="1009997" y="588270"/>
                  </a:lnTo>
                  <a:lnTo>
                    <a:pt x="1014182" y="588048"/>
                  </a:lnTo>
                  <a:lnTo>
                    <a:pt x="1018176" y="587269"/>
                  </a:lnTo>
                  <a:lnTo>
                    <a:pt x="1022170" y="586713"/>
                  </a:lnTo>
                  <a:lnTo>
                    <a:pt x="1026355" y="586156"/>
                  </a:lnTo>
                  <a:lnTo>
                    <a:pt x="1030349" y="585600"/>
                  </a:lnTo>
                  <a:lnTo>
                    <a:pt x="1034439" y="585378"/>
                  </a:lnTo>
                  <a:lnTo>
                    <a:pt x="1038433" y="585266"/>
                  </a:lnTo>
                  <a:lnTo>
                    <a:pt x="1042618" y="585044"/>
                  </a:lnTo>
                  <a:lnTo>
                    <a:pt x="1046612" y="585044"/>
                  </a:lnTo>
                  <a:lnTo>
                    <a:pt x="1050606" y="585266"/>
                  </a:lnTo>
                  <a:lnTo>
                    <a:pt x="1054791" y="585378"/>
                  </a:lnTo>
                  <a:lnTo>
                    <a:pt x="1058785" y="585823"/>
                  </a:lnTo>
                  <a:lnTo>
                    <a:pt x="1062779" y="586379"/>
                  </a:lnTo>
                  <a:lnTo>
                    <a:pt x="1066774" y="586935"/>
                  </a:lnTo>
                  <a:lnTo>
                    <a:pt x="1070958" y="587714"/>
                  </a:lnTo>
                  <a:lnTo>
                    <a:pt x="1075048" y="588382"/>
                  </a:lnTo>
                  <a:lnTo>
                    <a:pt x="1079042" y="588604"/>
                  </a:lnTo>
                  <a:lnTo>
                    <a:pt x="1083036" y="589161"/>
                  </a:lnTo>
                  <a:lnTo>
                    <a:pt x="1087221" y="589717"/>
                  </a:lnTo>
                  <a:lnTo>
                    <a:pt x="1091215" y="589940"/>
                  </a:lnTo>
                  <a:lnTo>
                    <a:pt x="1095210" y="589606"/>
                  </a:lnTo>
                  <a:lnTo>
                    <a:pt x="1099394" y="589161"/>
                  </a:lnTo>
                  <a:lnTo>
                    <a:pt x="1103389" y="589161"/>
                  </a:lnTo>
                  <a:lnTo>
                    <a:pt x="1107383" y="589161"/>
                  </a:lnTo>
                  <a:lnTo>
                    <a:pt x="1111377" y="589161"/>
                  </a:lnTo>
                  <a:lnTo>
                    <a:pt x="1115562" y="589606"/>
                  </a:lnTo>
                  <a:lnTo>
                    <a:pt x="1119651" y="589940"/>
                  </a:lnTo>
                  <a:lnTo>
                    <a:pt x="1123646" y="590496"/>
                  </a:lnTo>
                  <a:lnTo>
                    <a:pt x="1127830" y="591052"/>
                  </a:lnTo>
                  <a:lnTo>
                    <a:pt x="1131824" y="591942"/>
                  </a:lnTo>
                  <a:lnTo>
                    <a:pt x="1135819" y="592944"/>
                  </a:lnTo>
                  <a:lnTo>
                    <a:pt x="1139813" y="593834"/>
                  </a:lnTo>
                  <a:lnTo>
                    <a:pt x="1143998" y="595169"/>
                  </a:lnTo>
                  <a:lnTo>
                    <a:pt x="1147992" y="596170"/>
                  </a:lnTo>
                  <a:lnTo>
                    <a:pt x="1151986" y="596504"/>
                  </a:lnTo>
                  <a:lnTo>
                    <a:pt x="1156171" y="596838"/>
                  </a:lnTo>
                  <a:lnTo>
                    <a:pt x="1160165" y="597394"/>
                  </a:lnTo>
                  <a:lnTo>
                    <a:pt x="1164255" y="597951"/>
                  </a:lnTo>
                  <a:lnTo>
                    <a:pt x="1168249" y="598618"/>
                  </a:lnTo>
                  <a:lnTo>
                    <a:pt x="1172434" y="599286"/>
                  </a:lnTo>
                  <a:lnTo>
                    <a:pt x="1176428" y="600287"/>
                  </a:lnTo>
                  <a:lnTo>
                    <a:pt x="1180422" y="600621"/>
                  </a:lnTo>
                  <a:lnTo>
                    <a:pt x="1184607" y="601178"/>
                  </a:lnTo>
                  <a:lnTo>
                    <a:pt x="1188601" y="601623"/>
                  </a:lnTo>
                  <a:lnTo>
                    <a:pt x="1192596" y="602290"/>
                  </a:lnTo>
                  <a:lnTo>
                    <a:pt x="1196590" y="602847"/>
                  </a:lnTo>
                  <a:lnTo>
                    <a:pt x="1200774" y="603625"/>
                  </a:lnTo>
                  <a:lnTo>
                    <a:pt x="1204769" y="604627"/>
                  </a:lnTo>
                  <a:lnTo>
                    <a:pt x="1208858" y="604961"/>
                  </a:lnTo>
                  <a:lnTo>
                    <a:pt x="1212948" y="605294"/>
                  </a:lnTo>
                </a:path>
              </a:pathLst>
            </a:custGeom>
            <a:ln w="6999">
              <a:solidFill>
                <a:srgbClr val="1A85FF"/>
              </a:solidFill>
            </a:ln>
          </p:spPr>
          <p:txBody>
            <a:bodyPr wrap="square" lIns="0" tIns="0" rIns="0" bIns="0" rtlCol="0"/>
            <a:lstStyle/>
            <a:p>
              <a:endParaRPr/>
            </a:p>
          </p:txBody>
        </p:sp>
        <p:sp>
          <p:nvSpPr>
            <p:cNvPr id="25" name="object 25"/>
            <p:cNvSpPr/>
            <p:nvPr/>
          </p:nvSpPr>
          <p:spPr>
            <a:xfrm>
              <a:off x="4834461" y="2334650"/>
              <a:ext cx="1213485" cy="822960"/>
            </a:xfrm>
            <a:custGeom>
              <a:avLst/>
              <a:gdLst/>
              <a:ahLst/>
              <a:cxnLst/>
              <a:rect l="l" t="t" r="r" b="b"/>
              <a:pathLst>
                <a:path w="1213485" h="822960">
                  <a:moveTo>
                    <a:pt x="0" y="710220"/>
                  </a:moveTo>
                  <a:lnTo>
                    <a:pt x="4184" y="695421"/>
                  </a:lnTo>
                  <a:lnTo>
                    <a:pt x="8178" y="680400"/>
                  </a:lnTo>
                  <a:lnTo>
                    <a:pt x="12173" y="664823"/>
                  </a:lnTo>
                  <a:lnTo>
                    <a:pt x="16167" y="649245"/>
                  </a:lnTo>
                  <a:lnTo>
                    <a:pt x="20352" y="634892"/>
                  </a:lnTo>
                  <a:lnTo>
                    <a:pt x="24346" y="620872"/>
                  </a:lnTo>
                  <a:lnTo>
                    <a:pt x="28340" y="589940"/>
                  </a:lnTo>
                  <a:lnTo>
                    <a:pt x="32525" y="558896"/>
                  </a:lnTo>
                  <a:lnTo>
                    <a:pt x="36519" y="530189"/>
                  </a:lnTo>
                  <a:lnTo>
                    <a:pt x="40609" y="500703"/>
                  </a:lnTo>
                  <a:lnTo>
                    <a:pt x="44603" y="468435"/>
                  </a:lnTo>
                  <a:lnTo>
                    <a:pt x="48788" y="438616"/>
                  </a:lnTo>
                  <a:lnTo>
                    <a:pt x="52782" y="410465"/>
                  </a:lnTo>
                  <a:lnTo>
                    <a:pt x="56776" y="381869"/>
                  </a:lnTo>
                  <a:lnTo>
                    <a:pt x="60771" y="355833"/>
                  </a:lnTo>
                  <a:lnTo>
                    <a:pt x="64955" y="332800"/>
                  </a:lnTo>
                  <a:lnTo>
                    <a:pt x="68949" y="309100"/>
                  </a:lnTo>
                  <a:lnTo>
                    <a:pt x="72944" y="283620"/>
                  </a:lnTo>
                  <a:lnTo>
                    <a:pt x="77128" y="258474"/>
                  </a:lnTo>
                  <a:lnTo>
                    <a:pt x="81123" y="233661"/>
                  </a:lnTo>
                  <a:lnTo>
                    <a:pt x="85212" y="212298"/>
                  </a:lnTo>
                  <a:lnTo>
                    <a:pt x="89206" y="191268"/>
                  </a:lnTo>
                  <a:lnTo>
                    <a:pt x="93391" y="169460"/>
                  </a:lnTo>
                  <a:lnTo>
                    <a:pt x="97385" y="148430"/>
                  </a:lnTo>
                  <a:lnTo>
                    <a:pt x="101380" y="127401"/>
                  </a:lnTo>
                  <a:lnTo>
                    <a:pt x="105564" y="108485"/>
                  </a:lnTo>
                  <a:lnTo>
                    <a:pt x="109559" y="93019"/>
                  </a:lnTo>
                  <a:lnTo>
                    <a:pt x="113553" y="73881"/>
                  </a:lnTo>
                  <a:lnTo>
                    <a:pt x="117547" y="55522"/>
                  </a:lnTo>
                  <a:lnTo>
                    <a:pt x="121732" y="41280"/>
                  </a:lnTo>
                  <a:lnTo>
                    <a:pt x="125726" y="30042"/>
                  </a:lnTo>
                  <a:lnTo>
                    <a:pt x="129816" y="17246"/>
                  </a:lnTo>
                  <a:lnTo>
                    <a:pt x="134000" y="9012"/>
                  </a:lnTo>
                  <a:lnTo>
                    <a:pt x="137994" y="3004"/>
                  </a:lnTo>
                  <a:lnTo>
                    <a:pt x="141989" y="0"/>
                  </a:lnTo>
                  <a:lnTo>
                    <a:pt x="145983" y="667"/>
                  </a:lnTo>
                  <a:lnTo>
                    <a:pt x="150168" y="3671"/>
                  </a:lnTo>
                  <a:lnTo>
                    <a:pt x="154162" y="5452"/>
                  </a:lnTo>
                  <a:lnTo>
                    <a:pt x="174419" y="56412"/>
                  </a:lnTo>
                  <a:lnTo>
                    <a:pt x="178604" y="77887"/>
                  </a:lnTo>
                  <a:lnTo>
                    <a:pt x="182598" y="93242"/>
                  </a:lnTo>
                  <a:lnTo>
                    <a:pt x="194771" y="145204"/>
                  </a:lnTo>
                  <a:lnTo>
                    <a:pt x="202760" y="193049"/>
                  </a:lnTo>
                  <a:lnTo>
                    <a:pt x="206944" y="222757"/>
                  </a:lnTo>
                  <a:lnTo>
                    <a:pt x="210939" y="236888"/>
                  </a:lnTo>
                  <a:lnTo>
                    <a:pt x="215028" y="251686"/>
                  </a:lnTo>
                  <a:lnTo>
                    <a:pt x="219023" y="269489"/>
                  </a:lnTo>
                  <a:lnTo>
                    <a:pt x="223207" y="288293"/>
                  </a:lnTo>
                  <a:lnTo>
                    <a:pt x="227201" y="303426"/>
                  </a:lnTo>
                  <a:lnTo>
                    <a:pt x="239375" y="354943"/>
                  </a:lnTo>
                  <a:lnTo>
                    <a:pt x="247363" y="398114"/>
                  </a:lnTo>
                  <a:lnTo>
                    <a:pt x="251548" y="421147"/>
                  </a:lnTo>
                  <a:lnTo>
                    <a:pt x="255542" y="441064"/>
                  </a:lnTo>
                  <a:lnTo>
                    <a:pt x="259632" y="460981"/>
                  </a:lnTo>
                  <a:lnTo>
                    <a:pt x="263721" y="479896"/>
                  </a:lnTo>
                  <a:lnTo>
                    <a:pt x="267811" y="500926"/>
                  </a:lnTo>
                  <a:lnTo>
                    <a:pt x="271805" y="521399"/>
                  </a:lnTo>
                  <a:lnTo>
                    <a:pt x="275799" y="541093"/>
                  </a:lnTo>
                  <a:lnTo>
                    <a:pt x="279984" y="562345"/>
                  </a:lnTo>
                  <a:lnTo>
                    <a:pt x="283978" y="581817"/>
                  </a:lnTo>
                  <a:lnTo>
                    <a:pt x="287972" y="601289"/>
                  </a:lnTo>
                  <a:lnTo>
                    <a:pt x="292157" y="622541"/>
                  </a:lnTo>
                  <a:lnTo>
                    <a:pt x="296151" y="638341"/>
                  </a:lnTo>
                  <a:lnTo>
                    <a:pt x="300146" y="651248"/>
                  </a:lnTo>
                  <a:lnTo>
                    <a:pt x="304235" y="665379"/>
                  </a:lnTo>
                  <a:lnTo>
                    <a:pt x="308325" y="679955"/>
                  </a:lnTo>
                  <a:lnTo>
                    <a:pt x="312414" y="689413"/>
                  </a:lnTo>
                  <a:lnTo>
                    <a:pt x="316408" y="699649"/>
                  </a:lnTo>
                  <a:lnTo>
                    <a:pt x="320593" y="709775"/>
                  </a:lnTo>
                  <a:lnTo>
                    <a:pt x="324587" y="719566"/>
                  </a:lnTo>
                  <a:lnTo>
                    <a:pt x="328582" y="728245"/>
                  </a:lnTo>
                  <a:lnTo>
                    <a:pt x="332576" y="736479"/>
                  </a:lnTo>
                  <a:lnTo>
                    <a:pt x="336760" y="745158"/>
                  </a:lnTo>
                  <a:lnTo>
                    <a:pt x="340755" y="750610"/>
                  </a:lnTo>
                  <a:lnTo>
                    <a:pt x="344749" y="755283"/>
                  </a:lnTo>
                  <a:lnTo>
                    <a:pt x="348839" y="760290"/>
                  </a:lnTo>
                  <a:lnTo>
                    <a:pt x="352928" y="764073"/>
                  </a:lnTo>
                  <a:lnTo>
                    <a:pt x="357017" y="767634"/>
                  </a:lnTo>
                  <a:lnTo>
                    <a:pt x="361012" y="771751"/>
                  </a:lnTo>
                  <a:lnTo>
                    <a:pt x="365196" y="776424"/>
                  </a:lnTo>
                  <a:lnTo>
                    <a:pt x="369191" y="776424"/>
                  </a:lnTo>
                  <a:lnTo>
                    <a:pt x="373185" y="775867"/>
                  </a:lnTo>
                  <a:lnTo>
                    <a:pt x="377179" y="775089"/>
                  </a:lnTo>
                  <a:lnTo>
                    <a:pt x="381364" y="774421"/>
                  </a:lnTo>
                  <a:lnTo>
                    <a:pt x="385358" y="773086"/>
                  </a:lnTo>
                  <a:lnTo>
                    <a:pt x="389353" y="772084"/>
                  </a:lnTo>
                  <a:lnTo>
                    <a:pt x="393537" y="771528"/>
                  </a:lnTo>
                  <a:lnTo>
                    <a:pt x="397532" y="771417"/>
                  </a:lnTo>
                  <a:lnTo>
                    <a:pt x="401621" y="771528"/>
                  </a:lnTo>
                  <a:lnTo>
                    <a:pt x="405615" y="772084"/>
                  </a:lnTo>
                  <a:lnTo>
                    <a:pt x="409800" y="772529"/>
                  </a:lnTo>
                  <a:lnTo>
                    <a:pt x="438141" y="766743"/>
                  </a:lnTo>
                  <a:lnTo>
                    <a:pt x="442135" y="766855"/>
                  </a:lnTo>
                  <a:lnTo>
                    <a:pt x="446224" y="767300"/>
                  </a:lnTo>
                  <a:lnTo>
                    <a:pt x="450409" y="767856"/>
                  </a:lnTo>
                  <a:lnTo>
                    <a:pt x="454403" y="768746"/>
                  </a:lnTo>
                  <a:lnTo>
                    <a:pt x="458398" y="769525"/>
                  </a:lnTo>
                  <a:lnTo>
                    <a:pt x="462392" y="769525"/>
                  </a:lnTo>
                  <a:lnTo>
                    <a:pt x="466577" y="769859"/>
                  </a:lnTo>
                  <a:lnTo>
                    <a:pt x="486834" y="775867"/>
                  </a:lnTo>
                  <a:lnTo>
                    <a:pt x="490828" y="776646"/>
                  </a:lnTo>
                  <a:lnTo>
                    <a:pt x="495012" y="777759"/>
                  </a:lnTo>
                  <a:lnTo>
                    <a:pt x="499007" y="779428"/>
                  </a:lnTo>
                  <a:lnTo>
                    <a:pt x="503001" y="781320"/>
                  </a:lnTo>
                  <a:lnTo>
                    <a:pt x="506995" y="783545"/>
                  </a:lnTo>
                  <a:lnTo>
                    <a:pt x="511180" y="784880"/>
                  </a:lnTo>
                  <a:lnTo>
                    <a:pt x="515174" y="786549"/>
                  </a:lnTo>
                  <a:lnTo>
                    <a:pt x="519169" y="788441"/>
                  </a:lnTo>
                  <a:lnTo>
                    <a:pt x="523353" y="790555"/>
                  </a:lnTo>
                  <a:lnTo>
                    <a:pt x="527348" y="791445"/>
                  </a:lnTo>
                  <a:lnTo>
                    <a:pt x="531437" y="787550"/>
                  </a:lnTo>
                  <a:lnTo>
                    <a:pt x="535431" y="782655"/>
                  </a:lnTo>
                  <a:lnTo>
                    <a:pt x="539616" y="778093"/>
                  </a:lnTo>
                  <a:lnTo>
                    <a:pt x="543610" y="774198"/>
                  </a:lnTo>
                  <a:lnTo>
                    <a:pt x="547605" y="770638"/>
                  </a:lnTo>
                  <a:lnTo>
                    <a:pt x="551789" y="767411"/>
                  </a:lnTo>
                  <a:lnTo>
                    <a:pt x="555783" y="763851"/>
                  </a:lnTo>
                  <a:lnTo>
                    <a:pt x="559778" y="760179"/>
                  </a:lnTo>
                  <a:lnTo>
                    <a:pt x="563772" y="756729"/>
                  </a:lnTo>
                  <a:lnTo>
                    <a:pt x="567957" y="753725"/>
                  </a:lnTo>
                  <a:lnTo>
                    <a:pt x="571951" y="750944"/>
                  </a:lnTo>
                  <a:lnTo>
                    <a:pt x="576040" y="747605"/>
                  </a:lnTo>
                  <a:lnTo>
                    <a:pt x="608566" y="733697"/>
                  </a:lnTo>
                  <a:lnTo>
                    <a:pt x="612560" y="733697"/>
                  </a:lnTo>
                  <a:lnTo>
                    <a:pt x="616555" y="734253"/>
                  </a:lnTo>
                  <a:lnTo>
                    <a:pt x="620644" y="735366"/>
                  </a:lnTo>
                  <a:lnTo>
                    <a:pt x="624733" y="734031"/>
                  </a:lnTo>
                  <a:lnTo>
                    <a:pt x="628823" y="732028"/>
                  </a:lnTo>
                  <a:lnTo>
                    <a:pt x="632817" y="730693"/>
                  </a:lnTo>
                  <a:lnTo>
                    <a:pt x="636812" y="729691"/>
                  </a:lnTo>
                  <a:lnTo>
                    <a:pt x="640996" y="729358"/>
                  </a:lnTo>
                  <a:lnTo>
                    <a:pt x="644990" y="728245"/>
                  </a:lnTo>
                  <a:lnTo>
                    <a:pt x="648985" y="727800"/>
                  </a:lnTo>
                  <a:lnTo>
                    <a:pt x="653169" y="727800"/>
                  </a:lnTo>
                  <a:lnTo>
                    <a:pt x="657164" y="728356"/>
                  </a:lnTo>
                  <a:lnTo>
                    <a:pt x="661158" y="729580"/>
                  </a:lnTo>
                  <a:lnTo>
                    <a:pt x="665247" y="731249"/>
                  </a:lnTo>
                  <a:lnTo>
                    <a:pt x="669337" y="733475"/>
                  </a:lnTo>
                  <a:lnTo>
                    <a:pt x="673426" y="734810"/>
                  </a:lnTo>
                  <a:lnTo>
                    <a:pt x="705761" y="763183"/>
                  </a:lnTo>
                  <a:lnTo>
                    <a:pt x="709946" y="768746"/>
                  </a:lnTo>
                  <a:lnTo>
                    <a:pt x="730203" y="774421"/>
                  </a:lnTo>
                  <a:lnTo>
                    <a:pt x="734197" y="776090"/>
                  </a:lnTo>
                  <a:lnTo>
                    <a:pt x="754549" y="788997"/>
                  </a:lnTo>
                  <a:lnTo>
                    <a:pt x="758544" y="791334"/>
                  </a:lnTo>
                  <a:lnTo>
                    <a:pt x="762633" y="793336"/>
                  </a:lnTo>
                  <a:lnTo>
                    <a:pt x="766818" y="795562"/>
                  </a:lnTo>
                  <a:lnTo>
                    <a:pt x="770812" y="798010"/>
                  </a:lnTo>
                  <a:lnTo>
                    <a:pt x="774806" y="800903"/>
                  </a:lnTo>
                  <a:lnTo>
                    <a:pt x="778801" y="803684"/>
                  </a:lnTo>
                  <a:lnTo>
                    <a:pt x="782985" y="806689"/>
                  </a:lnTo>
                  <a:lnTo>
                    <a:pt x="786980" y="809915"/>
                  </a:lnTo>
                  <a:lnTo>
                    <a:pt x="790974" y="813031"/>
                  </a:lnTo>
                  <a:lnTo>
                    <a:pt x="794968" y="816591"/>
                  </a:lnTo>
                  <a:lnTo>
                    <a:pt x="799153" y="820374"/>
                  </a:lnTo>
                  <a:lnTo>
                    <a:pt x="803242" y="822488"/>
                  </a:lnTo>
                  <a:lnTo>
                    <a:pt x="807237" y="821710"/>
                  </a:lnTo>
                  <a:lnTo>
                    <a:pt x="811421" y="819262"/>
                  </a:lnTo>
                  <a:lnTo>
                    <a:pt x="815416" y="816814"/>
                  </a:lnTo>
                  <a:lnTo>
                    <a:pt x="819410" y="814588"/>
                  </a:lnTo>
                  <a:lnTo>
                    <a:pt x="823404" y="812474"/>
                  </a:lnTo>
                  <a:lnTo>
                    <a:pt x="827589" y="810583"/>
                  </a:lnTo>
                  <a:lnTo>
                    <a:pt x="831583" y="808691"/>
                  </a:lnTo>
                  <a:lnTo>
                    <a:pt x="835578" y="807022"/>
                  </a:lnTo>
                  <a:lnTo>
                    <a:pt x="839762" y="805353"/>
                  </a:lnTo>
                  <a:lnTo>
                    <a:pt x="843756" y="803907"/>
                  </a:lnTo>
                  <a:lnTo>
                    <a:pt x="847846" y="802572"/>
                  </a:lnTo>
                  <a:lnTo>
                    <a:pt x="851840" y="801236"/>
                  </a:lnTo>
                  <a:lnTo>
                    <a:pt x="856025" y="800124"/>
                  </a:lnTo>
                  <a:lnTo>
                    <a:pt x="860019" y="799122"/>
                  </a:lnTo>
                  <a:lnTo>
                    <a:pt x="864013" y="796897"/>
                  </a:lnTo>
                  <a:lnTo>
                    <a:pt x="900628" y="785103"/>
                  </a:lnTo>
                  <a:lnTo>
                    <a:pt x="912801" y="784324"/>
                  </a:lnTo>
                  <a:lnTo>
                    <a:pt x="916796" y="784546"/>
                  </a:lnTo>
                  <a:lnTo>
                    <a:pt x="920790" y="784880"/>
                  </a:lnTo>
                  <a:lnTo>
                    <a:pt x="924975" y="785436"/>
                  </a:lnTo>
                  <a:lnTo>
                    <a:pt x="928969" y="785993"/>
                  </a:lnTo>
                  <a:lnTo>
                    <a:pt x="932963" y="786994"/>
                  </a:lnTo>
                  <a:lnTo>
                    <a:pt x="937053" y="787884"/>
                  </a:lnTo>
                  <a:lnTo>
                    <a:pt x="941142" y="789220"/>
                  </a:lnTo>
                  <a:lnTo>
                    <a:pt x="945232" y="790555"/>
                  </a:lnTo>
                  <a:lnTo>
                    <a:pt x="949226" y="792224"/>
                  </a:lnTo>
                  <a:lnTo>
                    <a:pt x="953220" y="793893"/>
                  </a:lnTo>
                  <a:lnTo>
                    <a:pt x="957405" y="796007"/>
                  </a:lnTo>
                  <a:lnTo>
                    <a:pt x="961399" y="798010"/>
                  </a:lnTo>
                  <a:lnTo>
                    <a:pt x="965394" y="799345"/>
                  </a:lnTo>
                  <a:lnTo>
                    <a:pt x="969578" y="800680"/>
                  </a:lnTo>
                  <a:lnTo>
                    <a:pt x="973573" y="802015"/>
                  </a:lnTo>
                  <a:lnTo>
                    <a:pt x="977567" y="803684"/>
                  </a:lnTo>
                  <a:lnTo>
                    <a:pt x="981656" y="805687"/>
                  </a:lnTo>
                  <a:lnTo>
                    <a:pt x="985746" y="806132"/>
                  </a:lnTo>
                  <a:lnTo>
                    <a:pt x="989835" y="805687"/>
                  </a:lnTo>
                  <a:lnTo>
                    <a:pt x="993830" y="804574"/>
                  </a:lnTo>
                  <a:lnTo>
                    <a:pt x="998014" y="803128"/>
                  </a:lnTo>
                  <a:lnTo>
                    <a:pt x="1002008" y="801793"/>
                  </a:lnTo>
                  <a:lnTo>
                    <a:pt x="1026355" y="797676"/>
                  </a:lnTo>
                  <a:lnTo>
                    <a:pt x="1030349" y="797676"/>
                  </a:lnTo>
                  <a:lnTo>
                    <a:pt x="1034439" y="797898"/>
                  </a:lnTo>
                  <a:lnTo>
                    <a:pt x="1038433" y="795784"/>
                  </a:lnTo>
                  <a:lnTo>
                    <a:pt x="1042618" y="793670"/>
                  </a:lnTo>
                  <a:lnTo>
                    <a:pt x="1046612" y="790555"/>
                  </a:lnTo>
                  <a:lnTo>
                    <a:pt x="1050606" y="787773"/>
                  </a:lnTo>
                  <a:lnTo>
                    <a:pt x="1087221" y="772529"/>
                  </a:lnTo>
                  <a:lnTo>
                    <a:pt x="1095210" y="771751"/>
                  </a:lnTo>
                  <a:lnTo>
                    <a:pt x="1099394" y="771751"/>
                  </a:lnTo>
                  <a:lnTo>
                    <a:pt x="1119651" y="775311"/>
                  </a:lnTo>
                  <a:lnTo>
                    <a:pt x="1123646" y="774532"/>
                  </a:lnTo>
                  <a:lnTo>
                    <a:pt x="1143998" y="767856"/>
                  </a:lnTo>
                  <a:lnTo>
                    <a:pt x="1147992" y="766855"/>
                  </a:lnTo>
                  <a:lnTo>
                    <a:pt x="1151986" y="765742"/>
                  </a:lnTo>
                  <a:lnTo>
                    <a:pt x="1156171" y="764963"/>
                  </a:lnTo>
                  <a:lnTo>
                    <a:pt x="1160165" y="764629"/>
                  </a:lnTo>
                  <a:lnTo>
                    <a:pt x="1164255" y="764629"/>
                  </a:lnTo>
                  <a:lnTo>
                    <a:pt x="1168249" y="764963"/>
                  </a:lnTo>
                  <a:lnTo>
                    <a:pt x="1172434" y="765520"/>
                  </a:lnTo>
                  <a:lnTo>
                    <a:pt x="1176428" y="765965"/>
                  </a:lnTo>
                  <a:lnTo>
                    <a:pt x="1180422" y="766187"/>
                  </a:lnTo>
                  <a:lnTo>
                    <a:pt x="1184607" y="766298"/>
                  </a:lnTo>
                  <a:lnTo>
                    <a:pt x="1188601" y="766855"/>
                  </a:lnTo>
                  <a:lnTo>
                    <a:pt x="1208858" y="774532"/>
                  </a:lnTo>
                  <a:lnTo>
                    <a:pt x="1212948" y="776980"/>
                  </a:lnTo>
                </a:path>
              </a:pathLst>
            </a:custGeom>
            <a:ln w="6878">
              <a:solidFill>
                <a:srgbClr val="D31158"/>
              </a:solidFill>
            </a:ln>
          </p:spPr>
          <p:txBody>
            <a:bodyPr wrap="square" lIns="0" tIns="0" rIns="0" bIns="0" rtlCol="0"/>
            <a:lstStyle/>
            <a:p>
              <a:endParaRPr/>
            </a:p>
          </p:txBody>
        </p:sp>
        <p:sp>
          <p:nvSpPr>
            <p:cNvPr id="26" name="object 26"/>
            <p:cNvSpPr/>
            <p:nvPr/>
          </p:nvSpPr>
          <p:spPr>
            <a:xfrm>
              <a:off x="4834461" y="2438018"/>
              <a:ext cx="1213485" cy="697230"/>
            </a:xfrm>
            <a:custGeom>
              <a:avLst/>
              <a:gdLst/>
              <a:ahLst/>
              <a:cxnLst/>
              <a:rect l="l" t="t" r="r" b="b"/>
              <a:pathLst>
                <a:path w="1213485" h="697230">
                  <a:moveTo>
                    <a:pt x="0" y="589606"/>
                  </a:moveTo>
                  <a:lnTo>
                    <a:pt x="4184" y="573027"/>
                  </a:lnTo>
                  <a:lnTo>
                    <a:pt x="8178" y="557116"/>
                  </a:lnTo>
                  <a:lnTo>
                    <a:pt x="12173" y="541649"/>
                  </a:lnTo>
                  <a:lnTo>
                    <a:pt x="16167" y="523735"/>
                  </a:lnTo>
                  <a:lnTo>
                    <a:pt x="20352" y="498366"/>
                  </a:lnTo>
                  <a:lnTo>
                    <a:pt x="24346" y="473554"/>
                  </a:lnTo>
                  <a:lnTo>
                    <a:pt x="28340" y="450076"/>
                  </a:lnTo>
                  <a:lnTo>
                    <a:pt x="32525" y="424930"/>
                  </a:lnTo>
                  <a:lnTo>
                    <a:pt x="36519" y="399672"/>
                  </a:lnTo>
                  <a:lnTo>
                    <a:pt x="40609" y="376195"/>
                  </a:lnTo>
                  <a:lnTo>
                    <a:pt x="44603" y="352495"/>
                  </a:lnTo>
                  <a:lnTo>
                    <a:pt x="48788" y="328684"/>
                  </a:lnTo>
                  <a:lnTo>
                    <a:pt x="52782" y="307098"/>
                  </a:lnTo>
                  <a:lnTo>
                    <a:pt x="56776" y="286402"/>
                  </a:lnTo>
                  <a:lnTo>
                    <a:pt x="60771" y="264816"/>
                  </a:lnTo>
                  <a:lnTo>
                    <a:pt x="64955" y="243786"/>
                  </a:lnTo>
                  <a:lnTo>
                    <a:pt x="68949" y="222423"/>
                  </a:lnTo>
                  <a:lnTo>
                    <a:pt x="72944" y="202395"/>
                  </a:lnTo>
                  <a:lnTo>
                    <a:pt x="77128" y="184370"/>
                  </a:lnTo>
                  <a:lnTo>
                    <a:pt x="81123" y="166122"/>
                  </a:lnTo>
                  <a:lnTo>
                    <a:pt x="85212" y="149765"/>
                  </a:lnTo>
                  <a:lnTo>
                    <a:pt x="89206" y="134967"/>
                  </a:lnTo>
                  <a:lnTo>
                    <a:pt x="93391" y="119612"/>
                  </a:lnTo>
                  <a:lnTo>
                    <a:pt x="97385" y="106594"/>
                  </a:lnTo>
                  <a:lnTo>
                    <a:pt x="101380" y="95690"/>
                  </a:lnTo>
                  <a:lnTo>
                    <a:pt x="105564" y="76997"/>
                  </a:lnTo>
                  <a:lnTo>
                    <a:pt x="117547" y="35716"/>
                  </a:lnTo>
                  <a:lnTo>
                    <a:pt x="137994" y="1001"/>
                  </a:lnTo>
                  <a:lnTo>
                    <a:pt x="141989" y="0"/>
                  </a:lnTo>
                  <a:lnTo>
                    <a:pt x="145983" y="556"/>
                  </a:lnTo>
                  <a:lnTo>
                    <a:pt x="150168" y="1335"/>
                  </a:lnTo>
                  <a:lnTo>
                    <a:pt x="154162" y="4673"/>
                  </a:lnTo>
                  <a:lnTo>
                    <a:pt x="158156" y="11460"/>
                  </a:lnTo>
                  <a:lnTo>
                    <a:pt x="162341" y="16690"/>
                  </a:lnTo>
                  <a:lnTo>
                    <a:pt x="166335" y="24367"/>
                  </a:lnTo>
                  <a:lnTo>
                    <a:pt x="170330" y="35160"/>
                  </a:lnTo>
                  <a:lnTo>
                    <a:pt x="174419" y="46732"/>
                  </a:lnTo>
                  <a:lnTo>
                    <a:pt x="178604" y="57859"/>
                  </a:lnTo>
                  <a:lnTo>
                    <a:pt x="182598" y="72323"/>
                  </a:lnTo>
                  <a:lnTo>
                    <a:pt x="186592" y="89681"/>
                  </a:lnTo>
                  <a:lnTo>
                    <a:pt x="190777" y="102699"/>
                  </a:lnTo>
                  <a:lnTo>
                    <a:pt x="194771" y="116608"/>
                  </a:lnTo>
                  <a:lnTo>
                    <a:pt x="198765" y="131629"/>
                  </a:lnTo>
                  <a:lnTo>
                    <a:pt x="202760" y="147763"/>
                  </a:lnTo>
                  <a:lnTo>
                    <a:pt x="206944" y="163674"/>
                  </a:lnTo>
                  <a:lnTo>
                    <a:pt x="210939" y="182033"/>
                  </a:lnTo>
                  <a:lnTo>
                    <a:pt x="215028" y="203063"/>
                  </a:lnTo>
                  <a:lnTo>
                    <a:pt x="219023" y="217527"/>
                  </a:lnTo>
                  <a:lnTo>
                    <a:pt x="223207" y="227096"/>
                  </a:lnTo>
                  <a:lnTo>
                    <a:pt x="227201" y="238334"/>
                  </a:lnTo>
                  <a:lnTo>
                    <a:pt x="231196" y="251575"/>
                  </a:lnTo>
                  <a:lnTo>
                    <a:pt x="235380" y="260922"/>
                  </a:lnTo>
                  <a:lnTo>
                    <a:pt x="239375" y="271937"/>
                  </a:lnTo>
                  <a:lnTo>
                    <a:pt x="243369" y="285289"/>
                  </a:lnTo>
                  <a:lnTo>
                    <a:pt x="247363" y="296972"/>
                  </a:lnTo>
                  <a:lnTo>
                    <a:pt x="251548" y="309546"/>
                  </a:lnTo>
                  <a:lnTo>
                    <a:pt x="255542" y="324122"/>
                  </a:lnTo>
                  <a:lnTo>
                    <a:pt x="259632" y="339588"/>
                  </a:lnTo>
                  <a:lnTo>
                    <a:pt x="263721" y="352717"/>
                  </a:lnTo>
                  <a:lnTo>
                    <a:pt x="267811" y="367182"/>
                  </a:lnTo>
                  <a:lnTo>
                    <a:pt x="271805" y="380423"/>
                  </a:lnTo>
                  <a:lnTo>
                    <a:pt x="275799" y="395333"/>
                  </a:lnTo>
                  <a:lnTo>
                    <a:pt x="279984" y="410910"/>
                  </a:lnTo>
                  <a:lnTo>
                    <a:pt x="283978" y="425709"/>
                  </a:lnTo>
                  <a:lnTo>
                    <a:pt x="287972" y="442065"/>
                  </a:lnTo>
                  <a:lnTo>
                    <a:pt x="292157" y="457420"/>
                  </a:lnTo>
                  <a:lnTo>
                    <a:pt x="296151" y="472441"/>
                  </a:lnTo>
                  <a:lnTo>
                    <a:pt x="300146" y="488797"/>
                  </a:lnTo>
                  <a:lnTo>
                    <a:pt x="304235" y="503262"/>
                  </a:lnTo>
                  <a:lnTo>
                    <a:pt x="308325" y="512275"/>
                  </a:lnTo>
                  <a:lnTo>
                    <a:pt x="312414" y="522178"/>
                  </a:lnTo>
                  <a:lnTo>
                    <a:pt x="316408" y="533304"/>
                  </a:lnTo>
                  <a:lnTo>
                    <a:pt x="320593" y="540982"/>
                  </a:lnTo>
                  <a:lnTo>
                    <a:pt x="324587" y="548659"/>
                  </a:lnTo>
                  <a:lnTo>
                    <a:pt x="328582" y="556671"/>
                  </a:lnTo>
                  <a:lnTo>
                    <a:pt x="332576" y="564459"/>
                  </a:lnTo>
                  <a:lnTo>
                    <a:pt x="352928" y="588604"/>
                  </a:lnTo>
                  <a:lnTo>
                    <a:pt x="357017" y="592165"/>
                  </a:lnTo>
                  <a:lnTo>
                    <a:pt x="361012" y="596504"/>
                  </a:lnTo>
                  <a:lnTo>
                    <a:pt x="365196" y="599842"/>
                  </a:lnTo>
                  <a:lnTo>
                    <a:pt x="369191" y="603848"/>
                  </a:lnTo>
                  <a:lnTo>
                    <a:pt x="373185" y="608521"/>
                  </a:lnTo>
                  <a:lnTo>
                    <a:pt x="377179" y="610969"/>
                  </a:lnTo>
                  <a:lnTo>
                    <a:pt x="381364" y="612416"/>
                  </a:lnTo>
                  <a:lnTo>
                    <a:pt x="385358" y="614752"/>
                  </a:lnTo>
                  <a:lnTo>
                    <a:pt x="389353" y="617311"/>
                  </a:lnTo>
                  <a:lnTo>
                    <a:pt x="393537" y="619203"/>
                  </a:lnTo>
                  <a:lnTo>
                    <a:pt x="397532" y="621651"/>
                  </a:lnTo>
                  <a:lnTo>
                    <a:pt x="401621" y="624432"/>
                  </a:lnTo>
                  <a:lnTo>
                    <a:pt x="405615" y="627437"/>
                  </a:lnTo>
                  <a:lnTo>
                    <a:pt x="409800" y="630441"/>
                  </a:lnTo>
                  <a:lnTo>
                    <a:pt x="413794" y="633890"/>
                  </a:lnTo>
                  <a:lnTo>
                    <a:pt x="417789" y="637785"/>
                  </a:lnTo>
                  <a:lnTo>
                    <a:pt x="421973" y="639676"/>
                  </a:lnTo>
                  <a:lnTo>
                    <a:pt x="425967" y="640566"/>
                  </a:lnTo>
                  <a:lnTo>
                    <a:pt x="429962" y="641790"/>
                  </a:lnTo>
                  <a:lnTo>
                    <a:pt x="433956" y="643014"/>
                  </a:lnTo>
                  <a:lnTo>
                    <a:pt x="438141" y="643570"/>
                  </a:lnTo>
                  <a:lnTo>
                    <a:pt x="442135" y="644349"/>
                  </a:lnTo>
                  <a:lnTo>
                    <a:pt x="446224" y="645462"/>
                  </a:lnTo>
                  <a:lnTo>
                    <a:pt x="450409" y="645128"/>
                  </a:lnTo>
                  <a:lnTo>
                    <a:pt x="454403" y="644572"/>
                  </a:lnTo>
                  <a:lnTo>
                    <a:pt x="458398" y="644238"/>
                  </a:lnTo>
                  <a:lnTo>
                    <a:pt x="462392" y="644238"/>
                  </a:lnTo>
                  <a:lnTo>
                    <a:pt x="466577" y="644572"/>
                  </a:lnTo>
                  <a:lnTo>
                    <a:pt x="470571" y="645128"/>
                  </a:lnTo>
                  <a:lnTo>
                    <a:pt x="474565" y="646018"/>
                  </a:lnTo>
                  <a:lnTo>
                    <a:pt x="478750" y="646797"/>
                  </a:lnTo>
                  <a:lnTo>
                    <a:pt x="503001" y="653139"/>
                  </a:lnTo>
                  <a:lnTo>
                    <a:pt x="506995" y="654697"/>
                  </a:lnTo>
                  <a:lnTo>
                    <a:pt x="511180" y="655810"/>
                  </a:lnTo>
                  <a:lnTo>
                    <a:pt x="515174" y="657368"/>
                  </a:lnTo>
                  <a:lnTo>
                    <a:pt x="519169" y="657701"/>
                  </a:lnTo>
                  <a:lnTo>
                    <a:pt x="523353" y="656144"/>
                  </a:lnTo>
                  <a:lnTo>
                    <a:pt x="527348" y="655254"/>
                  </a:lnTo>
                  <a:lnTo>
                    <a:pt x="531437" y="654363"/>
                  </a:lnTo>
                  <a:lnTo>
                    <a:pt x="535431" y="653139"/>
                  </a:lnTo>
                  <a:lnTo>
                    <a:pt x="539616" y="651470"/>
                  </a:lnTo>
                  <a:lnTo>
                    <a:pt x="543610" y="649468"/>
                  </a:lnTo>
                  <a:lnTo>
                    <a:pt x="547605" y="647576"/>
                  </a:lnTo>
                  <a:lnTo>
                    <a:pt x="551789" y="645462"/>
                  </a:lnTo>
                  <a:lnTo>
                    <a:pt x="555783" y="643459"/>
                  </a:lnTo>
                  <a:lnTo>
                    <a:pt x="559778" y="641790"/>
                  </a:lnTo>
                  <a:lnTo>
                    <a:pt x="563772" y="640010"/>
                  </a:lnTo>
                  <a:lnTo>
                    <a:pt x="567957" y="637228"/>
                  </a:lnTo>
                  <a:lnTo>
                    <a:pt x="571951" y="634780"/>
                  </a:lnTo>
                  <a:lnTo>
                    <a:pt x="576040" y="632889"/>
                  </a:lnTo>
                  <a:lnTo>
                    <a:pt x="580130" y="630886"/>
                  </a:lnTo>
                  <a:lnTo>
                    <a:pt x="600387" y="625768"/>
                  </a:lnTo>
                  <a:lnTo>
                    <a:pt x="604381" y="625990"/>
                  </a:lnTo>
                  <a:lnTo>
                    <a:pt x="608566" y="626324"/>
                  </a:lnTo>
                  <a:lnTo>
                    <a:pt x="612560" y="627325"/>
                  </a:lnTo>
                  <a:lnTo>
                    <a:pt x="616555" y="626769"/>
                  </a:lnTo>
                  <a:lnTo>
                    <a:pt x="620644" y="626324"/>
                  </a:lnTo>
                  <a:lnTo>
                    <a:pt x="624733" y="626213"/>
                  </a:lnTo>
                  <a:lnTo>
                    <a:pt x="628823" y="626213"/>
                  </a:lnTo>
                  <a:lnTo>
                    <a:pt x="632817" y="626880"/>
                  </a:lnTo>
                  <a:lnTo>
                    <a:pt x="636812" y="627882"/>
                  </a:lnTo>
                  <a:lnTo>
                    <a:pt x="640996" y="628772"/>
                  </a:lnTo>
                  <a:lnTo>
                    <a:pt x="644990" y="630107"/>
                  </a:lnTo>
                  <a:lnTo>
                    <a:pt x="648985" y="631776"/>
                  </a:lnTo>
                  <a:lnTo>
                    <a:pt x="653169" y="632777"/>
                  </a:lnTo>
                  <a:lnTo>
                    <a:pt x="677421" y="645351"/>
                  </a:lnTo>
                  <a:lnTo>
                    <a:pt x="681605" y="647354"/>
                  </a:lnTo>
                  <a:lnTo>
                    <a:pt x="685600" y="649245"/>
                  </a:lnTo>
                  <a:lnTo>
                    <a:pt x="689594" y="651693"/>
                  </a:lnTo>
                  <a:lnTo>
                    <a:pt x="693588" y="654363"/>
                  </a:lnTo>
                  <a:lnTo>
                    <a:pt x="697773" y="657145"/>
                  </a:lnTo>
                  <a:lnTo>
                    <a:pt x="701767" y="659927"/>
                  </a:lnTo>
                  <a:lnTo>
                    <a:pt x="705761" y="663153"/>
                  </a:lnTo>
                  <a:lnTo>
                    <a:pt x="709946" y="666158"/>
                  </a:lnTo>
                  <a:lnTo>
                    <a:pt x="713940" y="669162"/>
                  </a:lnTo>
                  <a:lnTo>
                    <a:pt x="718030" y="672389"/>
                  </a:lnTo>
                  <a:lnTo>
                    <a:pt x="722024" y="674058"/>
                  </a:lnTo>
                  <a:lnTo>
                    <a:pt x="726209" y="674948"/>
                  </a:lnTo>
                  <a:lnTo>
                    <a:pt x="730203" y="676061"/>
                  </a:lnTo>
                  <a:lnTo>
                    <a:pt x="734197" y="677396"/>
                  </a:lnTo>
                  <a:lnTo>
                    <a:pt x="738382" y="678508"/>
                  </a:lnTo>
                  <a:lnTo>
                    <a:pt x="742376" y="679844"/>
                  </a:lnTo>
                  <a:lnTo>
                    <a:pt x="746371" y="681179"/>
                  </a:lnTo>
                  <a:lnTo>
                    <a:pt x="750365" y="682848"/>
                  </a:lnTo>
                  <a:lnTo>
                    <a:pt x="754549" y="684183"/>
                  </a:lnTo>
                  <a:lnTo>
                    <a:pt x="758544" y="685630"/>
                  </a:lnTo>
                  <a:lnTo>
                    <a:pt x="762633" y="687299"/>
                  </a:lnTo>
                  <a:lnTo>
                    <a:pt x="766818" y="688634"/>
                  </a:lnTo>
                  <a:lnTo>
                    <a:pt x="790974" y="694308"/>
                  </a:lnTo>
                  <a:lnTo>
                    <a:pt x="794968" y="694308"/>
                  </a:lnTo>
                  <a:lnTo>
                    <a:pt x="799153" y="694642"/>
                  </a:lnTo>
                  <a:lnTo>
                    <a:pt x="803242" y="695087"/>
                  </a:lnTo>
                  <a:lnTo>
                    <a:pt x="807237" y="695755"/>
                  </a:lnTo>
                  <a:lnTo>
                    <a:pt x="811421" y="696756"/>
                  </a:lnTo>
                  <a:lnTo>
                    <a:pt x="815416" y="697090"/>
                  </a:lnTo>
                  <a:lnTo>
                    <a:pt x="819410" y="696534"/>
                  </a:lnTo>
                  <a:lnTo>
                    <a:pt x="823404" y="695977"/>
                  </a:lnTo>
                  <a:lnTo>
                    <a:pt x="827589" y="695644"/>
                  </a:lnTo>
                  <a:lnTo>
                    <a:pt x="831583" y="695199"/>
                  </a:lnTo>
                  <a:lnTo>
                    <a:pt x="835578" y="695199"/>
                  </a:lnTo>
                  <a:lnTo>
                    <a:pt x="839762" y="694865"/>
                  </a:lnTo>
                  <a:lnTo>
                    <a:pt x="843756" y="694642"/>
                  </a:lnTo>
                  <a:lnTo>
                    <a:pt x="847846" y="694308"/>
                  </a:lnTo>
                  <a:lnTo>
                    <a:pt x="851840" y="693975"/>
                  </a:lnTo>
                  <a:lnTo>
                    <a:pt x="856025" y="692973"/>
                  </a:lnTo>
                  <a:lnTo>
                    <a:pt x="860019" y="692194"/>
                  </a:lnTo>
                  <a:lnTo>
                    <a:pt x="864013" y="691527"/>
                  </a:lnTo>
                  <a:lnTo>
                    <a:pt x="868198" y="691082"/>
                  </a:lnTo>
                  <a:lnTo>
                    <a:pt x="872192" y="690748"/>
                  </a:lnTo>
                  <a:lnTo>
                    <a:pt x="876187" y="690191"/>
                  </a:lnTo>
                  <a:lnTo>
                    <a:pt x="880181" y="689746"/>
                  </a:lnTo>
                  <a:lnTo>
                    <a:pt x="884366" y="689413"/>
                  </a:lnTo>
                  <a:lnTo>
                    <a:pt x="888360" y="689079"/>
                  </a:lnTo>
                  <a:lnTo>
                    <a:pt x="892449" y="689079"/>
                  </a:lnTo>
                  <a:lnTo>
                    <a:pt x="896539" y="689079"/>
                  </a:lnTo>
                  <a:lnTo>
                    <a:pt x="900628" y="689190"/>
                  </a:lnTo>
                  <a:lnTo>
                    <a:pt x="904623" y="689635"/>
                  </a:lnTo>
                  <a:lnTo>
                    <a:pt x="908617" y="689969"/>
                  </a:lnTo>
                  <a:lnTo>
                    <a:pt x="912801" y="690191"/>
                  </a:lnTo>
                  <a:lnTo>
                    <a:pt x="916796" y="690303"/>
                  </a:lnTo>
                  <a:lnTo>
                    <a:pt x="920790" y="690748"/>
                  </a:lnTo>
                  <a:lnTo>
                    <a:pt x="924975" y="690748"/>
                  </a:lnTo>
                  <a:lnTo>
                    <a:pt x="928969" y="690303"/>
                  </a:lnTo>
                  <a:lnTo>
                    <a:pt x="932963" y="690191"/>
                  </a:lnTo>
                  <a:lnTo>
                    <a:pt x="937053" y="689969"/>
                  </a:lnTo>
                  <a:lnTo>
                    <a:pt x="941142" y="690191"/>
                  </a:lnTo>
                  <a:lnTo>
                    <a:pt x="945232" y="690303"/>
                  </a:lnTo>
                  <a:lnTo>
                    <a:pt x="949226" y="690748"/>
                  </a:lnTo>
                  <a:lnTo>
                    <a:pt x="953220" y="691304"/>
                  </a:lnTo>
                  <a:lnTo>
                    <a:pt x="957405" y="691082"/>
                  </a:lnTo>
                  <a:lnTo>
                    <a:pt x="961399" y="691082"/>
                  </a:lnTo>
                  <a:lnTo>
                    <a:pt x="965394" y="691304"/>
                  </a:lnTo>
                  <a:lnTo>
                    <a:pt x="969578" y="691527"/>
                  </a:lnTo>
                  <a:lnTo>
                    <a:pt x="973573" y="691527"/>
                  </a:lnTo>
                  <a:lnTo>
                    <a:pt x="977567" y="691638"/>
                  </a:lnTo>
                  <a:lnTo>
                    <a:pt x="981656" y="692194"/>
                  </a:lnTo>
                  <a:lnTo>
                    <a:pt x="985746" y="691860"/>
                  </a:lnTo>
                  <a:lnTo>
                    <a:pt x="989835" y="691638"/>
                  </a:lnTo>
                  <a:lnTo>
                    <a:pt x="993830" y="691304"/>
                  </a:lnTo>
                  <a:lnTo>
                    <a:pt x="998014" y="689969"/>
                  </a:lnTo>
                  <a:lnTo>
                    <a:pt x="1002008" y="689079"/>
                  </a:lnTo>
                  <a:lnTo>
                    <a:pt x="1026355" y="685518"/>
                  </a:lnTo>
                  <a:lnTo>
                    <a:pt x="1030349" y="684183"/>
                  </a:lnTo>
                  <a:lnTo>
                    <a:pt x="1050606" y="680177"/>
                  </a:lnTo>
                  <a:lnTo>
                    <a:pt x="1054791" y="679510"/>
                  </a:lnTo>
                  <a:lnTo>
                    <a:pt x="1075048" y="676617"/>
                  </a:lnTo>
                  <a:lnTo>
                    <a:pt x="1079042" y="676617"/>
                  </a:lnTo>
                  <a:lnTo>
                    <a:pt x="1083036" y="676839"/>
                  </a:lnTo>
                  <a:lnTo>
                    <a:pt x="1087221" y="677062"/>
                  </a:lnTo>
                  <a:lnTo>
                    <a:pt x="1091215" y="677618"/>
                  </a:lnTo>
                  <a:lnTo>
                    <a:pt x="1095210" y="678175"/>
                  </a:lnTo>
                  <a:lnTo>
                    <a:pt x="1099394" y="679065"/>
                  </a:lnTo>
                  <a:lnTo>
                    <a:pt x="1103389" y="680066"/>
                  </a:lnTo>
                  <a:lnTo>
                    <a:pt x="1107383" y="681401"/>
                  </a:lnTo>
                  <a:lnTo>
                    <a:pt x="1111377" y="682625"/>
                  </a:lnTo>
                  <a:lnTo>
                    <a:pt x="1115562" y="682291"/>
                  </a:lnTo>
                  <a:lnTo>
                    <a:pt x="1119651" y="681735"/>
                  </a:lnTo>
                  <a:lnTo>
                    <a:pt x="1123646" y="681401"/>
                  </a:lnTo>
                  <a:lnTo>
                    <a:pt x="1127830" y="680622"/>
                  </a:lnTo>
                  <a:lnTo>
                    <a:pt x="1131824" y="679844"/>
                  </a:lnTo>
                  <a:lnTo>
                    <a:pt x="1135819" y="679287"/>
                  </a:lnTo>
                  <a:lnTo>
                    <a:pt x="1139813" y="678953"/>
                  </a:lnTo>
                  <a:lnTo>
                    <a:pt x="1143998" y="678953"/>
                  </a:lnTo>
                  <a:lnTo>
                    <a:pt x="1147992" y="679065"/>
                  </a:lnTo>
                  <a:lnTo>
                    <a:pt x="1151986" y="679510"/>
                  </a:lnTo>
                  <a:lnTo>
                    <a:pt x="1156171" y="679844"/>
                  </a:lnTo>
                  <a:lnTo>
                    <a:pt x="1160165" y="679621"/>
                  </a:lnTo>
                  <a:lnTo>
                    <a:pt x="1164255" y="679621"/>
                  </a:lnTo>
                  <a:lnTo>
                    <a:pt x="1168249" y="680066"/>
                  </a:lnTo>
                  <a:lnTo>
                    <a:pt x="1172434" y="680400"/>
                  </a:lnTo>
                  <a:lnTo>
                    <a:pt x="1176428" y="681179"/>
                  </a:lnTo>
                  <a:lnTo>
                    <a:pt x="1180422" y="681958"/>
                  </a:lnTo>
                  <a:lnTo>
                    <a:pt x="1184607" y="682848"/>
                  </a:lnTo>
                  <a:lnTo>
                    <a:pt x="1208858" y="686631"/>
                  </a:lnTo>
                  <a:lnTo>
                    <a:pt x="1212948" y="687744"/>
                  </a:lnTo>
                </a:path>
              </a:pathLst>
            </a:custGeom>
            <a:ln w="6948">
              <a:solidFill>
                <a:srgbClr val="00BE7E"/>
              </a:solidFill>
            </a:ln>
          </p:spPr>
          <p:txBody>
            <a:bodyPr wrap="square" lIns="0" tIns="0" rIns="0" bIns="0" rtlCol="0"/>
            <a:lstStyle/>
            <a:p>
              <a:endParaRPr/>
            </a:p>
          </p:txBody>
        </p:sp>
        <p:sp>
          <p:nvSpPr>
            <p:cNvPr id="27" name="object 27"/>
            <p:cNvSpPr/>
            <p:nvPr/>
          </p:nvSpPr>
          <p:spPr>
            <a:xfrm>
              <a:off x="4760756" y="2231394"/>
              <a:ext cx="29209" cy="982344"/>
            </a:xfrm>
            <a:custGeom>
              <a:avLst/>
              <a:gdLst/>
              <a:ahLst/>
              <a:cxnLst/>
              <a:rect l="l" t="t" r="r" b="b"/>
              <a:pathLst>
                <a:path w="29210" h="982344">
                  <a:moveTo>
                    <a:pt x="28626" y="982046"/>
                  </a:moveTo>
                  <a:lnTo>
                    <a:pt x="28626" y="0"/>
                  </a:lnTo>
                </a:path>
                <a:path w="29210" h="982344">
                  <a:moveTo>
                    <a:pt x="28626" y="929083"/>
                  </a:moveTo>
                  <a:lnTo>
                    <a:pt x="0" y="929083"/>
                  </a:lnTo>
                </a:path>
              </a:pathLst>
            </a:custGeom>
            <a:ln w="4456">
              <a:solidFill>
                <a:srgbClr val="000000"/>
              </a:solidFill>
            </a:ln>
          </p:spPr>
          <p:txBody>
            <a:bodyPr wrap="square" lIns="0" tIns="0" rIns="0" bIns="0" rtlCol="0"/>
            <a:lstStyle/>
            <a:p>
              <a:endParaRPr/>
            </a:p>
          </p:txBody>
        </p:sp>
        <p:sp>
          <p:nvSpPr>
            <p:cNvPr id="28" name="object 28"/>
            <p:cNvSpPr/>
            <p:nvPr/>
          </p:nvSpPr>
          <p:spPr>
            <a:xfrm>
              <a:off x="4709590" y="3132661"/>
              <a:ext cx="32384" cy="59055"/>
            </a:xfrm>
            <a:custGeom>
              <a:avLst/>
              <a:gdLst/>
              <a:ahLst/>
              <a:cxnLst/>
              <a:rect l="l" t="t" r="r" b="b"/>
              <a:pathLst>
                <a:path w="32385" h="59055">
                  <a:moveTo>
                    <a:pt x="18640" y="0"/>
                  </a:moveTo>
                  <a:lnTo>
                    <a:pt x="12458" y="0"/>
                  </a:lnTo>
                  <a:lnTo>
                    <a:pt x="9510" y="1112"/>
                  </a:lnTo>
                  <a:lnTo>
                    <a:pt x="7132" y="3338"/>
                  </a:lnTo>
                  <a:lnTo>
                    <a:pt x="4755" y="5674"/>
                  </a:lnTo>
                  <a:lnTo>
                    <a:pt x="2948" y="8790"/>
                  </a:lnTo>
                  <a:lnTo>
                    <a:pt x="1606" y="13685"/>
                  </a:lnTo>
                  <a:lnTo>
                    <a:pt x="570" y="17135"/>
                  </a:lnTo>
                  <a:lnTo>
                    <a:pt x="0" y="22587"/>
                  </a:lnTo>
                  <a:lnTo>
                    <a:pt x="0" y="40167"/>
                  </a:lnTo>
                  <a:lnTo>
                    <a:pt x="1616" y="47956"/>
                  </a:lnTo>
                  <a:lnTo>
                    <a:pt x="5072" y="53074"/>
                  </a:lnTo>
                  <a:lnTo>
                    <a:pt x="7513" y="56746"/>
                  </a:lnTo>
                  <a:lnTo>
                    <a:pt x="11317" y="58749"/>
                  </a:lnTo>
                  <a:lnTo>
                    <a:pt x="19591" y="58749"/>
                  </a:lnTo>
                  <a:lnTo>
                    <a:pt x="22634" y="57636"/>
                  </a:lnTo>
                  <a:lnTo>
                    <a:pt x="27294" y="53074"/>
                  </a:lnTo>
                  <a:lnTo>
                    <a:pt x="13219" y="52963"/>
                  </a:lnTo>
                  <a:lnTo>
                    <a:pt x="10936" y="51405"/>
                  </a:lnTo>
                  <a:lnTo>
                    <a:pt x="7132" y="45174"/>
                  </a:lnTo>
                  <a:lnTo>
                    <a:pt x="6181" y="38832"/>
                  </a:lnTo>
                  <a:lnTo>
                    <a:pt x="6307" y="19138"/>
                  </a:lnTo>
                  <a:lnTo>
                    <a:pt x="7227" y="13463"/>
                  </a:lnTo>
                  <a:lnTo>
                    <a:pt x="9320" y="10014"/>
                  </a:lnTo>
                  <a:lnTo>
                    <a:pt x="10936" y="7232"/>
                  </a:lnTo>
                  <a:lnTo>
                    <a:pt x="13219" y="5897"/>
                  </a:lnTo>
                  <a:lnTo>
                    <a:pt x="27158" y="5897"/>
                  </a:lnTo>
                  <a:lnTo>
                    <a:pt x="26628" y="4895"/>
                  </a:lnTo>
                  <a:lnTo>
                    <a:pt x="24917" y="3115"/>
                  </a:lnTo>
                  <a:lnTo>
                    <a:pt x="20922" y="667"/>
                  </a:lnTo>
                  <a:lnTo>
                    <a:pt x="18640" y="0"/>
                  </a:lnTo>
                  <a:close/>
                </a:path>
                <a:path w="32385" h="59055">
                  <a:moveTo>
                    <a:pt x="27158" y="5897"/>
                  </a:moveTo>
                  <a:lnTo>
                    <a:pt x="18735" y="5897"/>
                  </a:lnTo>
                  <a:lnTo>
                    <a:pt x="21112" y="7454"/>
                  </a:lnTo>
                  <a:lnTo>
                    <a:pt x="24917" y="13685"/>
                  </a:lnTo>
                  <a:lnTo>
                    <a:pt x="25749" y="19138"/>
                  </a:lnTo>
                  <a:lnTo>
                    <a:pt x="25868" y="38832"/>
                  </a:lnTo>
                  <a:lnTo>
                    <a:pt x="24917" y="45063"/>
                  </a:lnTo>
                  <a:lnTo>
                    <a:pt x="23015" y="48290"/>
                  </a:lnTo>
                  <a:lnTo>
                    <a:pt x="21112" y="51405"/>
                  </a:lnTo>
                  <a:lnTo>
                    <a:pt x="18830" y="52963"/>
                  </a:lnTo>
                  <a:lnTo>
                    <a:pt x="27356" y="52963"/>
                  </a:lnTo>
                  <a:lnTo>
                    <a:pt x="29101" y="49847"/>
                  </a:lnTo>
                  <a:lnTo>
                    <a:pt x="30443" y="45063"/>
                  </a:lnTo>
                  <a:lnTo>
                    <a:pt x="31479" y="41614"/>
                  </a:lnTo>
                  <a:lnTo>
                    <a:pt x="32049" y="36161"/>
                  </a:lnTo>
                  <a:lnTo>
                    <a:pt x="31957" y="22587"/>
                  </a:lnTo>
                  <a:lnTo>
                    <a:pt x="31669" y="19138"/>
                  </a:lnTo>
                  <a:lnTo>
                    <a:pt x="30908" y="15799"/>
                  </a:lnTo>
                  <a:lnTo>
                    <a:pt x="30242" y="12461"/>
                  </a:lnTo>
                  <a:lnTo>
                    <a:pt x="29196" y="9569"/>
                  </a:lnTo>
                  <a:lnTo>
                    <a:pt x="27865" y="7232"/>
                  </a:lnTo>
                  <a:lnTo>
                    <a:pt x="27158" y="5897"/>
                  </a:lnTo>
                  <a:close/>
                </a:path>
              </a:pathLst>
            </a:custGeom>
            <a:solidFill>
              <a:srgbClr val="000000"/>
            </a:solidFill>
          </p:spPr>
          <p:txBody>
            <a:bodyPr wrap="square" lIns="0" tIns="0" rIns="0" bIns="0" rtlCol="0"/>
            <a:lstStyle/>
            <a:p>
              <a:endParaRPr/>
            </a:p>
          </p:txBody>
        </p:sp>
        <p:sp>
          <p:nvSpPr>
            <p:cNvPr id="29" name="object 29"/>
            <p:cNvSpPr/>
            <p:nvPr/>
          </p:nvSpPr>
          <p:spPr>
            <a:xfrm>
              <a:off x="4760756" y="2985342"/>
              <a:ext cx="29209" cy="0"/>
            </a:xfrm>
            <a:custGeom>
              <a:avLst/>
              <a:gdLst/>
              <a:ahLst/>
              <a:cxnLst/>
              <a:rect l="l" t="t" r="r" b="b"/>
              <a:pathLst>
                <a:path w="29210">
                  <a:moveTo>
                    <a:pt x="28626" y="0"/>
                  </a:moveTo>
                  <a:lnTo>
                    <a:pt x="0" y="0"/>
                  </a:lnTo>
                </a:path>
              </a:pathLst>
            </a:custGeom>
            <a:ln w="4805">
              <a:solidFill>
                <a:srgbClr val="000000"/>
              </a:solidFill>
            </a:ln>
          </p:spPr>
          <p:txBody>
            <a:bodyPr wrap="square" lIns="0" tIns="0" rIns="0" bIns="0" rtlCol="0"/>
            <a:lstStyle/>
            <a:p>
              <a:endParaRPr/>
            </a:p>
          </p:txBody>
        </p:sp>
        <p:sp>
          <p:nvSpPr>
            <p:cNvPr id="30" name="object 30"/>
            <p:cNvSpPr/>
            <p:nvPr/>
          </p:nvSpPr>
          <p:spPr>
            <a:xfrm>
              <a:off x="4714155" y="2957526"/>
              <a:ext cx="18415" cy="57785"/>
            </a:xfrm>
            <a:custGeom>
              <a:avLst/>
              <a:gdLst/>
              <a:ahLst/>
              <a:cxnLst/>
              <a:rect l="l" t="t" r="r" b="b"/>
              <a:pathLst>
                <a:path w="18414" h="57785">
                  <a:moveTo>
                    <a:pt x="18164" y="0"/>
                  </a:moveTo>
                  <a:lnTo>
                    <a:pt x="14265" y="0"/>
                  </a:lnTo>
                  <a:lnTo>
                    <a:pt x="13219" y="2559"/>
                  </a:lnTo>
                  <a:lnTo>
                    <a:pt x="11412" y="5118"/>
                  </a:lnTo>
                  <a:lnTo>
                    <a:pt x="6371" y="10347"/>
                  </a:lnTo>
                  <a:lnTo>
                    <a:pt x="3423" y="12573"/>
                  </a:lnTo>
                  <a:lnTo>
                    <a:pt x="0" y="14464"/>
                  </a:lnTo>
                  <a:lnTo>
                    <a:pt x="0" y="21252"/>
                  </a:lnTo>
                  <a:lnTo>
                    <a:pt x="12078" y="12795"/>
                  </a:lnTo>
                  <a:lnTo>
                    <a:pt x="12078" y="57747"/>
                  </a:lnTo>
                  <a:lnTo>
                    <a:pt x="18164" y="57747"/>
                  </a:lnTo>
                  <a:lnTo>
                    <a:pt x="18164" y="0"/>
                  </a:lnTo>
                  <a:close/>
                </a:path>
              </a:pathLst>
            </a:custGeom>
            <a:solidFill>
              <a:srgbClr val="000000"/>
            </a:solidFill>
          </p:spPr>
          <p:txBody>
            <a:bodyPr wrap="square" lIns="0" tIns="0" rIns="0" bIns="0" rtlCol="0"/>
            <a:lstStyle/>
            <a:p>
              <a:endParaRPr/>
            </a:p>
          </p:txBody>
        </p:sp>
        <p:sp>
          <p:nvSpPr>
            <p:cNvPr id="31" name="object 31"/>
            <p:cNvSpPr/>
            <p:nvPr/>
          </p:nvSpPr>
          <p:spPr>
            <a:xfrm>
              <a:off x="4760756" y="2810096"/>
              <a:ext cx="29209" cy="0"/>
            </a:xfrm>
            <a:custGeom>
              <a:avLst/>
              <a:gdLst/>
              <a:ahLst/>
              <a:cxnLst/>
              <a:rect l="l" t="t" r="r" b="b"/>
              <a:pathLst>
                <a:path w="29210">
                  <a:moveTo>
                    <a:pt x="28626" y="0"/>
                  </a:moveTo>
                  <a:lnTo>
                    <a:pt x="0" y="0"/>
                  </a:lnTo>
                </a:path>
              </a:pathLst>
            </a:custGeom>
            <a:ln w="4805">
              <a:solidFill>
                <a:srgbClr val="000000"/>
              </a:solidFill>
            </a:ln>
          </p:spPr>
          <p:txBody>
            <a:bodyPr wrap="square" lIns="0" tIns="0" rIns="0" bIns="0" rtlCol="0"/>
            <a:lstStyle/>
            <a:p>
              <a:endParaRPr/>
            </a:p>
          </p:txBody>
        </p:sp>
        <p:sp>
          <p:nvSpPr>
            <p:cNvPr id="32" name="object 32"/>
            <p:cNvSpPr/>
            <p:nvPr/>
          </p:nvSpPr>
          <p:spPr>
            <a:xfrm>
              <a:off x="4708734" y="2782279"/>
              <a:ext cx="33020" cy="57785"/>
            </a:xfrm>
            <a:custGeom>
              <a:avLst/>
              <a:gdLst/>
              <a:ahLst/>
              <a:cxnLst/>
              <a:rect l="l" t="t" r="r" b="b"/>
              <a:pathLst>
                <a:path w="33020" h="57785">
                  <a:moveTo>
                    <a:pt x="21873" y="0"/>
                  </a:moveTo>
                  <a:lnTo>
                    <a:pt x="12458" y="0"/>
                  </a:lnTo>
                  <a:lnTo>
                    <a:pt x="8749" y="1335"/>
                  </a:lnTo>
                  <a:lnTo>
                    <a:pt x="3233" y="7009"/>
                  </a:lnTo>
                  <a:lnTo>
                    <a:pt x="1616" y="11238"/>
                  </a:lnTo>
                  <a:lnTo>
                    <a:pt x="1236" y="16578"/>
                  </a:lnTo>
                  <a:lnTo>
                    <a:pt x="7418" y="17357"/>
                  </a:lnTo>
                  <a:lnTo>
                    <a:pt x="7418" y="13685"/>
                  </a:lnTo>
                  <a:lnTo>
                    <a:pt x="8273" y="10904"/>
                  </a:lnTo>
                  <a:lnTo>
                    <a:pt x="10080" y="8901"/>
                  </a:lnTo>
                  <a:lnTo>
                    <a:pt x="11792" y="6787"/>
                  </a:lnTo>
                  <a:lnTo>
                    <a:pt x="14170" y="5785"/>
                  </a:lnTo>
                  <a:lnTo>
                    <a:pt x="19781" y="5785"/>
                  </a:lnTo>
                  <a:lnTo>
                    <a:pt x="21968" y="6787"/>
                  </a:lnTo>
                  <a:lnTo>
                    <a:pt x="25392" y="10570"/>
                  </a:lnTo>
                  <a:lnTo>
                    <a:pt x="26248" y="13018"/>
                  </a:lnTo>
                  <a:lnTo>
                    <a:pt x="26248" y="18470"/>
                  </a:lnTo>
                  <a:lnTo>
                    <a:pt x="25392" y="21252"/>
                  </a:lnTo>
                  <a:lnTo>
                    <a:pt x="21588" y="27260"/>
                  </a:lnTo>
                  <a:lnTo>
                    <a:pt x="17974" y="31377"/>
                  </a:lnTo>
                  <a:lnTo>
                    <a:pt x="9225" y="39722"/>
                  </a:lnTo>
                  <a:lnTo>
                    <a:pt x="6562" y="42615"/>
                  </a:lnTo>
                  <a:lnTo>
                    <a:pt x="2948" y="47733"/>
                  </a:lnTo>
                  <a:lnTo>
                    <a:pt x="1616" y="50181"/>
                  </a:lnTo>
                  <a:lnTo>
                    <a:pt x="285" y="54409"/>
                  </a:lnTo>
                  <a:lnTo>
                    <a:pt x="0" y="56078"/>
                  </a:lnTo>
                  <a:lnTo>
                    <a:pt x="95" y="57747"/>
                  </a:lnTo>
                  <a:lnTo>
                    <a:pt x="32525" y="57747"/>
                  </a:lnTo>
                  <a:lnTo>
                    <a:pt x="32525" y="50960"/>
                  </a:lnTo>
                  <a:lnTo>
                    <a:pt x="8464" y="50960"/>
                  </a:lnTo>
                  <a:lnTo>
                    <a:pt x="9129" y="49625"/>
                  </a:lnTo>
                  <a:lnTo>
                    <a:pt x="9985" y="48401"/>
                  </a:lnTo>
                  <a:lnTo>
                    <a:pt x="11983" y="45842"/>
                  </a:lnTo>
                  <a:lnTo>
                    <a:pt x="14360" y="43394"/>
                  </a:lnTo>
                  <a:lnTo>
                    <a:pt x="22349" y="35605"/>
                  </a:lnTo>
                  <a:lnTo>
                    <a:pt x="25392" y="32156"/>
                  </a:lnTo>
                  <a:lnTo>
                    <a:pt x="29196" y="27260"/>
                  </a:lnTo>
                  <a:lnTo>
                    <a:pt x="30528" y="24923"/>
                  </a:lnTo>
                  <a:lnTo>
                    <a:pt x="32049" y="20473"/>
                  </a:lnTo>
                  <a:lnTo>
                    <a:pt x="32525" y="18247"/>
                  </a:lnTo>
                  <a:lnTo>
                    <a:pt x="32525" y="11460"/>
                  </a:lnTo>
                  <a:lnTo>
                    <a:pt x="31098" y="7566"/>
                  </a:lnTo>
                  <a:lnTo>
                    <a:pt x="25582" y="1446"/>
                  </a:lnTo>
                  <a:lnTo>
                    <a:pt x="21873" y="0"/>
                  </a:lnTo>
                  <a:close/>
                </a:path>
              </a:pathLst>
            </a:custGeom>
            <a:solidFill>
              <a:srgbClr val="000000"/>
            </a:solidFill>
          </p:spPr>
          <p:txBody>
            <a:bodyPr wrap="square" lIns="0" tIns="0" rIns="0" bIns="0" rtlCol="0"/>
            <a:lstStyle/>
            <a:p>
              <a:endParaRPr/>
            </a:p>
          </p:txBody>
        </p:sp>
        <p:sp>
          <p:nvSpPr>
            <p:cNvPr id="33" name="object 33"/>
            <p:cNvSpPr/>
            <p:nvPr/>
          </p:nvSpPr>
          <p:spPr>
            <a:xfrm>
              <a:off x="4760756" y="2634739"/>
              <a:ext cx="29209" cy="0"/>
            </a:xfrm>
            <a:custGeom>
              <a:avLst/>
              <a:gdLst/>
              <a:ahLst/>
              <a:cxnLst/>
              <a:rect l="l" t="t" r="r" b="b"/>
              <a:pathLst>
                <a:path w="29210">
                  <a:moveTo>
                    <a:pt x="28626" y="0"/>
                  </a:moveTo>
                  <a:lnTo>
                    <a:pt x="0" y="0"/>
                  </a:lnTo>
                </a:path>
              </a:pathLst>
            </a:custGeom>
            <a:ln w="4805">
              <a:solidFill>
                <a:srgbClr val="000000"/>
              </a:solidFill>
            </a:ln>
          </p:spPr>
          <p:txBody>
            <a:bodyPr wrap="square" lIns="0" tIns="0" rIns="0" bIns="0" rtlCol="0"/>
            <a:lstStyle/>
            <a:p>
              <a:endParaRPr/>
            </a:p>
          </p:txBody>
        </p:sp>
        <p:sp>
          <p:nvSpPr>
            <p:cNvPr id="34" name="object 34"/>
            <p:cNvSpPr/>
            <p:nvPr/>
          </p:nvSpPr>
          <p:spPr>
            <a:xfrm>
              <a:off x="4709590" y="2606922"/>
              <a:ext cx="32384" cy="59055"/>
            </a:xfrm>
            <a:custGeom>
              <a:avLst/>
              <a:gdLst/>
              <a:ahLst/>
              <a:cxnLst/>
              <a:rect l="l" t="t" r="r" b="b"/>
              <a:pathLst>
                <a:path w="32385" h="59055">
                  <a:moveTo>
                    <a:pt x="18069" y="0"/>
                  </a:moveTo>
                  <a:lnTo>
                    <a:pt x="11507" y="0"/>
                  </a:lnTo>
                  <a:lnTo>
                    <a:pt x="8273" y="1335"/>
                  </a:lnTo>
                  <a:lnTo>
                    <a:pt x="5611" y="3894"/>
                  </a:lnTo>
                  <a:lnTo>
                    <a:pt x="3043" y="6564"/>
                  </a:lnTo>
                  <a:lnTo>
                    <a:pt x="1331" y="10236"/>
                  </a:lnTo>
                  <a:lnTo>
                    <a:pt x="570" y="14909"/>
                  </a:lnTo>
                  <a:lnTo>
                    <a:pt x="6657" y="16133"/>
                  </a:lnTo>
                  <a:lnTo>
                    <a:pt x="7132" y="12684"/>
                  </a:lnTo>
                  <a:lnTo>
                    <a:pt x="8083" y="10125"/>
                  </a:lnTo>
                  <a:lnTo>
                    <a:pt x="9700" y="8456"/>
                  </a:lnTo>
                  <a:lnTo>
                    <a:pt x="11222" y="6676"/>
                  </a:lnTo>
                  <a:lnTo>
                    <a:pt x="13219" y="5785"/>
                  </a:lnTo>
                  <a:lnTo>
                    <a:pt x="17879" y="5785"/>
                  </a:lnTo>
                  <a:lnTo>
                    <a:pt x="19876" y="6676"/>
                  </a:lnTo>
                  <a:lnTo>
                    <a:pt x="22824" y="10125"/>
                  </a:lnTo>
                  <a:lnTo>
                    <a:pt x="23585" y="12239"/>
                  </a:lnTo>
                  <a:lnTo>
                    <a:pt x="23585" y="18025"/>
                  </a:lnTo>
                  <a:lnTo>
                    <a:pt x="22539" y="20473"/>
                  </a:lnTo>
                  <a:lnTo>
                    <a:pt x="18450" y="23588"/>
                  </a:lnTo>
                  <a:lnTo>
                    <a:pt x="16167" y="24478"/>
                  </a:lnTo>
                  <a:lnTo>
                    <a:pt x="13599" y="24478"/>
                  </a:lnTo>
                  <a:lnTo>
                    <a:pt x="13029" y="24367"/>
                  </a:lnTo>
                  <a:lnTo>
                    <a:pt x="12553" y="24367"/>
                  </a:lnTo>
                  <a:lnTo>
                    <a:pt x="11887" y="30598"/>
                  </a:lnTo>
                  <a:lnTo>
                    <a:pt x="13599" y="30042"/>
                  </a:lnTo>
                  <a:lnTo>
                    <a:pt x="15026" y="29708"/>
                  </a:lnTo>
                  <a:lnTo>
                    <a:pt x="19020" y="29708"/>
                  </a:lnTo>
                  <a:lnTo>
                    <a:pt x="21303" y="30821"/>
                  </a:lnTo>
                  <a:lnTo>
                    <a:pt x="24917" y="35049"/>
                  </a:lnTo>
                  <a:lnTo>
                    <a:pt x="25773" y="37719"/>
                  </a:lnTo>
                  <a:lnTo>
                    <a:pt x="25773" y="44395"/>
                  </a:lnTo>
                  <a:lnTo>
                    <a:pt x="24821" y="47177"/>
                  </a:lnTo>
                  <a:lnTo>
                    <a:pt x="20922" y="51850"/>
                  </a:lnTo>
                  <a:lnTo>
                    <a:pt x="18545" y="52963"/>
                  </a:lnTo>
                  <a:lnTo>
                    <a:pt x="13314" y="52963"/>
                  </a:lnTo>
                  <a:lnTo>
                    <a:pt x="11222" y="52073"/>
                  </a:lnTo>
                  <a:lnTo>
                    <a:pt x="7893" y="48512"/>
                  </a:lnTo>
                  <a:lnTo>
                    <a:pt x="6752" y="45619"/>
                  </a:lnTo>
                  <a:lnTo>
                    <a:pt x="6086" y="41614"/>
                  </a:lnTo>
                  <a:lnTo>
                    <a:pt x="0" y="42615"/>
                  </a:lnTo>
                  <a:lnTo>
                    <a:pt x="380" y="47399"/>
                  </a:lnTo>
                  <a:lnTo>
                    <a:pt x="1997" y="51294"/>
                  </a:lnTo>
                  <a:lnTo>
                    <a:pt x="7703" y="57302"/>
                  </a:lnTo>
                  <a:lnTo>
                    <a:pt x="11317" y="58749"/>
                  </a:lnTo>
                  <a:lnTo>
                    <a:pt x="20447" y="58749"/>
                  </a:lnTo>
                  <a:lnTo>
                    <a:pt x="24346" y="57080"/>
                  </a:lnTo>
                  <a:lnTo>
                    <a:pt x="30623" y="50070"/>
                  </a:lnTo>
                  <a:lnTo>
                    <a:pt x="32240" y="45842"/>
                  </a:lnTo>
                  <a:lnTo>
                    <a:pt x="32240" y="37052"/>
                  </a:lnTo>
                  <a:lnTo>
                    <a:pt x="31384" y="33936"/>
                  </a:lnTo>
                  <a:lnTo>
                    <a:pt x="28150" y="29040"/>
                  </a:lnTo>
                  <a:lnTo>
                    <a:pt x="25963" y="27371"/>
                  </a:lnTo>
                  <a:lnTo>
                    <a:pt x="23015" y="26592"/>
                  </a:lnTo>
                  <a:lnTo>
                    <a:pt x="25297" y="25368"/>
                  </a:lnTo>
                  <a:lnTo>
                    <a:pt x="26914" y="23811"/>
                  </a:lnTo>
                  <a:lnTo>
                    <a:pt x="29196" y="19694"/>
                  </a:lnTo>
                  <a:lnTo>
                    <a:pt x="29767" y="17468"/>
                  </a:lnTo>
                  <a:lnTo>
                    <a:pt x="29767" y="12350"/>
                  </a:lnTo>
                  <a:lnTo>
                    <a:pt x="29196" y="9902"/>
                  </a:lnTo>
                  <a:lnTo>
                    <a:pt x="26819" y="5229"/>
                  </a:lnTo>
                  <a:lnTo>
                    <a:pt x="25107" y="3338"/>
                  </a:lnTo>
                  <a:lnTo>
                    <a:pt x="20542" y="667"/>
                  </a:lnTo>
                  <a:lnTo>
                    <a:pt x="18069" y="0"/>
                  </a:lnTo>
                  <a:close/>
                </a:path>
              </a:pathLst>
            </a:custGeom>
            <a:solidFill>
              <a:srgbClr val="000000"/>
            </a:solidFill>
          </p:spPr>
          <p:txBody>
            <a:bodyPr wrap="square" lIns="0" tIns="0" rIns="0" bIns="0" rtlCol="0"/>
            <a:lstStyle/>
            <a:p>
              <a:endParaRPr/>
            </a:p>
          </p:txBody>
        </p:sp>
        <p:sp>
          <p:nvSpPr>
            <p:cNvPr id="35" name="object 35"/>
            <p:cNvSpPr/>
            <p:nvPr/>
          </p:nvSpPr>
          <p:spPr>
            <a:xfrm>
              <a:off x="4760756" y="2459604"/>
              <a:ext cx="29209" cy="0"/>
            </a:xfrm>
            <a:custGeom>
              <a:avLst/>
              <a:gdLst/>
              <a:ahLst/>
              <a:cxnLst/>
              <a:rect l="l" t="t" r="r" b="b"/>
              <a:pathLst>
                <a:path w="29210">
                  <a:moveTo>
                    <a:pt x="28626" y="0"/>
                  </a:moveTo>
                  <a:lnTo>
                    <a:pt x="0" y="0"/>
                  </a:lnTo>
                </a:path>
              </a:pathLst>
            </a:custGeom>
            <a:ln w="4805">
              <a:solidFill>
                <a:srgbClr val="000000"/>
              </a:solidFill>
            </a:ln>
          </p:spPr>
          <p:txBody>
            <a:bodyPr wrap="square" lIns="0" tIns="0" rIns="0" bIns="0" rtlCol="0"/>
            <a:lstStyle/>
            <a:p>
              <a:endParaRPr/>
            </a:p>
          </p:txBody>
        </p:sp>
        <p:sp>
          <p:nvSpPr>
            <p:cNvPr id="36" name="object 36"/>
            <p:cNvSpPr/>
            <p:nvPr/>
          </p:nvSpPr>
          <p:spPr>
            <a:xfrm>
              <a:off x="4707593" y="2432009"/>
              <a:ext cx="34290" cy="57785"/>
            </a:xfrm>
            <a:custGeom>
              <a:avLst/>
              <a:gdLst/>
              <a:ahLst/>
              <a:cxnLst/>
              <a:rect l="l" t="t" r="r" b="b"/>
              <a:pathLst>
                <a:path w="34289" h="57785">
                  <a:moveTo>
                    <a:pt x="27389" y="43839"/>
                  </a:moveTo>
                  <a:lnTo>
                    <a:pt x="21303" y="43839"/>
                  </a:lnTo>
                  <a:lnTo>
                    <a:pt x="21303" y="57525"/>
                  </a:lnTo>
                  <a:lnTo>
                    <a:pt x="27389" y="57525"/>
                  </a:lnTo>
                  <a:lnTo>
                    <a:pt x="27389" y="43839"/>
                  </a:lnTo>
                  <a:close/>
                </a:path>
                <a:path w="34289" h="57785">
                  <a:moveTo>
                    <a:pt x="27389" y="0"/>
                  </a:moveTo>
                  <a:lnTo>
                    <a:pt x="22444" y="0"/>
                  </a:lnTo>
                  <a:lnTo>
                    <a:pt x="0" y="37274"/>
                  </a:lnTo>
                  <a:lnTo>
                    <a:pt x="0" y="43839"/>
                  </a:lnTo>
                  <a:lnTo>
                    <a:pt x="34047" y="43839"/>
                  </a:lnTo>
                  <a:lnTo>
                    <a:pt x="34047" y="37274"/>
                  </a:lnTo>
                  <a:lnTo>
                    <a:pt x="5896" y="37274"/>
                  </a:lnTo>
                  <a:lnTo>
                    <a:pt x="21303" y="11349"/>
                  </a:lnTo>
                  <a:lnTo>
                    <a:pt x="27389" y="11349"/>
                  </a:lnTo>
                  <a:lnTo>
                    <a:pt x="27389" y="0"/>
                  </a:lnTo>
                  <a:close/>
                </a:path>
                <a:path w="34289" h="57785">
                  <a:moveTo>
                    <a:pt x="27389" y="11349"/>
                  </a:moveTo>
                  <a:lnTo>
                    <a:pt x="21303" y="11349"/>
                  </a:lnTo>
                  <a:lnTo>
                    <a:pt x="21303" y="37274"/>
                  </a:lnTo>
                  <a:lnTo>
                    <a:pt x="27389" y="37274"/>
                  </a:lnTo>
                  <a:lnTo>
                    <a:pt x="27389" y="11349"/>
                  </a:lnTo>
                  <a:close/>
                </a:path>
              </a:pathLst>
            </a:custGeom>
            <a:solidFill>
              <a:srgbClr val="000000"/>
            </a:solidFill>
          </p:spPr>
          <p:txBody>
            <a:bodyPr wrap="square" lIns="0" tIns="0" rIns="0" bIns="0" rtlCol="0"/>
            <a:lstStyle/>
            <a:p>
              <a:endParaRPr/>
            </a:p>
          </p:txBody>
        </p:sp>
        <p:sp>
          <p:nvSpPr>
            <p:cNvPr id="37" name="object 37"/>
            <p:cNvSpPr/>
            <p:nvPr/>
          </p:nvSpPr>
          <p:spPr>
            <a:xfrm>
              <a:off x="4760756" y="2284358"/>
              <a:ext cx="29209" cy="0"/>
            </a:xfrm>
            <a:custGeom>
              <a:avLst/>
              <a:gdLst/>
              <a:ahLst/>
              <a:cxnLst/>
              <a:rect l="l" t="t" r="r" b="b"/>
              <a:pathLst>
                <a:path w="29210">
                  <a:moveTo>
                    <a:pt x="28626" y="0"/>
                  </a:moveTo>
                  <a:lnTo>
                    <a:pt x="0" y="0"/>
                  </a:lnTo>
                </a:path>
              </a:pathLst>
            </a:custGeom>
            <a:ln w="4805">
              <a:solidFill>
                <a:srgbClr val="000000"/>
              </a:solidFill>
            </a:ln>
          </p:spPr>
          <p:txBody>
            <a:bodyPr wrap="square" lIns="0" tIns="0" rIns="0" bIns="0" rtlCol="0"/>
            <a:lstStyle/>
            <a:p>
              <a:endParaRPr/>
            </a:p>
          </p:txBody>
        </p:sp>
        <p:sp>
          <p:nvSpPr>
            <p:cNvPr id="38" name="object 38"/>
            <p:cNvSpPr/>
            <p:nvPr/>
          </p:nvSpPr>
          <p:spPr>
            <a:xfrm>
              <a:off x="4709590" y="2257542"/>
              <a:ext cx="33020" cy="57785"/>
            </a:xfrm>
            <a:custGeom>
              <a:avLst/>
              <a:gdLst/>
              <a:ahLst/>
              <a:cxnLst/>
              <a:rect l="l" t="t" r="r" b="b"/>
              <a:pathLst>
                <a:path w="33020" h="57785">
                  <a:moveTo>
                    <a:pt x="30242" y="0"/>
                  </a:moveTo>
                  <a:lnTo>
                    <a:pt x="5801" y="0"/>
                  </a:lnTo>
                  <a:lnTo>
                    <a:pt x="1046" y="29485"/>
                  </a:lnTo>
                  <a:lnTo>
                    <a:pt x="6752" y="30376"/>
                  </a:lnTo>
                  <a:lnTo>
                    <a:pt x="7608" y="28707"/>
                  </a:lnTo>
                  <a:lnTo>
                    <a:pt x="8844" y="27371"/>
                  </a:lnTo>
                  <a:lnTo>
                    <a:pt x="11983" y="25368"/>
                  </a:lnTo>
                  <a:lnTo>
                    <a:pt x="13694" y="24812"/>
                  </a:lnTo>
                  <a:lnTo>
                    <a:pt x="18830" y="24812"/>
                  </a:lnTo>
                  <a:lnTo>
                    <a:pt x="21303" y="26036"/>
                  </a:lnTo>
                  <a:lnTo>
                    <a:pt x="25202" y="30598"/>
                  </a:lnTo>
                  <a:lnTo>
                    <a:pt x="26153" y="33825"/>
                  </a:lnTo>
                  <a:lnTo>
                    <a:pt x="26153" y="42059"/>
                  </a:lnTo>
                  <a:lnTo>
                    <a:pt x="25202" y="45508"/>
                  </a:lnTo>
                  <a:lnTo>
                    <a:pt x="21112" y="50626"/>
                  </a:lnTo>
                  <a:lnTo>
                    <a:pt x="18640" y="51961"/>
                  </a:lnTo>
                  <a:lnTo>
                    <a:pt x="13314" y="51961"/>
                  </a:lnTo>
                  <a:lnTo>
                    <a:pt x="11317" y="50960"/>
                  </a:lnTo>
                  <a:lnTo>
                    <a:pt x="7893" y="47399"/>
                  </a:lnTo>
                  <a:lnTo>
                    <a:pt x="6752" y="44618"/>
                  </a:lnTo>
                  <a:lnTo>
                    <a:pt x="6276" y="41057"/>
                  </a:lnTo>
                  <a:lnTo>
                    <a:pt x="0" y="41614"/>
                  </a:lnTo>
                  <a:lnTo>
                    <a:pt x="380" y="46509"/>
                  </a:lnTo>
                  <a:lnTo>
                    <a:pt x="1997" y="50404"/>
                  </a:lnTo>
                  <a:lnTo>
                    <a:pt x="4850" y="53297"/>
                  </a:lnTo>
                  <a:lnTo>
                    <a:pt x="7608" y="56301"/>
                  </a:lnTo>
                  <a:lnTo>
                    <a:pt x="11317" y="57747"/>
                  </a:lnTo>
                  <a:lnTo>
                    <a:pt x="21208" y="57747"/>
                  </a:lnTo>
                  <a:lnTo>
                    <a:pt x="25582" y="55411"/>
                  </a:lnTo>
                  <a:lnTo>
                    <a:pt x="31289" y="46954"/>
                  </a:lnTo>
                  <a:lnTo>
                    <a:pt x="32620" y="42392"/>
                  </a:lnTo>
                  <a:lnTo>
                    <a:pt x="32620" y="31711"/>
                  </a:lnTo>
                  <a:lnTo>
                    <a:pt x="31098" y="27260"/>
                  </a:lnTo>
                  <a:lnTo>
                    <a:pt x="25202" y="20361"/>
                  </a:lnTo>
                  <a:lnTo>
                    <a:pt x="21588" y="18581"/>
                  </a:lnTo>
                  <a:lnTo>
                    <a:pt x="14075" y="18581"/>
                  </a:lnTo>
                  <a:lnTo>
                    <a:pt x="10936" y="19805"/>
                  </a:lnTo>
                  <a:lnTo>
                    <a:pt x="7988" y="22253"/>
                  </a:lnTo>
                  <a:lnTo>
                    <a:pt x="10651" y="6787"/>
                  </a:lnTo>
                  <a:lnTo>
                    <a:pt x="30242" y="6787"/>
                  </a:lnTo>
                  <a:lnTo>
                    <a:pt x="30242" y="0"/>
                  </a:lnTo>
                  <a:close/>
                </a:path>
              </a:pathLst>
            </a:custGeom>
            <a:solidFill>
              <a:srgbClr val="000000"/>
            </a:solidFill>
          </p:spPr>
          <p:txBody>
            <a:bodyPr wrap="square" lIns="0" tIns="0" rIns="0" bIns="0" rtlCol="0"/>
            <a:lstStyle/>
            <a:p>
              <a:endParaRPr/>
            </a:p>
          </p:txBody>
        </p:sp>
        <p:sp>
          <p:nvSpPr>
            <p:cNvPr id="39" name="object 39"/>
            <p:cNvSpPr/>
            <p:nvPr/>
          </p:nvSpPr>
          <p:spPr>
            <a:xfrm>
              <a:off x="4789382" y="3213441"/>
              <a:ext cx="1219835" cy="0"/>
            </a:xfrm>
            <a:custGeom>
              <a:avLst/>
              <a:gdLst/>
              <a:ahLst/>
              <a:cxnLst/>
              <a:rect l="l" t="t" r="r" b="b"/>
              <a:pathLst>
                <a:path w="1219835">
                  <a:moveTo>
                    <a:pt x="0" y="0"/>
                  </a:moveTo>
                  <a:lnTo>
                    <a:pt x="1219749" y="0"/>
                  </a:lnTo>
                </a:path>
              </a:pathLst>
            </a:custGeom>
            <a:ln w="4805">
              <a:solidFill>
                <a:srgbClr val="000000"/>
              </a:solidFill>
            </a:ln>
          </p:spPr>
          <p:txBody>
            <a:bodyPr wrap="square" lIns="0" tIns="0" rIns="0" bIns="0" rtlCol="0"/>
            <a:lstStyle/>
            <a:p>
              <a:endParaRPr/>
            </a:p>
          </p:txBody>
        </p:sp>
        <p:sp>
          <p:nvSpPr>
            <p:cNvPr id="40" name="object 40"/>
            <p:cNvSpPr/>
            <p:nvPr/>
          </p:nvSpPr>
          <p:spPr>
            <a:xfrm>
              <a:off x="4834556"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41" name="object 41"/>
            <p:cNvSpPr/>
            <p:nvPr/>
          </p:nvSpPr>
          <p:spPr>
            <a:xfrm>
              <a:off x="4817437" y="3278532"/>
              <a:ext cx="32384" cy="59055"/>
            </a:xfrm>
            <a:custGeom>
              <a:avLst/>
              <a:gdLst/>
              <a:ahLst/>
              <a:cxnLst/>
              <a:rect l="l" t="t" r="r" b="b"/>
              <a:pathLst>
                <a:path w="32385" h="59054">
                  <a:moveTo>
                    <a:pt x="18735" y="0"/>
                  </a:moveTo>
                  <a:lnTo>
                    <a:pt x="12458" y="0"/>
                  </a:lnTo>
                  <a:lnTo>
                    <a:pt x="9510" y="1112"/>
                  </a:lnTo>
                  <a:lnTo>
                    <a:pt x="0" y="22587"/>
                  </a:lnTo>
                  <a:lnTo>
                    <a:pt x="0" y="40167"/>
                  </a:lnTo>
                  <a:lnTo>
                    <a:pt x="1616" y="47956"/>
                  </a:lnTo>
                  <a:lnTo>
                    <a:pt x="5080" y="53074"/>
                  </a:lnTo>
                  <a:lnTo>
                    <a:pt x="7608" y="56746"/>
                  </a:lnTo>
                  <a:lnTo>
                    <a:pt x="11317" y="58749"/>
                  </a:lnTo>
                  <a:lnTo>
                    <a:pt x="19686" y="58749"/>
                  </a:lnTo>
                  <a:lnTo>
                    <a:pt x="22634" y="57636"/>
                  </a:lnTo>
                  <a:lnTo>
                    <a:pt x="25012" y="55299"/>
                  </a:lnTo>
                  <a:lnTo>
                    <a:pt x="27389" y="53074"/>
                  </a:lnTo>
                  <a:lnTo>
                    <a:pt x="13314" y="52963"/>
                  </a:lnTo>
                  <a:lnTo>
                    <a:pt x="10936" y="51405"/>
                  </a:lnTo>
                  <a:lnTo>
                    <a:pt x="9034" y="48178"/>
                  </a:lnTo>
                  <a:lnTo>
                    <a:pt x="7132" y="45063"/>
                  </a:lnTo>
                  <a:lnTo>
                    <a:pt x="6276" y="38832"/>
                  </a:lnTo>
                  <a:lnTo>
                    <a:pt x="13219" y="5785"/>
                  </a:lnTo>
                  <a:lnTo>
                    <a:pt x="27136" y="5785"/>
                  </a:lnTo>
                  <a:lnTo>
                    <a:pt x="26628" y="4895"/>
                  </a:lnTo>
                  <a:lnTo>
                    <a:pt x="25012" y="3115"/>
                  </a:lnTo>
                  <a:lnTo>
                    <a:pt x="23015" y="1891"/>
                  </a:lnTo>
                  <a:lnTo>
                    <a:pt x="21017" y="556"/>
                  </a:lnTo>
                  <a:lnTo>
                    <a:pt x="18735" y="0"/>
                  </a:lnTo>
                  <a:close/>
                </a:path>
                <a:path w="32385" h="59054">
                  <a:moveTo>
                    <a:pt x="27136" y="5785"/>
                  </a:moveTo>
                  <a:lnTo>
                    <a:pt x="18830" y="5785"/>
                  </a:lnTo>
                  <a:lnTo>
                    <a:pt x="21208" y="7343"/>
                  </a:lnTo>
                  <a:lnTo>
                    <a:pt x="23015" y="10459"/>
                  </a:lnTo>
                  <a:lnTo>
                    <a:pt x="24917" y="13574"/>
                  </a:lnTo>
                  <a:lnTo>
                    <a:pt x="25751" y="19138"/>
                  </a:lnTo>
                  <a:lnTo>
                    <a:pt x="25868" y="38832"/>
                  </a:lnTo>
                  <a:lnTo>
                    <a:pt x="24917" y="45063"/>
                  </a:lnTo>
                  <a:lnTo>
                    <a:pt x="23015" y="48178"/>
                  </a:lnTo>
                  <a:lnTo>
                    <a:pt x="21208" y="51294"/>
                  </a:lnTo>
                  <a:lnTo>
                    <a:pt x="18830" y="52963"/>
                  </a:lnTo>
                  <a:lnTo>
                    <a:pt x="27448" y="52963"/>
                  </a:lnTo>
                  <a:lnTo>
                    <a:pt x="29101" y="49847"/>
                  </a:lnTo>
                  <a:lnTo>
                    <a:pt x="30337" y="45730"/>
                  </a:lnTo>
                  <a:lnTo>
                    <a:pt x="31479" y="41614"/>
                  </a:lnTo>
                  <a:lnTo>
                    <a:pt x="32049" y="36161"/>
                  </a:lnTo>
                  <a:lnTo>
                    <a:pt x="31980" y="22587"/>
                  </a:lnTo>
                  <a:lnTo>
                    <a:pt x="31764" y="19138"/>
                  </a:lnTo>
                  <a:lnTo>
                    <a:pt x="30242" y="12461"/>
                  </a:lnTo>
                  <a:lnTo>
                    <a:pt x="29196" y="9569"/>
                  </a:lnTo>
                  <a:lnTo>
                    <a:pt x="27960" y="7232"/>
                  </a:lnTo>
                  <a:lnTo>
                    <a:pt x="27136" y="5785"/>
                  </a:lnTo>
                  <a:close/>
                </a:path>
              </a:pathLst>
            </a:custGeom>
            <a:solidFill>
              <a:srgbClr val="000000"/>
            </a:solidFill>
          </p:spPr>
          <p:txBody>
            <a:bodyPr wrap="square" lIns="0" tIns="0" rIns="0" bIns="0" rtlCol="0"/>
            <a:lstStyle/>
            <a:p>
              <a:endParaRPr/>
            </a:p>
          </p:txBody>
        </p:sp>
        <p:sp>
          <p:nvSpPr>
            <p:cNvPr id="42" name="object 42"/>
            <p:cNvSpPr/>
            <p:nvPr/>
          </p:nvSpPr>
          <p:spPr>
            <a:xfrm>
              <a:off x="5077164"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43" name="object 43"/>
            <p:cNvSpPr/>
            <p:nvPr/>
          </p:nvSpPr>
          <p:spPr>
            <a:xfrm>
              <a:off x="5053769" y="3278532"/>
              <a:ext cx="48260" cy="57785"/>
            </a:xfrm>
            <a:custGeom>
              <a:avLst/>
              <a:gdLst/>
              <a:ahLst/>
              <a:cxnLst/>
              <a:rect l="l" t="t" r="r" b="b"/>
              <a:pathLst>
                <a:path w="48260" h="57785">
                  <a:moveTo>
                    <a:pt x="6847" y="49736"/>
                  </a:moveTo>
                  <a:lnTo>
                    <a:pt x="0" y="49736"/>
                  </a:lnTo>
                  <a:lnTo>
                    <a:pt x="0" y="57747"/>
                  </a:lnTo>
                  <a:lnTo>
                    <a:pt x="6847" y="57747"/>
                  </a:lnTo>
                  <a:lnTo>
                    <a:pt x="6847" y="49736"/>
                  </a:lnTo>
                  <a:close/>
                </a:path>
                <a:path w="48260" h="57785">
                  <a:moveTo>
                    <a:pt x="44829" y="5785"/>
                  </a:moveTo>
                  <a:lnTo>
                    <a:pt x="35188" y="5785"/>
                  </a:lnTo>
                  <a:lnTo>
                    <a:pt x="37470" y="6787"/>
                  </a:lnTo>
                  <a:lnTo>
                    <a:pt x="39182" y="8678"/>
                  </a:lnTo>
                  <a:lnTo>
                    <a:pt x="40894" y="10681"/>
                  </a:lnTo>
                  <a:lnTo>
                    <a:pt x="41750" y="13018"/>
                  </a:lnTo>
                  <a:lnTo>
                    <a:pt x="41750" y="18470"/>
                  </a:lnTo>
                  <a:lnTo>
                    <a:pt x="40799" y="21252"/>
                  </a:lnTo>
                  <a:lnTo>
                    <a:pt x="36995" y="27260"/>
                  </a:lnTo>
                  <a:lnTo>
                    <a:pt x="33381" y="31377"/>
                  </a:lnTo>
                  <a:lnTo>
                    <a:pt x="28055" y="36495"/>
                  </a:lnTo>
                  <a:lnTo>
                    <a:pt x="24631" y="39722"/>
                  </a:lnTo>
                  <a:lnTo>
                    <a:pt x="21968" y="42726"/>
                  </a:lnTo>
                  <a:lnTo>
                    <a:pt x="15406" y="56078"/>
                  </a:lnTo>
                  <a:lnTo>
                    <a:pt x="15501" y="57747"/>
                  </a:lnTo>
                  <a:lnTo>
                    <a:pt x="48027" y="57747"/>
                  </a:lnTo>
                  <a:lnTo>
                    <a:pt x="48027" y="50960"/>
                  </a:lnTo>
                  <a:lnTo>
                    <a:pt x="23870" y="50960"/>
                  </a:lnTo>
                  <a:lnTo>
                    <a:pt x="24536" y="49625"/>
                  </a:lnTo>
                  <a:lnTo>
                    <a:pt x="25392" y="48401"/>
                  </a:lnTo>
                  <a:lnTo>
                    <a:pt x="26438" y="47177"/>
                  </a:lnTo>
                  <a:lnTo>
                    <a:pt x="27484" y="45842"/>
                  </a:lnTo>
                  <a:lnTo>
                    <a:pt x="29767" y="43394"/>
                  </a:lnTo>
                  <a:lnTo>
                    <a:pt x="33496" y="39722"/>
                  </a:lnTo>
                  <a:lnTo>
                    <a:pt x="37756" y="35605"/>
                  </a:lnTo>
                  <a:lnTo>
                    <a:pt x="40799" y="32267"/>
                  </a:lnTo>
                  <a:lnTo>
                    <a:pt x="42701" y="29708"/>
                  </a:lnTo>
                  <a:lnTo>
                    <a:pt x="44603" y="27260"/>
                  </a:lnTo>
                  <a:lnTo>
                    <a:pt x="45934" y="24923"/>
                  </a:lnTo>
                  <a:lnTo>
                    <a:pt x="46695" y="22698"/>
                  </a:lnTo>
                  <a:lnTo>
                    <a:pt x="47551" y="20473"/>
                  </a:lnTo>
                  <a:lnTo>
                    <a:pt x="47894" y="18470"/>
                  </a:lnTo>
                  <a:lnTo>
                    <a:pt x="47848" y="11238"/>
                  </a:lnTo>
                  <a:lnTo>
                    <a:pt x="46505" y="7677"/>
                  </a:lnTo>
                  <a:lnTo>
                    <a:pt x="44829" y="5785"/>
                  </a:lnTo>
                  <a:close/>
                </a:path>
                <a:path w="48260" h="57785">
                  <a:moveTo>
                    <a:pt x="37280" y="0"/>
                  </a:moveTo>
                  <a:lnTo>
                    <a:pt x="27960" y="0"/>
                  </a:lnTo>
                  <a:lnTo>
                    <a:pt x="24156" y="1446"/>
                  </a:lnTo>
                  <a:lnTo>
                    <a:pt x="21398" y="4228"/>
                  </a:lnTo>
                  <a:lnTo>
                    <a:pt x="18640" y="7121"/>
                  </a:lnTo>
                  <a:lnTo>
                    <a:pt x="17023" y="11238"/>
                  </a:lnTo>
                  <a:lnTo>
                    <a:pt x="16643" y="16578"/>
                  </a:lnTo>
                  <a:lnTo>
                    <a:pt x="22824" y="17357"/>
                  </a:lnTo>
                  <a:lnTo>
                    <a:pt x="22824" y="13797"/>
                  </a:lnTo>
                  <a:lnTo>
                    <a:pt x="23775" y="10904"/>
                  </a:lnTo>
                  <a:lnTo>
                    <a:pt x="25487" y="8901"/>
                  </a:lnTo>
                  <a:lnTo>
                    <a:pt x="27199" y="6787"/>
                  </a:lnTo>
                  <a:lnTo>
                    <a:pt x="29577" y="5785"/>
                  </a:lnTo>
                  <a:lnTo>
                    <a:pt x="44829" y="5785"/>
                  </a:lnTo>
                  <a:lnTo>
                    <a:pt x="41084" y="1557"/>
                  </a:lnTo>
                  <a:lnTo>
                    <a:pt x="37280" y="0"/>
                  </a:lnTo>
                  <a:close/>
                </a:path>
              </a:pathLst>
            </a:custGeom>
            <a:solidFill>
              <a:srgbClr val="000000"/>
            </a:solidFill>
          </p:spPr>
          <p:txBody>
            <a:bodyPr wrap="square" lIns="0" tIns="0" rIns="0" bIns="0" rtlCol="0"/>
            <a:lstStyle/>
            <a:p>
              <a:endParaRPr/>
            </a:p>
          </p:txBody>
        </p:sp>
        <p:sp>
          <p:nvSpPr>
            <p:cNvPr id="44" name="object 44"/>
            <p:cNvSpPr/>
            <p:nvPr/>
          </p:nvSpPr>
          <p:spPr>
            <a:xfrm>
              <a:off x="5319678"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45" name="object 45"/>
            <p:cNvSpPr/>
            <p:nvPr/>
          </p:nvSpPr>
          <p:spPr>
            <a:xfrm>
              <a:off x="5296188" y="3278755"/>
              <a:ext cx="48895" cy="57785"/>
            </a:xfrm>
            <a:custGeom>
              <a:avLst/>
              <a:gdLst/>
              <a:ahLst/>
              <a:cxnLst/>
              <a:rect l="l" t="t" r="r" b="b"/>
              <a:pathLst>
                <a:path w="48895" h="57785">
                  <a:moveTo>
                    <a:pt x="6847" y="49514"/>
                  </a:moveTo>
                  <a:lnTo>
                    <a:pt x="0" y="49514"/>
                  </a:lnTo>
                  <a:lnTo>
                    <a:pt x="0" y="57525"/>
                  </a:lnTo>
                  <a:lnTo>
                    <a:pt x="6847" y="57525"/>
                  </a:lnTo>
                  <a:lnTo>
                    <a:pt x="6847" y="49514"/>
                  </a:lnTo>
                  <a:close/>
                </a:path>
                <a:path w="48895" h="57785">
                  <a:moveTo>
                    <a:pt x="41655" y="43728"/>
                  </a:moveTo>
                  <a:lnTo>
                    <a:pt x="35663" y="43728"/>
                  </a:lnTo>
                  <a:lnTo>
                    <a:pt x="35663" y="57525"/>
                  </a:lnTo>
                  <a:lnTo>
                    <a:pt x="41655" y="57525"/>
                  </a:lnTo>
                  <a:lnTo>
                    <a:pt x="41655" y="43728"/>
                  </a:lnTo>
                  <a:close/>
                </a:path>
                <a:path w="48895" h="57785">
                  <a:moveTo>
                    <a:pt x="41655" y="0"/>
                  </a:moveTo>
                  <a:lnTo>
                    <a:pt x="36709" y="0"/>
                  </a:lnTo>
                  <a:lnTo>
                    <a:pt x="14265" y="37274"/>
                  </a:lnTo>
                  <a:lnTo>
                    <a:pt x="14265" y="43728"/>
                  </a:lnTo>
                  <a:lnTo>
                    <a:pt x="48312" y="43728"/>
                  </a:lnTo>
                  <a:lnTo>
                    <a:pt x="48312" y="37274"/>
                  </a:lnTo>
                  <a:lnTo>
                    <a:pt x="20257" y="37274"/>
                  </a:lnTo>
                  <a:lnTo>
                    <a:pt x="35663" y="11349"/>
                  </a:lnTo>
                  <a:lnTo>
                    <a:pt x="41655" y="11349"/>
                  </a:lnTo>
                  <a:lnTo>
                    <a:pt x="41655" y="0"/>
                  </a:lnTo>
                  <a:close/>
                </a:path>
                <a:path w="48895" h="57785">
                  <a:moveTo>
                    <a:pt x="41655" y="11349"/>
                  </a:moveTo>
                  <a:lnTo>
                    <a:pt x="35663" y="11349"/>
                  </a:lnTo>
                  <a:lnTo>
                    <a:pt x="35663" y="37274"/>
                  </a:lnTo>
                  <a:lnTo>
                    <a:pt x="41655" y="37274"/>
                  </a:lnTo>
                  <a:lnTo>
                    <a:pt x="41655" y="11349"/>
                  </a:lnTo>
                  <a:close/>
                </a:path>
              </a:pathLst>
            </a:custGeom>
            <a:solidFill>
              <a:srgbClr val="000000"/>
            </a:solidFill>
          </p:spPr>
          <p:txBody>
            <a:bodyPr wrap="square" lIns="0" tIns="0" rIns="0" bIns="0" rtlCol="0"/>
            <a:lstStyle/>
            <a:p>
              <a:endParaRPr/>
            </a:p>
          </p:txBody>
        </p:sp>
        <p:sp>
          <p:nvSpPr>
            <p:cNvPr id="46" name="object 46"/>
            <p:cNvSpPr/>
            <p:nvPr/>
          </p:nvSpPr>
          <p:spPr>
            <a:xfrm>
              <a:off x="5562287"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47" name="object 47"/>
            <p:cNvSpPr/>
            <p:nvPr/>
          </p:nvSpPr>
          <p:spPr>
            <a:xfrm>
              <a:off x="5538796" y="3278532"/>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7470" y="0"/>
                  </a:moveTo>
                  <a:lnTo>
                    <a:pt x="28435" y="0"/>
                  </a:lnTo>
                  <a:lnTo>
                    <a:pt x="24346" y="2225"/>
                  </a:lnTo>
                  <a:lnTo>
                    <a:pt x="17784" y="11571"/>
                  </a:lnTo>
                  <a:lnTo>
                    <a:pt x="15977" y="19694"/>
                  </a:lnTo>
                  <a:lnTo>
                    <a:pt x="15977" y="40723"/>
                  </a:lnTo>
                  <a:lnTo>
                    <a:pt x="17594" y="47845"/>
                  </a:lnTo>
                  <a:lnTo>
                    <a:pt x="20815" y="52295"/>
                  </a:lnTo>
                  <a:lnTo>
                    <a:pt x="23966" y="56523"/>
                  </a:lnTo>
                  <a:lnTo>
                    <a:pt x="28055" y="58749"/>
                  </a:lnTo>
                  <a:lnTo>
                    <a:pt x="36044" y="58749"/>
                  </a:lnTo>
                  <a:lnTo>
                    <a:pt x="38707" y="57859"/>
                  </a:lnTo>
                  <a:lnTo>
                    <a:pt x="40989" y="56301"/>
                  </a:lnTo>
                  <a:lnTo>
                    <a:pt x="43367" y="54632"/>
                  </a:lnTo>
                  <a:lnTo>
                    <a:pt x="44599" y="52963"/>
                  </a:lnTo>
                  <a:lnTo>
                    <a:pt x="31193" y="52963"/>
                  </a:lnTo>
                  <a:lnTo>
                    <a:pt x="29577" y="52295"/>
                  </a:lnTo>
                  <a:lnTo>
                    <a:pt x="22919" y="35383"/>
                  </a:lnTo>
                  <a:lnTo>
                    <a:pt x="23870" y="32378"/>
                  </a:lnTo>
                  <a:lnTo>
                    <a:pt x="25773" y="30042"/>
                  </a:lnTo>
                  <a:lnTo>
                    <a:pt x="27484" y="28039"/>
                  </a:lnTo>
                  <a:lnTo>
                    <a:pt x="21968" y="28039"/>
                  </a:lnTo>
                  <a:lnTo>
                    <a:pt x="28245" y="7677"/>
                  </a:lnTo>
                  <a:lnTo>
                    <a:pt x="29672" y="6453"/>
                  </a:lnTo>
                  <a:lnTo>
                    <a:pt x="31384" y="5785"/>
                  </a:lnTo>
                  <a:lnTo>
                    <a:pt x="45112" y="5785"/>
                  </a:lnTo>
                  <a:lnTo>
                    <a:pt x="40704" y="1223"/>
                  </a:lnTo>
                  <a:lnTo>
                    <a:pt x="37470" y="0"/>
                  </a:lnTo>
                  <a:close/>
                </a:path>
                <a:path w="48895" h="59054">
                  <a:moveTo>
                    <a:pt x="45143" y="26704"/>
                  </a:moveTo>
                  <a:lnTo>
                    <a:pt x="35473" y="26704"/>
                  </a:lnTo>
                  <a:lnTo>
                    <a:pt x="37756" y="27816"/>
                  </a:lnTo>
                  <a:lnTo>
                    <a:pt x="39562" y="30042"/>
                  </a:lnTo>
                  <a:lnTo>
                    <a:pt x="41369" y="32378"/>
                  </a:lnTo>
                  <a:lnTo>
                    <a:pt x="42287" y="35383"/>
                  </a:lnTo>
                  <a:lnTo>
                    <a:pt x="42255" y="43839"/>
                  </a:lnTo>
                  <a:lnTo>
                    <a:pt x="41369" y="46843"/>
                  </a:lnTo>
                  <a:lnTo>
                    <a:pt x="37756" y="51739"/>
                  </a:lnTo>
                  <a:lnTo>
                    <a:pt x="35568" y="52963"/>
                  </a:lnTo>
                  <a:lnTo>
                    <a:pt x="44599" y="52963"/>
                  </a:lnTo>
                  <a:lnTo>
                    <a:pt x="45174" y="52184"/>
                  </a:lnTo>
                  <a:lnTo>
                    <a:pt x="46505" y="49180"/>
                  </a:lnTo>
                  <a:lnTo>
                    <a:pt x="47836" y="46064"/>
                  </a:lnTo>
                  <a:lnTo>
                    <a:pt x="48502" y="42726"/>
                  </a:lnTo>
                  <a:lnTo>
                    <a:pt x="48502" y="33602"/>
                  </a:lnTo>
                  <a:lnTo>
                    <a:pt x="47076" y="29040"/>
                  </a:lnTo>
                  <a:lnTo>
                    <a:pt x="45143" y="26704"/>
                  </a:lnTo>
                  <a:close/>
                </a:path>
                <a:path w="48895" h="59054">
                  <a:moveTo>
                    <a:pt x="37946" y="20473"/>
                  </a:moveTo>
                  <a:lnTo>
                    <a:pt x="31669" y="20473"/>
                  </a:lnTo>
                  <a:lnTo>
                    <a:pt x="29482" y="21029"/>
                  </a:lnTo>
                  <a:lnTo>
                    <a:pt x="27389" y="22253"/>
                  </a:lnTo>
                  <a:lnTo>
                    <a:pt x="25202" y="23588"/>
                  </a:lnTo>
                  <a:lnTo>
                    <a:pt x="23490" y="25480"/>
                  </a:lnTo>
                  <a:lnTo>
                    <a:pt x="21968" y="28039"/>
                  </a:lnTo>
                  <a:lnTo>
                    <a:pt x="27484" y="28039"/>
                  </a:lnTo>
                  <a:lnTo>
                    <a:pt x="27675" y="27816"/>
                  </a:lnTo>
                  <a:lnTo>
                    <a:pt x="30052" y="26704"/>
                  </a:lnTo>
                  <a:lnTo>
                    <a:pt x="45143" y="26704"/>
                  </a:lnTo>
                  <a:lnTo>
                    <a:pt x="41369" y="22142"/>
                  </a:lnTo>
                  <a:lnTo>
                    <a:pt x="37946" y="20473"/>
                  </a:lnTo>
                  <a:close/>
                </a:path>
                <a:path w="48895" h="59054">
                  <a:moveTo>
                    <a:pt x="45112" y="5785"/>
                  </a:moveTo>
                  <a:lnTo>
                    <a:pt x="35663" y="5785"/>
                  </a:lnTo>
                  <a:lnTo>
                    <a:pt x="37660" y="6787"/>
                  </a:lnTo>
                  <a:lnTo>
                    <a:pt x="39277" y="8790"/>
                  </a:lnTo>
                  <a:lnTo>
                    <a:pt x="40323" y="10014"/>
                  </a:lnTo>
                  <a:lnTo>
                    <a:pt x="41084" y="12128"/>
                  </a:lnTo>
                  <a:lnTo>
                    <a:pt x="41560" y="14798"/>
                  </a:lnTo>
                  <a:lnTo>
                    <a:pt x="47646" y="14353"/>
                  </a:lnTo>
                  <a:lnTo>
                    <a:pt x="47076" y="9791"/>
                  </a:lnTo>
                  <a:lnTo>
                    <a:pt x="45649" y="6342"/>
                  </a:lnTo>
                  <a:lnTo>
                    <a:pt x="45112" y="5785"/>
                  </a:lnTo>
                  <a:close/>
                </a:path>
              </a:pathLst>
            </a:custGeom>
            <a:solidFill>
              <a:srgbClr val="000000"/>
            </a:solidFill>
          </p:spPr>
          <p:txBody>
            <a:bodyPr wrap="square" lIns="0" tIns="0" rIns="0" bIns="0" rtlCol="0"/>
            <a:lstStyle/>
            <a:p>
              <a:endParaRPr/>
            </a:p>
          </p:txBody>
        </p:sp>
        <p:sp>
          <p:nvSpPr>
            <p:cNvPr id="48" name="object 48"/>
            <p:cNvSpPr/>
            <p:nvPr/>
          </p:nvSpPr>
          <p:spPr>
            <a:xfrm>
              <a:off x="5804800"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49" name="object 49"/>
            <p:cNvSpPr/>
            <p:nvPr/>
          </p:nvSpPr>
          <p:spPr>
            <a:xfrm>
              <a:off x="5176545" y="2108225"/>
              <a:ext cx="654050" cy="1229360"/>
            </a:xfrm>
            <a:custGeom>
              <a:avLst/>
              <a:gdLst/>
              <a:ahLst/>
              <a:cxnLst/>
              <a:rect l="l" t="t" r="r" b="b"/>
              <a:pathLst>
                <a:path w="654050" h="1229360">
                  <a:moveTo>
                    <a:pt x="9131" y="330"/>
                  </a:moveTo>
                  <a:lnTo>
                    <a:pt x="0" y="330"/>
                  </a:lnTo>
                  <a:lnTo>
                    <a:pt x="0" y="81000"/>
                  </a:lnTo>
                  <a:lnTo>
                    <a:pt x="9131" y="81000"/>
                  </a:lnTo>
                  <a:lnTo>
                    <a:pt x="9131" y="330"/>
                  </a:lnTo>
                  <a:close/>
                </a:path>
                <a:path w="654050" h="1229360">
                  <a:moveTo>
                    <a:pt x="92722" y="81000"/>
                  </a:moveTo>
                  <a:lnTo>
                    <a:pt x="92659" y="33934"/>
                  </a:lnTo>
                  <a:lnTo>
                    <a:pt x="82257" y="21259"/>
                  </a:lnTo>
                  <a:lnTo>
                    <a:pt x="70942" y="21259"/>
                  </a:lnTo>
                  <a:lnTo>
                    <a:pt x="65811" y="24587"/>
                  </a:lnTo>
                  <a:lnTo>
                    <a:pt x="61810" y="31496"/>
                  </a:lnTo>
                  <a:lnTo>
                    <a:pt x="61315" y="29819"/>
                  </a:lnTo>
                  <a:lnTo>
                    <a:pt x="51447" y="21259"/>
                  </a:lnTo>
                  <a:lnTo>
                    <a:pt x="44411" y="21259"/>
                  </a:lnTo>
                  <a:lnTo>
                    <a:pt x="32524" y="30708"/>
                  </a:lnTo>
                  <a:lnTo>
                    <a:pt x="32524" y="22593"/>
                  </a:lnTo>
                  <a:lnTo>
                    <a:pt x="25006" y="22593"/>
                  </a:lnTo>
                  <a:lnTo>
                    <a:pt x="25006" y="81000"/>
                  </a:lnTo>
                  <a:lnTo>
                    <a:pt x="33477" y="81000"/>
                  </a:lnTo>
                  <a:lnTo>
                    <a:pt x="33477" y="45402"/>
                  </a:lnTo>
                  <a:lnTo>
                    <a:pt x="33947" y="41287"/>
                  </a:lnTo>
                  <a:lnTo>
                    <a:pt x="43459" y="29819"/>
                  </a:lnTo>
                  <a:lnTo>
                    <a:pt x="48971" y="29819"/>
                  </a:lnTo>
                  <a:lnTo>
                    <a:pt x="51257" y="30937"/>
                  </a:lnTo>
                  <a:lnTo>
                    <a:pt x="52590" y="33159"/>
                  </a:lnTo>
                  <a:lnTo>
                    <a:pt x="54013" y="35280"/>
                  </a:lnTo>
                  <a:lnTo>
                    <a:pt x="54660" y="38506"/>
                  </a:lnTo>
                  <a:lnTo>
                    <a:pt x="54686" y="81000"/>
                  </a:lnTo>
                  <a:lnTo>
                    <a:pt x="63144" y="81000"/>
                  </a:lnTo>
                  <a:lnTo>
                    <a:pt x="63144" y="41059"/>
                  </a:lnTo>
                  <a:lnTo>
                    <a:pt x="64287" y="36614"/>
                  </a:lnTo>
                  <a:lnTo>
                    <a:pt x="66662" y="33934"/>
                  </a:lnTo>
                  <a:lnTo>
                    <a:pt x="68668" y="31496"/>
                  </a:lnTo>
                  <a:lnTo>
                    <a:pt x="68948" y="31153"/>
                  </a:lnTo>
                  <a:lnTo>
                    <a:pt x="71894" y="29819"/>
                  </a:lnTo>
                  <a:lnTo>
                    <a:pt x="77317" y="29819"/>
                  </a:lnTo>
                  <a:lnTo>
                    <a:pt x="84251" y="40284"/>
                  </a:lnTo>
                  <a:lnTo>
                    <a:pt x="84251" y="81000"/>
                  </a:lnTo>
                  <a:lnTo>
                    <a:pt x="92722" y="81000"/>
                  </a:lnTo>
                  <a:close/>
                </a:path>
                <a:path w="654050" h="1229360">
                  <a:moveTo>
                    <a:pt x="151117" y="45732"/>
                  </a:moveTo>
                  <a:lnTo>
                    <a:pt x="150253" y="40614"/>
                  </a:lnTo>
                  <a:lnTo>
                    <a:pt x="148551" y="35941"/>
                  </a:lnTo>
                  <a:lnTo>
                    <a:pt x="146926" y="31267"/>
                  </a:lnTo>
                  <a:lnTo>
                    <a:pt x="145389" y="29044"/>
                  </a:lnTo>
                  <a:lnTo>
                    <a:pt x="144462" y="27711"/>
                  </a:lnTo>
                  <a:lnTo>
                    <a:pt x="142455" y="26060"/>
                  </a:lnTo>
                  <a:lnTo>
                    <a:pt x="142455" y="43840"/>
                  </a:lnTo>
                  <a:lnTo>
                    <a:pt x="142455" y="59080"/>
                  </a:lnTo>
                  <a:lnTo>
                    <a:pt x="141033" y="64871"/>
                  </a:lnTo>
                  <a:lnTo>
                    <a:pt x="138290" y="68770"/>
                  </a:lnTo>
                  <a:lnTo>
                    <a:pt x="135712" y="72326"/>
                  </a:lnTo>
                  <a:lnTo>
                    <a:pt x="132473" y="74218"/>
                  </a:lnTo>
                  <a:lnTo>
                    <a:pt x="125056" y="74218"/>
                  </a:lnTo>
                  <a:lnTo>
                    <a:pt x="121818" y="72440"/>
                  </a:lnTo>
                  <a:lnTo>
                    <a:pt x="119176" y="68656"/>
                  </a:lnTo>
                  <a:lnTo>
                    <a:pt x="116687" y="65201"/>
                  </a:lnTo>
                  <a:lnTo>
                    <a:pt x="115354" y="59639"/>
                  </a:lnTo>
                  <a:lnTo>
                    <a:pt x="115354" y="44615"/>
                  </a:lnTo>
                  <a:lnTo>
                    <a:pt x="116789" y="38836"/>
                  </a:lnTo>
                  <a:lnTo>
                    <a:pt x="119545" y="34937"/>
                  </a:lnTo>
                  <a:lnTo>
                    <a:pt x="122301" y="30937"/>
                  </a:lnTo>
                  <a:lnTo>
                    <a:pt x="123634" y="30162"/>
                  </a:lnTo>
                  <a:lnTo>
                    <a:pt x="125526" y="29044"/>
                  </a:lnTo>
                  <a:lnTo>
                    <a:pt x="132765" y="29044"/>
                  </a:lnTo>
                  <a:lnTo>
                    <a:pt x="135902" y="30822"/>
                  </a:lnTo>
                  <a:lnTo>
                    <a:pt x="138468" y="34607"/>
                  </a:lnTo>
                  <a:lnTo>
                    <a:pt x="141135" y="38277"/>
                  </a:lnTo>
                  <a:lnTo>
                    <a:pt x="142455" y="43840"/>
                  </a:lnTo>
                  <a:lnTo>
                    <a:pt x="142455" y="26060"/>
                  </a:lnTo>
                  <a:lnTo>
                    <a:pt x="141224" y="25031"/>
                  </a:lnTo>
                  <a:lnTo>
                    <a:pt x="137896" y="22479"/>
                  </a:lnTo>
                  <a:lnTo>
                    <a:pt x="134188" y="21259"/>
                  </a:lnTo>
                  <a:lnTo>
                    <a:pt x="126669" y="21259"/>
                  </a:lnTo>
                  <a:lnTo>
                    <a:pt x="123825" y="21920"/>
                  </a:lnTo>
                  <a:lnTo>
                    <a:pt x="121539" y="23482"/>
                  </a:lnTo>
                  <a:lnTo>
                    <a:pt x="119253" y="24930"/>
                  </a:lnTo>
                  <a:lnTo>
                    <a:pt x="117259" y="27152"/>
                  </a:lnTo>
                  <a:lnTo>
                    <a:pt x="115455" y="30162"/>
                  </a:lnTo>
                  <a:lnTo>
                    <a:pt x="115455" y="22593"/>
                  </a:lnTo>
                  <a:lnTo>
                    <a:pt x="107657" y="22593"/>
                  </a:lnTo>
                  <a:lnTo>
                    <a:pt x="107657" y="103479"/>
                  </a:lnTo>
                  <a:lnTo>
                    <a:pt x="116116" y="103479"/>
                  </a:lnTo>
                  <a:lnTo>
                    <a:pt x="116116" y="74993"/>
                  </a:lnTo>
                  <a:lnTo>
                    <a:pt x="117640" y="77114"/>
                  </a:lnTo>
                  <a:lnTo>
                    <a:pt x="119443" y="78892"/>
                  </a:lnTo>
                  <a:lnTo>
                    <a:pt x="121729" y="80225"/>
                  </a:lnTo>
                  <a:lnTo>
                    <a:pt x="123913" y="81673"/>
                  </a:lnTo>
                  <a:lnTo>
                    <a:pt x="126479" y="82346"/>
                  </a:lnTo>
                  <a:lnTo>
                    <a:pt x="133146" y="82346"/>
                  </a:lnTo>
                  <a:lnTo>
                    <a:pt x="136855" y="81114"/>
                  </a:lnTo>
                  <a:lnTo>
                    <a:pt x="140373" y="78562"/>
                  </a:lnTo>
                  <a:lnTo>
                    <a:pt x="143789" y="75996"/>
                  </a:lnTo>
                  <a:lnTo>
                    <a:pt x="144513" y="74993"/>
                  </a:lnTo>
                  <a:lnTo>
                    <a:pt x="145084" y="74218"/>
                  </a:lnTo>
                  <a:lnTo>
                    <a:pt x="146456" y="72326"/>
                  </a:lnTo>
                  <a:lnTo>
                    <a:pt x="148361" y="67538"/>
                  </a:lnTo>
                  <a:lnTo>
                    <a:pt x="150164" y="62763"/>
                  </a:lnTo>
                  <a:lnTo>
                    <a:pt x="151117" y="57302"/>
                  </a:lnTo>
                  <a:lnTo>
                    <a:pt x="151117" y="45732"/>
                  </a:lnTo>
                  <a:close/>
                </a:path>
                <a:path w="654050" h="1229360">
                  <a:moveTo>
                    <a:pt x="203238" y="22593"/>
                  </a:moveTo>
                  <a:lnTo>
                    <a:pt x="194767" y="22593"/>
                  </a:lnTo>
                  <a:lnTo>
                    <a:pt x="194767" y="58864"/>
                  </a:lnTo>
                  <a:lnTo>
                    <a:pt x="194297" y="62649"/>
                  </a:lnTo>
                  <a:lnTo>
                    <a:pt x="193306" y="65430"/>
                  </a:lnTo>
                  <a:lnTo>
                    <a:pt x="192481" y="67983"/>
                  </a:lnTo>
                  <a:lnTo>
                    <a:pt x="190868" y="69989"/>
                  </a:lnTo>
                  <a:lnTo>
                    <a:pt x="188683" y="71551"/>
                  </a:lnTo>
                  <a:lnTo>
                    <a:pt x="186397" y="73101"/>
                  </a:lnTo>
                  <a:lnTo>
                    <a:pt x="184023" y="73774"/>
                  </a:lnTo>
                  <a:lnTo>
                    <a:pt x="178981" y="73774"/>
                  </a:lnTo>
                  <a:lnTo>
                    <a:pt x="176796" y="73101"/>
                  </a:lnTo>
                  <a:lnTo>
                    <a:pt x="175082" y="71551"/>
                  </a:lnTo>
                  <a:lnTo>
                    <a:pt x="173367" y="70104"/>
                  </a:lnTo>
                  <a:lnTo>
                    <a:pt x="172224" y="68097"/>
                  </a:lnTo>
                  <a:lnTo>
                    <a:pt x="171640" y="65316"/>
                  </a:lnTo>
                  <a:lnTo>
                    <a:pt x="171373" y="63652"/>
                  </a:lnTo>
                  <a:lnTo>
                    <a:pt x="171183" y="60198"/>
                  </a:lnTo>
                  <a:lnTo>
                    <a:pt x="171183" y="22593"/>
                  </a:lnTo>
                  <a:lnTo>
                    <a:pt x="162712" y="22593"/>
                  </a:lnTo>
                  <a:lnTo>
                    <a:pt x="162763" y="63652"/>
                  </a:lnTo>
                  <a:lnTo>
                    <a:pt x="176885" y="82346"/>
                  </a:lnTo>
                  <a:lnTo>
                    <a:pt x="186499" y="82346"/>
                  </a:lnTo>
                  <a:lnTo>
                    <a:pt x="191719" y="79006"/>
                  </a:lnTo>
                  <a:lnTo>
                    <a:pt x="194830" y="73774"/>
                  </a:lnTo>
                  <a:lnTo>
                    <a:pt x="195618" y="72440"/>
                  </a:lnTo>
                  <a:lnTo>
                    <a:pt x="195618" y="81000"/>
                  </a:lnTo>
                  <a:lnTo>
                    <a:pt x="203238" y="81000"/>
                  </a:lnTo>
                  <a:lnTo>
                    <a:pt x="203238" y="72440"/>
                  </a:lnTo>
                  <a:lnTo>
                    <a:pt x="203238" y="22593"/>
                  </a:lnTo>
                  <a:close/>
                </a:path>
                <a:path w="654050" h="1229360">
                  <a:moveTo>
                    <a:pt x="237845" y="80899"/>
                  </a:moveTo>
                  <a:lnTo>
                    <a:pt x="236664" y="72555"/>
                  </a:lnTo>
                  <a:lnTo>
                    <a:pt x="236613" y="72212"/>
                  </a:lnTo>
                  <a:lnTo>
                    <a:pt x="235089" y="72440"/>
                  </a:lnTo>
                  <a:lnTo>
                    <a:pt x="233857" y="72555"/>
                  </a:lnTo>
                  <a:lnTo>
                    <a:pt x="231673" y="72555"/>
                  </a:lnTo>
                  <a:lnTo>
                    <a:pt x="230619" y="72326"/>
                  </a:lnTo>
                  <a:lnTo>
                    <a:pt x="229958" y="71882"/>
                  </a:lnTo>
                  <a:lnTo>
                    <a:pt x="229285" y="71323"/>
                  </a:lnTo>
                  <a:lnTo>
                    <a:pt x="228815" y="70764"/>
                  </a:lnTo>
                  <a:lnTo>
                    <a:pt x="228523" y="69875"/>
                  </a:lnTo>
                  <a:lnTo>
                    <a:pt x="228244" y="69100"/>
                  </a:lnTo>
                  <a:lnTo>
                    <a:pt x="228053" y="67322"/>
                  </a:lnTo>
                  <a:lnTo>
                    <a:pt x="228053" y="30264"/>
                  </a:lnTo>
                  <a:lnTo>
                    <a:pt x="236613" y="30264"/>
                  </a:lnTo>
                  <a:lnTo>
                    <a:pt x="236613" y="22593"/>
                  </a:lnTo>
                  <a:lnTo>
                    <a:pt x="228053" y="22593"/>
                  </a:lnTo>
                  <a:lnTo>
                    <a:pt x="228053" y="2120"/>
                  </a:lnTo>
                  <a:lnTo>
                    <a:pt x="219684" y="8013"/>
                  </a:lnTo>
                  <a:lnTo>
                    <a:pt x="219684" y="22593"/>
                  </a:lnTo>
                  <a:lnTo>
                    <a:pt x="213410" y="22593"/>
                  </a:lnTo>
                  <a:lnTo>
                    <a:pt x="213410" y="30264"/>
                  </a:lnTo>
                  <a:lnTo>
                    <a:pt x="219684" y="30264"/>
                  </a:lnTo>
                  <a:lnTo>
                    <a:pt x="219748" y="70764"/>
                  </a:lnTo>
                  <a:lnTo>
                    <a:pt x="219964" y="73774"/>
                  </a:lnTo>
                  <a:lnTo>
                    <a:pt x="220726" y="75666"/>
                  </a:lnTo>
                  <a:lnTo>
                    <a:pt x="221399" y="77444"/>
                  </a:lnTo>
                  <a:lnTo>
                    <a:pt x="222542" y="79006"/>
                  </a:lnTo>
                  <a:lnTo>
                    <a:pt x="225958" y="81229"/>
                  </a:lnTo>
                  <a:lnTo>
                    <a:pt x="228333" y="81788"/>
                  </a:lnTo>
                  <a:lnTo>
                    <a:pt x="233286" y="81788"/>
                  </a:lnTo>
                  <a:lnTo>
                    <a:pt x="235470" y="81559"/>
                  </a:lnTo>
                  <a:lnTo>
                    <a:pt x="237845" y="80899"/>
                  </a:lnTo>
                  <a:close/>
                </a:path>
                <a:path w="654050" h="1229360">
                  <a:moveTo>
                    <a:pt x="288823" y="81000"/>
                  </a:moveTo>
                  <a:lnTo>
                    <a:pt x="287782" y="78778"/>
                  </a:lnTo>
                  <a:lnTo>
                    <a:pt x="287108" y="76441"/>
                  </a:lnTo>
                  <a:lnTo>
                    <a:pt x="286702" y="73774"/>
                  </a:lnTo>
                  <a:lnTo>
                    <a:pt x="286435" y="72097"/>
                  </a:lnTo>
                  <a:lnTo>
                    <a:pt x="286321" y="70434"/>
                  </a:lnTo>
                  <a:lnTo>
                    <a:pt x="286232" y="67983"/>
                  </a:lnTo>
                  <a:lnTo>
                    <a:pt x="286156" y="51625"/>
                  </a:lnTo>
                  <a:lnTo>
                    <a:pt x="286067" y="35826"/>
                  </a:lnTo>
                  <a:lnTo>
                    <a:pt x="277228" y="23037"/>
                  </a:lnTo>
                  <a:lnTo>
                    <a:pt x="274561" y="21805"/>
                  </a:lnTo>
                  <a:lnTo>
                    <a:pt x="271132" y="21259"/>
                  </a:lnTo>
                  <a:lnTo>
                    <a:pt x="262483" y="21259"/>
                  </a:lnTo>
                  <a:lnTo>
                    <a:pt x="244322" y="39281"/>
                  </a:lnTo>
                  <a:lnTo>
                    <a:pt x="252590" y="40500"/>
                  </a:lnTo>
                  <a:lnTo>
                    <a:pt x="253441" y="36385"/>
                  </a:lnTo>
                  <a:lnTo>
                    <a:pt x="254876" y="33489"/>
                  </a:lnTo>
                  <a:lnTo>
                    <a:pt x="256781" y="31940"/>
                  </a:lnTo>
                  <a:lnTo>
                    <a:pt x="258673" y="30264"/>
                  </a:lnTo>
                  <a:lnTo>
                    <a:pt x="261620" y="29489"/>
                  </a:lnTo>
                  <a:lnTo>
                    <a:pt x="269900" y="29489"/>
                  </a:lnTo>
                  <a:lnTo>
                    <a:pt x="273037" y="30607"/>
                  </a:lnTo>
                  <a:lnTo>
                    <a:pt x="276847" y="34493"/>
                  </a:lnTo>
                  <a:lnTo>
                    <a:pt x="277609" y="37274"/>
                  </a:lnTo>
                  <a:lnTo>
                    <a:pt x="277609" y="43954"/>
                  </a:lnTo>
                  <a:lnTo>
                    <a:pt x="277609" y="51625"/>
                  </a:lnTo>
                  <a:lnTo>
                    <a:pt x="265239" y="74549"/>
                  </a:lnTo>
                  <a:lnTo>
                    <a:pt x="258673" y="74549"/>
                  </a:lnTo>
                  <a:lnTo>
                    <a:pt x="251828" y="63652"/>
                  </a:lnTo>
                  <a:lnTo>
                    <a:pt x="252209" y="62090"/>
                  </a:lnTo>
                  <a:lnTo>
                    <a:pt x="253060" y="60642"/>
                  </a:lnTo>
                  <a:lnTo>
                    <a:pt x="253822" y="59194"/>
                  </a:lnTo>
                  <a:lnTo>
                    <a:pt x="254965" y="58191"/>
                  </a:lnTo>
                  <a:lnTo>
                    <a:pt x="257822" y="56642"/>
                  </a:lnTo>
                  <a:lnTo>
                    <a:pt x="260299" y="55968"/>
                  </a:lnTo>
                  <a:lnTo>
                    <a:pt x="269900" y="54406"/>
                  </a:lnTo>
                  <a:lnTo>
                    <a:pt x="274561" y="53187"/>
                  </a:lnTo>
                  <a:lnTo>
                    <a:pt x="277609" y="51625"/>
                  </a:lnTo>
                  <a:lnTo>
                    <a:pt x="277609" y="43954"/>
                  </a:lnTo>
                  <a:lnTo>
                    <a:pt x="274370" y="45288"/>
                  </a:lnTo>
                  <a:lnTo>
                    <a:pt x="269328" y="46405"/>
                  </a:lnTo>
                  <a:lnTo>
                    <a:pt x="262483" y="47294"/>
                  </a:lnTo>
                  <a:lnTo>
                    <a:pt x="256590" y="48298"/>
                  </a:lnTo>
                  <a:lnTo>
                    <a:pt x="254965" y="48844"/>
                  </a:lnTo>
                  <a:lnTo>
                    <a:pt x="252691" y="49517"/>
                  </a:lnTo>
                  <a:lnTo>
                    <a:pt x="242798" y="62763"/>
                  </a:lnTo>
                  <a:lnTo>
                    <a:pt x="242798" y="70548"/>
                  </a:lnTo>
                  <a:lnTo>
                    <a:pt x="244322" y="74549"/>
                  </a:lnTo>
                  <a:lnTo>
                    <a:pt x="250215" y="80784"/>
                  </a:lnTo>
                  <a:lnTo>
                    <a:pt x="254393" y="82346"/>
                  </a:lnTo>
                  <a:lnTo>
                    <a:pt x="263245" y="82346"/>
                  </a:lnTo>
                  <a:lnTo>
                    <a:pt x="277482" y="74549"/>
                  </a:lnTo>
                  <a:lnTo>
                    <a:pt x="278269" y="73774"/>
                  </a:lnTo>
                  <a:lnTo>
                    <a:pt x="278536" y="76441"/>
                  </a:lnTo>
                  <a:lnTo>
                    <a:pt x="279069" y="78778"/>
                  </a:lnTo>
                  <a:lnTo>
                    <a:pt x="279171" y="79108"/>
                  </a:lnTo>
                  <a:lnTo>
                    <a:pt x="279984" y="81000"/>
                  </a:lnTo>
                  <a:lnTo>
                    <a:pt x="288823" y="81000"/>
                  </a:lnTo>
                  <a:close/>
                </a:path>
                <a:path w="654050" h="1229360">
                  <a:moveTo>
                    <a:pt x="320586" y="80899"/>
                  </a:moveTo>
                  <a:lnTo>
                    <a:pt x="319405" y="72555"/>
                  </a:lnTo>
                  <a:lnTo>
                    <a:pt x="319354" y="72212"/>
                  </a:lnTo>
                  <a:lnTo>
                    <a:pt x="317830" y="72440"/>
                  </a:lnTo>
                  <a:lnTo>
                    <a:pt x="316598" y="72555"/>
                  </a:lnTo>
                  <a:lnTo>
                    <a:pt x="314413" y="72555"/>
                  </a:lnTo>
                  <a:lnTo>
                    <a:pt x="313461" y="72326"/>
                  </a:lnTo>
                  <a:lnTo>
                    <a:pt x="312788" y="71882"/>
                  </a:lnTo>
                  <a:lnTo>
                    <a:pt x="312127" y="71323"/>
                  </a:lnTo>
                  <a:lnTo>
                    <a:pt x="311645" y="70764"/>
                  </a:lnTo>
                  <a:lnTo>
                    <a:pt x="311365" y="69875"/>
                  </a:lnTo>
                  <a:lnTo>
                    <a:pt x="310984" y="69100"/>
                  </a:lnTo>
                  <a:lnTo>
                    <a:pt x="310883" y="30264"/>
                  </a:lnTo>
                  <a:lnTo>
                    <a:pt x="319354" y="30264"/>
                  </a:lnTo>
                  <a:lnTo>
                    <a:pt x="319354" y="22593"/>
                  </a:lnTo>
                  <a:lnTo>
                    <a:pt x="310883" y="22593"/>
                  </a:lnTo>
                  <a:lnTo>
                    <a:pt x="310883" y="2120"/>
                  </a:lnTo>
                  <a:lnTo>
                    <a:pt x="302425" y="8013"/>
                  </a:lnTo>
                  <a:lnTo>
                    <a:pt x="302425" y="22593"/>
                  </a:lnTo>
                  <a:lnTo>
                    <a:pt x="296240" y="22593"/>
                  </a:lnTo>
                  <a:lnTo>
                    <a:pt x="296240" y="30264"/>
                  </a:lnTo>
                  <a:lnTo>
                    <a:pt x="302425" y="30264"/>
                  </a:lnTo>
                  <a:lnTo>
                    <a:pt x="302514" y="70764"/>
                  </a:lnTo>
                  <a:lnTo>
                    <a:pt x="302806" y="73774"/>
                  </a:lnTo>
                  <a:lnTo>
                    <a:pt x="311175" y="81788"/>
                  </a:lnTo>
                  <a:lnTo>
                    <a:pt x="316115" y="81788"/>
                  </a:lnTo>
                  <a:lnTo>
                    <a:pt x="318211" y="81559"/>
                  </a:lnTo>
                  <a:lnTo>
                    <a:pt x="320586" y="80899"/>
                  </a:lnTo>
                  <a:close/>
                </a:path>
                <a:path w="654050" h="1229360">
                  <a:moveTo>
                    <a:pt x="337045" y="22593"/>
                  </a:moveTo>
                  <a:lnTo>
                    <a:pt x="328485" y="22593"/>
                  </a:lnTo>
                  <a:lnTo>
                    <a:pt x="328485" y="81000"/>
                  </a:lnTo>
                  <a:lnTo>
                    <a:pt x="337045" y="81000"/>
                  </a:lnTo>
                  <a:lnTo>
                    <a:pt x="337045" y="22593"/>
                  </a:lnTo>
                  <a:close/>
                </a:path>
                <a:path w="654050" h="1229360">
                  <a:moveTo>
                    <a:pt x="337045" y="330"/>
                  </a:moveTo>
                  <a:lnTo>
                    <a:pt x="328485" y="330"/>
                  </a:lnTo>
                  <a:lnTo>
                    <a:pt x="328485" y="11684"/>
                  </a:lnTo>
                  <a:lnTo>
                    <a:pt x="337045" y="11684"/>
                  </a:lnTo>
                  <a:lnTo>
                    <a:pt x="337045" y="330"/>
                  </a:lnTo>
                  <a:close/>
                </a:path>
                <a:path w="654050" h="1229360">
                  <a:moveTo>
                    <a:pt x="394195" y="41732"/>
                  </a:moveTo>
                  <a:lnTo>
                    <a:pt x="392010" y="34378"/>
                  </a:lnTo>
                  <a:lnTo>
                    <a:pt x="387997" y="29489"/>
                  </a:lnTo>
                  <a:lnTo>
                    <a:pt x="385546" y="26492"/>
                  </a:lnTo>
                  <a:lnTo>
                    <a:pt x="385546" y="44170"/>
                  </a:lnTo>
                  <a:lnTo>
                    <a:pt x="385495" y="59309"/>
                  </a:lnTo>
                  <a:lnTo>
                    <a:pt x="384124" y="64871"/>
                  </a:lnTo>
                  <a:lnTo>
                    <a:pt x="378510" y="72326"/>
                  </a:lnTo>
                  <a:lnTo>
                    <a:pt x="375081" y="74218"/>
                  </a:lnTo>
                  <a:lnTo>
                    <a:pt x="366623" y="74218"/>
                  </a:lnTo>
                  <a:lnTo>
                    <a:pt x="363105" y="72326"/>
                  </a:lnTo>
                  <a:lnTo>
                    <a:pt x="357492" y="64871"/>
                  </a:lnTo>
                  <a:lnTo>
                    <a:pt x="356158" y="59309"/>
                  </a:lnTo>
                  <a:lnTo>
                    <a:pt x="356184" y="44170"/>
                  </a:lnTo>
                  <a:lnTo>
                    <a:pt x="357492" y="38722"/>
                  </a:lnTo>
                  <a:lnTo>
                    <a:pt x="360337" y="35052"/>
                  </a:lnTo>
                  <a:lnTo>
                    <a:pt x="363105" y="31267"/>
                  </a:lnTo>
                  <a:lnTo>
                    <a:pt x="366623" y="29489"/>
                  </a:lnTo>
                  <a:lnTo>
                    <a:pt x="374992" y="29489"/>
                  </a:lnTo>
                  <a:lnTo>
                    <a:pt x="378510" y="31267"/>
                  </a:lnTo>
                  <a:lnTo>
                    <a:pt x="384124" y="38722"/>
                  </a:lnTo>
                  <a:lnTo>
                    <a:pt x="385546" y="44170"/>
                  </a:lnTo>
                  <a:lnTo>
                    <a:pt x="385546" y="26492"/>
                  </a:lnTo>
                  <a:lnTo>
                    <a:pt x="383362" y="23812"/>
                  </a:lnTo>
                  <a:lnTo>
                    <a:pt x="377748" y="21259"/>
                  </a:lnTo>
                  <a:lnTo>
                    <a:pt x="364617" y="21259"/>
                  </a:lnTo>
                  <a:lnTo>
                    <a:pt x="359397" y="23368"/>
                  </a:lnTo>
                  <a:lnTo>
                    <a:pt x="349973" y="32943"/>
                  </a:lnTo>
                  <a:lnTo>
                    <a:pt x="347408" y="40944"/>
                  </a:lnTo>
                  <a:lnTo>
                    <a:pt x="347408" y="61645"/>
                  </a:lnTo>
                  <a:lnTo>
                    <a:pt x="349592" y="69215"/>
                  </a:lnTo>
                  <a:lnTo>
                    <a:pt x="353872" y="74434"/>
                  </a:lnTo>
                  <a:lnTo>
                    <a:pt x="358152" y="79781"/>
                  </a:lnTo>
                  <a:lnTo>
                    <a:pt x="363867" y="82346"/>
                  </a:lnTo>
                  <a:lnTo>
                    <a:pt x="375183" y="82346"/>
                  </a:lnTo>
                  <a:lnTo>
                    <a:pt x="379272" y="81114"/>
                  </a:lnTo>
                  <a:lnTo>
                    <a:pt x="382879" y="78778"/>
                  </a:lnTo>
                  <a:lnTo>
                    <a:pt x="386588" y="76441"/>
                  </a:lnTo>
                  <a:lnTo>
                    <a:pt x="388429" y="74218"/>
                  </a:lnTo>
                  <a:lnTo>
                    <a:pt x="389445" y="72999"/>
                  </a:lnTo>
                  <a:lnTo>
                    <a:pt x="391350" y="68770"/>
                  </a:lnTo>
                  <a:lnTo>
                    <a:pt x="393242" y="64427"/>
                  </a:lnTo>
                  <a:lnTo>
                    <a:pt x="394068" y="59309"/>
                  </a:lnTo>
                  <a:lnTo>
                    <a:pt x="394195" y="41732"/>
                  </a:lnTo>
                  <a:close/>
                </a:path>
                <a:path w="654050" h="1229360">
                  <a:moveTo>
                    <a:pt x="446417" y="81000"/>
                  </a:moveTo>
                  <a:lnTo>
                    <a:pt x="446290" y="38392"/>
                  </a:lnTo>
                  <a:lnTo>
                    <a:pt x="443268" y="28155"/>
                  </a:lnTo>
                  <a:lnTo>
                    <a:pt x="442036" y="26035"/>
                  </a:lnTo>
                  <a:lnTo>
                    <a:pt x="440131" y="24371"/>
                  </a:lnTo>
                  <a:lnTo>
                    <a:pt x="437565" y="23152"/>
                  </a:lnTo>
                  <a:lnTo>
                    <a:pt x="435089" y="21805"/>
                  </a:lnTo>
                  <a:lnTo>
                    <a:pt x="432333" y="21259"/>
                  </a:lnTo>
                  <a:lnTo>
                    <a:pt x="422351" y="21259"/>
                  </a:lnTo>
                  <a:lnTo>
                    <a:pt x="417029" y="24485"/>
                  </a:lnTo>
                  <a:lnTo>
                    <a:pt x="413410" y="30822"/>
                  </a:lnTo>
                  <a:lnTo>
                    <a:pt x="413410" y="22593"/>
                  </a:lnTo>
                  <a:lnTo>
                    <a:pt x="405803" y="22593"/>
                  </a:lnTo>
                  <a:lnTo>
                    <a:pt x="405803" y="81000"/>
                  </a:lnTo>
                  <a:lnTo>
                    <a:pt x="414261" y="81000"/>
                  </a:lnTo>
                  <a:lnTo>
                    <a:pt x="414324" y="41389"/>
                  </a:lnTo>
                  <a:lnTo>
                    <a:pt x="415594" y="36499"/>
                  </a:lnTo>
                  <a:lnTo>
                    <a:pt x="418160" y="33832"/>
                  </a:lnTo>
                  <a:lnTo>
                    <a:pt x="420827" y="31153"/>
                  </a:lnTo>
                  <a:lnTo>
                    <a:pt x="421589" y="30822"/>
                  </a:lnTo>
                  <a:lnTo>
                    <a:pt x="423875" y="29819"/>
                  </a:lnTo>
                  <a:lnTo>
                    <a:pt x="429768" y="29819"/>
                  </a:lnTo>
                  <a:lnTo>
                    <a:pt x="431761" y="30378"/>
                  </a:lnTo>
                  <a:lnTo>
                    <a:pt x="433387" y="31597"/>
                  </a:lnTo>
                  <a:lnTo>
                    <a:pt x="435089" y="32829"/>
                  </a:lnTo>
                  <a:lnTo>
                    <a:pt x="436232" y="34378"/>
                  </a:lnTo>
                  <a:lnTo>
                    <a:pt x="437565" y="38392"/>
                  </a:lnTo>
                  <a:lnTo>
                    <a:pt x="437832" y="40500"/>
                  </a:lnTo>
                  <a:lnTo>
                    <a:pt x="437946" y="81000"/>
                  </a:lnTo>
                  <a:lnTo>
                    <a:pt x="446417" y="81000"/>
                  </a:lnTo>
                  <a:close/>
                </a:path>
                <a:path w="654050" h="1229360">
                  <a:moveTo>
                    <a:pt x="531431" y="51968"/>
                  </a:moveTo>
                  <a:lnTo>
                    <a:pt x="530288" y="47625"/>
                  </a:lnTo>
                  <a:lnTo>
                    <a:pt x="528015" y="44170"/>
                  </a:lnTo>
                  <a:lnTo>
                    <a:pt x="526453" y="41732"/>
                  </a:lnTo>
                  <a:lnTo>
                    <a:pt x="525818" y="40728"/>
                  </a:lnTo>
                  <a:lnTo>
                    <a:pt x="522592" y="38392"/>
                  </a:lnTo>
                  <a:lnTo>
                    <a:pt x="518502" y="37274"/>
                  </a:lnTo>
                  <a:lnTo>
                    <a:pt x="521639" y="35610"/>
                  </a:lnTo>
                  <a:lnTo>
                    <a:pt x="523062" y="34277"/>
                  </a:lnTo>
                  <a:lnTo>
                    <a:pt x="524014" y="33388"/>
                  </a:lnTo>
                  <a:lnTo>
                    <a:pt x="527253" y="27597"/>
                  </a:lnTo>
                  <a:lnTo>
                    <a:pt x="528015" y="24485"/>
                  </a:lnTo>
                  <a:lnTo>
                    <a:pt x="527989" y="17132"/>
                  </a:lnTo>
                  <a:lnTo>
                    <a:pt x="527253" y="13804"/>
                  </a:lnTo>
                  <a:lnTo>
                    <a:pt x="525538" y="10579"/>
                  </a:lnTo>
                  <a:lnTo>
                    <a:pt x="524281" y="8128"/>
                  </a:lnTo>
                  <a:lnTo>
                    <a:pt x="511657" y="0"/>
                  </a:lnTo>
                  <a:lnTo>
                    <a:pt x="502424" y="0"/>
                  </a:lnTo>
                  <a:lnTo>
                    <a:pt x="487121" y="20916"/>
                  </a:lnTo>
                  <a:lnTo>
                    <a:pt x="495579" y="22707"/>
                  </a:lnTo>
                  <a:lnTo>
                    <a:pt x="496239" y="17805"/>
                  </a:lnTo>
                  <a:lnTo>
                    <a:pt x="497573" y="14135"/>
                  </a:lnTo>
                  <a:lnTo>
                    <a:pt x="502043" y="9347"/>
                  </a:lnTo>
                  <a:lnTo>
                    <a:pt x="504710" y="8128"/>
                  </a:lnTo>
                  <a:lnTo>
                    <a:pt x="511365" y="8128"/>
                  </a:lnTo>
                  <a:lnTo>
                    <a:pt x="514121" y="9347"/>
                  </a:lnTo>
                  <a:lnTo>
                    <a:pt x="516216" y="11684"/>
                  </a:lnTo>
                  <a:lnTo>
                    <a:pt x="518312" y="14135"/>
                  </a:lnTo>
                  <a:lnTo>
                    <a:pt x="519353" y="17132"/>
                  </a:lnTo>
                  <a:lnTo>
                    <a:pt x="519353" y="25374"/>
                  </a:lnTo>
                  <a:lnTo>
                    <a:pt x="517931" y="28714"/>
                  </a:lnTo>
                  <a:lnTo>
                    <a:pt x="514985" y="30937"/>
                  </a:lnTo>
                  <a:lnTo>
                    <a:pt x="512127" y="33159"/>
                  </a:lnTo>
                  <a:lnTo>
                    <a:pt x="508889" y="34277"/>
                  </a:lnTo>
                  <a:lnTo>
                    <a:pt x="504901" y="34277"/>
                  </a:lnTo>
                  <a:lnTo>
                    <a:pt x="504418" y="34163"/>
                  </a:lnTo>
                  <a:lnTo>
                    <a:pt x="503948" y="34163"/>
                  </a:lnTo>
                  <a:lnTo>
                    <a:pt x="502996" y="42837"/>
                  </a:lnTo>
                  <a:lnTo>
                    <a:pt x="505371" y="42062"/>
                  </a:lnTo>
                  <a:lnTo>
                    <a:pt x="507377" y="41732"/>
                  </a:lnTo>
                  <a:lnTo>
                    <a:pt x="512889" y="41732"/>
                  </a:lnTo>
                  <a:lnTo>
                    <a:pt x="516128" y="43180"/>
                  </a:lnTo>
                  <a:lnTo>
                    <a:pt x="518591" y="46177"/>
                  </a:lnTo>
                  <a:lnTo>
                    <a:pt x="521157" y="49072"/>
                  </a:lnTo>
                  <a:lnTo>
                    <a:pt x="522490" y="52857"/>
                  </a:lnTo>
                  <a:lnTo>
                    <a:pt x="522490" y="62204"/>
                  </a:lnTo>
                  <a:lnTo>
                    <a:pt x="521068" y="66205"/>
                  </a:lnTo>
                  <a:lnTo>
                    <a:pt x="515556" y="72656"/>
                  </a:lnTo>
                  <a:lnTo>
                    <a:pt x="512229" y="74218"/>
                  </a:lnTo>
                  <a:lnTo>
                    <a:pt x="504901" y="74218"/>
                  </a:lnTo>
                  <a:lnTo>
                    <a:pt x="494728" y="58420"/>
                  </a:lnTo>
                  <a:lnTo>
                    <a:pt x="486257" y="59753"/>
                  </a:lnTo>
                  <a:lnTo>
                    <a:pt x="486829" y="66433"/>
                  </a:lnTo>
                  <a:lnTo>
                    <a:pt x="489115" y="71882"/>
                  </a:lnTo>
                  <a:lnTo>
                    <a:pt x="497103" y="80340"/>
                  </a:lnTo>
                  <a:lnTo>
                    <a:pt x="502145" y="82448"/>
                  </a:lnTo>
                  <a:lnTo>
                    <a:pt x="514883" y="82448"/>
                  </a:lnTo>
                  <a:lnTo>
                    <a:pt x="520496" y="80010"/>
                  </a:lnTo>
                  <a:lnTo>
                    <a:pt x="525665" y="74218"/>
                  </a:lnTo>
                  <a:lnTo>
                    <a:pt x="529247" y="70218"/>
                  </a:lnTo>
                  <a:lnTo>
                    <a:pt x="531431" y="64198"/>
                  </a:lnTo>
                  <a:lnTo>
                    <a:pt x="531431" y="51968"/>
                  </a:lnTo>
                  <a:close/>
                </a:path>
                <a:path w="654050" h="1229360">
                  <a:moveTo>
                    <a:pt x="611695" y="1220050"/>
                  </a:moveTo>
                  <a:lnTo>
                    <a:pt x="604850" y="1220050"/>
                  </a:lnTo>
                  <a:lnTo>
                    <a:pt x="604850" y="1228064"/>
                  </a:lnTo>
                  <a:lnTo>
                    <a:pt x="611695" y="1228064"/>
                  </a:lnTo>
                  <a:lnTo>
                    <a:pt x="611695" y="1220050"/>
                  </a:lnTo>
                  <a:close/>
                </a:path>
                <a:path w="654050" h="1229360">
                  <a:moveTo>
                    <a:pt x="653453" y="1216494"/>
                  </a:moveTo>
                  <a:lnTo>
                    <a:pt x="653364" y="1207693"/>
                  </a:lnTo>
                  <a:lnTo>
                    <a:pt x="652691" y="1205026"/>
                  </a:lnTo>
                  <a:lnTo>
                    <a:pt x="651078" y="1202474"/>
                  </a:lnTo>
                  <a:lnTo>
                    <a:pt x="649554" y="1199908"/>
                  </a:lnTo>
                  <a:lnTo>
                    <a:pt x="647179" y="1198016"/>
                  </a:lnTo>
                  <a:lnTo>
                    <a:pt x="647153" y="1215377"/>
                  </a:lnTo>
                  <a:lnTo>
                    <a:pt x="646315" y="1217828"/>
                  </a:lnTo>
                  <a:lnTo>
                    <a:pt x="642607" y="1222159"/>
                  </a:lnTo>
                  <a:lnTo>
                    <a:pt x="640232" y="1223276"/>
                  </a:lnTo>
                  <a:lnTo>
                    <a:pt x="635482" y="1223276"/>
                  </a:lnTo>
                  <a:lnTo>
                    <a:pt x="627303" y="1213485"/>
                  </a:lnTo>
                  <a:lnTo>
                    <a:pt x="627329" y="1208036"/>
                  </a:lnTo>
                  <a:lnTo>
                    <a:pt x="628154" y="1205357"/>
                  </a:lnTo>
                  <a:lnTo>
                    <a:pt x="630059" y="1203248"/>
                  </a:lnTo>
                  <a:lnTo>
                    <a:pt x="631952" y="1201026"/>
                  </a:lnTo>
                  <a:lnTo>
                    <a:pt x="634238" y="1199908"/>
                  </a:lnTo>
                  <a:lnTo>
                    <a:pt x="640041" y="1199908"/>
                  </a:lnTo>
                  <a:lnTo>
                    <a:pt x="647153" y="1215377"/>
                  </a:lnTo>
                  <a:lnTo>
                    <a:pt x="647153" y="1198016"/>
                  </a:lnTo>
                  <a:lnTo>
                    <a:pt x="644220" y="1196911"/>
                  </a:lnTo>
                  <a:lnTo>
                    <a:pt x="646607" y="1195793"/>
                  </a:lnTo>
                  <a:lnTo>
                    <a:pt x="648411" y="1194231"/>
                  </a:lnTo>
                  <a:lnTo>
                    <a:pt x="649643" y="1192237"/>
                  </a:lnTo>
                  <a:lnTo>
                    <a:pt x="650887" y="1190345"/>
                  </a:lnTo>
                  <a:lnTo>
                    <a:pt x="651459" y="1188008"/>
                  </a:lnTo>
                  <a:lnTo>
                    <a:pt x="651370" y="1180884"/>
                  </a:lnTo>
                  <a:lnTo>
                    <a:pt x="650125" y="1177544"/>
                  </a:lnTo>
                  <a:lnTo>
                    <a:pt x="648843" y="1176096"/>
                  </a:lnTo>
                  <a:lnTo>
                    <a:pt x="647458" y="1174546"/>
                  </a:lnTo>
                  <a:lnTo>
                    <a:pt x="645198" y="1172108"/>
                  </a:lnTo>
                  <a:lnTo>
                    <a:pt x="645198" y="1182446"/>
                  </a:lnTo>
                  <a:lnTo>
                    <a:pt x="645198" y="1188008"/>
                  </a:lnTo>
                  <a:lnTo>
                    <a:pt x="644512" y="1189901"/>
                  </a:lnTo>
                  <a:lnTo>
                    <a:pt x="642988" y="1191564"/>
                  </a:lnTo>
                  <a:lnTo>
                    <a:pt x="641565" y="1193342"/>
                  </a:lnTo>
                  <a:lnTo>
                    <a:pt x="639572" y="1194130"/>
                  </a:lnTo>
                  <a:lnTo>
                    <a:pt x="634911" y="1194130"/>
                  </a:lnTo>
                  <a:lnTo>
                    <a:pt x="632904" y="1193228"/>
                  </a:lnTo>
                  <a:lnTo>
                    <a:pt x="629958" y="1189786"/>
                  </a:lnTo>
                  <a:lnTo>
                    <a:pt x="629272" y="1187780"/>
                  </a:lnTo>
                  <a:lnTo>
                    <a:pt x="629196" y="1182446"/>
                  </a:lnTo>
                  <a:lnTo>
                    <a:pt x="629958" y="1180439"/>
                  </a:lnTo>
                  <a:lnTo>
                    <a:pt x="631482" y="1178661"/>
                  </a:lnTo>
                  <a:lnTo>
                    <a:pt x="633006" y="1176985"/>
                  </a:lnTo>
                  <a:lnTo>
                    <a:pt x="634911" y="1176096"/>
                  </a:lnTo>
                  <a:lnTo>
                    <a:pt x="639470" y="1176096"/>
                  </a:lnTo>
                  <a:lnTo>
                    <a:pt x="641375" y="1176985"/>
                  </a:lnTo>
                  <a:lnTo>
                    <a:pt x="642899" y="1178775"/>
                  </a:lnTo>
                  <a:lnTo>
                    <a:pt x="644512" y="1180553"/>
                  </a:lnTo>
                  <a:lnTo>
                    <a:pt x="645198" y="1182446"/>
                  </a:lnTo>
                  <a:lnTo>
                    <a:pt x="645198" y="1172108"/>
                  </a:lnTo>
                  <a:lnTo>
                    <a:pt x="644893" y="1171765"/>
                  </a:lnTo>
                  <a:lnTo>
                    <a:pt x="641464" y="1170317"/>
                  </a:lnTo>
                  <a:lnTo>
                    <a:pt x="632904" y="1170317"/>
                  </a:lnTo>
                  <a:lnTo>
                    <a:pt x="623049" y="1188008"/>
                  </a:lnTo>
                  <a:lnTo>
                    <a:pt x="623582" y="1190231"/>
                  </a:lnTo>
                  <a:lnTo>
                    <a:pt x="626059" y="1194231"/>
                  </a:lnTo>
                  <a:lnTo>
                    <a:pt x="627862" y="1195793"/>
                  </a:lnTo>
                  <a:lnTo>
                    <a:pt x="630440" y="1196911"/>
                  </a:lnTo>
                  <a:lnTo>
                    <a:pt x="627392" y="1197800"/>
                  </a:lnTo>
                  <a:lnTo>
                    <a:pt x="625106" y="1199464"/>
                  </a:lnTo>
                  <a:lnTo>
                    <a:pt x="621880" y="1204582"/>
                  </a:lnTo>
                  <a:lnTo>
                    <a:pt x="621017" y="1207693"/>
                  </a:lnTo>
                  <a:lnTo>
                    <a:pt x="621017" y="1216494"/>
                  </a:lnTo>
                  <a:lnTo>
                    <a:pt x="622541" y="1220609"/>
                  </a:lnTo>
                  <a:lnTo>
                    <a:pt x="628535" y="1227391"/>
                  </a:lnTo>
                  <a:lnTo>
                    <a:pt x="632434" y="1229067"/>
                  </a:lnTo>
                  <a:lnTo>
                    <a:pt x="642137" y="1229067"/>
                  </a:lnTo>
                  <a:lnTo>
                    <a:pt x="646036" y="1227391"/>
                  </a:lnTo>
                  <a:lnTo>
                    <a:pt x="649668" y="1223276"/>
                  </a:lnTo>
                  <a:lnTo>
                    <a:pt x="651929" y="1220724"/>
                  </a:lnTo>
                  <a:lnTo>
                    <a:pt x="653453" y="1216494"/>
                  </a:lnTo>
                  <a:close/>
                </a:path>
              </a:pathLst>
            </a:custGeom>
            <a:solidFill>
              <a:srgbClr val="000000"/>
            </a:solidFill>
          </p:spPr>
          <p:txBody>
            <a:bodyPr wrap="square" lIns="0" tIns="0" rIns="0" bIns="0" rtlCol="0"/>
            <a:lstStyle/>
            <a:p>
              <a:endParaRPr/>
            </a:p>
          </p:txBody>
        </p:sp>
        <p:sp>
          <p:nvSpPr>
            <p:cNvPr id="50" name="object 50"/>
            <p:cNvSpPr/>
            <p:nvPr/>
          </p:nvSpPr>
          <p:spPr>
            <a:xfrm>
              <a:off x="6009701" y="1922439"/>
              <a:ext cx="5134610" cy="3604260"/>
            </a:xfrm>
            <a:custGeom>
              <a:avLst/>
              <a:gdLst/>
              <a:ahLst/>
              <a:cxnLst/>
              <a:rect l="l" t="t" r="r" b="b"/>
              <a:pathLst>
                <a:path w="5134609" h="3604260">
                  <a:moveTo>
                    <a:pt x="5134439" y="0"/>
                  </a:moveTo>
                  <a:lnTo>
                    <a:pt x="0" y="0"/>
                  </a:lnTo>
                  <a:lnTo>
                    <a:pt x="0" y="3603730"/>
                  </a:lnTo>
                  <a:lnTo>
                    <a:pt x="5134440" y="3603730"/>
                  </a:lnTo>
                  <a:lnTo>
                    <a:pt x="5134439" y="0"/>
                  </a:lnTo>
                  <a:close/>
                </a:path>
              </a:pathLst>
            </a:custGeom>
            <a:solidFill>
              <a:srgbClr val="FFFFFF"/>
            </a:solidFill>
          </p:spPr>
          <p:txBody>
            <a:bodyPr wrap="square" lIns="0" tIns="0" rIns="0" bIns="0" rtlCol="0"/>
            <a:lstStyle/>
            <a:p>
              <a:endParaRPr/>
            </a:p>
          </p:txBody>
        </p:sp>
        <p:sp>
          <p:nvSpPr>
            <p:cNvPr id="51" name="object 51"/>
            <p:cNvSpPr/>
            <p:nvPr/>
          </p:nvSpPr>
          <p:spPr>
            <a:xfrm>
              <a:off x="6012782" y="1926067"/>
              <a:ext cx="5128260" cy="3596640"/>
            </a:xfrm>
            <a:custGeom>
              <a:avLst/>
              <a:gdLst/>
              <a:ahLst/>
              <a:cxnLst/>
              <a:rect l="l" t="t" r="r" b="b"/>
              <a:pathLst>
                <a:path w="5128259" h="3596640">
                  <a:moveTo>
                    <a:pt x="0" y="3596497"/>
                  </a:moveTo>
                  <a:lnTo>
                    <a:pt x="5128258" y="3596497"/>
                  </a:lnTo>
                  <a:lnTo>
                    <a:pt x="5128257" y="0"/>
                  </a:lnTo>
                  <a:lnTo>
                    <a:pt x="0" y="0"/>
                  </a:lnTo>
                  <a:lnTo>
                    <a:pt x="0" y="3596497"/>
                  </a:lnTo>
                  <a:close/>
                </a:path>
              </a:pathLst>
            </a:custGeom>
            <a:ln w="6863">
              <a:solidFill>
                <a:srgbClr val="FFFFFF"/>
              </a:solidFill>
            </a:ln>
          </p:spPr>
          <p:txBody>
            <a:bodyPr wrap="square" lIns="0" tIns="0" rIns="0" bIns="0" rtlCol="0"/>
            <a:lstStyle/>
            <a:p>
              <a:endParaRPr/>
            </a:p>
          </p:txBody>
        </p:sp>
        <p:sp>
          <p:nvSpPr>
            <p:cNvPr id="52" name="object 52"/>
            <p:cNvSpPr/>
            <p:nvPr/>
          </p:nvSpPr>
          <p:spPr>
            <a:xfrm>
              <a:off x="6079465" y="2003964"/>
              <a:ext cx="1662430" cy="1558290"/>
            </a:xfrm>
            <a:custGeom>
              <a:avLst/>
              <a:gdLst/>
              <a:ahLst/>
              <a:cxnLst/>
              <a:rect l="l" t="t" r="r" b="b"/>
              <a:pathLst>
                <a:path w="1662429" h="1558289">
                  <a:moveTo>
                    <a:pt x="0" y="1557966"/>
                  </a:moveTo>
                  <a:lnTo>
                    <a:pt x="1662216" y="1557966"/>
                  </a:lnTo>
                  <a:lnTo>
                    <a:pt x="1662216" y="0"/>
                  </a:lnTo>
                  <a:lnTo>
                    <a:pt x="0" y="0"/>
                  </a:lnTo>
                  <a:lnTo>
                    <a:pt x="0" y="1557966"/>
                  </a:lnTo>
                  <a:close/>
                </a:path>
                <a:path w="1662429" h="1558289">
                  <a:moveTo>
                    <a:pt x="533505" y="1207029"/>
                  </a:moveTo>
                  <a:lnTo>
                    <a:pt x="1368874" y="1207029"/>
                  </a:lnTo>
                  <a:lnTo>
                    <a:pt x="1368873" y="229822"/>
                  </a:lnTo>
                  <a:lnTo>
                    <a:pt x="533505" y="229822"/>
                  </a:lnTo>
                  <a:lnTo>
                    <a:pt x="533505" y="1207029"/>
                  </a:lnTo>
                  <a:close/>
                </a:path>
              </a:pathLst>
            </a:custGeom>
            <a:ln w="4456">
              <a:solidFill>
                <a:srgbClr val="FFFFFF"/>
              </a:solidFill>
            </a:ln>
          </p:spPr>
          <p:txBody>
            <a:bodyPr wrap="square" lIns="0" tIns="0" rIns="0" bIns="0" rtlCol="0"/>
            <a:lstStyle/>
            <a:p>
              <a:endParaRPr/>
            </a:p>
          </p:txBody>
        </p:sp>
        <p:sp>
          <p:nvSpPr>
            <p:cNvPr id="53" name="object 53"/>
            <p:cNvSpPr/>
            <p:nvPr/>
          </p:nvSpPr>
          <p:spPr>
            <a:xfrm>
              <a:off x="6610916" y="2276458"/>
              <a:ext cx="840105" cy="937260"/>
            </a:xfrm>
            <a:custGeom>
              <a:avLst/>
              <a:gdLst/>
              <a:ahLst/>
              <a:cxnLst/>
              <a:rect l="l" t="t" r="r" b="b"/>
              <a:pathLst>
                <a:path w="840104" h="937260">
                  <a:moveTo>
                    <a:pt x="0" y="884019"/>
                  </a:moveTo>
                  <a:lnTo>
                    <a:pt x="61608" y="884019"/>
                  </a:lnTo>
                </a:path>
                <a:path w="840104" h="937260">
                  <a:moveTo>
                    <a:pt x="92412" y="884019"/>
                  </a:moveTo>
                  <a:lnTo>
                    <a:pt x="154029" y="884019"/>
                  </a:lnTo>
                </a:path>
                <a:path w="840104" h="937260">
                  <a:moveTo>
                    <a:pt x="184833" y="884019"/>
                  </a:moveTo>
                  <a:lnTo>
                    <a:pt x="246450" y="884019"/>
                  </a:lnTo>
                </a:path>
                <a:path w="840104" h="937260">
                  <a:moveTo>
                    <a:pt x="277254" y="884019"/>
                  </a:moveTo>
                  <a:lnTo>
                    <a:pt x="338872" y="884019"/>
                  </a:lnTo>
                </a:path>
                <a:path w="840104" h="937260">
                  <a:moveTo>
                    <a:pt x="369695" y="884019"/>
                  </a:moveTo>
                  <a:lnTo>
                    <a:pt x="431322" y="884019"/>
                  </a:lnTo>
                </a:path>
                <a:path w="840104" h="937260">
                  <a:moveTo>
                    <a:pt x="462135" y="884019"/>
                  </a:moveTo>
                  <a:lnTo>
                    <a:pt x="523667" y="884019"/>
                  </a:lnTo>
                </a:path>
                <a:path w="840104" h="937260">
                  <a:moveTo>
                    <a:pt x="554481" y="884019"/>
                  </a:moveTo>
                  <a:lnTo>
                    <a:pt x="616108" y="884019"/>
                  </a:lnTo>
                </a:path>
                <a:path w="840104" h="937260">
                  <a:moveTo>
                    <a:pt x="646921" y="884019"/>
                  </a:moveTo>
                  <a:lnTo>
                    <a:pt x="708548" y="884019"/>
                  </a:lnTo>
                </a:path>
                <a:path w="840104" h="937260">
                  <a:moveTo>
                    <a:pt x="739362" y="884019"/>
                  </a:moveTo>
                  <a:lnTo>
                    <a:pt x="800989" y="884019"/>
                  </a:lnTo>
                </a:path>
                <a:path w="840104" h="937260">
                  <a:moveTo>
                    <a:pt x="831802" y="884019"/>
                  </a:moveTo>
                  <a:lnTo>
                    <a:pt x="839505" y="884019"/>
                  </a:lnTo>
                </a:path>
                <a:path w="840104" h="937260">
                  <a:moveTo>
                    <a:pt x="0" y="708884"/>
                  </a:moveTo>
                  <a:lnTo>
                    <a:pt x="61608" y="708884"/>
                  </a:lnTo>
                </a:path>
                <a:path w="840104" h="937260">
                  <a:moveTo>
                    <a:pt x="92412" y="708884"/>
                  </a:moveTo>
                  <a:lnTo>
                    <a:pt x="154029" y="708884"/>
                  </a:lnTo>
                </a:path>
                <a:path w="840104" h="937260">
                  <a:moveTo>
                    <a:pt x="184833" y="708884"/>
                  </a:moveTo>
                  <a:lnTo>
                    <a:pt x="246450" y="708884"/>
                  </a:lnTo>
                </a:path>
                <a:path w="840104" h="937260">
                  <a:moveTo>
                    <a:pt x="277254" y="708884"/>
                  </a:moveTo>
                  <a:lnTo>
                    <a:pt x="338872" y="708884"/>
                  </a:lnTo>
                </a:path>
                <a:path w="840104" h="937260">
                  <a:moveTo>
                    <a:pt x="369695" y="708884"/>
                  </a:moveTo>
                  <a:lnTo>
                    <a:pt x="431322" y="708884"/>
                  </a:lnTo>
                </a:path>
                <a:path w="840104" h="937260">
                  <a:moveTo>
                    <a:pt x="462135" y="708884"/>
                  </a:moveTo>
                  <a:lnTo>
                    <a:pt x="523667" y="708884"/>
                  </a:lnTo>
                </a:path>
                <a:path w="840104" h="937260">
                  <a:moveTo>
                    <a:pt x="554481" y="708884"/>
                  </a:moveTo>
                  <a:lnTo>
                    <a:pt x="616108" y="708884"/>
                  </a:lnTo>
                </a:path>
                <a:path w="840104" h="937260">
                  <a:moveTo>
                    <a:pt x="646921" y="708884"/>
                  </a:moveTo>
                  <a:lnTo>
                    <a:pt x="708548" y="708884"/>
                  </a:lnTo>
                </a:path>
                <a:path w="840104" h="937260">
                  <a:moveTo>
                    <a:pt x="739362" y="708884"/>
                  </a:moveTo>
                  <a:lnTo>
                    <a:pt x="800989" y="708884"/>
                  </a:lnTo>
                </a:path>
                <a:path w="840104" h="937260">
                  <a:moveTo>
                    <a:pt x="831802" y="708884"/>
                  </a:moveTo>
                  <a:lnTo>
                    <a:pt x="839505" y="708884"/>
                  </a:lnTo>
                </a:path>
                <a:path w="840104" h="937260">
                  <a:moveTo>
                    <a:pt x="0" y="533638"/>
                  </a:moveTo>
                  <a:lnTo>
                    <a:pt x="61608" y="533638"/>
                  </a:lnTo>
                </a:path>
                <a:path w="840104" h="937260">
                  <a:moveTo>
                    <a:pt x="92412" y="533638"/>
                  </a:moveTo>
                  <a:lnTo>
                    <a:pt x="154029" y="533638"/>
                  </a:lnTo>
                </a:path>
                <a:path w="840104" h="937260">
                  <a:moveTo>
                    <a:pt x="184833" y="533638"/>
                  </a:moveTo>
                  <a:lnTo>
                    <a:pt x="246450" y="533638"/>
                  </a:lnTo>
                </a:path>
                <a:path w="840104" h="937260">
                  <a:moveTo>
                    <a:pt x="277254" y="533638"/>
                  </a:moveTo>
                  <a:lnTo>
                    <a:pt x="338872" y="533638"/>
                  </a:lnTo>
                </a:path>
                <a:path w="840104" h="937260">
                  <a:moveTo>
                    <a:pt x="369695" y="533638"/>
                  </a:moveTo>
                  <a:lnTo>
                    <a:pt x="431322" y="533638"/>
                  </a:lnTo>
                </a:path>
                <a:path w="840104" h="937260">
                  <a:moveTo>
                    <a:pt x="462135" y="533638"/>
                  </a:moveTo>
                  <a:lnTo>
                    <a:pt x="523667" y="533638"/>
                  </a:lnTo>
                </a:path>
                <a:path w="840104" h="937260">
                  <a:moveTo>
                    <a:pt x="554481" y="533638"/>
                  </a:moveTo>
                  <a:lnTo>
                    <a:pt x="616108" y="533638"/>
                  </a:lnTo>
                </a:path>
                <a:path w="840104" h="937260">
                  <a:moveTo>
                    <a:pt x="646921" y="533638"/>
                  </a:moveTo>
                  <a:lnTo>
                    <a:pt x="708548" y="533638"/>
                  </a:lnTo>
                </a:path>
                <a:path w="840104" h="937260">
                  <a:moveTo>
                    <a:pt x="739362" y="533638"/>
                  </a:moveTo>
                  <a:lnTo>
                    <a:pt x="800989" y="533638"/>
                  </a:lnTo>
                </a:path>
                <a:path w="840104" h="937260">
                  <a:moveTo>
                    <a:pt x="831802" y="533638"/>
                  </a:moveTo>
                  <a:lnTo>
                    <a:pt x="839505" y="533638"/>
                  </a:lnTo>
                </a:path>
                <a:path w="840104" h="937260">
                  <a:moveTo>
                    <a:pt x="0" y="358281"/>
                  </a:moveTo>
                  <a:lnTo>
                    <a:pt x="61608" y="358281"/>
                  </a:lnTo>
                </a:path>
                <a:path w="840104" h="937260">
                  <a:moveTo>
                    <a:pt x="92411" y="358281"/>
                  </a:moveTo>
                  <a:lnTo>
                    <a:pt x="154029" y="358281"/>
                  </a:lnTo>
                </a:path>
                <a:path w="840104" h="937260">
                  <a:moveTo>
                    <a:pt x="184833" y="358281"/>
                  </a:moveTo>
                  <a:lnTo>
                    <a:pt x="246450" y="358281"/>
                  </a:lnTo>
                </a:path>
                <a:path w="840104" h="937260">
                  <a:moveTo>
                    <a:pt x="277254" y="358281"/>
                  </a:moveTo>
                  <a:lnTo>
                    <a:pt x="338872" y="358281"/>
                  </a:lnTo>
                </a:path>
                <a:path w="840104" h="937260">
                  <a:moveTo>
                    <a:pt x="369695" y="358281"/>
                  </a:moveTo>
                  <a:lnTo>
                    <a:pt x="431322" y="358281"/>
                  </a:lnTo>
                </a:path>
                <a:path w="840104" h="937260">
                  <a:moveTo>
                    <a:pt x="462135" y="358281"/>
                  </a:moveTo>
                  <a:lnTo>
                    <a:pt x="523667" y="358281"/>
                  </a:lnTo>
                </a:path>
                <a:path w="840104" h="937260">
                  <a:moveTo>
                    <a:pt x="554481" y="358281"/>
                  </a:moveTo>
                  <a:lnTo>
                    <a:pt x="616108" y="358281"/>
                  </a:lnTo>
                </a:path>
                <a:path w="840104" h="937260">
                  <a:moveTo>
                    <a:pt x="646921" y="358281"/>
                  </a:moveTo>
                  <a:lnTo>
                    <a:pt x="708548" y="358281"/>
                  </a:lnTo>
                </a:path>
                <a:path w="840104" h="937260">
                  <a:moveTo>
                    <a:pt x="739362" y="358281"/>
                  </a:moveTo>
                  <a:lnTo>
                    <a:pt x="800989" y="358281"/>
                  </a:lnTo>
                </a:path>
                <a:path w="840104" h="937260">
                  <a:moveTo>
                    <a:pt x="831802" y="358281"/>
                  </a:moveTo>
                  <a:lnTo>
                    <a:pt x="839505" y="358281"/>
                  </a:lnTo>
                </a:path>
                <a:path w="840104" h="937260">
                  <a:moveTo>
                    <a:pt x="0" y="183146"/>
                  </a:moveTo>
                  <a:lnTo>
                    <a:pt x="61607" y="183146"/>
                  </a:lnTo>
                </a:path>
                <a:path w="840104" h="937260">
                  <a:moveTo>
                    <a:pt x="92411" y="183146"/>
                  </a:moveTo>
                  <a:lnTo>
                    <a:pt x="154029" y="183146"/>
                  </a:lnTo>
                </a:path>
                <a:path w="840104" h="937260">
                  <a:moveTo>
                    <a:pt x="184833" y="183146"/>
                  </a:moveTo>
                  <a:lnTo>
                    <a:pt x="246450" y="183146"/>
                  </a:lnTo>
                </a:path>
                <a:path w="840104" h="937260">
                  <a:moveTo>
                    <a:pt x="277254" y="183146"/>
                  </a:moveTo>
                  <a:lnTo>
                    <a:pt x="338872" y="183146"/>
                  </a:lnTo>
                </a:path>
                <a:path w="840104" h="937260">
                  <a:moveTo>
                    <a:pt x="369695" y="183146"/>
                  </a:moveTo>
                  <a:lnTo>
                    <a:pt x="431322" y="183146"/>
                  </a:lnTo>
                </a:path>
                <a:path w="840104" h="937260">
                  <a:moveTo>
                    <a:pt x="462135" y="183146"/>
                  </a:moveTo>
                  <a:lnTo>
                    <a:pt x="523667" y="183146"/>
                  </a:lnTo>
                </a:path>
                <a:path w="840104" h="937260">
                  <a:moveTo>
                    <a:pt x="554481" y="183146"/>
                  </a:moveTo>
                  <a:lnTo>
                    <a:pt x="616108" y="183146"/>
                  </a:lnTo>
                </a:path>
                <a:path w="840104" h="937260">
                  <a:moveTo>
                    <a:pt x="646921" y="183146"/>
                  </a:moveTo>
                  <a:lnTo>
                    <a:pt x="708548" y="183146"/>
                  </a:lnTo>
                </a:path>
                <a:path w="840104" h="937260">
                  <a:moveTo>
                    <a:pt x="739362" y="183146"/>
                  </a:moveTo>
                  <a:lnTo>
                    <a:pt x="800988" y="183146"/>
                  </a:lnTo>
                </a:path>
                <a:path w="840104" h="937260">
                  <a:moveTo>
                    <a:pt x="831802" y="183146"/>
                  </a:moveTo>
                  <a:lnTo>
                    <a:pt x="839505" y="183146"/>
                  </a:lnTo>
                </a:path>
                <a:path w="840104" h="937260">
                  <a:moveTo>
                    <a:pt x="0" y="7899"/>
                  </a:moveTo>
                  <a:lnTo>
                    <a:pt x="61607" y="7899"/>
                  </a:lnTo>
                </a:path>
                <a:path w="840104" h="937260">
                  <a:moveTo>
                    <a:pt x="92411" y="7899"/>
                  </a:moveTo>
                  <a:lnTo>
                    <a:pt x="154029" y="7899"/>
                  </a:lnTo>
                </a:path>
                <a:path w="840104" h="937260">
                  <a:moveTo>
                    <a:pt x="184833" y="7899"/>
                  </a:moveTo>
                  <a:lnTo>
                    <a:pt x="246450" y="7899"/>
                  </a:lnTo>
                </a:path>
                <a:path w="840104" h="937260">
                  <a:moveTo>
                    <a:pt x="277254" y="7899"/>
                  </a:moveTo>
                  <a:lnTo>
                    <a:pt x="338872" y="7899"/>
                  </a:lnTo>
                </a:path>
                <a:path w="840104" h="937260">
                  <a:moveTo>
                    <a:pt x="369695" y="7899"/>
                  </a:moveTo>
                  <a:lnTo>
                    <a:pt x="431322" y="7899"/>
                  </a:lnTo>
                </a:path>
                <a:path w="840104" h="937260">
                  <a:moveTo>
                    <a:pt x="462135" y="7899"/>
                  </a:moveTo>
                  <a:lnTo>
                    <a:pt x="523667" y="7899"/>
                  </a:lnTo>
                </a:path>
                <a:path w="840104" h="937260">
                  <a:moveTo>
                    <a:pt x="554481" y="7899"/>
                  </a:moveTo>
                  <a:lnTo>
                    <a:pt x="616108" y="7899"/>
                  </a:lnTo>
                </a:path>
                <a:path w="840104" h="937260">
                  <a:moveTo>
                    <a:pt x="646921" y="7899"/>
                  </a:moveTo>
                  <a:lnTo>
                    <a:pt x="708548" y="7899"/>
                  </a:lnTo>
                </a:path>
                <a:path w="840104" h="937260">
                  <a:moveTo>
                    <a:pt x="739361" y="7899"/>
                  </a:moveTo>
                  <a:lnTo>
                    <a:pt x="800988" y="7899"/>
                  </a:lnTo>
                </a:path>
                <a:path w="840104" h="937260">
                  <a:moveTo>
                    <a:pt x="831802" y="7899"/>
                  </a:moveTo>
                  <a:lnTo>
                    <a:pt x="839505" y="7899"/>
                  </a:lnTo>
                </a:path>
                <a:path w="840104" h="937260">
                  <a:moveTo>
                    <a:pt x="45240" y="936983"/>
                  </a:moveTo>
                  <a:lnTo>
                    <a:pt x="45240" y="864881"/>
                  </a:lnTo>
                </a:path>
                <a:path w="840104" h="937260">
                  <a:moveTo>
                    <a:pt x="45240" y="828831"/>
                  </a:moveTo>
                  <a:lnTo>
                    <a:pt x="45240" y="756729"/>
                  </a:lnTo>
                </a:path>
                <a:path w="840104" h="937260">
                  <a:moveTo>
                    <a:pt x="45240" y="720679"/>
                  </a:moveTo>
                  <a:lnTo>
                    <a:pt x="45240" y="648689"/>
                  </a:lnTo>
                </a:path>
                <a:path w="840104" h="937260">
                  <a:moveTo>
                    <a:pt x="45240" y="612638"/>
                  </a:moveTo>
                  <a:lnTo>
                    <a:pt x="45240" y="540537"/>
                  </a:lnTo>
                </a:path>
                <a:path w="840104" h="937260">
                  <a:moveTo>
                    <a:pt x="45240" y="504486"/>
                  </a:moveTo>
                  <a:lnTo>
                    <a:pt x="45240" y="432385"/>
                  </a:lnTo>
                </a:path>
                <a:path w="840104" h="937260">
                  <a:moveTo>
                    <a:pt x="45240" y="396334"/>
                  </a:moveTo>
                  <a:lnTo>
                    <a:pt x="45240" y="324344"/>
                  </a:lnTo>
                </a:path>
                <a:path w="840104" h="937260">
                  <a:moveTo>
                    <a:pt x="45240" y="288293"/>
                  </a:moveTo>
                  <a:lnTo>
                    <a:pt x="45240" y="216192"/>
                  </a:lnTo>
                </a:path>
                <a:path w="840104" h="937260">
                  <a:moveTo>
                    <a:pt x="45240" y="180141"/>
                  </a:moveTo>
                  <a:lnTo>
                    <a:pt x="45240" y="108040"/>
                  </a:lnTo>
                </a:path>
                <a:path w="840104" h="937260">
                  <a:moveTo>
                    <a:pt x="45240" y="72101"/>
                  </a:moveTo>
                  <a:lnTo>
                    <a:pt x="45240" y="0"/>
                  </a:lnTo>
                </a:path>
              </a:pathLst>
            </a:custGeom>
            <a:ln w="6684">
              <a:solidFill>
                <a:srgbClr val="EFEFEF"/>
              </a:solidFill>
            </a:ln>
          </p:spPr>
          <p:txBody>
            <a:bodyPr wrap="square" lIns="0" tIns="0" rIns="0" bIns="0" rtlCol="0"/>
            <a:lstStyle/>
            <a:p>
              <a:endParaRPr/>
            </a:p>
          </p:txBody>
        </p:sp>
        <p:sp>
          <p:nvSpPr>
            <p:cNvPr id="54" name="object 54"/>
            <p:cNvSpPr/>
            <p:nvPr/>
          </p:nvSpPr>
          <p:spPr>
            <a:xfrm>
              <a:off x="6656157"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55" name="object 55"/>
            <p:cNvSpPr/>
            <p:nvPr/>
          </p:nvSpPr>
          <p:spPr>
            <a:xfrm>
              <a:off x="6805859"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56" name="object 56"/>
            <p:cNvSpPr/>
            <p:nvPr/>
          </p:nvSpPr>
          <p:spPr>
            <a:xfrm>
              <a:off x="6805859"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57" name="object 57"/>
            <p:cNvSpPr/>
            <p:nvPr/>
          </p:nvSpPr>
          <p:spPr>
            <a:xfrm>
              <a:off x="6955723"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58" name="object 58"/>
            <p:cNvSpPr/>
            <p:nvPr/>
          </p:nvSpPr>
          <p:spPr>
            <a:xfrm>
              <a:off x="6955723"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59" name="object 59"/>
            <p:cNvSpPr/>
            <p:nvPr/>
          </p:nvSpPr>
          <p:spPr>
            <a:xfrm>
              <a:off x="7105578"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60" name="object 60"/>
            <p:cNvSpPr/>
            <p:nvPr/>
          </p:nvSpPr>
          <p:spPr>
            <a:xfrm>
              <a:off x="7105578"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61" name="object 61"/>
            <p:cNvSpPr/>
            <p:nvPr/>
          </p:nvSpPr>
          <p:spPr>
            <a:xfrm>
              <a:off x="7255460"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62" name="object 62"/>
            <p:cNvSpPr/>
            <p:nvPr/>
          </p:nvSpPr>
          <p:spPr>
            <a:xfrm>
              <a:off x="7255460"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63" name="object 63"/>
            <p:cNvSpPr/>
            <p:nvPr/>
          </p:nvSpPr>
          <p:spPr>
            <a:xfrm>
              <a:off x="7405153"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64" name="object 64"/>
            <p:cNvSpPr/>
            <p:nvPr/>
          </p:nvSpPr>
          <p:spPr>
            <a:xfrm>
              <a:off x="7405153"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65" name="object 65"/>
            <p:cNvSpPr/>
            <p:nvPr/>
          </p:nvSpPr>
          <p:spPr>
            <a:xfrm>
              <a:off x="6655996" y="2284358"/>
              <a:ext cx="749300" cy="870585"/>
            </a:xfrm>
            <a:custGeom>
              <a:avLst/>
              <a:gdLst/>
              <a:ahLst/>
              <a:cxnLst/>
              <a:rect l="l" t="t" r="r" b="b"/>
              <a:pathLst>
                <a:path w="749300" h="870585">
                  <a:moveTo>
                    <a:pt x="0" y="870333"/>
                  </a:moveTo>
                  <a:lnTo>
                    <a:pt x="0" y="864436"/>
                  </a:lnTo>
                  <a:lnTo>
                    <a:pt x="22149" y="858428"/>
                  </a:lnTo>
                  <a:lnTo>
                    <a:pt x="26800" y="846634"/>
                  </a:lnTo>
                  <a:lnTo>
                    <a:pt x="26800" y="852642"/>
                  </a:lnTo>
                  <a:lnTo>
                    <a:pt x="29367" y="840848"/>
                  </a:lnTo>
                  <a:lnTo>
                    <a:pt x="35787" y="829053"/>
                  </a:lnTo>
                  <a:lnTo>
                    <a:pt x="35787" y="823045"/>
                  </a:lnTo>
                  <a:lnTo>
                    <a:pt x="35787" y="834839"/>
                  </a:lnTo>
                  <a:lnTo>
                    <a:pt x="36747" y="817148"/>
                  </a:lnTo>
                  <a:lnTo>
                    <a:pt x="44127" y="805131"/>
                  </a:lnTo>
                  <a:lnTo>
                    <a:pt x="44127" y="811139"/>
                  </a:lnTo>
                  <a:lnTo>
                    <a:pt x="44612" y="799345"/>
                  </a:lnTo>
                  <a:lnTo>
                    <a:pt x="44612" y="793336"/>
                  </a:lnTo>
                  <a:lnTo>
                    <a:pt x="53590" y="746048"/>
                  </a:lnTo>
                  <a:lnTo>
                    <a:pt x="53590" y="740039"/>
                  </a:lnTo>
                  <a:lnTo>
                    <a:pt x="53590" y="763851"/>
                  </a:lnTo>
                  <a:lnTo>
                    <a:pt x="53590" y="787550"/>
                  </a:lnTo>
                  <a:lnTo>
                    <a:pt x="53590" y="775645"/>
                  </a:lnTo>
                  <a:lnTo>
                    <a:pt x="53590" y="781542"/>
                  </a:lnTo>
                  <a:lnTo>
                    <a:pt x="53590" y="752056"/>
                  </a:lnTo>
                  <a:lnTo>
                    <a:pt x="53590" y="757842"/>
                  </a:lnTo>
                  <a:lnTo>
                    <a:pt x="53590" y="769636"/>
                  </a:lnTo>
                  <a:lnTo>
                    <a:pt x="58726" y="716339"/>
                  </a:lnTo>
                  <a:lnTo>
                    <a:pt x="58726" y="728245"/>
                  </a:lnTo>
                  <a:lnTo>
                    <a:pt x="58726" y="722348"/>
                  </a:lnTo>
                  <a:lnTo>
                    <a:pt x="58726" y="734253"/>
                  </a:lnTo>
                  <a:lnTo>
                    <a:pt x="62416" y="692751"/>
                  </a:lnTo>
                  <a:lnTo>
                    <a:pt x="62416" y="698759"/>
                  </a:lnTo>
                  <a:lnTo>
                    <a:pt x="62416" y="710553"/>
                  </a:lnTo>
                  <a:lnTo>
                    <a:pt x="62416" y="704545"/>
                  </a:lnTo>
                  <a:lnTo>
                    <a:pt x="66106" y="686965"/>
                  </a:lnTo>
                  <a:lnTo>
                    <a:pt x="71403" y="680956"/>
                  </a:lnTo>
                  <a:lnTo>
                    <a:pt x="71403" y="639454"/>
                  </a:lnTo>
                  <a:lnTo>
                    <a:pt x="71403" y="633556"/>
                  </a:lnTo>
                  <a:lnTo>
                    <a:pt x="71403" y="669051"/>
                  </a:lnTo>
                  <a:lnTo>
                    <a:pt x="71403" y="674948"/>
                  </a:lnTo>
                  <a:lnTo>
                    <a:pt x="71403" y="657256"/>
                  </a:lnTo>
                  <a:lnTo>
                    <a:pt x="71403" y="645462"/>
                  </a:lnTo>
                  <a:lnTo>
                    <a:pt x="71403" y="663042"/>
                  </a:lnTo>
                  <a:lnTo>
                    <a:pt x="73486" y="621762"/>
                  </a:lnTo>
                  <a:lnTo>
                    <a:pt x="80229" y="609745"/>
                  </a:lnTo>
                  <a:lnTo>
                    <a:pt x="80229" y="603959"/>
                  </a:lnTo>
                  <a:lnTo>
                    <a:pt x="80875" y="592165"/>
                  </a:lnTo>
                  <a:lnTo>
                    <a:pt x="80875" y="597951"/>
                  </a:lnTo>
                  <a:lnTo>
                    <a:pt x="80875" y="586156"/>
                  </a:lnTo>
                  <a:lnTo>
                    <a:pt x="88094" y="568465"/>
                  </a:lnTo>
                  <a:lnTo>
                    <a:pt x="88094" y="580259"/>
                  </a:lnTo>
                  <a:lnTo>
                    <a:pt x="88094" y="574251"/>
                  </a:lnTo>
                  <a:lnTo>
                    <a:pt x="89216" y="556671"/>
                  </a:lnTo>
                  <a:lnTo>
                    <a:pt x="89216" y="562456"/>
                  </a:lnTo>
                  <a:lnTo>
                    <a:pt x="95474" y="550662"/>
                  </a:lnTo>
                  <a:lnTo>
                    <a:pt x="95474" y="544654"/>
                  </a:lnTo>
                  <a:lnTo>
                    <a:pt x="98203" y="538868"/>
                  </a:lnTo>
                  <a:lnTo>
                    <a:pt x="98203" y="532859"/>
                  </a:lnTo>
                  <a:lnTo>
                    <a:pt x="110234" y="497365"/>
                  </a:lnTo>
                  <a:lnTo>
                    <a:pt x="110234" y="491579"/>
                  </a:lnTo>
                  <a:lnTo>
                    <a:pt x="116006" y="479562"/>
                  </a:lnTo>
                  <a:lnTo>
                    <a:pt x="116006" y="485571"/>
                  </a:lnTo>
                  <a:lnTo>
                    <a:pt x="116006" y="473665"/>
                  </a:lnTo>
                  <a:lnTo>
                    <a:pt x="117614" y="461871"/>
                  </a:lnTo>
                  <a:lnTo>
                    <a:pt x="117614" y="467657"/>
                  </a:lnTo>
                  <a:lnTo>
                    <a:pt x="124832" y="420368"/>
                  </a:lnTo>
                  <a:lnTo>
                    <a:pt x="124832" y="450076"/>
                  </a:lnTo>
                  <a:lnTo>
                    <a:pt x="124832" y="455862"/>
                  </a:lnTo>
                  <a:lnTo>
                    <a:pt x="124832" y="408574"/>
                  </a:lnTo>
                  <a:lnTo>
                    <a:pt x="124832" y="432162"/>
                  </a:lnTo>
                  <a:lnTo>
                    <a:pt x="124832" y="426376"/>
                  </a:lnTo>
                  <a:lnTo>
                    <a:pt x="124832" y="402565"/>
                  </a:lnTo>
                  <a:lnTo>
                    <a:pt x="124832" y="438171"/>
                  </a:lnTo>
                  <a:lnTo>
                    <a:pt x="124832" y="414359"/>
                  </a:lnTo>
                  <a:lnTo>
                    <a:pt x="124832" y="444068"/>
                  </a:lnTo>
                  <a:lnTo>
                    <a:pt x="133819" y="378865"/>
                  </a:lnTo>
                  <a:lnTo>
                    <a:pt x="133819" y="384874"/>
                  </a:lnTo>
                  <a:lnTo>
                    <a:pt x="133819" y="390771"/>
                  </a:lnTo>
                  <a:lnTo>
                    <a:pt x="133819" y="396779"/>
                  </a:lnTo>
                  <a:lnTo>
                    <a:pt x="139592" y="373079"/>
                  </a:lnTo>
                  <a:lnTo>
                    <a:pt x="142645" y="361285"/>
                  </a:lnTo>
                  <a:lnTo>
                    <a:pt x="142645" y="355276"/>
                  </a:lnTo>
                  <a:lnTo>
                    <a:pt x="142645" y="367071"/>
                  </a:lnTo>
                  <a:lnTo>
                    <a:pt x="146972" y="349268"/>
                  </a:lnTo>
                  <a:lnTo>
                    <a:pt x="146972" y="343482"/>
                  </a:lnTo>
                  <a:lnTo>
                    <a:pt x="151632" y="337474"/>
                  </a:lnTo>
                  <a:lnTo>
                    <a:pt x="151632" y="325568"/>
                  </a:lnTo>
                  <a:lnTo>
                    <a:pt x="151632" y="331576"/>
                  </a:lnTo>
                  <a:lnTo>
                    <a:pt x="154200" y="319782"/>
                  </a:lnTo>
                  <a:lnTo>
                    <a:pt x="160619" y="313774"/>
                  </a:lnTo>
                  <a:lnTo>
                    <a:pt x="168960" y="307988"/>
                  </a:lnTo>
                  <a:lnTo>
                    <a:pt x="168960" y="301979"/>
                  </a:lnTo>
                  <a:lnTo>
                    <a:pt x="169436" y="290185"/>
                  </a:lnTo>
                  <a:lnTo>
                    <a:pt x="169436" y="296082"/>
                  </a:lnTo>
                  <a:lnTo>
                    <a:pt x="178423" y="278279"/>
                  </a:lnTo>
                  <a:lnTo>
                    <a:pt x="178423" y="284177"/>
                  </a:lnTo>
                  <a:lnTo>
                    <a:pt x="187248" y="266485"/>
                  </a:lnTo>
                  <a:lnTo>
                    <a:pt x="187248" y="272271"/>
                  </a:lnTo>
                  <a:lnTo>
                    <a:pt x="196236" y="254691"/>
                  </a:lnTo>
                  <a:lnTo>
                    <a:pt x="196236" y="260477"/>
                  </a:lnTo>
                  <a:lnTo>
                    <a:pt x="196236" y="248682"/>
                  </a:lnTo>
                  <a:lnTo>
                    <a:pt x="198318" y="242785"/>
                  </a:lnTo>
                  <a:lnTo>
                    <a:pt x="198318" y="236777"/>
                  </a:lnTo>
                  <a:lnTo>
                    <a:pt x="205223" y="230991"/>
                  </a:lnTo>
                  <a:lnTo>
                    <a:pt x="205223" y="224982"/>
                  </a:lnTo>
                  <a:lnTo>
                    <a:pt x="205698" y="218974"/>
                  </a:lnTo>
                  <a:lnTo>
                    <a:pt x="214048" y="207179"/>
                  </a:lnTo>
                  <a:lnTo>
                    <a:pt x="214048" y="213188"/>
                  </a:lnTo>
                  <a:lnTo>
                    <a:pt x="249665" y="195385"/>
                  </a:lnTo>
                  <a:lnTo>
                    <a:pt x="249665" y="201394"/>
                  </a:lnTo>
                  <a:lnTo>
                    <a:pt x="257045" y="189488"/>
                  </a:lnTo>
                  <a:lnTo>
                    <a:pt x="264425" y="183480"/>
                  </a:lnTo>
                  <a:lnTo>
                    <a:pt x="267639" y="177694"/>
                  </a:lnTo>
                  <a:lnTo>
                    <a:pt x="271805" y="171685"/>
                  </a:lnTo>
                  <a:lnTo>
                    <a:pt x="276465" y="165899"/>
                  </a:lnTo>
                  <a:lnTo>
                    <a:pt x="285443" y="159891"/>
                  </a:lnTo>
                  <a:lnTo>
                    <a:pt x="294268" y="153882"/>
                  </a:lnTo>
                  <a:lnTo>
                    <a:pt x="321097" y="148096"/>
                  </a:lnTo>
                  <a:lnTo>
                    <a:pt x="337930" y="142088"/>
                  </a:lnTo>
                  <a:lnTo>
                    <a:pt x="338881" y="136191"/>
                  </a:lnTo>
                  <a:lnTo>
                    <a:pt x="356665" y="124397"/>
                  </a:lnTo>
                  <a:lnTo>
                    <a:pt x="356665" y="130182"/>
                  </a:lnTo>
                  <a:lnTo>
                    <a:pt x="367317" y="118388"/>
                  </a:lnTo>
                  <a:lnTo>
                    <a:pt x="374640" y="112602"/>
                  </a:lnTo>
                  <a:lnTo>
                    <a:pt x="381868" y="106594"/>
                  </a:lnTo>
                  <a:lnTo>
                    <a:pt x="383485" y="100697"/>
                  </a:lnTo>
                  <a:lnTo>
                    <a:pt x="392424" y="94688"/>
                  </a:lnTo>
                  <a:lnTo>
                    <a:pt x="401269" y="88791"/>
                  </a:lnTo>
                  <a:lnTo>
                    <a:pt x="410304" y="82894"/>
                  </a:lnTo>
                  <a:lnTo>
                    <a:pt x="440737" y="76885"/>
                  </a:lnTo>
                  <a:lnTo>
                    <a:pt x="455383" y="71099"/>
                  </a:lnTo>
                  <a:lnTo>
                    <a:pt x="477352" y="65091"/>
                  </a:lnTo>
                  <a:lnTo>
                    <a:pt x="499511" y="59305"/>
                  </a:lnTo>
                  <a:lnTo>
                    <a:pt x="536221" y="53297"/>
                  </a:lnTo>
                  <a:lnTo>
                    <a:pt x="550866" y="47399"/>
                  </a:lnTo>
                  <a:lnTo>
                    <a:pt x="587576" y="41391"/>
                  </a:lnTo>
                  <a:lnTo>
                    <a:pt x="631704" y="35605"/>
                  </a:lnTo>
                  <a:lnTo>
                    <a:pt x="633131" y="29597"/>
                  </a:lnTo>
                  <a:lnTo>
                    <a:pt x="651105" y="23811"/>
                  </a:lnTo>
                  <a:lnTo>
                    <a:pt x="668890" y="17802"/>
                  </a:lnTo>
                  <a:lnTo>
                    <a:pt x="695519" y="11794"/>
                  </a:lnTo>
                  <a:lnTo>
                    <a:pt x="749157" y="6008"/>
                  </a:lnTo>
                  <a:lnTo>
                    <a:pt x="749157" y="0"/>
                  </a:lnTo>
                </a:path>
              </a:pathLst>
            </a:custGeom>
            <a:ln w="6607">
              <a:solidFill>
                <a:srgbClr val="1A85FF"/>
              </a:solidFill>
            </a:ln>
          </p:spPr>
          <p:txBody>
            <a:bodyPr wrap="square" lIns="0" tIns="0" rIns="0" bIns="0" rtlCol="0"/>
            <a:lstStyle/>
            <a:p>
              <a:endParaRPr/>
            </a:p>
          </p:txBody>
        </p:sp>
        <p:sp>
          <p:nvSpPr>
            <p:cNvPr id="66" name="object 66"/>
            <p:cNvSpPr/>
            <p:nvPr/>
          </p:nvSpPr>
          <p:spPr>
            <a:xfrm>
              <a:off x="6655996" y="2284358"/>
              <a:ext cx="695960" cy="868680"/>
            </a:xfrm>
            <a:custGeom>
              <a:avLst/>
              <a:gdLst/>
              <a:ahLst/>
              <a:cxnLst/>
              <a:rect l="l" t="t" r="r" b="b"/>
              <a:pathLst>
                <a:path w="695959" h="868680">
                  <a:moveTo>
                    <a:pt x="0" y="868553"/>
                  </a:moveTo>
                  <a:lnTo>
                    <a:pt x="0" y="860876"/>
                  </a:lnTo>
                  <a:lnTo>
                    <a:pt x="0" y="853198"/>
                  </a:lnTo>
                  <a:lnTo>
                    <a:pt x="22149" y="845521"/>
                  </a:lnTo>
                  <a:lnTo>
                    <a:pt x="26800" y="837843"/>
                  </a:lnTo>
                  <a:lnTo>
                    <a:pt x="35787" y="830166"/>
                  </a:lnTo>
                  <a:lnTo>
                    <a:pt x="35787" y="822377"/>
                  </a:lnTo>
                  <a:lnTo>
                    <a:pt x="36747" y="814700"/>
                  </a:lnTo>
                  <a:lnTo>
                    <a:pt x="44127" y="807022"/>
                  </a:lnTo>
                  <a:lnTo>
                    <a:pt x="44612" y="791890"/>
                  </a:lnTo>
                  <a:lnTo>
                    <a:pt x="44612" y="799345"/>
                  </a:lnTo>
                  <a:lnTo>
                    <a:pt x="53590" y="776424"/>
                  </a:lnTo>
                  <a:lnTo>
                    <a:pt x="53590" y="784101"/>
                  </a:lnTo>
                  <a:lnTo>
                    <a:pt x="53590" y="768746"/>
                  </a:lnTo>
                  <a:lnTo>
                    <a:pt x="53590" y="761069"/>
                  </a:lnTo>
                  <a:lnTo>
                    <a:pt x="58726" y="745714"/>
                  </a:lnTo>
                  <a:lnTo>
                    <a:pt x="58726" y="737925"/>
                  </a:lnTo>
                  <a:lnTo>
                    <a:pt x="58726" y="753391"/>
                  </a:lnTo>
                  <a:lnTo>
                    <a:pt x="62416" y="714893"/>
                  </a:lnTo>
                  <a:lnTo>
                    <a:pt x="62416" y="722570"/>
                  </a:lnTo>
                  <a:lnTo>
                    <a:pt x="62416" y="730248"/>
                  </a:lnTo>
                  <a:lnTo>
                    <a:pt x="66106" y="707215"/>
                  </a:lnTo>
                  <a:lnTo>
                    <a:pt x="71403" y="661039"/>
                  </a:lnTo>
                  <a:lnTo>
                    <a:pt x="71403" y="668717"/>
                  </a:lnTo>
                  <a:lnTo>
                    <a:pt x="71403" y="691749"/>
                  </a:lnTo>
                  <a:lnTo>
                    <a:pt x="71403" y="699538"/>
                  </a:lnTo>
                  <a:lnTo>
                    <a:pt x="71403" y="684072"/>
                  </a:lnTo>
                  <a:lnTo>
                    <a:pt x="71403" y="676394"/>
                  </a:lnTo>
                  <a:lnTo>
                    <a:pt x="73486" y="653362"/>
                  </a:lnTo>
                  <a:lnTo>
                    <a:pt x="80229" y="645573"/>
                  </a:lnTo>
                  <a:lnTo>
                    <a:pt x="80875" y="614975"/>
                  </a:lnTo>
                  <a:lnTo>
                    <a:pt x="80875" y="622763"/>
                  </a:lnTo>
                  <a:lnTo>
                    <a:pt x="80875" y="630218"/>
                  </a:lnTo>
                  <a:lnTo>
                    <a:pt x="80875" y="637896"/>
                  </a:lnTo>
                  <a:lnTo>
                    <a:pt x="88094" y="568910"/>
                  </a:lnTo>
                  <a:lnTo>
                    <a:pt x="88094" y="599620"/>
                  </a:lnTo>
                  <a:lnTo>
                    <a:pt x="88094" y="584265"/>
                  </a:lnTo>
                  <a:lnTo>
                    <a:pt x="88094" y="607297"/>
                  </a:lnTo>
                  <a:lnTo>
                    <a:pt x="88094" y="576587"/>
                  </a:lnTo>
                  <a:lnTo>
                    <a:pt x="88094" y="591942"/>
                  </a:lnTo>
                  <a:lnTo>
                    <a:pt x="89216" y="545766"/>
                  </a:lnTo>
                  <a:lnTo>
                    <a:pt x="89216" y="553444"/>
                  </a:lnTo>
                  <a:lnTo>
                    <a:pt x="102854" y="514945"/>
                  </a:lnTo>
                  <a:lnTo>
                    <a:pt x="107029" y="484235"/>
                  </a:lnTo>
                  <a:lnTo>
                    <a:pt x="107029" y="491913"/>
                  </a:lnTo>
                  <a:lnTo>
                    <a:pt x="116006" y="453637"/>
                  </a:lnTo>
                  <a:lnTo>
                    <a:pt x="117614" y="438171"/>
                  </a:lnTo>
                  <a:lnTo>
                    <a:pt x="117614" y="445959"/>
                  </a:lnTo>
                  <a:lnTo>
                    <a:pt x="124832" y="361285"/>
                  </a:lnTo>
                  <a:lnTo>
                    <a:pt x="124832" y="376640"/>
                  </a:lnTo>
                  <a:lnTo>
                    <a:pt x="124832" y="368962"/>
                  </a:lnTo>
                  <a:lnTo>
                    <a:pt x="124832" y="384317"/>
                  </a:lnTo>
                  <a:lnTo>
                    <a:pt x="124832" y="353607"/>
                  </a:lnTo>
                  <a:lnTo>
                    <a:pt x="124832" y="422816"/>
                  </a:lnTo>
                  <a:lnTo>
                    <a:pt x="124832" y="345930"/>
                  </a:lnTo>
                  <a:lnTo>
                    <a:pt x="124832" y="415138"/>
                  </a:lnTo>
                  <a:lnTo>
                    <a:pt x="124832" y="391995"/>
                  </a:lnTo>
                  <a:lnTo>
                    <a:pt x="124832" y="430493"/>
                  </a:lnTo>
                  <a:lnTo>
                    <a:pt x="124832" y="407461"/>
                  </a:lnTo>
                  <a:lnTo>
                    <a:pt x="124832" y="399783"/>
                  </a:lnTo>
                  <a:lnTo>
                    <a:pt x="133819" y="322786"/>
                  </a:lnTo>
                  <a:lnTo>
                    <a:pt x="133819" y="330464"/>
                  </a:lnTo>
                  <a:lnTo>
                    <a:pt x="133819" y="338141"/>
                  </a:lnTo>
                  <a:lnTo>
                    <a:pt x="133819" y="315109"/>
                  </a:lnTo>
                  <a:lnTo>
                    <a:pt x="146972" y="299754"/>
                  </a:lnTo>
                  <a:lnTo>
                    <a:pt x="146972" y="307431"/>
                  </a:lnTo>
                  <a:lnTo>
                    <a:pt x="154200" y="292188"/>
                  </a:lnTo>
                  <a:lnTo>
                    <a:pt x="154200" y="284510"/>
                  </a:lnTo>
                  <a:lnTo>
                    <a:pt x="160619" y="276833"/>
                  </a:lnTo>
                  <a:lnTo>
                    <a:pt x="169436" y="269155"/>
                  </a:lnTo>
                  <a:lnTo>
                    <a:pt x="169436" y="261367"/>
                  </a:lnTo>
                  <a:lnTo>
                    <a:pt x="187248" y="253689"/>
                  </a:lnTo>
                  <a:lnTo>
                    <a:pt x="187248" y="246012"/>
                  </a:lnTo>
                  <a:lnTo>
                    <a:pt x="196236" y="238334"/>
                  </a:lnTo>
                  <a:lnTo>
                    <a:pt x="196236" y="230657"/>
                  </a:lnTo>
                  <a:lnTo>
                    <a:pt x="198318" y="222979"/>
                  </a:lnTo>
                  <a:lnTo>
                    <a:pt x="198318" y="215191"/>
                  </a:lnTo>
                  <a:lnTo>
                    <a:pt x="205223" y="207513"/>
                  </a:lnTo>
                  <a:lnTo>
                    <a:pt x="214048" y="199836"/>
                  </a:lnTo>
                  <a:lnTo>
                    <a:pt x="249665" y="192158"/>
                  </a:lnTo>
                  <a:lnTo>
                    <a:pt x="257045" y="176803"/>
                  </a:lnTo>
                  <a:lnTo>
                    <a:pt x="257045" y="184481"/>
                  </a:lnTo>
                  <a:lnTo>
                    <a:pt x="267639" y="161337"/>
                  </a:lnTo>
                  <a:lnTo>
                    <a:pt x="267639" y="169015"/>
                  </a:lnTo>
                  <a:lnTo>
                    <a:pt x="271805" y="153660"/>
                  </a:lnTo>
                  <a:lnTo>
                    <a:pt x="285443" y="145982"/>
                  </a:lnTo>
                  <a:lnTo>
                    <a:pt x="294268" y="138305"/>
                  </a:lnTo>
                  <a:lnTo>
                    <a:pt x="337930" y="130739"/>
                  </a:lnTo>
                  <a:lnTo>
                    <a:pt x="356665" y="100029"/>
                  </a:lnTo>
                  <a:lnTo>
                    <a:pt x="367317" y="92351"/>
                  </a:lnTo>
                  <a:lnTo>
                    <a:pt x="374640" y="84563"/>
                  </a:lnTo>
                  <a:lnTo>
                    <a:pt x="383485" y="76885"/>
                  </a:lnTo>
                  <a:lnTo>
                    <a:pt x="383485" y="69208"/>
                  </a:lnTo>
                  <a:lnTo>
                    <a:pt x="392424" y="61530"/>
                  </a:lnTo>
                  <a:lnTo>
                    <a:pt x="455383" y="53853"/>
                  </a:lnTo>
                  <a:lnTo>
                    <a:pt x="455383" y="46175"/>
                  </a:lnTo>
                  <a:lnTo>
                    <a:pt x="499511" y="38387"/>
                  </a:lnTo>
                  <a:lnTo>
                    <a:pt x="587576" y="30709"/>
                  </a:lnTo>
                  <a:lnTo>
                    <a:pt x="633131" y="23032"/>
                  </a:lnTo>
                  <a:lnTo>
                    <a:pt x="668890" y="15354"/>
                  </a:lnTo>
                  <a:lnTo>
                    <a:pt x="668890" y="7677"/>
                  </a:lnTo>
                  <a:lnTo>
                    <a:pt x="695519" y="0"/>
                  </a:lnTo>
                </a:path>
              </a:pathLst>
            </a:custGeom>
            <a:ln w="6570">
              <a:solidFill>
                <a:srgbClr val="D31158"/>
              </a:solidFill>
            </a:ln>
          </p:spPr>
          <p:txBody>
            <a:bodyPr wrap="square" lIns="0" tIns="0" rIns="0" bIns="0" rtlCol="0"/>
            <a:lstStyle/>
            <a:p>
              <a:endParaRPr/>
            </a:p>
          </p:txBody>
        </p:sp>
        <p:sp>
          <p:nvSpPr>
            <p:cNvPr id="67" name="object 67"/>
            <p:cNvSpPr/>
            <p:nvPr/>
          </p:nvSpPr>
          <p:spPr>
            <a:xfrm>
              <a:off x="6655996" y="2284358"/>
              <a:ext cx="749300" cy="873125"/>
            </a:xfrm>
            <a:custGeom>
              <a:avLst/>
              <a:gdLst/>
              <a:ahLst/>
              <a:cxnLst/>
              <a:rect l="l" t="t" r="r" b="b"/>
              <a:pathLst>
                <a:path w="749300" h="873125">
                  <a:moveTo>
                    <a:pt x="0" y="872893"/>
                  </a:moveTo>
                  <a:lnTo>
                    <a:pt x="0" y="869555"/>
                  </a:lnTo>
                  <a:lnTo>
                    <a:pt x="0" y="859541"/>
                  </a:lnTo>
                  <a:lnTo>
                    <a:pt x="0" y="862990"/>
                  </a:lnTo>
                  <a:lnTo>
                    <a:pt x="0" y="866328"/>
                  </a:lnTo>
                  <a:lnTo>
                    <a:pt x="22149" y="852864"/>
                  </a:lnTo>
                  <a:lnTo>
                    <a:pt x="22149" y="856203"/>
                  </a:lnTo>
                  <a:lnTo>
                    <a:pt x="26800" y="849415"/>
                  </a:lnTo>
                  <a:lnTo>
                    <a:pt x="26800" y="842850"/>
                  </a:lnTo>
                  <a:lnTo>
                    <a:pt x="26800" y="846300"/>
                  </a:lnTo>
                  <a:lnTo>
                    <a:pt x="29367" y="839512"/>
                  </a:lnTo>
                  <a:lnTo>
                    <a:pt x="35787" y="822822"/>
                  </a:lnTo>
                  <a:lnTo>
                    <a:pt x="35787" y="836174"/>
                  </a:lnTo>
                  <a:lnTo>
                    <a:pt x="35787" y="832725"/>
                  </a:lnTo>
                  <a:lnTo>
                    <a:pt x="35787" y="829610"/>
                  </a:lnTo>
                  <a:lnTo>
                    <a:pt x="35787" y="826160"/>
                  </a:lnTo>
                  <a:lnTo>
                    <a:pt x="36747" y="819484"/>
                  </a:lnTo>
                  <a:lnTo>
                    <a:pt x="36747" y="816035"/>
                  </a:lnTo>
                  <a:lnTo>
                    <a:pt x="44127" y="812697"/>
                  </a:lnTo>
                  <a:lnTo>
                    <a:pt x="44127" y="806132"/>
                  </a:lnTo>
                  <a:lnTo>
                    <a:pt x="44127" y="809470"/>
                  </a:lnTo>
                  <a:lnTo>
                    <a:pt x="44612" y="792780"/>
                  </a:lnTo>
                  <a:lnTo>
                    <a:pt x="44612" y="799345"/>
                  </a:lnTo>
                  <a:lnTo>
                    <a:pt x="44612" y="796007"/>
                  </a:lnTo>
                  <a:lnTo>
                    <a:pt x="44612" y="802683"/>
                  </a:lnTo>
                  <a:lnTo>
                    <a:pt x="53590" y="789442"/>
                  </a:lnTo>
                  <a:lnTo>
                    <a:pt x="53590" y="749274"/>
                  </a:lnTo>
                  <a:lnTo>
                    <a:pt x="53590" y="762515"/>
                  </a:lnTo>
                  <a:lnTo>
                    <a:pt x="53590" y="752613"/>
                  </a:lnTo>
                  <a:lnTo>
                    <a:pt x="53590" y="779317"/>
                  </a:lnTo>
                  <a:lnTo>
                    <a:pt x="53590" y="759177"/>
                  </a:lnTo>
                  <a:lnTo>
                    <a:pt x="53590" y="769303"/>
                  </a:lnTo>
                  <a:lnTo>
                    <a:pt x="53590" y="755839"/>
                  </a:lnTo>
                  <a:lnTo>
                    <a:pt x="53590" y="782655"/>
                  </a:lnTo>
                  <a:lnTo>
                    <a:pt x="53590" y="775867"/>
                  </a:lnTo>
                  <a:lnTo>
                    <a:pt x="53590" y="772641"/>
                  </a:lnTo>
                  <a:lnTo>
                    <a:pt x="53590" y="785993"/>
                  </a:lnTo>
                  <a:lnTo>
                    <a:pt x="53590" y="765965"/>
                  </a:lnTo>
                  <a:lnTo>
                    <a:pt x="58726" y="725797"/>
                  </a:lnTo>
                  <a:lnTo>
                    <a:pt x="58726" y="735922"/>
                  </a:lnTo>
                  <a:lnTo>
                    <a:pt x="58726" y="732473"/>
                  </a:lnTo>
                  <a:lnTo>
                    <a:pt x="58726" y="729135"/>
                  </a:lnTo>
                  <a:lnTo>
                    <a:pt x="58726" y="739149"/>
                  </a:lnTo>
                  <a:lnTo>
                    <a:pt x="58726" y="745825"/>
                  </a:lnTo>
                  <a:lnTo>
                    <a:pt x="58726" y="742487"/>
                  </a:lnTo>
                  <a:lnTo>
                    <a:pt x="62416" y="702320"/>
                  </a:lnTo>
                  <a:lnTo>
                    <a:pt x="62416" y="719010"/>
                  </a:lnTo>
                  <a:lnTo>
                    <a:pt x="62416" y="705658"/>
                  </a:lnTo>
                  <a:lnTo>
                    <a:pt x="62416" y="722348"/>
                  </a:lnTo>
                  <a:lnTo>
                    <a:pt x="62416" y="712445"/>
                  </a:lnTo>
                  <a:lnTo>
                    <a:pt x="62416" y="715783"/>
                  </a:lnTo>
                  <a:lnTo>
                    <a:pt x="62416" y="709107"/>
                  </a:lnTo>
                  <a:lnTo>
                    <a:pt x="66106" y="695755"/>
                  </a:lnTo>
                  <a:lnTo>
                    <a:pt x="66106" y="699093"/>
                  </a:lnTo>
                  <a:lnTo>
                    <a:pt x="71403" y="668939"/>
                  </a:lnTo>
                  <a:lnTo>
                    <a:pt x="71403" y="662375"/>
                  </a:lnTo>
                  <a:lnTo>
                    <a:pt x="71403" y="692306"/>
                  </a:lnTo>
                  <a:lnTo>
                    <a:pt x="71403" y="652138"/>
                  </a:lnTo>
                  <a:lnTo>
                    <a:pt x="71403" y="665490"/>
                  </a:lnTo>
                  <a:lnTo>
                    <a:pt x="71403" y="672277"/>
                  </a:lnTo>
                  <a:lnTo>
                    <a:pt x="71403" y="685630"/>
                  </a:lnTo>
                  <a:lnTo>
                    <a:pt x="71403" y="658925"/>
                  </a:lnTo>
                  <a:lnTo>
                    <a:pt x="71403" y="675615"/>
                  </a:lnTo>
                  <a:lnTo>
                    <a:pt x="71403" y="682180"/>
                  </a:lnTo>
                  <a:lnTo>
                    <a:pt x="71403" y="679065"/>
                  </a:lnTo>
                  <a:lnTo>
                    <a:pt x="71403" y="645462"/>
                  </a:lnTo>
                  <a:lnTo>
                    <a:pt x="71403" y="655587"/>
                  </a:lnTo>
                  <a:lnTo>
                    <a:pt x="71403" y="648800"/>
                  </a:lnTo>
                  <a:lnTo>
                    <a:pt x="71403" y="688968"/>
                  </a:lnTo>
                  <a:lnTo>
                    <a:pt x="73486" y="632110"/>
                  </a:lnTo>
                  <a:lnTo>
                    <a:pt x="80229" y="628772"/>
                  </a:lnTo>
                  <a:lnTo>
                    <a:pt x="80229" y="622207"/>
                  </a:lnTo>
                  <a:lnTo>
                    <a:pt x="80229" y="625545"/>
                  </a:lnTo>
                  <a:lnTo>
                    <a:pt x="80875" y="608632"/>
                  </a:lnTo>
                  <a:lnTo>
                    <a:pt x="80875" y="605406"/>
                  </a:lnTo>
                  <a:lnTo>
                    <a:pt x="80875" y="615420"/>
                  </a:lnTo>
                  <a:lnTo>
                    <a:pt x="80875" y="612082"/>
                  </a:lnTo>
                  <a:lnTo>
                    <a:pt x="80875" y="618758"/>
                  </a:lnTo>
                  <a:lnTo>
                    <a:pt x="80875" y="598730"/>
                  </a:lnTo>
                  <a:lnTo>
                    <a:pt x="80875" y="602068"/>
                  </a:lnTo>
                  <a:lnTo>
                    <a:pt x="88094" y="588716"/>
                  </a:lnTo>
                  <a:lnTo>
                    <a:pt x="88094" y="568687"/>
                  </a:lnTo>
                  <a:lnTo>
                    <a:pt x="88094" y="578590"/>
                  </a:lnTo>
                  <a:lnTo>
                    <a:pt x="88094" y="585378"/>
                  </a:lnTo>
                  <a:lnTo>
                    <a:pt x="88094" y="571914"/>
                  </a:lnTo>
                  <a:lnTo>
                    <a:pt x="88094" y="591942"/>
                  </a:lnTo>
                  <a:lnTo>
                    <a:pt x="88094" y="575252"/>
                  </a:lnTo>
                  <a:lnTo>
                    <a:pt x="88094" y="595280"/>
                  </a:lnTo>
                  <a:lnTo>
                    <a:pt x="88094" y="582040"/>
                  </a:lnTo>
                  <a:lnTo>
                    <a:pt x="89216" y="555113"/>
                  </a:lnTo>
                  <a:lnTo>
                    <a:pt x="89216" y="558562"/>
                  </a:lnTo>
                  <a:lnTo>
                    <a:pt x="89216" y="565238"/>
                  </a:lnTo>
                  <a:lnTo>
                    <a:pt x="89216" y="551997"/>
                  </a:lnTo>
                  <a:lnTo>
                    <a:pt x="89216" y="561900"/>
                  </a:lnTo>
                  <a:lnTo>
                    <a:pt x="95474" y="545210"/>
                  </a:lnTo>
                  <a:lnTo>
                    <a:pt x="95474" y="548548"/>
                  </a:lnTo>
                  <a:lnTo>
                    <a:pt x="98203" y="535085"/>
                  </a:lnTo>
                  <a:lnTo>
                    <a:pt x="98203" y="525071"/>
                  </a:lnTo>
                  <a:lnTo>
                    <a:pt x="98203" y="531858"/>
                  </a:lnTo>
                  <a:lnTo>
                    <a:pt x="98203" y="528520"/>
                  </a:lnTo>
                  <a:lnTo>
                    <a:pt x="98203" y="541872"/>
                  </a:lnTo>
                  <a:lnTo>
                    <a:pt x="98203" y="538423"/>
                  </a:lnTo>
                  <a:lnTo>
                    <a:pt x="102854" y="505042"/>
                  </a:lnTo>
                  <a:lnTo>
                    <a:pt x="102854" y="521733"/>
                  </a:lnTo>
                  <a:lnTo>
                    <a:pt x="102854" y="518395"/>
                  </a:lnTo>
                  <a:lnTo>
                    <a:pt x="102854" y="511830"/>
                  </a:lnTo>
                  <a:lnTo>
                    <a:pt x="102854" y="508380"/>
                  </a:lnTo>
                  <a:lnTo>
                    <a:pt x="102854" y="514945"/>
                  </a:lnTo>
                  <a:lnTo>
                    <a:pt x="107029" y="498255"/>
                  </a:lnTo>
                  <a:lnTo>
                    <a:pt x="107029" y="495140"/>
                  </a:lnTo>
                  <a:lnTo>
                    <a:pt x="107029" y="501704"/>
                  </a:lnTo>
                  <a:lnTo>
                    <a:pt x="110234" y="488352"/>
                  </a:lnTo>
                  <a:lnTo>
                    <a:pt x="110234" y="484903"/>
                  </a:lnTo>
                  <a:lnTo>
                    <a:pt x="110234" y="491690"/>
                  </a:lnTo>
                  <a:lnTo>
                    <a:pt x="116006" y="468213"/>
                  </a:lnTo>
                  <a:lnTo>
                    <a:pt x="116006" y="478227"/>
                  </a:lnTo>
                  <a:lnTo>
                    <a:pt x="116006" y="464875"/>
                  </a:lnTo>
                  <a:lnTo>
                    <a:pt x="116006" y="475000"/>
                  </a:lnTo>
                  <a:lnTo>
                    <a:pt x="116006" y="481565"/>
                  </a:lnTo>
                  <a:lnTo>
                    <a:pt x="116006" y="471662"/>
                  </a:lnTo>
                  <a:lnTo>
                    <a:pt x="117614" y="451523"/>
                  </a:lnTo>
                  <a:lnTo>
                    <a:pt x="117614" y="454972"/>
                  </a:lnTo>
                  <a:lnTo>
                    <a:pt x="117614" y="461537"/>
                  </a:lnTo>
                  <a:lnTo>
                    <a:pt x="117614" y="458310"/>
                  </a:lnTo>
                  <a:lnTo>
                    <a:pt x="124832" y="424707"/>
                  </a:lnTo>
                  <a:lnTo>
                    <a:pt x="124832" y="421481"/>
                  </a:lnTo>
                  <a:lnTo>
                    <a:pt x="124832" y="381313"/>
                  </a:lnTo>
                  <a:lnTo>
                    <a:pt x="124832" y="431495"/>
                  </a:lnTo>
                  <a:lnTo>
                    <a:pt x="124832" y="377975"/>
                  </a:lnTo>
                  <a:lnTo>
                    <a:pt x="124832" y="434833"/>
                  </a:lnTo>
                  <a:lnTo>
                    <a:pt x="124832" y="387878"/>
                  </a:lnTo>
                  <a:lnTo>
                    <a:pt x="124832" y="438171"/>
                  </a:lnTo>
                  <a:lnTo>
                    <a:pt x="124832" y="398003"/>
                  </a:lnTo>
                  <a:lnTo>
                    <a:pt x="124832" y="441397"/>
                  </a:lnTo>
                  <a:lnTo>
                    <a:pt x="124832" y="411355"/>
                  </a:lnTo>
                  <a:lnTo>
                    <a:pt x="124832" y="414805"/>
                  </a:lnTo>
                  <a:lnTo>
                    <a:pt x="124832" y="448185"/>
                  </a:lnTo>
                  <a:lnTo>
                    <a:pt x="124832" y="418143"/>
                  </a:lnTo>
                  <a:lnTo>
                    <a:pt x="124832" y="428045"/>
                  </a:lnTo>
                  <a:lnTo>
                    <a:pt x="124832" y="394665"/>
                  </a:lnTo>
                  <a:lnTo>
                    <a:pt x="124832" y="391327"/>
                  </a:lnTo>
                  <a:lnTo>
                    <a:pt x="124832" y="401452"/>
                  </a:lnTo>
                  <a:lnTo>
                    <a:pt x="124832" y="384762"/>
                  </a:lnTo>
                  <a:lnTo>
                    <a:pt x="124832" y="404679"/>
                  </a:lnTo>
                  <a:lnTo>
                    <a:pt x="124832" y="444847"/>
                  </a:lnTo>
                  <a:lnTo>
                    <a:pt x="133819" y="371188"/>
                  </a:lnTo>
                  <a:lnTo>
                    <a:pt x="133819" y="361285"/>
                  </a:lnTo>
                  <a:lnTo>
                    <a:pt x="133819" y="374637"/>
                  </a:lnTo>
                  <a:lnTo>
                    <a:pt x="133819" y="364623"/>
                  </a:lnTo>
                  <a:lnTo>
                    <a:pt x="133819" y="354498"/>
                  </a:lnTo>
                  <a:lnTo>
                    <a:pt x="133819" y="351160"/>
                  </a:lnTo>
                  <a:lnTo>
                    <a:pt x="133819" y="367850"/>
                  </a:lnTo>
                  <a:lnTo>
                    <a:pt x="133819" y="357836"/>
                  </a:lnTo>
                  <a:lnTo>
                    <a:pt x="146972" y="331020"/>
                  </a:lnTo>
                  <a:lnTo>
                    <a:pt x="146972" y="324455"/>
                  </a:lnTo>
                  <a:lnTo>
                    <a:pt x="146972" y="334469"/>
                  </a:lnTo>
                  <a:lnTo>
                    <a:pt x="154200" y="304427"/>
                  </a:lnTo>
                  <a:lnTo>
                    <a:pt x="154200" y="307765"/>
                  </a:lnTo>
                  <a:lnTo>
                    <a:pt x="154200" y="311103"/>
                  </a:lnTo>
                  <a:lnTo>
                    <a:pt x="160619" y="300978"/>
                  </a:lnTo>
                  <a:lnTo>
                    <a:pt x="160619" y="297640"/>
                  </a:lnTo>
                  <a:lnTo>
                    <a:pt x="168960" y="294302"/>
                  </a:lnTo>
                  <a:lnTo>
                    <a:pt x="168960" y="291075"/>
                  </a:lnTo>
                  <a:lnTo>
                    <a:pt x="169436" y="284288"/>
                  </a:lnTo>
                  <a:lnTo>
                    <a:pt x="169436" y="280950"/>
                  </a:lnTo>
                  <a:lnTo>
                    <a:pt x="169436" y="287737"/>
                  </a:lnTo>
                  <a:lnTo>
                    <a:pt x="169436" y="277501"/>
                  </a:lnTo>
                  <a:lnTo>
                    <a:pt x="178423" y="270936"/>
                  </a:lnTo>
                  <a:lnTo>
                    <a:pt x="196236" y="247570"/>
                  </a:lnTo>
                  <a:lnTo>
                    <a:pt x="196236" y="254246"/>
                  </a:lnTo>
                  <a:lnTo>
                    <a:pt x="196236" y="244120"/>
                  </a:lnTo>
                  <a:lnTo>
                    <a:pt x="196236" y="250908"/>
                  </a:lnTo>
                  <a:lnTo>
                    <a:pt x="196236" y="240782"/>
                  </a:lnTo>
                  <a:lnTo>
                    <a:pt x="198318" y="227430"/>
                  </a:lnTo>
                  <a:lnTo>
                    <a:pt x="198318" y="230768"/>
                  </a:lnTo>
                  <a:lnTo>
                    <a:pt x="198318" y="234217"/>
                  </a:lnTo>
                  <a:lnTo>
                    <a:pt x="198318" y="237444"/>
                  </a:lnTo>
                  <a:lnTo>
                    <a:pt x="205223" y="224092"/>
                  </a:lnTo>
                  <a:lnTo>
                    <a:pt x="205223" y="220643"/>
                  </a:lnTo>
                  <a:lnTo>
                    <a:pt x="205223" y="217527"/>
                  </a:lnTo>
                  <a:lnTo>
                    <a:pt x="205698" y="214078"/>
                  </a:lnTo>
                  <a:lnTo>
                    <a:pt x="214048" y="207402"/>
                  </a:lnTo>
                  <a:lnTo>
                    <a:pt x="214048" y="203953"/>
                  </a:lnTo>
                  <a:lnTo>
                    <a:pt x="214048" y="210740"/>
                  </a:lnTo>
                  <a:lnTo>
                    <a:pt x="249665" y="200615"/>
                  </a:lnTo>
                  <a:lnTo>
                    <a:pt x="249665" y="194050"/>
                  </a:lnTo>
                  <a:lnTo>
                    <a:pt x="249665" y="197388"/>
                  </a:lnTo>
                  <a:lnTo>
                    <a:pt x="257045" y="187263"/>
                  </a:lnTo>
                  <a:lnTo>
                    <a:pt x="257045" y="190601"/>
                  </a:lnTo>
                  <a:lnTo>
                    <a:pt x="257045" y="183925"/>
                  </a:lnTo>
                  <a:lnTo>
                    <a:pt x="264425" y="180698"/>
                  </a:lnTo>
                  <a:lnTo>
                    <a:pt x="267639" y="177360"/>
                  </a:lnTo>
                  <a:lnTo>
                    <a:pt x="267639" y="173911"/>
                  </a:lnTo>
                  <a:lnTo>
                    <a:pt x="267639" y="170572"/>
                  </a:lnTo>
                  <a:lnTo>
                    <a:pt x="271805" y="167234"/>
                  </a:lnTo>
                  <a:lnTo>
                    <a:pt x="271805" y="163785"/>
                  </a:lnTo>
                  <a:lnTo>
                    <a:pt x="276465" y="160670"/>
                  </a:lnTo>
                  <a:lnTo>
                    <a:pt x="285443" y="153882"/>
                  </a:lnTo>
                  <a:lnTo>
                    <a:pt x="285443" y="157220"/>
                  </a:lnTo>
                  <a:lnTo>
                    <a:pt x="294268" y="150433"/>
                  </a:lnTo>
                  <a:lnTo>
                    <a:pt x="294268" y="147095"/>
                  </a:lnTo>
                  <a:lnTo>
                    <a:pt x="321097" y="143868"/>
                  </a:lnTo>
                  <a:lnTo>
                    <a:pt x="337930" y="137192"/>
                  </a:lnTo>
                  <a:lnTo>
                    <a:pt x="337930" y="140530"/>
                  </a:lnTo>
                  <a:lnTo>
                    <a:pt x="338881" y="127067"/>
                  </a:lnTo>
                  <a:lnTo>
                    <a:pt x="338881" y="130405"/>
                  </a:lnTo>
                  <a:lnTo>
                    <a:pt x="338881" y="133743"/>
                  </a:lnTo>
                  <a:lnTo>
                    <a:pt x="338881" y="123840"/>
                  </a:lnTo>
                  <a:lnTo>
                    <a:pt x="356665" y="117053"/>
                  </a:lnTo>
                  <a:lnTo>
                    <a:pt x="356665" y="120502"/>
                  </a:lnTo>
                  <a:lnTo>
                    <a:pt x="356665" y="113715"/>
                  </a:lnTo>
                  <a:lnTo>
                    <a:pt x="367317" y="110266"/>
                  </a:lnTo>
                  <a:lnTo>
                    <a:pt x="367317" y="107150"/>
                  </a:lnTo>
                  <a:lnTo>
                    <a:pt x="374640" y="103701"/>
                  </a:lnTo>
                  <a:lnTo>
                    <a:pt x="374640" y="100363"/>
                  </a:lnTo>
                  <a:lnTo>
                    <a:pt x="381868" y="97025"/>
                  </a:lnTo>
                  <a:lnTo>
                    <a:pt x="383485" y="90237"/>
                  </a:lnTo>
                  <a:lnTo>
                    <a:pt x="383485" y="87011"/>
                  </a:lnTo>
                  <a:lnTo>
                    <a:pt x="383485" y="93575"/>
                  </a:lnTo>
                  <a:lnTo>
                    <a:pt x="392424" y="83673"/>
                  </a:lnTo>
                  <a:lnTo>
                    <a:pt x="392424" y="80335"/>
                  </a:lnTo>
                  <a:lnTo>
                    <a:pt x="401269" y="76885"/>
                  </a:lnTo>
                  <a:lnTo>
                    <a:pt x="410304" y="73547"/>
                  </a:lnTo>
                  <a:lnTo>
                    <a:pt x="440737" y="70321"/>
                  </a:lnTo>
                  <a:lnTo>
                    <a:pt x="455383" y="63533"/>
                  </a:lnTo>
                  <a:lnTo>
                    <a:pt x="455383" y="66983"/>
                  </a:lnTo>
                  <a:lnTo>
                    <a:pt x="455383" y="60195"/>
                  </a:lnTo>
                  <a:lnTo>
                    <a:pt x="477352" y="56857"/>
                  </a:lnTo>
                  <a:lnTo>
                    <a:pt x="499511" y="53408"/>
                  </a:lnTo>
                  <a:lnTo>
                    <a:pt x="499511" y="50292"/>
                  </a:lnTo>
                  <a:lnTo>
                    <a:pt x="536221" y="46843"/>
                  </a:lnTo>
                  <a:lnTo>
                    <a:pt x="550866" y="43505"/>
                  </a:lnTo>
                  <a:lnTo>
                    <a:pt x="587576" y="40167"/>
                  </a:lnTo>
                  <a:lnTo>
                    <a:pt x="587576" y="36718"/>
                  </a:lnTo>
                  <a:lnTo>
                    <a:pt x="631704" y="33602"/>
                  </a:lnTo>
                  <a:lnTo>
                    <a:pt x="633131" y="30153"/>
                  </a:lnTo>
                  <a:lnTo>
                    <a:pt x="633131" y="26815"/>
                  </a:lnTo>
                  <a:lnTo>
                    <a:pt x="651105" y="23366"/>
                  </a:lnTo>
                  <a:lnTo>
                    <a:pt x="668890" y="16690"/>
                  </a:lnTo>
                  <a:lnTo>
                    <a:pt x="668890" y="13463"/>
                  </a:lnTo>
                  <a:lnTo>
                    <a:pt x="668890" y="20028"/>
                  </a:lnTo>
                  <a:lnTo>
                    <a:pt x="695519" y="10125"/>
                  </a:lnTo>
                  <a:lnTo>
                    <a:pt x="695519" y="6676"/>
                  </a:lnTo>
                  <a:lnTo>
                    <a:pt x="749157" y="0"/>
                  </a:lnTo>
                  <a:lnTo>
                    <a:pt x="749157" y="3338"/>
                  </a:lnTo>
                </a:path>
              </a:pathLst>
            </a:custGeom>
            <a:ln w="6605">
              <a:solidFill>
                <a:srgbClr val="00BE7E"/>
              </a:solidFill>
            </a:ln>
          </p:spPr>
          <p:txBody>
            <a:bodyPr wrap="square" lIns="0" tIns="0" rIns="0" bIns="0" rtlCol="0"/>
            <a:lstStyle/>
            <a:p>
              <a:endParaRPr/>
            </a:p>
          </p:txBody>
        </p:sp>
        <p:sp>
          <p:nvSpPr>
            <p:cNvPr id="68" name="object 68"/>
            <p:cNvSpPr/>
            <p:nvPr/>
          </p:nvSpPr>
          <p:spPr>
            <a:xfrm>
              <a:off x="6582347" y="2231394"/>
              <a:ext cx="28575" cy="982344"/>
            </a:xfrm>
            <a:custGeom>
              <a:avLst/>
              <a:gdLst/>
              <a:ahLst/>
              <a:cxnLst/>
              <a:rect l="l" t="t" r="r" b="b"/>
              <a:pathLst>
                <a:path w="28575" h="982344">
                  <a:moveTo>
                    <a:pt x="28569" y="982046"/>
                  </a:moveTo>
                  <a:lnTo>
                    <a:pt x="28568" y="0"/>
                  </a:lnTo>
                </a:path>
                <a:path w="28575" h="982344">
                  <a:moveTo>
                    <a:pt x="28569" y="929083"/>
                  </a:moveTo>
                  <a:lnTo>
                    <a:pt x="0" y="929083"/>
                  </a:lnTo>
                </a:path>
              </a:pathLst>
            </a:custGeom>
            <a:ln w="4456">
              <a:solidFill>
                <a:srgbClr val="000000"/>
              </a:solidFill>
            </a:ln>
          </p:spPr>
          <p:txBody>
            <a:bodyPr wrap="square" lIns="0" tIns="0" rIns="0" bIns="0" rtlCol="0"/>
            <a:lstStyle/>
            <a:p>
              <a:endParaRPr/>
            </a:p>
          </p:txBody>
        </p:sp>
        <p:sp>
          <p:nvSpPr>
            <p:cNvPr id="69" name="object 69"/>
            <p:cNvSpPr/>
            <p:nvPr/>
          </p:nvSpPr>
          <p:spPr>
            <a:xfrm>
              <a:off x="6530973" y="3132661"/>
              <a:ext cx="32384" cy="59055"/>
            </a:xfrm>
            <a:custGeom>
              <a:avLst/>
              <a:gdLst/>
              <a:ahLst/>
              <a:cxnLst/>
              <a:rect l="l" t="t" r="r" b="b"/>
              <a:pathLst>
                <a:path w="32384" h="59055">
                  <a:moveTo>
                    <a:pt x="18668" y="0"/>
                  </a:moveTo>
                  <a:lnTo>
                    <a:pt x="12449" y="0"/>
                  </a:lnTo>
                  <a:lnTo>
                    <a:pt x="9481" y="1112"/>
                  </a:lnTo>
                  <a:lnTo>
                    <a:pt x="7123" y="3338"/>
                  </a:lnTo>
                  <a:lnTo>
                    <a:pt x="4764" y="5674"/>
                  </a:lnTo>
                  <a:lnTo>
                    <a:pt x="2986" y="8790"/>
                  </a:lnTo>
                  <a:lnTo>
                    <a:pt x="1593" y="13685"/>
                  </a:lnTo>
                  <a:lnTo>
                    <a:pt x="589" y="17135"/>
                  </a:lnTo>
                  <a:lnTo>
                    <a:pt x="0" y="22587"/>
                  </a:lnTo>
                  <a:lnTo>
                    <a:pt x="0" y="40167"/>
                  </a:lnTo>
                  <a:lnTo>
                    <a:pt x="1616" y="47956"/>
                  </a:lnTo>
                  <a:lnTo>
                    <a:pt x="7560" y="56746"/>
                  </a:lnTo>
                  <a:lnTo>
                    <a:pt x="11288" y="58749"/>
                  </a:lnTo>
                  <a:lnTo>
                    <a:pt x="19629" y="58749"/>
                  </a:lnTo>
                  <a:lnTo>
                    <a:pt x="22606" y="57636"/>
                  </a:lnTo>
                  <a:lnTo>
                    <a:pt x="24964" y="55411"/>
                  </a:lnTo>
                  <a:lnTo>
                    <a:pt x="27323" y="53074"/>
                  </a:lnTo>
                  <a:lnTo>
                    <a:pt x="13257" y="52963"/>
                  </a:lnTo>
                  <a:lnTo>
                    <a:pt x="10927" y="51405"/>
                  </a:lnTo>
                  <a:lnTo>
                    <a:pt x="7142" y="45174"/>
                  </a:lnTo>
                  <a:lnTo>
                    <a:pt x="6200" y="38832"/>
                  </a:lnTo>
                  <a:lnTo>
                    <a:pt x="6325" y="19138"/>
                  </a:lnTo>
                  <a:lnTo>
                    <a:pt x="7237" y="13463"/>
                  </a:lnTo>
                  <a:lnTo>
                    <a:pt x="10974" y="7232"/>
                  </a:lnTo>
                  <a:lnTo>
                    <a:pt x="13190" y="5897"/>
                  </a:lnTo>
                  <a:lnTo>
                    <a:pt x="27164" y="5897"/>
                  </a:lnTo>
                  <a:lnTo>
                    <a:pt x="26609" y="4895"/>
                  </a:lnTo>
                  <a:lnTo>
                    <a:pt x="24964" y="3115"/>
                  </a:lnTo>
                  <a:lnTo>
                    <a:pt x="20979" y="667"/>
                  </a:lnTo>
                  <a:lnTo>
                    <a:pt x="18668" y="0"/>
                  </a:lnTo>
                  <a:close/>
                </a:path>
                <a:path w="32384" h="59055">
                  <a:moveTo>
                    <a:pt x="27164" y="5897"/>
                  </a:moveTo>
                  <a:lnTo>
                    <a:pt x="18782" y="5897"/>
                  </a:lnTo>
                  <a:lnTo>
                    <a:pt x="21131" y="7454"/>
                  </a:lnTo>
                  <a:lnTo>
                    <a:pt x="24917" y="13685"/>
                  </a:lnTo>
                  <a:lnTo>
                    <a:pt x="25740" y="19138"/>
                  </a:lnTo>
                  <a:lnTo>
                    <a:pt x="25858" y="38832"/>
                  </a:lnTo>
                  <a:lnTo>
                    <a:pt x="24917" y="45063"/>
                  </a:lnTo>
                  <a:lnTo>
                    <a:pt x="23024" y="48290"/>
                  </a:lnTo>
                  <a:lnTo>
                    <a:pt x="21131" y="51405"/>
                  </a:lnTo>
                  <a:lnTo>
                    <a:pt x="18801" y="52963"/>
                  </a:lnTo>
                  <a:lnTo>
                    <a:pt x="27384" y="52963"/>
                  </a:lnTo>
                  <a:lnTo>
                    <a:pt x="29101" y="49847"/>
                  </a:lnTo>
                  <a:lnTo>
                    <a:pt x="31469" y="41614"/>
                  </a:lnTo>
                  <a:lnTo>
                    <a:pt x="32059" y="36161"/>
                  </a:lnTo>
                  <a:lnTo>
                    <a:pt x="31971" y="22587"/>
                  </a:lnTo>
                  <a:lnTo>
                    <a:pt x="31697" y="19138"/>
                  </a:lnTo>
                  <a:lnTo>
                    <a:pt x="30214" y="12461"/>
                  </a:lnTo>
                  <a:lnTo>
                    <a:pt x="29196" y="9569"/>
                  </a:lnTo>
                  <a:lnTo>
                    <a:pt x="27164" y="5897"/>
                  </a:lnTo>
                  <a:close/>
                </a:path>
              </a:pathLst>
            </a:custGeom>
            <a:solidFill>
              <a:srgbClr val="000000"/>
            </a:solidFill>
          </p:spPr>
          <p:txBody>
            <a:bodyPr wrap="square" lIns="0" tIns="0" rIns="0" bIns="0" rtlCol="0"/>
            <a:lstStyle/>
            <a:p>
              <a:endParaRPr/>
            </a:p>
          </p:txBody>
        </p:sp>
        <p:sp>
          <p:nvSpPr>
            <p:cNvPr id="70" name="object 70"/>
            <p:cNvSpPr/>
            <p:nvPr/>
          </p:nvSpPr>
          <p:spPr>
            <a:xfrm>
              <a:off x="6582347" y="2985342"/>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71" name="object 71"/>
            <p:cNvSpPr/>
            <p:nvPr/>
          </p:nvSpPr>
          <p:spPr>
            <a:xfrm>
              <a:off x="6514957" y="2957526"/>
              <a:ext cx="48260" cy="57785"/>
            </a:xfrm>
            <a:custGeom>
              <a:avLst/>
              <a:gdLst/>
              <a:ahLst/>
              <a:cxnLst/>
              <a:rect l="l" t="t" r="r" b="b"/>
              <a:pathLst>
                <a:path w="48259" h="57785">
                  <a:moveTo>
                    <a:pt x="6875" y="49736"/>
                  </a:moveTo>
                  <a:lnTo>
                    <a:pt x="0" y="49736"/>
                  </a:lnTo>
                  <a:lnTo>
                    <a:pt x="0" y="57747"/>
                  </a:lnTo>
                  <a:lnTo>
                    <a:pt x="6875" y="57747"/>
                  </a:lnTo>
                  <a:lnTo>
                    <a:pt x="6875" y="49736"/>
                  </a:lnTo>
                  <a:close/>
                </a:path>
                <a:path w="48259" h="57785">
                  <a:moveTo>
                    <a:pt x="44982" y="5897"/>
                  </a:moveTo>
                  <a:lnTo>
                    <a:pt x="35216" y="5897"/>
                  </a:lnTo>
                  <a:lnTo>
                    <a:pt x="37451" y="6787"/>
                  </a:lnTo>
                  <a:lnTo>
                    <a:pt x="39263" y="8901"/>
                  </a:lnTo>
                  <a:lnTo>
                    <a:pt x="40865" y="10681"/>
                  </a:lnTo>
                  <a:lnTo>
                    <a:pt x="41721" y="13018"/>
                  </a:lnTo>
                  <a:lnTo>
                    <a:pt x="41721" y="18470"/>
                  </a:lnTo>
                  <a:lnTo>
                    <a:pt x="40789" y="21363"/>
                  </a:lnTo>
                  <a:lnTo>
                    <a:pt x="37033" y="27371"/>
                  </a:lnTo>
                  <a:lnTo>
                    <a:pt x="33419" y="31377"/>
                  </a:lnTo>
                  <a:lnTo>
                    <a:pt x="28074" y="36495"/>
                  </a:lnTo>
                  <a:lnTo>
                    <a:pt x="24530" y="39945"/>
                  </a:lnTo>
                  <a:lnTo>
                    <a:pt x="21997" y="42726"/>
                  </a:lnTo>
                  <a:lnTo>
                    <a:pt x="20171" y="45285"/>
                  </a:lnTo>
                  <a:lnTo>
                    <a:pt x="18354" y="47733"/>
                  </a:lnTo>
                  <a:lnTo>
                    <a:pt x="17023" y="50292"/>
                  </a:lnTo>
                  <a:lnTo>
                    <a:pt x="15682" y="54409"/>
                  </a:lnTo>
                  <a:lnTo>
                    <a:pt x="15454" y="56078"/>
                  </a:lnTo>
                  <a:lnTo>
                    <a:pt x="15492" y="57747"/>
                  </a:lnTo>
                  <a:lnTo>
                    <a:pt x="47998" y="57747"/>
                  </a:lnTo>
                  <a:lnTo>
                    <a:pt x="47998" y="50960"/>
                  </a:lnTo>
                  <a:lnTo>
                    <a:pt x="23880" y="50960"/>
                  </a:lnTo>
                  <a:lnTo>
                    <a:pt x="24555" y="49736"/>
                  </a:lnTo>
                  <a:lnTo>
                    <a:pt x="25402" y="48401"/>
                  </a:lnTo>
                  <a:lnTo>
                    <a:pt x="27456" y="45953"/>
                  </a:lnTo>
                  <a:lnTo>
                    <a:pt x="29786" y="43505"/>
                  </a:lnTo>
                  <a:lnTo>
                    <a:pt x="33521" y="39833"/>
                  </a:lnTo>
                  <a:lnTo>
                    <a:pt x="37746" y="35605"/>
                  </a:lnTo>
                  <a:lnTo>
                    <a:pt x="47894" y="18470"/>
                  </a:lnTo>
                  <a:lnTo>
                    <a:pt x="47769" y="11015"/>
                  </a:lnTo>
                  <a:lnTo>
                    <a:pt x="46553" y="7677"/>
                  </a:lnTo>
                  <a:lnTo>
                    <a:pt x="44982" y="5897"/>
                  </a:lnTo>
                  <a:close/>
                </a:path>
                <a:path w="48259" h="57785">
                  <a:moveTo>
                    <a:pt x="37318" y="0"/>
                  </a:moveTo>
                  <a:lnTo>
                    <a:pt x="27931" y="0"/>
                  </a:lnTo>
                  <a:lnTo>
                    <a:pt x="24203" y="1446"/>
                  </a:lnTo>
                  <a:lnTo>
                    <a:pt x="16633" y="16690"/>
                  </a:lnTo>
                  <a:lnTo>
                    <a:pt x="22843" y="17357"/>
                  </a:lnTo>
                  <a:lnTo>
                    <a:pt x="22862" y="13797"/>
                  </a:lnTo>
                  <a:lnTo>
                    <a:pt x="23747" y="11015"/>
                  </a:lnTo>
                  <a:lnTo>
                    <a:pt x="25584" y="8790"/>
                  </a:lnTo>
                  <a:lnTo>
                    <a:pt x="27237" y="6898"/>
                  </a:lnTo>
                  <a:lnTo>
                    <a:pt x="29558" y="5897"/>
                  </a:lnTo>
                  <a:lnTo>
                    <a:pt x="44982" y="5897"/>
                  </a:lnTo>
                  <a:lnTo>
                    <a:pt x="43804" y="4561"/>
                  </a:lnTo>
                  <a:lnTo>
                    <a:pt x="41056" y="1557"/>
                  </a:lnTo>
                  <a:lnTo>
                    <a:pt x="37318" y="0"/>
                  </a:lnTo>
                  <a:close/>
                </a:path>
              </a:pathLst>
            </a:custGeom>
            <a:solidFill>
              <a:srgbClr val="000000"/>
            </a:solidFill>
          </p:spPr>
          <p:txBody>
            <a:bodyPr wrap="square" lIns="0" tIns="0" rIns="0" bIns="0" rtlCol="0"/>
            <a:lstStyle/>
            <a:p>
              <a:endParaRPr/>
            </a:p>
          </p:txBody>
        </p:sp>
        <p:sp>
          <p:nvSpPr>
            <p:cNvPr id="72" name="object 72"/>
            <p:cNvSpPr/>
            <p:nvPr/>
          </p:nvSpPr>
          <p:spPr>
            <a:xfrm>
              <a:off x="6582347" y="2810096"/>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73" name="object 73"/>
            <p:cNvSpPr/>
            <p:nvPr/>
          </p:nvSpPr>
          <p:spPr>
            <a:xfrm>
              <a:off x="6514957" y="2782502"/>
              <a:ext cx="48895" cy="57785"/>
            </a:xfrm>
            <a:custGeom>
              <a:avLst/>
              <a:gdLst/>
              <a:ahLst/>
              <a:cxnLst/>
              <a:rect l="l" t="t" r="r" b="b"/>
              <a:pathLst>
                <a:path w="48895" h="57785">
                  <a:moveTo>
                    <a:pt x="6875" y="49514"/>
                  </a:moveTo>
                  <a:lnTo>
                    <a:pt x="0" y="49514"/>
                  </a:lnTo>
                  <a:lnTo>
                    <a:pt x="0" y="57525"/>
                  </a:lnTo>
                  <a:lnTo>
                    <a:pt x="6875" y="57525"/>
                  </a:lnTo>
                  <a:lnTo>
                    <a:pt x="6875" y="49514"/>
                  </a:lnTo>
                  <a:close/>
                </a:path>
                <a:path w="48895" h="57785">
                  <a:moveTo>
                    <a:pt x="41655" y="43728"/>
                  </a:moveTo>
                  <a:lnTo>
                    <a:pt x="35616" y="43728"/>
                  </a:lnTo>
                  <a:lnTo>
                    <a:pt x="35616" y="57525"/>
                  </a:lnTo>
                  <a:lnTo>
                    <a:pt x="41655" y="57525"/>
                  </a:lnTo>
                  <a:lnTo>
                    <a:pt x="41655" y="43728"/>
                  </a:lnTo>
                  <a:close/>
                </a:path>
                <a:path w="48895" h="57785">
                  <a:moveTo>
                    <a:pt x="41655" y="0"/>
                  </a:moveTo>
                  <a:lnTo>
                    <a:pt x="36728" y="0"/>
                  </a:lnTo>
                  <a:lnTo>
                    <a:pt x="14284" y="37274"/>
                  </a:lnTo>
                  <a:lnTo>
                    <a:pt x="14284" y="43728"/>
                  </a:lnTo>
                  <a:lnTo>
                    <a:pt x="48302" y="43728"/>
                  </a:lnTo>
                  <a:lnTo>
                    <a:pt x="48302" y="37274"/>
                  </a:lnTo>
                  <a:lnTo>
                    <a:pt x="20228" y="37274"/>
                  </a:lnTo>
                  <a:lnTo>
                    <a:pt x="35616" y="11349"/>
                  </a:lnTo>
                  <a:lnTo>
                    <a:pt x="41655" y="11349"/>
                  </a:lnTo>
                  <a:lnTo>
                    <a:pt x="41655" y="0"/>
                  </a:lnTo>
                  <a:close/>
                </a:path>
                <a:path w="48895" h="57785">
                  <a:moveTo>
                    <a:pt x="41655" y="11349"/>
                  </a:moveTo>
                  <a:lnTo>
                    <a:pt x="35616" y="11349"/>
                  </a:lnTo>
                  <a:lnTo>
                    <a:pt x="35616" y="37274"/>
                  </a:lnTo>
                  <a:lnTo>
                    <a:pt x="41655" y="37274"/>
                  </a:lnTo>
                  <a:lnTo>
                    <a:pt x="41655" y="11349"/>
                  </a:lnTo>
                  <a:close/>
                </a:path>
              </a:pathLst>
            </a:custGeom>
            <a:solidFill>
              <a:srgbClr val="000000"/>
            </a:solidFill>
          </p:spPr>
          <p:txBody>
            <a:bodyPr wrap="square" lIns="0" tIns="0" rIns="0" bIns="0" rtlCol="0"/>
            <a:lstStyle/>
            <a:p>
              <a:endParaRPr/>
            </a:p>
          </p:txBody>
        </p:sp>
        <p:sp>
          <p:nvSpPr>
            <p:cNvPr id="74" name="object 74"/>
            <p:cNvSpPr/>
            <p:nvPr/>
          </p:nvSpPr>
          <p:spPr>
            <a:xfrm>
              <a:off x="6582347" y="2634739"/>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75" name="object 75"/>
            <p:cNvSpPr/>
            <p:nvPr/>
          </p:nvSpPr>
          <p:spPr>
            <a:xfrm>
              <a:off x="6514957" y="2606922"/>
              <a:ext cx="48895" cy="59055"/>
            </a:xfrm>
            <a:custGeom>
              <a:avLst/>
              <a:gdLst/>
              <a:ahLst/>
              <a:cxnLst/>
              <a:rect l="l" t="t" r="r" b="b"/>
              <a:pathLst>
                <a:path w="48895" h="59055">
                  <a:moveTo>
                    <a:pt x="6875" y="49736"/>
                  </a:moveTo>
                  <a:lnTo>
                    <a:pt x="0" y="49736"/>
                  </a:lnTo>
                  <a:lnTo>
                    <a:pt x="0" y="57747"/>
                  </a:lnTo>
                  <a:lnTo>
                    <a:pt x="6875" y="57747"/>
                  </a:lnTo>
                  <a:lnTo>
                    <a:pt x="6875" y="49736"/>
                  </a:lnTo>
                  <a:close/>
                </a:path>
                <a:path w="48895" h="59055">
                  <a:moveTo>
                    <a:pt x="37508" y="0"/>
                  </a:moveTo>
                  <a:lnTo>
                    <a:pt x="28454" y="0"/>
                  </a:lnTo>
                  <a:lnTo>
                    <a:pt x="24327" y="2225"/>
                  </a:lnTo>
                  <a:lnTo>
                    <a:pt x="21265" y="6564"/>
                  </a:lnTo>
                  <a:lnTo>
                    <a:pt x="17755" y="11683"/>
                  </a:lnTo>
                  <a:lnTo>
                    <a:pt x="15996" y="19694"/>
                  </a:lnTo>
                  <a:lnTo>
                    <a:pt x="15996" y="40835"/>
                  </a:lnTo>
                  <a:lnTo>
                    <a:pt x="17584" y="47956"/>
                  </a:lnTo>
                  <a:lnTo>
                    <a:pt x="23937" y="56635"/>
                  </a:lnTo>
                  <a:lnTo>
                    <a:pt x="28036" y="58749"/>
                  </a:lnTo>
                  <a:lnTo>
                    <a:pt x="36025" y="58749"/>
                  </a:lnTo>
                  <a:lnTo>
                    <a:pt x="38659" y="57970"/>
                  </a:lnTo>
                  <a:lnTo>
                    <a:pt x="43310" y="54632"/>
                  </a:lnTo>
                  <a:lnTo>
                    <a:pt x="44621" y="52963"/>
                  </a:lnTo>
                  <a:lnTo>
                    <a:pt x="31222" y="52963"/>
                  </a:lnTo>
                  <a:lnTo>
                    <a:pt x="29558" y="52406"/>
                  </a:lnTo>
                  <a:lnTo>
                    <a:pt x="27969" y="51183"/>
                  </a:lnTo>
                  <a:lnTo>
                    <a:pt x="26381" y="50070"/>
                  </a:lnTo>
                  <a:lnTo>
                    <a:pt x="25145" y="48401"/>
                  </a:lnTo>
                  <a:lnTo>
                    <a:pt x="23385" y="43950"/>
                  </a:lnTo>
                  <a:lnTo>
                    <a:pt x="22938" y="41614"/>
                  </a:lnTo>
                  <a:lnTo>
                    <a:pt x="22938" y="35383"/>
                  </a:lnTo>
                  <a:lnTo>
                    <a:pt x="23889" y="32378"/>
                  </a:lnTo>
                  <a:lnTo>
                    <a:pt x="25792" y="30153"/>
                  </a:lnTo>
                  <a:lnTo>
                    <a:pt x="27422" y="28150"/>
                  </a:lnTo>
                  <a:lnTo>
                    <a:pt x="22006" y="28150"/>
                  </a:lnTo>
                  <a:lnTo>
                    <a:pt x="22073" y="22142"/>
                  </a:lnTo>
                  <a:lnTo>
                    <a:pt x="31346" y="5785"/>
                  </a:lnTo>
                  <a:lnTo>
                    <a:pt x="45083" y="5785"/>
                  </a:lnTo>
                  <a:lnTo>
                    <a:pt x="43148" y="3783"/>
                  </a:lnTo>
                  <a:lnTo>
                    <a:pt x="40675" y="1335"/>
                  </a:lnTo>
                  <a:lnTo>
                    <a:pt x="37508" y="0"/>
                  </a:lnTo>
                  <a:close/>
                </a:path>
                <a:path w="48895" h="59055">
                  <a:moveTo>
                    <a:pt x="45045" y="26704"/>
                  </a:moveTo>
                  <a:lnTo>
                    <a:pt x="35483" y="26704"/>
                  </a:lnTo>
                  <a:lnTo>
                    <a:pt x="37765" y="27816"/>
                  </a:lnTo>
                  <a:lnTo>
                    <a:pt x="39582" y="30153"/>
                  </a:lnTo>
                  <a:lnTo>
                    <a:pt x="41388" y="32378"/>
                  </a:lnTo>
                  <a:lnTo>
                    <a:pt x="42230" y="35383"/>
                  </a:lnTo>
                  <a:lnTo>
                    <a:pt x="42201" y="43950"/>
                  </a:lnTo>
                  <a:lnTo>
                    <a:pt x="41379" y="46954"/>
                  </a:lnTo>
                  <a:lnTo>
                    <a:pt x="39543" y="49291"/>
                  </a:lnTo>
                  <a:lnTo>
                    <a:pt x="37708" y="51739"/>
                  </a:lnTo>
                  <a:lnTo>
                    <a:pt x="35521" y="52963"/>
                  </a:lnTo>
                  <a:lnTo>
                    <a:pt x="44621" y="52963"/>
                  </a:lnTo>
                  <a:lnTo>
                    <a:pt x="45145" y="52295"/>
                  </a:lnTo>
                  <a:lnTo>
                    <a:pt x="47798" y="46064"/>
                  </a:lnTo>
                  <a:lnTo>
                    <a:pt x="48464" y="42726"/>
                  </a:lnTo>
                  <a:lnTo>
                    <a:pt x="48464" y="33602"/>
                  </a:lnTo>
                  <a:lnTo>
                    <a:pt x="47057" y="29152"/>
                  </a:lnTo>
                  <a:lnTo>
                    <a:pt x="45045" y="26704"/>
                  </a:lnTo>
                  <a:close/>
                </a:path>
                <a:path w="48895" h="59055">
                  <a:moveTo>
                    <a:pt x="37965" y="20473"/>
                  </a:moveTo>
                  <a:lnTo>
                    <a:pt x="31640" y="20473"/>
                  </a:lnTo>
                  <a:lnTo>
                    <a:pt x="29434" y="21140"/>
                  </a:lnTo>
                  <a:lnTo>
                    <a:pt x="25230" y="23588"/>
                  </a:lnTo>
                  <a:lnTo>
                    <a:pt x="23452" y="25480"/>
                  </a:lnTo>
                  <a:lnTo>
                    <a:pt x="22006" y="28150"/>
                  </a:lnTo>
                  <a:lnTo>
                    <a:pt x="27422" y="28150"/>
                  </a:lnTo>
                  <a:lnTo>
                    <a:pt x="27694" y="27816"/>
                  </a:lnTo>
                  <a:lnTo>
                    <a:pt x="30005" y="26704"/>
                  </a:lnTo>
                  <a:lnTo>
                    <a:pt x="45045" y="26704"/>
                  </a:lnTo>
                  <a:lnTo>
                    <a:pt x="44223" y="25702"/>
                  </a:lnTo>
                  <a:lnTo>
                    <a:pt x="41398" y="22142"/>
                  </a:lnTo>
                  <a:lnTo>
                    <a:pt x="37965" y="20473"/>
                  </a:lnTo>
                  <a:close/>
                </a:path>
                <a:path w="48895" h="59055">
                  <a:moveTo>
                    <a:pt x="45083" y="5785"/>
                  </a:moveTo>
                  <a:lnTo>
                    <a:pt x="35663" y="5785"/>
                  </a:lnTo>
                  <a:lnTo>
                    <a:pt x="37679" y="6787"/>
                  </a:lnTo>
                  <a:lnTo>
                    <a:pt x="39306" y="8790"/>
                  </a:lnTo>
                  <a:lnTo>
                    <a:pt x="40295" y="10125"/>
                  </a:lnTo>
                  <a:lnTo>
                    <a:pt x="41056" y="12128"/>
                  </a:lnTo>
                  <a:lnTo>
                    <a:pt x="41588" y="14909"/>
                  </a:lnTo>
                  <a:lnTo>
                    <a:pt x="47599" y="14353"/>
                  </a:lnTo>
                  <a:lnTo>
                    <a:pt x="47104" y="9902"/>
                  </a:lnTo>
                  <a:lnTo>
                    <a:pt x="45621" y="6342"/>
                  </a:lnTo>
                  <a:lnTo>
                    <a:pt x="45083" y="5785"/>
                  </a:lnTo>
                  <a:close/>
                </a:path>
              </a:pathLst>
            </a:custGeom>
            <a:solidFill>
              <a:srgbClr val="000000"/>
            </a:solidFill>
          </p:spPr>
          <p:txBody>
            <a:bodyPr wrap="square" lIns="0" tIns="0" rIns="0" bIns="0" rtlCol="0"/>
            <a:lstStyle/>
            <a:p>
              <a:endParaRPr/>
            </a:p>
          </p:txBody>
        </p:sp>
        <p:sp>
          <p:nvSpPr>
            <p:cNvPr id="76" name="object 76"/>
            <p:cNvSpPr/>
            <p:nvPr/>
          </p:nvSpPr>
          <p:spPr>
            <a:xfrm>
              <a:off x="6582347" y="2459604"/>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77" name="object 77"/>
            <p:cNvSpPr/>
            <p:nvPr/>
          </p:nvSpPr>
          <p:spPr>
            <a:xfrm>
              <a:off x="6514957" y="2431787"/>
              <a:ext cx="48895" cy="59055"/>
            </a:xfrm>
            <a:custGeom>
              <a:avLst/>
              <a:gdLst/>
              <a:ahLst/>
              <a:cxnLst/>
              <a:rect l="l" t="t" r="r" b="b"/>
              <a:pathLst>
                <a:path w="48895" h="59055">
                  <a:moveTo>
                    <a:pt x="6875" y="49736"/>
                  </a:moveTo>
                  <a:lnTo>
                    <a:pt x="0" y="49736"/>
                  </a:lnTo>
                  <a:lnTo>
                    <a:pt x="0" y="57747"/>
                  </a:lnTo>
                  <a:lnTo>
                    <a:pt x="6875" y="57747"/>
                  </a:lnTo>
                  <a:lnTo>
                    <a:pt x="6875" y="49736"/>
                  </a:lnTo>
                  <a:close/>
                </a:path>
                <a:path w="48895" h="59055">
                  <a:moveTo>
                    <a:pt x="36595" y="0"/>
                  </a:moveTo>
                  <a:lnTo>
                    <a:pt x="28026" y="0"/>
                  </a:lnTo>
                  <a:lnTo>
                    <a:pt x="24603" y="1446"/>
                  </a:lnTo>
                  <a:lnTo>
                    <a:pt x="21932" y="4450"/>
                  </a:lnTo>
                  <a:lnTo>
                    <a:pt x="19467" y="7121"/>
                  </a:lnTo>
                  <a:lnTo>
                    <a:pt x="18174" y="10681"/>
                  </a:lnTo>
                  <a:lnTo>
                    <a:pt x="18174" y="17691"/>
                  </a:lnTo>
                  <a:lnTo>
                    <a:pt x="18782" y="20028"/>
                  </a:lnTo>
                  <a:lnTo>
                    <a:pt x="21198" y="24033"/>
                  </a:lnTo>
                  <a:lnTo>
                    <a:pt x="23053" y="25480"/>
                  </a:lnTo>
                  <a:lnTo>
                    <a:pt x="25554" y="26592"/>
                  </a:lnTo>
                  <a:lnTo>
                    <a:pt x="22558" y="27483"/>
                  </a:lnTo>
                  <a:lnTo>
                    <a:pt x="20257" y="29263"/>
                  </a:lnTo>
                  <a:lnTo>
                    <a:pt x="18630" y="31711"/>
                  </a:lnTo>
                  <a:lnTo>
                    <a:pt x="17013" y="34270"/>
                  </a:lnTo>
                  <a:lnTo>
                    <a:pt x="16196" y="37385"/>
                  </a:lnTo>
                  <a:lnTo>
                    <a:pt x="16235" y="46287"/>
                  </a:lnTo>
                  <a:lnTo>
                    <a:pt x="17689" y="50404"/>
                  </a:lnTo>
                  <a:lnTo>
                    <a:pt x="23633" y="57080"/>
                  </a:lnTo>
                  <a:lnTo>
                    <a:pt x="27551" y="58749"/>
                  </a:lnTo>
                  <a:lnTo>
                    <a:pt x="37251" y="58749"/>
                  </a:lnTo>
                  <a:lnTo>
                    <a:pt x="41170" y="57080"/>
                  </a:lnTo>
                  <a:lnTo>
                    <a:pt x="44835" y="52963"/>
                  </a:lnTo>
                  <a:lnTo>
                    <a:pt x="30613" y="52963"/>
                  </a:lnTo>
                  <a:lnTo>
                    <a:pt x="28882" y="52406"/>
                  </a:lnTo>
                  <a:lnTo>
                    <a:pt x="25658" y="50404"/>
                  </a:lnTo>
                  <a:lnTo>
                    <a:pt x="24441" y="48957"/>
                  </a:lnTo>
                  <a:lnTo>
                    <a:pt x="22815" y="45174"/>
                  </a:lnTo>
                  <a:lnTo>
                    <a:pt x="22406" y="43171"/>
                  </a:lnTo>
                  <a:lnTo>
                    <a:pt x="22443" y="37830"/>
                  </a:lnTo>
                  <a:lnTo>
                    <a:pt x="23338" y="35160"/>
                  </a:lnTo>
                  <a:lnTo>
                    <a:pt x="27075" y="30709"/>
                  </a:lnTo>
                  <a:lnTo>
                    <a:pt x="29424" y="29708"/>
                  </a:lnTo>
                  <a:lnTo>
                    <a:pt x="44729" y="29708"/>
                  </a:lnTo>
                  <a:lnTo>
                    <a:pt x="42359" y="27705"/>
                  </a:lnTo>
                  <a:lnTo>
                    <a:pt x="39344" y="26592"/>
                  </a:lnTo>
                  <a:lnTo>
                    <a:pt x="41778" y="25480"/>
                  </a:lnTo>
                  <a:lnTo>
                    <a:pt x="43595" y="24033"/>
                  </a:lnTo>
                  <a:lnTo>
                    <a:pt x="30043" y="23922"/>
                  </a:lnTo>
                  <a:lnTo>
                    <a:pt x="28093" y="23032"/>
                  </a:lnTo>
                  <a:lnTo>
                    <a:pt x="26600" y="21252"/>
                  </a:lnTo>
                  <a:lnTo>
                    <a:pt x="25097" y="19583"/>
                  </a:lnTo>
                  <a:lnTo>
                    <a:pt x="24459" y="17691"/>
                  </a:lnTo>
                  <a:lnTo>
                    <a:pt x="24346" y="12239"/>
                  </a:lnTo>
                  <a:lnTo>
                    <a:pt x="25107" y="10125"/>
                  </a:lnTo>
                  <a:lnTo>
                    <a:pt x="26628" y="8456"/>
                  </a:lnTo>
                  <a:lnTo>
                    <a:pt x="28150" y="6676"/>
                  </a:lnTo>
                  <a:lnTo>
                    <a:pt x="30062" y="5785"/>
                  </a:lnTo>
                  <a:lnTo>
                    <a:pt x="43870" y="5785"/>
                  </a:lnTo>
                  <a:lnTo>
                    <a:pt x="42566" y="4339"/>
                  </a:lnTo>
                  <a:lnTo>
                    <a:pt x="40048" y="1446"/>
                  </a:lnTo>
                  <a:lnTo>
                    <a:pt x="36595" y="0"/>
                  </a:lnTo>
                  <a:close/>
                </a:path>
                <a:path w="48895" h="59055">
                  <a:moveTo>
                    <a:pt x="44729" y="29708"/>
                  </a:moveTo>
                  <a:lnTo>
                    <a:pt x="35169" y="29708"/>
                  </a:lnTo>
                  <a:lnTo>
                    <a:pt x="37594" y="30821"/>
                  </a:lnTo>
                  <a:lnTo>
                    <a:pt x="41465" y="35271"/>
                  </a:lnTo>
                  <a:lnTo>
                    <a:pt x="42348" y="37830"/>
                  </a:lnTo>
                  <a:lnTo>
                    <a:pt x="42425" y="44729"/>
                  </a:lnTo>
                  <a:lnTo>
                    <a:pt x="41493" y="47511"/>
                  </a:lnTo>
                  <a:lnTo>
                    <a:pt x="39610" y="49736"/>
                  </a:lnTo>
                  <a:lnTo>
                    <a:pt x="37737" y="51850"/>
                  </a:lnTo>
                  <a:lnTo>
                    <a:pt x="35349" y="52963"/>
                  </a:lnTo>
                  <a:lnTo>
                    <a:pt x="44835" y="52963"/>
                  </a:lnTo>
                  <a:lnTo>
                    <a:pt x="47114" y="50404"/>
                  </a:lnTo>
                  <a:lnTo>
                    <a:pt x="48597" y="46287"/>
                  </a:lnTo>
                  <a:lnTo>
                    <a:pt x="48486" y="37385"/>
                  </a:lnTo>
                  <a:lnTo>
                    <a:pt x="47817" y="34715"/>
                  </a:lnTo>
                  <a:lnTo>
                    <a:pt x="44729" y="29708"/>
                  </a:lnTo>
                  <a:close/>
                </a:path>
                <a:path w="48895" h="59055">
                  <a:moveTo>
                    <a:pt x="43870" y="5785"/>
                  </a:moveTo>
                  <a:lnTo>
                    <a:pt x="34646" y="5785"/>
                  </a:lnTo>
                  <a:lnTo>
                    <a:pt x="36557" y="6676"/>
                  </a:lnTo>
                  <a:lnTo>
                    <a:pt x="39620" y="10236"/>
                  </a:lnTo>
                  <a:lnTo>
                    <a:pt x="40304" y="12239"/>
                  </a:lnTo>
                  <a:lnTo>
                    <a:pt x="40302" y="17691"/>
                  </a:lnTo>
                  <a:lnTo>
                    <a:pt x="39639" y="19583"/>
                  </a:lnTo>
                  <a:lnTo>
                    <a:pt x="38155" y="21363"/>
                  </a:lnTo>
                  <a:lnTo>
                    <a:pt x="36662" y="23032"/>
                  </a:lnTo>
                  <a:lnTo>
                    <a:pt x="34760" y="23922"/>
                  </a:lnTo>
                  <a:lnTo>
                    <a:pt x="43661" y="23922"/>
                  </a:lnTo>
                  <a:lnTo>
                    <a:pt x="45991" y="20028"/>
                  </a:lnTo>
                  <a:lnTo>
                    <a:pt x="46591" y="17691"/>
                  </a:lnTo>
                  <a:lnTo>
                    <a:pt x="46509" y="10681"/>
                  </a:lnTo>
                  <a:lnTo>
                    <a:pt x="45278" y="7343"/>
                  </a:lnTo>
                  <a:lnTo>
                    <a:pt x="43870" y="5785"/>
                  </a:lnTo>
                  <a:close/>
                </a:path>
              </a:pathLst>
            </a:custGeom>
            <a:solidFill>
              <a:srgbClr val="000000"/>
            </a:solidFill>
          </p:spPr>
          <p:txBody>
            <a:bodyPr wrap="square" lIns="0" tIns="0" rIns="0" bIns="0" rtlCol="0"/>
            <a:lstStyle/>
            <a:p>
              <a:endParaRPr/>
            </a:p>
          </p:txBody>
        </p:sp>
        <p:sp>
          <p:nvSpPr>
            <p:cNvPr id="78" name="object 78"/>
            <p:cNvSpPr/>
            <p:nvPr/>
          </p:nvSpPr>
          <p:spPr>
            <a:xfrm>
              <a:off x="6582347" y="2284358"/>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79" name="object 79"/>
            <p:cNvSpPr/>
            <p:nvPr/>
          </p:nvSpPr>
          <p:spPr>
            <a:xfrm>
              <a:off x="6389522" y="2256548"/>
              <a:ext cx="164465" cy="881380"/>
            </a:xfrm>
            <a:custGeom>
              <a:avLst/>
              <a:gdLst/>
              <a:ahLst/>
              <a:cxnLst/>
              <a:rect l="l" t="t" r="r" b="b"/>
              <a:pathLst>
                <a:path w="164465" h="881380">
                  <a:moveTo>
                    <a:pt x="7772" y="564464"/>
                  </a:moveTo>
                  <a:lnTo>
                    <a:pt x="838" y="564464"/>
                  </a:lnTo>
                  <a:lnTo>
                    <a:pt x="838" y="571576"/>
                  </a:lnTo>
                  <a:lnTo>
                    <a:pt x="7772" y="571576"/>
                  </a:lnTo>
                  <a:lnTo>
                    <a:pt x="7772" y="564464"/>
                  </a:lnTo>
                  <a:close/>
                </a:path>
                <a:path w="164465" h="881380">
                  <a:moveTo>
                    <a:pt x="7772" y="389661"/>
                  </a:moveTo>
                  <a:lnTo>
                    <a:pt x="838" y="389661"/>
                  </a:lnTo>
                  <a:lnTo>
                    <a:pt x="838" y="396671"/>
                  </a:lnTo>
                  <a:lnTo>
                    <a:pt x="7772" y="396671"/>
                  </a:lnTo>
                  <a:lnTo>
                    <a:pt x="7772" y="389661"/>
                  </a:lnTo>
                  <a:close/>
                </a:path>
                <a:path w="164465" h="881380">
                  <a:moveTo>
                    <a:pt x="7772" y="279285"/>
                  </a:moveTo>
                  <a:lnTo>
                    <a:pt x="838" y="279285"/>
                  </a:lnTo>
                  <a:lnTo>
                    <a:pt x="838" y="286296"/>
                  </a:lnTo>
                  <a:lnTo>
                    <a:pt x="7772" y="286296"/>
                  </a:lnTo>
                  <a:lnTo>
                    <a:pt x="7772" y="279285"/>
                  </a:lnTo>
                  <a:close/>
                </a:path>
                <a:path w="164465" h="881380">
                  <a:moveTo>
                    <a:pt x="7772" y="145757"/>
                  </a:moveTo>
                  <a:lnTo>
                    <a:pt x="838" y="145757"/>
                  </a:lnTo>
                  <a:lnTo>
                    <a:pt x="838" y="152882"/>
                  </a:lnTo>
                  <a:lnTo>
                    <a:pt x="7772" y="152882"/>
                  </a:lnTo>
                  <a:lnTo>
                    <a:pt x="7772" y="145757"/>
                  </a:lnTo>
                  <a:close/>
                </a:path>
                <a:path w="164465" h="881380">
                  <a:moveTo>
                    <a:pt x="50012" y="717562"/>
                  </a:moveTo>
                  <a:lnTo>
                    <a:pt x="21488" y="717562"/>
                  </a:lnTo>
                  <a:lnTo>
                    <a:pt x="18478" y="718680"/>
                  </a:lnTo>
                  <a:lnTo>
                    <a:pt x="14554" y="723125"/>
                  </a:lnTo>
                  <a:lnTo>
                    <a:pt x="13576" y="726236"/>
                  </a:lnTo>
                  <a:lnTo>
                    <a:pt x="13576" y="735698"/>
                  </a:lnTo>
                  <a:lnTo>
                    <a:pt x="15659" y="740041"/>
                  </a:lnTo>
                  <a:lnTo>
                    <a:pt x="19812" y="743267"/>
                  </a:lnTo>
                  <a:lnTo>
                    <a:pt x="17856" y="744156"/>
                  </a:lnTo>
                  <a:lnTo>
                    <a:pt x="16319" y="745490"/>
                  </a:lnTo>
                  <a:lnTo>
                    <a:pt x="14135" y="749490"/>
                  </a:lnTo>
                  <a:lnTo>
                    <a:pt x="13576" y="751941"/>
                  </a:lnTo>
                  <a:lnTo>
                    <a:pt x="13576" y="757847"/>
                  </a:lnTo>
                  <a:lnTo>
                    <a:pt x="19392" y="767740"/>
                  </a:lnTo>
                  <a:lnTo>
                    <a:pt x="14389" y="767740"/>
                  </a:lnTo>
                  <a:lnTo>
                    <a:pt x="14389" y="773976"/>
                  </a:lnTo>
                  <a:lnTo>
                    <a:pt x="50012" y="773976"/>
                  </a:lnTo>
                  <a:lnTo>
                    <a:pt x="50012" y="766965"/>
                  </a:lnTo>
                  <a:lnTo>
                    <a:pt x="28282" y="766965"/>
                  </a:lnTo>
                  <a:lnTo>
                    <a:pt x="25793" y="766521"/>
                  </a:lnTo>
                  <a:lnTo>
                    <a:pt x="18821" y="758621"/>
                  </a:lnTo>
                  <a:lnTo>
                    <a:pt x="18821" y="754062"/>
                  </a:lnTo>
                  <a:lnTo>
                    <a:pt x="19481" y="752170"/>
                  </a:lnTo>
                  <a:lnTo>
                    <a:pt x="20828" y="750938"/>
                  </a:lnTo>
                  <a:lnTo>
                    <a:pt x="22161" y="749833"/>
                  </a:lnTo>
                  <a:lnTo>
                    <a:pt x="24180" y="749274"/>
                  </a:lnTo>
                  <a:lnTo>
                    <a:pt x="50012" y="749274"/>
                  </a:lnTo>
                  <a:lnTo>
                    <a:pt x="50012" y="742149"/>
                  </a:lnTo>
                  <a:lnTo>
                    <a:pt x="25641" y="742149"/>
                  </a:lnTo>
                  <a:lnTo>
                    <a:pt x="22987" y="741260"/>
                  </a:lnTo>
                  <a:lnTo>
                    <a:pt x="21310" y="739254"/>
                  </a:lnTo>
                  <a:lnTo>
                    <a:pt x="19646" y="737362"/>
                  </a:lnTo>
                  <a:lnTo>
                    <a:pt x="18821" y="734923"/>
                  </a:lnTo>
                  <a:lnTo>
                    <a:pt x="18821" y="730364"/>
                  </a:lnTo>
                  <a:lnTo>
                    <a:pt x="19138" y="728916"/>
                  </a:lnTo>
                  <a:lnTo>
                    <a:pt x="19786" y="727798"/>
                  </a:lnTo>
                  <a:lnTo>
                    <a:pt x="20434" y="726579"/>
                  </a:lnTo>
                  <a:lnTo>
                    <a:pt x="21285" y="725690"/>
                  </a:lnTo>
                  <a:lnTo>
                    <a:pt x="23406" y="724789"/>
                  </a:lnTo>
                  <a:lnTo>
                    <a:pt x="25146" y="724573"/>
                  </a:lnTo>
                  <a:lnTo>
                    <a:pt x="50012" y="724573"/>
                  </a:lnTo>
                  <a:lnTo>
                    <a:pt x="50012" y="717562"/>
                  </a:lnTo>
                  <a:close/>
                </a:path>
                <a:path w="164465" h="881380">
                  <a:moveTo>
                    <a:pt x="50012" y="652132"/>
                  </a:moveTo>
                  <a:lnTo>
                    <a:pt x="838" y="652132"/>
                  </a:lnTo>
                  <a:lnTo>
                    <a:pt x="838" y="659142"/>
                  </a:lnTo>
                  <a:lnTo>
                    <a:pt x="50012" y="659142"/>
                  </a:lnTo>
                  <a:lnTo>
                    <a:pt x="50012" y="652132"/>
                  </a:lnTo>
                  <a:close/>
                </a:path>
                <a:path w="164465" h="881380">
                  <a:moveTo>
                    <a:pt x="50012" y="564464"/>
                  </a:moveTo>
                  <a:lnTo>
                    <a:pt x="14389" y="564464"/>
                  </a:lnTo>
                  <a:lnTo>
                    <a:pt x="14389" y="571576"/>
                  </a:lnTo>
                  <a:lnTo>
                    <a:pt x="50012" y="571576"/>
                  </a:lnTo>
                  <a:lnTo>
                    <a:pt x="50012" y="564464"/>
                  </a:lnTo>
                  <a:close/>
                </a:path>
                <a:path w="164465" h="881380">
                  <a:moveTo>
                    <a:pt x="50012" y="534974"/>
                  </a:moveTo>
                  <a:lnTo>
                    <a:pt x="14389" y="519290"/>
                  </a:lnTo>
                  <a:lnTo>
                    <a:pt x="14389" y="526516"/>
                  </a:lnTo>
                  <a:lnTo>
                    <a:pt x="38760" y="536867"/>
                  </a:lnTo>
                  <a:lnTo>
                    <a:pt x="41021" y="537756"/>
                  </a:lnTo>
                  <a:lnTo>
                    <a:pt x="42900" y="538416"/>
                  </a:lnTo>
                  <a:lnTo>
                    <a:pt x="40411" y="539203"/>
                  </a:lnTo>
                  <a:lnTo>
                    <a:pt x="38023" y="540092"/>
                  </a:lnTo>
                  <a:lnTo>
                    <a:pt x="35712" y="541096"/>
                  </a:lnTo>
                  <a:lnTo>
                    <a:pt x="14389" y="549998"/>
                  </a:lnTo>
                  <a:lnTo>
                    <a:pt x="14389" y="557453"/>
                  </a:lnTo>
                  <a:lnTo>
                    <a:pt x="50012" y="541655"/>
                  </a:lnTo>
                  <a:lnTo>
                    <a:pt x="50012" y="534974"/>
                  </a:lnTo>
                  <a:close/>
                </a:path>
                <a:path w="164465" h="881380">
                  <a:moveTo>
                    <a:pt x="50012" y="389661"/>
                  </a:moveTo>
                  <a:lnTo>
                    <a:pt x="14389" y="389661"/>
                  </a:lnTo>
                  <a:lnTo>
                    <a:pt x="14389" y="396671"/>
                  </a:lnTo>
                  <a:lnTo>
                    <a:pt x="50012" y="396671"/>
                  </a:lnTo>
                  <a:lnTo>
                    <a:pt x="50012" y="389661"/>
                  </a:lnTo>
                  <a:close/>
                </a:path>
                <a:path w="164465" h="881380">
                  <a:moveTo>
                    <a:pt x="50012" y="306984"/>
                  </a:moveTo>
                  <a:lnTo>
                    <a:pt x="28816" y="306984"/>
                  </a:lnTo>
                  <a:lnTo>
                    <a:pt x="26466" y="306539"/>
                  </a:lnTo>
                  <a:lnTo>
                    <a:pt x="19812" y="300532"/>
                  </a:lnTo>
                  <a:lnTo>
                    <a:pt x="19812" y="297192"/>
                  </a:lnTo>
                  <a:lnTo>
                    <a:pt x="20256" y="295529"/>
                  </a:lnTo>
                  <a:lnTo>
                    <a:pt x="21132" y="293751"/>
                  </a:lnTo>
                  <a:lnTo>
                    <a:pt x="15532" y="291414"/>
                  </a:lnTo>
                  <a:lnTo>
                    <a:pt x="14236" y="293852"/>
                  </a:lnTo>
                  <a:lnTo>
                    <a:pt x="13766" y="295529"/>
                  </a:lnTo>
                  <a:lnTo>
                    <a:pt x="13639" y="300532"/>
                  </a:lnTo>
                  <a:lnTo>
                    <a:pt x="13982" y="301752"/>
                  </a:lnTo>
                  <a:lnTo>
                    <a:pt x="14782" y="303199"/>
                  </a:lnTo>
                  <a:lnTo>
                    <a:pt x="15595" y="304533"/>
                  </a:lnTo>
                  <a:lnTo>
                    <a:pt x="17259" y="305981"/>
                  </a:lnTo>
                  <a:lnTo>
                    <a:pt x="19786" y="307657"/>
                  </a:lnTo>
                  <a:lnTo>
                    <a:pt x="14389" y="307657"/>
                  </a:lnTo>
                  <a:lnTo>
                    <a:pt x="14389" y="313994"/>
                  </a:lnTo>
                  <a:lnTo>
                    <a:pt x="50012" y="313994"/>
                  </a:lnTo>
                  <a:lnTo>
                    <a:pt x="50012" y="306984"/>
                  </a:lnTo>
                  <a:close/>
                </a:path>
                <a:path w="164465" h="881380">
                  <a:moveTo>
                    <a:pt x="50012" y="279285"/>
                  </a:moveTo>
                  <a:lnTo>
                    <a:pt x="14389" y="279285"/>
                  </a:lnTo>
                  <a:lnTo>
                    <a:pt x="14389" y="286296"/>
                  </a:lnTo>
                  <a:lnTo>
                    <a:pt x="50012" y="286296"/>
                  </a:lnTo>
                  <a:lnTo>
                    <a:pt x="50012" y="279285"/>
                  </a:lnTo>
                  <a:close/>
                </a:path>
                <a:path w="164465" h="881380">
                  <a:moveTo>
                    <a:pt x="50012" y="145757"/>
                  </a:moveTo>
                  <a:lnTo>
                    <a:pt x="14389" y="145757"/>
                  </a:lnTo>
                  <a:lnTo>
                    <a:pt x="14389" y="152882"/>
                  </a:lnTo>
                  <a:lnTo>
                    <a:pt x="50012" y="152882"/>
                  </a:lnTo>
                  <a:lnTo>
                    <a:pt x="50012" y="145757"/>
                  </a:lnTo>
                  <a:close/>
                </a:path>
                <a:path w="164465" h="881380">
                  <a:moveTo>
                    <a:pt x="50012" y="54635"/>
                  </a:moveTo>
                  <a:lnTo>
                    <a:pt x="25311" y="54635"/>
                  </a:lnTo>
                  <a:lnTo>
                    <a:pt x="23355" y="54737"/>
                  </a:lnTo>
                  <a:lnTo>
                    <a:pt x="13576" y="66319"/>
                  </a:lnTo>
                  <a:lnTo>
                    <a:pt x="13576" y="74663"/>
                  </a:lnTo>
                  <a:lnTo>
                    <a:pt x="15532" y="78994"/>
                  </a:lnTo>
                  <a:lnTo>
                    <a:pt x="19456" y="82118"/>
                  </a:lnTo>
                  <a:lnTo>
                    <a:pt x="14389" y="82118"/>
                  </a:lnTo>
                  <a:lnTo>
                    <a:pt x="14389" y="88455"/>
                  </a:lnTo>
                  <a:lnTo>
                    <a:pt x="50012" y="88455"/>
                  </a:lnTo>
                  <a:lnTo>
                    <a:pt x="50012" y="81445"/>
                  </a:lnTo>
                  <a:lnTo>
                    <a:pt x="25984" y="81445"/>
                  </a:lnTo>
                  <a:lnTo>
                    <a:pt x="22898" y="80340"/>
                  </a:lnTo>
                  <a:lnTo>
                    <a:pt x="21259" y="78105"/>
                  </a:lnTo>
                  <a:lnTo>
                    <a:pt x="19621" y="75996"/>
                  </a:lnTo>
                  <a:lnTo>
                    <a:pt x="18821" y="73329"/>
                  </a:lnTo>
                  <a:lnTo>
                    <a:pt x="18821" y="68427"/>
                  </a:lnTo>
                  <a:lnTo>
                    <a:pt x="19177" y="66763"/>
                  </a:lnTo>
                  <a:lnTo>
                    <a:pt x="19900" y="65430"/>
                  </a:lnTo>
                  <a:lnTo>
                    <a:pt x="20637" y="63982"/>
                  </a:lnTo>
                  <a:lnTo>
                    <a:pt x="21602" y="63093"/>
                  </a:lnTo>
                  <a:lnTo>
                    <a:pt x="24041" y="61976"/>
                  </a:lnTo>
                  <a:lnTo>
                    <a:pt x="25882" y="61645"/>
                  </a:lnTo>
                  <a:lnTo>
                    <a:pt x="50012" y="61645"/>
                  </a:lnTo>
                  <a:lnTo>
                    <a:pt x="50012" y="54635"/>
                  </a:lnTo>
                  <a:close/>
                </a:path>
                <a:path w="164465" h="881380">
                  <a:moveTo>
                    <a:pt x="50444" y="586270"/>
                  </a:moveTo>
                  <a:lnTo>
                    <a:pt x="50330" y="580478"/>
                  </a:lnTo>
                  <a:lnTo>
                    <a:pt x="50292" y="580148"/>
                  </a:lnTo>
                  <a:lnTo>
                    <a:pt x="49949" y="578142"/>
                  </a:lnTo>
                  <a:lnTo>
                    <a:pt x="44615" y="579145"/>
                  </a:lnTo>
                  <a:lnTo>
                    <a:pt x="44729" y="580148"/>
                  </a:lnTo>
                  <a:lnTo>
                    <a:pt x="44843" y="583374"/>
                  </a:lnTo>
                  <a:lnTo>
                    <a:pt x="41630" y="586270"/>
                  </a:lnTo>
                  <a:lnTo>
                    <a:pt x="19088" y="586270"/>
                  </a:lnTo>
                  <a:lnTo>
                    <a:pt x="19088" y="579145"/>
                  </a:lnTo>
                  <a:lnTo>
                    <a:pt x="14389" y="579145"/>
                  </a:lnTo>
                  <a:lnTo>
                    <a:pt x="14389" y="586270"/>
                  </a:lnTo>
                  <a:lnTo>
                    <a:pt x="1943" y="586270"/>
                  </a:lnTo>
                  <a:lnTo>
                    <a:pt x="5562" y="593280"/>
                  </a:lnTo>
                  <a:lnTo>
                    <a:pt x="14389" y="593280"/>
                  </a:lnTo>
                  <a:lnTo>
                    <a:pt x="14389" y="598500"/>
                  </a:lnTo>
                  <a:lnTo>
                    <a:pt x="19088" y="598500"/>
                  </a:lnTo>
                  <a:lnTo>
                    <a:pt x="19088" y="593280"/>
                  </a:lnTo>
                  <a:lnTo>
                    <a:pt x="43205" y="593280"/>
                  </a:lnTo>
                  <a:lnTo>
                    <a:pt x="45580" y="593051"/>
                  </a:lnTo>
                  <a:lnTo>
                    <a:pt x="46697" y="592391"/>
                  </a:lnTo>
                  <a:lnTo>
                    <a:pt x="47828" y="591832"/>
                  </a:lnTo>
                  <a:lnTo>
                    <a:pt x="48742" y="590829"/>
                  </a:lnTo>
                  <a:lnTo>
                    <a:pt x="49441" y="589495"/>
                  </a:lnTo>
                  <a:lnTo>
                    <a:pt x="50139" y="588048"/>
                  </a:lnTo>
                  <a:lnTo>
                    <a:pt x="50444" y="586270"/>
                  </a:lnTo>
                  <a:close/>
                </a:path>
                <a:path w="164465" h="881380">
                  <a:moveTo>
                    <a:pt x="50444" y="328574"/>
                  </a:moveTo>
                  <a:lnTo>
                    <a:pt x="50330" y="322783"/>
                  </a:lnTo>
                  <a:lnTo>
                    <a:pt x="50292" y="322453"/>
                  </a:lnTo>
                  <a:lnTo>
                    <a:pt x="49949" y="320446"/>
                  </a:lnTo>
                  <a:lnTo>
                    <a:pt x="44615" y="321449"/>
                  </a:lnTo>
                  <a:lnTo>
                    <a:pt x="44729" y="322453"/>
                  </a:lnTo>
                  <a:lnTo>
                    <a:pt x="44843" y="325678"/>
                  </a:lnTo>
                  <a:lnTo>
                    <a:pt x="41630" y="328574"/>
                  </a:lnTo>
                  <a:lnTo>
                    <a:pt x="19088" y="328574"/>
                  </a:lnTo>
                  <a:lnTo>
                    <a:pt x="19088" y="321449"/>
                  </a:lnTo>
                  <a:lnTo>
                    <a:pt x="14389" y="321449"/>
                  </a:lnTo>
                  <a:lnTo>
                    <a:pt x="14389" y="328574"/>
                  </a:lnTo>
                  <a:lnTo>
                    <a:pt x="1943" y="328574"/>
                  </a:lnTo>
                  <a:lnTo>
                    <a:pt x="5562" y="335584"/>
                  </a:lnTo>
                  <a:lnTo>
                    <a:pt x="14389" y="335584"/>
                  </a:lnTo>
                  <a:lnTo>
                    <a:pt x="14389" y="340817"/>
                  </a:lnTo>
                  <a:lnTo>
                    <a:pt x="19088" y="340817"/>
                  </a:lnTo>
                  <a:lnTo>
                    <a:pt x="19088" y="335584"/>
                  </a:lnTo>
                  <a:lnTo>
                    <a:pt x="43205" y="335584"/>
                  </a:lnTo>
                  <a:lnTo>
                    <a:pt x="45580" y="335356"/>
                  </a:lnTo>
                  <a:lnTo>
                    <a:pt x="46697" y="334797"/>
                  </a:lnTo>
                  <a:lnTo>
                    <a:pt x="47828" y="334137"/>
                  </a:lnTo>
                  <a:lnTo>
                    <a:pt x="48742" y="333248"/>
                  </a:lnTo>
                  <a:lnTo>
                    <a:pt x="50139" y="330352"/>
                  </a:lnTo>
                  <a:lnTo>
                    <a:pt x="50444" y="328574"/>
                  </a:lnTo>
                  <a:close/>
                </a:path>
                <a:path w="164465" h="881380">
                  <a:moveTo>
                    <a:pt x="50444" y="167563"/>
                  </a:moveTo>
                  <a:lnTo>
                    <a:pt x="50330" y="161785"/>
                  </a:lnTo>
                  <a:lnTo>
                    <a:pt x="50292" y="161442"/>
                  </a:lnTo>
                  <a:lnTo>
                    <a:pt x="49949" y="159448"/>
                  </a:lnTo>
                  <a:lnTo>
                    <a:pt x="44615" y="160451"/>
                  </a:lnTo>
                  <a:lnTo>
                    <a:pt x="44729" y="161442"/>
                  </a:lnTo>
                  <a:lnTo>
                    <a:pt x="44843" y="164680"/>
                  </a:lnTo>
                  <a:lnTo>
                    <a:pt x="41630" y="167563"/>
                  </a:lnTo>
                  <a:lnTo>
                    <a:pt x="19088" y="167563"/>
                  </a:lnTo>
                  <a:lnTo>
                    <a:pt x="19088" y="160451"/>
                  </a:lnTo>
                  <a:lnTo>
                    <a:pt x="14389" y="160451"/>
                  </a:lnTo>
                  <a:lnTo>
                    <a:pt x="14389" y="167563"/>
                  </a:lnTo>
                  <a:lnTo>
                    <a:pt x="1943" y="167563"/>
                  </a:lnTo>
                  <a:lnTo>
                    <a:pt x="5562" y="174574"/>
                  </a:lnTo>
                  <a:lnTo>
                    <a:pt x="14389" y="174574"/>
                  </a:lnTo>
                  <a:lnTo>
                    <a:pt x="14389" y="179806"/>
                  </a:lnTo>
                  <a:lnTo>
                    <a:pt x="19088" y="179806"/>
                  </a:lnTo>
                  <a:lnTo>
                    <a:pt x="19088" y="174574"/>
                  </a:lnTo>
                  <a:lnTo>
                    <a:pt x="43205" y="174574"/>
                  </a:lnTo>
                  <a:lnTo>
                    <a:pt x="45580" y="174358"/>
                  </a:lnTo>
                  <a:lnTo>
                    <a:pt x="46697" y="173685"/>
                  </a:lnTo>
                  <a:lnTo>
                    <a:pt x="47828" y="173126"/>
                  </a:lnTo>
                  <a:lnTo>
                    <a:pt x="48742" y="172135"/>
                  </a:lnTo>
                  <a:lnTo>
                    <a:pt x="49441" y="170789"/>
                  </a:lnTo>
                  <a:lnTo>
                    <a:pt x="50139" y="169341"/>
                  </a:lnTo>
                  <a:lnTo>
                    <a:pt x="50444" y="167563"/>
                  </a:lnTo>
                  <a:close/>
                </a:path>
                <a:path w="164465" h="881380">
                  <a:moveTo>
                    <a:pt x="50736" y="500595"/>
                  </a:moveTo>
                  <a:lnTo>
                    <a:pt x="39306" y="475996"/>
                  </a:lnTo>
                  <a:lnTo>
                    <a:pt x="38544" y="483235"/>
                  </a:lnTo>
                  <a:lnTo>
                    <a:pt x="41097" y="484339"/>
                  </a:lnTo>
                  <a:lnTo>
                    <a:pt x="42951" y="485787"/>
                  </a:lnTo>
                  <a:lnTo>
                    <a:pt x="44107" y="487578"/>
                  </a:lnTo>
                  <a:lnTo>
                    <a:pt x="45262" y="489470"/>
                  </a:lnTo>
                  <a:lnTo>
                    <a:pt x="45847" y="491693"/>
                  </a:lnTo>
                  <a:lnTo>
                    <a:pt x="45808" y="497814"/>
                  </a:lnTo>
                  <a:lnTo>
                    <a:pt x="44805" y="500595"/>
                  </a:lnTo>
                  <a:lnTo>
                    <a:pt x="40652" y="505269"/>
                  </a:lnTo>
                  <a:lnTo>
                    <a:pt x="37655" y="506603"/>
                  </a:lnTo>
                  <a:lnTo>
                    <a:pt x="33743" y="506818"/>
                  </a:lnTo>
                  <a:lnTo>
                    <a:pt x="33743" y="506488"/>
                  </a:lnTo>
                  <a:lnTo>
                    <a:pt x="33743" y="483235"/>
                  </a:lnTo>
                  <a:lnTo>
                    <a:pt x="33743" y="475780"/>
                  </a:lnTo>
                  <a:lnTo>
                    <a:pt x="28778" y="475780"/>
                  </a:lnTo>
                  <a:lnTo>
                    <a:pt x="28778" y="483235"/>
                  </a:lnTo>
                  <a:lnTo>
                    <a:pt x="28778" y="506488"/>
                  </a:lnTo>
                  <a:lnTo>
                    <a:pt x="25666" y="506260"/>
                  </a:lnTo>
                  <a:lnTo>
                    <a:pt x="23177" y="505040"/>
                  </a:lnTo>
                  <a:lnTo>
                    <a:pt x="19469" y="500595"/>
                  </a:lnTo>
                  <a:lnTo>
                    <a:pt x="18542" y="497814"/>
                  </a:lnTo>
                  <a:lnTo>
                    <a:pt x="18542" y="491020"/>
                  </a:lnTo>
                  <a:lnTo>
                    <a:pt x="19710" y="488124"/>
                  </a:lnTo>
                  <a:lnTo>
                    <a:pt x="22136" y="485787"/>
                  </a:lnTo>
                  <a:lnTo>
                    <a:pt x="23533" y="484339"/>
                  </a:lnTo>
                  <a:lnTo>
                    <a:pt x="25781" y="483450"/>
                  </a:lnTo>
                  <a:lnTo>
                    <a:pt x="28778" y="483235"/>
                  </a:lnTo>
                  <a:lnTo>
                    <a:pt x="28778" y="475780"/>
                  </a:lnTo>
                  <a:lnTo>
                    <a:pt x="26250" y="475780"/>
                  </a:lnTo>
                  <a:lnTo>
                    <a:pt x="21691" y="477443"/>
                  </a:lnTo>
                  <a:lnTo>
                    <a:pt x="15201" y="484568"/>
                  </a:lnTo>
                  <a:lnTo>
                    <a:pt x="13576" y="489127"/>
                  </a:lnTo>
                  <a:lnTo>
                    <a:pt x="13614" y="500595"/>
                  </a:lnTo>
                  <a:lnTo>
                    <a:pt x="15227" y="505155"/>
                  </a:lnTo>
                  <a:lnTo>
                    <a:pt x="18542" y="508711"/>
                  </a:lnTo>
                  <a:lnTo>
                    <a:pt x="21856" y="512381"/>
                  </a:lnTo>
                  <a:lnTo>
                    <a:pt x="26504" y="514159"/>
                  </a:lnTo>
                  <a:lnTo>
                    <a:pt x="38290" y="514159"/>
                  </a:lnTo>
                  <a:lnTo>
                    <a:pt x="42799" y="512381"/>
                  </a:lnTo>
                  <a:lnTo>
                    <a:pt x="47802" y="506818"/>
                  </a:lnTo>
                  <a:lnTo>
                    <a:pt x="49212" y="505269"/>
                  </a:lnTo>
                  <a:lnTo>
                    <a:pt x="50736" y="500595"/>
                  </a:lnTo>
                  <a:close/>
                </a:path>
                <a:path w="164465" h="881380">
                  <a:moveTo>
                    <a:pt x="50812" y="800341"/>
                  </a:moveTo>
                  <a:lnTo>
                    <a:pt x="48806" y="796010"/>
                  </a:lnTo>
                  <a:lnTo>
                    <a:pt x="44780" y="792784"/>
                  </a:lnTo>
                  <a:lnTo>
                    <a:pt x="50012" y="792784"/>
                  </a:lnTo>
                  <a:lnTo>
                    <a:pt x="50012" y="786434"/>
                  </a:lnTo>
                  <a:lnTo>
                    <a:pt x="14389" y="786434"/>
                  </a:lnTo>
                  <a:lnTo>
                    <a:pt x="14389" y="793445"/>
                  </a:lnTo>
                  <a:lnTo>
                    <a:pt x="36512" y="793445"/>
                  </a:lnTo>
                  <a:lnTo>
                    <a:pt x="38836" y="793889"/>
                  </a:lnTo>
                  <a:lnTo>
                    <a:pt x="42037" y="795451"/>
                  </a:lnTo>
                  <a:lnTo>
                    <a:pt x="43294" y="796671"/>
                  </a:lnTo>
                  <a:lnTo>
                    <a:pt x="45148" y="800455"/>
                  </a:lnTo>
                  <a:lnTo>
                    <a:pt x="45618" y="802462"/>
                  </a:lnTo>
                  <a:lnTo>
                    <a:pt x="45618" y="806691"/>
                  </a:lnTo>
                  <a:lnTo>
                    <a:pt x="45161" y="808469"/>
                  </a:lnTo>
                  <a:lnTo>
                    <a:pt x="43357" y="811364"/>
                  </a:lnTo>
                  <a:lnTo>
                    <a:pt x="42113" y="812253"/>
                  </a:lnTo>
                  <a:lnTo>
                    <a:pt x="40525" y="812698"/>
                  </a:lnTo>
                  <a:lnTo>
                    <a:pt x="39420" y="813028"/>
                  </a:lnTo>
                  <a:lnTo>
                    <a:pt x="37299" y="813142"/>
                  </a:lnTo>
                  <a:lnTo>
                    <a:pt x="14389" y="813142"/>
                  </a:lnTo>
                  <a:lnTo>
                    <a:pt x="14389" y="820267"/>
                  </a:lnTo>
                  <a:lnTo>
                    <a:pt x="39027" y="820267"/>
                  </a:lnTo>
                  <a:lnTo>
                    <a:pt x="40906" y="820039"/>
                  </a:lnTo>
                  <a:lnTo>
                    <a:pt x="49644" y="812698"/>
                  </a:lnTo>
                  <a:lnTo>
                    <a:pt x="50406" y="810691"/>
                  </a:lnTo>
                  <a:lnTo>
                    <a:pt x="50812" y="808469"/>
                  </a:lnTo>
                  <a:lnTo>
                    <a:pt x="50812" y="800341"/>
                  </a:lnTo>
                  <a:close/>
                </a:path>
                <a:path w="164465" h="881380">
                  <a:moveTo>
                    <a:pt x="50812" y="685406"/>
                  </a:moveTo>
                  <a:lnTo>
                    <a:pt x="48806" y="680961"/>
                  </a:lnTo>
                  <a:lnTo>
                    <a:pt x="44780" y="677722"/>
                  </a:lnTo>
                  <a:lnTo>
                    <a:pt x="50012" y="677722"/>
                  </a:lnTo>
                  <a:lnTo>
                    <a:pt x="50012" y="671385"/>
                  </a:lnTo>
                  <a:lnTo>
                    <a:pt x="14389" y="671385"/>
                  </a:lnTo>
                  <a:lnTo>
                    <a:pt x="14389" y="678510"/>
                  </a:lnTo>
                  <a:lnTo>
                    <a:pt x="36512" y="678510"/>
                  </a:lnTo>
                  <a:lnTo>
                    <a:pt x="38836" y="678840"/>
                  </a:lnTo>
                  <a:lnTo>
                    <a:pt x="42037" y="680402"/>
                  </a:lnTo>
                  <a:lnTo>
                    <a:pt x="43294" y="681736"/>
                  </a:lnTo>
                  <a:lnTo>
                    <a:pt x="44221" y="683628"/>
                  </a:lnTo>
                  <a:lnTo>
                    <a:pt x="45148" y="685406"/>
                  </a:lnTo>
                  <a:lnTo>
                    <a:pt x="45618" y="687412"/>
                  </a:lnTo>
                  <a:lnTo>
                    <a:pt x="45618" y="691642"/>
                  </a:lnTo>
                  <a:lnTo>
                    <a:pt x="37299" y="698207"/>
                  </a:lnTo>
                  <a:lnTo>
                    <a:pt x="14389" y="698207"/>
                  </a:lnTo>
                  <a:lnTo>
                    <a:pt x="14389" y="705218"/>
                  </a:lnTo>
                  <a:lnTo>
                    <a:pt x="39027" y="705218"/>
                  </a:lnTo>
                  <a:lnTo>
                    <a:pt x="40906" y="705104"/>
                  </a:lnTo>
                  <a:lnTo>
                    <a:pt x="42087" y="704761"/>
                  </a:lnTo>
                  <a:lnTo>
                    <a:pt x="43853" y="704316"/>
                  </a:lnTo>
                  <a:lnTo>
                    <a:pt x="50812" y="693420"/>
                  </a:lnTo>
                  <a:lnTo>
                    <a:pt x="50812" y="685406"/>
                  </a:lnTo>
                  <a:close/>
                </a:path>
                <a:path w="164465" h="881380">
                  <a:moveTo>
                    <a:pt x="50812" y="625995"/>
                  </a:moveTo>
                  <a:lnTo>
                    <a:pt x="50419" y="623430"/>
                  </a:lnTo>
                  <a:lnTo>
                    <a:pt x="48856" y="618540"/>
                  </a:lnTo>
                  <a:lnTo>
                    <a:pt x="47523" y="616089"/>
                  </a:lnTo>
                  <a:lnTo>
                    <a:pt x="46088" y="614083"/>
                  </a:lnTo>
                  <a:lnTo>
                    <a:pt x="46088" y="624319"/>
                  </a:lnTo>
                  <a:lnTo>
                    <a:pt x="46088" y="629881"/>
                  </a:lnTo>
                  <a:lnTo>
                    <a:pt x="45554" y="631888"/>
                  </a:lnTo>
                  <a:lnTo>
                    <a:pt x="43408" y="634784"/>
                  </a:lnTo>
                  <a:lnTo>
                    <a:pt x="42062" y="635444"/>
                  </a:lnTo>
                  <a:lnTo>
                    <a:pt x="39395" y="635444"/>
                  </a:lnTo>
                  <a:lnTo>
                    <a:pt x="33782" y="620420"/>
                  </a:lnTo>
                  <a:lnTo>
                    <a:pt x="33032" y="616534"/>
                  </a:lnTo>
                  <a:lnTo>
                    <a:pt x="32131" y="613968"/>
                  </a:lnTo>
                  <a:lnTo>
                    <a:pt x="37007" y="613968"/>
                  </a:lnTo>
                  <a:lnTo>
                    <a:pt x="46088" y="624319"/>
                  </a:lnTo>
                  <a:lnTo>
                    <a:pt x="46088" y="614083"/>
                  </a:lnTo>
                  <a:lnTo>
                    <a:pt x="45618" y="613422"/>
                  </a:lnTo>
                  <a:lnTo>
                    <a:pt x="47294" y="613194"/>
                  </a:lnTo>
                  <a:lnTo>
                    <a:pt x="48755" y="612749"/>
                  </a:lnTo>
                  <a:lnTo>
                    <a:pt x="50012" y="611974"/>
                  </a:lnTo>
                  <a:lnTo>
                    <a:pt x="50012" y="604621"/>
                  </a:lnTo>
                  <a:lnTo>
                    <a:pt x="48641" y="605510"/>
                  </a:lnTo>
                  <a:lnTo>
                    <a:pt x="47218" y="606069"/>
                  </a:lnTo>
                  <a:lnTo>
                    <a:pt x="44246" y="606742"/>
                  </a:lnTo>
                  <a:lnTo>
                    <a:pt x="40690" y="606856"/>
                  </a:lnTo>
                  <a:lnTo>
                    <a:pt x="24358" y="606856"/>
                  </a:lnTo>
                  <a:lnTo>
                    <a:pt x="22491" y="606958"/>
                  </a:lnTo>
                  <a:lnTo>
                    <a:pt x="13677" y="627329"/>
                  </a:lnTo>
                  <a:lnTo>
                    <a:pt x="13957" y="629437"/>
                  </a:lnTo>
                  <a:lnTo>
                    <a:pt x="24549" y="641794"/>
                  </a:lnTo>
                  <a:lnTo>
                    <a:pt x="25349" y="634885"/>
                  </a:lnTo>
                  <a:lnTo>
                    <a:pt x="22834" y="634111"/>
                  </a:lnTo>
                  <a:lnTo>
                    <a:pt x="21069" y="632993"/>
                  </a:lnTo>
                  <a:lnTo>
                    <a:pt x="20078" y="631444"/>
                  </a:lnTo>
                  <a:lnTo>
                    <a:pt x="19075" y="629767"/>
                  </a:lnTo>
                  <a:lnTo>
                    <a:pt x="18580" y="627329"/>
                  </a:lnTo>
                  <a:lnTo>
                    <a:pt x="18580" y="620420"/>
                  </a:lnTo>
                  <a:lnTo>
                    <a:pt x="19265" y="617753"/>
                  </a:lnTo>
                  <a:lnTo>
                    <a:pt x="21628" y="614641"/>
                  </a:lnTo>
                  <a:lnTo>
                    <a:pt x="23368" y="613968"/>
                  </a:lnTo>
                  <a:lnTo>
                    <a:pt x="27406" y="613968"/>
                  </a:lnTo>
                  <a:lnTo>
                    <a:pt x="28206" y="616750"/>
                  </a:lnTo>
                  <a:lnTo>
                    <a:pt x="28905" y="620877"/>
                  </a:lnTo>
                  <a:lnTo>
                    <a:pt x="29768" y="629437"/>
                  </a:lnTo>
                  <a:lnTo>
                    <a:pt x="30060" y="631444"/>
                  </a:lnTo>
                  <a:lnTo>
                    <a:pt x="38874" y="643013"/>
                  </a:lnTo>
                  <a:lnTo>
                    <a:pt x="43586" y="643013"/>
                  </a:lnTo>
                  <a:lnTo>
                    <a:pt x="46037" y="641794"/>
                  </a:lnTo>
                  <a:lnTo>
                    <a:pt x="49860" y="636892"/>
                  </a:lnTo>
                  <a:lnTo>
                    <a:pt x="50241" y="635444"/>
                  </a:lnTo>
                  <a:lnTo>
                    <a:pt x="50812" y="633336"/>
                  </a:lnTo>
                  <a:lnTo>
                    <a:pt x="50812" y="625995"/>
                  </a:lnTo>
                  <a:close/>
                </a:path>
                <a:path w="164465" h="881380">
                  <a:moveTo>
                    <a:pt x="50812" y="422262"/>
                  </a:moveTo>
                  <a:lnTo>
                    <a:pt x="49047" y="418363"/>
                  </a:lnTo>
                  <a:lnTo>
                    <a:pt x="45847" y="415950"/>
                  </a:lnTo>
                  <a:lnTo>
                    <a:pt x="45847" y="423595"/>
                  </a:lnTo>
                  <a:lnTo>
                    <a:pt x="45847" y="429818"/>
                  </a:lnTo>
                  <a:lnTo>
                    <a:pt x="44729" y="432384"/>
                  </a:lnTo>
                  <a:lnTo>
                    <a:pt x="42456" y="434721"/>
                  </a:lnTo>
                  <a:lnTo>
                    <a:pt x="40208" y="436943"/>
                  </a:lnTo>
                  <a:lnTo>
                    <a:pt x="36791" y="438061"/>
                  </a:lnTo>
                  <a:lnTo>
                    <a:pt x="27508" y="438061"/>
                  </a:lnTo>
                  <a:lnTo>
                    <a:pt x="24053" y="436943"/>
                  </a:lnTo>
                  <a:lnTo>
                    <a:pt x="21869" y="434949"/>
                  </a:lnTo>
                  <a:lnTo>
                    <a:pt x="19672" y="432828"/>
                  </a:lnTo>
                  <a:lnTo>
                    <a:pt x="18580" y="430161"/>
                  </a:lnTo>
                  <a:lnTo>
                    <a:pt x="18681" y="423595"/>
                  </a:lnTo>
                  <a:lnTo>
                    <a:pt x="19723" y="421144"/>
                  </a:lnTo>
                  <a:lnTo>
                    <a:pt x="24282" y="416699"/>
                  </a:lnTo>
                  <a:lnTo>
                    <a:pt x="27863" y="415582"/>
                  </a:lnTo>
                  <a:lnTo>
                    <a:pt x="37160" y="415582"/>
                  </a:lnTo>
                  <a:lnTo>
                    <a:pt x="40449" y="416699"/>
                  </a:lnTo>
                  <a:lnTo>
                    <a:pt x="42608" y="418807"/>
                  </a:lnTo>
                  <a:lnTo>
                    <a:pt x="44767" y="421030"/>
                  </a:lnTo>
                  <a:lnTo>
                    <a:pt x="45847" y="423595"/>
                  </a:lnTo>
                  <a:lnTo>
                    <a:pt x="45847" y="415950"/>
                  </a:lnTo>
                  <a:lnTo>
                    <a:pt x="45516" y="415696"/>
                  </a:lnTo>
                  <a:lnTo>
                    <a:pt x="50012" y="415696"/>
                  </a:lnTo>
                  <a:lnTo>
                    <a:pt x="50012" y="409130"/>
                  </a:lnTo>
                  <a:lnTo>
                    <a:pt x="838" y="409130"/>
                  </a:lnTo>
                  <a:lnTo>
                    <a:pt x="838" y="416140"/>
                  </a:lnTo>
                  <a:lnTo>
                    <a:pt x="18478" y="416140"/>
                  </a:lnTo>
                  <a:lnTo>
                    <a:pt x="17030" y="417474"/>
                  </a:lnTo>
                  <a:lnTo>
                    <a:pt x="15836" y="419036"/>
                  </a:lnTo>
                  <a:lnTo>
                    <a:pt x="14884" y="421144"/>
                  </a:lnTo>
                  <a:lnTo>
                    <a:pt x="14033" y="422922"/>
                  </a:lnTo>
                  <a:lnTo>
                    <a:pt x="13576" y="425157"/>
                  </a:lnTo>
                  <a:lnTo>
                    <a:pt x="13576" y="431165"/>
                  </a:lnTo>
                  <a:lnTo>
                    <a:pt x="14363" y="434162"/>
                  </a:lnTo>
                  <a:lnTo>
                    <a:pt x="17437" y="439724"/>
                  </a:lnTo>
                  <a:lnTo>
                    <a:pt x="19659" y="441845"/>
                  </a:lnTo>
                  <a:lnTo>
                    <a:pt x="22555" y="443179"/>
                  </a:lnTo>
                  <a:lnTo>
                    <a:pt x="25450" y="444627"/>
                  </a:lnTo>
                  <a:lnTo>
                    <a:pt x="28676" y="445287"/>
                  </a:lnTo>
                  <a:lnTo>
                    <a:pt x="35877" y="445287"/>
                  </a:lnTo>
                  <a:lnTo>
                    <a:pt x="50698" y="431165"/>
                  </a:lnTo>
                  <a:lnTo>
                    <a:pt x="50812" y="422262"/>
                  </a:lnTo>
                  <a:close/>
                </a:path>
                <a:path w="164465" h="881380">
                  <a:moveTo>
                    <a:pt x="50812" y="360057"/>
                  </a:moveTo>
                  <a:lnTo>
                    <a:pt x="41554" y="346481"/>
                  </a:lnTo>
                  <a:lnTo>
                    <a:pt x="37490" y="346481"/>
                  </a:lnTo>
                  <a:lnTo>
                    <a:pt x="35763" y="347040"/>
                  </a:lnTo>
                  <a:lnTo>
                    <a:pt x="34378" y="348272"/>
                  </a:lnTo>
                  <a:lnTo>
                    <a:pt x="32994" y="349377"/>
                  </a:lnTo>
                  <a:lnTo>
                    <a:pt x="31927" y="350939"/>
                  </a:lnTo>
                  <a:lnTo>
                    <a:pt x="30480" y="354825"/>
                  </a:lnTo>
                  <a:lnTo>
                    <a:pt x="29489" y="358508"/>
                  </a:lnTo>
                  <a:lnTo>
                    <a:pt x="27584" y="366852"/>
                  </a:lnTo>
                  <a:lnTo>
                    <a:pt x="27114" y="368744"/>
                  </a:lnTo>
                  <a:lnTo>
                    <a:pt x="26441" y="370852"/>
                  </a:lnTo>
                  <a:lnTo>
                    <a:pt x="25908" y="371741"/>
                  </a:lnTo>
                  <a:lnTo>
                    <a:pt x="24625" y="372859"/>
                  </a:lnTo>
                  <a:lnTo>
                    <a:pt x="23926" y="373189"/>
                  </a:lnTo>
                  <a:lnTo>
                    <a:pt x="21907" y="373189"/>
                  </a:lnTo>
                  <a:lnTo>
                    <a:pt x="20828" y="372414"/>
                  </a:lnTo>
                  <a:lnTo>
                    <a:pt x="19926" y="371081"/>
                  </a:lnTo>
                  <a:lnTo>
                    <a:pt x="19011" y="369633"/>
                  </a:lnTo>
                  <a:lnTo>
                    <a:pt x="18542" y="367398"/>
                  </a:lnTo>
                  <a:lnTo>
                    <a:pt x="18542" y="361391"/>
                  </a:lnTo>
                  <a:lnTo>
                    <a:pt x="24384" y="355053"/>
                  </a:lnTo>
                  <a:lnTo>
                    <a:pt x="23571" y="348157"/>
                  </a:lnTo>
                  <a:lnTo>
                    <a:pt x="13652" y="367398"/>
                  </a:lnTo>
                  <a:lnTo>
                    <a:pt x="13754" y="368300"/>
                  </a:lnTo>
                  <a:lnTo>
                    <a:pt x="19431" y="378637"/>
                  </a:lnTo>
                  <a:lnTo>
                    <a:pt x="20789" y="379526"/>
                  </a:lnTo>
                  <a:lnTo>
                    <a:pt x="22263" y="379971"/>
                  </a:lnTo>
                  <a:lnTo>
                    <a:pt x="25590" y="379971"/>
                  </a:lnTo>
                  <a:lnTo>
                    <a:pt x="27190" y="379425"/>
                  </a:lnTo>
                  <a:lnTo>
                    <a:pt x="30073" y="377418"/>
                  </a:lnTo>
                  <a:lnTo>
                    <a:pt x="31203" y="375856"/>
                  </a:lnTo>
                  <a:lnTo>
                    <a:pt x="32283" y="373189"/>
                  </a:lnTo>
                  <a:lnTo>
                    <a:pt x="32829" y="371856"/>
                  </a:lnTo>
                  <a:lnTo>
                    <a:pt x="33794" y="368300"/>
                  </a:lnTo>
                  <a:lnTo>
                    <a:pt x="35750" y="359283"/>
                  </a:lnTo>
                  <a:lnTo>
                    <a:pt x="36423" y="356831"/>
                  </a:lnTo>
                  <a:lnTo>
                    <a:pt x="36969" y="355828"/>
                  </a:lnTo>
                  <a:lnTo>
                    <a:pt x="37744" y="354495"/>
                  </a:lnTo>
                  <a:lnTo>
                    <a:pt x="38823" y="353834"/>
                  </a:lnTo>
                  <a:lnTo>
                    <a:pt x="41694" y="353834"/>
                  </a:lnTo>
                  <a:lnTo>
                    <a:pt x="43027" y="354609"/>
                  </a:lnTo>
                  <a:lnTo>
                    <a:pt x="45288" y="357720"/>
                  </a:lnTo>
                  <a:lnTo>
                    <a:pt x="45821" y="360057"/>
                  </a:lnTo>
                  <a:lnTo>
                    <a:pt x="45783" y="366852"/>
                  </a:lnTo>
                  <a:lnTo>
                    <a:pt x="45212" y="369074"/>
                  </a:lnTo>
                  <a:lnTo>
                    <a:pt x="42659" y="372630"/>
                  </a:lnTo>
                  <a:lnTo>
                    <a:pt x="40830" y="373748"/>
                  </a:lnTo>
                  <a:lnTo>
                    <a:pt x="38442" y="374192"/>
                  </a:lnTo>
                  <a:lnTo>
                    <a:pt x="39382" y="381203"/>
                  </a:lnTo>
                  <a:lnTo>
                    <a:pt x="50736" y="369074"/>
                  </a:lnTo>
                  <a:lnTo>
                    <a:pt x="50812" y="360057"/>
                  </a:lnTo>
                  <a:close/>
                </a:path>
                <a:path w="164465" h="881380">
                  <a:moveTo>
                    <a:pt x="50812" y="254800"/>
                  </a:moveTo>
                  <a:lnTo>
                    <a:pt x="50723" y="244678"/>
                  </a:lnTo>
                  <a:lnTo>
                    <a:pt x="49149" y="240665"/>
                  </a:lnTo>
                  <a:lnTo>
                    <a:pt x="47688" y="239115"/>
                  </a:lnTo>
                  <a:lnTo>
                    <a:pt x="45847" y="237147"/>
                  </a:lnTo>
                  <a:lnTo>
                    <a:pt x="45847" y="254241"/>
                  </a:lnTo>
                  <a:lnTo>
                    <a:pt x="44297" y="257251"/>
                  </a:lnTo>
                  <a:lnTo>
                    <a:pt x="41186" y="259473"/>
                  </a:lnTo>
                  <a:lnTo>
                    <a:pt x="39281" y="260807"/>
                  </a:lnTo>
                  <a:lnTo>
                    <a:pt x="36207" y="261480"/>
                  </a:lnTo>
                  <a:lnTo>
                    <a:pt x="27597" y="261480"/>
                  </a:lnTo>
                  <a:lnTo>
                    <a:pt x="24282" y="260362"/>
                  </a:lnTo>
                  <a:lnTo>
                    <a:pt x="19697" y="255917"/>
                  </a:lnTo>
                  <a:lnTo>
                    <a:pt x="18542" y="253238"/>
                  </a:lnTo>
                  <a:lnTo>
                    <a:pt x="18592" y="247015"/>
                  </a:lnTo>
                  <a:lnTo>
                    <a:pt x="19659" y="244449"/>
                  </a:lnTo>
                  <a:lnTo>
                    <a:pt x="21983" y="242227"/>
                  </a:lnTo>
                  <a:lnTo>
                    <a:pt x="24079" y="240118"/>
                  </a:lnTo>
                  <a:lnTo>
                    <a:pt x="27508" y="239115"/>
                  </a:lnTo>
                  <a:lnTo>
                    <a:pt x="36703" y="239115"/>
                  </a:lnTo>
                  <a:lnTo>
                    <a:pt x="40119" y="240220"/>
                  </a:lnTo>
                  <a:lnTo>
                    <a:pt x="44704" y="244678"/>
                  </a:lnTo>
                  <a:lnTo>
                    <a:pt x="45745" y="247129"/>
                  </a:lnTo>
                  <a:lnTo>
                    <a:pt x="45847" y="254241"/>
                  </a:lnTo>
                  <a:lnTo>
                    <a:pt x="45847" y="237147"/>
                  </a:lnTo>
                  <a:lnTo>
                    <a:pt x="42494" y="233654"/>
                  </a:lnTo>
                  <a:lnTo>
                    <a:pt x="37757" y="231876"/>
                  </a:lnTo>
                  <a:lnTo>
                    <a:pt x="29083" y="231876"/>
                  </a:lnTo>
                  <a:lnTo>
                    <a:pt x="13576" y="247015"/>
                  </a:lnTo>
                  <a:lnTo>
                    <a:pt x="13627" y="254241"/>
                  </a:lnTo>
                  <a:lnTo>
                    <a:pt x="15189" y="257911"/>
                  </a:lnTo>
                  <a:lnTo>
                    <a:pt x="18376" y="260921"/>
                  </a:lnTo>
                  <a:lnTo>
                    <a:pt x="838" y="260921"/>
                  </a:lnTo>
                  <a:lnTo>
                    <a:pt x="838" y="268046"/>
                  </a:lnTo>
                  <a:lnTo>
                    <a:pt x="50012" y="268046"/>
                  </a:lnTo>
                  <a:lnTo>
                    <a:pt x="50012" y="261480"/>
                  </a:lnTo>
                  <a:lnTo>
                    <a:pt x="45554" y="261480"/>
                  </a:lnTo>
                  <a:lnTo>
                    <a:pt x="49060" y="258699"/>
                  </a:lnTo>
                  <a:lnTo>
                    <a:pt x="50812" y="254800"/>
                  </a:lnTo>
                  <a:close/>
                </a:path>
                <a:path w="164465" h="881380">
                  <a:moveTo>
                    <a:pt x="50812" y="202285"/>
                  </a:moveTo>
                  <a:lnTo>
                    <a:pt x="48806" y="197827"/>
                  </a:lnTo>
                  <a:lnTo>
                    <a:pt x="44780" y="194602"/>
                  </a:lnTo>
                  <a:lnTo>
                    <a:pt x="50012" y="194602"/>
                  </a:lnTo>
                  <a:lnTo>
                    <a:pt x="50012" y="188264"/>
                  </a:lnTo>
                  <a:lnTo>
                    <a:pt x="14389" y="188264"/>
                  </a:lnTo>
                  <a:lnTo>
                    <a:pt x="14389" y="195389"/>
                  </a:lnTo>
                  <a:lnTo>
                    <a:pt x="36512" y="195389"/>
                  </a:lnTo>
                  <a:lnTo>
                    <a:pt x="38836" y="195719"/>
                  </a:lnTo>
                  <a:lnTo>
                    <a:pt x="42037" y="197281"/>
                  </a:lnTo>
                  <a:lnTo>
                    <a:pt x="43294" y="198615"/>
                  </a:lnTo>
                  <a:lnTo>
                    <a:pt x="44221" y="200507"/>
                  </a:lnTo>
                  <a:lnTo>
                    <a:pt x="45148" y="202285"/>
                  </a:lnTo>
                  <a:lnTo>
                    <a:pt x="45618" y="204292"/>
                  </a:lnTo>
                  <a:lnTo>
                    <a:pt x="45618" y="208508"/>
                  </a:lnTo>
                  <a:lnTo>
                    <a:pt x="37299" y="215074"/>
                  </a:lnTo>
                  <a:lnTo>
                    <a:pt x="14389" y="215074"/>
                  </a:lnTo>
                  <a:lnTo>
                    <a:pt x="14389" y="222084"/>
                  </a:lnTo>
                  <a:lnTo>
                    <a:pt x="39027" y="222084"/>
                  </a:lnTo>
                  <a:lnTo>
                    <a:pt x="40906" y="221983"/>
                  </a:lnTo>
                  <a:lnTo>
                    <a:pt x="42087" y="221640"/>
                  </a:lnTo>
                  <a:lnTo>
                    <a:pt x="43853" y="221195"/>
                  </a:lnTo>
                  <a:lnTo>
                    <a:pt x="50812" y="210299"/>
                  </a:lnTo>
                  <a:lnTo>
                    <a:pt x="50812" y="202285"/>
                  </a:lnTo>
                  <a:close/>
                </a:path>
                <a:path w="164465" h="881380">
                  <a:moveTo>
                    <a:pt x="50812" y="113931"/>
                  </a:moveTo>
                  <a:lnTo>
                    <a:pt x="45847" y="102958"/>
                  </a:lnTo>
                  <a:lnTo>
                    <a:pt x="45847" y="121170"/>
                  </a:lnTo>
                  <a:lnTo>
                    <a:pt x="44716" y="124066"/>
                  </a:lnTo>
                  <a:lnTo>
                    <a:pt x="40182" y="128739"/>
                  </a:lnTo>
                  <a:lnTo>
                    <a:pt x="36766" y="129844"/>
                  </a:lnTo>
                  <a:lnTo>
                    <a:pt x="27635" y="129844"/>
                  </a:lnTo>
                  <a:lnTo>
                    <a:pt x="24231" y="128739"/>
                  </a:lnTo>
                  <a:lnTo>
                    <a:pt x="19710" y="124066"/>
                  </a:lnTo>
                  <a:lnTo>
                    <a:pt x="18580" y="121170"/>
                  </a:lnTo>
                  <a:lnTo>
                    <a:pt x="18669" y="113931"/>
                  </a:lnTo>
                  <a:lnTo>
                    <a:pt x="19710" y="111150"/>
                  </a:lnTo>
                  <a:lnTo>
                    <a:pt x="24257" y="106476"/>
                  </a:lnTo>
                  <a:lnTo>
                    <a:pt x="27597" y="105371"/>
                  </a:lnTo>
                  <a:lnTo>
                    <a:pt x="36664" y="105371"/>
                  </a:lnTo>
                  <a:lnTo>
                    <a:pt x="40144" y="106476"/>
                  </a:lnTo>
                  <a:lnTo>
                    <a:pt x="44704" y="111150"/>
                  </a:lnTo>
                  <a:lnTo>
                    <a:pt x="45796" y="113931"/>
                  </a:lnTo>
                  <a:lnTo>
                    <a:pt x="45847" y="121170"/>
                  </a:lnTo>
                  <a:lnTo>
                    <a:pt x="45847" y="102958"/>
                  </a:lnTo>
                  <a:lnTo>
                    <a:pt x="45148" y="102146"/>
                  </a:lnTo>
                  <a:lnTo>
                    <a:pt x="42506" y="100469"/>
                  </a:lnTo>
                  <a:lnTo>
                    <a:pt x="39878" y="98920"/>
                  </a:lnTo>
                  <a:lnTo>
                    <a:pt x="36283" y="98031"/>
                  </a:lnTo>
                  <a:lnTo>
                    <a:pt x="26035" y="98031"/>
                  </a:lnTo>
                  <a:lnTo>
                    <a:pt x="21602" y="99910"/>
                  </a:lnTo>
                  <a:lnTo>
                    <a:pt x="18402" y="103593"/>
                  </a:lnTo>
                  <a:lnTo>
                    <a:pt x="15189" y="107149"/>
                  </a:lnTo>
                  <a:lnTo>
                    <a:pt x="13576" y="111823"/>
                  </a:lnTo>
                  <a:lnTo>
                    <a:pt x="13576" y="122732"/>
                  </a:lnTo>
                  <a:lnTo>
                    <a:pt x="14897" y="127063"/>
                  </a:lnTo>
                  <a:lnTo>
                    <a:pt x="17538" y="130733"/>
                  </a:lnTo>
                  <a:lnTo>
                    <a:pt x="20713" y="134962"/>
                  </a:lnTo>
                  <a:lnTo>
                    <a:pt x="25603" y="137083"/>
                  </a:lnTo>
                  <a:lnTo>
                    <a:pt x="38214" y="137083"/>
                  </a:lnTo>
                  <a:lnTo>
                    <a:pt x="42824" y="135305"/>
                  </a:lnTo>
                  <a:lnTo>
                    <a:pt x="47713" y="129844"/>
                  </a:lnTo>
                  <a:lnTo>
                    <a:pt x="49212" y="128181"/>
                  </a:lnTo>
                  <a:lnTo>
                    <a:pt x="50812" y="123393"/>
                  </a:lnTo>
                  <a:lnTo>
                    <a:pt x="50812" y="113931"/>
                  </a:lnTo>
                  <a:close/>
                </a:path>
                <a:path w="164465" h="881380">
                  <a:moveTo>
                    <a:pt x="50850" y="848080"/>
                  </a:moveTo>
                  <a:lnTo>
                    <a:pt x="49441" y="842962"/>
                  </a:lnTo>
                  <a:lnTo>
                    <a:pt x="43827" y="834732"/>
                  </a:lnTo>
                  <a:lnTo>
                    <a:pt x="39763" y="831837"/>
                  </a:lnTo>
                  <a:lnTo>
                    <a:pt x="34417" y="830275"/>
                  </a:lnTo>
                  <a:lnTo>
                    <a:pt x="32766" y="837844"/>
                  </a:lnTo>
                  <a:lnTo>
                    <a:pt x="36906" y="838949"/>
                  </a:lnTo>
                  <a:lnTo>
                    <a:pt x="40030" y="840955"/>
                  </a:lnTo>
                  <a:lnTo>
                    <a:pt x="42125" y="843851"/>
                  </a:lnTo>
                  <a:lnTo>
                    <a:pt x="44234" y="846861"/>
                  </a:lnTo>
                  <a:lnTo>
                    <a:pt x="45237" y="850303"/>
                  </a:lnTo>
                  <a:lnTo>
                    <a:pt x="45199" y="858532"/>
                  </a:lnTo>
                  <a:lnTo>
                    <a:pt x="29197" y="873226"/>
                  </a:lnTo>
                  <a:lnTo>
                    <a:pt x="21780" y="873226"/>
                  </a:lnTo>
                  <a:lnTo>
                    <a:pt x="5562" y="850303"/>
                  </a:lnTo>
                  <a:lnTo>
                    <a:pt x="6375" y="847077"/>
                  </a:lnTo>
                  <a:lnTo>
                    <a:pt x="9652" y="841959"/>
                  </a:lnTo>
                  <a:lnTo>
                    <a:pt x="12255" y="840066"/>
                  </a:lnTo>
                  <a:lnTo>
                    <a:pt x="15836" y="838733"/>
                  </a:lnTo>
                  <a:lnTo>
                    <a:pt x="14325" y="831278"/>
                  </a:lnTo>
                  <a:lnTo>
                    <a:pt x="0" y="858989"/>
                  </a:lnTo>
                  <a:lnTo>
                    <a:pt x="990" y="863650"/>
                  </a:lnTo>
                  <a:lnTo>
                    <a:pt x="4940" y="872109"/>
                  </a:lnTo>
                  <a:lnTo>
                    <a:pt x="7848" y="875334"/>
                  </a:lnTo>
                  <a:lnTo>
                    <a:pt x="15468" y="880008"/>
                  </a:lnTo>
                  <a:lnTo>
                    <a:pt x="19926" y="881126"/>
                  </a:lnTo>
                  <a:lnTo>
                    <a:pt x="29743" y="881126"/>
                  </a:lnTo>
                  <a:lnTo>
                    <a:pt x="50850" y="860323"/>
                  </a:lnTo>
                  <a:lnTo>
                    <a:pt x="50850" y="848080"/>
                  </a:lnTo>
                  <a:close/>
                </a:path>
                <a:path w="164465" h="881380">
                  <a:moveTo>
                    <a:pt x="164185" y="0"/>
                  </a:moveTo>
                  <a:lnTo>
                    <a:pt x="160299" y="0"/>
                  </a:lnTo>
                  <a:lnTo>
                    <a:pt x="159232" y="2451"/>
                  </a:lnTo>
                  <a:lnTo>
                    <a:pt x="157454" y="5003"/>
                  </a:lnTo>
                  <a:lnTo>
                    <a:pt x="152400" y="10350"/>
                  </a:lnTo>
                  <a:lnTo>
                    <a:pt x="149440" y="12573"/>
                  </a:lnTo>
                  <a:lnTo>
                    <a:pt x="146062" y="14465"/>
                  </a:lnTo>
                  <a:lnTo>
                    <a:pt x="146062" y="21247"/>
                  </a:lnTo>
                  <a:lnTo>
                    <a:pt x="158140" y="12687"/>
                  </a:lnTo>
                  <a:lnTo>
                    <a:pt x="158140" y="57746"/>
                  </a:lnTo>
                  <a:lnTo>
                    <a:pt x="164185" y="57746"/>
                  </a:lnTo>
                  <a:lnTo>
                    <a:pt x="164185" y="0"/>
                  </a:lnTo>
                  <a:close/>
                </a:path>
              </a:pathLst>
            </a:custGeom>
            <a:solidFill>
              <a:srgbClr val="000000"/>
            </a:solidFill>
          </p:spPr>
          <p:txBody>
            <a:bodyPr wrap="square" lIns="0" tIns="0" rIns="0" bIns="0" rtlCol="0"/>
            <a:lstStyle/>
            <a:p>
              <a:endParaRPr/>
            </a:p>
          </p:txBody>
        </p:sp>
        <p:sp>
          <p:nvSpPr>
            <p:cNvPr id="80" name="object 80"/>
            <p:cNvSpPr/>
            <p:nvPr/>
          </p:nvSpPr>
          <p:spPr>
            <a:xfrm>
              <a:off x="6610917" y="3213441"/>
              <a:ext cx="840105" cy="33655"/>
            </a:xfrm>
            <a:custGeom>
              <a:avLst/>
              <a:gdLst/>
              <a:ahLst/>
              <a:cxnLst/>
              <a:rect l="l" t="t" r="r" b="b"/>
              <a:pathLst>
                <a:path w="840104" h="33655">
                  <a:moveTo>
                    <a:pt x="0" y="0"/>
                  </a:moveTo>
                  <a:lnTo>
                    <a:pt x="839505" y="0"/>
                  </a:lnTo>
                </a:path>
                <a:path w="840104" h="33655">
                  <a:moveTo>
                    <a:pt x="45240" y="0"/>
                  </a:moveTo>
                  <a:lnTo>
                    <a:pt x="45240" y="33380"/>
                  </a:lnTo>
                </a:path>
              </a:pathLst>
            </a:custGeom>
            <a:ln w="4456">
              <a:solidFill>
                <a:srgbClr val="000000"/>
              </a:solidFill>
            </a:ln>
          </p:spPr>
          <p:txBody>
            <a:bodyPr wrap="square" lIns="0" tIns="0" rIns="0" bIns="0" rtlCol="0"/>
            <a:lstStyle/>
            <a:p>
              <a:endParaRPr/>
            </a:p>
          </p:txBody>
        </p:sp>
        <p:sp>
          <p:nvSpPr>
            <p:cNvPr id="81" name="object 81"/>
            <p:cNvSpPr/>
            <p:nvPr/>
          </p:nvSpPr>
          <p:spPr>
            <a:xfrm>
              <a:off x="6639029" y="3278532"/>
              <a:ext cx="32384" cy="59055"/>
            </a:xfrm>
            <a:custGeom>
              <a:avLst/>
              <a:gdLst/>
              <a:ahLst/>
              <a:cxnLst/>
              <a:rect l="l" t="t" r="r" b="b"/>
              <a:pathLst>
                <a:path w="32384" h="59054">
                  <a:moveTo>
                    <a:pt x="18668" y="0"/>
                  </a:moveTo>
                  <a:lnTo>
                    <a:pt x="12458" y="0"/>
                  </a:lnTo>
                  <a:lnTo>
                    <a:pt x="9481" y="1112"/>
                  </a:lnTo>
                  <a:lnTo>
                    <a:pt x="4764" y="5563"/>
                  </a:lnTo>
                  <a:lnTo>
                    <a:pt x="2986" y="8790"/>
                  </a:lnTo>
                  <a:lnTo>
                    <a:pt x="599" y="17135"/>
                  </a:lnTo>
                  <a:lnTo>
                    <a:pt x="0" y="22587"/>
                  </a:lnTo>
                  <a:lnTo>
                    <a:pt x="0" y="40167"/>
                  </a:lnTo>
                  <a:lnTo>
                    <a:pt x="1616" y="47956"/>
                  </a:lnTo>
                  <a:lnTo>
                    <a:pt x="7570" y="56746"/>
                  </a:lnTo>
                  <a:lnTo>
                    <a:pt x="11288" y="58749"/>
                  </a:lnTo>
                  <a:lnTo>
                    <a:pt x="19629" y="58749"/>
                  </a:lnTo>
                  <a:lnTo>
                    <a:pt x="22615" y="57636"/>
                  </a:lnTo>
                  <a:lnTo>
                    <a:pt x="24974" y="55299"/>
                  </a:lnTo>
                  <a:lnTo>
                    <a:pt x="27332" y="53074"/>
                  </a:lnTo>
                  <a:lnTo>
                    <a:pt x="13257" y="52963"/>
                  </a:lnTo>
                  <a:lnTo>
                    <a:pt x="10927" y="51405"/>
                  </a:lnTo>
                  <a:lnTo>
                    <a:pt x="9034" y="48178"/>
                  </a:lnTo>
                  <a:lnTo>
                    <a:pt x="7151" y="45063"/>
                  </a:lnTo>
                  <a:lnTo>
                    <a:pt x="6200" y="38832"/>
                  </a:lnTo>
                  <a:lnTo>
                    <a:pt x="13190" y="5785"/>
                  </a:lnTo>
                  <a:lnTo>
                    <a:pt x="27104" y="5785"/>
                  </a:lnTo>
                  <a:lnTo>
                    <a:pt x="26609" y="4895"/>
                  </a:lnTo>
                  <a:lnTo>
                    <a:pt x="24964" y="3115"/>
                  </a:lnTo>
                  <a:lnTo>
                    <a:pt x="22976" y="1891"/>
                  </a:lnTo>
                  <a:lnTo>
                    <a:pt x="20989" y="556"/>
                  </a:lnTo>
                  <a:lnTo>
                    <a:pt x="18668" y="0"/>
                  </a:lnTo>
                  <a:close/>
                </a:path>
                <a:path w="32384" h="59054">
                  <a:moveTo>
                    <a:pt x="27104" y="5785"/>
                  </a:moveTo>
                  <a:lnTo>
                    <a:pt x="18782" y="5785"/>
                  </a:lnTo>
                  <a:lnTo>
                    <a:pt x="21131" y="7343"/>
                  </a:lnTo>
                  <a:lnTo>
                    <a:pt x="24917" y="13574"/>
                  </a:lnTo>
                  <a:lnTo>
                    <a:pt x="25742" y="19138"/>
                  </a:lnTo>
                  <a:lnTo>
                    <a:pt x="25858" y="38832"/>
                  </a:lnTo>
                  <a:lnTo>
                    <a:pt x="24917" y="45063"/>
                  </a:lnTo>
                  <a:lnTo>
                    <a:pt x="21131" y="51294"/>
                  </a:lnTo>
                  <a:lnTo>
                    <a:pt x="18801" y="52963"/>
                  </a:lnTo>
                  <a:lnTo>
                    <a:pt x="27393" y="52963"/>
                  </a:lnTo>
                  <a:lnTo>
                    <a:pt x="29101" y="49847"/>
                  </a:lnTo>
                  <a:lnTo>
                    <a:pt x="31469" y="41614"/>
                  </a:lnTo>
                  <a:lnTo>
                    <a:pt x="32068" y="36161"/>
                  </a:lnTo>
                  <a:lnTo>
                    <a:pt x="31978" y="22587"/>
                  </a:lnTo>
                  <a:lnTo>
                    <a:pt x="31697" y="19138"/>
                  </a:lnTo>
                  <a:lnTo>
                    <a:pt x="30223" y="12461"/>
                  </a:lnTo>
                  <a:lnTo>
                    <a:pt x="29206" y="9569"/>
                  </a:lnTo>
                  <a:lnTo>
                    <a:pt x="27104" y="5785"/>
                  </a:lnTo>
                  <a:close/>
                </a:path>
              </a:pathLst>
            </a:custGeom>
            <a:solidFill>
              <a:srgbClr val="000000"/>
            </a:solidFill>
          </p:spPr>
          <p:txBody>
            <a:bodyPr wrap="square" lIns="0" tIns="0" rIns="0" bIns="0" rtlCol="0"/>
            <a:lstStyle/>
            <a:p>
              <a:endParaRPr/>
            </a:p>
          </p:txBody>
        </p:sp>
        <p:sp>
          <p:nvSpPr>
            <p:cNvPr id="82" name="object 82"/>
            <p:cNvSpPr/>
            <p:nvPr/>
          </p:nvSpPr>
          <p:spPr>
            <a:xfrm>
              <a:off x="6805859"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83" name="object 83"/>
            <p:cNvSpPr/>
            <p:nvPr/>
          </p:nvSpPr>
          <p:spPr>
            <a:xfrm>
              <a:off x="6782417" y="3278532"/>
              <a:ext cx="48260" cy="57785"/>
            </a:xfrm>
            <a:custGeom>
              <a:avLst/>
              <a:gdLst/>
              <a:ahLst/>
              <a:cxnLst/>
              <a:rect l="l" t="t" r="r" b="b"/>
              <a:pathLst>
                <a:path w="48259" h="57785">
                  <a:moveTo>
                    <a:pt x="6875" y="49736"/>
                  </a:moveTo>
                  <a:lnTo>
                    <a:pt x="0" y="49736"/>
                  </a:lnTo>
                  <a:lnTo>
                    <a:pt x="0" y="57747"/>
                  </a:lnTo>
                  <a:lnTo>
                    <a:pt x="6875" y="57747"/>
                  </a:lnTo>
                  <a:lnTo>
                    <a:pt x="6875" y="49736"/>
                  </a:lnTo>
                  <a:close/>
                </a:path>
                <a:path w="48259" h="57785">
                  <a:moveTo>
                    <a:pt x="44884" y="5785"/>
                  </a:moveTo>
                  <a:lnTo>
                    <a:pt x="35216" y="5785"/>
                  </a:lnTo>
                  <a:lnTo>
                    <a:pt x="37451" y="6787"/>
                  </a:lnTo>
                  <a:lnTo>
                    <a:pt x="39163" y="8678"/>
                  </a:lnTo>
                  <a:lnTo>
                    <a:pt x="40875" y="10681"/>
                  </a:lnTo>
                  <a:lnTo>
                    <a:pt x="41731" y="13018"/>
                  </a:lnTo>
                  <a:lnTo>
                    <a:pt x="41731" y="18470"/>
                  </a:lnTo>
                  <a:lnTo>
                    <a:pt x="40789" y="21252"/>
                  </a:lnTo>
                  <a:lnTo>
                    <a:pt x="37033" y="27260"/>
                  </a:lnTo>
                  <a:lnTo>
                    <a:pt x="33419" y="31377"/>
                  </a:lnTo>
                  <a:lnTo>
                    <a:pt x="28074" y="36495"/>
                  </a:lnTo>
                  <a:lnTo>
                    <a:pt x="24631" y="39722"/>
                  </a:lnTo>
                  <a:lnTo>
                    <a:pt x="21997" y="42726"/>
                  </a:lnTo>
                  <a:lnTo>
                    <a:pt x="15454" y="56078"/>
                  </a:lnTo>
                  <a:lnTo>
                    <a:pt x="15492" y="57747"/>
                  </a:lnTo>
                  <a:lnTo>
                    <a:pt x="47998" y="57747"/>
                  </a:lnTo>
                  <a:lnTo>
                    <a:pt x="47998" y="50960"/>
                  </a:lnTo>
                  <a:lnTo>
                    <a:pt x="23880" y="50960"/>
                  </a:lnTo>
                  <a:lnTo>
                    <a:pt x="24555" y="49625"/>
                  </a:lnTo>
                  <a:lnTo>
                    <a:pt x="25402" y="48401"/>
                  </a:lnTo>
                  <a:lnTo>
                    <a:pt x="26429" y="47177"/>
                  </a:lnTo>
                  <a:lnTo>
                    <a:pt x="27456" y="45842"/>
                  </a:lnTo>
                  <a:lnTo>
                    <a:pt x="29786" y="43394"/>
                  </a:lnTo>
                  <a:lnTo>
                    <a:pt x="37746" y="35605"/>
                  </a:lnTo>
                  <a:lnTo>
                    <a:pt x="40846" y="32267"/>
                  </a:lnTo>
                  <a:lnTo>
                    <a:pt x="42720" y="29708"/>
                  </a:lnTo>
                  <a:lnTo>
                    <a:pt x="44584" y="27260"/>
                  </a:lnTo>
                  <a:lnTo>
                    <a:pt x="45915" y="24923"/>
                  </a:lnTo>
                  <a:lnTo>
                    <a:pt x="47532" y="20473"/>
                  </a:lnTo>
                  <a:lnTo>
                    <a:pt x="47892" y="18470"/>
                  </a:lnTo>
                  <a:lnTo>
                    <a:pt x="47850" y="11238"/>
                  </a:lnTo>
                  <a:lnTo>
                    <a:pt x="46553" y="7677"/>
                  </a:lnTo>
                  <a:lnTo>
                    <a:pt x="44884" y="5785"/>
                  </a:lnTo>
                  <a:close/>
                </a:path>
                <a:path w="48259" h="57785">
                  <a:moveTo>
                    <a:pt x="37318" y="0"/>
                  </a:moveTo>
                  <a:lnTo>
                    <a:pt x="27931" y="0"/>
                  </a:lnTo>
                  <a:lnTo>
                    <a:pt x="24203" y="1446"/>
                  </a:lnTo>
                  <a:lnTo>
                    <a:pt x="21436" y="4228"/>
                  </a:lnTo>
                  <a:lnTo>
                    <a:pt x="18659" y="7121"/>
                  </a:lnTo>
                  <a:lnTo>
                    <a:pt x="17061" y="11238"/>
                  </a:lnTo>
                  <a:lnTo>
                    <a:pt x="16633" y="16578"/>
                  </a:lnTo>
                  <a:lnTo>
                    <a:pt x="22843" y="17357"/>
                  </a:lnTo>
                  <a:lnTo>
                    <a:pt x="22862" y="13797"/>
                  </a:lnTo>
                  <a:lnTo>
                    <a:pt x="23747" y="10904"/>
                  </a:lnTo>
                  <a:lnTo>
                    <a:pt x="25497" y="8901"/>
                  </a:lnTo>
                  <a:lnTo>
                    <a:pt x="27237" y="6787"/>
                  </a:lnTo>
                  <a:lnTo>
                    <a:pt x="29558" y="5785"/>
                  </a:lnTo>
                  <a:lnTo>
                    <a:pt x="44884" y="5785"/>
                  </a:lnTo>
                  <a:lnTo>
                    <a:pt x="43804" y="4561"/>
                  </a:lnTo>
                  <a:lnTo>
                    <a:pt x="41056" y="1557"/>
                  </a:lnTo>
                  <a:lnTo>
                    <a:pt x="37318" y="0"/>
                  </a:lnTo>
                  <a:close/>
                </a:path>
              </a:pathLst>
            </a:custGeom>
            <a:solidFill>
              <a:srgbClr val="000000"/>
            </a:solidFill>
          </p:spPr>
          <p:txBody>
            <a:bodyPr wrap="square" lIns="0" tIns="0" rIns="0" bIns="0" rtlCol="0"/>
            <a:lstStyle/>
            <a:p>
              <a:endParaRPr/>
            </a:p>
          </p:txBody>
        </p:sp>
        <p:sp>
          <p:nvSpPr>
            <p:cNvPr id="84" name="object 84"/>
            <p:cNvSpPr/>
            <p:nvPr/>
          </p:nvSpPr>
          <p:spPr>
            <a:xfrm>
              <a:off x="6955723"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85" name="object 85"/>
            <p:cNvSpPr/>
            <p:nvPr/>
          </p:nvSpPr>
          <p:spPr>
            <a:xfrm>
              <a:off x="6932280" y="3278755"/>
              <a:ext cx="48895" cy="57785"/>
            </a:xfrm>
            <a:custGeom>
              <a:avLst/>
              <a:gdLst/>
              <a:ahLst/>
              <a:cxnLst/>
              <a:rect l="l" t="t" r="r" b="b"/>
              <a:pathLst>
                <a:path w="48895" h="57785">
                  <a:moveTo>
                    <a:pt x="6875" y="49514"/>
                  </a:moveTo>
                  <a:lnTo>
                    <a:pt x="0" y="49514"/>
                  </a:lnTo>
                  <a:lnTo>
                    <a:pt x="0" y="57525"/>
                  </a:lnTo>
                  <a:lnTo>
                    <a:pt x="6875" y="57525"/>
                  </a:lnTo>
                  <a:lnTo>
                    <a:pt x="6875" y="49514"/>
                  </a:lnTo>
                  <a:close/>
                </a:path>
                <a:path w="48895" h="57785">
                  <a:moveTo>
                    <a:pt x="41674" y="43728"/>
                  </a:moveTo>
                  <a:lnTo>
                    <a:pt x="35587" y="43728"/>
                  </a:lnTo>
                  <a:lnTo>
                    <a:pt x="35587" y="57525"/>
                  </a:lnTo>
                  <a:lnTo>
                    <a:pt x="41674" y="57525"/>
                  </a:lnTo>
                  <a:lnTo>
                    <a:pt x="41674" y="43728"/>
                  </a:lnTo>
                  <a:close/>
                </a:path>
                <a:path w="48895" h="57785">
                  <a:moveTo>
                    <a:pt x="41674" y="0"/>
                  </a:moveTo>
                  <a:lnTo>
                    <a:pt x="36728" y="0"/>
                  </a:lnTo>
                  <a:lnTo>
                    <a:pt x="14284" y="37274"/>
                  </a:lnTo>
                  <a:lnTo>
                    <a:pt x="14284" y="43728"/>
                  </a:lnTo>
                  <a:lnTo>
                    <a:pt x="48331" y="43728"/>
                  </a:lnTo>
                  <a:lnTo>
                    <a:pt x="48331" y="37274"/>
                  </a:lnTo>
                  <a:lnTo>
                    <a:pt x="20228" y="37274"/>
                  </a:lnTo>
                  <a:lnTo>
                    <a:pt x="35587" y="11349"/>
                  </a:lnTo>
                  <a:lnTo>
                    <a:pt x="41674" y="11349"/>
                  </a:lnTo>
                  <a:lnTo>
                    <a:pt x="41674" y="0"/>
                  </a:lnTo>
                  <a:close/>
                </a:path>
                <a:path w="48895" h="57785">
                  <a:moveTo>
                    <a:pt x="41674" y="11349"/>
                  </a:moveTo>
                  <a:lnTo>
                    <a:pt x="35587" y="11349"/>
                  </a:lnTo>
                  <a:lnTo>
                    <a:pt x="35587" y="37274"/>
                  </a:lnTo>
                  <a:lnTo>
                    <a:pt x="41674" y="37274"/>
                  </a:lnTo>
                  <a:lnTo>
                    <a:pt x="41674" y="11349"/>
                  </a:lnTo>
                  <a:close/>
                </a:path>
              </a:pathLst>
            </a:custGeom>
            <a:solidFill>
              <a:srgbClr val="000000"/>
            </a:solidFill>
          </p:spPr>
          <p:txBody>
            <a:bodyPr wrap="square" lIns="0" tIns="0" rIns="0" bIns="0" rtlCol="0"/>
            <a:lstStyle/>
            <a:p>
              <a:endParaRPr/>
            </a:p>
          </p:txBody>
        </p:sp>
        <p:sp>
          <p:nvSpPr>
            <p:cNvPr id="86" name="object 86"/>
            <p:cNvSpPr/>
            <p:nvPr/>
          </p:nvSpPr>
          <p:spPr>
            <a:xfrm>
              <a:off x="7105578"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87" name="object 87"/>
            <p:cNvSpPr/>
            <p:nvPr/>
          </p:nvSpPr>
          <p:spPr>
            <a:xfrm>
              <a:off x="7082182" y="3278532"/>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7470" y="0"/>
                  </a:moveTo>
                  <a:lnTo>
                    <a:pt x="28435" y="0"/>
                  </a:lnTo>
                  <a:lnTo>
                    <a:pt x="24251" y="2225"/>
                  </a:lnTo>
                  <a:lnTo>
                    <a:pt x="17689" y="11571"/>
                  </a:lnTo>
                  <a:lnTo>
                    <a:pt x="15977" y="19694"/>
                  </a:lnTo>
                  <a:lnTo>
                    <a:pt x="15977" y="40723"/>
                  </a:lnTo>
                  <a:lnTo>
                    <a:pt x="17499" y="47845"/>
                  </a:lnTo>
                  <a:lnTo>
                    <a:pt x="20813" y="52295"/>
                  </a:lnTo>
                  <a:lnTo>
                    <a:pt x="23870" y="56523"/>
                  </a:lnTo>
                  <a:lnTo>
                    <a:pt x="27960" y="58749"/>
                  </a:lnTo>
                  <a:lnTo>
                    <a:pt x="35949" y="58749"/>
                  </a:lnTo>
                  <a:lnTo>
                    <a:pt x="38611" y="57859"/>
                  </a:lnTo>
                  <a:lnTo>
                    <a:pt x="40989" y="56301"/>
                  </a:lnTo>
                  <a:lnTo>
                    <a:pt x="43272" y="54632"/>
                  </a:lnTo>
                  <a:lnTo>
                    <a:pt x="44504" y="52963"/>
                  </a:lnTo>
                  <a:lnTo>
                    <a:pt x="31193" y="52963"/>
                  </a:lnTo>
                  <a:lnTo>
                    <a:pt x="29482" y="52295"/>
                  </a:lnTo>
                  <a:lnTo>
                    <a:pt x="27960" y="51183"/>
                  </a:lnTo>
                  <a:lnTo>
                    <a:pt x="26343" y="49959"/>
                  </a:lnTo>
                  <a:lnTo>
                    <a:pt x="25107" y="48290"/>
                  </a:lnTo>
                  <a:lnTo>
                    <a:pt x="24251" y="46064"/>
                  </a:lnTo>
                  <a:lnTo>
                    <a:pt x="23300" y="43839"/>
                  </a:lnTo>
                  <a:lnTo>
                    <a:pt x="22919" y="41502"/>
                  </a:lnTo>
                  <a:lnTo>
                    <a:pt x="22919" y="35383"/>
                  </a:lnTo>
                  <a:lnTo>
                    <a:pt x="23870" y="32378"/>
                  </a:lnTo>
                  <a:lnTo>
                    <a:pt x="25773" y="30042"/>
                  </a:lnTo>
                  <a:lnTo>
                    <a:pt x="27484" y="28039"/>
                  </a:lnTo>
                  <a:lnTo>
                    <a:pt x="21968" y="28039"/>
                  </a:lnTo>
                  <a:lnTo>
                    <a:pt x="21997" y="22142"/>
                  </a:lnTo>
                  <a:lnTo>
                    <a:pt x="22539" y="17914"/>
                  </a:lnTo>
                  <a:lnTo>
                    <a:pt x="23680" y="14798"/>
                  </a:lnTo>
                  <a:lnTo>
                    <a:pt x="24726" y="11683"/>
                  </a:lnTo>
                  <a:lnTo>
                    <a:pt x="26248" y="9235"/>
                  </a:lnTo>
                  <a:lnTo>
                    <a:pt x="28150" y="7677"/>
                  </a:lnTo>
                  <a:lnTo>
                    <a:pt x="29577" y="6453"/>
                  </a:lnTo>
                  <a:lnTo>
                    <a:pt x="31288" y="5785"/>
                  </a:lnTo>
                  <a:lnTo>
                    <a:pt x="45016" y="5785"/>
                  </a:lnTo>
                  <a:lnTo>
                    <a:pt x="40609" y="1223"/>
                  </a:lnTo>
                  <a:lnTo>
                    <a:pt x="37470" y="0"/>
                  </a:lnTo>
                  <a:close/>
                </a:path>
                <a:path w="48895" h="59054">
                  <a:moveTo>
                    <a:pt x="45112" y="26704"/>
                  </a:moveTo>
                  <a:lnTo>
                    <a:pt x="35473" y="26704"/>
                  </a:lnTo>
                  <a:lnTo>
                    <a:pt x="37756" y="27816"/>
                  </a:lnTo>
                  <a:lnTo>
                    <a:pt x="39562" y="30042"/>
                  </a:lnTo>
                  <a:lnTo>
                    <a:pt x="41369" y="32378"/>
                  </a:lnTo>
                  <a:lnTo>
                    <a:pt x="42195" y="35383"/>
                  </a:lnTo>
                  <a:lnTo>
                    <a:pt x="42166" y="43839"/>
                  </a:lnTo>
                  <a:lnTo>
                    <a:pt x="41369" y="46843"/>
                  </a:lnTo>
                  <a:lnTo>
                    <a:pt x="39467" y="49291"/>
                  </a:lnTo>
                  <a:lnTo>
                    <a:pt x="37660" y="51739"/>
                  </a:lnTo>
                  <a:lnTo>
                    <a:pt x="35473" y="52963"/>
                  </a:lnTo>
                  <a:lnTo>
                    <a:pt x="44504" y="52963"/>
                  </a:lnTo>
                  <a:lnTo>
                    <a:pt x="45078" y="52184"/>
                  </a:lnTo>
                  <a:lnTo>
                    <a:pt x="46410" y="49180"/>
                  </a:lnTo>
                  <a:lnTo>
                    <a:pt x="47741" y="46064"/>
                  </a:lnTo>
                  <a:lnTo>
                    <a:pt x="48407" y="42726"/>
                  </a:lnTo>
                  <a:lnTo>
                    <a:pt x="48407" y="33602"/>
                  </a:lnTo>
                  <a:lnTo>
                    <a:pt x="46981" y="29040"/>
                  </a:lnTo>
                  <a:lnTo>
                    <a:pt x="45112" y="26704"/>
                  </a:lnTo>
                  <a:close/>
                </a:path>
                <a:path w="48895" h="59054">
                  <a:moveTo>
                    <a:pt x="37946" y="20473"/>
                  </a:moveTo>
                  <a:lnTo>
                    <a:pt x="31574" y="20473"/>
                  </a:lnTo>
                  <a:lnTo>
                    <a:pt x="29386" y="21029"/>
                  </a:lnTo>
                  <a:lnTo>
                    <a:pt x="27294" y="22253"/>
                  </a:lnTo>
                  <a:lnTo>
                    <a:pt x="25202" y="23588"/>
                  </a:lnTo>
                  <a:lnTo>
                    <a:pt x="23395" y="25480"/>
                  </a:lnTo>
                  <a:lnTo>
                    <a:pt x="21968" y="28039"/>
                  </a:lnTo>
                  <a:lnTo>
                    <a:pt x="27484" y="28039"/>
                  </a:lnTo>
                  <a:lnTo>
                    <a:pt x="27675" y="27816"/>
                  </a:lnTo>
                  <a:lnTo>
                    <a:pt x="29957" y="26704"/>
                  </a:lnTo>
                  <a:lnTo>
                    <a:pt x="45112" y="26704"/>
                  </a:lnTo>
                  <a:lnTo>
                    <a:pt x="44131" y="25480"/>
                  </a:lnTo>
                  <a:lnTo>
                    <a:pt x="41369" y="22142"/>
                  </a:lnTo>
                  <a:lnTo>
                    <a:pt x="37946" y="20473"/>
                  </a:lnTo>
                  <a:close/>
                </a:path>
                <a:path w="48895" h="59054">
                  <a:moveTo>
                    <a:pt x="45016" y="5785"/>
                  </a:moveTo>
                  <a:lnTo>
                    <a:pt x="35663" y="5785"/>
                  </a:lnTo>
                  <a:lnTo>
                    <a:pt x="37660" y="6787"/>
                  </a:lnTo>
                  <a:lnTo>
                    <a:pt x="39277" y="8790"/>
                  </a:lnTo>
                  <a:lnTo>
                    <a:pt x="40228" y="10014"/>
                  </a:lnTo>
                  <a:lnTo>
                    <a:pt x="40989" y="12128"/>
                  </a:lnTo>
                  <a:lnTo>
                    <a:pt x="41560" y="14798"/>
                  </a:lnTo>
                  <a:lnTo>
                    <a:pt x="47551" y="14353"/>
                  </a:lnTo>
                  <a:lnTo>
                    <a:pt x="47076" y="9791"/>
                  </a:lnTo>
                  <a:lnTo>
                    <a:pt x="45554" y="6342"/>
                  </a:lnTo>
                  <a:lnTo>
                    <a:pt x="45016" y="5785"/>
                  </a:lnTo>
                  <a:close/>
                </a:path>
              </a:pathLst>
            </a:custGeom>
            <a:solidFill>
              <a:srgbClr val="000000"/>
            </a:solidFill>
          </p:spPr>
          <p:txBody>
            <a:bodyPr wrap="square" lIns="0" tIns="0" rIns="0" bIns="0" rtlCol="0"/>
            <a:lstStyle/>
            <a:p>
              <a:endParaRPr/>
            </a:p>
          </p:txBody>
        </p:sp>
        <p:sp>
          <p:nvSpPr>
            <p:cNvPr id="88" name="object 88"/>
            <p:cNvSpPr/>
            <p:nvPr/>
          </p:nvSpPr>
          <p:spPr>
            <a:xfrm>
              <a:off x="7255461"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89" name="object 89"/>
            <p:cNvSpPr/>
            <p:nvPr/>
          </p:nvSpPr>
          <p:spPr>
            <a:xfrm>
              <a:off x="7231970" y="3278532"/>
              <a:ext cx="48895" cy="59055"/>
            </a:xfrm>
            <a:custGeom>
              <a:avLst/>
              <a:gdLst/>
              <a:ahLst/>
              <a:cxnLst/>
              <a:rect l="l" t="t" r="r" b="b"/>
              <a:pathLst>
                <a:path w="48895" h="59054">
                  <a:moveTo>
                    <a:pt x="6942" y="49736"/>
                  </a:moveTo>
                  <a:lnTo>
                    <a:pt x="0" y="49736"/>
                  </a:lnTo>
                  <a:lnTo>
                    <a:pt x="0" y="57747"/>
                  </a:lnTo>
                  <a:lnTo>
                    <a:pt x="6942" y="57747"/>
                  </a:lnTo>
                  <a:lnTo>
                    <a:pt x="6942" y="49736"/>
                  </a:lnTo>
                  <a:close/>
                </a:path>
                <a:path w="48895" h="59054">
                  <a:moveTo>
                    <a:pt x="36614" y="0"/>
                  </a:moveTo>
                  <a:lnTo>
                    <a:pt x="28055" y="0"/>
                  </a:lnTo>
                  <a:lnTo>
                    <a:pt x="24631" y="1446"/>
                  </a:lnTo>
                  <a:lnTo>
                    <a:pt x="21965" y="4339"/>
                  </a:lnTo>
                  <a:lnTo>
                    <a:pt x="19496" y="7121"/>
                  </a:lnTo>
                  <a:lnTo>
                    <a:pt x="18293" y="10236"/>
                  </a:lnTo>
                  <a:lnTo>
                    <a:pt x="18196" y="17691"/>
                  </a:lnTo>
                  <a:lnTo>
                    <a:pt x="18830" y="19916"/>
                  </a:lnTo>
                  <a:lnTo>
                    <a:pt x="20066" y="21919"/>
                  </a:lnTo>
                  <a:lnTo>
                    <a:pt x="21208" y="23922"/>
                  </a:lnTo>
                  <a:lnTo>
                    <a:pt x="23110" y="25480"/>
                  </a:lnTo>
                  <a:lnTo>
                    <a:pt x="25582" y="26592"/>
                  </a:lnTo>
                  <a:lnTo>
                    <a:pt x="22634" y="27483"/>
                  </a:lnTo>
                  <a:lnTo>
                    <a:pt x="20257" y="29152"/>
                  </a:lnTo>
                  <a:lnTo>
                    <a:pt x="17023" y="34270"/>
                  </a:lnTo>
                  <a:lnTo>
                    <a:pt x="16262" y="37385"/>
                  </a:lnTo>
                  <a:lnTo>
                    <a:pt x="16262" y="46175"/>
                  </a:lnTo>
                  <a:lnTo>
                    <a:pt x="17689" y="50292"/>
                  </a:lnTo>
                  <a:lnTo>
                    <a:pt x="20827" y="53742"/>
                  </a:lnTo>
                  <a:lnTo>
                    <a:pt x="23680" y="57080"/>
                  </a:lnTo>
                  <a:lnTo>
                    <a:pt x="27579" y="58749"/>
                  </a:lnTo>
                  <a:lnTo>
                    <a:pt x="37280" y="58749"/>
                  </a:lnTo>
                  <a:lnTo>
                    <a:pt x="41179" y="57080"/>
                  </a:lnTo>
                  <a:lnTo>
                    <a:pt x="44838" y="52963"/>
                  </a:lnTo>
                  <a:lnTo>
                    <a:pt x="30623" y="52963"/>
                  </a:lnTo>
                  <a:lnTo>
                    <a:pt x="28911" y="52406"/>
                  </a:lnTo>
                  <a:lnTo>
                    <a:pt x="27294" y="51405"/>
                  </a:lnTo>
                  <a:lnTo>
                    <a:pt x="25677" y="50292"/>
                  </a:lnTo>
                  <a:lnTo>
                    <a:pt x="24441" y="48846"/>
                  </a:lnTo>
                  <a:lnTo>
                    <a:pt x="23680" y="46954"/>
                  </a:lnTo>
                  <a:lnTo>
                    <a:pt x="22824" y="45063"/>
                  </a:lnTo>
                  <a:lnTo>
                    <a:pt x="22444" y="43171"/>
                  </a:lnTo>
                  <a:lnTo>
                    <a:pt x="22482" y="37719"/>
                  </a:lnTo>
                  <a:lnTo>
                    <a:pt x="23395" y="35049"/>
                  </a:lnTo>
                  <a:lnTo>
                    <a:pt x="27104" y="30709"/>
                  </a:lnTo>
                  <a:lnTo>
                    <a:pt x="29482" y="29597"/>
                  </a:lnTo>
                  <a:lnTo>
                    <a:pt x="44698" y="29597"/>
                  </a:lnTo>
                  <a:lnTo>
                    <a:pt x="42416" y="27705"/>
                  </a:lnTo>
                  <a:lnTo>
                    <a:pt x="39372" y="26592"/>
                  </a:lnTo>
                  <a:lnTo>
                    <a:pt x="41845" y="25480"/>
                  </a:lnTo>
                  <a:lnTo>
                    <a:pt x="43652" y="23922"/>
                  </a:lnTo>
                  <a:lnTo>
                    <a:pt x="30052" y="23811"/>
                  </a:lnTo>
                  <a:lnTo>
                    <a:pt x="28150" y="22921"/>
                  </a:lnTo>
                  <a:lnTo>
                    <a:pt x="26628" y="21252"/>
                  </a:lnTo>
                  <a:lnTo>
                    <a:pt x="25107" y="19471"/>
                  </a:lnTo>
                  <a:lnTo>
                    <a:pt x="24422" y="17468"/>
                  </a:lnTo>
                  <a:lnTo>
                    <a:pt x="24346" y="12128"/>
                  </a:lnTo>
                  <a:lnTo>
                    <a:pt x="25107" y="10125"/>
                  </a:lnTo>
                  <a:lnTo>
                    <a:pt x="26628" y="8345"/>
                  </a:lnTo>
                  <a:lnTo>
                    <a:pt x="28150" y="6676"/>
                  </a:lnTo>
                  <a:lnTo>
                    <a:pt x="30052" y="5785"/>
                  </a:lnTo>
                  <a:lnTo>
                    <a:pt x="43985" y="5785"/>
                  </a:lnTo>
                  <a:lnTo>
                    <a:pt x="42598" y="4228"/>
                  </a:lnTo>
                  <a:lnTo>
                    <a:pt x="40038" y="1446"/>
                  </a:lnTo>
                  <a:lnTo>
                    <a:pt x="36614" y="0"/>
                  </a:lnTo>
                  <a:close/>
                </a:path>
                <a:path w="48895" h="59054">
                  <a:moveTo>
                    <a:pt x="44698" y="29597"/>
                  </a:moveTo>
                  <a:lnTo>
                    <a:pt x="35188" y="29597"/>
                  </a:lnTo>
                  <a:lnTo>
                    <a:pt x="37660" y="30709"/>
                  </a:lnTo>
                  <a:lnTo>
                    <a:pt x="41465" y="35160"/>
                  </a:lnTo>
                  <a:lnTo>
                    <a:pt x="42225" y="37385"/>
                  </a:lnTo>
                  <a:lnTo>
                    <a:pt x="42313" y="45063"/>
                  </a:lnTo>
                  <a:lnTo>
                    <a:pt x="41560" y="47511"/>
                  </a:lnTo>
                  <a:lnTo>
                    <a:pt x="39658" y="49625"/>
                  </a:lnTo>
                  <a:lnTo>
                    <a:pt x="37756" y="51850"/>
                  </a:lnTo>
                  <a:lnTo>
                    <a:pt x="35378" y="52963"/>
                  </a:lnTo>
                  <a:lnTo>
                    <a:pt x="44838" y="52963"/>
                  </a:lnTo>
                  <a:lnTo>
                    <a:pt x="47171" y="50404"/>
                  </a:lnTo>
                  <a:lnTo>
                    <a:pt x="48597" y="46175"/>
                  </a:lnTo>
                  <a:lnTo>
                    <a:pt x="48513" y="37385"/>
                  </a:lnTo>
                  <a:lnTo>
                    <a:pt x="47836" y="34715"/>
                  </a:lnTo>
                  <a:lnTo>
                    <a:pt x="46315" y="32156"/>
                  </a:lnTo>
                  <a:lnTo>
                    <a:pt x="44698" y="29597"/>
                  </a:lnTo>
                  <a:close/>
                </a:path>
                <a:path w="48895" h="59054">
                  <a:moveTo>
                    <a:pt x="43985" y="5785"/>
                  </a:moveTo>
                  <a:lnTo>
                    <a:pt x="34712" y="5785"/>
                  </a:lnTo>
                  <a:lnTo>
                    <a:pt x="36614" y="6676"/>
                  </a:lnTo>
                  <a:lnTo>
                    <a:pt x="39658" y="10236"/>
                  </a:lnTo>
                  <a:lnTo>
                    <a:pt x="40338" y="12128"/>
                  </a:lnTo>
                  <a:lnTo>
                    <a:pt x="40338" y="17691"/>
                  </a:lnTo>
                  <a:lnTo>
                    <a:pt x="39658" y="19583"/>
                  </a:lnTo>
                  <a:lnTo>
                    <a:pt x="36709" y="23032"/>
                  </a:lnTo>
                  <a:lnTo>
                    <a:pt x="34807" y="23811"/>
                  </a:lnTo>
                  <a:lnTo>
                    <a:pt x="43715" y="23811"/>
                  </a:lnTo>
                  <a:lnTo>
                    <a:pt x="44793" y="21919"/>
                  </a:lnTo>
                  <a:lnTo>
                    <a:pt x="46030" y="20028"/>
                  </a:lnTo>
                  <a:lnTo>
                    <a:pt x="46600" y="17691"/>
                  </a:lnTo>
                  <a:lnTo>
                    <a:pt x="46517" y="10570"/>
                  </a:lnTo>
                  <a:lnTo>
                    <a:pt x="45269" y="7232"/>
                  </a:lnTo>
                  <a:lnTo>
                    <a:pt x="43985" y="5785"/>
                  </a:lnTo>
                  <a:close/>
                </a:path>
              </a:pathLst>
            </a:custGeom>
            <a:solidFill>
              <a:srgbClr val="000000"/>
            </a:solidFill>
          </p:spPr>
          <p:txBody>
            <a:bodyPr wrap="square" lIns="0" tIns="0" rIns="0" bIns="0" rtlCol="0"/>
            <a:lstStyle/>
            <a:p>
              <a:endParaRPr/>
            </a:p>
          </p:txBody>
        </p:sp>
        <p:sp>
          <p:nvSpPr>
            <p:cNvPr id="90" name="object 90"/>
            <p:cNvSpPr/>
            <p:nvPr/>
          </p:nvSpPr>
          <p:spPr>
            <a:xfrm>
              <a:off x="7405153"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91" name="object 91"/>
            <p:cNvSpPr/>
            <p:nvPr/>
          </p:nvSpPr>
          <p:spPr>
            <a:xfrm>
              <a:off x="6766293" y="2108225"/>
              <a:ext cx="644525" cy="1351915"/>
            </a:xfrm>
            <a:custGeom>
              <a:avLst/>
              <a:gdLst/>
              <a:ahLst/>
              <a:cxnLst/>
              <a:rect l="l" t="t" r="r" b="b"/>
              <a:pathLst>
                <a:path w="644525" h="1351914">
                  <a:moveTo>
                    <a:pt x="9131" y="330"/>
                  </a:moveTo>
                  <a:lnTo>
                    <a:pt x="0" y="330"/>
                  </a:lnTo>
                  <a:lnTo>
                    <a:pt x="0" y="81000"/>
                  </a:lnTo>
                  <a:lnTo>
                    <a:pt x="9131" y="81000"/>
                  </a:lnTo>
                  <a:lnTo>
                    <a:pt x="9131" y="330"/>
                  </a:lnTo>
                  <a:close/>
                </a:path>
                <a:path w="644525" h="1351914">
                  <a:moveTo>
                    <a:pt x="92671" y="81000"/>
                  </a:moveTo>
                  <a:lnTo>
                    <a:pt x="92608" y="33934"/>
                  </a:lnTo>
                  <a:lnTo>
                    <a:pt x="82194" y="21259"/>
                  </a:lnTo>
                  <a:lnTo>
                    <a:pt x="70904" y="21259"/>
                  </a:lnTo>
                  <a:lnTo>
                    <a:pt x="65747" y="24587"/>
                  </a:lnTo>
                  <a:lnTo>
                    <a:pt x="61810" y="31496"/>
                  </a:lnTo>
                  <a:lnTo>
                    <a:pt x="61302" y="29819"/>
                  </a:lnTo>
                  <a:lnTo>
                    <a:pt x="60820" y="28270"/>
                  </a:lnTo>
                  <a:lnTo>
                    <a:pt x="59156" y="25704"/>
                  </a:lnTo>
                  <a:lnTo>
                    <a:pt x="54419" y="22148"/>
                  </a:lnTo>
                  <a:lnTo>
                    <a:pt x="51384" y="21259"/>
                  </a:lnTo>
                  <a:lnTo>
                    <a:pt x="44348" y="21259"/>
                  </a:lnTo>
                  <a:lnTo>
                    <a:pt x="32524" y="30708"/>
                  </a:lnTo>
                  <a:lnTo>
                    <a:pt x="32524" y="22593"/>
                  </a:lnTo>
                  <a:lnTo>
                    <a:pt x="24942" y="22593"/>
                  </a:lnTo>
                  <a:lnTo>
                    <a:pt x="24942" y="81000"/>
                  </a:lnTo>
                  <a:lnTo>
                    <a:pt x="33413" y="81000"/>
                  </a:lnTo>
                  <a:lnTo>
                    <a:pt x="33413" y="45402"/>
                  </a:lnTo>
                  <a:lnTo>
                    <a:pt x="33870" y="41287"/>
                  </a:lnTo>
                  <a:lnTo>
                    <a:pt x="34785" y="38506"/>
                  </a:lnTo>
                  <a:lnTo>
                    <a:pt x="35699" y="35610"/>
                  </a:lnTo>
                  <a:lnTo>
                    <a:pt x="37160" y="33489"/>
                  </a:lnTo>
                  <a:lnTo>
                    <a:pt x="41046" y="30708"/>
                  </a:lnTo>
                  <a:lnTo>
                    <a:pt x="41211" y="30607"/>
                  </a:lnTo>
                  <a:lnTo>
                    <a:pt x="43408" y="29819"/>
                  </a:lnTo>
                  <a:lnTo>
                    <a:pt x="48933" y="29819"/>
                  </a:lnTo>
                  <a:lnTo>
                    <a:pt x="51193" y="30937"/>
                  </a:lnTo>
                  <a:lnTo>
                    <a:pt x="52578" y="33159"/>
                  </a:lnTo>
                  <a:lnTo>
                    <a:pt x="53962" y="35280"/>
                  </a:lnTo>
                  <a:lnTo>
                    <a:pt x="54622" y="38506"/>
                  </a:lnTo>
                  <a:lnTo>
                    <a:pt x="54648" y="81000"/>
                  </a:lnTo>
                  <a:lnTo>
                    <a:pt x="63119" y="81000"/>
                  </a:lnTo>
                  <a:lnTo>
                    <a:pt x="63119" y="41059"/>
                  </a:lnTo>
                  <a:lnTo>
                    <a:pt x="64274" y="36614"/>
                  </a:lnTo>
                  <a:lnTo>
                    <a:pt x="66598" y="33934"/>
                  </a:lnTo>
                  <a:lnTo>
                    <a:pt x="68643" y="31496"/>
                  </a:lnTo>
                  <a:lnTo>
                    <a:pt x="68922" y="31153"/>
                  </a:lnTo>
                  <a:lnTo>
                    <a:pt x="71843" y="29819"/>
                  </a:lnTo>
                  <a:lnTo>
                    <a:pt x="77304" y="29819"/>
                  </a:lnTo>
                  <a:lnTo>
                    <a:pt x="84251" y="40284"/>
                  </a:lnTo>
                  <a:lnTo>
                    <a:pt x="84251" y="81000"/>
                  </a:lnTo>
                  <a:lnTo>
                    <a:pt x="92671" y="81000"/>
                  </a:lnTo>
                  <a:close/>
                </a:path>
                <a:path w="644525" h="1351914">
                  <a:moveTo>
                    <a:pt x="150037" y="1335659"/>
                  </a:moveTo>
                  <a:lnTo>
                    <a:pt x="146926" y="1296492"/>
                  </a:lnTo>
                  <a:lnTo>
                    <a:pt x="140004" y="1293037"/>
                  </a:lnTo>
                  <a:lnTo>
                    <a:pt x="132918" y="1293037"/>
                  </a:lnTo>
                  <a:lnTo>
                    <a:pt x="129133" y="1295374"/>
                  </a:lnTo>
                  <a:lnTo>
                    <a:pt x="126517" y="1299946"/>
                  </a:lnTo>
                  <a:lnTo>
                    <a:pt x="126517" y="1293926"/>
                  </a:lnTo>
                  <a:lnTo>
                    <a:pt x="121081" y="1293926"/>
                  </a:lnTo>
                  <a:lnTo>
                    <a:pt x="121081" y="1335659"/>
                  </a:lnTo>
                  <a:lnTo>
                    <a:pt x="127127" y="1335659"/>
                  </a:lnTo>
                  <a:lnTo>
                    <a:pt x="127152" y="1307401"/>
                  </a:lnTo>
                  <a:lnTo>
                    <a:pt x="128054" y="1303947"/>
                  </a:lnTo>
                  <a:lnTo>
                    <a:pt x="131787" y="1300162"/>
                  </a:lnTo>
                  <a:lnTo>
                    <a:pt x="132270" y="1299946"/>
                  </a:lnTo>
                  <a:lnTo>
                    <a:pt x="134010" y="1299159"/>
                  </a:lnTo>
                  <a:lnTo>
                    <a:pt x="138188" y="1299159"/>
                  </a:lnTo>
                  <a:lnTo>
                    <a:pt x="139585" y="1299603"/>
                  </a:lnTo>
                  <a:lnTo>
                    <a:pt x="143992" y="1335659"/>
                  </a:lnTo>
                  <a:lnTo>
                    <a:pt x="150037" y="1335659"/>
                  </a:lnTo>
                  <a:close/>
                </a:path>
                <a:path w="644525" h="1351914">
                  <a:moveTo>
                    <a:pt x="151041" y="45732"/>
                  </a:moveTo>
                  <a:lnTo>
                    <a:pt x="150215" y="40614"/>
                  </a:lnTo>
                  <a:lnTo>
                    <a:pt x="146888" y="31267"/>
                  </a:lnTo>
                  <a:lnTo>
                    <a:pt x="145338" y="29044"/>
                  </a:lnTo>
                  <a:lnTo>
                    <a:pt x="144424" y="27711"/>
                  </a:lnTo>
                  <a:lnTo>
                    <a:pt x="142379" y="26035"/>
                  </a:lnTo>
                  <a:lnTo>
                    <a:pt x="142379" y="43840"/>
                  </a:lnTo>
                  <a:lnTo>
                    <a:pt x="142379" y="59080"/>
                  </a:lnTo>
                  <a:lnTo>
                    <a:pt x="141046" y="64871"/>
                  </a:lnTo>
                  <a:lnTo>
                    <a:pt x="138277" y="68770"/>
                  </a:lnTo>
                  <a:lnTo>
                    <a:pt x="135674" y="72326"/>
                  </a:lnTo>
                  <a:lnTo>
                    <a:pt x="132448" y="74218"/>
                  </a:lnTo>
                  <a:lnTo>
                    <a:pt x="124980" y="74218"/>
                  </a:lnTo>
                  <a:lnTo>
                    <a:pt x="121831" y="72440"/>
                  </a:lnTo>
                  <a:lnTo>
                    <a:pt x="119151" y="68656"/>
                  </a:lnTo>
                  <a:lnTo>
                    <a:pt x="116624" y="65201"/>
                  </a:lnTo>
                  <a:lnTo>
                    <a:pt x="115316" y="59639"/>
                  </a:lnTo>
                  <a:lnTo>
                    <a:pt x="115316" y="44615"/>
                  </a:lnTo>
                  <a:lnTo>
                    <a:pt x="116713" y="38836"/>
                  </a:lnTo>
                  <a:lnTo>
                    <a:pt x="119481" y="34937"/>
                  </a:lnTo>
                  <a:lnTo>
                    <a:pt x="122262" y="30937"/>
                  </a:lnTo>
                  <a:lnTo>
                    <a:pt x="123583" y="30162"/>
                  </a:lnTo>
                  <a:lnTo>
                    <a:pt x="125463" y="29044"/>
                  </a:lnTo>
                  <a:lnTo>
                    <a:pt x="132702" y="29044"/>
                  </a:lnTo>
                  <a:lnTo>
                    <a:pt x="135839" y="30822"/>
                  </a:lnTo>
                  <a:lnTo>
                    <a:pt x="138442" y="34607"/>
                  </a:lnTo>
                  <a:lnTo>
                    <a:pt x="141071" y="38277"/>
                  </a:lnTo>
                  <a:lnTo>
                    <a:pt x="142379" y="43840"/>
                  </a:lnTo>
                  <a:lnTo>
                    <a:pt x="142379" y="26035"/>
                  </a:lnTo>
                  <a:lnTo>
                    <a:pt x="141160" y="25031"/>
                  </a:lnTo>
                  <a:lnTo>
                    <a:pt x="137896" y="22479"/>
                  </a:lnTo>
                  <a:lnTo>
                    <a:pt x="134124" y="21259"/>
                  </a:lnTo>
                  <a:lnTo>
                    <a:pt x="126593" y="21259"/>
                  </a:lnTo>
                  <a:lnTo>
                    <a:pt x="123825" y="21920"/>
                  </a:lnTo>
                  <a:lnTo>
                    <a:pt x="121526" y="23482"/>
                  </a:lnTo>
                  <a:lnTo>
                    <a:pt x="119240" y="24930"/>
                  </a:lnTo>
                  <a:lnTo>
                    <a:pt x="117182" y="27152"/>
                  </a:lnTo>
                  <a:lnTo>
                    <a:pt x="115366" y="30162"/>
                  </a:lnTo>
                  <a:lnTo>
                    <a:pt x="115366" y="22593"/>
                  </a:lnTo>
                  <a:lnTo>
                    <a:pt x="107645" y="22593"/>
                  </a:lnTo>
                  <a:lnTo>
                    <a:pt x="107645" y="103479"/>
                  </a:lnTo>
                  <a:lnTo>
                    <a:pt x="116116" y="103479"/>
                  </a:lnTo>
                  <a:lnTo>
                    <a:pt x="116116" y="74993"/>
                  </a:lnTo>
                  <a:lnTo>
                    <a:pt x="117563" y="77114"/>
                  </a:lnTo>
                  <a:lnTo>
                    <a:pt x="119405" y="78892"/>
                  </a:lnTo>
                  <a:lnTo>
                    <a:pt x="121653" y="80225"/>
                  </a:lnTo>
                  <a:lnTo>
                    <a:pt x="123888" y="81673"/>
                  </a:lnTo>
                  <a:lnTo>
                    <a:pt x="126428" y="82346"/>
                  </a:lnTo>
                  <a:lnTo>
                    <a:pt x="133108" y="82346"/>
                  </a:lnTo>
                  <a:lnTo>
                    <a:pt x="136791" y="81114"/>
                  </a:lnTo>
                  <a:lnTo>
                    <a:pt x="143789" y="75996"/>
                  </a:lnTo>
                  <a:lnTo>
                    <a:pt x="144513" y="74993"/>
                  </a:lnTo>
                  <a:lnTo>
                    <a:pt x="145084" y="74218"/>
                  </a:lnTo>
                  <a:lnTo>
                    <a:pt x="146456" y="72326"/>
                  </a:lnTo>
                  <a:lnTo>
                    <a:pt x="150126" y="62763"/>
                  </a:lnTo>
                  <a:lnTo>
                    <a:pt x="151041" y="57302"/>
                  </a:lnTo>
                  <a:lnTo>
                    <a:pt x="151041" y="45732"/>
                  </a:lnTo>
                  <a:close/>
                </a:path>
                <a:path w="644525" h="1351914">
                  <a:moveTo>
                    <a:pt x="179717" y="1295273"/>
                  </a:moveTo>
                  <a:lnTo>
                    <a:pt x="177609" y="1293825"/>
                  </a:lnTo>
                  <a:lnTo>
                    <a:pt x="175539" y="1293037"/>
                  </a:lnTo>
                  <a:lnTo>
                    <a:pt x="172097" y="1293037"/>
                  </a:lnTo>
                  <a:lnTo>
                    <a:pt x="170815" y="1293482"/>
                  </a:lnTo>
                  <a:lnTo>
                    <a:pt x="169633" y="1294485"/>
                  </a:lnTo>
                  <a:lnTo>
                    <a:pt x="168465" y="1295374"/>
                  </a:lnTo>
                  <a:lnTo>
                    <a:pt x="167182" y="1297381"/>
                  </a:lnTo>
                  <a:lnTo>
                    <a:pt x="165785" y="1300276"/>
                  </a:lnTo>
                  <a:lnTo>
                    <a:pt x="165785" y="1293926"/>
                  </a:lnTo>
                  <a:lnTo>
                    <a:pt x="160362" y="1293926"/>
                  </a:lnTo>
                  <a:lnTo>
                    <a:pt x="160362" y="1335659"/>
                  </a:lnTo>
                  <a:lnTo>
                    <a:pt x="166395" y="1335659"/>
                  </a:lnTo>
                  <a:lnTo>
                    <a:pt x="166395" y="1310843"/>
                  </a:lnTo>
                  <a:lnTo>
                    <a:pt x="166738" y="1308061"/>
                  </a:lnTo>
                  <a:lnTo>
                    <a:pt x="167855" y="1303947"/>
                  </a:lnTo>
                  <a:lnTo>
                    <a:pt x="168592" y="1302613"/>
                  </a:lnTo>
                  <a:lnTo>
                    <a:pt x="170700" y="1300835"/>
                  </a:lnTo>
                  <a:lnTo>
                    <a:pt x="171881" y="1300391"/>
                  </a:lnTo>
                  <a:lnTo>
                    <a:pt x="174688" y="1300391"/>
                  </a:lnTo>
                  <a:lnTo>
                    <a:pt x="176161" y="1300835"/>
                  </a:lnTo>
                  <a:lnTo>
                    <a:pt x="177634" y="1301826"/>
                  </a:lnTo>
                  <a:lnTo>
                    <a:pt x="178092" y="1300391"/>
                  </a:lnTo>
                  <a:lnTo>
                    <a:pt x="179717" y="1295273"/>
                  </a:lnTo>
                  <a:close/>
                </a:path>
                <a:path w="644525" h="1351914">
                  <a:moveTo>
                    <a:pt x="203187" y="22593"/>
                  </a:moveTo>
                  <a:lnTo>
                    <a:pt x="194716" y="22593"/>
                  </a:lnTo>
                  <a:lnTo>
                    <a:pt x="194716" y="58864"/>
                  </a:lnTo>
                  <a:lnTo>
                    <a:pt x="194246" y="62649"/>
                  </a:lnTo>
                  <a:lnTo>
                    <a:pt x="192405" y="67983"/>
                  </a:lnTo>
                  <a:lnTo>
                    <a:pt x="190830" y="69989"/>
                  </a:lnTo>
                  <a:lnTo>
                    <a:pt x="186385" y="73101"/>
                  </a:lnTo>
                  <a:lnTo>
                    <a:pt x="183997" y="73774"/>
                  </a:lnTo>
                  <a:lnTo>
                    <a:pt x="178904" y="73774"/>
                  </a:lnTo>
                  <a:lnTo>
                    <a:pt x="176771" y="73101"/>
                  </a:lnTo>
                  <a:lnTo>
                    <a:pt x="175044" y="71551"/>
                  </a:lnTo>
                  <a:lnTo>
                    <a:pt x="173316" y="70104"/>
                  </a:lnTo>
                  <a:lnTo>
                    <a:pt x="172186" y="68097"/>
                  </a:lnTo>
                  <a:lnTo>
                    <a:pt x="171310" y="63652"/>
                  </a:lnTo>
                  <a:lnTo>
                    <a:pt x="171272" y="62649"/>
                  </a:lnTo>
                  <a:lnTo>
                    <a:pt x="171145" y="22593"/>
                  </a:lnTo>
                  <a:lnTo>
                    <a:pt x="162674" y="22593"/>
                  </a:lnTo>
                  <a:lnTo>
                    <a:pt x="162712" y="63652"/>
                  </a:lnTo>
                  <a:lnTo>
                    <a:pt x="176809" y="82346"/>
                  </a:lnTo>
                  <a:lnTo>
                    <a:pt x="186436" y="82346"/>
                  </a:lnTo>
                  <a:lnTo>
                    <a:pt x="191719" y="79006"/>
                  </a:lnTo>
                  <a:lnTo>
                    <a:pt x="194792" y="73774"/>
                  </a:lnTo>
                  <a:lnTo>
                    <a:pt x="195580" y="72440"/>
                  </a:lnTo>
                  <a:lnTo>
                    <a:pt x="195580" y="81000"/>
                  </a:lnTo>
                  <a:lnTo>
                    <a:pt x="203187" y="81000"/>
                  </a:lnTo>
                  <a:lnTo>
                    <a:pt x="203187" y="72440"/>
                  </a:lnTo>
                  <a:lnTo>
                    <a:pt x="203187" y="22593"/>
                  </a:lnTo>
                  <a:close/>
                </a:path>
                <a:path w="644525" h="1351914">
                  <a:moveTo>
                    <a:pt x="218401" y="1346555"/>
                  </a:moveTo>
                  <a:lnTo>
                    <a:pt x="178396" y="1346555"/>
                  </a:lnTo>
                  <a:lnTo>
                    <a:pt x="178396" y="1351673"/>
                  </a:lnTo>
                  <a:lnTo>
                    <a:pt x="218401" y="1351673"/>
                  </a:lnTo>
                  <a:lnTo>
                    <a:pt x="218401" y="1346555"/>
                  </a:lnTo>
                  <a:close/>
                </a:path>
                <a:path w="644525" h="1351914">
                  <a:moveTo>
                    <a:pt x="237807" y="80899"/>
                  </a:moveTo>
                  <a:lnTo>
                    <a:pt x="236613" y="72555"/>
                  </a:lnTo>
                  <a:lnTo>
                    <a:pt x="236562" y="72212"/>
                  </a:lnTo>
                  <a:lnTo>
                    <a:pt x="235038" y="72440"/>
                  </a:lnTo>
                  <a:lnTo>
                    <a:pt x="233807" y="72555"/>
                  </a:lnTo>
                  <a:lnTo>
                    <a:pt x="231622" y="72555"/>
                  </a:lnTo>
                  <a:lnTo>
                    <a:pt x="230670" y="72326"/>
                  </a:lnTo>
                  <a:lnTo>
                    <a:pt x="229908" y="71882"/>
                  </a:lnTo>
                  <a:lnTo>
                    <a:pt x="229247" y="71323"/>
                  </a:lnTo>
                  <a:lnTo>
                    <a:pt x="228765" y="70764"/>
                  </a:lnTo>
                  <a:lnTo>
                    <a:pt x="228485" y="69875"/>
                  </a:lnTo>
                  <a:lnTo>
                    <a:pt x="228193" y="69100"/>
                  </a:lnTo>
                  <a:lnTo>
                    <a:pt x="228003" y="67322"/>
                  </a:lnTo>
                  <a:lnTo>
                    <a:pt x="228003" y="30264"/>
                  </a:lnTo>
                  <a:lnTo>
                    <a:pt x="236562" y="30264"/>
                  </a:lnTo>
                  <a:lnTo>
                    <a:pt x="236562" y="22593"/>
                  </a:lnTo>
                  <a:lnTo>
                    <a:pt x="228003" y="22593"/>
                  </a:lnTo>
                  <a:lnTo>
                    <a:pt x="228003" y="2120"/>
                  </a:lnTo>
                  <a:lnTo>
                    <a:pt x="219633" y="8013"/>
                  </a:lnTo>
                  <a:lnTo>
                    <a:pt x="219633" y="22593"/>
                  </a:lnTo>
                  <a:lnTo>
                    <a:pt x="213360" y="22593"/>
                  </a:lnTo>
                  <a:lnTo>
                    <a:pt x="213360" y="30264"/>
                  </a:lnTo>
                  <a:lnTo>
                    <a:pt x="219633" y="30264"/>
                  </a:lnTo>
                  <a:lnTo>
                    <a:pt x="219697" y="70764"/>
                  </a:lnTo>
                  <a:lnTo>
                    <a:pt x="219925" y="73774"/>
                  </a:lnTo>
                  <a:lnTo>
                    <a:pt x="220687" y="75666"/>
                  </a:lnTo>
                  <a:lnTo>
                    <a:pt x="221348" y="77444"/>
                  </a:lnTo>
                  <a:lnTo>
                    <a:pt x="222580" y="79006"/>
                  </a:lnTo>
                  <a:lnTo>
                    <a:pt x="224205" y="80111"/>
                  </a:lnTo>
                  <a:lnTo>
                    <a:pt x="225920" y="81229"/>
                  </a:lnTo>
                  <a:lnTo>
                    <a:pt x="228295" y="81788"/>
                  </a:lnTo>
                  <a:lnTo>
                    <a:pt x="233235" y="81788"/>
                  </a:lnTo>
                  <a:lnTo>
                    <a:pt x="235419" y="81559"/>
                  </a:lnTo>
                  <a:lnTo>
                    <a:pt x="237807" y="80899"/>
                  </a:lnTo>
                  <a:close/>
                </a:path>
                <a:path w="644525" h="1351914">
                  <a:moveTo>
                    <a:pt x="252349" y="1305166"/>
                  </a:moveTo>
                  <a:lnTo>
                    <a:pt x="251879" y="1302054"/>
                  </a:lnTo>
                  <a:lnTo>
                    <a:pt x="251117" y="1299946"/>
                  </a:lnTo>
                  <a:lnTo>
                    <a:pt x="250812" y="1299159"/>
                  </a:lnTo>
                  <a:lnTo>
                    <a:pt x="250647" y="1298714"/>
                  </a:lnTo>
                  <a:lnTo>
                    <a:pt x="242658" y="1293037"/>
                  </a:lnTo>
                  <a:lnTo>
                    <a:pt x="235712" y="1293037"/>
                  </a:lnTo>
                  <a:lnTo>
                    <a:pt x="232194" y="1294930"/>
                  </a:lnTo>
                  <a:lnTo>
                    <a:pt x="229336" y="1298714"/>
                  </a:lnTo>
                  <a:lnTo>
                    <a:pt x="229336" y="1278128"/>
                  </a:lnTo>
                  <a:lnTo>
                    <a:pt x="223342" y="1278128"/>
                  </a:lnTo>
                  <a:lnTo>
                    <a:pt x="223342" y="1335659"/>
                  </a:lnTo>
                  <a:lnTo>
                    <a:pt x="229336" y="1335659"/>
                  </a:lnTo>
                  <a:lnTo>
                    <a:pt x="229336" y="1309624"/>
                  </a:lnTo>
                  <a:lnTo>
                    <a:pt x="229717" y="1307058"/>
                  </a:lnTo>
                  <a:lnTo>
                    <a:pt x="236943" y="1299159"/>
                  </a:lnTo>
                  <a:lnTo>
                    <a:pt x="241134" y="1299159"/>
                  </a:lnTo>
                  <a:lnTo>
                    <a:pt x="243039" y="1299946"/>
                  </a:lnTo>
                  <a:lnTo>
                    <a:pt x="244360" y="1301496"/>
                  </a:lnTo>
                  <a:lnTo>
                    <a:pt x="245605" y="1303172"/>
                  </a:lnTo>
                  <a:lnTo>
                    <a:pt x="246265" y="1305725"/>
                  </a:lnTo>
                  <a:lnTo>
                    <a:pt x="246265" y="1335659"/>
                  </a:lnTo>
                  <a:lnTo>
                    <a:pt x="252349" y="1335659"/>
                  </a:lnTo>
                  <a:lnTo>
                    <a:pt x="252349" y="1305166"/>
                  </a:lnTo>
                  <a:close/>
                </a:path>
                <a:path w="644525" h="1351914">
                  <a:moveTo>
                    <a:pt x="288772" y="81000"/>
                  </a:moveTo>
                  <a:lnTo>
                    <a:pt x="287731" y="78778"/>
                  </a:lnTo>
                  <a:lnTo>
                    <a:pt x="287070" y="76441"/>
                  </a:lnTo>
                  <a:lnTo>
                    <a:pt x="286651" y="73774"/>
                  </a:lnTo>
                  <a:lnTo>
                    <a:pt x="286372" y="71996"/>
                  </a:lnTo>
                  <a:lnTo>
                    <a:pt x="286258" y="70218"/>
                  </a:lnTo>
                  <a:lnTo>
                    <a:pt x="286194" y="67983"/>
                  </a:lnTo>
                  <a:lnTo>
                    <a:pt x="286118" y="51625"/>
                  </a:lnTo>
                  <a:lnTo>
                    <a:pt x="286016" y="35826"/>
                  </a:lnTo>
                  <a:lnTo>
                    <a:pt x="277177" y="23037"/>
                  </a:lnTo>
                  <a:lnTo>
                    <a:pt x="274510" y="21805"/>
                  </a:lnTo>
                  <a:lnTo>
                    <a:pt x="271094" y="21259"/>
                  </a:lnTo>
                  <a:lnTo>
                    <a:pt x="262534" y="21259"/>
                  </a:lnTo>
                  <a:lnTo>
                    <a:pt x="244271" y="39281"/>
                  </a:lnTo>
                  <a:lnTo>
                    <a:pt x="252539" y="40500"/>
                  </a:lnTo>
                  <a:lnTo>
                    <a:pt x="253403" y="36385"/>
                  </a:lnTo>
                  <a:lnTo>
                    <a:pt x="254825" y="33489"/>
                  </a:lnTo>
                  <a:lnTo>
                    <a:pt x="256730" y="31940"/>
                  </a:lnTo>
                  <a:lnTo>
                    <a:pt x="258635" y="30264"/>
                  </a:lnTo>
                  <a:lnTo>
                    <a:pt x="261581" y="29489"/>
                  </a:lnTo>
                  <a:lnTo>
                    <a:pt x="269849" y="29489"/>
                  </a:lnTo>
                  <a:lnTo>
                    <a:pt x="273088" y="30607"/>
                  </a:lnTo>
                  <a:lnTo>
                    <a:pt x="275183" y="32829"/>
                  </a:lnTo>
                  <a:lnTo>
                    <a:pt x="276796" y="34493"/>
                  </a:lnTo>
                  <a:lnTo>
                    <a:pt x="277647" y="37274"/>
                  </a:lnTo>
                  <a:lnTo>
                    <a:pt x="277558" y="43954"/>
                  </a:lnTo>
                  <a:lnTo>
                    <a:pt x="277558" y="51625"/>
                  </a:lnTo>
                  <a:lnTo>
                    <a:pt x="265188" y="74549"/>
                  </a:lnTo>
                  <a:lnTo>
                    <a:pt x="258635" y="74549"/>
                  </a:lnTo>
                  <a:lnTo>
                    <a:pt x="251777" y="63652"/>
                  </a:lnTo>
                  <a:lnTo>
                    <a:pt x="252158" y="62090"/>
                  </a:lnTo>
                  <a:lnTo>
                    <a:pt x="253022" y="60642"/>
                  </a:lnTo>
                  <a:lnTo>
                    <a:pt x="253784" y="59194"/>
                  </a:lnTo>
                  <a:lnTo>
                    <a:pt x="254927" y="58191"/>
                  </a:lnTo>
                  <a:lnTo>
                    <a:pt x="257771" y="56642"/>
                  </a:lnTo>
                  <a:lnTo>
                    <a:pt x="260248" y="55968"/>
                  </a:lnTo>
                  <a:lnTo>
                    <a:pt x="269849" y="54406"/>
                  </a:lnTo>
                  <a:lnTo>
                    <a:pt x="274510" y="53187"/>
                  </a:lnTo>
                  <a:lnTo>
                    <a:pt x="277558" y="51625"/>
                  </a:lnTo>
                  <a:lnTo>
                    <a:pt x="277558" y="43954"/>
                  </a:lnTo>
                  <a:lnTo>
                    <a:pt x="274320" y="45288"/>
                  </a:lnTo>
                  <a:lnTo>
                    <a:pt x="269278" y="46405"/>
                  </a:lnTo>
                  <a:lnTo>
                    <a:pt x="262432" y="47294"/>
                  </a:lnTo>
                  <a:lnTo>
                    <a:pt x="259105" y="47853"/>
                  </a:lnTo>
                  <a:lnTo>
                    <a:pt x="256628" y="48298"/>
                  </a:lnTo>
                  <a:lnTo>
                    <a:pt x="254927" y="48844"/>
                  </a:lnTo>
                  <a:lnTo>
                    <a:pt x="252641" y="49517"/>
                  </a:lnTo>
                  <a:lnTo>
                    <a:pt x="242747" y="62763"/>
                  </a:lnTo>
                  <a:lnTo>
                    <a:pt x="242747" y="70548"/>
                  </a:lnTo>
                  <a:lnTo>
                    <a:pt x="244271" y="74549"/>
                  </a:lnTo>
                  <a:lnTo>
                    <a:pt x="250164" y="80784"/>
                  </a:lnTo>
                  <a:lnTo>
                    <a:pt x="254355" y="82346"/>
                  </a:lnTo>
                  <a:lnTo>
                    <a:pt x="263194" y="82346"/>
                  </a:lnTo>
                  <a:lnTo>
                    <a:pt x="277456" y="74549"/>
                  </a:lnTo>
                  <a:lnTo>
                    <a:pt x="278218" y="73774"/>
                  </a:lnTo>
                  <a:lnTo>
                    <a:pt x="278498" y="76441"/>
                  </a:lnTo>
                  <a:lnTo>
                    <a:pt x="279031" y="78778"/>
                  </a:lnTo>
                  <a:lnTo>
                    <a:pt x="279120" y="79108"/>
                  </a:lnTo>
                  <a:lnTo>
                    <a:pt x="279933" y="81000"/>
                  </a:lnTo>
                  <a:lnTo>
                    <a:pt x="288772" y="81000"/>
                  </a:lnTo>
                  <a:close/>
                </a:path>
                <a:path w="644525" h="1351914">
                  <a:moveTo>
                    <a:pt x="293535" y="1311173"/>
                  </a:moveTo>
                  <a:lnTo>
                    <a:pt x="289369" y="1298829"/>
                  </a:lnTo>
                  <a:lnTo>
                    <a:pt x="289229" y="1298600"/>
                  </a:lnTo>
                  <a:lnTo>
                    <a:pt x="288213" y="1297051"/>
                  </a:lnTo>
                  <a:lnTo>
                    <a:pt x="287350" y="1296289"/>
                  </a:lnTo>
                  <a:lnTo>
                    <a:pt x="287350" y="1309281"/>
                  </a:lnTo>
                  <a:lnTo>
                    <a:pt x="287350" y="1320076"/>
                  </a:lnTo>
                  <a:lnTo>
                    <a:pt x="286397" y="1324089"/>
                  </a:lnTo>
                  <a:lnTo>
                    <a:pt x="284416" y="1326870"/>
                  </a:lnTo>
                  <a:lnTo>
                    <a:pt x="282498" y="1329423"/>
                  </a:lnTo>
                  <a:lnTo>
                    <a:pt x="280225" y="1330756"/>
                  </a:lnTo>
                  <a:lnTo>
                    <a:pt x="274421" y="1330756"/>
                  </a:lnTo>
                  <a:lnTo>
                    <a:pt x="273939" y="1330426"/>
                  </a:lnTo>
                  <a:lnTo>
                    <a:pt x="271856" y="1328978"/>
                  </a:lnTo>
                  <a:lnTo>
                    <a:pt x="269951" y="1325308"/>
                  </a:lnTo>
                  <a:lnTo>
                    <a:pt x="268706" y="1323086"/>
                  </a:lnTo>
                  <a:lnTo>
                    <a:pt x="268236" y="1320076"/>
                  </a:lnTo>
                  <a:lnTo>
                    <a:pt x="268173" y="1309281"/>
                  </a:lnTo>
                  <a:lnTo>
                    <a:pt x="269087" y="1305509"/>
                  </a:lnTo>
                  <a:lnTo>
                    <a:pt x="271094" y="1302829"/>
                  </a:lnTo>
                  <a:lnTo>
                    <a:pt x="272986" y="1300162"/>
                  </a:lnTo>
                  <a:lnTo>
                    <a:pt x="275272" y="1298829"/>
                  </a:lnTo>
                  <a:lnTo>
                    <a:pt x="280504" y="1298829"/>
                  </a:lnTo>
                  <a:lnTo>
                    <a:pt x="282790" y="1300162"/>
                  </a:lnTo>
                  <a:lnTo>
                    <a:pt x="286397" y="1305280"/>
                  </a:lnTo>
                  <a:lnTo>
                    <a:pt x="287350" y="1309281"/>
                  </a:lnTo>
                  <a:lnTo>
                    <a:pt x="287350" y="1296289"/>
                  </a:lnTo>
                  <a:lnTo>
                    <a:pt x="286588" y="1295603"/>
                  </a:lnTo>
                  <a:lnTo>
                    <a:pt x="284683" y="1294599"/>
                  </a:lnTo>
                  <a:lnTo>
                    <a:pt x="282689" y="1293596"/>
                  </a:lnTo>
                  <a:lnTo>
                    <a:pt x="280593" y="1293037"/>
                  </a:lnTo>
                  <a:lnTo>
                    <a:pt x="274510" y="1293037"/>
                  </a:lnTo>
                  <a:lnTo>
                    <a:pt x="271183" y="1294930"/>
                  </a:lnTo>
                  <a:lnTo>
                    <a:pt x="268706" y="1298600"/>
                  </a:lnTo>
                  <a:lnTo>
                    <a:pt x="268706" y="1278128"/>
                  </a:lnTo>
                  <a:lnTo>
                    <a:pt x="262623" y="1278128"/>
                  </a:lnTo>
                  <a:lnTo>
                    <a:pt x="262623" y="1335659"/>
                  </a:lnTo>
                  <a:lnTo>
                    <a:pt x="268236" y="1335659"/>
                  </a:lnTo>
                  <a:lnTo>
                    <a:pt x="268236" y="1330426"/>
                  </a:lnTo>
                  <a:lnTo>
                    <a:pt x="270611" y="1334541"/>
                  </a:lnTo>
                  <a:lnTo>
                    <a:pt x="273939" y="1336548"/>
                  </a:lnTo>
                  <a:lnTo>
                    <a:pt x="282308" y="1336548"/>
                  </a:lnTo>
                  <a:lnTo>
                    <a:pt x="286016" y="1334655"/>
                  </a:lnTo>
                  <a:lnTo>
                    <a:pt x="288963" y="1330756"/>
                  </a:lnTo>
                  <a:lnTo>
                    <a:pt x="292011" y="1326870"/>
                  </a:lnTo>
                  <a:lnTo>
                    <a:pt x="293535" y="1321308"/>
                  </a:lnTo>
                  <a:lnTo>
                    <a:pt x="293535" y="1311173"/>
                  </a:lnTo>
                  <a:close/>
                </a:path>
                <a:path w="644525" h="1351914">
                  <a:moveTo>
                    <a:pt x="320548" y="80899"/>
                  </a:moveTo>
                  <a:lnTo>
                    <a:pt x="319443" y="72555"/>
                  </a:lnTo>
                  <a:lnTo>
                    <a:pt x="319405" y="72212"/>
                  </a:lnTo>
                  <a:lnTo>
                    <a:pt x="317779" y="72440"/>
                  </a:lnTo>
                  <a:lnTo>
                    <a:pt x="316547" y="72555"/>
                  </a:lnTo>
                  <a:lnTo>
                    <a:pt x="314363" y="72555"/>
                  </a:lnTo>
                  <a:lnTo>
                    <a:pt x="311315" y="69875"/>
                  </a:lnTo>
                  <a:lnTo>
                    <a:pt x="311035" y="69100"/>
                  </a:lnTo>
                  <a:lnTo>
                    <a:pt x="310845" y="67322"/>
                  </a:lnTo>
                  <a:lnTo>
                    <a:pt x="310845" y="30264"/>
                  </a:lnTo>
                  <a:lnTo>
                    <a:pt x="319405" y="30264"/>
                  </a:lnTo>
                  <a:lnTo>
                    <a:pt x="319405" y="22593"/>
                  </a:lnTo>
                  <a:lnTo>
                    <a:pt x="310845" y="22593"/>
                  </a:lnTo>
                  <a:lnTo>
                    <a:pt x="310845" y="2120"/>
                  </a:lnTo>
                  <a:lnTo>
                    <a:pt x="302374" y="8013"/>
                  </a:lnTo>
                  <a:lnTo>
                    <a:pt x="302374" y="22593"/>
                  </a:lnTo>
                  <a:lnTo>
                    <a:pt x="296202" y="22593"/>
                  </a:lnTo>
                  <a:lnTo>
                    <a:pt x="296202" y="30264"/>
                  </a:lnTo>
                  <a:lnTo>
                    <a:pt x="302374" y="30264"/>
                  </a:lnTo>
                  <a:lnTo>
                    <a:pt x="302463" y="70764"/>
                  </a:lnTo>
                  <a:lnTo>
                    <a:pt x="302755" y="73774"/>
                  </a:lnTo>
                  <a:lnTo>
                    <a:pt x="311124" y="81788"/>
                  </a:lnTo>
                  <a:lnTo>
                    <a:pt x="316077" y="81788"/>
                  </a:lnTo>
                  <a:lnTo>
                    <a:pt x="318160" y="81559"/>
                  </a:lnTo>
                  <a:lnTo>
                    <a:pt x="320548" y="80899"/>
                  </a:lnTo>
                  <a:close/>
                </a:path>
                <a:path w="644525" h="1351914">
                  <a:moveTo>
                    <a:pt x="332816" y="1335659"/>
                  </a:moveTo>
                  <a:lnTo>
                    <a:pt x="332054" y="1334096"/>
                  </a:lnTo>
                  <a:lnTo>
                    <a:pt x="331482" y="1332433"/>
                  </a:lnTo>
                  <a:lnTo>
                    <a:pt x="331266" y="1330540"/>
                  </a:lnTo>
                  <a:lnTo>
                    <a:pt x="331076" y="1329309"/>
                  </a:lnTo>
                  <a:lnTo>
                    <a:pt x="330962" y="1327873"/>
                  </a:lnTo>
                  <a:lnTo>
                    <a:pt x="330885" y="1326311"/>
                  </a:lnTo>
                  <a:lnTo>
                    <a:pt x="330809" y="1314742"/>
                  </a:lnTo>
                  <a:lnTo>
                    <a:pt x="330720" y="1303502"/>
                  </a:lnTo>
                  <a:lnTo>
                    <a:pt x="320065" y="1293037"/>
                  </a:lnTo>
                  <a:lnTo>
                    <a:pt x="313982" y="1293037"/>
                  </a:lnTo>
                  <a:lnTo>
                    <a:pt x="301040" y="1305839"/>
                  </a:lnTo>
                  <a:lnTo>
                    <a:pt x="306946" y="1306842"/>
                  </a:lnTo>
                  <a:lnTo>
                    <a:pt x="307517" y="1303832"/>
                  </a:lnTo>
                  <a:lnTo>
                    <a:pt x="308559" y="1301826"/>
                  </a:lnTo>
                  <a:lnTo>
                    <a:pt x="309892" y="1300607"/>
                  </a:lnTo>
                  <a:lnTo>
                    <a:pt x="311226" y="1299489"/>
                  </a:lnTo>
                  <a:lnTo>
                    <a:pt x="313309" y="1298829"/>
                  </a:lnTo>
                  <a:lnTo>
                    <a:pt x="319214" y="1298829"/>
                  </a:lnTo>
                  <a:lnTo>
                    <a:pt x="324726" y="1309179"/>
                  </a:lnTo>
                  <a:lnTo>
                    <a:pt x="324726" y="1314742"/>
                  </a:lnTo>
                  <a:lnTo>
                    <a:pt x="315887" y="1331099"/>
                  </a:lnTo>
                  <a:lnTo>
                    <a:pt x="311226" y="1331099"/>
                  </a:lnTo>
                  <a:lnTo>
                    <a:pt x="309410" y="1330426"/>
                  </a:lnTo>
                  <a:lnTo>
                    <a:pt x="307035" y="1327873"/>
                  </a:lnTo>
                  <a:lnTo>
                    <a:pt x="306425" y="1326426"/>
                  </a:lnTo>
                  <a:lnTo>
                    <a:pt x="306514" y="1322641"/>
                  </a:lnTo>
                  <a:lnTo>
                    <a:pt x="306654" y="1322082"/>
                  </a:lnTo>
                  <a:lnTo>
                    <a:pt x="307797" y="1320076"/>
                  </a:lnTo>
                  <a:lnTo>
                    <a:pt x="308559" y="1319301"/>
                  </a:lnTo>
                  <a:lnTo>
                    <a:pt x="309600" y="1318856"/>
                  </a:lnTo>
                  <a:lnTo>
                    <a:pt x="310654" y="1318298"/>
                  </a:lnTo>
                  <a:lnTo>
                    <a:pt x="312369" y="1317853"/>
                  </a:lnTo>
                  <a:lnTo>
                    <a:pt x="319303" y="1316634"/>
                  </a:lnTo>
                  <a:lnTo>
                    <a:pt x="322541" y="1315745"/>
                  </a:lnTo>
                  <a:lnTo>
                    <a:pt x="324726" y="1314742"/>
                  </a:lnTo>
                  <a:lnTo>
                    <a:pt x="324726" y="1309179"/>
                  </a:lnTo>
                  <a:lnTo>
                    <a:pt x="322440" y="1310182"/>
                  </a:lnTo>
                  <a:lnTo>
                    <a:pt x="318833" y="1310957"/>
                  </a:lnTo>
                  <a:lnTo>
                    <a:pt x="311607" y="1311960"/>
                  </a:lnTo>
                  <a:lnTo>
                    <a:pt x="309791" y="1312291"/>
                  </a:lnTo>
                  <a:lnTo>
                    <a:pt x="308660" y="1312735"/>
                  </a:lnTo>
                  <a:lnTo>
                    <a:pt x="307035" y="1313180"/>
                  </a:lnTo>
                  <a:lnTo>
                    <a:pt x="299999" y="1328089"/>
                  </a:lnTo>
                  <a:lnTo>
                    <a:pt x="301040" y="1330985"/>
                  </a:lnTo>
                  <a:lnTo>
                    <a:pt x="305231" y="1335430"/>
                  </a:lnTo>
                  <a:lnTo>
                    <a:pt x="308279" y="1336548"/>
                  </a:lnTo>
                  <a:lnTo>
                    <a:pt x="314553" y="1336548"/>
                  </a:lnTo>
                  <a:lnTo>
                    <a:pt x="325297" y="1330540"/>
                  </a:lnTo>
                  <a:lnTo>
                    <a:pt x="325399" y="1332433"/>
                  </a:lnTo>
                  <a:lnTo>
                    <a:pt x="325907" y="1334325"/>
                  </a:lnTo>
                  <a:lnTo>
                    <a:pt x="326440" y="1335659"/>
                  </a:lnTo>
                  <a:lnTo>
                    <a:pt x="332816" y="1335659"/>
                  </a:lnTo>
                  <a:close/>
                </a:path>
                <a:path w="644525" h="1351914">
                  <a:moveTo>
                    <a:pt x="336994" y="22593"/>
                  </a:moveTo>
                  <a:lnTo>
                    <a:pt x="328536" y="22593"/>
                  </a:lnTo>
                  <a:lnTo>
                    <a:pt x="328536" y="81000"/>
                  </a:lnTo>
                  <a:lnTo>
                    <a:pt x="336994" y="81000"/>
                  </a:lnTo>
                  <a:lnTo>
                    <a:pt x="336994" y="22593"/>
                  </a:lnTo>
                  <a:close/>
                </a:path>
                <a:path w="644525" h="1351914">
                  <a:moveTo>
                    <a:pt x="336994" y="330"/>
                  </a:moveTo>
                  <a:lnTo>
                    <a:pt x="328536" y="330"/>
                  </a:lnTo>
                  <a:lnTo>
                    <a:pt x="328536" y="11684"/>
                  </a:lnTo>
                  <a:lnTo>
                    <a:pt x="336994" y="11684"/>
                  </a:lnTo>
                  <a:lnTo>
                    <a:pt x="336994" y="330"/>
                  </a:lnTo>
                  <a:close/>
                </a:path>
                <a:path w="644525" h="1351914">
                  <a:moveTo>
                    <a:pt x="362394" y="1277912"/>
                  </a:moveTo>
                  <a:lnTo>
                    <a:pt x="358495" y="1277912"/>
                  </a:lnTo>
                  <a:lnTo>
                    <a:pt x="357441" y="1280363"/>
                  </a:lnTo>
                  <a:lnTo>
                    <a:pt x="355727" y="1282915"/>
                  </a:lnTo>
                  <a:lnTo>
                    <a:pt x="350596" y="1288262"/>
                  </a:lnTo>
                  <a:lnTo>
                    <a:pt x="347649" y="1290485"/>
                  </a:lnTo>
                  <a:lnTo>
                    <a:pt x="344322" y="1292377"/>
                  </a:lnTo>
                  <a:lnTo>
                    <a:pt x="344322" y="1299159"/>
                  </a:lnTo>
                  <a:lnTo>
                    <a:pt x="346214" y="1298384"/>
                  </a:lnTo>
                  <a:lnTo>
                    <a:pt x="348310" y="1297152"/>
                  </a:lnTo>
                  <a:lnTo>
                    <a:pt x="350685" y="1295488"/>
                  </a:lnTo>
                  <a:lnTo>
                    <a:pt x="353072" y="1293926"/>
                  </a:lnTo>
                  <a:lnTo>
                    <a:pt x="354965" y="1292263"/>
                  </a:lnTo>
                  <a:lnTo>
                    <a:pt x="356400" y="1290599"/>
                  </a:lnTo>
                  <a:lnTo>
                    <a:pt x="356400" y="1335659"/>
                  </a:lnTo>
                  <a:lnTo>
                    <a:pt x="362394" y="1335659"/>
                  </a:lnTo>
                  <a:lnTo>
                    <a:pt x="362394" y="1290599"/>
                  </a:lnTo>
                  <a:lnTo>
                    <a:pt x="362394" y="1277912"/>
                  </a:lnTo>
                  <a:close/>
                </a:path>
                <a:path w="644525" h="1351914">
                  <a:moveTo>
                    <a:pt x="394157" y="41732"/>
                  </a:moveTo>
                  <a:lnTo>
                    <a:pt x="392061" y="34378"/>
                  </a:lnTo>
                  <a:lnTo>
                    <a:pt x="387959" y="29489"/>
                  </a:lnTo>
                  <a:lnTo>
                    <a:pt x="385495" y="26492"/>
                  </a:lnTo>
                  <a:lnTo>
                    <a:pt x="385495" y="44170"/>
                  </a:lnTo>
                  <a:lnTo>
                    <a:pt x="385445" y="59309"/>
                  </a:lnTo>
                  <a:lnTo>
                    <a:pt x="384073" y="64871"/>
                  </a:lnTo>
                  <a:lnTo>
                    <a:pt x="381317" y="68541"/>
                  </a:lnTo>
                  <a:lnTo>
                    <a:pt x="378561" y="72326"/>
                  </a:lnTo>
                  <a:lnTo>
                    <a:pt x="375031" y="74218"/>
                  </a:lnTo>
                  <a:lnTo>
                    <a:pt x="366572" y="74218"/>
                  </a:lnTo>
                  <a:lnTo>
                    <a:pt x="363054" y="72326"/>
                  </a:lnTo>
                  <a:lnTo>
                    <a:pt x="357441" y="64871"/>
                  </a:lnTo>
                  <a:lnTo>
                    <a:pt x="356108" y="59309"/>
                  </a:lnTo>
                  <a:lnTo>
                    <a:pt x="356133" y="44170"/>
                  </a:lnTo>
                  <a:lnTo>
                    <a:pt x="357441" y="38722"/>
                  </a:lnTo>
                  <a:lnTo>
                    <a:pt x="360299" y="35052"/>
                  </a:lnTo>
                  <a:lnTo>
                    <a:pt x="363054" y="31267"/>
                  </a:lnTo>
                  <a:lnTo>
                    <a:pt x="366572" y="29489"/>
                  </a:lnTo>
                  <a:lnTo>
                    <a:pt x="374942" y="29489"/>
                  </a:lnTo>
                  <a:lnTo>
                    <a:pt x="378460" y="31267"/>
                  </a:lnTo>
                  <a:lnTo>
                    <a:pt x="384073" y="38722"/>
                  </a:lnTo>
                  <a:lnTo>
                    <a:pt x="385495" y="44170"/>
                  </a:lnTo>
                  <a:lnTo>
                    <a:pt x="385495" y="26492"/>
                  </a:lnTo>
                  <a:lnTo>
                    <a:pt x="383311" y="23812"/>
                  </a:lnTo>
                  <a:lnTo>
                    <a:pt x="377698" y="21259"/>
                  </a:lnTo>
                  <a:lnTo>
                    <a:pt x="364667" y="21259"/>
                  </a:lnTo>
                  <a:lnTo>
                    <a:pt x="359346" y="23368"/>
                  </a:lnTo>
                  <a:lnTo>
                    <a:pt x="349935" y="32943"/>
                  </a:lnTo>
                  <a:lnTo>
                    <a:pt x="347357" y="40944"/>
                  </a:lnTo>
                  <a:lnTo>
                    <a:pt x="347357" y="61645"/>
                  </a:lnTo>
                  <a:lnTo>
                    <a:pt x="349554" y="69215"/>
                  </a:lnTo>
                  <a:lnTo>
                    <a:pt x="353834" y="74434"/>
                  </a:lnTo>
                  <a:lnTo>
                    <a:pt x="358114" y="79781"/>
                  </a:lnTo>
                  <a:lnTo>
                    <a:pt x="363816" y="82346"/>
                  </a:lnTo>
                  <a:lnTo>
                    <a:pt x="375132" y="82346"/>
                  </a:lnTo>
                  <a:lnTo>
                    <a:pt x="379222" y="81114"/>
                  </a:lnTo>
                  <a:lnTo>
                    <a:pt x="382841" y="78778"/>
                  </a:lnTo>
                  <a:lnTo>
                    <a:pt x="386549" y="76441"/>
                  </a:lnTo>
                  <a:lnTo>
                    <a:pt x="394030" y="59309"/>
                  </a:lnTo>
                  <a:lnTo>
                    <a:pt x="394157" y="41732"/>
                  </a:lnTo>
                  <a:close/>
                </a:path>
                <a:path w="644525" h="1351914">
                  <a:moveTo>
                    <a:pt x="409841" y="1321308"/>
                  </a:moveTo>
                  <a:lnTo>
                    <a:pt x="403948" y="1320419"/>
                  </a:lnTo>
                  <a:lnTo>
                    <a:pt x="403567" y="1323975"/>
                  </a:lnTo>
                  <a:lnTo>
                    <a:pt x="402526" y="1326527"/>
                  </a:lnTo>
                  <a:lnTo>
                    <a:pt x="400900" y="1328204"/>
                  </a:lnTo>
                  <a:lnTo>
                    <a:pt x="399389" y="1329982"/>
                  </a:lnTo>
                  <a:lnTo>
                    <a:pt x="397383" y="1330756"/>
                  </a:lnTo>
                  <a:lnTo>
                    <a:pt x="392061" y="1330756"/>
                  </a:lnTo>
                  <a:lnTo>
                    <a:pt x="389686" y="1329537"/>
                  </a:lnTo>
                  <a:lnTo>
                    <a:pt x="387781" y="1326972"/>
                  </a:lnTo>
                  <a:lnTo>
                    <a:pt x="385978" y="1324419"/>
                  </a:lnTo>
                  <a:lnTo>
                    <a:pt x="385025" y="1320419"/>
                  </a:lnTo>
                  <a:lnTo>
                    <a:pt x="385025" y="1309281"/>
                  </a:lnTo>
                  <a:lnTo>
                    <a:pt x="385978" y="1305166"/>
                  </a:lnTo>
                  <a:lnTo>
                    <a:pt x="387870" y="1302727"/>
                  </a:lnTo>
                  <a:lnTo>
                    <a:pt x="389775" y="1300162"/>
                  </a:lnTo>
                  <a:lnTo>
                    <a:pt x="392252" y="1298829"/>
                  </a:lnTo>
                  <a:lnTo>
                    <a:pt x="397383" y="1298829"/>
                  </a:lnTo>
                  <a:lnTo>
                    <a:pt x="399097" y="1299489"/>
                  </a:lnTo>
                  <a:lnTo>
                    <a:pt x="400431" y="1300937"/>
                  </a:lnTo>
                  <a:lnTo>
                    <a:pt x="401853" y="1302385"/>
                  </a:lnTo>
                  <a:lnTo>
                    <a:pt x="402907" y="1304505"/>
                  </a:lnTo>
                  <a:lnTo>
                    <a:pt x="403479" y="1307287"/>
                  </a:lnTo>
                  <a:lnTo>
                    <a:pt x="409270" y="1306169"/>
                  </a:lnTo>
                  <a:lnTo>
                    <a:pt x="408609" y="1302054"/>
                  </a:lnTo>
                  <a:lnTo>
                    <a:pt x="407136" y="1298829"/>
                  </a:lnTo>
                  <a:lnTo>
                    <a:pt x="404609" y="1296492"/>
                  </a:lnTo>
                  <a:lnTo>
                    <a:pt x="402145" y="1294155"/>
                  </a:lnTo>
                  <a:lnTo>
                    <a:pt x="399008" y="1293037"/>
                  </a:lnTo>
                  <a:lnTo>
                    <a:pt x="392061" y="1293037"/>
                  </a:lnTo>
                  <a:lnTo>
                    <a:pt x="389204" y="1293926"/>
                  </a:lnTo>
                  <a:lnTo>
                    <a:pt x="378841" y="1310513"/>
                  </a:lnTo>
                  <a:lnTo>
                    <a:pt x="378841" y="1321968"/>
                  </a:lnTo>
                  <a:lnTo>
                    <a:pt x="380365" y="1327315"/>
                  </a:lnTo>
                  <a:lnTo>
                    <a:pt x="383311" y="1330985"/>
                  </a:lnTo>
                  <a:lnTo>
                    <a:pt x="386257" y="1334770"/>
                  </a:lnTo>
                  <a:lnTo>
                    <a:pt x="390156" y="1336548"/>
                  </a:lnTo>
                  <a:lnTo>
                    <a:pt x="398907" y="1336548"/>
                  </a:lnTo>
                  <a:lnTo>
                    <a:pt x="402234" y="1335214"/>
                  </a:lnTo>
                  <a:lnTo>
                    <a:pt x="406679" y="1330756"/>
                  </a:lnTo>
                  <a:lnTo>
                    <a:pt x="407568" y="1329867"/>
                  </a:lnTo>
                  <a:lnTo>
                    <a:pt x="409270" y="1326083"/>
                  </a:lnTo>
                  <a:lnTo>
                    <a:pt x="409841" y="1321308"/>
                  </a:lnTo>
                  <a:close/>
                </a:path>
                <a:path w="644525" h="1351914">
                  <a:moveTo>
                    <a:pt x="446366" y="81000"/>
                  </a:moveTo>
                  <a:lnTo>
                    <a:pt x="446239" y="38392"/>
                  </a:lnTo>
                  <a:lnTo>
                    <a:pt x="443230" y="28155"/>
                  </a:lnTo>
                  <a:lnTo>
                    <a:pt x="441985" y="26035"/>
                  </a:lnTo>
                  <a:lnTo>
                    <a:pt x="440093" y="24371"/>
                  </a:lnTo>
                  <a:lnTo>
                    <a:pt x="437616" y="23152"/>
                  </a:lnTo>
                  <a:lnTo>
                    <a:pt x="435051" y="21805"/>
                  </a:lnTo>
                  <a:lnTo>
                    <a:pt x="432295" y="21259"/>
                  </a:lnTo>
                  <a:lnTo>
                    <a:pt x="422300" y="21259"/>
                  </a:lnTo>
                  <a:lnTo>
                    <a:pt x="417068" y="24485"/>
                  </a:lnTo>
                  <a:lnTo>
                    <a:pt x="413359" y="30822"/>
                  </a:lnTo>
                  <a:lnTo>
                    <a:pt x="413359" y="22593"/>
                  </a:lnTo>
                  <a:lnTo>
                    <a:pt x="405752" y="22593"/>
                  </a:lnTo>
                  <a:lnTo>
                    <a:pt x="405752" y="81000"/>
                  </a:lnTo>
                  <a:lnTo>
                    <a:pt x="414223" y="81000"/>
                  </a:lnTo>
                  <a:lnTo>
                    <a:pt x="414274" y="41389"/>
                  </a:lnTo>
                  <a:lnTo>
                    <a:pt x="415556" y="36499"/>
                  </a:lnTo>
                  <a:lnTo>
                    <a:pt x="418122" y="33832"/>
                  </a:lnTo>
                  <a:lnTo>
                    <a:pt x="420776" y="31153"/>
                  </a:lnTo>
                  <a:lnTo>
                    <a:pt x="421538" y="30822"/>
                  </a:lnTo>
                  <a:lnTo>
                    <a:pt x="423824" y="29819"/>
                  </a:lnTo>
                  <a:lnTo>
                    <a:pt x="429717" y="29819"/>
                  </a:lnTo>
                  <a:lnTo>
                    <a:pt x="431723" y="30378"/>
                  </a:lnTo>
                  <a:lnTo>
                    <a:pt x="433336" y="31597"/>
                  </a:lnTo>
                  <a:lnTo>
                    <a:pt x="435051" y="32829"/>
                  </a:lnTo>
                  <a:lnTo>
                    <a:pt x="436194" y="34378"/>
                  </a:lnTo>
                  <a:lnTo>
                    <a:pt x="437515" y="38392"/>
                  </a:lnTo>
                  <a:lnTo>
                    <a:pt x="437781" y="40500"/>
                  </a:lnTo>
                  <a:lnTo>
                    <a:pt x="437896" y="81000"/>
                  </a:lnTo>
                  <a:lnTo>
                    <a:pt x="446366" y="81000"/>
                  </a:lnTo>
                  <a:close/>
                </a:path>
                <a:path w="644525" h="1351914">
                  <a:moveTo>
                    <a:pt x="518071" y="0"/>
                  </a:moveTo>
                  <a:lnTo>
                    <a:pt x="512648" y="0"/>
                  </a:lnTo>
                  <a:lnTo>
                    <a:pt x="511124" y="3454"/>
                  </a:lnTo>
                  <a:lnTo>
                    <a:pt x="508660" y="7010"/>
                  </a:lnTo>
                  <a:lnTo>
                    <a:pt x="505142" y="10795"/>
                  </a:lnTo>
                  <a:lnTo>
                    <a:pt x="501523" y="14465"/>
                  </a:lnTo>
                  <a:lnTo>
                    <a:pt x="497433" y="17576"/>
                  </a:lnTo>
                  <a:lnTo>
                    <a:pt x="492683" y="20256"/>
                  </a:lnTo>
                  <a:lnTo>
                    <a:pt x="492683" y="29819"/>
                  </a:lnTo>
                  <a:lnTo>
                    <a:pt x="509612" y="17919"/>
                  </a:lnTo>
                  <a:lnTo>
                    <a:pt x="509612" y="81000"/>
                  </a:lnTo>
                  <a:lnTo>
                    <a:pt x="518071" y="81000"/>
                  </a:lnTo>
                  <a:lnTo>
                    <a:pt x="518071" y="17919"/>
                  </a:lnTo>
                  <a:lnTo>
                    <a:pt x="518071" y="0"/>
                  </a:lnTo>
                  <a:close/>
                </a:path>
                <a:path w="644525" h="1351914">
                  <a:moveTo>
                    <a:pt x="644461" y="1170317"/>
                  </a:moveTo>
                  <a:lnTo>
                    <a:pt x="640562" y="1170317"/>
                  </a:lnTo>
                  <a:lnTo>
                    <a:pt x="639521" y="1172756"/>
                  </a:lnTo>
                  <a:lnTo>
                    <a:pt x="637717" y="1175321"/>
                  </a:lnTo>
                  <a:lnTo>
                    <a:pt x="632675" y="1180655"/>
                  </a:lnTo>
                  <a:lnTo>
                    <a:pt x="629729" y="1182890"/>
                  </a:lnTo>
                  <a:lnTo>
                    <a:pt x="626300" y="1184783"/>
                  </a:lnTo>
                  <a:lnTo>
                    <a:pt x="626300" y="1191564"/>
                  </a:lnTo>
                  <a:lnTo>
                    <a:pt x="638378" y="1182992"/>
                  </a:lnTo>
                  <a:lnTo>
                    <a:pt x="638378" y="1228064"/>
                  </a:lnTo>
                  <a:lnTo>
                    <a:pt x="644461" y="1228064"/>
                  </a:lnTo>
                  <a:lnTo>
                    <a:pt x="644461" y="1170317"/>
                  </a:lnTo>
                  <a:close/>
                </a:path>
              </a:pathLst>
            </a:custGeom>
            <a:solidFill>
              <a:srgbClr val="000000"/>
            </a:solidFill>
          </p:spPr>
          <p:txBody>
            <a:bodyPr wrap="square" lIns="0" tIns="0" rIns="0" bIns="0" rtlCol="0"/>
            <a:lstStyle/>
            <a:p>
              <a:endParaRPr/>
            </a:p>
          </p:txBody>
        </p:sp>
        <p:sp>
          <p:nvSpPr>
            <p:cNvPr id="92" name="object 92"/>
            <p:cNvSpPr/>
            <p:nvPr/>
          </p:nvSpPr>
          <p:spPr>
            <a:xfrm>
              <a:off x="7745718" y="2003964"/>
              <a:ext cx="1662430" cy="1558290"/>
            </a:xfrm>
            <a:custGeom>
              <a:avLst/>
              <a:gdLst/>
              <a:ahLst/>
              <a:cxnLst/>
              <a:rect l="l" t="t" r="r" b="b"/>
              <a:pathLst>
                <a:path w="1662429" h="1558289">
                  <a:moveTo>
                    <a:pt x="0" y="1557966"/>
                  </a:moveTo>
                  <a:lnTo>
                    <a:pt x="1662311" y="1557966"/>
                  </a:lnTo>
                  <a:lnTo>
                    <a:pt x="1662311" y="0"/>
                  </a:lnTo>
                  <a:lnTo>
                    <a:pt x="0" y="0"/>
                  </a:lnTo>
                  <a:lnTo>
                    <a:pt x="0" y="1557966"/>
                  </a:lnTo>
                  <a:close/>
                </a:path>
                <a:path w="1662429" h="1558289">
                  <a:moveTo>
                    <a:pt x="533530" y="1207029"/>
                  </a:moveTo>
                  <a:lnTo>
                    <a:pt x="1368908" y="1207029"/>
                  </a:lnTo>
                  <a:lnTo>
                    <a:pt x="1368908" y="229822"/>
                  </a:lnTo>
                  <a:lnTo>
                    <a:pt x="533529" y="229822"/>
                  </a:lnTo>
                  <a:lnTo>
                    <a:pt x="533530" y="1207029"/>
                  </a:lnTo>
                  <a:close/>
                </a:path>
              </a:pathLst>
            </a:custGeom>
            <a:ln w="4456">
              <a:solidFill>
                <a:srgbClr val="FFFFFF"/>
              </a:solidFill>
            </a:ln>
          </p:spPr>
          <p:txBody>
            <a:bodyPr wrap="square" lIns="0" tIns="0" rIns="0" bIns="0" rtlCol="0"/>
            <a:lstStyle/>
            <a:p>
              <a:endParaRPr/>
            </a:p>
          </p:txBody>
        </p:sp>
        <p:sp>
          <p:nvSpPr>
            <p:cNvPr id="93" name="object 93"/>
            <p:cNvSpPr/>
            <p:nvPr/>
          </p:nvSpPr>
          <p:spPr>
            <a:xfrm>
              <a:off x="8277155" y="2276458"/>
              <a:ext cx="840105" cy="937260"/>
            </a:xfrm>
            <a:custGeom>
              <a:avLst/>
              <a:gdLst/>
              <a:ahLst/>
              <a:cxnLst/>
              <a:rect l="l" t="t" r="r" b="b"/>
              <a:pathLst>
                <a:path w="840104" h="937260">
                  <a:moveTo>
                    <a:pt x="0" y="884019"/>
                  </a:moveTo>
                  <a:lnTo>
                    <a:pt x="61627" y="884019"/>
                  </a:lnTo>
                </a:path>
                <a:path w="840104" h="937260">
                  <a:moveTo>
                    <a:pt x="92440" y="884019"/>
                  </a:moveTo>
                  <a:lnTo>
                    <a:pt x="154067" y="884019"/>
                  </a:lnTo>
                </a:path>
                <a:path w="840104" h="937260">
                  <a:moveTo>
                    <a:pt x="184881" y="884019"/>
                  </a:moveTo>
                  <a:lnTo>
                    <a:pt x="246508" y="884019"/>
                  </a:lnTo>
                </a:path>
                <a:path w="840104" h="937260">
                  <a:moveTo>
                    <a:pt x="277321" y="884019"/>
                  </a:moveTo>
                  <a:lnTo>
                    <a:pt x="338948" y="884019"/>
                  </a:lnTo>
                </a:path>
                <a:path w="840104" h="937260">
                  <a:moveTo>
                    <a:pt x="369761" y="884019"/>
                  </a:moveTo>
                  <a:lnTo>
                    <a:pt x="431293" y="884019"/>
                  </a:lnTo>
                </a:path>
                <a:path w="840104" h="937260">
                  <a:moveTo>
                    <a:pt x="462107" y="884019"/>
                  </a:moveTo>
                  <a:lnTo>
                    <a:pt x="523734" y="884019"/>
                  </a:lnTo>
                </a:path>
                <a:path w="840104" h="937260">
                  <a:moveTo>
                    <a:pt x="554547" y="884019"/>
                  </a:moveTo>
                  <a:lnTo>
                    <a:pt x="616174" y="884019"/>
                  </a:lnTo>
                </a:path>
                <a:path w="840104" h="937260">
                  <a:moveTo>
                    <a:pt x="646988" y="884019"/>
                  </a:moveTo>
                  <a:lnTo>
                    <a:pt x="708615" y="884019"/>
                  </a:lnTo>
                </a:path>
                <a:path w="840104" h="937260">
                  <a:moveTo>
                    <a:pt x="739428" y="884019"/>
                  </a:moveTo>
                  <a:lnTo>
                    <a:pt x="801055" y="884019"/>
                  </a:lnTo>
                </a:path>
                <a:path w="840104" h="937260">
                  <a:moveTo>
                    <a:pt x="831869" y="884019"/>
                  </a:moveTo>
                  <a:lnTo>
                    <a:pt x="839477" y="884019"/>
                  </a:lnTo>
                </a:path>
                <a:path w="840104" h="937260">
                  <a:moveTo>
                    <a:pt x="0" y="708884"/>
                  </a:moveTo>
                  <a:lnTo>
                    <a:pt x="61627" y="708884"/>
                  </a:lnTo>
                </a:path>
                <a:path w="840104" h="937260">
                  <a:moveTo>
                    <a:pt x="92440" y="708884"/>
                  </a:moveTo>
                  <a:lnTo>
                    <a:pt x="154067" y="708884"/>
                  </a:lnTo>
                </a:path>
                <a:path w="840104" h="937260">
                  <a:moveTo>
                    <a:pt x="184881" y="708884"/>
                  </a:moveTo>
                  <a:lnTo>
                    <a:pt x="246508" y="708884"/>
                  </a:lnTo>
                </a:path>
                <a:path w="840104" h="937260">
                  <a:moveTo>
                    <a:pt x="277321" y="708884"/>
                  </a:moveTo>
                  <a:lnTo>
                    <a:pt x="338948" y="708884"/>
                  </a:lnTo>
                </a:path>
                <a:path w="840104" h="937260">
                  <a:moveTo>
                    <a:pt x="369761" y="708884"/>
                  </a:moveTo>
                  <a:lnTo>
                    <a:pt x="431293" y="708884"/>
                  </a:lnTo>
                </a:path>
                <a:path w="840104" h="937260">
                  <a:moveTo>
                    <a:pt x="462107" y="708884"/>
                  </a:moveTo>
                  <a:lnTo>
                    <a:pt x="523734" y="708884"/>
                  </a:lnTo>
                </a:path>
                <a:path w="840104" h="937260">
                  <a:moveTo>
                    <a:pt x="554547" y="708884"/>
                  </a:moveTo>
                  <a:lnTo>
                    <a:pt x="616174" y="708884"/>
                  </a:lnTo>
                </a:path>
                <a:path w="840104" h="937260">
                  <a:moveTo>
                    <a:pt x="646988" y="708884"/>
                  </a:moveTo>
                  <a:lnTo>
                    <a:pt x="708615" y="708884"/>
                  </a:lnTo>
                </a:path>
                <a:path w="840104" h="937260">
                  <a:moveTo>
                    <a:pt x="739428" y="708884"/>
                  </a:moveTo>
                  <a:lnTo>
                    <a:pt x="801055" y="708884"/>
                  </a:lnTo>
                </a:path>
                <a:path w="840104" h="937260">
                  <a:moveTo>
                    <a:pt x="831869" y="708884"/>
                  </a:moveTo>
                  <a:lnTo>
                    <a:pt x="839477" y="708884"/>
                  </a:lnTo>
                </a:path>
                <a:path w="840104" h="937260">
                  <a:moveTo>
                    <a:pt x="0" y="533638"/>
                  </a:moveTo>
                  <a:lnTo>
                    <a:pt x="61627" y="533638"/>
                  </a:lnTo>
                </a:path>
                <a:path w="840104" h="937260">
                  <a:moveTo>
                    <a:pt x="92440" y="533638"/>
                  </a:moveTo>
                  <a:lnTo>
                    <a:pt x="154067" y="533638"/>
                  </a:lnTo>
                </a:path>
                <a:path w="840104" h="937260">
                  <a:moveTo>
                    <a:pt x="184881" y="533638"/>
                  </a:moveTo>
                  <a:lnTo>
                    <a:pt x="246507" y="533638"/>
                  </a:lnTo>
                </a:path>
                <a:path w="840104" h="937260">
                  <a:moveTo>
                    <a:pt x="277321" y="533638"/>
                  </a:moveTo>
                  <a:lnTo>
                    <a:pt x="338948" y="533638"/>
                  </a:lnTo>
                </a:path>
                <a:path w="840104" h="937260">
                  <a:moveTo>
                    <a:pt x="369761" y="533638"/>
                  </a:moveTo>
                  <a:lnTo>
                    <a:pt x="431293" y="533638"/>
                  </a:lnTo>
                </a:path>
                <a:path w="840104" h="937260">
                  <a:moveTo>
                    <a:pt x="462107" y="533638"/>
                  </a:moveTo>
                  <a:lnTo>
                    <a:pt x="523734" y="533638"/>
                  </a:lnTo>
                </a:path>
                <a:path w="840104" h="937260">
                  <a:moveTo>
                    <a:pt x="554547" y="533638"/>
                  </a:moveTo>
                  <a:lnTo>
                    <a:pt x="616174" y="533638"/>
                  </a:lnTo>
                </a:path>
                <a:path w="840104" h="937260">
                  <a:moveTo>
                    <a:pt x="646988" y="533638"/>
                  </a:moveTo>
                  <a:lnTo>
                    <a:pt x="708615" y="533638"/>
                  </a:lnTo>
                </a:path>
                <a:path w="840104" h="937260">
                  <a:moveTo>
                    <a:pt x="739428" y="533638"/>
                  </a:moveTo>
                  <a:lnTo>
                    <a:pt x="801055" y="533638"/>
                  </a:lnTo>
                </a:path>
                <a:path w="840104" h="937260">
                  <a:moveTo>
                    <a:pt x="831869" y="533638"/>
                  </a:moveTo>
                  <a:lnTo>
                    <a:pt x="839477" y="533638"/>
                  </a:lnTo>
                </a:path>
                <a:path w="840104" h="937260">
                  <a:moveTo>
                    <a:pt x="0" y="358281"/>
                  </a:moveTo>
                  <a:lnTo>
                    <a:pt x="61627" y="358281"/>
                  </a:lnTo>
                </a:path>
                <a:path w="840104" h="937260">
                  <a:moveTo>
                    <a:pt x="92440" y="358281"/>
                  </a:moveTo>
                  <a:lnTo>
                    <a:pt x="154067" y="358281"/>
                  </a:lnTo>
                </a:path>
                <a:path w="840104" h="937260">
                  <a:moveTo>
                    <a:pt x="184880" y="358281"/>
                  </a:moveTo>
                  <a:lnTo>
                    <a:pt x="246507" y="358281"/>
                  </a:lnTo>
                </a:path>
                <a:path w="840104" h="937260">
                  <a:moveTo>
                    <a:pt x="277321" y="358281"/>
                  </a:moveTo>
                  <a:lnTo>
                    <a:pt x="338948" y="358281"/>
                  </a:lnTo>
                </a:path>
                <a:path w="840104" h="937260">
                  <a:moveTo>
                    <a:pt x="369761" y="358281"/>
                  </a:moveTo>
                  <a:lnTo>
                    <a:pt x="431293" y="358281"/>
                  </a:lnTo>
                </a:path>
                <a:path w="840104" h="937260">
                  <a:moveTo>
                    <a:pt x="462107" y="358281"/>
                  </a:moveTo>
                  <a:lnTo>
                    <a:pt x="523734" y="358281"/>
                  </a:lnTo>
                </a:path>
                <a:path w="840104" h="937260">
                  <a:moveTo>
                    <a:pt x="554547" y="358281"/>
                  </a:moveTo>
                  <a:lnTo>
                    <a:pt x="616174" y="358281"/>
                  </a:lnTo>
                </a:path>
                <a:path w="840104" h="937260">
                  <a:moveTo>
                    <a:pt x="646988" y="358281"/>
                  </a:moveTo>
                  <a:lnTo>
                    <a:pt x="708615" y="358281"/>
                  </a:lnTo>
                </a:path>
                <a:path w="840104" h="937260">
                  <a:moveTo>
                    <a:pt x="739428" y="358281"/>
                  </a:moveTo>
                  <a:lnTo>
                    <a:pt x="801055" y="358281"/>
                  </a:lnTo>
                </a:path>
                <a:path w="840104" h="937260">
                  <a:moveTo>
                    <a:pt x="831869" y="358281"/>
                  </a:moveTo>
                  <a:lnTo>
                    <a:pt x="839477" y="358281"/>
                  </a:lnTo>
                </a:path>
                <a:path w="840104" h="937260">
                  <a:moveTo>
                    <a:pt x="0" y="183146"/>
                  </a:moveTo>
                  <a:lnTo>
                    <a:pt x="61627" y="183146"/>
                  </a:lnTo>
                </a:path>
                <a:path w="840104" h="937260">
                  <a:moveTo>
                    <a:pt x="92440" y="183146"/>
                  </a:moveTo>
                  <a:lnTo>
                    <a:pt x="154067" y="183146"/>
                  </a:lnTo>
                </a:path>
                <a:path w="840104" h="937260">
                  <a:moveTo>
                    <a:pt x="184880" y="183146"/>
                  </a:moveTo>
                  <a:lnTo>
                    <a:pt x="246507" y="183146"/>
                  </a:lnTo>
                </a:path>
                <a:path w="840104" h="937260">
                  <a:moveTo>
                    <a:pt x="277321" y="183146"/>
                  </a:moveTo>
                  <a:lnTo>
                    <a:pt x="338948" y="183146"/>
                  </a:lnTo>
                </a:path>
                <a:path w="840104" h="937260">
                  <a:moveTo>
                    <a:pt x="369761" y="183146"/>
                  </a:moveTo>
                  <a:lnTo>
                    <a:pt x="431293" y="183146"/>
                  </a:lnTo>
                </a:path>
                <a:path w="840104" h="937260">
                  <a:moveTo>
                    <a:pt x="462107" y="183146"/>
                  </a:moveTo>
                  <a:lnTo>
                    <a:pt x="523734" y="183146"/>
                  </a:lnTo>
                </a:path>
                <a:path w="840104" h="937260">
                  <a:moveTo>
                    <a:pt x="554547" y="183146"/>
                  </a:moveTo>
                  <a:lnTo>
                    <a:pt x="616174" y="183146"/>
                  </a:lnTo>
                </a:path>
                <a:path w="840104" h="937260">
                  <a:moveTo>
                    <a:pt x="646988" y="183146"/>
                  </a:moveTo>
                  <a:lnTo>
                    <a:pt x="708615" y="183146"/>
                  </a:lnTo>
                </a:path>
                <a:path w="840104" h="937260">
                  <a:moveTo>
                    <a:pt x="739428" y="183146"/>
                  </a:moveTo>
                  <a:lnTo>
                    <a:pt x="801055" y="183146"/>
                  </a:lnTo>
                </a:path>
                <a:path w="840104" h="937260">
                  <a:moveTo>
                    <a:pt x="831869" y="183146"/>
                  </a:moveTo>
                  <a:lnTo>
                    <a:pt x="839477" y="183146"/>
                  </a:lnTo>
                </a:path>
                <a:path w="840104" h="937260">
                  <a:moveTo>
                    <a:pt x="0" y="7899"/>
                  </a:moveTo>
                  <a:lnTo>
                    <a:pt x="61626" y="7899"/>
                  </a:lnTo>
                </a:path>
                <a:path w="840104" h="937260">
                  <a:moveTo>
                    <a:pt x="92440" y="7899"/>
                  </a:moveTo>
                  <a:lnTo>
                    <a:pt x="154067" y="7899"/>
                  </a:lnTo>
                </a:path>
                <a:path w="840104" h="937260">
                  <a:moveTo>
                    <a:pt x="184880" y="7899"/>
                  </a:moveTo>
                  <a:lnTo>
                    <a:pt x="246507" y="7899"/>
                  </a:lnTo>
                </a:path>
                <a:path w="840104" h="937260">
                  <a:moveTo>
                    <a:pt x="277321" y="7899"/>
                  </a:moveTo>
                  <a:lnTo>
                    <a:pt x="338948" y="7899"/>
                  </a:lnTo>
                </a:path>
                <a:path w="840104" h="937260">
                  <a:moveTo>
                    <a:pt x="369761" y="7899"/>
                  </a:moveTo>
                  <a:lnTo>
                    <a:pt x="431293" y="7899"/>
                  </a:lnTo>
                </a:path>
                <a:path w="840104" h="937260">
                  <a:moveTo>
                    <a:pt x="462107" y="7899"/>
                  </a:moveTo>
                  <a:lnTo>
                    <a:pt x="523734" y="7899"/>
                  </a:lnTo>
                </a:path>
                <a:path w="840104" h="937260">
                  <a:moveTo>
                    <a:pt x="554547" y="7899"/>
                  </a:moveTo>
                  <a:lnTo>
                    <a:pt x="616174" y="7899"/>
                  </a:lnTo>
                </a:path>
                <a:path w="840104" h="937260">
                  <a:moveTo>
                    <a:pt x="646988" y="7899"/>
                  </a:moveTo>
                  <a:lnTo>
                    <a:pt x="708615" y="7899"/>
                  </a:lnTo>
                </a:path>
                <a:path w="840104" h="937260">
                  <a:moveTo>
                    <a:pt x="739428" y="7899"/>
                  </a:moveTo>
                  <a:lnTo>
                    <a:pt x="801055" y="7899"/>
                  </a:lnTo>
                </a:path>
                <a:path w="840104" h="937260">
                  <a:moveTo>
                    <a:pt x="831869" y="7899"/>
                  </a:moveTo>
                  <a:lnTo>
                    <a:pt x="839477" y="7899"/>
                  </a:lnTo>
                </a:path>
                <a:path w="840104" h="937260">
                  <a:moveTo>
                    <a:pt x="45269" y="936983"/>
                  </a:moveTo>
                  <a:lnTo>
                    <a:pt x="45269" y="864881"/>
                  </a:lnTo>
                </a:path>
                <a:path w="840104" h="937260">
                  <a:moveTo>
                    <a:pt x="45269" y="828831"/>
                  </a:moveTo>
                  <a:lnTo>
                    <a:pt x="45269" y="756729"/>
                  </a:lnTo>
                </a:path>
                <a:path w="840104" h="937260">
                  <a:moveTo>
                    <a:pt x="45269" y="720679"/>
                  </a:moveTo>
                  <a:lnTo>
                    <a:pt x="45269" y="648689"/>
                  </a:lnTo>
                </a:path>
                <a:path w="840104" h="937260">
                  <a:moveTo>
                    <a:pt x="45269" y="612638"/>
                  </a:moveTo>
                  <a:lnTo>
                    <a:pt x="45269" y="540537"/>
                  </a:lnTo>
                </a:path>
                <a:path w="840104" h="937260">
                  <a:moveTo>
                    <a:pt x="45269" y="504486"/>
                  </a:moveTo>
                  <a:lnTo>
                    <a:pt x="45269" y="432385"/>
                  </a:lnTo>
                </a:path>
                <a:path w="840104" h="937260">
                  <a:moveTo>
                    <a:pt x="45269" y="396334"/>
                  </a:moveTo>
                  <a:lnTo>
                    <a:pt x="45269" y="324344"/>
                  </a:lnTo>
                </a:path>
                <a:path w="840104" h="937260">
                  <a:moveTo>
                    <a:pt x="45269" y="288293"/>
                  </a:moveTo>
                  <a:lnTo>
                    <a:pt x="45269" y="216192"/>
                  </a:lnTo>
                </a:path>
                <a:path w="840104" h="937260">
                  <a:moveTo>
                    <a:pt x="45269" y="180141"/>
                  </a:moveTo>
                  <a:lnTo>
                    <a:pt x="45269" y="108040"/>
                  </a:lnTo>
                </a:path>
                <a:path w="840104" h="937260">
                  <a:moveTo>
                    <a:pt x="45269" y="72101"/>
                  </a:moveTo>
                  <a:lnTo>
                    <a:pt x="45269" y="0"/>
                  </a:lnTo>
                </a:path>
              </a:pathLst>
            </a:custGeom>
            <a:ln w="6684">
              <a:solidFill>
                <a:srgbClr val="EFEFEF"/>
              </a:solidFill>
            </a:ln>
          </p:spPr>
          <p:txBody>
            <a:bodyPr wrap="square" lIns="0" tIns="0" rIns="0" bIns="0" rtlCol="0"/>
            <a:lstStyle/>
            <a:p>
              <a:endParaRPr/>
            </a:p>
          </p:txBody>
        </p:sp>
        <p:sp>
          <p:nvSpPr>
            <p:cNvPr id="94" name="object 94"/>
            <p:cNvSpPr/>
            <p:nvPr/>
          </p:nvSpPr>
          <p:spPr>
            <a:xfrm>
              <a:off x="8322425"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95" name="object 95"/>
            <p:cNvSpPr/>
            <p:nvPr/>
          </p:nvSpPr>
          <p:spPr>
            <a:xfrm>
              <a:off x="8472308"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96" name="object 96"/>
            <p:cNvSpPr/>
            <p:nvPr/>
          </p:nvSpPr>
          <p:spPr>
            <a:xfrm>
              <a:off x="8472308"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97" name="object 97"/>
            <p:cNvSpPr/>
            <p:nvPr/>
          </p:nvSpPr>
          <p:spPr>
            <a:xfrm>
              <a:off x="8622000"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98" name="object 98"/>
            <p:cNvSpPr/>
            <p:nvPr/>
          </p:nvSpPr>
          <p:spPr>
            <a:xfrm>
              <a:off x="8622000"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99" name="object 99"/>
            <p:cNvSpPr/>
            <p:nvPr/>
          </p:nvSpPr>
          <p:spPr>
            <a:xfrm>
              <a:off x="8771883"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00" name="object 100"/>
            <p:cNvSpPr/>
            <p:nvPr/>
          </p:nvSpPr>
          <p:spPr>
            <a:xfrm>
              <a:off x="8771883"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01" name="object 101"/>
            <p:cNvSpPr/>
            <p:nvPr/>
          </p:nvSpPr>
          <p:spPr>
            <a:xfrm>
              <a:off x="8921766"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02" name="object 102"/>
            <p:cNvSpPr/>
            <p:nvPr/>
          </p:nvSpPr>
          <p:spPr>
            <a:xfrm>
              <a:off x="8921766"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03" name="object 103"/>
            <p:cNvSpPr/>
            <p:nvPr/>
          </p:nvSpPr>
          <p:spPr>
            <a:xfrm>
              <a:off x="9071459"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04" name="object 104"/>
            <p:cNvSpPr/>
            <p:nvPr/>
          </p:nvSpPr>
          <p:spPr>
            <a:xfrm>
              <a:off x="9071459"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05" name="object 105"/>
            <p:cNvSpPr/>
            <p:nvPr/>
          </p:nvSpPr>
          <p:spPr>
            <a:xfrm>
              <a:off x="8322330" y="2284358"/>
              <a:ext cx="749300" cy="870585"/>
            </a:xfrm>
            <a:custGeom>
              <a:avLst/>
              <a:gdLst/>
              <a:ahLst/>
              <a:cxnLst/>
              <a:rect l="l" t="t" r="r" b="b"/>
              <a:pathLst>
                <a:path w="749300" h="870585">
                  <a:moveTo>
                    <a:pt x="0" y="870333"/>
                  </a:moveTo>
                  <a:lnTo>
                    <a:pt x="0" y="864436"/>
                  </a:lnTo>
                  <a:lnTo>
                    <a:pt x="22063" y="858428"/>
                  </a:lnTo>
                  <a:lnTo>
                    <a:pt x="26724" y="852642"/>
                  </a:lnTo>
                  <a:lnTo>
                    <a:pt x="26724" y="846634"/>
                  </a:lnTo>
                  <a:lnTo>
                    <a:pt x="29291" y="840848"/>
                  </a:lnTo>
                  <a:lnTo>
                    <a:pt x="35758" y="823045"/>
                  </a:lnTo>
                  <a:lnTo>
                    <a:pt x="35758" y="834839"/>
                  </a:lnTo>
                  <a:lnTo>
                    <a:pt x="35758" y="829053"/>
                  </a:lnTo>
                  <a:lnTo>
                    <a:pt x="36709" y="817148"/>
                  </a:lnTo>
                  <a:lnTo>
                    <a:pt x="44032" y="805131"/>
                  </a:lnTo>
                  <a:lnTo>
                    <a:pt x="44032" y="811139"/>
                  </a:lnTo>
                  <a:lnTo>
                    <a:pt x="44603" y="799345"/>
                  </a:lnTo>
                  <a:lnTo>
                    <a:pt x="44603" y="793336"/>
                  </a:lnTo>
                  <a:lnTo>
                    <a:pt x="53543" y="781542"/>
                  </a:lnTo>
                  <a:lnTo>
                    <a:pt x="53543" y="769636"/>
                  </a:lnTo>
                  <a:lnTo>
                    <a:pt x="53543" y="775645"/>
                  </a:lnTo>
                  <a:lnTo>
                    <a:pt x="53543" y="757842"/>
                  </a:lnTo>
                  <a:lnTo>
                    <a:pt x="53543" y="740039"/>
                  </a:lnTo>
                  <a:lnTo>
                    <a:pt x="53543" y="752056"/>
                  </a:lnTo>
                  <a:lnTo>
                    <a:pt x="53543" y="787550"/>
                  </a:lnTo>
                  <a:lnTo>
                    <a:pt x="53543" y="746048"/>
                  </a:lnTo>
                  <a:lnTo>
                    <a:pt x="62387" y="692751"/>
                  </a:lnTo>
                  <a:lnTo>
                    <a:pt x="62387" y="698759"/>
                  </a:lnTo>
                  <a:lnTo>
                    <a:pt x="62387" y="710553"/>
                  </a:lnTo>
                  <a:lnTo>
                    <a:pt x="62387" y="704545"/>
                  </a:lnTo>
                  <a:lnTo>
                    <a:pt x="66096" y="686965"/>
                  </a:lnTo>
                  <a:lnTo>
                    <a:pt x="71327" y="657256"/>
                  </a:lnTo>
                  <a:lnTo>
                    <a:pt x="71327" y="663042"/>
                  </a:lnTo>
                  <a:lnTo>
                    <a:pt x="71327" y="680956"/>
                  </a:lnTo>
                  <a:lnTo>
                    <a:pt x="71327" y="674948"/>
                  </a:lnTo>
                  <a:lnTo>
                    <a:pt x="71327" y="639454"/>
                  </a:lnTo>
                  <a:lnTo>
                    <a:pt x="71327" y="645462"/>
                  </a:lnTo>
                  <a:lnTo>
                    <a:pt x="71327" y="633556"/>
                  </a:lnTo>
                  <a:lnTo>
                    <a:pt x="71327" y="651248"/>
                  </a:lnTo>
                  <a:lnTo>
                    <a:pt x="71327" y="669051"/>
                  </a:lnTo>
                  <a:lnTo>
                    <a:pt x="73419" y="615754"/>
                  </a:lnTo>
                  <a:lnTo>
                    <a:pt x="73419" y="627659"/>
                  </a:lnTo>
                  <a:lnTo>
                    <a:pt x="73419" y="621762"/>
                  </a:lnTo>
                  <a:lnTo>
                    <a:pt x="80362" y="603959"/>
                  </a:lnTo>
                  <a:lnTo>
                    <a:pt x="80362" y="609745"/>
                  </a:lnTo>
                  <a:lnTo>
                    <a:pt x="80837" y="597951"/>
                  </a:lnTo>
                  <a:lnTo>
                    <a:pt x="80837" y="592165"/>
                  </a:lnTo>
                  <a:lnTo>
                    <a:pt x="80837" y="586156"/>
                  </a:lnTo>
                  <a:lnTo>
                    <a:pt x="88160" y="568465"/>
                  </a:lnTo>
                  <a:lnTo>
                    <a:pt x="88160" y="574251"/>
                  </a:lnTo>
                  <a:lnTo>
                    <a:pt x="88160" y="580259"/>
                  </a:lnTo>
                  <a:lnTo>
                    <a:pt x="89206" y="562456"/>
                  </a:lnTo>
                  <a:lnTo>
                    <a:pt x="89206" y="556671"/>
                  </a:lnTo>
                  <a:lnTo>
                    <a:pt x="95388" y="550662"/>
                  </a:lnTo>
                  <a:lnTo>
                    <a:pt x="95388" y="544654"/>
                  </a:lnTo>
                  <a:lnTo>
                    <a:pt x="98146" y="526962"/>
                  </a:lnTo>
                  <a:lnTo>
                    <a:pt x="98146" y="532859"/>
                  </a:lnTo>
                  <a:lnTo>
                    <a:pt x="98146" y="538868"/>
                  </a:lnTo>
                  <a:lnTo>
                    <a:pt x="102806" y="509159"/>
                  </a:lnTo>
                  <a:lnTo>
                    <a:pt x="102806" y="515168"/>
                  </a:lnTo>
                  <a:lnTo>
                    <a:pt x="102806" y="520954"/>
                  </a:lnTo>
                  <a:lnTo>
                    <a:pt x="106991" y="503373"/>
                  </a:lnTo>
                  <a:lnTo>
                    <a:pt x="110224" y="497365"/>
                  </a:lnTo>
                  <a:lnTo>
                    <a:pt x="110224" y="491579"/>
                  </a:lnTo>
                  <a:lnTo>
                    <a:pt x="115930" y="485571"/>
                  </a:lnTo>
                  <a:lnTo>
                    <a:pt x="115930" y="479562"/>
                  </a:lnTo>
                  <a:lnTo>
                    <a:pt x="115930" y="473665"/>
                  </a:lnTo>
                  <a:lnTo>
                    <a:pt x="117547" y="461871"/>
                  </a:lnTo>
                  <a:lnTo>
                    <a:pt x="117547" y="467657"/>
                  </a:lnTo>
                  <a:lnTo>
                    <a:pt x="124775" y="402565"/>
                  </a:lnTo>
                  <a:lnTo>
                    <a:pt x="124775" y="432162"/>
                  </a:lnTo>
                  <a:lnTo>
                    <a:pt x="124775" y="444068"/>
                  </a:lnTo>
                  <a:lnTo>
                    <a:pt x="124775" y="426376"/>
                  </a:lnTo>
                  <a:lnTo>
                    <a:pt x="124775" y="450076"/>
                  </a:lnTo>
                  <a:lnTo>
                    <a:pt x="124775" y="414359"/>
                  </a:lnTo>
                  <a:lnTo>
                    <a:pt x="124775" y="438171"/>
                  </a:lnTo>
                  <a:lnTo>
                    <a:pt x="124775" y="408574"/>
                  </a:lnTo>
                  <a:lnTo>
                    <a:pt x="124775" y="420368"/>
                  </a:lnTo>
                  <a:lnTo>
                    <a:pt x="124775" y="455862"/>
                  </a:lnTo>
                  <a:lnTo>
                    <a:pt x="133810" y="378865"/>
                  </a:lnTo>
                  <a:lnTo>
                    <a:pt x="133810" y="390771"/>
                  </a:lnTo>
                  <a:lnTo>
                    <a:pt x="133810" y="396779"/>
                  </a:lnTo>
                  <a:lnTo>
                    <a:pt x="133810" y="384874"/>
                  </a:lnTo>
                  <a:lnTo>
                    <a:pt x="139516" y="373079"/>
                  </a:lnTo>
                  <a:lnTo>
                    <a:pt x="142750" y="355276"/>
                  </a:lnTo>
                  <a:lnTo>
                    <a:pt x="142750" y="367071"/>
                  </a:lnTo>
                  <a:lnTo>
                    <a:pt x="142750" y="361285"/>
                  </a:lnTo>
                  <a:lnTo>
                    <a:pt x="146934" y="343482"/>
                  </a:lnTo>
                  <a:lnTo>
                    <a:pt x="146934" y="349268"/>
                  </a:lnTo>
                  <a:lnTo>
                    <a:pt x="151594" y="325568"/>
                  </a:lnTo>
                  <a:lnTo>
                    <a:pt x="151594" y="331576"/>
                  </a:lnTo>
                  <a:lnTo>
                    <a:pt x="151594" y="337474"/>
                  </a:lnTo>
                  <a:lnTo>
                    <a:pt x="154162" y="319782"/>
                  </a:lnTo>
                  <a:lnTo>
                    <a:pt x="160534" y="313774"/>
                  </a:lnTo>
                  <a:lnTo>
                    <a:pt x="168903" y="301979"/>
                  </a:lnTo>
                  <a:lnTo>
                    <a:pt x="168903" y="307988"/>
                  </a:lnTo>
                  <a:lnTo>
                    <a:pt x="169378" y="290185"/>
                  </a:lnTo>
                  <a:lnTo>
                    <a:pt x="169378" y="296082"/>
                  </a:lnTo>
                  <a:lnTo>
                    <a:pt x="178413" y="284177"/>
                  </a:lnTo>
                  <a:lnTo>
                    <a:pt x="178413" y="278279"/>
                  </a:lnTo>
                  <a:lnTo>
                    <a:pt x="187163" y="272271"/>
                  </a:lnTo>
                  <a:lnTo>
                    <a:pt x="187163" y="266485"/>
                  </a:lnTo>
                  <a:lnTo>
                    <a:pt x="196198" y="260477"/>
                  </a:lnTo>
                  <a:lnTo>
                    <a:pt x="196198" y="254691"/>
                  </a:lnTo>
                  <a:lnTo>
                    <a:pt x="196198" y="248682"/>
                  </a:lnTo>
                  <a:lnTo>
                    <a:pt x="198290" y="236777"/>
                  </a:lnTo>
                  <a:lnTo>
                    <a:pt x="198290" y="242785"/>
                  </a:lnTo>
                  <a:lnTo>
                    <a:pt x="205137" y="230991"/>
                  </a:lnTo>
                  <a:lnTo>
                    <a:pt x="205137" y="224982"/>
                  </a:lnTo>
                  <a:lnTo>
                    <a:pt x="205613" y="218974"/>
                  </a:lnTo>
                  <a:lnTo>
                    <a:pt x="213982" y="213188"/>
                  </a:lnTo>
                  <a:lnTo>
                    <a:pt x="213982" y="207179"/>
                  </a:lnTo>
                  <a:lnTo>
                    <a:pt x="249741" y="201394"/>
                  </a:lnTo>
                  <a:lnTo>
                    <a:pt x="249741" y="195385"/>
                  </a:lnTo>
                  <a:lnTo>
                    <a:pt x="256969" y="189488"/>
                  </a:lnTo>
                  <a:lnTo>
                    <a:pt x="264387" y="183480"/>
                  </a:lnTo>
                  <a:lnTo>
                    <a:pt x="267620" y="177694"/>
                  </a:lnTo>
                  <a:lnTo>
                    <a:pt x="271805" y="171685"/>
                  </a:lnTo>
                  <a:lnTo>
                    <a:pt x="276370" y="165899"/>
                  </a:lnTo>
                  <a:lnTo>
                    <a:pt x="285405" y="159891"/>
                  </a:lnTo>
                  <a:lnTo>
                    <a:pt x="294249" y="153882"/>
                  </a:lnTo>
                  <a:lnTo>
                    <a:pt x="320973" y="148096"/>
                  </a:lnTo>
                  <a:lnTo>
                    <a:pt x="337902" y="142088"/>
                  </a:lnTo>
                  <a:lnTo>
                    <a:pt x="338853" y="136191"/>
                  </a:lnTo>
                  <a:lnTo>
                    <a:pt x="356637" y="130182"/>
                  </a:lnTo>
                  <a:lnTo>
                    <a:pt x="356637" y="124397"/>
                  </a:lnTo>
                  <a:lnTo>
                    <a:pt x="367193" y="118388"/>
                  </a:lnTo>
                  <a:lnTo>
                    <a:pt x="374611" y="112602"/>
                  </a:lnTo>
                  <a:lnTo>
                    <a:pt x="381839" y="106594"/>
                  </a:lnTo>
                  <a:lnTo>
                    <a:pt x="383456" y="100697"/>
                  </a:lnTo>
                  <a:lnTo>
                    <a:pt x="392396" y="94688"/>
                  </a:lnTo>
                  <a:lnTo>
                    <a:pt x="401240" y="88791"/>
                  </a:lnTo>
                  <a:lnTo>
                    <a:pt x="410275" y="82894"/>
                  </a:lnTo>
                  <a:lnTo>
                    <a:pt x="440708" y="76885"/>
                  </a:lnTo>
                  <a:lnTo>
                    <a:pt x="455354" y="71099"/>
                  </a:lnTo>
                  <a:lnTo>
                    <a:pt x="477323" y="65091"/>
                  </a:lnTo>
                  <a:lnTo>
                    <a:pt x="499482" y="59305"/>
                  </a:lnTo>
                  <a:lnTo>
                    <a:pt x="536192" y="53297"/>
                  </a:lnTo>
                  <a:lnTo>
                    <a:pt x="550743" y="47399"/>
                  </a:lnTo>
                  <a:lnTo>
                    <a:pt x="587548" y="41391"/>
                  </a:lnTo>
                  <a:lnTo>
                    <a:pt x="631676" y="35605"/>
                  </a:lnTo>
                  <a:lnTo>
                    <a:pt x="633102" y="29597"/>
                  </a:lnTo>
                  <a:lnTo>
                    <a:pt x="651077" y="23811"/>
                  </a:lnTo>
                  <a:lnTo>
                    <a:pt x="668861" y="17802"/>
                  </a:lnTo>
                  <a:lnTo>
                    <a:pt x="695490" y="11794"/>
                  </a:lnTo>
                  <a:lnTo>
                    <a:pt x="749128" y="0"/>
                  </a:lnTo>
                  <a:lnTo>
                    <a:pt x="749128" y="6008"/>
                  </a:lnTo>
                </a:path>
              </a:pathLst>
            </a:custGeom>
            <a:ln w="6607">
              <a:solidFill>
                <a:srgbClr val="1A85FF"/>
              </a:solidFill>
            </a:ln>
          </p:spPr>
          <p:txBody>
            <a:bodyPr wrap="square" lIns="0" tIns="0" rIns="0" bIns="0" rtlCol="0"/>
            <a:lstStyle/>
            <a:p>
              <a:endParaRPr/>
            </a:p>
          </p:txBody>
        </p:sp>
        <p:sp>
          <p:nvSpPr>
            <p:cNvPr id="106" name="object 106"/>
            <p:cNvSpPr/>
            <p:nvPr/>
          </p:nvSpPr>
          <p:spPr>
            <a:xfrm>
              <a:off x="8322330" y="2284358"/>
              <a:ext cx="749300" cy="868680"/>
            </a:xfrm>
            <a:custGeom>
              <a:avLst/>
              <a:gdLst/>
              <a:ahLst/>
              <a:cxnLst/>
              <a:rect l="l" t="t" r="r" b="b"/>
              <a:pathLst>
                <a:path w="749300" h="868680">
                  <a:moveTo>
                    <a:pt x="0" y="860876"/>
                  </a:moveTo>
                  <a:lnTo>
                    <a:pt x="0" y="868553"/>
                  </a:lnTo>
                  <a:lnTo>
                    <a:pt x="26724" y="845521"/>
                  </a:lnTo>
                  <a:lnTo>
                    <a:pt x="26724" y="853198"/>
                  </a:lnTo>
                  <a:lnTo>
                    <a:pt x="29291" y="837843"/>
                  </a:lnTo>
                  <a:lnTo>
                    <a:pt x="35758" y="822377"/>
                  </a:lnTo>
                  <a:lnTo>
                    <a:pt x="35758" y="830166"/>
                  </a:lnTo>
                  <a:lnTo>
                    <a:pt x="53543" y="799345"/>
                  </a:lnTo>
                  <a:lnTo>
                    <a:pt x="53543" y="768746"/>
                  </a:lnTo>
                  <a:lnTo>
                    <a:pt x="53543" y="761069"/>
                  </a:lnTo>
                  <a:lnTo>
                    <a:pt x="53543" y="814700"/>
                  </a:lnTo>
                  <a:lnTo>
                    <a:pt x="53543" y="753391"/>
                  </a:lnTo>
                  <a:lnTo>
                    <a:pt x="53543" y="737925"/>
                  </a:lnTo>
                  <a:lnTo>
                    <a:pt x="53543" y="776424"/>
                  </a:lnTo>
                  <a:lnTo>
                    <a:pt x="53543" y="745714"/>
                  </a:lnTo>
                  <a:lnTo>
                    <a:pt x="53543" y="807022"/>
                  </a:lnTo>
                  <a:lnTo>
                    <a:pt x="53543" y="791890"/>
                  </a:lnTo>
                  <a:lnTo>
                    <a:pt x="53543" y="784101"/>
                  </a:lnTo>
                  <a:lnTo>
                    <a:pt x="58678" y="714893"/>
                  </a:lnTo>
                  <a:lnTo>
                    <a:pt x="58678" y="730248"/>
                  </a:lnTo>
                  <a:lnTo>
                    <a:pt x="58678" y="722570"/>
                  </a:lnTo>
                  <a:lnTo>
                    <a:pt x="62387" y="699538"/>
                  </a:lnTo>
                  <a:lnTo>
                    <a:pt x="62387" y="691749"/>
                  </a:lnTo>
                  <a:lnTo>
                    <a:pt x="62387" y="707215"/>
                  </a:lnTo>
                  <a:lnTo>
                    <a:pt x="66096" y="676394"/>
                  </a:lnTo>
                  <a:lnTo>
                    <a:pt x="66096" y="684072"/>
                  </a:lnTo>
                  <a:lnTo>
                    <a:pt x="66096" y="668717"/>
                  </a:lnTo>
                  <a:lnTo>
                    <a:pt x="71327" y="653362"/>
                  </a:lnTo>
                  <a:lnTo>
                    <a:pt x="71327" y="661039"/>
                  </a:lnTo>
                  <a:lnTo>
                    <a:pt x="80362" y="645573"/>
                  </a:lnTo>
                  <a:lnTo>
                    <a:pt x="80362" y="637896"/>
                  </a:lnTo>
                  <a:lnTo>
                    <a:pt x="80837" y="630218"/>
                  </a:lnTo>
                  <a:lnTo>
                    <a:pt x="80837" y="607297"/>
                  </a:lnTo>
                  <a:lnTo>
                    <a:pt x="80837" y="614975"/>
                  </a:lnTo>
                  <a:lnTo>
                    <a:pt x="80837" y="622763"/>
                  </a:lnTo>
                  <a:lnTo>
                    <a:pt x="88160" y="599620"/>
                  </a:lnTo>
                  <a:lnTo>
                    <a:pt x="95388" y="584265"/>
                  </a:lnTo>
                  <a:lnTo>
                    <a:pt x="95388" y="591942"/>
                  </a:lnTo>
                  <a:lnTo>
                    <a:pt x="98146" y="568910"/>
                  </a:lnTo>
                  <a:lnTo>
                    <a:pt x="98146" y="576587"/>
                  </a:lnTo>
                  <a:lnTo>
                    <a:pt x="102806" y="538089"/>
                  </a:lnTo>
                  <a:lnTo>
                    <a:pt x="102806" y="561121"/>
                  </a:lnTo>
                  <a:lnTo>
                    <a:pt x="102806" y="545766"/>
                  </a:lnTo>
                  <a:lnTo>
                    <a:pt x="102806" y="553444"/>
                  </a:lnTo>
                  <a:lnTo>
                    <a:pt x="106991" y="530411"/>
                  </a:lnTo>
                  <a:lnTo>
                    <a:pt x="115930" y="514945"/>
                  </a:lnTo>
                  <a:lnTo>
                    <a:pt x="115930" y="522734"/>
                  </a:lnTo>
                  <a:lnTo>
                    <a:pt x="115930" y="507268"/>
                  </a:lnTo>
                  <a:lnTo>
                    <a:pt x="124775" y="468769"/>
                  </a:lnTo>
                  <a:lnTo>
                    <a:pt x="124775" y="453637"/>
                  </a:lnTo>
                  <a:lnTo>
                    <a:pt x="124775" y="461314"/>
                  </a:lnTo>
                  <a:lnTo>
                    <a:pt x="124775" y="491913"/>
                  </a:lnTo>
                  <a:lnTo>
                    <a:pt x="124775" y="476558"/>
                  </a:lnTo>
                  <a:lnTo>
                    <a:pt x="124775" y="499590"/>
                  </a:lnTo>
                  <a:lnTo>
                    <a:pt x="124775" y="445959"/>
                  </a:lnTo>
                  <a:lnTo>
                    <a:pt x="124775" y="484235"/>
                  </a:lnTo>
                  <a:lnTo>
                    <a:pt x="133810" y="430493"/>
                  </a:lnTo>
                  <a:lnTo>
                    <a:pt x="133810" y="407461"/>
                  </a:lnTo>
                  <a:lnTo>
                    <a:pt x="133810" y="415138"/>
                  </a:lnTo>
                  <a:lnTo>
                    <a:pt x="133810" y="422816"/>
                  </a:lnTo>
                  <a:lnTo>
                    <a:pt x="133810" y="438171"/>
                  </a:lnTo>
                  <a:lnTo>
                    <a:pt x="139516" y="399783"/>
                  </a:lnTo>
                  <a:lnTo>
                    <a:pt x="142750" y="376640"/>
                  </a:lnTo>
                  <a:lnTo>
                    <a:pt x="142750" y="384317"/>
                  </a:lnTo>
                  <a:lnTo>
                    <a:pt x="142750" y="368962"/>
                  </a:lnTo>
                  <a:lnTo>
                    <a:pt x="142750" y="391995"/>
                  </a:lnTo>
                  <a:lnTo>
                    <a:pt x="151594" y="361285"/>
                  </a:lnTo>
                  <a:lnTo>
                    <a:pt x="151594" y="353607"/>
                  </a:lnTo>
                  <a:lnTo>
                    <a:pt x="154162" y="322786"/>
                  </a:lnTo>
                  <a:lnTo>
                    <a:pt x="154162" y="330464"/>
                  </a:lnTo>
                  <a:lnTo>
                    <a:pt x="154162" y="338141"/>
                  </a:lnTo>
                  <a:lnTo>
                    <a:pt x="154162" y="307431"/>
                  </a:lnTo>
                  <a:lnTo>
                    <a:pt x="154162" y="345930"/>
                  </a:lnTo>
                  <a:lnTo>
                    <a:pt x="154162" y="315109"/>
                  </a:lnTo>
                  <a:lnTo>
                    <a:pt x="168903" y="299754"/>
                  </a:lnTo>
                  <a:lnTo>
                    <a:pt x="169378" y="292188"/>
                  </a:lnTo>
                  <a:lnTo>
                    <a:pt x="178413" y="284510"/>
                  </a:lnTo>
                  <a:lnTo>
                    <a:pt x="178413" y="276833"/>
                  </a:lnTo>
                  <a:lnTo>
                    <a:pt x="196198" y="269155"/>
                  </a:lnTo>
                  <a:lnTo>
                    <a:pt x="198290" y="253689"/>
                  </a:lnTo>
                  <a:lnTo>
                    <a:pt x="198290" y="261367"/>
                  </a:lnTo>
                  <a:lnTo>
                    <a:pt x="205137" y="246012"/>
                  </a:lnTo>
                  <a:lnTo>
                    <a:pt x="205137" y="238334"/>
                  </a:lnTo>
                  <a:lnTo>
                    <a:pt x="213982" y="230657"/>
                  </a:lnTo>
                  <a:lnTo>
                    <a:pt x="249741" y="222979"/>
                  </a:lnTo>
                  <a:lnTo>
                    <a:pt x="249741" y="215191"/>
                  </a:lnTo>
                  <a:lnTo>
                    <a:pt x="256969" y="207513"/>
                  </a:lnTo>
                  <a:lnTo>
                    <a:pt x="271805" y="199836"/>
                  </a:lnTo>
                  <a:lnTo>
                    <a:pt x="276370" y="192158"/>
                  </a:lnTo>
                  <a:lnTo>
                    <a:pt x="294249" y="184481"/>
                  </a:lnTo>
                  <a:lnTo>
                    <a:pt x="337902" y="176803"/>
                  </a:lnTo>
                  <a:lnTo>
                    <a:pt x="356637" y="161337"/>
                  </a:lnTo>
                  <a:lnTo>
                    <a:pt x="356637" y="153660"/>
                  </a:lnTo>
                  <a:lnTo>
                    <a:pt x="356637" y="169015"/>
                  </a:lnTo>
                  <a:lnTo>
                    <a:pt x="356637" y="145982"/>
                  </a:lnTo>
                  <a:lnTo>
                    <a:pt x="367193" y="138305"/>
                  </a:lnTo>
                  <a:lnTo>
                    <a:pt x="381839" y="123061"/>
                  </a:lnTo>
                  <a:lnTo>
                    <a:pt x="381839" y="130739"/>
                  </a:lnTo>
                  <a:lnTo>
                    <a:pt x="383456" y="115384"/>
                  </a:lnTo>
                  <a:lnTo>
                    <a:pt x="392396" y="107706"/>
                  </a:lnTo>
                  <a:lnTo>
                    <a:pt x="401240" y="100029"/>
                  </a:lnTo>
                  <a:lnTo>
                    <a:pt x="401240" y="92351"/>
                  </a:lnTo>
                  <a:lnTo>
                    <a:pt x="455354" y="84563"/>
                  </a:lnTo>
                  <a:lnTo>
                    <a:pt x="455354" y="76885"/>
                  </a:lnTo>
                  <a:lnTo>
                    <a:pt x="499482" y="69208"/>
                  </a:lnTo>
                  <a:lnTo>
                    <a:pt x="536192" y="61530"/>
                  </a:lnTo>
                  <a:lnTo>
                    <a:pt x="550743" y="53853"/>
                  </a:lnTo>
                  <a:lnTo>
                    <a:pt x="631676" y="30709"/>
                  </a:lnTo>
                  <a:lnTo>
                    <a:pt x="631676" y="38387"/>
                  </a:lnTo>
                  <a:lnTo>
                    <a:pt x="631676" y="46175"/>
                  </a:lnTo>
                  <a:lnTo>
                    <a:pt x="651077" y="23032"/>
                  </a:lnTo>
                  <a:lnTo>
                    <a:pt x="695490" y="15354"/>
                  </a:lnTo>
                  <a:lnTo>
                    <a:pt x="749128" y="7677"/>
                  </a:lnTo>
                  <a:lnTo>
                    <a:pt x="749128" y="0"/>
                  </a:lnTo>
                </a:path>
              </a:pathLst>
            </a:custGeom>
            <a:ln w="6608">
              <a:solidFill>
                <a:srgbClr val="D31158"/>
              </a:solidFill>
            </a:ln>
          </p:spPr>
          <p:txBody>
            <a:bodyPr wrap="square" lIns="0" tIns="0" rIns="0" bIns="0" rtlCol="0"/>
            <a:lstStyle/>
            <a:p>
              <a:endParaRPr/>
            </a:p>
          </p:txBody>
        </p:sp>
        <p:sp>
          <p:nvSpPr>
            <p:cNvPr id="107" name="object 107"/>
            <p:cNvSpPr/>
            <p:nvPr/>
          </p:nvSpPr>
          <p:spPr>
            <a:xfrm>
              <a:off x="8322330" y="2284358"/>
              <a:ext cx="749300" cy="873125"/>
            </a:xfrm>
            <a:custGeom>
              <a:avLst/>
              <a:gdLst/>
              <a:ahLst/>
              <a:cxnLst/>
              <a:rect l="l" t="t" r="r" b="b"/>
              <a:pathLst>
                <a:path w="749300" h="873125">
                  <a:moveTo>
                    <a:pt x="0" y="872893"/>
                  </a:moveTo>
                  <a:lnTo>
                    <a:pt x="0" y="869555"/>
                  </a:lnTo>
                  <a:lnTo>
                    <a:pt x="0" y="866328"/>
                  </a:lnTo>
                  <a:lnTo>
                    <a:pt x="0" y="862990"/>
                  </a:lnTo>
                  <a:lnTo>
                    <a:pt x="22063" y="859541"/>
                  </a:lnTo>
                  <a:lnTo>
                    <a:pt x="26724" y="846300"/>
                  </a:lnTo>
                  <a:lnTo>
                    <a:pt x="26724" y="849415"/>
                  </a:lnTo>
                  <a:lnTo>
                    <a:pt x="26724" y="856203"/>
                  </a:lnTo>
                  <a:lnTo>
                    <a:pt x="26724" y="852864"/>
                  </a:lnTo>
                  <a:lnTo>
                    <a:pt x="29291" y="842850"/>
                  </a:lnTo>
                  <a:lnTo>
                    <a:pt x="29291" y="839512"/>
                  </a:lnTo>
                  <a:lnTo>
                    <a:pt x="35758" y="829610"/>
                  </a:lnTo>
                  <a:lnTo>
                    <a:pt x="35758" y="826160"/>
                  </a:lnTo>
                  <a:lnTo>
                    <a:pt x="35758" y="832725"/>
                  </a:lnTo>
                  <a:lnTo>
                    <a:pt x="35758" y="836174"/>
                  </a:lnTo>
                  <a:lnTo>
                    <a:pt x="35758" y="822822"/>
                  </a:lnTo>
                  <a:lnTo>
                    <a:pt x="36709" y="819484"/>
                  </a:lnTo>
                  <a:lnTo>
                    <a:pt x="44032" y="816035"/>
                  </a:lnTo>
                  <a:lnTo>
                    <a:pt x="44032" y="812697"/>
                  </a:lnTo>
                  <a:lnTo>
                    <a:pt x="44603" y="809470"/>
                  </a:lnTo>
                  <a:lnTo>
                    <a:pt x="44603" y="806132"/>
                  </a:lnTo>
                  <a:lnTo>
                    <a:pt x="53543" y="785993"/>
                  </a:lnTo>
                  <a:lnTo>
                    <a:pt x="53543" y="749274"/>
                  </a:lnTo>
                  <a:lnTo>
                    <a:pt x="53543" y="789442"/>
                  </a:lnTo>
                  <a:lnTo>
                    <a:pt x="53543" y="779317"/>
                  </a:lnTo>
                  <a:lnTo>
                    <a:pt x="53543" y="745825"/>
                  </a:lnTo>
                  <a:lnTo>
                    <a:pt x="53543" y="762515"/>
                  </a:lnTo>
                  <a:lnTo>
                    <a:pt x="53543" y="772641"/>
                  </a:lnTo>
                  <a:lnTo>
                    <a:pt x="53543" y="799345"/>
                  </a:lnTo>
                  <a:lnTo>
                    <a:pt x="53543" y="796007"/>
                  </a:lnTo>
                  <a:lnTo>
                    <a:pt x="53543" y="775867"/>
                  </a:lnTo>
                  <a:lnTo>
                    <a:pt x="53543" y="755839"/>
                  </a:lnTo>
                  <a:lnTo>
                    <a:pt x="53543" y="782655"/>
                  </a:lnTo>
                  <a:lnTo>
                    <a:pt x="53543" y="739149"/>
                  </a:lnTo>
                  <a:lnTo>
                    <a:pt x="53543" y="752613"/>
                  </a:lnTo>
                  <a:lnTo>
                    <a:pt x="53543" y="802683"/>
                  </a:lnTo>
                  <a:lnTo>
                    <a:pt x="53543" y="769303"/>
                  </a:lnTo>
                  <a:lnTo>
                    <a:pt x="53543" y="792780"/>
                  </a:lnTo>
                  <a:lnTo>
                    <a:pt x="53543" y="765965"/>
                  </a:lnTo>
                  <a:lnTo>
                    <a:pt x="53543" y="742487"/>
                  </a:lnTo>
                  <a:lnTo>
                    <a:pt x="53543" y="759177"/>
                  </a:lnTo>
                  <a:lnTo>
                    <a:pt x="58678" y="735922"/>
                  </a:lnTo>
                  <a:lnTo>
                    <a:pt x="58678" y="715783"/>
                  </a:lnTo>
                  <a:lnTo>
                    <a:pt x="58678" y="722348"/>
                  </a:lnTo>
                  <a:lnTo>
                    <a:pt x="58678" y="729135"/>
                  </a:lnTo>
                  <a:lnTo>
                    <a:pt x="58678" y="719010"/>
                  </a:lnTo>
                  <a:lnTo>
                    <a:pt x="58678" y="725797"/>
                  </a:lnTo>
                  <a:lnTo>
                    <a:pt x="58678" y="732473"/>
                  </a:lnTo>
                  <a:lnTo>
                    <a:pt x="62387" y="709107"/>
                  </a:lnTo>
                  <a:lnTo>
                    <a:pt x="62387" y="699093"/>
                  </a:lnTo>
                  <a:lnTo>
                    <a:pt x="62387" y="705658"/>
                  </a:lnTo>
                  <a:lnTo>
                    <a:pt x="62387" y="702320"/>
                  </a:lnTo>
                  <a:lnTo>
                    <a:pt x="62387" y="712445"/>
                  </a:lnTo>
                  <a:lnTo>
                    <a:pt x="62387" y="695755"/>
                  </a:lnTo>
                  <a:lnTo>
                    <a:pt x="62387" y="692306"/>
                  </a:lnTo>
                  <a:lnTo>
                    <a:pt x="66096" y="682180"/>
                  </a:lnTo>
                  <a:lnTo>
                    <a:pt x="66096" y="688968"/>
                  </a:lnTo>
                  <a:lnTo>
                    <a:pt x="66096" y="685630"/>
                  </a:lnTo>
                  <a:lnTo>
                    <a:pt x="66096" y="679065"/>
                  </a:lnTo>
                  <a:lnTo>
                    <a:pt x="71327" y="652138"/>
                  </a:lnTo>
                  <a:lnTo>
                    <a:pt x="71327" y="662375"/>
                  </a:lnTo>
                  <a:lnTo>
                    <a:pt x="71327" y="665490"/>
                  </a:lnTo>
                  <a:lnTo>
                    <a:pt x="71327" y="672277"/>
                  </a:lnTo>
                  <a:lnTo>
                    <a:pt x="71327" y="648800"/>
                  </a:lnTo>
                  <a:lnTo>
                    <a:pt x="71327" y="675615"/>
                  </a:lnTo>
                  <a:lnTo>
                    <a:pt x="71327" y="668939"/>
                  </a:lnTo>
                  <a:lnTo>
                    <a:pt x="71327" y="658925"/>
                  </a:lnTo>
                  <a:lnTo>
                    <a:pt x="71327" y="655587"/>
                  </a:lnTo>
                  <a:lnTo>
                    <a:pt x="71327" y="645462"/>
                  </a:lnTo>
                  <a:lnTo>
                    <a:pt x="71327" y="642235"/>
                  </a:lnTo>
                  <a:lnTo>
                    <a:pt x="73419" y="635448"/>
                  </a:lnTo>
                  <a:lnTo>
                    <a:pt x="73419" y="638897"/>
                  </a:lnTo>
                  <a:lnTo>
                    <a:pt x="73419" y="632110"/>
                  </a:lnTo>
                  <a:lnTo>
                    <a:pt x="80362" y="625545"/>
                  </a:lnTo>
                  <a:lnTo>
                    <a:pt x="80362" y="628772"/>
                  </a:lnTo>
                  <a:lnTo>
                    <a:pt x="80362" y="622207"/>
                  </a:lnTo>
                  <a:lnTo>
                    <a:pt x="80362" y="618758"/>
                  </a:lnTo>
                  <a:lnTo>
                    <a:pt x="80837" y="608632"/>
                  </a:lnTo>
                  <a:lnTo>
                    <a:pt x="80837" y="612082"/>
                  </a:lnTo>
                  <a:lnTo>
                    <a:pt x="80837" y="615420"/>
                  </a:lnTo>
                  <a:lnTo>
                    <a:pt x="80837" y="602068"/>
                  </a:lnTo>
                  <a:lnTo>
                    <a:pt x="80837" y="598730"/>
                  </a:lnTo>
                  <a:lnTo>
                    <a:pt x="80837" y="595280"/>
                  </a:lnTo>
                  <a:lnTo>
                    <a:pt x="80837" y="605406"/>
                  </a:lnTo>
                  <a:lnTo>
                    <a:pt x="88160" y="588716"/>
                  </a:lnTo>
                  <a:lnTo>
                    <a:pt x="88160" y="582040"/>
                  </a:lnTo>
                  <a:lnTo>
                    <a:pt x="88160" y="585378"/>
                  </a:lnTo>
                  <a:lnTo>
                    <a:pt x="88160" y="591942"/>
                  </a:lnTo>
                  <a:lnTo>
                    <a:pt x="89206" y="578590"/>
                  </a:lnTo>
                  <a:lnTo>
                    <a:pt x="98146" y="558562"/>
                  </a:lnTo>
                  <a:lnTo>
                    <a:pt x="98146" y="545210"/>
                  </a:lnTo>
                  <a:lnTo>
                    <a:pt x="98146" y="551997"/>
                  </a:lnTo>
                  <a:lnTo>
                    <a:pt x="98146" y="555113"/>
                  </a:lnTo>
                  <a:lnTo>
                    <a:pt x="98146" y="548548"/>
                  </a:lnTo>
                  <a:lnTo>
                    <a:pt x="102806" y="538423"/>
                  </a:lnTo>
                  <a:lnTo>
                    <a:pt x="102806" y="525071"/>
                  </a:lnTo>
                  <a:lnTo>
                    <a:pt x="102806" y="521733"/>
                  </a:lnTo>
                  <a:lnTo>
                    <a:pt x="102806" y="528520"/>
                  </a:lnTo>
                  <a:lnTo>
                    <a:pt x="102806" y="541872"/>
                  </a:lnTo>
                  <a:lnTo>
                    <a:pt x="102806" y="531858"/>
                  </a:lnTo>
                  <a:lnTo>
                    <a:pt x="102806" y="535085"/>
                  </a:lnTo>
                  <a:lnTo>
                    <a:pt x="106991" y="514945"/>
                  </a:lnTo>
                  <a:lnTo>
                    <a:pt x="106991" y="518395"/>
                  </a:lnTo>
                  <a:lnTo>
                    <a:pt x="110224" y="511830"/>
                  </a:lnTo>
                  <a:lnTo>
                    <a:pt x="110224" y="508380"/>
                  </a:lnTo>
                  <a:lnTo>
                    <a:pt x="115930" y="501704"/>
                  </a:lnTo>
                  <a:lnTo>
                    <a:pt x="115930" y="498255"/>
                  </a:lnTo>
                  <a:lnTo>
                    <a:pt x="115930" y="495140"/>
                  </a:lnTo>
                  <a:lnTo>
                    <a:pt x="115930" y="488352"/>
                  </a:lnTo>
                  <a:lnTo>
                    <a:pt x="115930" y="505042"/>
                  </a:lnTo>
                  <a:lnTo>
                    <a:pt x="115930" y="491690"/>
                  </a:lnTo>
                  <a:lnTo>
                    <a:pt x="117547" y="484903"/>
                  </a:lnTo>
                  <a:lnTo>
                    <a:pt x="117547" y="481565"/>
                  </a:lnTo>
                  <a:lnTo>
                    <a:pt x="124775" y="475000"/>
                  </a:lnTo>
                  <a:lnTo>
                    <a:pt x="124775" y="434833"/>
                  </a:lnTo>
                  <a:lnTo>
                    <a:pt x="124775" y="431495"/>
                  </a:lnTo>
                  <a:lnTo>
                    <a:pt x="124775" y="478227"/>
                  </a:lnTo>
                  <a:lnTo>
                    <a:pt x="124775" y="448185"/>
                  </a:lnTo>
                  <a:lnTo>
                    <a:pt x="124775" y="441397"/>
                  </a:lnTo>
                  <a:lnTo>
                    <a:pt x="124775" y="444847"/>
                  </a:lnTo>
                  <a:lnTo>
                    <a:pt x="124775" y="458310"/>
                  </a:lnTo>
                  <a:lnTo>
                    <a:pt x="124775" y="424707"/>
                  </a:lnTo>
                  <a:lnTo>
                    <a:pt x="124775" y="421481"/>
                  </a:lnTo>
                  <a:lnTo>
                    <a:pt x="124775" y="464875"/>
                  </a:lnTo>
                  <a:lnTo>
                    <a:pt x="124775" y="461537"/>
                  </a:lnTo>
                  <a:lnTo>
                    <a:pt x="124775" y="471662"/>
                  </a:lnTo>
                  <a:lnTo>
                    <a:pt x="124775" y="451523"/>
                  </a:lnTo>
                  <a:lnTo>
                    <a:pt x="124775" y="438171"/>
                  </a:lnTo>
                  <a:lnTo>
                    <a:pt x="124775" y="454972"/>
                  </a:lnTo>
                  <a:lnTo>
                    <a:pt x="124775" y="428045"/>
                  </a:lnTo>
                  <a:lnTo>
                    <a:pt x="124775" y="468213"/>
                  </a:lnTo>
                  <a:lnTo>
                    <a:pt x="133810" y="414805"/>
                  </a:lnTo>
                  <a:lnTo>
                    <a:pt x="133810" y="418143"/>
                  </a:lnTo>
                  <a:lnTo>
                    <a:pt x="133810" y="401452"/>
                  </a:lnTo>
                  <a:lnTo>
                    <a:pt x="133810" y="394665"/>
                  </a:lnTo>
                  <a:lnTo>
                    <a:pt x="133810" y="398003"/>
                  </a:lnTo>
                  <a:lnTo>
                    <a:pt x="133810" y="408017"/>
                  </a:lnTo>
                  <a:lnTo>
                    <a:pt x="133810" y="411355"/>
                  </a:lnTo>
                  <a:lnTo>
                    <a:pt x="133810" y="391327"/>
                  </a:lnTo>
                  <a:lnTo>
                    <a:pt x="133810" y="404679"/>
                  </a:lnTo>
                  <a:lnTo>
                    <a:pt x="139516" y="387878"/>
                  </a:lnTo>
                  <a:lnTo>
                    <a:pt x="139516" y="384762"/>
                  </a:lnTo>
                  <a:lnTo>
                    <a:pt x="142750" y="371188"/>
                  </a:lnTo>
                  <a:lnTo>
                    <a:pt x="142750" y="364623"/>
                  </a:lnTo>
                  <a:lnTo>
                    <a:pt x="142750" y="377975"/>
                  </a:lnTo>
                  <a:lnTo>
                    <a:pt x="142750" y="367850"/>
                  </a:lnTo>
                  <a:lnTo>
                    <a:pt x="142750" y="361285"/>
                  </a:lnTo>
                  <a:lnTo>
                    <a:pt x="142750" y="381313"/>
                  </a:lnTo>
                  <a:lnTo>
                    <a:pt x="142750" y="374637"/>
                  </a:lnTo>
                  <a:lnTo>
                    <a:pt x="146934" y="354498"/>
                  </a:lnTo>
                  <a:lnTo>
                    <a:pt x="146934" y="357836"/>
                  </a:lnTo>
                  <a:lnTo>
                    <a:pt x="151594" y="351160"/>
                  </a:lnTo>
                  <a:lnTo>
                    <a:pt x="151594" y="341145"/>
                  </a:lnTo>
                  <a:lnTo>
                    <a:pt x="151594" y="344595"/>
                  </a:lnTo>
                  <a:lnTo>
                    <a:pt x="151594" y="347933"/>
                  </a:lnTo>
                  <a:lnTo>
                    <a:pt x="151594" y="337807"/>
                  </a:lnTo>
                  <a:lnTo>
                    <a:pt x="154162" y="331020"/>
                  </a:lnTo>
                  <a:lnTo>
                    <a:pt x="154162" y="324455"/>
                  </a:lnTo>
                  <a:lnTo>
                    <a:pt x="154162" y="327905"/>
                  </a:lnTo>
                  <a:lnTo>
                    <a:pt x="154162" y="317668"/>
                  </a:lnTo>
                  <a:lnTo>
                    <a:pt x="154162" y="334469"/>
                  </a:lnTo>
                  <a:lnTo>
                    <a:pt x="154162" y="321117"/>
                  </a:lnTo>
                  <a:lnTo>
                    <a:pt x="154162" y="314330"/>
                  </a:lnTo>
                  <a:lnTo>
                    <a:pt x="160534" y="311103"/>
                  </a:lnTo>
                  <a:lnTo>
                    <a:pt x="168903" y="304427"/>
                  </a:lnTo>
                  <a:lnTo>
                    <a:pt x="168903" y="307765"/>
                  </a:lnTo>
                  <a:lnTo>
                    <a:pt x="168903" y="300978"/>
                  </a:lnTo>
                  <a:lnTo>
                    <a:pt x="169378" y="291075"/>
                  </a:lnTo>
                  <a:lnTo>
                    <a:pt x="169378" y="297640"/>
                  </a:lnTo>
                  <a:lnTo>
                    <a:pt x="169378" y="294302"/>
                  </a:lnTo>
                  <a:lnTo>
                    <a:pt x="178413" y="284288"/>
                  </a:lnTo>
                  <a:lnTo>
                    <a:pt x="178413" y="277501"/>
                  </a:lnTo>
                  <a:lnTo>
                    <a:pt x="178413" y="280950"/>
                  </a:lnTo>
                  <a:lnTo>
                    <a:pt x="178413" y="287737"/>
                  </a:lnTo>
                  <a:lnTo>
                    <a:pt x="187163" y="270936"/>
                  </a:lnTo>
                  <a:lnTo>
                    <a:pt x="187163" y="274385"/>
                  </a:lnTo>
                  <a:lnTo>
                    <a:pt x="196198" y="260810"/>
                  </a:lnTo>
                  <a:lnTo>
                    <a:pt x="196198" y="264260"/>
                  </a:lnTo>
                  <a:lnTo>
                    <a:pt x="196198" y="257472"/>
                  </a:lnTo>
                  <a:lnTo>
                    <a:pt x="196198" y="267598"/>
                  </a:lnTo>
                  <a:lnTo>
                    <a:pt x="198290" y="247570"/>
                  </a:lnTo>
                  <a:lnTo>
                    <a:pt x="198290" y="244120"/>
                  </a:lnTo>
                  <a:lnTo>
                    <a:pt x="198290" y="254246"/>
                  </a:lnTo>
                  <a:lnTo>
                    <a:pt x="198290" y="250908"/>
                  </a:lnTo>
                  <a:lnTo>
                    <a:pt x="205137" y="230768"/>
                  </a:lnTo>
                  <a:lnTo>
                    <a:pt x="205137" y="234217"/>
                  </a:lnTo>
                  <a:lnTo>
                    <a:pt x="205137" y="240782"/>
                  </a:lnTo>
                  <a:lnTo>
                    <a:pt x="205137" y="237444"/>
                  </a:lnTo>
                  <a:lnTo>
                    <a:pt x="205613" y="227430"/>
                  </a:lnTo>
                  <a:lnTo>
                    <a:pt x="213982" y="220643"/>
                  </a:lnTo>
                  <a:lnTo>
                    <a:pt x="213982" y="217527"/>
                  </a:lnTo>
                  <a:lnTo>
                    <a:pt x="213982" y="224092"/>
                  </a:lnTo>
                  <a:lnTo>
                    <a:pt x="249741" y="203953"/>
                  </a:lnTo>
                  <a:lnTo>
                    <a:pt x="249741" y="207402"/>
                  </a:lnTo>
                  <a:lnTo>
                    <a:pt x="249741" y="214078"/>
                  </a:lnTo>
                  <a:lnTo>
                    <a:pt x="249741" y="210740"/>
                  </a:lnTo>
                  <a:lnTo>
                    <a:pt x="256969" y="197388"/>
                  </a:lnTo>
                  <a:lnTo>
                    <a:pt x="256969" y="200615"/>
                  </a:lnTo>
                  <a:lnTo>
                    <a:pt x="264387" y="194050"/>
                  </a:lnTo>
                  <a:lnTo>
                    <a:pt x="267620" y="190601"/>
                  </a:lnTo>
                  <a:lnTo>
                    <a:pt x="271805" y="187263"/>
                  </a:lnTo>
                  <a:lnTo>
                    <a:pt x="271805" y="183925"/>
                  </a:lnTo>
                  <a:lnTo>
                    <a:pt x="276370" y="180698"/>
                  </a:lnTo>
                  <a:lnTo>
                    <a:pt x="276370" y="177360"/>
                  </a:lnTo>
                  <a:lnTo>
                    <a:pt x="285405" y="173911"/>
                  </a:lnTo>
                  <a:lnTo>
                    <a:pt x="294249" y="170572"/>
                  </a:lnTo>
                  <a:lnTo>
                    <a:pt x="294249" y="167234"/>
                  </a:lnTo>
                  <a:lnTo>
                    <a:pt x="320973" y="163785"/>
                  </a:lnTo>
                  <a:lnTo>
                    <a:pt x="337902" y="160670"/>
                  </a:lnTo>
                  <a:lnTo>
                    <a:pt x="337902" y="157220"/>
                  </a:lnTo>
                  <a:lnTo>
                    <a:pt x="338853" y="153882"/>
                  </a:lnTo>
                  <a:lnTo>
                    <a:pt x="356637" y="133743"/>
                  </a:lnTo>
                  <a:lnTo>
                    <a:pt x="356637" y="137192"/>
                  </a:lnTo>
                  <a:lnTo>
                    <a:pt x="356637" y="140530"/>
                  </a:lnTo>
                  <a:lnTo>
                    <a:pt x="356637" y="143868"/>
                  </a:lnTo>
                  <a:lnTo>
                    <a:pt x="356637" y="150433"/>
                  </a:lnTo>
                  <a:lnTo>
                    <a:pt x="356637" y="147095"/>
                  </a:lnTo>
                  <a:lnTo>
                    <a:pt x="367193" y="127067"/>
                  </a:lnTo>
                  <a:lnTo>
                    <a:pt x="367193" y="130405"/>
                  </a:lnTo>
                  <a:lnTo>
                    <a:pt x="374611" y="123840"/>
                  </a:lnTo>
                  <a:lnTo>
                    <a:pt x="381839" y="120502"/>
                  </a:lnTo>
                  <a:lnTo>
                    <a:pt x="381839" y="117053"/>
                  </a:lnTo>
                  <a:lnTo>
                    <a:pt x="381839" y="113715"/>
                  </a:lnTo>
                  <a:lnTo>
                    <a:pt x="383456" y="107150"/>
                  </a:lnTo>
                  <a:lnTo>
                    <a:pt x="383456" y="110266"/>
                  </a:lnTo>
                  <a:lnTo>
                    <a:pt x="392396" y="103701"/>
                  </a:lnTo>
                  <a:lnTo>
                    <a:pt x="440708" y="83673"/>
                  </a:lnTo>
                  <a:lnTo>
                    <a:pt x="455354" y="76885"/>
                  </a:lnTo>
                  <a:lnTo>
                    <a:pt x="455354" y="73547"/>
                  </a:lnTo>
                  <a:lnTo>
                    <a:pt x="455354" y="80335"/>
                  </a:lnTo>
                  <a:lnTo>
                    <a:pt x="477323" y="70321"/>
                  </a:lnTo>
                  <a:lnTo>
                    <a:pt x="499482" y="66983"/>
                  </a:lnTo>
                  <a:lnTo>
                    <a:pt x="499482" y="63533"/>
                  </a:lnTo>
                  <a:lnTo>
                    <a:pt x="536192" y="56857"/>
                  </a:lnTo>
                  <a:lnTo>
                    <a:pt x="536192" y="60195"/>
                  </a:lnTo>
                  <a:lnTo>
                    <a:pt x="550743" y="53408"/>
                  </a:lnTo>
                  <a:lnTo>
                    <a:pt x="550743" y="50292"/>
                  </a:lnTo>
                  <a:lnTo>
                    <a:pt x="587548" y="46843"/>
                  </a:lnTo>
                  <a:lnTo>
                    <a:pt x="631676" y="33602"/>
                  </a:lnTo>
                  <a:lnTo>
                    <a:pt x="631676" y="36718"/>
                  </a:lnTo>
                  <a:lnTo>
                    <a:pt x="631676" y="40167"/>
                  </a:lnTo>
                  <a:lnTo>
                    <a:pt x="631676" y="43505"/>
                  </a:lnTo>
                  <a:lnTo>
                    <a:pt x="633102" y="30153"/>
                  </a:lnTo>
                  <a:lnTo>
                    <a:pt x="651077" y="26815"/>
                  </a:lnTo>
                  <a:lnTo>
                    <a:pt x="651077" y="23366"/>
                  </a:lnTo>
                  <a:lnTo>
                    <a:pt x="668861" y="20028"/>
                  </a:lnTo>
                  <a:lnTo>
                    <a:pt x="695490" y="13463"/>
                  </a:lnTo>
                  <a:lnTo>
                    <a:pt x="695490" y="16690"/>
                  </a:lnTo>
                  <a:lnTo>
                    <a:pt x="749128" y="6676"/>
                  </a:lnTo>
                  <a:lnTo>
                    <a:pt x="749128" y="0"/>
                  </a:lnTo>
                  <a:lnTo>
                    <a:pt x="749128" y="3338"/>
                  </a:lnTo>
                  <a:lnTo>
                    <a:pt x="749128" y="10125"/>
                  </a:lnTo>
                </a:path>
              </a:pathLst>
            </a:custGeom>
            <a:ln w="6605">
              <a:solidFill>
                <a:srgbClr val="00BE7E"/>
              </a:solidFill>
            </a:ln>
          </p:spPr>
          <p:txBody>
            <a:bodyPr wrap="square" lIns="0" tIns="0" rIns="0" bIns="0" rtlCol="0"/>
            <a:lstStyle/>
            <a:p>
              <a:endParaRPr/>
            </a:p>
          </p:txBody>
        </p:sp>
        <p:sp>
          <p:nvSpPr>
            <p:cNvPr id="108" name="object 108"/>
            <p:cNvSpPr/>
            <p:nvPr/>
          </p:nvSpPr>
          <p:spPr>
            <a:xfrm>
              <a:off x="8248624" y="2231394"/>
              <a:ext cx="28575" cy="982344"/>
            </a:xfrm>
            <a:custGeom>
              <a:avLst/>
              <a:gdLst/>
              <a:ahLst/>
              <a:cxnLst/>
              <a:rect l="l" t="t" r="r" b="b"/>
              <a:pathLst>
                <a:path w="28575" h="982344">
                  <a:moveTo>
                    <a:pt x="28531" y="982046"/>
                  </a:moveTo>
                  <a:lnTo>
                    <a:pt x="28530" y="0"/>
                  </a:lnTo>
                </a:path>
                <a:path w="28575" h="982344">
                  <a:moveTo>
                    <a:pt x="28531" y="929083"/>
                  </a:moveTo>
                  <a:lnTo>
                    <a:pt x="0" y="929083"/>
                  </a:lnTo>
                </a:path>
              </a:pathLst>
            </a:custGeom>
            <a:ln w="4456">
              <a:solidFill>
                <a:srgbClr val="000000"/>
              </a:solidFill>
            </a:ln>
          </p:spPr>
          <p:txBody>
            <a:bodyPr wrap="square" lIns="0" tIns="0" rIns="0" bIns="0" rtlCol="0"/>
            <a:lstStyle/>
            <a:p>
              <a:endParaRPr/>
            </a:p>
          </p:txBody>
        </p:sp>
        <p:sp>
          <p:nvSpPr>
            <p:cNvPr id="109" name="object 109"/>
            <p:cNvSpPr/>
            <p:nvPr/>
          </p:nvSpPr>
          <p:spPr>
            <a:xfrm>
              <a:off x="8197459" y="3132661"/>
              <a:ext cx="32384" cy="59055"/>
            </a:xfrm>
            <a:custGeom>
              <a:avLst/>
              <a:gdLst/>
              <a:ahLst/>
              <a:cxnLst/>
              <a:rect l="l" t="t" r="r" b="b"/>
              <a:pathLst>
                <a:path w="32384" h="59055">
                  <a:moveTo>
                    <a:pt x="18640" y="0"/>
                  </a:moveTo>
                  <a:lnTo>
                    <a:pt x="12458" y="0"/>
                  </a:lnTo>
                  <a:lnTo>
                    <a:pt x="9415" y="1112"/>
                  </a:lnTo>
                  <a:lnTo>
                    <a:pt x="0" y="22587"/>
                  </a:lnTo>
                  <a:lnTo>
                    <a:pt x="0" y="40167"/>
                  </a:lnTo>
                  <a:lnTo>
                    <a:pt x="1616" y="47956"/>
                  </a:lnTo>
                  <a:lnTo>
                    <a:pt x="5072" y="53074"/>
                  </a:lnTo>
                  <a:lnTo>
                    <a:pt x="7513" y="56746"/>
                  </a:lnTo>
                  <a:lnTo>
                    <a:pt x="11222" y="58749"/>
                  </a:lnTo>
                  <a:lnTo>
                    <a:pt x="19591" y="58749"/>
                  </a:lnTo>
                  <a:lnTo>
                    <a:pt x="22539" y="57636"/>
                  </a:lnTo>
                  <a:lnTo>
                    <a:pt x="24917" y="55411"/>
                  </a:lnTo>
                  <a:lnTo>
                    <a:pt x="27294" y="53074"/>
                  </a:lnTo>
                  <a:lnTo>
                    <a:pt x="13219" y="52963"/>
                  </a:lnTo>
                  <a:lnTo>
                    <a:pt x="10841" y="51405"/>
                  </a:lnTo>
                  <a:lnTo>
                    <a:pt x="9034" y="48290"/>
                  </a:lnTo>
                  <a:lnTo>
                    <a:pt x="7132" y="45174"/>
                  </a:lnTo>
                  <a:lnTo>
                    <a:pt x="6181" y="38832"/>
                  </a:lnTo>
                  <a:lnTo>
                    <a:pt x="6307" y="19138"/>
                  </a:lnTo>
                  <a:lnTo>
                    <a:pt x="7227" y="13463"/>
                  </a:lnTo>
                  <a:lnTo>
                    <a:pt x="9320" y="10014"/>
                  </a:lnTo>
                  <a:lnTo>
                    <a:pt x="10936" y="7232"/>
                  </a:lnTo>
                  <a:lnTo>
                    <a:pt x="13124" y="5897"/>
                  </a:lnTo>
                  <a:lnTo>
                    <a:pt x="27104" y="5897"/>
                  </a:lnTo>
                  <a:lnTo>
                    <a:pt x="26533" y="4895"/>
                  </a:lnTo>
                  <a:lnTo>
                    <a:pt x="24917" y="3115"/>
                  </a:lnTo>
                  <a:lnTo>
                    <a:pt x="20922" y="667"/>
                  </a:lnTo>
                  <a:lnTo>
                    <a:pt x="18640" y="0"/>
                  </a:lnTo>
                  <a:close/>
                </a:path>
                <a:path w="32384" h="59055">
                  <a:moveTo>
                    <a:pt x="27104" y="5897"/>
                  </a:moveTo>
                  <a:lnTo>
                    <a:pt x="18735" y="5897"/>
                  </a:lnTo>
                  <a:lnTo>
                    <a:pt x="21112" y="7454"/>
                  </a:lnTo>
                  <a:lnTo>
                    <a:pt x="24917" y="13685"/>
                  </a:lnTo>
                  <a:lnTo>
                    <a:pt x="25666" y="19138"/>
                  </a:lnTo>
                  <a:lnTo>
                    <a:pt x="25773" y="38832"/>
                  </a:lnTo>
                  <a:lnTo>
                    <a:pt x="24917" y="45063"/>
                  </a:lnTo>
                  <a:lnTo>
                    <a:pt x="23015" y="48290"/>
                  </a:lnTo>
                  <a:lnTo>
                    <a:pt x="21112" y="51405"/>
                  </a:lnTo>
                  <a:lnTo>
                    <a:pt x="18735" y="52963"/>
                  </a:lnTo>
                  <a:lnTo>
                    <a:pt x="27356" y="52963"/>
                  </a:lnTo>
                  <a:lnTo>
                    <a:pt x="29101" y="49847"/>
                  </a:lnTo>
                  <a:lnTo>
                    <a:pt x="31384" y="41614"/>
                  </a:lnTo>
                  <a:lnTo>
                    <a:pt x="32049" y="36161"/>
                  </a:lnTo>
                  <a:lnTo>
                    <a:pt x="31957" y="22587"/>
                  </a:lnTo>
                  <a:lnTo>
                    <a:pt x="31669" y="19138"/>
                  </a:lnTo>
                  <a:lnTo>
                    <a:pt x="30147" y="12461"/>
                  </a:lnTo>
                  <a:lnTo>
                    <a:pt x="29196" y="9569"/>
                  </a:lnTo>
                  <a:lnTo>
                    <a:pt x="27104" y="5897"/>
                  </a:lnTo>
                  <a:close/>
                </a:path>
              </a:pathLst>
            </a:custGeom>
            <a:solidFill>
              <a:srgbClr val="000000"/>
            </a:solidFill>
          </p:spPr>
          <p:txBody>
            <a:bodyPr wrap="square" lIns="0" tIns="0" rIns="0" bIns="0" rtlCol="0"/>
            <a:lstStyle/>
            <a:p>
              <a:endParaRPr/>
            </a:p>
          </p:txBody>
        </p:sp>
        <p:sp>
          <p:nvSpPr>
            <p:cNvPr id="110" name="object 110"/>
            <p:cNvSpPr/>
            <p:nvPr/>
          </p:nvSpPr>
          <p:spPr>
            <a:xfrm>
              <a:off x="8248624" y="2985342"/>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111" name="object 111"/>
            <p:cNvSpPr/>
            <p:nvPr/>
          </p:nvSpPr>
          <p:spPr>
            <a:xfrm>
              <a:off x="8181387" y="2957526"/>
              <a:ext cx="48260" cy="57785"/>
            </a:xfrm>
            <a:custGeom>
              <a:avLst/>
              <a:gdLst/>
              <a:ahLst/>
              <a:cxnLst/>
              <a:rect l="l" t="t" r="r" b="b"/>
              <a:pathLst>
                <a:path w="48259" h="57785">
                  <a:moveTo>
                    <a:pt x="6847" y="49736"/>
                  </a:moveTo>
                  <a:lnTo>
                    <a:pt x="0" y="49736"/>
                  </a:lnTo>
                  <a:lnTo>
                    <a:pt x="0" y="57747"/>
                  </a:lnTo>
                  <a:lnTo>
                    <a:pt x="6847" y="57747"/>
                  </a:lnTo>
                  <a:lnTo>
                    <a:pt x="6847" y="49736"/>
                  </a:lnTo>
                  <a:close/>
                </a:path>
                <a:path w="48259" h="57785">
                  <a:moveTo>
                    <a:pt x="45024" y="5897"/>
                  </a:moveTo>
                  <a:lnTo>
                    <a:pt x="35188" y="5897"/>
                  </a:lnTo>
                  <a:lnTo>
                    <a:pt x="37470" y="6787"/>
                  </a:lnTo>
                  <a:lnTo>
                    <a:pt x="39283" y="8901"/>
                  </a:lnTo>
                  <a:lnTo>
                    <a:pt x="40894" y="10681"/>
                  </a:lnTo>
                  <a:lnTo>
                    <a:pt x="41750" y="13018"/>
                  </a:lnTo>
                  <a:lnTo>
                    <a:pt x="41750" y="18470"/>
                  </a:lnTo>
                  <a:lnTo>
                    <a:pt x="40799" y="21363"/>
                  </a:lnTo>
                  <a:lnTo>
                    <a:pt x="38897" y="24367"/>
                  </a:lnTo>
                  <a:lnTo>
                    <a:pt x="37090" y="27371"/>
                  </a:lnTo>
                  <a:lnTo>
                    <a:pt x="33476" y="31377"/>
                  </a:lnTo>
                  <a:lnTo>
                    <a:pt x="28055" y="36495"/>
                  </a:lnTo>
                  <a:lnTo>
                    <a:pt x="24631" y="39833"/>
                  </a:lnTo>
                  <a:lnTo>
                    <a:pt x="21968" y="42726"/>
                  </a:lnTo>
                  <a:lnTo>
                    <a:pt x="20161" y="45285"/>
                  </a:lnTo>
                  <a:lnTo>
                    <a:pt x="18354" y="47733"/>
                  </a:lnTo>
                  <a:lnTo>
                    <a:pt x="17023" y="50292"/>
                  </a:lnTo>
                  <a:lnTo>
                    <a:pt x="16262" y="52852"/>
                  </a:lnTo>
                  <a:lnTo>
                    <a:pt x="15692" y="54409"/>
                  </a:lnTo>
                  <a:lnTo>
                    <a:pt x="15501" y="56078"/>
                  </a:lnTo>
                  <a:lnTo>
                    <a:pt x="15501" y="57747"/>
                  </a:lnTo>
                  <a:lnTo>
                    <a:pt x="48027" y="57747"/>
                  </a:lnTo>
                  <a:lnTo>
                    <a:pt x="48027" y="50960"/>
                  </a:lnTo>
                  <a:lnTo>
                    <a:pt x="23870" y="50960"/>
                  </a:lnTo>
                  <a:lnTo>
                    <a:pt x="24536" y="49736"/>
                  </a:lnTo>
                  <a:lnTo>
                    <a:pt x="25392" y="48401"/>
                  </a:lnTo>
                  <a:lnTo>
                    <a:pt x="27484" y="45953"/>
                  </a:lnTo>
                  <a:lnTo>
                    <a:pt x="29767" y="43505"/>
                  </a:lnTo>
                  <a:lnTo>
                    <a:pt x="37756" y="35605"/>
                  </a:lnTo>
                  <a:lnTo>
                    <a:pt x="40894" y="32267"/>
                  </a:lnTo>
                  <a:lnTo>
                    <a:pt x="42701" y="29819"/>
                  </a:lnTo>
                  <a:lnTo>
                    <a:pt x="44603" y="27371"/>
                  </a:lnTo>
                  <a:lnTo>
                    <a:pt x="45934" y="25035"/>
                  </a:lnTo>
                  <a:lnTo>
                    <a:pt x="46695" y="22809"/>
                  </a:lnTo>
                  <a:lnTo>
                    <a:pt x="47551" y="20584"/>
                  </a:lnTo>
                  <a:lnTo>
                    <a:pt x="47895" y="18470"/>
                  </a:lnTo>
                  <a:lnTo>
                    <a:pt x="47775" y="11015"/>
                  </a:lnTo>
                  <a:lnTo>
                    <a:pt x="46600" y="7677"/>
                  </a:lnTo>
                  <a:lnTo>
                    <a:pt x="45024" y="5897"/>
                  </a:lnTo>
                  <a:close/>
                </a:path>
                <a:path w="48259" h="57785">
                  <a:moveTo>
                    <a:pt x="37375" y="0"/>
                  </a:moveTo>
                  <a:lnTo>
                    <a:pt x="27960" y="0"/>
                  </a:lnTo>
                  <a:lnTo>
                    <a:pt x="24251" y="1446"/>
                  </a:lnTo>
                  <a:lnTo>
                    <a:pt x="18640" y="7121"/>
                  </a:lnTo>
                  <a:lnTo>
                    <a:pt x="17200" y="11015"/>
                  </a:lnTo>
                  <a:lnTo>
                    <a:pt x="17099" y="11460"/>
                  </a:lnTo>
                  <a:lnTo>
                    <a:pt x="16643" y="16690"/>
                  </a:lnTo>
                  <a:lnTo>
                    <a:pt x="22824" y="17357"/>
                  </a:lnTo>
                  <a:lnTo>
                    <a:pt x="22919" y="13797"/>
                  </a:lnTo>
                  <a:lnTo>
                    <a:pt x="23775" y="11015"/>
                  </a:lnTo>
                  <a:lnTo>
                    <a:pt x="25588" y="8790"/>
                  </a:lnTo>
                  <a:lnTo>
                    <a:pt x="27294" y="6898"/>
                  </a:lnTo>
                  <a:lnTo>
                    <a:pt x="29577" y="5897"/>
                  </a:lnTo>
                  <a:lnTo>
                    <a:pt x="45024" y="5897"/>
                  </a:lnTo>
                  <a:lnTo>
                    <a:pt x="43842" y="4561"/>
                  </a:lnTo>
                  <a:lnTo>
                    <a:pt x="41084" y="1557"/>
                  </a:lnTo>
                  <a:lnTo>
                    <a:pt x="37375" y="0"/>
                  </a:lnTo>
                  <a:close/>
                </a:path>
              </a:pathLst>
            </a:custGeom>
            <a:solidFill>
              <a:srgbClr val="000000"/>
            </a:solidFill>
          </p:spPr>
          <p:txBody>
            <a:bodyPr wrap="square" lIns="0" tIns="0" rIns="0" bIns="0" rtlCol="0"/>
            <a:lstStyle/>
            <a:p>
              <a:endParaRPr/>
            </a:p>
          </p:txBody>
        </p:sp>
        <p:sp>
          <p:nvSpPr>
            <p:cNvPr id="112" name="object 112"/>
            <p:cNvSpPr/>
            <p:nvPr/>
          </p:nvSpPr>
          <p:spPr>
            <a:xfrm>
              <a:off x="8248624" y="2810096"/>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113" name="object 113"/>
            <p:cNvSpPr/>
            <p:nvPr/>
          </p:nvSpPr>
          <p:spPr>
            <a:xfrm>
              <a:off x="8181387" y="2782502"/>
              <a:ext cx="48895" cy="57785"/>
            </a:xfrm>
            <a:custGeom>
              <a:avLst/>
              <a:gdLst/>
              <a:ahLst/>
              <a:cxnLst/>
              <a:rect l="l" t="t" r="r" b="b"/>
              <a:pathLst>
                <a:path w="48895" h="57785">
                  <a:moveTo>
                    <a:pt x="6847" y="49514"/>
                  </a:moveTo>
                  <a:lnTo>
                    <a:pt x="0" y="49514"/>
                  </a:lnTo>
                  <a:lnTo>
                    <a:pt x="0" y="57525"/>
                  </a:lnTo>
                  <a:lnTo>
                    <a:pt x="6847" y="57525"/>
                  </a:lnTo>
                  <a:lnTo>
                    <a:pt x="6847" y="49514"/>
                  </a:lnTo>
                  <a:close/>
                </a:path>
                <a:path w="48895" h="57785">
                  <a:moveTo>
                    <a:pt x="41655" y="43728"/>
                  </a:moveTo>
                  <a:lnTo>
                    <a:pt x="35663" y="43728"/>
                  </a:lnTo>
                  <a:lnTo>
                    <a:pt x="35663" y="57525"/>
                  </a:lnTo>
                  <a:lnTo>
                    <a:pt x="41655" y="57525"/>
                  </a:lnTo>
                  <a:lnTo>
                    <a:pt x="41655" y="43728"/>
                  </a:lnTo>
                  <a:close/>
                </a:path>
                <a:path w="48895" h="57785">
                  <a:moveTo>
                    <a:pt x="41655" y="0"/>
                  </a:moveTo>
                  <a:lnTo>
                    <a:pt x="36709" y="0"/>
                  </a:lnTo>
                  <a:lnTo>
                    <a:pt x="14265" y="37274"/>
                  </a:lnTo>
                  <a:lnTo>
                    <a:pt x="14265" y="43728"/>
                  </a:lnTo>
                  <a:lnTo>
                    <a:pt x="48312" y="43728"/>
                  </a:lnTo>
                  <a:lnTo>
                    <a:pt x="48312" y="37274"/>
                  </a:lnTo>
                  <a:lnTo>
                    <a:pt x="20257" y="37274"/>
                  </a:lnTo>
                  <a:lnTo>
                    <a:pt x="35663" y="11349"/>
                  </a:lnTo>
                  <a:lnTo>
                    <a:pt x="41655" y="11349"/>
                  </a:lnTo>
                  <a:lnTo>
                    <a:pt x="41655" y="0"/>
                  </a:lnTo>
                  <a:close/>
                </a:path>
                <a:path w="48895" h="57785">
                  <a:moveTo>
                    <a:pt x="41655" y="11349"/>
                  </a:moveTo>
                  <a:lnTo>
                    <a:pt x="35663" y="11349"/>
                  </a:lnTo>
                  <a:lnTo>
                    <a:pt x="35663" y="37274"/>
                  </a:lnTo>
                  <a:lnTo>
                    <a:pt x="41655" y="37274"/>
                  </a:lnTo>
                  <a:lnTo>
                    <a:pt x="41655" y="11349"/>
                  </a:lnTo>
                  <a:close/>
                </a:path>
              </a:pathLst>
            </a:custGeom>
            <a:solidFill>
              <a:srgbClr val="000000"/>
            </a:solidFill>
          </p:spPr>
          <p:txBody>
            <a:bodyPr wrap="square" lIns="0" tIns="0" rIns="0" bIns="0" rtlCol="0"/>
            <a:lstStyle/>
            <a:p>
              <a:endParaRPr/>
            </a:p>
          </p:txBody>
        </p:sp>
        <p:sp>
          <p:nvSpPr>
            <p:cNvPr id="114" name="object 114"/>
            <p:cNvSpPr/>
            <p:nvPr/>
          </p:nvSpPr>
          <p:spPr>
            <a:xfrm>
              <a:off x="8248624" y="2634739"/>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115" name="object 115"/>
            <p:cNvSpPr/>
            <p:nvPr/>
          </p:nvSpPr>
          <p:spPr>
            <a:xfrm>
              <a:off x="8181387" y="2606922"/>
              <a:ext cx="48895" cy="59055"/>
            </a:xfrm>
            <a:custGeom>
              <a:avLst/>
              <a:gdLst/>
              <a:ahLst/>
              <a:cxnLst/>
              <a:rect l="l" t="t" r="r" b="b"/>
              <a:pathLst>
                <a:path w="48895" h="59055">
                  <a:moveTo>
                    <a:pt x="6847" y="49736"/>
                  </a:moveTo>
                  <a:lnTo>
                    <a:pt x="0" y="49736"/>
                  </a:lnTo>
                  <a:lnTo>
                    <a:pt x="0" y="57747"/>
                  </a:lnTo>
                  <a:lnTo>
                    <a:pt x="6847" y="57747"/>
                  </a:lnTo>
                  <a:lnTo>
                    <a:pt x="6847" y="49736"/>
                  </a:lnTo>
                  <a:close/>
                </a:path>
                <a:path w="48895" h="59055">
                  <a:moveTo>
                    <a:pt x="37565" y="0"/>
                  </a:moveTo>
                  <a:lnTo>
                    <a:pt x="28435" y="0"/>
                  </a:lnTo>
                  <a:lnTo>
                    <a:pt x="24346" y="2225"/>
                  </a:lnTo>
                  <a:lnTo>
                    <a:pt x="21303" y="6564"/>
                  </a:lnTo>
                  <a:lnTo>
                    <a:pt x="17784" y="11683"/>
                  </a:lnTo>
                  <a:lnTo>
                    <a:pt x="15977" y="19694"/>
                  </a:lnTo>
                  <a:lnTo>
                    <a:pt x="15977" y="40835"/>
                  </a:lnTo>
                  <a:lnTo>
                    <a:pt x="17594" y="47956"/>
                  </a:lnTo>
                  <a:lnTo>
                    <a:pt x="20815" y="52406"/>
                  </a:lnTo>
                  <a:lnTo>
                    <a:pt x="23966" y="56635"/>
                  </a:lnTo>
                  <a:lnTo>
                    <a:pt x="28055" y="58749"/>
                  </a:lnTo>
                  <a:lnTo>
                    <a:pt x="36044" y="58749"/>
                  </a:lnTo>
                  <a:lnTo>
                    <a:pt x="38707" y="57970"/>
                  </a:lnTo>
                  <a:lnTo>
                    <a:pt x="40989" y="56301"/>
                  </a:lnTo>
                  <a:lnTo>
                    <a:pt x="43367" y="54632"/>
                  </a:lnTo>
                  <a:lnTo>
                    <a:pt x="44657" y="52963"/>
                  </a:lnTo>
                  <a:lnTo>
                    <a:pt x="31289" y="52963"/>
                  </a:lnTo>
                  <a:lnTo>
                    <a:pt x="29577" y="52406"/>
                  </a:lnTo>
                  <a:lnTo>
                    <a:pt x="27960" y="51183"/>
                  </a:lnTo>
                  <a:lnTo>
                    <a:pt x="26438" y="50070"/>
                  </a:lnTo>
                  <a:lnTo>
                    <a:pt x="25202" y="48401"/>
                  </a:lnTo>
                  <a:lnTo>
                    <a:pt x="24208" y="46064"/>
                  </a:lnTo>
                  <a:lnTo>
                    <a:pt x="23395" y="43950"/>
                  </a:lnTo>
                  <a:lnTo>
                    <a:pt x="22919" y="41614"/>
                  </a:lnTo>
                  <a:lnTo>
                    <a:pt x="22919" y="35383"/>
                  </a:lnTo>
                  <a:lnTo>
                    <a:pt x="23870" y="32378"/>
                  </a:lnTo>
                  <a:lnTo>
                    <a:pt x="25773" y="30153"/>
                  </a:lnTo>
                  <a:lnTo>
                    <a:pt x="27403" y="28150"/>
                  </a:lnTo>
                  <a:lnTo>
                    <a:pt x="22063" y="28150"/>
                  </a:lnTo>
                  <a:lnTo>
                    <a:pt x="22092" y="22142"/>
                  </a:lnTo>
                  <a:lnTo>
                    <a:pt x="22634" y="17914"/>
                  </a:lnTo>
                  <a:lnTo>
                    <a:pt x="23775" y="14798"/>
                  </a:lnTo>
                  <a:lnTo>
                    <a:pt x="24821" y="11683"/>
                  </a:lnTo>
                  <a:lnTo>
                    <a:pt x="26343" y="9346"/>
                  </a:lnTo>
                  <a:lnTo>
                    <a:pt x="29672" y="6453"/>
                  </a:lnTo>
                  <a:lnTo>
                    <a:pt x="31384" y="5785"/>
                  </a:lnTo>
                  <a:lnTo>
                    <a:pt x="45112" y="5785"/>
                  </a:lnTo>
                  <a:lnTo>
                    <a:pt x="43176" y="3783"/>
                  </a:lnTo>
                  <a:lnTo>
                    <a:pt x="40704" y="1335"/>
                  </a:lnTo>
                  <a:lnTo>
                    <a:pt x="37565" y="0"/>
                  </a:lnTo>
                  <a:close/>
                </a:path>
                <a:path w="48895" h="59055">
                  <a:moveTo>
                    <a:pt x="45051" y="26704"/>
                  </a:moveTo>
                  <a:lnTo>
                    <a:pt x="35473" y="26704"/>
                  </a:lnTo>
                  <a:lnTo>
                    <a:pt x="37756" y="27816"/>
                  </a:lnTo>
                  <a:lnTo>
                    <a:pt x="39562" y="30153"/>
                  </a:lnTo>
                  <a:lnTo>
                    <a:pt x="41369" y="32378"/>
                  </a:lnTo>
                  <a:lnTo>
                    <a:pt x="42255" y="35383"/>
                  </a:lnTo>
                  <a:lnTo>
                    <a:pt x="42225" y="43950"/>
                  </a:lnTo>
                  <a:lnTo>
                    <a:pt x="41369" y="46954"/>
                  </a:lnTo>
                  <a:lnTo>
                    <a:pt x="39562" y="49291"/>
                  </a:lnTo>
                  <a:lnTo>
                    <a:pt x="37756" y="51739"/>
                  </a:lnTo>
                  <a:lnTo>
                    <a:pt x="35568" y="52963"/>
                  </a:lnTo>
                  <a:lnTo>
                    <a:pt x="44657" y="52963"/>
                  </a:lnTo>
                  <a:lnTo>
                    <a:pt x="45174" y="52295"/>
                  </a:lnTo>
                  <a:lnTo>
                    <a:pt x="47836" y="46064"/>
                  </a:lnTo>
                  <a:lnTo>
                    <a:pt x="48502" y="42726"/>
                  </a:lnTo>
                  <a:lnTo>
                    <a:pt x="48502" y="33602"/>
                  </a:lnTo>
                  <a:lnTo>
                    <a:pt x="47076" y="29152"/>
                  </a:lnTo>
                  <a:lnTo>
                    <a:pt x="45051" y="26704"/>
                  </a:lnTo>
                  <a:close/>
                </a:path>
                <a:path w="48895" h="59055">
                  <a:moveTo>
                    <a:pt x="37946" y="20473"/>
                  </a:moveTo>
                  <a:lnTo>
                    <a:pt x="31669" y="20473"/>
                  </a:lnTo>
                  <a:lnTo>
                    <a:pt x="29482" y="21140"/>
                  </a:lnTo>
                  <a:lnTo>
                    <a:pt x="25297" y="23588"/>
                  </a:lnTo>
                  <a:lnTo>
                    <a:pt x="23490" y="25480"/>
                  </a:lnTo>
                  <a:lnTo>
                    <a:pt x="22063" y="28150"/>
                  </a:lnTo>
                  <a:lnTo>
                    <a:pt x="27403" y="28150"/>
                  </a:lnTo>
                  <a:lnTo>
                    <a:pt x="27675" y="27816"/>
                  </a:lnTo>
                  <a:lnTo>
                    <a:pt x="30052" y="26704"/>
                  </a:lnTo>
                  <a:lnTo>
                    <a:pt x="45051" y="26704"/>
                  </a:lnTo>
                  <a:lnTo>
                    <a:pt x="44223" y="25702"/>
                  </a:lnTo>
                  <a:lnTo>
                    <a:pt x="41369" y="22142"/>
                  </a:lnTo>
                  <a:lnTo>
                    <a:pt x="37946" y="20473"/>
                  </a:lnTo>
                  <a:close/>
                </a:path>
                <a:path w="48895" h="59055">
                  <a:moveTo>
                    <a:pt x="45112" y="5785"/>
                  </a:moveTo>
                  <a:lnTo>
                    <a:pt x="35663" y="5785"/>
                  </a:lnTo>
                  <a:lnTo>
                    <a:pt x="37660" y="6787"/>
                  </a:lnTo>
                  <a:lnTo>
                    <a:pt x="39372" y="8790"/>
                  </a:lnTo>
                  <a:lnTo>
                    <a:pt x="40323" y="10125"/>
                  </a:lnTo>
                  <a:lnTo>
                    <a:pt x="41084" y="12128"/>
                  </a:lnTo>
                  <a:lnTo>
                    <a:pt x="41655" y="14909"/>
                  </a:lnTo>
                  <a:lnTo>
                    <a:pt x="47646" y="14353"/>
                  </a:lnTo>
                  <a:lnTo>
                    <a:pt x="47076" y="9902"/>
                  </a:lnTo>
                  <a:lnTo>
                    <a:pt x="45649" y="6342"/>
                  </a:lnTo>
                  <a:lnTo>
                    <a:pt x="45112" y="5785"/>
                  </a:lnTo>
                  <a:close/>
                </a:path>
              </a:pathLst>
            </a:custGeom>
            <a:solidFill>
              <a:srgbClr val="000000"/>
            </a:solidFill>
          </p:spPr>
          <p:txBody>
            <a:bodyPr wrap="square" lIns="0" tIns="0" rIns="0" bIns="0" rtlCol="0"/>
            <a:lstStyle/>
            <a:p>
              <a:endParaRPr/>
            </a:p>
          </p:txBody>
        </p:sp>
        <p:sp>
          <p:nvSpPr>
            <p:cNvPr id="116" name="object 116"/>
            <p:cNvSpPr/>
            <p:nvPr/>
          </p:nvSpPr>
          <p:spPr>
            <a:xfrm>
              <a:off x="8248624" y="2459604"/>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117" name="object 117"/>
            <p:cNvSpPr/>
            <p:nvPr/>
          </p:nvSpPr>
          <p:spPr>
            <a:xfrm>
              <a:off x="8181387" y="2431787"/>
              <a:ext cx="48895" cy="59055"/>
            </a:xfrm>
            <a:custGeom>
              <a:avLst/>
              <a:gdLst/>
              <a:ahLst/>
              <a:cxnLst/>
              <a:rect l="l" t="t" r="r" b="b"/>
              <a:pathLst>
                <a:path w="48895" h="59055">
                  <a:moveTo>
                    <a:pt x="6847" y="49736"/>
                  </a:moveTo>
                  <a:lnTo>
                    <a:pt x="0" y="49736"/>
                  </a:lnTo>
                  <a:lnTo>
                    <a:pt x="0" y="57747"/>
                  </a:lnTo>
                  <a:lnTo>
                    <a:pt x="6847" y="57747"/>
                  </a:lnTo>
                  <a:lnTo>
                    <a:pt x="6847" y="49736"/>
                  </a:lnTo>
                  <a:close/>
                </a:path>
                <a:path w="48895" h="59055">
                  <a:moveTo>
                    <a:pt x="36614" y="0"/>
                  </a:moveTo>
                  <a:lnTo>
                    <a:pt x="28055" y="0"/>
                  </a:lnTo>
                  <a:lnTo>
                    <a:pt x="24631" y="1446"/>
                  </a:lnTo>
                  <a:lnTo>
                    <a:pt x="22063" y="4339"/>
                  </a:lnTo>
                  <a:lnTo>
                    <a:pt x="19496" y="7121"/>
                  </a:lnTo>
                  <a:lnTo>
                    <a:pt x="18164" y="10681"/>
                  </a:lnTo>
                  <a:lnTo>
                    <a:pt x="18164" y="17691"/>
                  </a:lnTo>
                  <a:lnTo>
                    <a:pt x="18830" y="20028"/>
                  </a:lnTo>
                  <a:lnTo>
                    <a:pt x="19971" y="22030"/>
                  </a:lnTo>
                  <a:lnTo>
                    <a:pt x="21208" y="24033"/>
                  </a:lnTo>
                  <a:lnTo>
                    <a:pt x="23110" y="25480"/>
                  </a:lnTo>
                  <a:lnTo>
                    <a:pt x="25582" y="26592"/>
                  </a:lnTo>
                  <a:lnTo>
                    <a:pt x="22539" y="27483"/>
                  </a:lnTo>
                  <a:lnTo>
                    <a:pt x="20257" y="29263"/>
                  </a:lnTo>
                  <a:lnTo>
                    <a:pt x="18640" y="31711"/>
                  </a:lnTo>
                  <a:lnTo>
                    <a:pt x="17023" y="34270"/>
                  </a:lnTo>
                  <a:lnTo>
                    <a:pt x="16262" y="37385"/>
                  </a:lnTo>
                  <a:lnTo>
                    <a:pt x="16300" y="46287"/>
                  </a:lnTo>
                  <a:lnTo>
                    <a:pt x="17689" y="50404"/>
                  </a:lnTo>
                  <a:lnTo>
                    <a:pt x="20637" y="53742"/>
                  </a:lnTo>
                  <a:lnTo>
                    <a:pt x="23680" y="57080"/>
                  </a:lnTo>
                  <a:lnTo>
                    <a:pt x="27579" y="58749"/>
                  </a:lnTo>
                  <a:lnTo>
                    <a:pt x="37280" y="58749"/>
                  </a:lnTo>
                  <a:lnTo>
                    <a:pt x="41179" y="57080"/>
                  </a:lnTo>
                  <a:lnTo>
                    <a:pt x="44127" y="53742"/>
                  </a:lnTo>
                  <a:lnTo>
                    <a:pt x="44838" y="52963"/>
                  </a:lnTo>
                  <a:lnTo>
                    <a:pt x="30623" y="52963"/>
                  </a:lnTo>
                  <a:lnTo>
                    <a:pt x="28911" y="52406"/>
                  </a:lnTo>
                  <a:lnTo>
                    <a:pt x="25677" y="50404"/>
                  </a:lnTo>
                  <a:lnTo>
                    <a:pt x="24441" y="48957"/>
                  </a:lnTo>
                  <a:lnTo>
                    <a:pt x="23680" y="47066"/>
                  </a:lnTo>
                  <a:lnTo>
                    <a:pt x="22824" y="45174"/>
                  </a:lnTo>
                  <a:lnTo>
                    <a:pt x="22444" y="43171"/>
                  </a:lnTo>
                  <a:lnTo>
                    <a:pt x="22482" y="37830"/>
                  </a:lnTo>
                  <a:lnTo>
                    <a:pt x="23395" y="35160"/>
                  </a:lnTo>
                  <a:lnTo>
                    <a:pt x="25202" y="32935"/>
                  </a:lnTo>
                  <a:lnTo>
                    <a:pt x="27104" y="30709"/>
                  </a:lnTo>
                  <a:lnTo>
                    <a:pt x="29482" y="29708"/>
                  </a:lnTo>
                  <a:lnTo>
                    <a:pt x="44764" y="29708"/>
                  </a:lnTo>
                  <a:lnTo>
                    <a:pt x="42416" y="27705"/>
                  </a:lnTo>
                  <a:lnTo>
                    <a:pt x="39372" y="26592"/>
                  </a:lnTo>
                  <a:lnTo>
                    <a:pt x="41845" y="25480"/>
                  </a:lnTo>
                  <a:lnTo>
                    <a:pt x="43652" y="24033"/>
                  </a:lnTo>
                  <a:lnTo>
                    <a:pt x="30052" y="23922"/>
                  </a:lnTo>
                  <a:lnTo>
                    <a:pt x="28150" y="23032"/>
                  </a:lnTo>
                  <a:lnTo>
                    <a:pt x="26628" y="21252"/>
                  </a:lnTo>
                  <a:lnTo>
                    <a:pt x="25107" y="19583"/>
                  </a:lnTo>
                  <a:lnTo>
                    <a:pt x="24460" y="17691"/>
                  </a:lnTo>
                  <a:lnTo>
                    <a:pt x="24346" y="12239"/>
                  </a:lnTo>
                  <a:lnTo>
                    <a:pt x="25107" y="10125"/>
                  </a:lnTo>
                  <a:lnTo>
                    <a:pt x="26628" y="8456"/>
                  </a:lnTo>
                  <a:lnTo>
                    <a:pt x="28150" y="6676"/>
                  </a:lnTo>
                  <a:lnTo>
                    <a:pt x="30052" y="5785"/>
                  </a:lnTo>
                  <a:lnTo>
                    <a:pt x="43887" y="5785"/>
                  </a:lnTo>
                  <a:lnTo>
                    <a:pt x="40038" y="1446"/>
                  </a:lnTo>
                  <a:lnTo>
                    <a:pt x="36614" y="0"/>
                  </a:lnTo>
                  <a:close/>
                </a:path>
                <a:path w="48895" h="59055">
                  <a:moveTo>
                    <a:pt x="44764" y="29708"/>
                  </a:moveTo>
                  <a:lnTo>
                    <a:pt x="35188" y="29708"/>
                  </a:lnTo>
                  <a:lnTo>
                    <a:pt x="37565" y="30821"/>
                  </a:lnTo>
                  <a:lnTo>
                    <a:pt x="39562" y="33046"/>
                  </a:lnTo>
                  <a:lnTo>
                    <a:pt x="41465" y="35271"/>
                  </a:lnTo>
                  <a:lnTo>
                    <a:pt x="42340" y="37830"/>
                  </a:lnTo>
                  <a:lnTo>
                    <a:pt x="42416" y="44729"/>
                  </a:lnTo>
                  <a:lnTo>
                    <a:pt x="41465" y="47511"/>
                  </a:lnTo>
                  <a:lnTo>
                    <a:pt x="39658" y="49736"/>
                  </a:lnTo>
                  <a:lnTo>
                    <a:pt x="37756" y="51850"/>
                  </a:lnTo>
                  <a:lnTo>
                    <a:pt x="35378" y="52963"/>
                  </a:lnTo>
                  <a:lnTo>
                    <a:pt x="44838" y="52963"/>
                  </a:lnTo>
                  <a:lnTo>
                    <a:pt x="47171" y="50404"/>
                  </a:lnTo>
                  <a:lnTo>
                    <a:pt x="48597" y="46287"/>
                  </a:lnTo>
                  <a:lnTo>
                    <a:pt x="48489" y="37385"/>
                  </a:lnTo>
                  <a:lnTo>
                    <a:pt x="47836" y="34715"/>
                  </a:lnTo>
                  <a:lnTo>
                    <a:pt x="46220" y="32156"/>
                  </a:lnTo>
                  <a:lnTo>
                    <a:pt x="44764" y="29708"/>
                  </a:lnTo>
                  <a:close/>
                </a:path>
                <a:path w="48895" h="59055">
                  <a:moveTo>
                    <a:pt x="43887" y="5785"/>
                  </a:moveTo>
                  <a:lnTo>
                    <a:pt x="34617" y="5785"/>
                  </a:lnTo>
                  <a:lnTo>
                    <a:pt x="36614" y="6676"/>
                  </a:lnTo>
                  <a:lnTo>
                    <a:pt x="39658" y="10236"/>
                  </a:lnTo>
                  <a:lnTo>
                    <a:pt x="40342" y="12239"/>
                  </a:lnTo>
                  <a:lnTo>
                    <a:pt x="40338" y="17691"/>
                  </a:lnTo>
                  <a:lnTo>
                    <a:pt x="39658" y="19583"/>
                  </a:lnTo>
                  <a:lnTo>
                    <a:pt x="36709" y="23032"/>
                  </a:lnTo>
                  <a:lnTo>
                    <a:pt x="34807" y="23922"/>
                  </a:lnTo>
                  <a:lnTo>
                    <a:pt x="43715" y="23922"/>
                  </a:lnTo>
                  <a:lnTo>
                    <a:pt x="44793" y="22030"/>
                  </a:lnTo>
                  <a:lnTo>
                    <a:pt x="46030" y="20028"/>
                  </a:lnTo>
                  <a:lnTo>
                    <a:pt x="46600" y="17691"/>
                  </a:lnTo>
                  <a:lnTo>
                    <a:pt x="46517" y="10681"/>
                  </a:lnTo>
                  <a:lnTo>
                    <a:pt x="45269" y="7343"/>
                  </a:lnTo>
                  <a:lnTo>
                    <a:pt x="43887" y="5785"/>
                  </a:lnTo>
                  <a:close/>
                </a:path>
              </a:pathLst>
            </a:custGeom>
            <a:solidFill>
              <a:srgbClr val="000000"/>
            </a:solidFill>
          </p:spPr>
          <p:txBody>
            <a:bodyPr wrap="square" lIns="0" tIns="0" rIns="0" bIns="0" rtlCol="0"/>
            <a:lstStyle/>
            <a:p>
              <a:endParaRPr/>
            </a:p>
          </p:txBody>
        </p:sp>
        <p:sp>
          <p:nvSpPr>
            <p:cNvPr id="118" name="object 118"/>
            <p:cNvSpPr/>
            <p:nvPr/>
          </p:nvSpPr>
          <p:spPr>
            <a:xfrm>
              <a:off x="8248624" y="2284358"/>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119" name="object 119"/>
            <p:cNvSpPr/>
            <p:nvPr/>
          </p:nvSpPr>
          <p:spPr>
            <a:xfrm>
              <a:off x="8055838" y="2256548"/>
              <a:ext cx="164465" cy="881380"/>
            </a:xfrm>
            <a:custGeom>
              <a:avLst/>
              <a:gdLst/>
              <a:ahLst/>
              <a:cxnLst/>
              <a:rect l="l" t="t" r="r" b="b"/>
              <a:pathLst>
                <a:path w="164465" h="881380">
                  <a:moveTo>
                    <a:pt x="7708" y="564464"/>
                  </a:moveTo>
                  <a:lnTo>
                    <a:pt x="762" y="564464"/>
                  </a:lnTo>
                  <a:lnTo>
                    <a:pt x="762" y="571576"/>
                  </a:lnTo>
                  <a:lnTo>
                    <a:pt x="7708" y="571576"/>
                  </a:lnTo>
                  <a:lnTo>
                    <a:pt x="7708" y="564464"/>
                  </a:lnTo>
                  <a:close/>
                </a:path>
                <a:path w="164465" h="881380">
                  <a:moveTo>
                    <a:pt x="7708" y="389661"/>
                  </a:moveTo>
                  <a:lnTo>
                    <a:pt x="762" y="389661"/>
                  </a:lnTo>
                  <a:lnTo>
                    <a:pt x="762" y="396671"/>
                  </a:lnTo>
                  <a:lnTo>
                    <a:pt x="7708" y="396671"/>
                  </a:lnTo>
                  <a:lnTo>
                    <a:pt x="7708" y="389661"/>
                  </a:lnTo>
                  <a:close/>
                </a:path>
                <a:path w="164465" h="881380">
                  <a:moveTo>
                    <a:pt x="7708" y="279285"/>
                  </a:moveTo>
                  <a:lnTo>
                    <a:pt x="762" y="279285"/>
                  </a:lnTo>
                  <a:lnTo>
                    <a:pt x="762" y="286296"/>
                  </a:lnTo>
                  <a:lnTo>
                    <a:pt x="7708" y="286296"/>
                  </a:lnTo>
                  <a:lnTo>
                    <a:pt x="7708" y="279285"/>
                  </a:lnTo>
                  <a:close/>
                </a:path>
                <a:path w="164465" h="881380">
                  <a:moveTo>
                    <a:pt x="7708" y="145757"/>
                  </a:moveTo>
                  <a:lnTo>
                    <a:pt x="762" y="145757"/>
                  </a:lnTo>
                  <a:lnTo>
                    <a:pt x="762" y="152882"/>
                  </a:lnTo>
                  <a:lnTo>
                    <a:pt x="7708" y="152882"/>
                  </a:lnTo>
                  <a:lnTo>
                    <a:pt x="7708" y="145757"/>
                  </a:lnTo>
                  <a:close/>
                </a:path>
                <a:path w="164465" h="881380">
                  <a:moveTo>
                    <a:pt x="49936" y="717562"/>
                  </a:moveTo>
                  <a:lnTo>
                    <a:pt x="21501" y="717562"/>
                  </a:lnTo>
                  <a:lnTo>
                    <a:pt x="18453" y="718680"/>
                  </a:lnTo>
                  <a:lnTo>
                    <a:pt x="16459" y="720902"/>
                  </a:lnTo>
                  <a:lnTo>
                    <a:pt x="14554" y="723125"/>
                  </a:lnTo>
                  <a:lnTo>
                    <a:pt x="13512" y="726236"/>
                  </a:lnTo>
                  <a:lnTo>
                    <a:pt x="13512" y="735698"/>
                  </a:lnTo>
                  <a:lnTo>
                    <a:pt x="15608" y="740041"/>
                  </a:lnTo>
                  <a:lnTo>
                    <a:pt x="19786" y="743267"/>
                  </a:lnTo>
                  <a:lnTo>
                    <a:pt x="17792" y="744156"/>
                  </a:lnTo>
                  <a:lnTo>
                    <a:pt x="16268" y="745490"/>
                  </a:lnTo>
                  <a:lnTo>
                    <a:pt x="15227" y="747496"/>
                  </a:lnTo>
                  <a:lnTo>
                    <a:pt x="14084" y="749490"/>
                  </a:lnTo>
                  <a:lnTo>
                    <a:pt x="13512" y="751941"/>
                  </a:lnTo>
                  <a:lnTo>
                    <a:pt x="13512" y="757847"/>
                  </a:lnTo>
                  <a:lnTo>
                    <a:pt x="19316" y="767740"/>
                  </a:lnTo>
                  <a:lnTo>
                    <a:pt x="14363" y="767740"/>
                  </a:lnTo>
                  <a:lnTo>
                    <a:pt x="14363" y="773976"/>
                  </a:lnTo>
                  <a:lnTo>
                    <a:pt x="49936" y="773976"/>
                  </a:lnTo>
                  <a:lnTo>
                    <a:pt x="49936" y="766965"/>
                  </a:lnTo>
                  <a:lnTo>
                    <a:pt x="28257" y="766965"/>
                  </a:lnTo>
                  <a:lnTo>
                    <a:pt x="25781" y="766521"/>
                  </a:lnTo>
                  <a:lnTo>
                    <a:pt x="24066" y="765848"/>
                  </a:lnTo>
                  <a:lnTo>
                    <a:pt x="22352" y="765073"/>
                  </a:lnTo>
                  <a:lnTo>
                    <a:pt x="21018" y="763854"/>
                  </a:lnTo>
                  <a:lnTo>
                    <a:pt x="20167" y="762177"/>
                  </a:lnTo>
                  <a:lnTo>
                    <a:pt x="19215" y="760514"/>
                  </a:lnTo>
                  <a:lnTo>
                    <a:pt x="18745" y="758621"/>
                  </a:lnTo>
                  <a:lnTo>
                    <a:pt x="18745" y="754062"/>
                  </a:lnTo>
                  <a:lnTo>
                    <a:pt x="19507" y="752170"/>
                  </a:lnTo>
                  <a:lnTo>
                    <a:pt x="20828" y="750938"/>
                  </a:lnTo>
                  <a:lnTo>
                    <a:pt x="22161" y="749833"/>
                  </a:lnTo>
                  <a:lnTo>
                    <a:pt x="24168" y="749274"/>
                  </a:lnTo>
                  <a:lnTo>
                    <a:pt x="49936" y="749274"/>
                  </a:lnTo>
                  <a:lnTo>
                    <a:pt x="49936" y="742149"/>
                  </a:lnTo>
                  <a:lnTo>
                    <a:pt x="25590" y="742149"/>
                  </a:lnTo>
                  <a:lnTo>
                    <a:pt x="22923" y="741260"/>
                  </a:lnTo>
                  <a:lnTo>
                    <a:pt x="21310" y="739254"/>
                  </a:lnTo>
                  <a:lnTo>
                    <a:pt x="19596" y="737362"/>
                  </a:lnTo>
                  <a:lnTo>
                    <a:pt x="18745" y="734923"/>
                  </a:lnTo>
                  <a:lnTo>
                    <a:pt x="18745" y="730364"/>
                  </a:lnTo>
                  <a:lnTo>
                    <a:pt x="19126" y="728916"/>
                  </a:lnTo>
                  <a:lnTo>
                    <a:pt x="19786" y="727798"/>
                  </a:lnTo>
                  <a:lnTo>
                    <a:pt x="20447" y="726579"/>
                  </a:lnTo>
                  <a:lnTo>
                    <a:pt x="21209" y="725690"/>
                  </a:lnTo>
                  <a:lnTo>
                    <a:pt x="22352" y="725246"/>
                  </a:lnTo>
                  <a:lnTo>
                    <a:pt x="23406" y="724789"/>
                  </a:lnTo>
                  <a:lnTo>
                    <a:pt x="25107" y="724573"/>
                  </a:lnTo>
                  <a:lnTo>
                    <a:pt x="49936" y="724573"/>
                  </a:lnTo>
                  <a:lnTo>
                    <a:pt x="49936" y="717562"/>
                  </a:lnTo>
                  <a:close/>
                </a:path>
                <a:path w="164465" h="881380">
                  <a:moveTo>
                    <a:pt x="49936" y="652132"/>
                  </a:moveTo>
                  <a:lnTo>
                    <a:pt x="762" y="652132"/>
                  </a:lnTo>
                  <a:lnTo>
                    <a:pt x="762" y="659142"/>
                  </a:lnTo>
                  <a:lnTo>
                    <a:pt x="49936" y="659142"/>
                  </a:lnTo>
                  <a:lnTo>
                    <a:pt x="49936" y="652132"/>
                  </a:lnTo>
                  <a:close/>
                </a:path>
                <a:path w="164465" h="881380">
                  <a:moveTo>
                    <a:pt x="49936" y="564464"/>
                  </a:moveTo>
                  <a:lnTo>
                    <a:pt x="14363" y="564464"/>
                  </a:lnTo>
                  <a:lnTo>
                    <a:pt x="14363" y="571576"/>
                  </a:lnTo>
                  <a:lnTo>
                    <a:pt x="49936" y="571576"/>
                  </a:lnTo>
                  <a:lnTo>
                    <a:pt x="49936" y="564464"/>
                  </a:lnTo>
                  <a:close/>
                </a:path>
                <a:path w="164465" h="881380">
                  <a:moveTo>
                    <a:pt x="49936" y="534974"/>
                  </a:moveTo>
                  <a:lnTo>
                    <a:pt x="14363" y="519290"/>
                  </a:lnTo>
                  <a:lnTo>
                    <a:pt x="14363" y="526516"/>
                  </a:lnTo>
                  <a:lnTo>
                    <a:pt x="38709" y="536867"/>
                  </a:lnTo>
                  <a:lnTo>
                    <a:pt x="40995" y="537756"/>
                  </a:lnTo>
                  <a:lnTo>
                    <a:pt x="42900" y="538416"/>
                  </a:lnTo>
                  <a:lnTo>
                    <a:pt x="40424" y="539203"/>
                  </a:lnTo>
                  <a:lnTo>
                    <a:pt x="37947" y="540092"/>
                  </a:lnTo>
                  <a:lnTo>
                    <a:pt x="35674" y="541096"/>
                  </a:lnTo>
                  <a:lnTo>
                    <a:pt x="14363" y="549998"/>
                  </a:lnTo>
                  <a:lnTo>
                    <a:pt x="14363" y="557453"/>
                  </a:lnTo>
                  <a:lnTo>
                    <a:pt x="49936" y="541655"/>
                  </a:lnTo>
                  <a:lnTo>
                    <a:pt x="49936" y="534974"/>
                  </a:lnTo>
                  <a:close/>
                </a:path>
                <a:path w="164465" h="881380">
                  <a:moveTo>
                    <a:pt x="49936" y="389661"/>
                  </a:moveTo>
                  <a:lnTo>
                    <a:pt x="14363" y="389661"/>
                  </a:lnTo>
                  <a:lnTo>
                    <a:pt x="14363" y="396671"/>
                  </a:lnTo>
                  <a:lnTo>
                    <a:pt x="49936" y="396671"/>
                  </a:lnTo>
                  <a:lnTo>
                    <a:pt x="49936" y="389661"/>
                  </a:lnTo>
                  <a:close/>
                </a:path>
                <a:path w="164465" h="881380">
                  <a:moveTo>
                    <a:pt x="49936" y="306984"/>
                  </a:moveTo>
                  <a:lnTo>
                    <a:pt x="28816" y="306984"/>
                  </a:lnTo>
                  <a:lnTo>
                    <a:pt x="26441" y="306539"/>
                  </a:lnTo>
                  <a:lnTo>
                    <a:pt x="24257" y="305765"/>
                  </a:lnTo>
                  <a:lnTo>
                    <a:pt x="22834" y="305206"/>
                  </a:lnTo>
                  <a:lnTo>
                    <a:pt x="21780" y="304317"/>
                  </a:lnTo>
                  <a:lnTo>
                    <a:pt x="21018" y="303085"/>
                  </a:lnTo>
                  <a:lnTo>
                    <a:pt x="20167" y="301866"/>
                  </a:lnTo>
                  <a:lnTo>
                    <a:pt x="19786" y="300532"/>
                  </a:lnTo>
                  <a:lnTo>
                    <a:pt x="19786" y="297192"/>
                  </a:lnTo>
                  <a:lnTo>
                    <a:pt x="20256" y="295529"/>
                  </a:lnTo>
                  <a:lnTo>
                    <a:pt x="21120" y="293751"/>
                  </a:lnTo>
                  <a:lnTo>
                    <a:pt x="15506" y="291414"/>
                  </a:lnTo>
                  <a:lnTo>
                    <a:pt x="14173" y="293852"/>
                  </a:lnTo>
                  <a:lnTo>
                    <a:pt x="13703" y="295529"/>
                  </a:lnTo>
                  <a:lnTo>
                    <a:pt x="13589" y="300532"/>
                  </a:lnTo>
                  <a:lnTo>
                    <a:pt x="13982" y="301752"/>
                  </a:lnTo>
                  <a:lnTo>
                    <a:pt x="14744" y="303199"/>
                  </a:lnTo>
                  <a:lnTo>
                    <a:pt x="15608" y="304533"/>
                  </a:lnTo>
                  <a:lnTo>
                    <a:pt x="17221" y="305981"/>
                  </a:lnTo>
                  <a:lnTo>
                    <a:pt x="19786" y="307657"/>
                  </a:lnTo>
                  <a:lnTo>
                    <a:pt x="14363" y="307657"/>
                  </a:lnTo>
                  <a:lnTo>
                    <a:pt x="14363" y="313994"/>
                  </a:lnTo>
                  <a:lnTo>
                    <a:pt x="49936" y="313994"/>
                  </a:lnTo>
                  <a:lnTo>
                    <a:pt x="49936" y="306984"/>
                  </a:lnTo>
                  <a:close/>
                </a:path>
                <a:path w="164465" h="881380">
                  <a:moveTo>
                    <a:pt x="49936" y="279285"/>
                  </a:moveTo>
                  <a:lnTo>
                    <a:pt x="14363" y="279285"/>
                  </a:lnTo>
                  <a:lnTo>
                    <a:pt x="14363" y="286296"/>
                  </a:lnTo>
                  <a:lnTo>
                    <a:pt x="49936" y="286296"/>
                  </a:lnTo>
                  <a:lnTo>
                    <a:pt x="49936" y="279285"/>
                  </a:lnTo>
                  <a:close/>
                </a:path>
                <a:path w="164465" h="881380">
                  <a:moveTo>
                    <a:pt x="49936" y="145757"/>
                  </a:moveTo>
                  <a:lnTo>
                    <a:pt x="14363" y="145757"/>
                  </a:lnTo>
                  <a:lnTo>
                    <a:pt x="14363" y="152882"/>
                  </a:lnTo>
                  <a:lnTo>
                    <a:pt x="49936" y="152882"/>
                  </a:lnTo>
                  <a:lnTo>
                    <a:pt x="49936" y="145757"/>
                  </a:lnTo>
                  <a:close/>
                </a:path>
                <a:path w="164465" h="881380">
                  <a:moveTo>
                    <a:pt x="49936" y="54635"/>
                  </a:moveTo>
                  <a:lnTo>
                    <a:pt x="25298" y="54635"/>
                  </a:lnTo>
                  <a:lnTo>
                    <a:pt x="23304" y="54737"/>
                  </a:lnTo>
                  <a:lnTo>
                    <a:pt x="22161" y="54965"/>
                  </a:lnTo>
                  <a:lnTo>
                    <a:pt x="20447" y="55410"/>
                  </a:lnTo>
                  <a:lnTo>
                    <a:pt x="19024" y="56184"/>
                  </a:lnTo>
                  <a:lnTo>
                    <a:pt x="17792" y="57188"/>
                  </a:lnTo>
                  <a:lnTo>
                    <a:pt x="16459" y="58191"/>
                  </a:lnTo>
                  <a:lnTo>
                    <a:pt x="15506" y="59855"/>
                  </a:lnTo>
                  <a:lnTo>
                    <a:pt x="14706" y="61976"/>
                  </a:lnTo>
                  <a:lnTo>
                    <a:pt x="13893" y="63982"/>
                  </a:lnTo>
                  <a:lnTo>
                    <a:pt x="13512" y="66319"/>
                  </a:lnTo>
                  <a:lnTo>
                    <a:pt x="13512" y="74663"/>
                  </a:lnTo>
                  <a:lnTo>
                    <a:pt x="15506" y="78994"/>
                  </a:lnTo>
                  <a:lnTo>
                    <a:pt x="19405" y="82118"/>
                  </a:lnTo>
                  <a:lnTo>
                    <a:pt x="14363" y="82118"/>
                  </a:lnTo>
                  <a:lnTo>
                    <a:pt x="14363" y="88455"/>
                  </a:lnTo>
                  <a:lnTo>
                    <a:pt x="49936" y="88455"/>
                  </a:lnTo>
                  <a:lnTo>
                    <a:pt x="49936" y="81445"/>
                  </a:lnTo>
                  <a:lnTo>
                    <a:pt x="25971" y="81445"/>
                  </a:lnTo>
                  <a:lnTo>
                    <a:pt x="22834" y="80340"/>
                  </a:lnTo>
                  <a:lnTo>
                    <a:pt x="21209" y="78105"/>
                  </a:lnTo>
                  <a:lnTo>
                    <a:pt x="19596" y="75996"/>
                  </a:lnTo>
                  <a:lnTo>
                    <a:pt x="18745" y="73329"/>
                  </a:lnTo>
                  <a:lnTo>
                    <a:pt x="18745" y="68427"/>
                  </a:lnTo>
                  <a:lnTo>
                    <a:pt x="19126" y="66763"/>
                  </a:lnTo>
                  <a:lnTo>
                    <a:pt x="19888" y="65430"/>
                  </a:lnTo>
                  <a:lnTo>
                    <a:pt x="20637" y="63982"/>
                  </a:lnTo>
                  <a:lnTo>
                    <a:pt x="21590" y="63093"/>
                  </a:lnTo>
                  <a:lnTo>
                    <a:pt x="22834" y="62534"/>
                  </a:lnTo>
                  <a:lnTo>
                    <a:pt x="23977" y="61976"/>
                  </a:lnTo>
                  <a:lnTo>
                    <a:pt x="25869" y="61645"/>
                  </a:lnTo>
                  <a:lnTo>
                    <a:pt x="49936" y="61645"/>
                  </a:lnTo>
                  <a:lnTo>
                    <a:pt x="49936" y="54635"/>
                  </a:lnTo>
                  <a:close/>
                </a:path>
                <a:path w="164465" h="881380">
                  <a:moveTo>
                    <a:pt x="50380" y="586270"/>
                  </a:moveTo>
                  <a:lnTo>
                    <a:pt x="50317" y="580148"/>
                  </a:lnTo>
                  <a:lnTo>
                    <a:pt x="49936" y="578142"/>
                  </a:lnTo>
                  <a:lnTo>
                    <a:pt x="44615" y="579145"/>
                  </a:lnTo>
                  <a:lnTo>
                    <a:pt x="44704" y="584149"/>
                  </a:lnTo>
                  <a:lnTo>
                    <a:pt x="44132" y="585266"/>
                  </a:lnTo>
                  <a:lnTo>
                    <a:pt x="43180" y="585927"/>
                  </a:lnTo>
                  <a:lnTo>
                    <a:pt x="42710" y="586155"/>
                  </a:lnTo>
                  <a:lnTo>
                    <a:pt x="41567" y="586270"/>
                  </a:lnTo>
                  <a:lnTo>
                    <a:pt x="19024" y="586270"/>
                  </a:lnTo>
                  <a:lnTo>
                    <a:pt x="19024" y="579145"/>
                  </a:lnTo>
                  <a:lnTo>
                    <a:pt x="14363" y="579145"/>
                  </a:lnTo>
                  <a:lnTo>
                    <a:pt x="14363" y="586270"/>
                  </a:lnTo>
                  <a:lnTo>
                    <a:pt x="1905" y="586270"/>
                  </a:lnTo>
                  <a:lnTo>
                    <a:pt x="5524" y="593280"/>
                  </a:lnTo>
                  <a:lnTo>
                    <a:pt x="14363" y="593280"/>
                  </a:lnTo>
                  <a:lnTo>
                    <a:pt x="14363" y="598500"/>
                  </a:lnTo>
                  <a:lnTo>
                    <a:pt x="19024" y="598500"/>
                  </a:lnTo>
                  <a:lnTo>
                    <a:pt x="19024" y="593280"/>
                  </a:lnTo>
                  <a:lnTo>
                    <a:pt x="43180" y="593280"/>
                  </a:lnTo>
                  <a:lnTo>
                    <a:pt x="45554" y="593051"/>
                  </a:lnTo>
                  <a:lnTo>
                    <a:pt x="46697" y="592391"/>
                  </a:lnTo>
                  <a:lnTo>
                    <a:pt x="47840" y="591832"/>
                  </a:lnTo>
                  <a:lnTo>
                    <a:pt x="48704" y="590829"/>
                  </a:lnTo>
                  <a:lnTo>
                    <a:pt x="49364" y="589495"/>
                  </a:lnTo>
                  <a:lnTo>
                    <a:pt x="50126" y="588048"/>
                  </a:lnTo>
                  <a:lnTo>
                    <a:pt x="50380" y="586270"/>
                  </a:lnTo>
                  <a:close/>
                </a:path>
                <a:path w="164465" h="881380">
                  <a:moveTo>
                    <a:pt x="50380" y="328574"/>
                  </a:moveTo>
                  <a:lnTo>
                    <a:pt x="50317" y="322453"/>
                  </a:lnTo>
                  <a:lnTo>
                    <a:pt x="49936" y="320446"/>
                  </a:lnTo>
                  <a:lnTo>
                    <a:pt x="44615" y="321449"/>
                  </a:lnTo>
                  <a:lnTo>
                    <a:pt x="44704" y="326453"/>
                  </a:lnTo>
                  <a:lnTo>
                    <a:pt x="44132" y="327571"/>
                  </a:lnTo>
                  <a:lnTo>
                    <a:pt x="43662" y="328015"/>
                  </a:lnTo>
                  <a:lnTo>
                    <a:pt x="42710" y="328460"/>
                  </a:lnTo>
                  <a:lnTo>
                    <a:pt x="41567" y="328574"/>
                  </a:lnTo>
                  <a:lnTo>
                    <a:pt x="19024" y="328574"/>
                  </a:lnTo>
                  <a:lnTo>
                    <a:pt x="19024" y="321449"/>
                  </a:lnTo>
                  <a:lnTo>
                    <a:pt x="14363" y="321449"/>
                  </a:lnTo>
                  <a:lnTo>
                    <a:pt x="14363" y="328574"/>
                  </a:lnTo>
                  <a:lnTo>
                    <a:pt x="1905" y="328574"/>
                  </a:lnTo>
                  <a:lnTo>
                    <a:pt x="5524" y="335584"/>
                  </a:lnTo>
                  <a:lnTo>
                    <a:pt x="14363" y="335584"/>
                  </a:lnTo>
                  <a:lnTo>
                    <a:pt x="14363" y="340817"/>
                  </a:lnTo>
                  <a:lnTo>
                    <a:pt x="19024" y="340817"/>
                  </a:lnTo>
                  <a:lnTo>
                    <a:pt x="19024" y="335584"/>
                  </a:lnTo>
                  <a:lnTo>
                    <a:pt x="43180" y="335584"/>
                  </a:lnTo>
                  <a:lnTo>
                    <a:pt x="45554" y="335356"/>
                  </a:lnTo>
                  <a:lnTo>
                    <a:pt x="46697" y="334797"/>
                  </a:lnTo>
                  <a:lnTo>
                    <a:pt x="47840" y="334137"/>
                  </a:lnTo>
                  <a:lnTo>
                    <a:pt x="48704" y="333248"/>
                  </a:lnTo>
                  <a:lnTo>
                    <a:pt x="49364" y="331800"/>
                  </a:lnTo>
                  <a:lnTo>
                    <a:pt x="50126" y="330352"/>
                  </a:lnTo>
                  <a:lnTo>
                    <a:pt x="50380" y="328574"/>
                  </a:lnTo>
                  <a:close/>
                </a:path>
                <a:path w="164465" h="881380">
                  <a:moveTo>
                    <a:pt x="50380" y="167563"/>
                  </a:moveTo>
                  <a:lnTo>
                    <a:pt x="50317" y="161442"/>
                  </a:lnTo>
                  <a:lnTo>
                    <a:pt x="49936" y="159448"/>
                  </a:lnTo>
                  <a:lnTo>
                    <a:pt x="44615" y="160451"/>
                  </a:lnTo>
                  <a:lnTo>
                    <a:pt x="44704" y="165455"/>
                  </a:lnTo>
                  <a:lnTo>
                    <a:pt x="44132" y="166560"/>
                  </a:lnTo>
                  <a:lnTo>
                    <a:pt x="43662" y="167017"/>
                  </a:lnTo>
                  <a:lnTo>
                    <a:pt x="42710" y="167462"/>
                  </a:lnTo>
                  <a:lnTo>
                    <a:pt x="41567" y="167563"/>
                  </a:lnTo>
                  <a:lnTo>
                    <a:pt x="19024" y="167563"/>
                  </a:lnTo>
                  <a:lnTo>
                    <a:pt x="19024" y="160451"/>
                  </a:lnTo>
                  <a:lnTo>
                    <a:pt x="14363" y="160451"/>
                  </a:lnTo>
                  <a:lnTo>
                    <a:pt x="14363" y="167563"/>
                  </a:lnTo>
                  <a:lnTo>
                    <a:pt x="1905" y="167563"/>
                  </a:lnTo>
                  <a:lnTo>
                    <a:pt x="5524" y="174574"/>
                  </a:lnTo>
                  <a:lnTo>
                    <a:pt x="14363" y="174574"/>
                  </a:lnTo>
                  <a:lnTo>
                    <a:pt x="14363" y="179806"/>
                  </a:lnTo>
                  <a:lnTo>
                    <a:pt x="19024" y="179806"/>
                  </a:lnTo>
                  <a:lnTo>
                    <a:pt x="19024" y="174574"/>
                  </a:lnTo>
                  <a:lnTo>
                    <a:pt x="43180" y="174574"/>
                  </a:lnTo>
                  <a:lnTo>
                    <a:pt x="45554" y="174358"/>
                  </a:lnTo>
                  <a:lnTo>
                    <a:pt x="46697" y="173685"/>
                  </a:lnTo>
                  <a:lnTo>
                    <a:pt x="47840" y="173126"/>
                  </a:lnTo>
                  <a:lnTo>
                    <a:pt x="48704" y="172135"/>
                  </a:lnTo>
                  <a:lnTo>
                    <a:pt x="49364" y="170789"/>
                  </a:lnTo>
                  <a:lnTo>
                    <a:pt x="50126" y="169341"/>
                  </a:lnTo>
                  <a:lnTo>
                    <a:pt x="50380" y="167563"/>
                  </a:lnTo>
                  <a:close/>
                </a:path>
                <a:path w="164465" h="881380">
                  <a:moveTo>
                    <a:pt x="50723" y="500595"/>
                  </a:moveTo>
                  <a:lnTo>
                    <a:pt x="39281" y="475996"/>
                  </a:lnTo>
                  <a:lnTo>
                    <a:pt x="38519" y="483235"/>
                  </a:lnTo>
                  <a:lnTo>
                    <a:pt x="41084" y="484339"/>
                  </a:lnTo>
                  <a:lnTo>
                    <a:pt x="42900" y="485787"/>
                  </a:lnTo>
                  <a:lnTo>
                    <a:pt x="45275" y="489470"/>
                  </a:lnTo>
                  <a:lnTo>
                    <a:pt x="45847" y="491693"/>
                  </a:lnTo>
                  <a:lnTo>
                    <a:pt x="45808" y="497814"/>
                  </a:lnTo>
                  <a:lnTo>
                    <a:pt x="44805" y="500595"/>
                  </a:lnTo>
                  <a:lnTo>
                    <a:pt x="40614" y="505269"/>
                  </a:lnTo>
                  <a:lnTo>
                    <a:pt x="37668" y="506603"/>
                  </a:lnTo>
                  <a:lnTo>
                    <a:pt x="33667" y="506818"/>
                  </a:lnTo>
                  <a:lnTo>
                    <a:pt x="33667" y="506488"/>
                  </a:lnTo>
                  <a:lnTo>
                    <a:pt x="33667" y="483235"/>
                  </a:lnTo>
                  <a:lnTo>
                    <a:pt x="33667" y="475780"/>
                  </a:lnTo>
                  <a:lnTo>
                    <a:pt x="28727" y="475780"/>
                  </a:lnTo>
                  <a:lnTo>
                    <a:pt x="28727" y="483235"/>
                  </a:lnTo>
                  <a:lnTo>
                    <a:pt x="28727" y="506488"/>
                  </a:lnTo>
                  <a:lnTo>
                    <a:pt x="25679" y="506260"/>
                  </a:lnTo>
                  <a:lnTo>
                    <a:pt x="23114" y="505040"/>
                  </a:lnTo>
                  <a:lnTo>
                    <a:pt x="21310" y="502818"/>
                  </a:lnTo>
                  <a:lnTo>
                    <a:pt x="19405" y="500595"/>
                  </a:lnTo>
                  <a:lnTo>
                    <a:pt x="18554" y="497814"/>
                  </a:lnTo>
                  <a:lnTo>
                    <a:pt x="18554" y="491020"/>
                  </a:lnTo>
                  <a:lnTo>
                    <a:pt x="19697" y="488124"/>
                  </a:lnTo>
                  <a:lnTo>
                    <a:pt x="22085" y="485787"/>
                  </a:lnTo>
                  <a:lnTo>
                    <a:pt x="23495" y="484339"/>
                  </a:lnTo>
                  <a:lnTo>
                    <a:pt x="25781" y="483450"/>
                  </a:lnTo>
                  <a:lnTo>
                    <a:pt x="28727" y="483235"/>
                  </a:lnTo>
                  <a:lnTo>
                    <a:pt x="28727" y="475780"/>
                  </a:lnTo>
                  <a:lnTo>
                    <a:pt x="26250" y="475780"/>
                  </a:lnTo>
                  <a:lnTo>
                    <a:pt x="21691" y="477443"/>
                  </a:lnTo>
                  <a:lnTo>
                    <a:pt x="18453" y="481012"/>
                  </a:lnTo>
                  <a:lnTo>
                    <a:pt x="15125" y="484568"/>
                  </a:lnTo>
                  <a:lnTo>
                    <a:pt x="13512" y="489127"/>
                  </a:lnTo>
                  <a:lnTo>
                    <a:pt x="13550" y="500595"/>
                  </a:lnTo>
                  <a:lnTo>
                    <a:pt x="15227" y="505155"/>
                  </a:lnTo>
                  <a:lnTo>
                    <a:pt x="18643" y="508825"/>
                  </a:lnTo>
                  <a:lnTo>
                    <a:pt x="21780" y="512381"/>
                  </a:lnTo>
                  <a:lnTo>
                    <a:pt x="26441" y="514159"/>
                  </a:lnTo>
                  <a:lnTo>
                    <a:pt x="38239" y="514159"/>
                  </a:lnTo>
                  <a:lnTo>
                    <a:pt x="42799" y="512381"/>
                  </a:lnTo>
                  <a:lnTo>
                    <a:pt x="46037" y="508711"/>
                  </a:lnTo>
                  <a:lnTo>
                    <a:pt x="47764" y="506818"/>
                  </a:lnTo>
                  <a:lnTo>
                    <a:pt x="49174" y="505269"/>
                  </a:lnTo>
                  <a:lnTo>
                    <a:pt x="50723" y="500595"/>
                  </a:lnTo>
                  <a:close/>
                </a:path>
                <a:path w="164465" h="881380">
                  <a:moveTo>
                    <a:pt x="50787" y="848080"/>
                  </a:moveTo>
                  <a:lnTo>
                    <a:pt x="49453" y="842962"/>
                  </a:lnTo>
                  <a:lnTo>
                    <a:pt x="46532" y="838733"/>
                  </a:lnTo>
                  <a:lnTo>
                    <a:pt x="43853" y="834732"/>
                  </a:lnTo>
                  <a:lnTo>
                    <a:pt x="39763" y="831837"/>
                  </a:lnTo>
                  <a:lnTo>
                    <a:pt x="34340" y="830275"/>
                  </a:lnTo>
                  <a:lnTo>
                    <a:pt x="32715" y="837844"/>
                  </a:lnTo>
                  <a:lnTo>
                    <a:pt x="36906" y="838949"/>
                  </a:lnTo>
                  <a:lnTo>
                    <a:pt x="39954" y="840955"/>
                  </a:lnTo>
                  <a:lnTo>
                    <a:pt x="42138" y="843851"/>
                  </a:lnTo>
                  <a:lnTo>
                    <a:pt x="44234" y="846861"/>
                  </a:lnTo>
                  <a:lnTo>
                    <a:pt x="45237" y="850303"/>
                  </a:lnTo>
                  <a:lnTo>
                    <a:pt x="45199" y="858532"/>
                  </a:lnTo>
                  <a:lnTo>
                    <a:pt x="44513" y="861428"/>
                  </a:lnTo>
                  <a:lnTo>
                    <a:pt x="42900" y="864438"/>
                  </a:lnTo>
                  <a:lnTo>
                    <a:pt x="41376" y="867435"/>
                  </a:lnTo>
                  <a:lnTo>
                    <a:pt x="39090" y="869670"/>
                  </a:lnTo>
                  <a:lnTo>
                    <a:pt x="32816" y="872553"/>
                  </a:lnTo>
                  <a:lnTo>
                    <a:pt x="29197" y="873226"/>
                  </a:lnTo>
                  <a:lnTo>
                    <a:pt x="21780" y="873226"/>
                  </a:lnTo>
                  <a:lnTo>
                    <a:pt x="5524" y="850303"/>
                  </a:lnTo>
                  <a:lnTo>
                    <a:pt x="6375" y="847077"/>
                  </a:lnTo>
                  <a:lnTo>
                    <a:pt x="9613" y="841959"/>
                  </a:lnTo>
                  <a:lnTo>
                    <a:pt x="12179" y="840066"/>
                  </a:lnTo>
                  <a:lnTo>
                    <a:pt x="15798" y="838733"/>
                  </a:lnTo>
                  <a:lnTo>
                    <a:pt x="14274" y="831278"/>
                  </a:lnTo>
                  <a:lnTo>
                    <a:pt x="0" y="858989"/>
                  </a:lnTo>
                  <a:lnTo>
                    <a:pt x="952" y="863650"/>
                  </a:lnTo>
                  <a:lnTo>
                    <a:pt x="4953" y="872109"/>
                  </a:lnTo>
                  <a:lnTo>
                    <a:pt x="7810" y="875334"/>
                  </a:lnTo>
                  <a:lnTo>
                    <a:pt x="15417" y="880008"/>
                  </a:lnTo>
                  <a:lnTo>
                    <a:pt x="19888" y="881126"/>
                  </a:lnTo>
                  <a:lnTo>
                    <a:pt x="29679" y="881126"/>
                  </a:lnTo>
                  <a:lnTo>
                    <a:pt x="34150" y="880122"/>
                  </a:lnTo>
                  <a:lnTo>
                    <a:pt x="38239" y="878116"/>
                  </a:lnTo>
                  <a:lnTo>
                    <a:pt x="42329" y="876007"/>
                  </a:lnTo>
                  <a:lnTo>
                    <a:pt x="45339" y="873226"/>
                  </a:lnTo>
                  <a:lnTo>
                    <a:pt x="45466" y="873112"/>
                  </a:lnTo>
                  <a:lnTo>
                    <a:pt x="47561" y="869226"/>
                  </a:lnTo>
                  <a:lnTo>
                    <a:pt x="49745" y="865327"/>
                  </a:lnTo>
                  <a:lnTo>
                    <a:pt x="50787" y="860323"/>
                  </a:lnTo>
                  <a:lnTo>
                    <a:pt x="50787" y="848080"/>
                  </a:lnTo>
                  <a:close/>
                </a:path>
                <a:path w="164465" h="881380">
                  <a:moveTo>
                    <a:pt x="50787" y="800341"/>
                  </a:moveTo>
                  <a:lnTo>
                    <a:pt x="48793" y="796010"/>
                  </a:lnTo>
                  <a:lnTo>
                    <a:pt x="44704" y="792784"/>
                  </a:lnTo>
                  <a:lnTo>
                    <a:pt x="49936" y="792784"/>
                  </a:lnTo>
                  <a:lnTo>
                    <a:pt x="49936" y="786434"/>
                  </a:lnTo>
                  <a:lnTo>
                    <a:pt x="14363" y="786434"/>
                  </a:lnTo>
                  <a:lnTo>
                    <a:pt x="14363" y="793445"/>
                  </a:lnTo>
                  <a:lnTo>
                    <a:pt x="36525" y="793445"/>
                  </a:lnTo>
                  <a:lnTo>
                    <a:pt x="38811" y="793889"/>
                  </a:lnTo>
                  <a:lnTo>
                    <a:pt x="45554" y="802462"/>
                  </a:lnTo>
                  <a:lnTo>
                    <a:pt x="45554" y="806691"/>
                  </a:lnTo>
                  <a:lnTo>
                    <a:pt x="37287" y="813142"/>
                  </a:lnTo>
                  <a:lnTo>
                    <a:pt x="14363" y="813142"/>
                  </a:lnTo>
                  <a:lnTo>
                    <a:pt x="14363" y="820267"/>
                  </a:lnTo>
                  <a:lnTo>
                    <a:pt x="39001" y="820267"/>
                  </a:lnTo>
                  <a:lnTo>
                    <a:pt x="40894" y="820039"/>
                  </a:lnTo>
                  <a:lnTo>
                    <a:pt x="42037" y="819823"/>
                  </a:lnTo>
                  <a:lnTo>
                    <a:pt x="43853" y="819378"/>
                  </a:lnTo>
                  <a:lnTo>
                    <a:pt x="45364" y="818591"/>
                  </a:lnTo>
                  <a:lnTo>
                    <a:pt x="46507" y="817587"/>
                  </a:lnTo>
                  <a:lnTo>
                    <a:pt x="47752" y="816584"/>
                  </a:lnTo>
                  <a:lnTo>
                    <a:pt x="48793" y="815035"/>
                  </a:lnTo>
                  <a:lnTo>
                    <a:pt x="49555" y="812812"/>
                  </a:lnTo>
                  <a:lnTo>
                    <a:pt x="50406" y="810691"/>
                  </a:lnTo>
                  <a:lnTo>
                    <a:pt x="50787" y="808469"/>
                  </a:lnTo>
                  <a:lnTo>
                    <a:pt x="50787" y="800341"/>
                  </a:lnTo>
                  <a:close/>
                </a:path>
                <a:path w="164465" h="881380">
                  <a:moveTo>
                    <a:pt x="50787" y="685406"/>
                  </a:moveTo>
                  <a:lnTo>
                    <a:pt x="48793" y="680961"/>
                  </a:lnTo>
                  <a:lnTo>
                    <a:pt x="44704" y="677722"/>
                  </a:lnTo>
                  <a:lnTo>
                    <a:pt x="49936" y="677722"/>
                  </a:lnTo>
                  <a:lnTo>
                    <a:pt x="49936" y="671385"/>
                  </a:lnTo>
                  <a:lnTo>
                    <a:pt x="14363" y="671385"/>
                  </a:lnTo>
                  <a:lnTo>
                    <a:pt x="14363" y="678510"/>
                  </a:lnTo>
                  <a:lnTo>
                    <a:pt x="36525" y="678510"/>
                  </a:lnTo>
                  <a:lnTo>
                    <a:pt x="38811" y="678840"/>
                  </a:lnTo>
                  <a:lnTo>
                    <a:pt x="45554" y="687412"/>
                  </a:lnTo>
                  <a:lnTo>
                    <a:pt x="45554" y="691642"/>
                  </a:lnTo>
                  <a:lnTo>
                    <a:pt x="37287" y="698207"/>
                  </a:lnTo>
                  <a:lnTo>
                    <a:pt x="14363" y="698207"/>
                  </a:lnTo>
                  <a:lnTo>
                    <a:pt x="14363" y="705218"/>
                  </a:lnTo>
                  <a:lnTo>
                    <a:pt x="39001" y="705218"/>
                  </a:lnTo>
                  <a:lnTo>
                    <a:pt x="40894" y="705104"/>
                  </a:lnTo>
                  <a:lnTo>
                    <a:pt x="42037" y="704761"/>
                  </a:lnTo>
                  <a:lnTo>
                    <a:pt x="43853" y="704316"/>
                  </a:lnTo>
                  <a:lnTo>
                    <a:pt x="45364" y="703656"/>
                  </a:lnTo>
                  <a:lnTo>
                    <a:pt x="47752" y="701535"/>
                  </a:lnTo>
                  <a:lnTo>
                    <a:pt x="48793" y="699985"/>
                  </a:lnTo>
                  <a:lnTo>
                    <a:pt x="49593" y="697763"/>
                  </a:lnTo>
                  <a:lnTo>
                    <a:pt x="50406" y="695756"/>
                  </a:lnTo>
                  <a:lnTo>
                    <a:pt x="50787" y="693420"/>
                  </a:lnTo>
                  <a:lnTo>
                    <a:pt x="50787" y="685406"/>
                  </a:lnTo>
                  <a:close/>
                </a:path>
                <a:path w="164465" h="881380">
                  <a:moveTo>
                    <a:pt x="50787" y="633336"/>
                  </a:moveTo>
                  <a:lnTo>
                    <a:pt x="46037" y="614083"/>
                  </a:lnTo>
                  <a:lnTo>
                    <a:pt x="46037" y="624319"/>
                  </a:lnTo>
                  <a:lnTo>
                    <a:pt x="46037" y="629881"/>
                  </a:lnTo>
                  <a:lnTo>
                    <a:pt x="45554" y="631888"/>
                  </a:lnTo>
                  <a:lnTo>
                    <a:pt x="44424" y="633336"/>
                  </a:lnTo>
                  <a:lnTo>
                    <a:pt x="43370" y="634784"/>
                  </a:lnTo>
                  <a:lnTo>
                    <a:pt x="42037" y="635444"/>
                  </a:lnTo>
                  <a:lnTo>
                    <a:pt x="39382" y="635444"/>
                  </a:lnTo>
                  <a:lnTo>
                    <a:pt x="33769" y="620420"/>
                  </a:lnTo>
                  <a:lnTo>
                    <a:pt x="33007" y="616534"/>
                  </a:lnTo>
                  <a:lnTo>
                    <a:pt x="32054" y="613968"/>
                  </a:lnTo>
                  <a:lnTo>
                    <a:pt x="36995" y="613968"/>
                  </a:lnTo>
                  <a:lnTo>
                    <a:pt x="39001" y="614413"/>
                  </a:lnTo>
                  <a:lnTo>
                    <a:pt x="40335" y="615200"/>
                  </a:lnTo>
                  <a:lnTo>
                    <a:pt x="42138" y="616204"/>
                  </a:lnTo>
                  <a:lnTo>
                    <a:pt x="43472" y="617753"/>
                  </a:lnTo>
                  <a:lnTo>
                    <a:pt x="45554" y="621982"/>
                  </a:lnTo>
                  <a:lnTo>
                    <a:pt x="46037" y="624319"/>
                  </a:lnTo>
                  <a:lnTo>
                    <a:pt x="46037" y="614083"/>
                  </a:lnTo>
                  <a:lnTo>
                    <a:pt x="45554" y="613422"/>
                  </a:lnTo>
                  <a:lnTo>
                    <a:pt x="47269" y="613194"/>
                  </a:lnTo>
                  <a:lnTo>
                    <a:pt x="48704" y="612749"/>
                  </a:lnTo>
                  <a:lnTo>
                    <a:pt x="49936" y="611974"/>
                  </a:lnTo>
                  <a:lnTo>
                    <a:pt x="49936" y="604621"/>
                  </a:lnTo>
                  <a:lnTo>
                    <a:pt x="48602" y="605510"/>
                  </a:lnTo>
                  <a:lnTo>
                    <a:pt x="47180" y="606069"/>
                  </a:lnTo>
                  <a:lnTo>
                    <a:pt x="44234" y="606742"/>
                  </a:lnTo>
                  <a:lnTo>
                    <a:pt x="40716" y="606856"/>
                  </a:lnTo>
                  <a:lnTo>
                    <a:pt x="24358" y="606856"/>
                  </a:lnTo>
                  <a:lnTo>
                    <a:pt x="22453" y="606958"/>
                  </a:lnTo>
                  <a:lnTo>
                    <a:pt x="14541" y="614641"/>
                  </a:lnTo>
                  <a:lnTo>
                    <a:pt x="13893" y="616534"/>
                  </a:lnTo>
                  <a:lnTo>
                    <a:pt x="13728" y="617753"/>
                  </a:lnTo>
                  <a:lnTo>
                    <a:pt x="13627" y="627329"/>
                  </a:lnTo>
                  <a:lnTo>
                    <a:pt x="13931" y="629437"/>
                  </a:lnTo>
                  <a:lnTo>
                    <a:pt x="14020" y="629881"/>
                  </a:lnTo>
                  <a:lnTo>
                    <a:pt x="14846" y="632447"/>
                  </a:lnTo>
                  <a:lnTo>
                    <a:pt x="15608" y="635228"/>
                  </a:lnTo>
                  <a:lnTo>
                    <a:pt x="24536" y="641794"/>
                  </a:lnTo>
                  <a:lnTo>
                    <a:pt x="25298" y="634885"/>
                  </a:lnTo>
                  <a:lnTo>
                    <a:pt x="22834" y="634111"/>
                  </a:lnTo>
                  <a:lnTo>
                    <a:pt x="21018" y="632993"/>
                  </a:lnTo>
                  <a:lnTo>
                    <a:pt x="19024" y="629767"/>
                  </a:lnTo>
                  <a:lnTo>
                    <a:pt x="18554" y="627329"/>
                  </a:lnTo>
                  <a:lnTo>
                    <a:pt x="18554" y="620420"/>
                  </a:lnTo>
                  <a:lnTo>
                    <a:pt x="19215" y="617753"/>
                  </a:lnTo>
                  <a:lnTo>
                    <a:pt x="20637" y="615975"/>
                  </a:lnTo>
                  <a:lnTo>
                    <a:pt x="21590" y="614641"/>
                  </a:lnTo>
                  <a:lnTo>
                    <a:pt x="23304" y="613968"/>
                  </a:lnTo>
                  <a:lnTo>
                    <a:pt x="27393" y="613968"/>
                  </a:lnTo>
                  <a:lnTo>
                    <a:pt x="28155" y="616750"/>
                  </a:lnTo>
                  <a:lnTo>
                    <a:pt x="28917" y="620877"/>
                  </a:lnTo>
                  <a:lnTo>
                    <a:pt x="29819" y="629767"/>
                  </a:lnTo>
                  <a:lnTo>
                    <a:pt x="30060" y="631558"/>
                  </a:lnTo>
                  <a:lnTo>
                    <a:pt x="38811" y="643013"/>
                  </a:lnTo>
                  <a:lnTo>
                    <a:pt x="43561" y="643013"/>
                  </a:lnTo>
                  <a:lnTo>
                    <a:pt x="46037" y="641794"/>
                  </a:lnTo>
                  <a:lnTo>
                    <a:pt x="49834" y="636892"/>
                  </a:lnTo>
                  <a:lnTo>
                    <a:pt x="50228" y="635444"/>
                  </a:lnTo>
                  <a:lnTo>
                    <a:pt x="50787" y="633336"/>
                  </a:lnTo>
                  <a:close/>
                </a:path>
                <a:path w="164465" h="881380">
                  <a:moveTo>
                    <a:pt x="50787" y="422262"/>
                  </a:moveTo>
                  <a:lnTo>
                    <a:pt x="48983" y="418363"/>
                  </a:lnTo>
                  <a:lnTo>
                    <a:pt x="45847" y="415988"/>
                  </a:lnTo>
                  <a:lnTo>
                    <a:pt x="45847" y="423595"/>
                  </a:lnTo>
                  <a:lnTo>
                    <a:pt x="45847" y="429818"/>
                  </a:lnTo>
                  <a:lnTo>
                    <a:pt x="44704" y="432384"/>
                  </a:lnTo>
                  <a:lnTo>
                    <a:pt x="42418" y="434721"/>
                  </a:lnTo>
                  <a:lnTo>
                    <a:pt x="40144" y="436943"/>
                  </a:lnTo>
                  <a:lnTo>
                    <a:pt x="36804" y="438061"/>
                  </a:lnTo>
                  <a:lnTo>
                    <a:pt x="27495" y="438061"/>
                  </a:lnTo>
                  <a:lnTo>
                    <a:pt x="24066" y="436943"/>
                  </a:lnTo>
                  <a:lnTo>
                    <a:pt x="21882" y="434949"/>
                  </a:lnTo>
                  <a:lnTo>
                    <a:pt x="19697" y="432828"/>
                  </a:lnTo>
                  <a:lnTo>
                    <a:pt x="18554" y="430161"/>
                  </a:lnTo>
                  <a:lnTo>
                    <a:pt x="18643" y="423595"/>
                  </a:lnTo>
                  <a:lnTo>
                    <a:pt x="19697" y="421144"/>
                  </a:lnTo>
                  <a:lnTo>
                    <a:pt x="24257" y="416699"/>
                  </a:lnTo>
                  <a:lnTo>
                    <a:pt x="27876" y="415582"/>
                  </a:lnTo>
                  <a:lnTo>
                    <a:pt x="37096" y="415582"/>
                  </a:lnTo>
                  <a:lnTo>
                    <a:pt x="40424" y="416699"/>
                  </a:lnTo>
                  <a:lnTo>
                    <a:pt x="42608" y="418807"/>
                  </a:lnTo>
                  <a:lnTo>
                    <a:pt x="44704" y="421030"/>
                  </a:lnTo>
                  <a:lnTo>
                    <a:pt x="45847" y="423595"/>
                  </a:lnTo>
                  <a:lnTo>
                    <a:pt x="45847" y="415988"/>
                  </a:lnTo>
                  <a:lnTo>
                    <a:pt x="45466" y="415696"/>
                  </a:lnTo>
                  <a:lnTo>
                    <a:pt x="49936" y="415696"/>
                  </a:lnTo>
                  <a:lnTo>
                    <a:pt x="49936" y="409130"/>
                  </a:lnTo>
                  <a:lnTo>
                    <a:pt x="762" y="409130"/>
                  </a:lnTo>
                  <a:lnTo>
                    <a:pt x="762" y="416140"/>
                  </a:lnTo>
                  <a:lnTo>
                    <a:pt x="18453" y="416140"/>
                  </a:lnTo>
                  <a:lnTo>
                    <a:pt x="17030" y="417474"/>
                  </a:lnTo>
                  <a:lnTo>
                    <a:pt x="15798" y="419036"/>
                  </a:lnTo>
                  <a:lnTo>
                    <a:pt x="14884" y="421144"/>
                  </a:lnTo>
                  <a:lnTo>
                    <a:pt x="13982" y="422922"/>
                  </a:lnTo>
                  <a:lnTo>
                    <a:pt x="13512" y="425157"/>
                  </a:lnTo>
                  <a:lnTo>
                    <a:pt x="13512" y="431165"/>
                  </a:lnTo>
                  <a:lnTo>
                    <a:pt x="14363" y="434162"/>
                  </a:lnTo>
                  <a:lnTo>
                    <a:pt x="17411" y="439724"/>
                  </a:lnTo>
                  <a:lnTo>
                    <a:pt x="19596" y="441845"/>
                  </a:lnTo>
                  <a:lnTo>
                    <a:pt x="22542" y="443179"/>
                  </a:lnTo>
                  <a:lnTo>
                    <a:pt x="25400" y="444627"/>
                  </a:lnTo>
                  <a:lnTo>
                    <a:pt x="28625" y="445287"/>
                  </a:lnTo>
                  <a:lnTo>
                    <a:pt x="35864" y="445287"/>
                  </a:lnTo>
                  <a:lnTo>
                    <a:pt x="48412" y="436499"/>
                  </a:lnTo>
                  <a:lnTo>
                    <a:pt x="50025" y="433717"/>
                  </a:lnTo>
                  <a:lnTo>
                    <a:pt x="50673" y="431165"/>
                  </a:lnTo>
                  <a:lnTo>
                    <a:pt x="50787" y="422262"/>
                  </a:lnTo>
                  <a:close/>
                </a:path>
                <a:path w="164465" h="881380">
                  <a:moveTo>
                    <a:pt x="50787" y="360057"/>
                  </a:moveTo>
                  <a:lnTo>
                    <a:pt x="50317" y="357162"/>
                  </a:lnTo>
                  <a:lnTo>
                    <a:pt x="49364" y="354495"/>
                  </a:lnTo>
                  <a:lnTo>
                    <a:pt x="49085" y="353834"/>
                  </a:lnTo>
                  <a:lnTo>
                    <a:pt x="48323" y="351942"/>
                  </a:lnTo>
                  <a:lnTo>
                    <a:pt x="46990" y="349935"/>
                  </a:lnTo>
                  <a:lnTo>
                    <a:pt x="45173" y="348602"/>
                  </a:lnTo>
                  <a:lnTo>
                    <a:pt x="43472" y="347268"/>
                  </a:lnTo>
                  <a:lnTo>
                    <a:pt x="41567" y="346481"/>
                  </a:lnTo>
                  <a:lnTo>
                    <a:pt x="37477" y="346481"/>
                  </a:lnTo>
                  <a:lnTo>
                    <a:pt x="35763" y="347040"/>
                  </a:lnTo>
                  <a:lnTo>
                    <a:pt x="33007" y="349377"/>
                  </a:lnTo>
                  <a:lnTo>
                    <a:pt x="31864" y="350939"/>
                  </a:lnTo>
                  <a:lnTo>
                    <a:pt x="31203" y="352831"/>
                  </a:lnTo>
                  <a:lnTo>
                    <a:pt x="30441" y="354825"/>
                  </a:lnTo>
                  <a:lnTo>
                    <a:pt x="29438" y="358508"/>
                  </a:lnTo>
                  <a:lnTo>
                    <a:pt x="27559" y="366852"/>
                  </a:lnTo>
                  <a:lnTo>
                    <a:pt x="26949" y="369074"/>
                  </a:lnTo>
                  <a:lnTo>
                    <a:pt x="26441" y="370852"/>
                  </a:lnTo>
                  <a:lnTo>
                    <a:pt x="25869" y="371741"/>
                  </a:lnTo>
                  <a:lnTo>
                    <a:pt x="25095" y="372414"/>
                  </a:lnTo>
                  <a:lnTo>
                    <a:pt x="24638" y="372859"/>
                  </a:lnTo>
                  <a:lnTo>
                    <a:pt x="23876" y="373189"/>
                  </a:lnTo>
                  <a:lnTo>
                    <a:pt x="21882" y="373189"/>
                  </a:lnTo>
                  <a:lnTo>
                    <a:pt x="20828" y="372414"/>
                  </a:lnTo>
                  <a:lnTo>
                    <a:pt x="19888" y="371081"/>
                  </a:lnTo>
                  <a:lnTo>
                    <a:pt x="18935" y="369633"/>
                  </a:lnTo>
                  <a:lnTo>
                    <a:pt x="18554" y="367398"/>
                  </a:lnTo>
                  <a:lnTo>
                    <a:pt x="18554" y="361391"/>
                  </a:lnTo>
                  <a:lnTo>
                    <a:pt x="24345" y="355053"/>
                  </a:lnTo>
                  <a:lnTo>
                    <a:pt x="23596" y="348157"/>
                  </a:lnTo>
                  <a:lnTo>
                    <a:pt x="13589" y="367398"/>
                  </a:lnTo>
                  <a:lnTo>
                    <a:pt x="13779" y="368744"/>
                  </a:lnTo>
                  <a:lnTo>
                    <a:pt x="14744" y="372630"/>
                  </a:lnTo>
                  <a:lnTo>
                    <a:pt x="15316" y="374078"/>
                  </a:lnTo>
                  <a:lnTo>
                    <a:pt x="16078" y="375196"/>
                  </a:lnTo>
                  <a:lnTo>
                    <a:pt x="16929" y="376643"/>
                  </a:lnTo>
                  <a:lnTo>
                    <a:pt x="18072" y="377863"/>
                  </a:lnTo>
                  <a:lnTo>
                    <a:pt x="19405" y="378637"/>
                  </a:lnTo>
                  <a:lnTo>
                    <a:pt x="20739" y="379526"/>
                  </a:lnTo>
                  <a:lnTo>
                    <a:pt x="22263" y="379971"/>
                  </a:lnTo>
                  <a:lnTo>
                    <a:pt x="25590" y="379971"/>
                  </a:lnTo>
                  <a:lnTo>
                    <a:pt x="32004" y="373748"/>
                  </a:lnTo>
                  <a:lnTo>
                    <a:pt x="32245" y="373189"/>
                  </a:lnTo>
                  <a:lnTo>
                    <a:pt x="32816" y="371856"/>
                  </a:lnTo>
                  <a:lnTo>
                    <a:pt x="33769" y="368300"/>
                  </a:lnTo>
                  <a:lnTo>
                    <a:pt x="34912" y="363067"/>
                  </a:lnTo>
                  <a:lnTo>
                    <a:pt x="35674" y="359283"/>
                  </a:lnTo>
                  <a:lnTo>
                    <a:pt x="36436" y="356831"/>
                  </a:lnTo>
                  <a:lnTo>
                    <a:pt x="36906" y="355828"/>
                  </a:lnTo>
                  <a:lnTo>
                    <a:pt x="37668" y="354495"/>
                  </a:lnTo>
                  <a:lnTo>
                    <a:pt x="38811" y="353834"/>
                  </a:lnTo>
                  <a:lnTo>
                    <a:pt x="41656" y="353834"/>
                  </a:lnTo>
                  <a:lnTo>
                    <a:pt x="42989" y="354609"/>
                  </a:lnTo>
                  <a:lnTo>
                    <a:pt x="45275" y="357720"/>
                  </a:lnTo>
                  <a:lnTo>
                    <a:pt x="45821" y="360057"/>
                  </a:lnTo>
                  <a:lnTo>
                    <a:pt x="45783" y="366852"/>
                  </a:lnTo>
                  <a:lnTo>
                    <a:pt x="38430" y="374192"/>
                  </a:lnTo>
                  <a:lnTo>
                    <a:pt x="39382" y="381203"/>
                  </a:lnTo>
                  <a:lnTo>
                    <a:pt x="50711" y="369074"/>
                  </a:lnTo>
                  <a:lnTo>
                    <a:pt x="50787" y="360057"/>
                  </a:lnTo>
                  <a:close/>
                </a:path>
                <a:path w="164465" h="881380">
                  <a:moveTo>
                    <a:pt x="50787" y="254800"/>
                  </a:moveTo>
                  <a:lnTo>
                    <a:pt x="50698" y="244678"/>
                  </a:lnTo>
                  <a:lnTo>
                    <a:pt x="49072" y="240665"/>
                  </a:lnTo>
                  <a:lnTo>
                    <a:pt x="47625" y="239115"/>
                  </a:lnTo>
                  <a:lnTo>
                    <a:pt x="45847" y="237223"/>
                  </a:lnTo>
                  <a:lnTo>
                    <a:pt x="45847" y="254241"/>
                  </a:lnTo>
                  <a:lnTo>
                    <a:pt x="44234" y="257251"/>
                  </a:lnTo>
                  <a:lnTo>
                    <a:pt x="41186" y="259473"/>
                  </a:lnTo>
                  <a:lnTo>
                    <a:pt x="39281" y="260807"/>
                  </a:lnTo>
                  <a:lnTo>
                    <a:pt x="36144" y="261480"/>
                  </a:lnTo>
                  <a:lnTo>
                    <a:pt x="27584" y="261480"/>
                  </a:lnTo>
                  <a:lnTo>
                    <a:pt x="24257" y="260362"/>
                  </a:lnTo>
                  <a:lnTo>
                    <a:pt x="19697" y="255917"/>
                  </a:lnTo>
                  <a:lnTo>
                    <a:pt x="18554" y="253238"/>
                  </a:lnTo>
                  <a:lnTo>
                    <a:pt x="18592" y="247015"/>
                  </a:lnTo>
                  <a:lnTo>
                    <a:pt x="19596" y="244449"/>
                  </a:lnTo>
                  <a:lnTo>
                    <a:pt x="21983" y="242227"/>
                  </a:lnTo>
                  <a:lnTo>
                    <a:pt x="24066" y="240118"/>
                  </a:lnTo>
                  <a:lnTo>
                    <a:pt x="27495" y="239115"/>
                  </a:lnTo>
                  <a:lnTo>
                    <a:pt x="36715" y="239115"/>
                  </a:lnTo>
                  <a:lnTo>
                    <a:pt x="45847" y="254241"/>
                  </a:lnTo>
                  <a:lnTo>
                    <a:pt x="45847" y="237223"/>
                  </a:lnTo>
                  <a:lnTo>
                    <a:pt x="42418" y="233654"/>
                  </a:lnTo>
                  <a:lnTo>
                    <a:pt x="37757" y="231876"/>
                  </a:lnTo>
                  <a:lnTo>
                    <a:pt x="29108" y="231876"/>
                  </a:lnTo>
                  <a:lnTo>
                    <a:pt x="13512" y="247015"/>
                  </a:lnTo>
                  <a:lnTo>
                    <a:pt x="13563" y="254241"/>
                  </a:lnTo>
                  <a:lnTo>
                    <a:pt x="15125" y="257911"/>
                  </a:lnTo>
                  <a:lnTo>
                    <a:pt x="18364" y="260921"/>
                  </a:lnTo>
                  <a:lnTo>
                    <a:pt x="762" y="260921"/>
                  </a:lnTo>
                  <a:lnTo>
                    <a:pt x="762" y="268046"/>
                  </a:lnTo>
                  <a:lnTo>
                    <a:pt x="49936" y="268046"/>
                  </a:lnTo>
                  <a:lnTo>
                    <a:pt x="49936" y="261480"/>
                  </a:lnTo>
                  <a:lnTo>
                    <a:pt x="45554" y="261480"/>
                  </a:lnTo>
                  <a:lnTo>
                    <a:pt x="48983" y="258699"/>
                  </a:lnTo>
                  <a:lnTo>
                    <a:pt x="50787" y="254800"/>
                  </a:lnTo>
                  <a:close/>
                </a:path>
                <a:path w="164465" h="881380">
                  <a:moveTo>
                    <a:pt x="50787" y="202285"/>
                  </a:moveTo>
                  <a:lnTo>
                    <a:pt x="48793" y="197827"/>
                  </a:lnTo>
                  <a:lnTo>
                    <a:pt x="44704" y="194602"/>
                  </a:lnTo>
                  <a:lnTo>
                    <a:pt x="49936" y="194602"/>
                  </a:lnTo>
                  <a:lnTo>
                    <a:pt x="49936" y="188264"/>
                  </a:lnTo>
                  <a:lnTo>
                    <a:pt x="14363" y="188264"/>
                  </a:lnTo>
                  <a:lnTo>
                    <a:pt x="14363" y="195389"/>
                  </a:lnTo>
                  <a:lnTo>
                    <a:pt x="36525" y="195389"/>
                  </a:lnTo>
                  <a:lnTo>
                    <a:pt x="38811" y="195719"/>
                  </a:lnTo>
                  <a:lnTo>
                    <a:pt x="45554" y="204292"/>
                  </a:lnTo>
                  <a:lnTo>
                    <a:pt x="45554" y="208508"/>
                  </a:lnTo>
                  <a:lnTo>
                    <a:pt x="37287" y="215074"/>
                  </a:lnTo>
                  <a:lnTo>
                    <a:pt x="14363" y="215074"/>
                  </a:lnTo>
                  <a:lnTo>
                    <a:pt x="14363" y="222084"/>
                  </a:lnTo>
                  <a:lnTo>
                    <a:pt x="39001" y="222084"/>
                  </a:lnTo>
                  <a:lnTo>
                    <a:pt x="40894" y="221983"/>
                  </a:lnTo>
                  <a:lnTo>
                    <a:pt x="42037" y="221640"/>
                  </a:lnTo>
                  <a:lnTo>
                    <a:pt x="43853" y="221195"/>
                  </a:lnTo>
                  <a:lnTo>
                    <a:pt x="45364" y="220535"/>
                  </a:lnTo>
                  <a:lnTo>
                    <a:pt x="47752" y="218414"/>
                  </a:lnTo>
                  <a:lnTo>
                    <a:pt x="48793" y="216865"/>
                  </a:lnTo>
                  <a:lnTo>
                    <a:pt x="49593" y="214630"/>
                  </a:lnTo>
                  <a:lnTo>
                    <a:pt x="50406" y="212636"/>
                  </a:lnTo>
                  <a:lnTo>
                    <a:pt x="50787" y="210299"/>
                  </a:lnTo>
                  <a:lnTo>
                    <a:pt x="50787" y="202285"/>
                  </a:lnTo>
                  <a:close/>
                </a:path>
                <a:path w="164465" h="881380">
                  <a:moveTo>
                    <a:pt x="50787" y="113931"/>
                  </a:moveTo>
                  <a:lnTo>
                    <a:pt x="50025" y="110604"/>
                  </a:lnTo>
                  <a:lnTo>
                    <a:pt x="48602" y="107480"/>
                  </a:lnTo>
                  <a:lnTo>
                    <a:pt x="47599" y="105371"/>
                  </a:lnTo>
                  <a:lnTo>
                    <a:pt x="47180" y="104482"/>
                  </a:lnTo>
                  <a:lnTo>
                    <a:pt x="45847" y="102997"/>
                  </a:lnTo>
                  <a:lnTo>
                    <a:pt x="45847" y="121170"/>
                  </a:lnTo>
                  <a:lnTo>
                    <a:pt x="44704" y="124066"/>
                  </a:lnTo>
                  <a:lnTo>
                    <a:pt x="40144" y="128739"/>
                  </a:lnTo>
                  <a:lnTo>
                    <a:pt x="36715" y="129844"/>
                  </a:lnTo>
                  <a:lnTo>
                    <a:pt x="27584" y="129844"/>
                  </a:lnTo>
                  <a:lnTo>
                    <a:pt x="24168" y="128739"/>
                  </a:lnTo>
                  <a:lnTo>
                    <a:pt x="21971" y="126403"/>
                  </a:lnTo>
                  <a:lnTo>
                    <a:pt x="19697" y="124066"/>
                  </a:lnTo>
                  <a:lnTo>
                    <a:pt x="18554" y="121170"/>
                  </a:lnTo>
                  <a:lnTo>
                    <a:pt x="18630" y="113931"/>
                  </a:lnTo>
                  <a:lnTo>
                    <a:pt x="19697" y="111150"/>
                  </a:lnTo>
                  <a:lnTo>
                    <a:pt x="24257" y="106476"/>
                  </a:lnTo>
                  <a:lnTo>
                    <a:pt x="27584" y="105371"/>
                  </a:lnTo>
                  <a:lnTo>
                    <a:pt x="36626" y="105371"/>
                  </a:lnTo>
                  <a:lnTo>
                    <a:pt x="40144" y="106476"/>
                  </a:lnTo>
                  <a:lnTo>
                    <a:pt x="44704" y="111150"/>
                  </a:lnTo>
                  <a:lnTo>
                    <a:pt x="45796" y="113931"/>
                  </a:lnTo>
                  <a:lnTo>
                    <a:pt x="45847" y="121170"/>
                  </a:lnTo>
                  <a:lnTo>
                    <a:pt x="45847" y="102997"/>
                  </a:lnTo>
                  <a:lnTo>
                    <a:pt x="45085" y="102146"/>
                  </a:lnTo>
                  <a:lnTo>
                    <a:pt x="42519" y="100469"/>
                  </a:lnTo>
                  <a:lnTo>
                    <a:pt x="39852" y="98920"/>
                  </a:lnTo>
                  <a:lnTo>
                    <a:pt x="36245" y="98031"/>
                  </a:lnTo>
                  <a:lnTo>
                    <a:pt x="25971" y="98031"/>
                  </a:lnTo>
                  <a:lnTo>
                    <a:pt x="21590" y="99910"/>
                  </a:lnTo>
                  <a:lnTo>
                    <a:pt x="18364" y="103593"/>
                  </a:lnTo>
                  <a:lnTo>
                    <a:pt x="15125" y="107149"/>
                  </a:lnTo>
                  <a:lnTo>
                    <a:pt x="13512" y="111823"/>
                  </a:lnTo>
                  <a:lnTo>
                    <a:pt x="13512" y="122732"/>
                  </a:lnTo>
                  <a:lnTo>
                    <a:pt x="14846" y="127063"/>
                  </a:lnTo>
                  <a:lnTo>
                    <a:pt x="17500" y="130733"/>
                  </a:lnTo>
                  <a:lnTo>
                    <a:pt x="20637" y="134962"/>
                  </a:lnTo>
                  <a:lnTo>
                    <a:pt x="25590" y="137083"/>
                  </a:lnTo>
                  <a:lnTo>
                    <a:pt x="38138" y="137083"/>
                  </a:lnTo>
                  <a:lnTo>
                    <a:pt x="42799" y="135305"/>
                  </a:lnTo>
                  <a:lnTo>
                    <a:pt x="45935" y="131737"/>
                  </a:lnTo>
                  <a:lnTo>
                    <a:pt x="47663" y="129844"/>
                  </a:lnTo>
                  <a:lnTo>
                    <a:pt x="49174" y="128181"/>
                  </a:lnTo>
                  <a:lnTo>
                    <a:pt x="50787" y="123393"/>
                  </a:lnTo>
                  <a:lnTo>
                    <a:pt x="50787" y="113931"/>
                  </a:lnTo>
                  <a:close/>
                </a:path>
                <a:path w="164465" h="881380">
                  <a:moveTo>
                    <a:pt x="164338" y="0"/>
                  </a:moveTo>
                  <a:lnTo>
                    <a:pt x="160439" y="0"/>
                  </a:lnTo>
                  <a:lnTo>
                    <a:pt x="159397" y="2451"/>
                  </a:lnTo>
                  <a:lnTo>
                    <a:pt x="157594" y="5003"/>
                  </a:lnTo>
                  <a:lnTo>
                    <a:pt x="152552" y="10350"/>
                  </a:lnTo>
                  <a:lnTo>
                    <a:pt x="149606" y="12573"/>
                  </a:lnTo>
                  <a:lnTo>
                    <a:pt x="146177" y="14465"/>
                  </a:lnTo>
                  <a:lnTo>
                    <a:pt x="146177" y="21247"/>
                  </a:lnTo>
                  <a:lnTo>
                    <a:pt x="158254" y="12687"/>
                  </a:lnTo>
                  <a:lnTo>
                    <a:pt x="158254" y="57746"/>
                  </a:lnTo>
                  <a:lnTo>
                    <a:pt x="164338" y="57746"/>
                  </a:lnTo>
                  <a:lnTo>
                    <a:pt x="164338" y="0"/>
                  </a:lnTo>
                  <a:close/>
                </a:path>
              </a:pathLst>
            </a:custGeom>
            <a:solidFill>
              <a:srgbClr val="000000"/>
            </a:solidFill>
          </p:spPr>
          <p:txBody>
            <a:bodyPr wrap="square" lIns="0" tIns="0" rIns="0" bIns="0" rtlCol="0"/>
            <a:lstStyle/>
            <a:p>
              <a:endParaRPr/>
            </a:p>
          </p:txBody>
        </p:sp>
        <p:sp>
          <p:nvSpPr>
            <p:cNvPr id="120" name="object 120"/>
            <p:cNvSpPr/>
            <p:nvPr/>
          </p:nvSpPr>
          <p:spPr>
            <a:xfrm>
              <a:off x="8277156" y="3213441"/>
              <a:ext cx="840105" cy="33655"/>
            </a:xfrm>
            <a:custGeom>
              <a:avLst/>
              <a:gdLst/>
              <a:ahLst/>
              <a:cxnLst/>
              <a:rect l="l" t="t" r="r" b="b"/>
              <a:pathLst>
                <a:path w="840104" h="33655">
                  <a:moveTo>
                    <a:pt x="0" y="0"/>
                  </a:moveTo>
                  <a:lnTo>
                    <a:pt x="839477" y="0"/>
                  </a:lnTo>
                </a:path>
                <a:path w="840104" h="33655">
                  <a:moveTo>
                    <a:pt x="45269" y="0"/>
                  </a:moveTo>
                  <a:lnTo>
                    <a:pt x="45269" y="33380"/>
                  </a:lnTo>
                </a:path>
              </a:pathLst>
            </a:custGeom>
            <a:ln w="4456">
              <a:solidFill>
                <a:srgbClr val="000000"/>
              </a:solidFill>
            </a:ln>
          </p:spPr>
          <p:txBody>
            <a:bodyPr wrap="square" lIns="0" tIns="0" rIns="0" bIns="0" rtlCol="0"/>
            <a:lstStyle/>
            <a:p>
              <a:endParaRPr/>
            </a:p>
          </p:txBody>
        </p:sp>
        <p:sp>
          <p:nvSpPr>
            <p:cNvPr id="121" name="object 121"/>
            <p:cNvSpPr/>
            <p:nvPr/>
          </p:nvSpPr>
          <p:spPr>
            <a:xfrm>
              <a:off x="8305306" y="3278532"/>
              <a:ext cx="32384" cy="59055"/>
            </a:xfrm>
            <a:custGeom>
              <a:avLst/>
              <a:gdLst/>
              <a:ahLst/>
              <a:cxnLst/>
              <a:rect l="l" t="t" r="r" b="b"/>
              <a:pathLst>
                <a:path w="32384" h="59054">
                  <a:moveTo>
                    <a:pt x="18640" y="0"/>
                  </a:moveTo>
                  <a:lnTo>
                    <a:pt x="12458" y="0"/>
                  </a:lnTo>
                  <a:lnTo>
                    <a:pt x="9510" y="1112"/>
                  </a:lnTo>
                  <a:lnTo>
                    <a:pt x="0" y="22587"/>
                  </a:lnTo>
                  <a:lnTo>
                    <a:pt x="0" y="40167"/>
                  </a:lnTo>
                  <a:lnTo>
                    <a:pt x="1616" y="47956"/>
                  </a:lnTo>
                  <a:lnTo>
                    <a:pt x="5080" y="53074"/>
                  </a:lnTo>
                  <a:lnTo>
                    <a:pt x="7608" y="56746"/>
                  </a:lnTo>
                  <a:lnTo>
                    <a:pt x="11317" y="58749"/>
                  </a:lnTo>
                  <a:lnTo>
                    <a:pt x="19686" y="58749"/>
                  </a:lnTo>
                  <a:lnTo>
                    <a:pt x="22634" y="57636"/>
                  </a:lnTo>
                  <a:lnTo>
                    <a:pt x="27294" y="53074"/>
                  </a:lnTo>
                  <a:lnTo>
                    <a:pt x="13314" y="52963"/>
                  </a:lnTo>
                  <a:lnTo>
                    <a:pt x="10936" y="51405"/>
                  </a:lnTo>
                  <a:lnTo>
                    <a:pt x="9034" y="48178"/>
                  </a:lnTo>
                  <a:lnTo>
                    <a:pt x="7132" y="45063"/>
                  </a:lnTo>
                  <a:lnTo>
                    <a:pt x="6181" y="38832"/>
                  </a:lnTo>
                  <a:lnTo>
                    <a:pt x="13219" y="5785"/>
                  </a:lnTo>
                  <a:lnTo>
                    <a:pt x="27136" y="5785"/>
                  </a:lnTo>
                  <a:lnTo>
                    <a:pt x="26628" y="4895"/>
                  </a:lnTo>
                  <a:lnTo>
                    <a:pt x="25012" y="3115"/>
                  </a:lnTo>
                  <a:lnTo>
                    <a:pt x="23015" y="1891"/>
                  </a:lnTo>
                  <a:lnTo>
                    <a:pt x="21017" y="556"/>
                  </a:lnTo>
                  <a:lnTo>
                    <a:pt x="18640" y="0"/>
                  </a:lnTo>
                  <a:close/>
                </a:path>
                <a:path w="32384" h="59054">
                  <a:moveTo>
                    <a:pt x="27136" y="5785"/>
                  </a:moveTo>
                  <a:lnTo>
                    <a:pt x="18830" y="5785"/>
                  </a:lnTo>
                  <a:lnTo>
                    <a:pt x="21112" y="7343"/>
                  </a:lnTo>
                  <a:lnTo>
                    <a:pt x="24917" y="13574"/>
                  </a:lnTo>
                  <a:lnTo>
                    <a:pt x="25751" y="19138"/>
                  </a:lnTo>
                  <a:lnTo>
                    <a:pt x="25868" y="38832"/>
                  </a:lnTo>
                  <a:lnTo>
                    <a:pt x="24917" y="45063"/>
                  </a:lnTo>
                  <a:lnTo>
                    <a:pt x="21112" y="51294"/>
                  </a:lnTo>
                  <a:lnTo>
                    <a:pt x="18830" y="52963"/>
                  </a:lnTo>
                  <a:lnTo>
                    <a:pt x="27356" y="52963"/>
                  </a:lnTo>
                  <a:lnTo>
                    <a:pt x="29101" y="49847"/>
                  </a:lnTo>
                  <a:lnTo>
                    <a:pt x="30337" y="45730"/>
                  </a:lnTo>
                  <a:lnTo>
                    <a:pt x="31479" y="41614"/>
                  </a:lnTo>
                  <a:lnTo>
                    <a:pt x="32049" y="36161"/>
                  </a:lnTo>
                  <a:lnTo>
                    <a:pt x="31957" y="22587"/>
                  </a:lnTo>
                  <a:lnTo>
                    <a:pt x="27960" y="7232"/>
                  </a:lnTo>
                  <a:lnTo>
                    <a:pt x="27136" y="5785"/>
                  </a:lnTo>
                  <a:close/>
                </a:path>
              </a:pathLst>
            </a:custGeom>
            <a:solidFill>
              <a:srgbClr val="000000"/>
            </a:solidFill>
          </p:spPr>
          <p:txBody>
            <a:bodyPr wrap="square" lIns="0" tIns="0" rIns="0" bIns="0" rtlCol="0"/>
            <a:lstStyle/>
            <a:p>
              <a:endParaRPr/>
            </a:p>
          </p:txBody>
        </p:sp>
        <p:sp>
          <p:nvSpPr>
            <p:cNvPr id="122" name="object 122"/>
            <p:cNvSpPr/>
            <p:nvPr/>
          </p:nvSpPr>
          <p:spPr>
            <a:xfrm>
              <a:off x="8472308"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23" name="object 123"/>
            <p:cNvSpPr/>
            <p:nvPr/>
          </p:nvSpPr>
          <p:spPr>
            <a:xfrm>
              <a:off x="8448818" y="3278532"/>
              <a:ext cx="48260" cy="57785"/>
            </a:xfrm>
            <a:custGeom>
              <a:avLst/>
              <a:gdLst/>
              <a:ahLst/>
              <a:cxnLst/>
              <a:rect l="l" t="t" r="r" b="b"/>
              <a:pathLst>
                <a:path w="48259" h="57785">
                  <a:moveTo>
                    <a:pt x="6942" y="49736"/>
                  </a:moveTo>
                  <a:lnTo>
                    <a:pt x="0" y="49736"/>
                  </a:lnTo>
                  <a:lnTo>
                    <a:pt x="0" y="57747"/>
                  </a:lnTo>
                  <a:lnTo>
                    <a:pt x="6942" y="57747"/>
                  </a:lnTo>
                  <a:lnTo>
                    <a:pt x="6942" y="49736"/>
                  </a:lnTo>
                  <a:close/>
                </a:path>
                <a:path w="48259" h="57785">
                  <a:moveTo>
                    <a:pt x="44926" y="5785"/>
                  </a:moveTo>
                  <a:lnTo>
                    <a:pt x="35283" y="5785"/>
                  </a:lnTo>
                  <a:lnTo>
                    <a:pt x="37470" y="6787"/>
                  </a:lnTo>
                  <a:lnTo>
                    <a:pt x="39182" y="8678"/>
                  </a:lnTo>
                  <a:lnTo>
                    <a:pt x="40894" y="10681"/>
                  </a:lnTo>
                  <a:lnTo>
                    <a:pt x="41750" y="13018"/>
                  </a:lnTo>
                  <a:lnTo>
                    <a:pt x="41750" y="18470"/>
                  </a:lnTo>
                  <a:lnTo>
                    <a:pt x="40799" y="21252"/>
                  </a:lnTo>
                  <a:lnTo>
                    <a:pt x="24631" y="39722"/>
                  </a:lnTo>
                  <a:lnTo>
                    <a:pt x="22063" y="42726"/>
                  </a:lnTo>
                  <a:lnTo>
                    <a:pt x="18354" y="47733"/>
                  </a:lnTo>
                  <a:lnTo>
                    <a:pt x="17118" y="50292"/>
                  </a:lnTo>
                  <a:lnTo>
                    <a:pt x="16262" y="52852"/>
                  </a:lnTo>
                  <a:lnTo>
                    <a:pt x="15692" y="54409"/>
                  </a:lnTo>
                  <a:lnTo>
                    <a:pt x="15501" y="56078"/>
                  </a:lnTo>
                  <a:lnTo>
                    <a:pt x="15501" y="57747"/>
                  </a:lnTo>
                  <a:lnTo>
                    <a:pt x="48027" y="57747"/>
                  </a:lnTo>
                  <a:lnTo>
                    <a:pt x="48027" y="50960"/>
                  </a:lnTo>
                  <a:lnTo>
                    <a:pt x="23966" y="50960"/>
                  </a:lnTo>
                  <a:lnTo>
                    <a:pt x="24631" y="49625"/>
                  </a:lnTo>
                  <a:lnTo>
                    <a:pt x="25487" y="48401"/>
                  </a:lnTo>
                  <a:lnTo>
                    <a:pt x="27484" y="45842"/>
                  </a:lnTo>
                  <a:lnTo>
                    <a:pt x="29862" y="43394"/>
                  </a:lnTo>
                  <a:lnTo>
                    <a:pt x="37756" y="35605"/>
                  </a:lnTo>
                  <a:lnTo>
                    <a:pt x="40894" y="32267"/>
                  </a:lnTo>
                  <a:lnTo>
                    <a:pt x="47894" y="18470"/>
                  </a:lnTo>
                  <a:lnTo>
                    <a:pt x="47853" y="11238"/>
                  </a:lnTo>
                  <a:lnTo>
                    <a:pt x="46600" y="7677"/>
                  </a:lnTo>
                  <a:lnTo>
                    <a:pt x="44926" y="5785"/>
                  </a:lnTo>
                  <a:close/>
                </a:path>
                <a:path w="48259" h="57785">
                  <a:moveTo>
                    <a:pt x="37375" y="0"/>
                  </a:moveTo>
                  <a:lnTo>
                    <a:pt x="27960" y="0"/>
                  </a:lnTo>
                  <a:lnTo>
                    <a:pt x="24251" y="1446"/>
                  </a:lnTo>
                  <a:lnTo>
                    <a:pt x="21493" y="4228"/>
                  </a:lnTo>
                  <a:lnTo>
                    <a:pt x="18735" y="7121"/>
                  </a:lnTo>
                  <a:lnTo>
                    <a:pt x="17118" y="11238"/>
                  </a:lnTo>
                  <a:lnTo>
                    <a:pt x="16643" y="16578"/>
                  </a:lnTo>
                  <a:lnTo>
                    <a:pt x="22919" y="17357"/>
                  </a:lnTo>
                  <a:lnTo>
                    <a:pt x="22919" y="13797"/>
                  </a:lnTo>
                  <a:lnTo>
                    <a:pt x="23775" y="10904"/>
                  </a:lnTo>
                  <a:lnTo>
                    <a:pt x="25582" y="8901"/>
                  </a:lnTo>
                  <a:lnTo>
                    <a:pt x="27294" y="6787"/>
                  </a:lnTo>
                  <a:lnTo>
                    <a:pt x="29577" y="5785"/>
                  </a:lnTo>
                  <a:lnTo>
                    <a:pt x="44926" y="5785"/>
                  </a:lnTo>
                  <a:lnTo>
                    <a:pt x="43842" y="4561"/>
                  </a:lnTo>
                  <a:lnTo>
                    <a:pt x="41084" y="1557"/>
                  </a:lnTo>
                  <a:lnTo>
                    <a:pt x="37375" y="0"/>
                  </a:lnTo>
                  <a:close/>
                </a:path>
              </a:pathLst>
            </a:custGeom>
            <a:solidFill>
              <a:srgbClr val="000000"/>
            </a:solidFill>
          </p:spPr>
          <p:txBody>
            <a:bodyPr wrap="square" lIns="0" tIns="0" rIns="0" bIns="0" rtlCol="0"/>
            <a:lstStyle/>
            <a:p>
              <a:endParaRPr/>
            </a:p>
          </p:txBody>
        </p:sp>
        <p:sp>
          <p:nvSpPr>
            <p:cNvPr id="124" name="object 124"/>
            <p:cNvSpPr/>
            <p:nvPr/>
          </p:nvSpPr>
          <p:spPr>
            <a:xfrm>
              <a:off x="8622001"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25" name="object 125"/>
            <p:cNvSpPr/>
            <p:nvPr/>
          </p:nvSpPr>
          <p:spPr>
            <a:xfrm>
              <a:off x="8598605" y="3278755"/>
              <a:ext cx="48260" cy="57785"/>
            </a:xfrm>
            <a:custGeom>
              <a:avLst/>
              <a:gdLst/>
              <a:ahLst/>
              <a:cxnLst/>
              <a:rect l="l" t="t" r="r" b="b"/>
              <a:pathLst>
                <a:path w="48259" h="57785">
                  <a:moveTo>
                    <a:pt x="6847" y="49514"/>
                  </a:moveTo>
                  <a:lnTo>
                    <a:pt x="0" y="49514"/>
                  </a:lnTo>
                  <a:lnTo>
                    <a:pt x="0" y="57525"/>
                  </a:lnTo>
                  <a:lnTo>
                    <a:pt x="6847" y="57525"/>
                  </a:lnTo>
                  <a:lnTo>
                    <a:pt x="6847" y="49514"/>
                  </a:lnTo>
                  <a:close/>
                </a:path>
                <a:path w="48259" h="57785">
                  <a:moveTo>
                    <a:pt x="41655" y="43728"/>
                  </a:moveTo>
                  <a:lnTo>
                    <a:pt x="35568" y="43728"/>
                  </a:lnTo>
                  <a:lnTo>
                    <a:pt x="35568" y="57525"/>
                  </a:lnTo>
                  <a:lnTo>
                    <a:pt x="41655" y="57525"/>
                  </a:lnTo>
                  <a:lnTo>
                    <a:pt x="41655" y="43728"/>
                  </a:lnTo>
                  <a:close/>
                </a:path>
                <a:path w="48259" h="57785">
                  <a:moveTo>
                    <a:pt x="41655" y="0"/>
                  </a:moveTo>
                  <a:lnTo>
                    <a:pt x="36709" y="0"/>
                  </a:lnTo>
                  <a:lnTo>
                    <a:pt x="14265" y="37274"/>
                  </a:lnTo>
                  <a:lnTo>
                    <a:pt x="14265" y="43728"/>
                  </a:lnTo>
                  <a:lnTo>
                    <a:pt x="48217" y="43728"/>
                  </a:lnTo>
                  <a:lnTo>
                    <a:pt x="48217" y="37274"/>
                  </a:lnTo>
                  <a:lnTo>
                    <a:pt x="20161" y="37274"/>
                  </a:lnTo>
                  <a:lnTo>
                    <a:pt x="35568" y="11349"/>
                  </a:lnTo>
                  <a:lnTo>
                    <a:pt x="41655" y="11349"/>
                  </a:lnTo>
                  <a:lnTo>
                    <a:pt x="41655" y="0"/>
                  </a:lnTo>
                  <a:close/>
                </a:path>
                <a:path w="48259" h="57785">
                  <a:moveTo>
                    <a:pt x="41655" y="11349"/>
                  </a:moveTo>
                  <a:lnTo>
                    <a:pt x="35568" y="11349"/>
                  </a:lnTo>
                  <a:lnTo>
                    <a:pt x="35568" y="37274"/>
                  </a:lnTo>
                  <a:lnTo>
                    <a:pt x="41655" y="37274"/>
                  </a:lnTo>
                  <a:lnTo>
                    <a:pt x="41655" y="11349"/>
                  </a:lnTo>
                  <a:close/>
                </a:path>
              </a:pathLst>
            </a:custGeom>
            <a:solidFill>
              <a:srgbClr val="000000"/>
            </a:solidFill>
          </p:spPr>
          <p:txBody>
            <a:bodyPr wrap="square" lIns="0" tIns="0" rIns="0" bIns="0" rtlCol="0"/>
            <a:lstStyle/>
            <a:p>
              <a:endParaRPr/>
            </a:p>
          </p:txBody>
        </p:sp>
        <p:sp>
          <p:nvSpPr>
            <p:cNvPr id="126" name="object 126"/>
            <p:cNvSpPr/>
            <p:nvPr/>
          </p:nvSpPr>
          <p:spPr>
            <a:xfrm>
              <a:off x="8771883"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27" name="object 127"/>
            <p:cNvSpPr/>
            <p:nvPr/>
          </p:nvSpPr>
          <p:spPr>
            <a:xfrm>
              <a:off x="8748393" y="3278532"/>
              <a:ext cx="48895" cy="59055"/>
            </a:xfrm>
            <a:custGeom>
              <a:avLst/>
              <a:gdLst/>
              <a:ahLst/>
              <a:cxnLst/>
              <a:rect l="l" t="t" r="r" b="b"/>
              <a:pathLst>
                <a:path w="48895" h="59054">
                  <a:moveTo>
                    <a:pt x="6942" y="49736"/>
                  </a:moveTo>
                  <a:lnTo>
                    <a:pt x="0" y="49736"/>
                  </a:lnTo>
                  <a:lnTo>
                    <a:pt x="0" y="57747"/>
                  </a:lnTo>
                  <a:lnTo>
                    <a:pt x="6942" y="57747"/>
                  </a:lnTo>
                  <a:lnTo>
                    <a:pt x="6942" y="49736"/>
                  </a:lnTo>
                  <a:close/>
                </a:path>
                <a:path w="48895" h="59054">
                  <a:moveTo>
                    <a:pt x="37565" y="0"/>
                  </a:moveTo>
                  <a:lnTo>
                    <a:pt x="28530" y="0"/>
                  </a:lnTo>
                  <a:lnTo>
                    <a:pt x="24346" y="2225"/>
                  </a:lnTo>
                  <a:lnTo>
                    <a:pt x="17784" y="11571"/>
                  </a:lnTo>
                  <a:lnTo>
                    <a:pt x="16072" y="19694"/>
                  </a:lnTo>
                  <a:lnTo>
                    <a:pt x="16072" y="40723"/>
                  </a:lnTo>
                  <a:lnTo>
                    <a:pt x="17594" y="47845"/>
                  </a:lnTo>
                  <a:lnTo>
                    <a:pt x="20908" y="52295"/>
                  </a:lnTo>
                  <a:lnTo>
                    <a:pt x="23966" y="56523"/>
                  </a:lnTo>
                  <a:lnTo>
                    <a:pt x="28055" y="58749"/>
                  </a:lnTo>
                  <a:lnTo>
                    <a:pt x="36044" y="58749"/>
                  </a:lnTo>
                  <a:lnTo>
                    <a:pt x="38707" y="57859"/>
                  </a:lnTo>
                  <a:lnTo>
                    <a:pt x="40989" y="56301"/>
                  </a:lnTo>
                  <a:lnTo>
                    <a:pt x="43367" y="54632"/>
                  </a:lnTo>
                  <a:lnTo>
                    <a:pt x="44599" y="52963"/>
                  </a:lnTo>
                  <a:lnTo>
                    <a:pt x="31289" y="52963"/>
                  </a:lnTo>
                  <a:lnTo>
                    <a:pt x="29577" y="52295"/>
                  </a:lnTo>
                  <a:lnTo>
                    <a:pt x="27960" y="51183"/>
                  </a:lnTo>
                  <a:lnTo>
                    <a:pt x="26438" y="49959"/>
                  </a:lnTo>
                  <a:lnTo>
                    <a:pt x="25202" y="48290"/>
                  </a:lnTo>
                  <a:lnTo>
                    <a:pt x="24346" y="46064"/>
                  </a:lnTo>
                  <a:lnTo>
                    <a:pt x="23395" y="43839"/>
                  </a:lnTo>
                  <a:lnTo>
                    <a:pt x="23015" y="41502"/>
                  </a:lnTo>
                  <a:lnTo>
                    <a:pt x="23015" y="35383"/>
                  </a:lnTo>
                  <a:lnTo>
                    <a:pt x="23966" y="32378"/>
                  </a:lnTo>
                  <a:lnTo>
                    <a:pt x="25868" y="30042"/>
                  </a:lnTo>
                  <a:lnTo>
                    <a:pt x="27579" y="28039"/>
                  </a:lnTo>
                  <a:lnTo>
                    <a:pt x="22063" y="28039"/>
                  </a:lnTo>
                  <a:lnTo>
                    <a:pt x="22092" y="22142"/>
                  </a:lnTo>
                  <a:lnTo>
                    <a:pt x="22634" y="17914"/>
                  </a:lnTo>
                  <a:lnTo>
                    <a:pt x="23775" y="14798"/>
                  </a:lnTo>
                  <a:lnTo>
                    <a:pt x="24821" y="11683"/>
                  </a:lnTo>
                  <a:lnTo>
                    <a:pt x="26343" y="9235"/>
                  </a:lnTo>
                  <a:lnTo>
                    <a:pt x="28245" y="7677"/>
                  </a:lnTo>
                  <a:lnTo>
                    <a:pt x="29672" y="6453"/>
                  </a:lnTo>
                  <a:lnTo>
                    <a:pt x="31384" y="5785"/>
                  </a:lnTo>
                  <a:lnTo>
                    <a:pt x="45112" y="5785"/>
                  </a:lnTo>
                  <a:lnTo>
                    <a:pt x="40704" y="1223"/>
                  </a:lnTo>
                  <a:lnTo>
                    <a:pt x="37565" y="0"/>
                  </a:lnTo>
                  <a:close/>
                </a:path>
                <a:path w="48895" h="59054">
                  <a:moveTo>
                    <a:pt x="45143" y="26704"/>
                  </a:moveTo>
                  <a:lnTo>
                    <a:pt x="35473" y="26704"/>
                  </a:lnTo>
                  <a:lnTo>
                    <a:pt x="37756" y="27816"/>
                  </a:lnTo>
                  <a:lnTo>
                    <a:pt x="39658" y="30042"/>
                  </a:lnTo>
                  <a:lnTo>
                    <a:pt x="41465" y="32378"/>
                  </a:lnTo>
                  <a:lnTo>
                    <a:pt x="42290" y="35383"/>
                  </a:lnTo>
                  <a:lnTo>
                    <a:pt x="42255" y="43839"/>
                  </a:lnTo>
                  <a:lnTo>
                    <a:pt x="41369" y="46843"/>
                  </a:lnTo>
                  <a:lnTo>
                    <a:pt x="37756" y="51739"/>
                  </a:lnTo>
                  <a:lnTo>
                    <a:pt x="35568" y="52963"/>
                  </a:lnTo>
                  <a:lnTo>
                    <a:pt x="44599" y="52963"/>
                  </a:lnTo>
                  <a:lnTo>
                    <a:pt x="45174" y="52184"/>
                  </a:lnTo>
                  <a:lnTo>
                    <a:pt x="46505" y="49180"/>
                  </a:lnTo>
                  <a:lnTo>
                    <a:pt x="47836" y="46064"/>
                  </a:lnTo>
                  <a:lnTo>
                    <a:pt x="48502" y="42726"/>
                  </a:lnTo>
                  <a:lnTo>
                    <a:pt x="48502" y="33602"/>
                  </a:lnTo>
                  <a:lnTo>
                    <a:pt x="47076" y="29040"/>
                  </a:lnTo>
                  <a:lnTo>
                    <a:pt x="45143" y="26704"/>
                  </a:lnTo>
                  <a:close/>
                </a:path>
                <a:path w="48895" h="59054">
                  <a:moveTo>
                    <a:pt x="38041" y="20473"/>
                  </a:moveTo>
                  <a:lnTo>
                    <a:pt x="31669" y="20473"/>
                  </a:lnTo>
                  <a:lnTo>
                    <a:pt x="29482" y="21029"/>
                  </a:lnTo>
                  <a:lnTo>
                    <a:pt x="27389" y="22253"/>
                  </a:lnTo>
                  <a:lnTo>
                    <a:pt x="25297" y="23588"/>
                  </a:lnTo>
                  <a:lnTo>
                    <a:pt x="23490" y="25480"/>
                  </a:lnTo>
                  <a:lnTo>
                    <a:pt x="22063" y="28039"/>
                  </a:lnTo>
                  <a:lnTo>
                    <a:pt x="27579" y="28039"/>
                  </a:lnTo>
                  <a:lnTo>
                    <a:pt x="27770" y="27816"/>
                  </a:lnTo>
                  <a:lnTo>
                    <a:pt x="30052" y="26704"/>
                  </a:lnTo>
                  <a:lnTo>
                    <a:pt x="45143" y="26704"/>
                  </a:lnTo>
                  <a:lnTo>
                    <a:pt x="44134" y="25480"/>
                  </a:lnTo>
                  <a:lnTo>
                    <a:pt x="41465" y="22142"/>
                  </a:lnTo>
                  <a:lnTo>
                    <a:pt x="38041" y="20473"/>
                  </a:lnTo>
                  <a:close/>
                </a:path>
                <a:path w="48895" h="59054">
                  <a:moveTo>
                    <a:pt x="45112" y="5785"/>
                  </a:moveTo>
                  <a:lnTo>
                    <a:pt x="35663" y="5785"/>
                  </a:lnTo>
                  <a:lnTo>
                    <a:pt x="37756" y="6787"/>
                  </a:lnTo>
                  <a:lnTo>
                    <a:pt x="39372" y="8790"/>
                  </a:lnTo>
                  <a:lnTo>
                    <a:pt x="40323" y="10014"/>
                  </a:lnTo>
                  <a:lnTo>
                    <a:pt x="41084" y="12128"/>
                  </a:lnTo>
                  <a:lnTo>
                    <a:pt x="41655" y="14798"/>
                  </a:lnTo>
                  <a:lnTo>
                    <a:pt x="47646" y="14353"/>
                  </a:lnTo>
                  <a:lnTo>
                    <a:pt x="47171" y="9791"/>
                  </a:lnTo>
                  <a:lnTo>
                    <a:pt x="45649" y="6342"/>
                  </a:lnTo>
                  <a:lnTo>
                    <a:pt x="45112" y="5785"/>
                  </a:lnTo>
                  <a:close/>
                </a:path>
              </a:pathLst>
            </a:custGeom>
            <a:solidFill>
              <a:srgbClr val="000000"/>
            </a:solidFill>
          </p:spPr>
          <p:txBody>
            <a:bodyPr wrap="square" lIns="0" tIns="0" rIns="0" bIns="0" rtlCol="0"/>
            <a:lstStyle/>
            <a:p>
              <a:endParaRPr/>
            </a:p>
          </p:txBody>
        </p:sp>
        <p:sp>
          <p:nvSpPr>
            <p:cNvPr id="128" name="object 128"/>
            <p:cNvSpPr/>
            <p:nvPr/>
          </p:nvSpPr>
          <p:spPr>
            <a:xfrm>
              <a:off x="8921766"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29" name="object 129"/>
            <p:cNvSpPr/>
            <p:nvPr/>
          </p:nvSpPr>
          <p:spPr>
            <a:xfrm>
              <a:off x="8898276" y="3278532"/>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6614" y="0"/>
                  </a:moveTo>
                  <a:lnTo>
                    <a:pt x="28055" y="0"/>
                  </a:lnTo>
                  <a:lnTo>
                    <a:pt x="24631" y="1446"/>
                  </a:lnTo>
                  <a:lnTo>
                    <a:pt x="21965" y="4339"/>
                  </a:lnTo>
                  <a:lnTo>
                    <a:pt x="19496" y="7121"/>
                  </a:lnTo>
                  <a:lnTo>
                    <a:pt x="18293" y="10236"/>
                  </a:lnTo>
                  <a:lnTo>
                    <a:pt x="18196" y="17691"/>
                  </a:lnTo>
                  <a:lnTo>
                    <a:pt x="18830" y="19916"/>
                  </a:lnTo>
                  <a:lnTo>
                    <a:pt x="19971" y="21919"/>
                  </a:lnTo>
                  <a:lnTo>
                    <a:pt x="21208" y="23922"/>
                  </a:lnTo>
                  <a:lnTo>
                    <a:pt x="23110" y="25480"/>
                  </a:lnTo>
                  <a:lnTo>
                    <a:pt x="25582" y="26592"/>
                  </a:lnTo>
                  <a:lnTo>
                    <a:pt x="22539" y="27483"/>
                  </a:lnTo>
                  <a:lnTo>
                    <a:pt x="20257" y="29152"/>
                  </a:lnTo>
                  <a:lnTo>
                    <a:pt x="17023" y="34270"/>
                  </a:lnTo>
                  <a:lnTo>
                    <a:pt x="16167" y="37385"/>
                  </a:lnTo>
                  <a:lnTo>
                    <a:pt x="16167" y="46175"/>
                  </a:lnTo>
                  <a:lnTo>
                    <a:pt x="17689" y="50292"/>
                  </a:lnTo>
                  <a:lnTo>
                    <a:pt x="23680" y="57080"/>
                  </a:lnTo>
                  <a:lnTo>
                    <a:pt x="27579" y="58749"/>
                  </a:lnTo>
                  <a:lnTo>
                    <a:pt x="37280" y="58749"/>
                  </a:lnTo>
                  <a:lnTo>
                    <a:pt x="41179" y="57080"/>
                  </a:lnTo>
                  <a:lnTo>
                    <a:pt x="44127" y="53742"/>
                  </a:lnTo>
                  <a:lnTo>
                    <a:pt x="44838" y="52963"/>
                  </a:lnTo>
                  <a:lnTo>
                    <a:pt x="30623" y="52963"/>
                  </a:lnTo>
                  <a:lnTo>
                    <a:pt x="28911" y="52406"/>
                  </a:lnTo>
                  <a:lnTo>
                    <a:pt x="27294" y="51405"/>
                  </a:lnTo>
                  <a:lnTo>
                    <a:pt x="25677" y="50292"/>
                  </a:lnTo>
                  <a:lnTo>
                    <a:pt x="24441" y="48846"/>
                  </a:lnTo>
                  <a:lnTo>
                    <a:pt x="23680" y="46954"/>
                  </a:lnTo>
                  <a:lnTo>
                    <a:pt x="22824" y="45063"/>
                  </a:lnTo>
                  <a:lnTo>
                    <a:pt x="22444" y="43171"/>
                  </a:lnTo>
                  <a:lnTo>
                    <a:pt x="22482" y="37719"/>
                  </a:lnTo>
                  <a:lnTo>
                    <a:pt x="23395" y="35049"/>
                  </a:lnTo>
                  <a:lnTo>
                    <a:pt x="27104" y="30709"/>
                  </a:lnTo>
                  <a:lnTo>
                    <a:pt x="29482" y="29597"/>
                  </a:lnTo>
                  <a:lnTo>
                    <a:pt x="44698" y="29597"/>
                  </a:lnTo>
                  <a:lnTo>
                    <a:pt x="42416" y="27705"/>
                  </a:lnTo>
                  <a:lnTo>
                    <a:pt x="39372" y="26592"/>
                  </a:lnTo>
                  <a:lnTo>
                    <a:pt x="41750" y="25480"/>
                  </a:lnTo>
                  <a:lnTo>
                    <a:pt x="43652" y="23922"/>
                  </a:lnTo>
                  <a:lnTo>
                    <a:pt x="30052" y="23811"/>
                  </a:lnTo>
                  <a:lnTo>
                    <a:pt x="28150" y="22921"/>
                  </a:lnTo>
                  <a:lnTo>
                    <a:pt x="26628" y="21252"/>
                  </a:lnTo>
                  <a:lnTo>
                    <a:pt x="25107" y="19471"/>
                  </a:lnTo>
                  <a:lnTo>
                    <a:pt x="24422" y="17468"/>
                  </a:lnTo>
                  <a:lnTo>
                    <a:pt x="24346" y="12128"/>
                  </a:lnTo>
                  <a:lnTo>
                    <a:pt x="25107" y="10125"/>
                  </a:lnTo>
                  <a:lnTo>
                    <a:pt x="26628" y="8345"/>
                  </a:lnTo>
                  <a:lnTo>
                    <a:pt x="28150" y="6676"/>
                  </a:lnTo>
                  <a:lnTo>
                    <a:pt x="30052" y="5785"/>
                  </a:lnTo>
                  <a:lnTo>
                    <a:pt x="43985" y="5785"/>
                  </a:lnTo>
                  <a:lnTo>
                    <a:pt x="42598" y="4228"/>
                  </a:lnTo>
                  <a:lnTo>
                    <a:pt x="40038" y="1446"/>
                  </a:lnTo>
                  <a:lnTo>
                    <a:pt x="36614" y="0"/>
                  </a:lnTo>
                  <a:close/>
                </a:path>
                <a:path w="48895" h="59054">
                  <a:moveTo>
                    <a:pt x="44698" y="29597"/>
                  </a:moveTo>
                  <a:lnTo>
                    <a:pt x="35188" y="29597"/>
                  </a:lnTo>
                  <a:lnTo>
                    <a:pt x="37565" y="30709"/>
                  </a:lnTo>
                  <a:lnTo>
                    <a:pt x="39562" y="32935"/>
                  </a:lnTo>
                  <a:lnTo>
                    <a:pt x="41465" y="35160"/>
                  </a:lnTo>
                  <a:lnTo>
                    <a:pt x="42225" y="37385"/>
                  </a:lnTo>
                  <a:lnTo>
                    <a:pt x="42301" y="45063"/>
                  </a:lnTo>
                  <a:lnTo>
                    <a:pt x="41465" y="47511"/>
                  </a:lnTo>
                  <a:lnTo>
                    <a:pt x="37756" y="51850"/>
                  </a:lnTo>
                  <a:lnTo>
                    <a:pt x="35378" y="52963"/>
                  </a:lnTo>
                  <a:lnTo>
                    <a:pt x="44838" y="52963"/>
                  </a:lnTo>
                  <a:lnTo>
                    <a:pt x="47171" y="50404"/>
                  </a:lnTo>
                  <a:lnTo>
                    <a:pt x="48597" y="46175"/>
                  </a:lnTo>
                  <a:lnTo>
                    <a:pt x="48513" y="37385"/>
                  </a:lnTo>
                  <a:lnTo>
                    <a:pt x="47836" y="34715"/>
                  </a:lnTo>
                  <a:lnTo>
                    <a:pt x="46220" y="32156"/>
                  </a:lnTo>
                  <a:lnTo>
                    <a:pt x="44698" y="29597"/>
                  </a:lnTo>
                  <a:close/>
                </a:path>
                <a:path w="48895" h="59054">
                  <a:moveTo>
                    <a:pt x="43985" y="5785"/>
                  </a:moveTo>
                  <a:lnTo>
                    <a:pt x="34617" y="5785"/>
                  </a:lnTo>
                  <a:lnTo>
                    <a:pt x="36519" y="6676"/>
                  </a:lnTo>
                  <a:lnTo>
                    <a:pt x="38136" y="8456"/>
                  </a:lnTo>
                  <a:lnTo>
                    <a:pt x="39658" y="10236"/>
                  </a:lnTo>
                  <a:lnTo>
                    <a:pt x="40338" y="12128"/>
                  </a:lnTo>
                  <a:lnTo>
                    <a:pt x="40338" y="17691"/>
                  </a:lnTo>
                  <a:lnTo>
                    <a:pt x="39658" y="19583"/>
                  </a:lnTo>
                  <a:lnTo>
                    <a:pt x="38136" y="21252"/>
                  </a:lnTo>
                  <a:lnTo>
                    <a:pt x="36709" y="23032"/>
                  </a:lnTo>
                  <a:lnTo>
                    <a:pt x="34807" y="23811"/>
                  </a:lnTo>
                  <a:lnTo>
                    <a:pt x="43715" y="23811"/>
                  </a:lnTo>
                  <a:lnTo>
                    <a:pt x="44793" y="21919"/>
                  </a:lnTo>
                  <a:lnTo>
                    <a:pt x="46030" y="20028"/>
                  </a:lnTo>
                  <a:lnTo>
                    <a:pt x="46600" y="17691"/>
                  </a:lnTo>
                  <a:lnTo>
                    <a:pt x="46517" y="10570"/>
                  </a:lnTo>
                  <a:lnTo>
                    <a:pt x="45269" y="7232"/>
                  </a:lnTo>
                  <a:lnTo>
                    <a:pt x="43985" y="5785"/>
                  </a:lnTo>
                  <a:close/>
                </a:path>
              </a:pathLst>
            </a:custGeom>
            <a:solidFill>
              <a:srgbClr val="000000"/>
            </a:solidFill>
          </p:spPr>
          <p:txBody>
            <a:bodyPr wrap="square" lIns="0" tIns="0" rIns="0" bIns="0" rtlCol="0"/>
            <a:lstStyle/>
            <a:p>
              <a:endParaRPr/>
            </a:p>
          </p:txBody>
        </p:sp>
        <p:sp>
          <p:nvSpPr>
            <p:cNvPr id="130" name="object 130"/>
            <p:cNvSpPr/>
            <p:nvPr/>
          </p:nvSpPr>
          <p:spPr>
            <a:xfrm>
              <a:off x="9071459"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31" name="object 131"/>
            <p:cNvSpPr/>
            <p:nvPr/>
          </p:nvSpPr>
          <p:spPr>
            <a:xfrm>
              <a:off x="8432546" y="2108225"/>
              <a:ext cx="644525" cy="1351915"/>
            </a:xfrm>
            <a:custGeom>
              <a:avLst/>
              <a:gdLst/>
              <a:ahLst/>
              <a:cxnLst/>
              <a:rect l="l" t="t" r="r" b="b"/>
              <a:pathLst>
                <a:path w="644525" h="1351914">
                  <a:moveTo>
                    <a:pt x="9131" y="330"/>
                  </a:moveTo>
                  <a:lnTo>
                    <a:pt x="0" y="330"/>
                  </a:lnTo>
                  <a:lnTo>
                    <a:pt x="0" y="81000"/>
                  </a:lnTo>
                  <a:lnTo>
                    <a:pt x="9131" y="81000"/>
                  </a:lnTo>
                  <a:lnTo>
                    <a:pt x="9131" y="330"/>
                  </a:lnTo>
                  <a:close/>
                </a:path>
                <a:path w="644525" h="1351914">
                  <a:moveTo>
                    <a:pt x="92722" y="81000"/>
                  </a:moveTo>
                  <a:lnTo>
                    <a:pt x="92671" y="33934"/>
                  </a:lnTo>
                  <a:lnTo>
                    <a:pt x="82270" y="21259"/>
                  </a:lnTo>
                  <a:lnTo>
                    <a:pt x="70954" y="21259"/>
                  </a:lnTo>
                  <a:lnTo>
                    <a:pt x="65811" y="24587"/>
                  </a:lnTo>
                  <a:lnTo>
                    <a:pt x="61823" y="31496"/>
                  </a:lnTo>
                  <a:lnTo>
                    <a:pt x="61328" y="29819"/>
                  </a:lnTo>
                  <a:lnTo>
                    <a:pt x="60871" y="28270"/>
                  </a:lnTo>
                  <a:lnTo>
                    <a:pt x="59156" y="25704"/>
                  </a:lnTo>
                  <a:lnTo>
                    <a:pt x="56781" y="23926"/>
                  </a:lnTo>
                  <a:lnTo>
                    <a:pt x="54495" y="22148"/>
                  </a:lnTo>
                  <a:lnTo>
                    <a:pt x="51447" y="21259"/>
                  </a:lnTo>
                  <a:lnTo>
                    <a:pt x="44411" y="21259"/>
                  </a:lnTo>
                  <a:lnTo>
                    <a:pt x="32524" y="30708"/>
                  </a:lnTo>
                  <a:lnTo>
                    <a:pt x="32524" y="22593"/>
                  </a:lnTo>
                  <a:lnTo>
                    <a:pt x="25019" y="22593"/>
                  </a:lnTo>
                  <a:lnTo>
                    <a:pt x="25019" y="81000"/>
                  </a:lnTo>
                  <a:lnTo>
                    <a:pt x="33477" y="81000"/>
                  </a:lnTo>
                  <a:lnTo>
                    <a:pt x="33477" y="45402"/>
                  </a:lnTo>
                  <a:lnTo>
                    <a:pt x="33959" y="41287"/>
                  </a:lnTo>
                  <a:lnTo>
                    <a:pt x="43459" y="29819"/>
                  </a:lnTo>
                  <a:lnTo>
                    <a:pt x="48983" y="29819"/>
                  </a:lnTo>
                  <a:lnTo>
                    <a:pt x="51257" y="30937"/>
                  </a:lnTo>
                  <a:lnTo>
                    <a:pt x="52590" y="33159"/>
                  </a:lnTo>
                  <a:lnTo>
                    <a:pt x="54025" y="35280"/>
                  </a:lnTo>
                  <a:lnTo>
                    <a:pt x="54660" y="38506"/>
                  </a:lnTo>
                  <a:lnTo>
                    <a:pt x="54686" y="81000"/>
                  </a:lnTo>
                  <a:lnTo>
                    <a:pt x="63157" y="81000"/>
                  </a:lnTo>
                  <a:lnTo>
                    <a:pt x="63157" y="41059"/>
                  </a:lnTo>
                  <a:lnTo>
                    <a:pt x="64287" y="36614"/>
                  </a:lnTo>
                  <a:lnTo>
                    <a:pt x="66675" y="33934"/>
                  </a:lnTo>
                  <a:lnTo>
                    <a:pt x="68681" y="31496"/>
                  </a:lnTo>
                  <a:lnTo>
                    <a:pt x="68948" y="31153"/>
                  </a:lnTo>
                  <a:lnTo>
                    <a:pt x="71894" y="29819"/>
                  </a:lnTo>
                  <a:lnTo>
                    <a:pt x="77317" y="29819"/>
                  </a:lnTo>
                  <a:lnTo>
                    <a:pt x="84264" y="40284"/>
                  </a:lnTo>
                  <a:lnTo>
                    <a:pt x="84264" y="81000"/>
                  </a:lnTo>
                  <a:lnTo>
                    <a:pt x="92722" y="81000"/>
                  </a:lnTo>
                  <a:close/>
                </a:path>
                <a:path w="644525" h="1351914">
                  <a:moveTo>
                    <a:pt x="150075" y="1335659"/>
                  </a:moveTo>
                  <a:lnTo>
                    <a:pt x="149987" y="1304505"/>
                  </a:lnTo>
                  <a:lnTo>
                    <a:pt x="149694" y="1303172"/>
                  </a:lnTo>
                  <a:lnTo>
                    <a:pt x="149415" y="1301165"/>
                  </a:lnTo>
                  <a:lnTo>
                    <a:pt x="139992" y="1293037"/>
                  </a:lnTo>
                  <a:lnTo>
                    <a:pt x="132956" y="1293037"/>
                  </a:lnTo>
                  <a:lnTo>
                    <a:pt x="129159" y="1295374"/>
                  </a:lnTo>
                  <a:lnTo>
                    <a:pt x="126580" y="1299946"/>
                  </a:lnTo>
                  <a:lnTo>
                    <a:pt x="126580" y="1293926"/>
                  </a:lnTo>
                  <a:lnTo>
                    <a:pt x="121069" y="1293926"/>
                  </a:lnTo>
                  <a:lnTo>
                    <a:pt x="121069" y="1335659"/>
                  </a:lnTo>
                  <a:lnTo>
                    <a:pt x="127152" y="1335659"/>
                  </a:lnTo>
                  <a:lnTo>
                    <a:pt x="127190" y="1307401"/>
                  </a:lnTo>
                  <a:lnTo>
                    <a:pt x="128104" y="1303947"/>
                  </a:lnTo>
                  <a:lnTo>
                    <a:pt x="129908" y="1302054"/>
                  </a:lnTo>
                  <a:lnTo>
                    <a:pt x="131813" y="1300162"/>
                  </a:lnTo>
                  <a:lnTo>
                    <a:pt x="132295" y="1299946"/>
                  </a:lnTo>
                  <a:lnTo>
                    <a:pt x="133997" y="1299159"/>
                  </a:lnTo>
                  <a:lnTo>
                    <a:pt x="138188" y="1299159"/>
                  </a:lnTo>
                  <a:lnTo>
                    <a:pt x="139611" y="1299603"/>
                  </a:lnTo>
                  <a:lnTo>
                    <a:pt x="143992" y="1335659"/>
                  </a:lnTo>
                  <a:lnTo>
                    <a:pt x="150075" y="1335659"/>
                  </a:lnTo>
                  <a:close/>
                </a:path>
                <a:path w="644525" h="1351914">
                  <a:moveTo>
                    <a:pt x="151117" y="45732"/>
                  </a:moveTo>
                  <a:lnTo>
                    <a:pt x="150266" y="40614"/>
                  </a:lnTo>
                  <a:lnTo>
                    <a:pt x="148551" y="35941"/>
                  </a:lnTo>
                  <a:lnTo>
                    <a:pt x="146939" y="31267"/>
                  </a:lnTo>
                  <a:lnTo>
                    <a:pt x="145389" y="29044"/>
                  </a:lnTo>
                  <a:lnTo>
                    <a:pt x="144462" y="27711"/>
                  </a:lnTo>
                  <a:lnTo>
                    <a:pt x="142367" y="25971"/>
                  </a:lnTo>
                  <a:lnTo>
                    <a:pt x="142367" y="43840"/>
                  </a:lnTo>
                  <a:lnTo>
                    <a:pt x="142367" y="59080"/>
                  </a:lnTo>
                  <a:lnTo>
                    <a:pt x="141046" y="64871"/>
                  </a:lnTo>
                  <a:lnTo>
                    <a:pt x="138303" y="68770"/>
                  </a:lnTo>
                  <a:lnTo>
                    <a:pt x="135712" y="72326"/>
                  </a:lnTo>
                  <a:lnTo>
                    <a:pt x="132486" y="74218"/>
                  </a:lnTo>
                  <a:lnTo>
                    <a:pt x="125069" y="74218"/>
                  </a:lnTo>
                  <a:lnTo>
                    <a:pt x="121831" y="72440"/>
                  </a:lnTo>
                  <a:lnTo>
                    <a:pt x="119176" y="68656"/>
                  </a:lnTo>
                  <a:lnTo>
                    <a:pt x="116700" y="65201"/>
                  </a:lnTo>
                  <a:lnTo>
                    <a:pt x="115366" y="59639"/>
                  </a:lnTo>
                  <a:lnTo>
                    <a:pt x="115366" y="44615"/>
                  </a:lnTo>
                  <a:lnTo>
                    <a:pt x="116700" y="38836"/>
                  </a:lnTo>
                  <a:lnTo>
                    <a:pt x="119545" y="34937"/>
                  </a:lnTo>
                  <a:lnTo>
                    <a:pt x="122301" y="30937"/>
                  </a:lnTo>
                  <a:lnTo>
                    <a:pt x="123596" y="30162"/>
                  </a:lnTo>
                  <a:lnTo>
                    <a:pt x="125437" y="29044"/>
                  </a:lnTo>
                  <a:lnTo>
                    <a:pt x="132765" y="29044"/>
                  </a:lnTo>
                  <a:lnTo>
                    <a:pt x="135902" y="30822"/>
                  </a:lnTo>
                  <a:lnTo>
                    <a:pt x="138468" y="34607"/>
                  </a:lnTo>
                  <a:lnTo>
                    <a:pt x="141135" y="38277"/>
                  </a:lnTo>
                  <a:lnTo>
                    <a:pt x="142367" y="43840"/>
                  </a:lnTo>
                  <a:lnTo>
                    <a:pt x="142367" y="25971"/>
                  </a:lnTo>
                  <a:lnTo>
                    <a:pt x="141236" y="25031"/>
                  </a:lnTo>
                  <a:lnTo>
                    <a:pt x="137896" y="22479"/>
                  </a:lnTo>
                  <a:lnTo>
                    <a:pt x="134188" y="21259"/>
                  </a:lnTo>
                  <a:lnTo>
                    <a:pt x="126580" y="21259"/>
                  </a:lnTo>
                  <a:lnTo>
                    <a:pt x="123825" y="21920"/>
                  </a:lnTo>
                  <a:lnTo>
                    <a:pt x="121539" y="23482"/>
                  </a:lnTo>
                  <a:lnTo>
                    <a:pt x="119265" y="24930"/>
                  </a:lnTo>
                  <a:lnTo>
                    <a:pt x="117259" y="27152"/>
                  </a:lnTo>
                  <a:lnTo>
                    <a:pt x="115366" y="30162"/>
                  </a:lnTo>
                  <a:lnTo>
                    <a:pt x="115366" y="22593"/>
                  </a:lnTo>
                  <a:lnTo>
                    <a:pt x="107657" y="22593"/>
                  </a:lnTo>
                  <a:lnTo>
                    <a:pt x="107657" y="103479"/>
                  </a:lnTo>
                  <a:lnTo>
                    <a:pt x="116128" y="103479"/>
                  </a:lnTo>
                  <a:lnTo>
                    <a:pt x="116128" y="74993"/>
                  </a:lnTo>
                  <a:lnTo>
                    <a:pt x="117551" y="77114"/>
                  </a:lnTo>
                  <a:lnTo>
                    <a:pt x="119456" y="78892"/>
                  </a:lnTo>
                  <a:lnTo>
                    <a:pt x="121640" y="80225"/>
                  </a:lnTo>
                  <a:lnTo>
                    <a:pt x="123926" y="81673"/>
                  </a:lnTo>
                  <a:lnTo>
                    <a:pt x="126492" y="82346"/>
                  </a:lnTo>
                  <a:lnTo>
                    <a:pt x="133146" y="82346"/>
                  </a:lnTo>
                  <a:lnTo>
                    <a:pt x="136855" y="81114"/>
                  </a:lnTo>
                  <a:lnTo>
                    <a:pt x="140284" y="78562"/>
                  </a:lnTo>
                  <a:lnTo>
                    <a:pt x="143802" y="75996"/>
                  </a:lnTo>
                  <a:lnTo>
                    <a:pt x="144526" y="74993"/>
                  </a:lnTo>
                  <a:lnTo>
                    <a:pt x="145084" y="74218"/>
                  </a:lnTo>
                  <a:lnTo>
                    <a:pt x="146456" y="72326"/>
                  </a:lnTo>
                  <a:lnTo>
                    <a:pt x="148361" y="67538"/>
                  </a:lnTo>
                  <a:lnTo>
                    <a:pt x="150164" y="62763"/>
                  </a:lnTo>
                  <a:lnTo>
                    <a:pt x="151117" y="57302"/>
                  </a:lnTo>
                  <a:lnTo>
                    <a:pt x="151117" y="45732"/>
                  </a:lnTo>
                  <a:close/>
                </a:path>
                <a:path w="644525" h="1351914">
                  <a:moveTo>
                    <a:pt x="179743" y="1295273"/>
                  </a:moveTo>
                  <a:lnTo>
                    <a:pt x="177660" y="1293825"/>
                  </a:lnTo>
                  <a:lnTo>
                    <a:pt x="175564" y="1293037"/>
                  </a:lnTo>
                  <a:lnTo>
                    <a:pt x="172135" y="1293037"/>
                  </a:lnTo>
                  <a:lnTo>
                    <a:pt x="170802" y="1293482"/>
                  </a:lnTo>
                  <a:lnTo>
                    <a:pt x="169672" y="1294485"/>
                  </a:lnTo>
                  <a:lnTo>
                    <a:pt x="168529" y="1295374"/>
                  </a:lnTo>
                  <a:lnTo>
                    <a:pt x="167195" y="1297381"/>
                  </a:lnTo>
                  <a:lnTo>
                    <a:pt x="165862" y="1300276"/>
                  </a:lnTo>
                  <a:lnTo>
                    <a:pt x="165862" y="1293926"/>
                  </a:lnTo>
                  <a:lnTo>
                    <a:pt x="160350" y="1293926"/>
                  </a:lnTo>
                  <a:lnTo>
                    <a:pt x="160350" y="1335659"/>
                  </a:lnTo>
                  <a:lnTo>
                    <a:pt x="166433" y="1335659"/>
                  </a:lnTo>
                  <a:lnTo>
                    <a:pt x="166433" y="1310843"/>
                  </a:lnTo>
                  <a:lnTo>
                    <a:pt x="166712" y="1308061"/>
                  </a:lnTo>
                  <a:lnTo>
                    <a:pt x="167474" y="1305610"/>
                  </a:lnTo>
                  <a:lnTo>
                    <a:pt x="167855" y="1303947"/>
                  </a:lnTo>
                  <a:lnTo>
                    <a:pt x="168617" y="1302613"/>
                  </a:lnTo>
                  <a:lnTo>
                    <a:pt x="170713" y="1300835"/>
                  </a:lnTo>
                  <a:lnTo>
                    <a:pt x="171945" y="1300391"/>
                  </a:lnTo>
                  <a:lnTo>
                    <a:pt x="174713" y="1300391"/>
                  </a:lnTo>
                  <a:lnTo>
                    <a:pt x="176225" y="1300835"/>
                  </a:lnTo>
                  <a:lnTo>
                    <a:pt x="177660" y="1301826"/>
                  </a:lnTo>
                  <a:lnTo>
                    <a:pt x="178117" y="1300391"/>
                  </a:lnTo>
                  <a:lnTo>
                    <a:pt x="179743" y="1295273"/>
                  </a:lnTo>
                  <a:close/>
                </a:path>
                <a:path w="644525" h="1351914">
                  <a:moveTo>
                    <a:pt x="203238" y="22593"/>
                  </a:moveTo>
                  <a:lnTo>
                    <a:pt x="194779" y="22593"/>
                  </a:lnTo>
                  <a:lnTo>
                    <a:pt x="194779" y="58864"/>
                  </a:lnTo>
                  <a:lnTo>
                    <a:pt x="194297" y="62649"/>
                  </a:lnTo>
                  <a:lnTo>
                    <a:pt x="192392" y="67983"/>
                  </a:lnTo>
                  <a:lnTo>
                    <a:pt x="190881" y="69989"/>
                  </a:lnTo>
                  <a:lnTo>
                    <a:pt x="188595" y="71551"/>
                  </a:lnTo>
                  <a:lnTo>
                    <a:pt x="186410" y="73101"/>
                  </a:lnTo>
                  <a:lnTo>
                    <a:pt x="184023" y="73774"/>
                  </a:lnTo>
                  <a:lnTo>
                    <a:pt x="178981" y="73774"/>
                  </a:lnTo>
                  <a:lnTo>
                    <a:pt x="176796" y="73101"/>
                  </a:lnTo>
                  <a:lnTo>
                    <a:pt x="175082" y="71551"/>
                  </a:lnTo>
                  <a:lnTo>
                    <a:pt x="173380" y="70104"/>
                  </a:lnTo>
                  <a:lnTo>
                    <a:pt x="172237" y="68097"/>
                  </a:lnTo>
                  <a:lnTo>
                    <a:pt x="171665" y="65430"/>
                  </a:lnTo>
                  <a:lnTo>
                    <a:pt x="171373" y="63652"/>
                  </a:lnTo>
                  <a:lnTo>
                    <a:pt x="171183" y="60198"/>
                  </a:lnTo>
                  <a:lnTo>
                    <a:pt x="171183" y="22593"/>
                  </a:lnTo>
                  <a:lnTo>
                    <a:pt x="162725" y="22593"/>
                  </a:lnTo>
                  <a:lnTo>
                    <a:pt x="162763" y="63652"/>
                  </a:lnTo>
                  <a:lnTo>
                    <a:pt x="171564" y="80340"/>
                  </a:lnTo>
                  <a:lnTo>
                    <a:pt x="174040" y="81673"/>
                  </a:lnTo>
                  <a:lnTo>
                    <a:pt x="176796" y="82346"/>
                  </a:lnTo>
                  <a:lnTo>
                    <a:pt x="186499" y="82346"/>
                  </a:lnTo>
                  <a:lnTo>
                    <a:pt x="191731" y="79006"/>
                  </a:lnTo>
                  <a:lnTo>
                    <a:pt x="194843" y="73774"/>
                  </a:lnTo>
                  <a:lnTo>
                    <a:pt x="195630" y="72440"/>
                  </a:lnTo>
                  <a:lnTo>
                    <a:pt x="195630" y="81000"/>
                  </a:lnTo>
                  <a:lnTo>
                    <a:pt x="203238" y="81000"/>
                  </a:lnTo>
                  <a:lnTo>
                    <a:pt x="203238" y="72440"/>
                  </a:lnTo>
                  <a:lnTo>
                    <a:pt x="203238" y="22593"/>
                  </a:lnTo>
                  <a:close/>
                </a:path>
                <a:path w="644525" h="1351914">
                  <a:moveTo>
                    <a:pt x="218452" y="1346555"/>
                  </a:moveTo>
                  <a:lnTo>
                    <a:pt x="178422" y="1346555"/>
                  </a:lnTo>
                  <a:lnTo>
                    <a:pt x="178422" y="1351673"/>
                  </a:lnTo>
                  <a:lnTo>
                    <a:pt x="218452" y="1351673"/>
                  </a:lnTo>
                  <a:lnTo>
                    <a:pt x="218452" y="1346555"/>
                  </a:lnTo>
                  <a:close/>
                </a:path>
                <a:path w="644525" h="1351914">
                  <a:moveTo>
                    <a:pt x="237858" y="80899"/>
                  </a:moveTo>
                  <a:lnTo>
                    <a:pt x="236664" y="72555"/>
                  </a:lnTo>
                  <a:lnTo>
                    <a:pt x="236613" y="72212"/>
                  </a:lnTo>
                  <a:lnTo>
                    <a:pt x="235102" y="72440"/>
                  </a:lnTo>
                  <a:lnTo>
                    <a:pt x="233857" y="72555"/>
                  </a:lnTo>
                  <a:lnTo>
                    <a:pt x="231584" y="72555"/>
                  </a:lnTo>
                  <a:lnTo>
                    <a:pt x="230632" y="72326"/>
                  </a:lnTo>
                  <a:lnTo>
                    <a:pt x="229958" y="71882"/>
                  </a:lnTo>
                  <a:lnTo>
                    <a:pt x="229298" y="71323"/>
                  </a:lnTo>
                  <a:lnTo>
                    <a:pt x="228815" y="70764"/>
                  </a:lnTo>
                  <a:lnTo>
                    <a:pt x="228536" y="69875"/>
                  </a:lnTo>
                  <a:lnTo>
                    <a:pt x="228244" y="69100"/>
                  </a:lnTo>
                  <a:lnTo>
                    <a:pt x="228066" y="67322"/>
                  </a:lnTo>
                  <a:lnTo>
                    <a:pt x="228066" y="30264"/>
                  </a:lnTo>
                  <a:lnTo>
                    <a:pt x="236613" y="30264"/>
                  </a:lnTo>
                  <a:lnTo>
                    <a:pt x="236613" y="22593"/>
                  </a:lnTo>
                  <a:lnTo>
                    <a:pt x="228066" y="22593"/>
                  </a:lnTo>
                  <a:lnTo>
                    <a:pt x="228066" y="2120"/>
                  </a:lnTo>
                  <a:lnTo>
                    <a:pt x="219697" y="8013"/>
                  </a:lnTo>
                  <a:lnTo>
                    <a:pt x="219697" y="22593"/>
                  </a:lnTo>
                  <a:lnTo>
                    <a:pt x="213410" y="22593"/>
                  </a:lnTo>
                  <a:lnTo>
                    <a:pt x="213410" y="30264"/>
                  </a:lnTo>
                  <a:lnTo>
                    <a:pt x="219697" y="30264"/>
                  </a:lnTo>
                  <a:lnTo>
                    <a:pt x="219760" y="70764"/>
                  </a:lnTo>
                  <a:lnTo>
                    <a:pt x="219976" y="73774"/>
                  </a:lnTo>
                  <a:lnTo>
                    <a:pt x="220738" y="75666"/>
                  </a:lnTo>
                  <a:lnTo>
                    <a:pt x="221399" y="77444"/>
                  </a:lnTo>
                  <a:lnTo>
                    <a:pt x="222542" y="79006"/>
                  </a:lnTo>
                  <a:lnTo>
                    <a:pt x="225971" y="81229"/>
                  </a:lnTo>
                  <a:lnTo>
                    <a:pt x="228346" y="81788"/>
                  </a:lnTo>
                  <a:lnTo>
                    <a:pt x="233286" y="81788"/>
                  </a:lnTo>
                  <a:lnTo>
                    <a:pt x="235483" y="81559"/>
                  </a:lnTo>
                  <a:lnTo>
                    <a:pt x="237858" y="80899"/>
                  </a:lnTo>
                  <a:close/>
                </a:path>
                <a:path w="644525" h="1351914">
                  <a:moveTo>
                    <a:pt x="252412" y="1305166"/>
                  </a:moveTo>
                  <a:lnTo>
                    <a:pt x="251929" y="1302054"/>
                  </a:lnTo>
                  <a:lnTo>
                    <a:pt x="251079" y="1299946"/>
                  </a:lnTo>
                  <a:lnTo>
                    <a:pt x="250812" y="1299159"/>
                  </a:lnTo>
                  <a:lnTo>
                    <a:pt x="250659" y="1298714"/>
                  </a:lnTo>
                  <a:lnTo>
                    <a:pt x="250317" y="1297711"/>
                  </a:lnTo>
                  <a:lnTo>
                    <a:pt x="248894" y="1296047"/>
                  </a:lnTo>
                  <a:lnTo>
                    <a:pt x="246888" y="1294815"/>
                  </a:lnTo>
                  <a:lnTo>
                    <a:pt x="244983" y="1293596"/>
                  </a:lnTo>
                  <a:lnTo>
                    <a:pt x="242709" y="1293037"/>
                  </a:lnTo>
                  <a:lnTo>
                    <a:pt x="235762" y="1293037"/>
                  </a:lnTo>
                  <a:lnTo>
                    <a:pt x="232244" y="1294930"/>
                  </a:lnTo>
                  <a:lnTo>
                    <a:pt x="229387" y="1298714"/>
                  </a:lnTo>
                  <a:lnTo>
                    <a:pt x="229387" y="1278128"/>
                  </a:lnTo>
                  <a:lnTo>
                    <a:pt x="223304" y="1278128"/>
                  </a:lnTo>
                  <a:lnTo>
                    <a:pt x="223304" y="1335659"/>
                  </a:lnTo>
                  <a:lnTo>
                    <a:pt x="229387" y="1335659"/>
                  </a:lnTo>
                  <a:lnTo>
                    <a:pt x="229387" y="1309624"/>
                  </a:lnTo>
                  <a:lnTo>
                    <a:pt x="229768" y="1307058"/>
                  </a:lnTo>
                  <a:lnTo>
                    <a:pt x="231101" y="1303274"/>
                  </a:lnTo>
                  <a:lnTo>
                    <a:pt x="232156" y="1301826"/>
                  </a:lnTo>
                  <a:lnTo>
                    <a:pt x="235381" y="1299603"/>
                  </a:lnTo>
                  <a:lnTo>
                    <a:pt x="236994" y="1299159"/>
                  </a:lnTo>
                  <a:lnTo>
                    <a:pt x="241185" y="1299159"/>
                  </a:lnTo>
                  <a:lnTo>
                    <a:pt x="243090" y="1299946"/>
                  </a:lnTo>
                  <a:lnTo>
                    <a:pt x="245656" y="1303172"/>
                  </a:lnTo>
                  <a:lnTo>
                    <a:pt x="246316" y="1305725"/>
                  </a:lnTo>
                  <a:lnTo>
                    <a:pt x="246316" y="1335659"/>
                  </a:lnTo>
                  <a:lnTo>
                    <a:pt x="252412" y="1335659"/>
                  </a:lnTo>
                  <a:lnTo>
                    <a:pt x="252412" y="1305166"/>
                  </a:lnTo>
                  <a:close/>
                </a:path>
                <a:path w="644525" h="1351914">
                  <a:moveTo>
                    <a:pt x="288836" y="81000"/>
                  </a:moveTo>
                  <a:lnTo>
                    <a:pt x="287782" y="78778"/>
                  </a:lnTo>
                  <a:lnTo>
                    <a:pt x="287020" y="76441"/>
                  </a:lnTo>
                  <a:lnTo>
                    <a:pt x="286702" y="73774"/>
                  </a:lnTo>
                  <a:lnTo>
                    <a:pt x="286448" y="72097"/>
                  </a:lnTo>
                  <a:lnTo>
                    <a:pt x="286321" y="70434"/>
                  </a:lnTo>
                  <a:lnTo>
                    <a:pt x="286245" y="67983"/>
                  </a:lnTo>
                  <a:lnTo>
                    <a:pt x="286169" y="51625"/>
                  </a:lnTo>
                  <a:lnTo>
                    <a:pt x="286067" y="37274"/>
                  </a:lnTo>
                  <a:lnTo>
                    <a:pt x="285978" y="35826"/>
                  </a:lnTo>
                  <a:lnTo>
                    <a:pt x="285216" y="31496"/>
                  </a:lnTo>
                  <a:lnTo>
                    <a:pt x="284480" y="29489"/>
                  </a:lnTo>
                  <a:lnTo>
                    <a:pt x="284365" y="29159"/>
                  </a:lnTo>
                  <a:lnTo>
                    <a:pt x="281889" y="25590"/>
                  </a:lnTo>
                  <a:lnTo>
                    <a:pt x="279895" y="24142"/>
                  </a:lnTo>
                  <a:lnTo>
                    <a:pt x="277228" y="23037"/>
                  </a:lnTo>
                  <a:lnTo>
                    <a:pt x="274561" y="21805"/>
                  </a:lnTo>
                  <a:lnTo>
                    <a:pt x="271043" y="21259"/>
                  </a:lnTo>
                  <a:lnTo>
                    <a:pt x="262483" y="21259"/>
                  </a:lnTo>
                  <a:lnTo>
                    <a:pt x="248031" y="29159"/>
                  </a:lnTo>
                  <a:lnTo>
                    <a:pt x="246227" y="31711"/>
                  </a:lnTo>
                  <a:lnTo>
                    <a:pt x="244983" y="35052"/>
                  </a:lnTo>
                  <a:lnTo>
                    <a:pt x="244233" y="39281"/>
                  </a:lnTo>
                  <a:lnTo>
                    <a:pt x="252603" y="40500"/>
                  </a:lnTo>
                  <a:lnTo>
                    <a:pt x="253453" y="36385"/>
                  </a:lnTo>
                  <a:lnTo>
                    <a:pt x="254876" y="33489"/>
                  </a:lnTo>
                  <a:lnTo>
                    <a:pt x="256781" y="31940"/>
                  </a:lnTo>
                  <a:lnTo>
                    <a:pt x="258686" y="30264"/>
                  </a:lnTo>
                  <a:lnTo>
                    <a:pt x="261632" y="29489"/>
                  </a:lnTo>
                  <a:lnTo>
                    <a:pt x="269900" y="29489"/>
                  </a:lnTo>
                  <a:lnTo>
                    <a:pt x="273050" y="30607"/>
                  </a:lnTo>
                  <a:lnTo>
                    <a:pt x="276847" y="34493"/>
                  </a:lnTo>
                  <a:lnTo>
                    <a:pt x="277609" y="37274"/>
                  </a:lnTo>
                  <a:lnTo>
                    <a:pt x="277609" y="43954"/>
                  </a:lnTo>
                  <a:lnTo>
                    <a:pt x="277609" y="51625"/>
                  </a:lnTo>
                  <a:lnTo>
                    <a:pt x="265150" y="74549"/>
                  </a:lnTo>
                  <a:lnTo>
                    <a:pt x="258584" y="74549"/>
                  </a:lnTo>
                  <a:lnTo>
                    <a:pt x="251841" y="63652"/>
                  </a:lnTo>
                  <a:lnTo>
                    <a:pt x="252222" y="62090"/>
                  </a:lnTo>
                  <a:lnTo>
                    <a:pt x="253072" y="60642"/>
                  </a:lnTo>
                  <a:lnTo>
                    <a:pt x="253834" y="59194"/>
                  </a:lnTo>
                  <a:lnTo>
                    <a:pt x="254876" y="58191"/>
                  </a:lnTo>
                  <a:lnTo>
                    <a:pt x="256400" y="57416"/>
                  </a:lnTo>
                  <a:lnTo>
                    <a:pt x="257822" y="56642"/>
                  </a:lnTo>
                  <a:lnTo>
                    <a:pt x="260299" y="55968"/>
                  </a:lnTo>
                  <a:lnTo>
                    <a:pt x="269900" y="54406"/>
                  </a:lnTo>
                  <a:lnTo>
                    <a:pt x="274561" y="53187"/>
                  </a:lnTo>
                  <a:lnTo>
                    <a:pt x="277609" y="51625"/>
                  </a:lnTo>
                  <a:lnTo>
                    <a:pt x="277609" y="43954"/>
                  </a:lnTo>
                  <a:lnTo>
                    <a:pt x="274370" y="45288"/>
                  </a:lnTo>
                  <a:lnTo>
                    <a:pt x="269341" y="46405"/>
                  </a:lnTo>
                  <a:lnTo>
                    <a:pt x="262483" y="47294"/>
                  </a:lnTo>
                  <a:lnTo>
                    <a:pt x="256590" y="48298"/>
                  </a:lnTo>
                  <a:lnTo>
                    <a:pt x="254977" y="48844"/>
                  </a:lnTo>
                  <a:lnTo>
                    <a:pt x="252691" y="49517"/>
                  </a:lnTo>
                  <a:lnTo>
                    <a:pt x="250698" y="50634"/>
                  </a:lnTo>
                  <a:lnTo>
                    <a:pt x="247078" y="53517"/>
                  </a:lnTo>
                  <a:lnTo>
                    <a:pt x="245554" y="55410"/>
                  </a:lnTo>
                  <a:lnTo>
                    <a:pt x="244513" y="57746"/>
                  </a:lnTo>
                  <a:lnTo>
                    <a:pt x="243370" y="60083"/>
                  </a:lnTo>
                  <a:lnTo>
                    <a:pt x="242798" y="62763"/>
                  </a:lnTo>
                  <a:lnTo>
                    <a:pt x="242798" y="70548"/>
                  </a:lnTo>
                  <a:lnTo>
                    <a:pt x="244322" y="74549"/>
                  </a:lnTo>
                  <a:lnTo>
                    <a:pt x="250215" y="80784"/>
                  </a:lnTo>
                  <a:lnTo>
                    <a:pt x="254406" y="82346"/>
                  </a:lnTo>
                  <a:lnTo>
                    <a:pt x="263245" y="82346"/>
                  </a:lnTo>
                  <a:lnTo>
                    <a:pt x="278269" y="73774"/>
                  </a:lnTo>
                  <a:lnTo>
                    <a:pt x="278549" y="76441"/>
                  </a:lnTo>
                  <a:lnTo>
                    <a:pt x="279082" y="78778"/>
                  </a:lnTo>
                  <a:lnTo>
                    <a:pt x="279184" y="79108"/>
                  </a:lnTo>
                  <a:lnTo>
                    <a:pt x="279984" y="81000"/>
                  </a:lnTo>
                  <a:lnTo>
                    <a:pt x="288836" y="81000"/>
                  </a:lnTo>
                  <a:close/>
                </a:path>
                <a:path w="644525" h="1351914">
                  <a:moveTo>
                    <a:pt x="293585" y="1311173"/>
                  </a:moveTo>
                  <a:lnTo>
                    <a:pt x="293204" y="1308392"/>
                  </a:lnTo>
                  <a:lnTo>
                    <a:pt x="292442" y="1305725"/>
                  </a:lnTo>
                  <a:lnTo>
                    <a:pt x="291782" y="1303058"/>
                  </a:lnTo>
                  <a:lnTo>
                    <a:pt x="290728" y="1300835"/>
                  </a:lnTo>
                  <a:lnTo>
                    <a:pt x="289420" y="1298829"/>
                  </a:lnTo>
                  <a:lnTo>
                    <a:pt x="289280" y="1298600"/>
                  </a:lnTo>
                  <a:lnTo>
                    <a:pt x="288264" y="1297051"/>
                  </a:lnTo>
                  <a:lnTo>
                    <a:pt x="287401" y="1296289"/>
                  </a:lnTo>
                  <a:lnTo>
                    <a:pt x="287401" y="1309281"/>
                  </a:lnTo>
                  <a:lnTo>
                    <a:pt x="287401" y="1320076"/>
                  </a:lnTo>
                  <a:lnTo>
                    <a:pt x="286448" y="1324089"/>
                  </a:lnTo>
                  <a:lnTo>
                    <a:pt x="284378" y="1326870"/>
                  </a:lnTo>
                  <a:lnTo>
                    <a:pt x="282549" y="1329423"/>
                  </a:lnTo>
                  <a:lnTo>
                    <a:pt x="280276" y="1330756"/>
                  </a:lnTo>
                  <a:lnTo>
                    <a:pt x="274370" y="1330756"/>
                  </a:lnTo>
                  <a:lnTo>
                    <a:pt x="273900" y="1330426"/>
                  </a:lnTo>
                  <a:lnTo>
                    <a:pt x="271805" y="1328978"/>
                  </a:lnTo>
                  <a:lnTo>
                    <a:pt x="268770" y="1323086"/>
                  </a:lnTo>
                  <a:lnTo>
                    <a:pt x="268287" y="1320076"/>
                  </a:lnTo>
                  <a:lnTo>
                    <a:pt x="268224" y="1309281"/>
                  </a:lnTo>
                  <a:lnTo>
                    <a:pt x="269151" y="1305509"/>
                  </a:lnTo>
                  <a:lnTo>
                    <a:pt x="271132" y="1302727"/>
                  </a:lnTo>
                  <a:lnTo>
                    <a:pt x="273050" y="1300162"/>
                  </a:lnTo>
                  <a:lnTo>
                    <a:pt x="275323" y="1298829"/>
                  </a:lnTo>
                  <a:lnTo>
                    <a:pt x="280555" y="1298829"/>
                  </a:lnTo>
                  <a:lnTo>
                    <a:pt x="282740" y="1300162"/>
                  </a:lnTo>
                  <a:lnTo>
                    <a:pt x="284721" y="1302829"/>
                  </a:lnTo>
                  <a:lnTo>
                    <a:pt x="286448" y="1305280"/>
                  </a:lnTo>
                  <a:lnTo>
                    <a:pt x="287401" y="1309281"/>
                  </a:lnTo>
                  <a:lnTo>
                    <a:pt x="287401" y="1296289"/>
                  </a:lnTo>
                  <a:lnTo>
                    <a:pt x="286639" y="1295603"/>
                  </a:lnTo>
                  <a:lnTo>
                    <a:pt x="284645" y="1294599"/>
                  </a:lnTo>
                  <a:lnTo>
                    <a:pt x="282740" y="1293596"/>
                  </a:lnTo>
                  <a:lnTo>
                    <a:pt x="280657" y="1293037"/>
                  </a:lnTo>
                  <a:lnTo>
                    <a:pt x="274472" y="1293037"/>
                  </a:lnTo>
                  <a:lnTo>
                    <a:pt x="271233" y="1294930"/>
                  </a:lnTo>
                  <a:lnTo>
                    <a:pt x="268668" y="1298600"/>
                  </a:lnTo>
                  <a:lnTo>
                    <a:pt x="268668" y="1278128"/>
                  </a:lnTo>
                  <a:lnTo>
                    <a:pt x="262674" y="1278128"/>
                  </a:lnTo>
                  <a:lnTo>
                    <a:pt x="262674" y="1335659"/>
                  </a:lnTo>
                  <a:lnTo>
                    <a:pt x="268287" y="1335659"/>
                  </a:lnTo>
                  <a:lnTo>
                    <a:pt x="268287" y="1330426"/>
                  </a:lnTo>
                  <a:lnTo>
                    <a:pt x="270662" y="1334541"/>
                  </a:lnTo>
                  <a:lnTo>
                    <a:pt x="273989" y="1336548"/>
                  </a:lnTo>
                  <a:lnTo>
                    <a:pt x="282359" y="1336548"/>
                  </a:lnTo>
                  <a:lnTo>
                    <a:pt x="285978" y="1334655"/>
                  </a:lnTo>
                  <a:lnTo>
                    <a:pt x="289026" y="1330756"/>
                  </a:lnTo>
                  <a:lnTo>
                    <a:pt x="292061" y="1326870"/>
                  </a:lnTo>
                  <a:lnTo>
                    <a:pt x="293585" y="1321308"/>
                  </a:lnTo>
                  <a:lnTo>
                    <a:pt x="293585" y="1311173"/>
                  </a:lnTo>
                  <a:close/>
                </a:path>
                <a:path w="644525" h="1351914">
                  <a:moveTo>
                    <a:pt x="320598" y="80899"/>
                  </a:moveTo>
                  <a:lnTo>
                    <a:pt x="319405" y="72555"/>
                  </a:lnTo>
                  <a:lnTo>
                    <a:pt x="319354" y="72212"/>
                  </a:lnTo>
                  <a:lnTo>
                    <a:pt x="317842" y="72440"/>
                  </a:lnTo>
                  <a:lnTo>
                    <a:pt x="316598" y="72555"/>
                  </a:lnTo>
                  <a:lnTo>
                    <a:pt x="314413" y="72555"/>
                  </a:lnTo>
                  <a:lnTo>
                    <a:pt x="313461" y="72326"/>
                  </a:lnTo>
                  <a:lnTo>
                    <a:pt x="310896" y="30264"/>
                  </a:lnTo>
                  <a:lnTo>
                    <a:pt x="319354" y="30264"/>
                  </a:lnTo>
                  <a:lnTo>
                    <a:pt x="319354" y="22593"/>
                  </a:lnTo>
                  <a:lnTo>
                    <a:pt x="310896" y="22593"/>
                  </a:lnTo>
                  <a:lnTo>
                    <a:pt x="310896" y="2120"/>
                  </a:lnTo>
                  <a:lnTo>
                    <a:pt x="302425" y="8013"/>
                  </a:lnTo>
                  <a:lnTo>
                    <a:pt x="302425" y="22593"/>
                  </a:lnTo>
                  <a:lnTo>
                    <a:pt x="296252" y="22593"/>
                  </a:lnTo>
                  <a:lnTo>
                    <a:pt x="296252" y="30264"/>
                  </a:lnTo>
                  <a:lnTo>
                    <a:pt x="302425" y="30264"/>
                  </a:lnTo>
                  <a:lnTo>
                    <a:pt x="302514" y="70764"/>
                  </a:lnTo>
                  <a:lnTo>
                    <a:pt x="302806" y="73774"/>
                  </a:lnTo>
                  <a:lnTo>
                    <a:pt x="303479" y="75666"/>
                  </a:lnTo>
                  <a:lnTo>
                    <a:pt x="304139" y="77444"/>
                  </a:lnTo>
                  <a:lnTo>
                    <a:pt x="305384" y="79006"/>
                  </a:lnTo>
                  <a:lnTo>
                    <a:pt x="307086" y="80111"/>
                  </a:lnTo>
                  <a:lnTo>
                    <a:pt x="308711" y="81229"/>
                  </a:lnTo>
                  <a:lnTo>
                    <a:pt x="311175" y="81788"/>
                  </a:lnTo>
                  <a:lnTo>
                    <a:pt x="316128" y="81788"/>
                  </a:lnTo>
                  <a:lnTo>
                    <a:pt x="318223" y="81559"/>
                  </a:lnTo>
                  <a:lnTo>
                    <a:pt x="320598" y="80899"/>
                  </a:lnTo>
                  <a:close/>
                </a:path>
                <a:path w="644525" h="1351914">
                  <a:moveTo>
                    <a:pt x="332765" y="1335659"/>
                  </a:moveTo>
                  <a:lnTo>
                    <a:pt x="330873" y="1314742"/>
                  </a:lnTo>
                  <a:lnTo>
                    <a:pt x="330771" y="1303502"/>
                  </a:lnTo>
                  <a:lnTo>
                    <a:pt x="330200" y="1300276"/>
                  </a:lnTo>
                  <a:lnTo>
                    <a:pt x="329666" y="1298829"/>
                  </a:lnTo>
                  <a:lnTo>
                    <a:pt x="328676" y="1297495"/>
                  </a:lnTo>
                  <a:lnTo>
                    <a:pt x="327825" y="1296162"/>
                  </a:lnTo>
                  <a:lnTo>
                    <a:pt x="326402" y="1295158"/>
                  </a:lnTo>
                  <a:lnTo>
                    <a:pt x="324497" y="1294269"/>
                  </a:lnTo>
                  <a:lnTo>
                    <a:pt x="322592" y="1293482"/>
                  </a:lnTo>
                  <a:lnTo>
                    <a:pt x="320116" y="1293037"/>
                  </a:lnTo>
                  <a:lnTo>
                    <a:pt x="314032" y="1293037"/>
                  </a:lnTo>
                  <a:lnTo>
                    <a:pt x="301002" y="1305839"/>
                  </a:lnTo>
                  <a:lnTo>
                    <a:pt x="306895" y="1306842"/>
                  </a:lnTo>
                  <a:lnTo>
                    <a:pt x="307568" y="1303832"/>
                  </a:lnTo>
                  <a:lnTo>
                    <a:pt x="308610" y="1301826"/>
                  </a:lnTo>
                  <a:lnTo>
                    <a:pt x="309943" y="1300607"/>
                  </a:lnTo>
                  <a:lnTo>
                    <a:pt x="311277" y="1299489"/>
                  </a:lnTo>
                  <a:lnTo>
                    <a:pt x="313372" y="1298829"/>
                  </a:lnTo>
                  <a:lnTo>
                    <a:pt x="319265" y="1298829"/>
                  </a:lnTo>
                  <a:lnTo>
                    <a:pt x="321551" y="1299718"/>
                  </a:lnTo>
                  <a:lnTo>
                    <a:pt x="323075" y="1301280"/>
                  </a:lnTo>
                  <a:lnTo>
                    <a:pt x="324205" y="1302499"/>
                  </a:lnTo>
                  <a:lnTo>
                    <a:pt x="324777" y="1304505"/>
                  </a:lnTo>
                  <a:lnTo>
                    <a:pt x="324777" y="1309179"/>
                  </a:lnTo>
                  <a:lnTo>
                    <a:pt x="324777" y="1314742"/>
                  </a:lnTo>
                  <a:lnTo>
                    <a:pt x="315937" y="1331099"/>
                  </a:lnTo>
                  <a:lnTo>
                    <a:pt x="311277" y="1331099"/>
                  </a:lnTo>
                  <a:lnTo>
                    <a:pt x="309473" y="1330426"/>
                  </a:lnTo>
                  <a:lnTo>
                    <a:pt x="308229" y="1329207"/>
                  </a:lnTo>
                  <a:lnTo>
                    <a:pt x="307086" y="1327873"/>
                  </a:lnTo>
                  <a:lnTo>
                    <a:pt x="306476" y="1326426"/>
                  </a:lnTo>
                  <a:lnTo>
                    <a:pt x="306565" y="1322641"/>
                  </a:lnTo>
                  <a:lnTo>
                    <a:pt x="306705" y="1322082"/>
                  </a:lnTo>
                  <a:lnTo>
                    <a:pt x="307848" y="1320076"/>
                  </a:lnTo>
                  <a:lnTo>
                    <a:pt x="308610" y="1319301"/>
                  </a:lnTo>
                  <a:lnTo>
                    <a:pt x="309664" y="1318856"/>
                  </a:lnTo>
                  <a:lnTo>
                    <a:pt x="310705" y="1318298"/>
                  </a:lnTo>
                  <a:lnTo>
                    <a:pt x="312420" y="1317853"/>
                  </a:lnTo>
                  <a:lnTo>
                    <a:pt x="319265" y="1316634"/>
                  </a:lnTo>
                  <a:lnTo>
                    <a:pt x="322592" y="1315745"/>
                  </a:lnTo>
                  <a:lnTo>
                    <a:pt x="324777" y="1314742"/>
                  </a:lnTo>
                  <a:lnTo>
                    <a:pt x="324777" y="1309179"/>
                  </a:lnTo>
                  <a:lnTo>
                    <a:pt x="322503" y="1310182"/>
                  </a:lnTo>
                  <a:lnTo>
                    <a:pt x="318884" y="1310957"/>
                  </a:lnTo>
                  <a:lnTo>
                    <a:pt x="311658" y="1311960"/>
                  </a:lnTo>
                  <a:lnTo>
                    <a:pt x="309854" y="1312291"/>
                  </a:lnTo>
                  <a:lnTo>
                    <a:pt x="308610" y="1312735"/>
                  </a:lnTo>
                  <a:lnTo>
                    <a:pt x="306997" y="1313180"/>
                  </a:lnTo>
                  <a:lnTo>
                    <a:pt x="299961" y="1322641"/>
                  </a:lnTo>
                  <a:lnTo>
                    <a:pt x="299961" y="1328089"/>
                  </a:lnTo>
                  <a:lnTo>
                    <a:pt x="301002" y="1330985"/>
                  </a:lnTo>
                  <a:lnTo>
                    <a:pt x="303187" y="1333207"/>
                  </a:lnTo>
                  <a:lnTo>
                    <a:pt x="305282" y="1335430"/>
                  </a:lnTo>
                  <a:lnTo>
                    <a:pt x="308229" y="1336548"/>
                  </a:lnTo>
                  <a:lnTo>
                    <a:pt x="314515" y="1336548"/>
                  </a:lnTo>
                  <a:lnTo>
                    <a:pt x="316788" y="1336103"/>
                  </a:lnTo>
                  <a:lnTo>
                    <a:pt x="318795" y="1335214"/>
                  </a:lnTo>
                  <a:lnTo>
                    <a:pt x="320878" y="1334325"/>
                  </a:lnTo>
                  <a:lnTo>
                    <a:pt x="323075" y="1332763"/>
                  </a:lnTo>
                  <a:lnTo>
                    <a:pt x="324713" y="1331099"/>
                  </a:lnTo>
                  <a:lnTo>
                    <a:pt x="325259" y="1330540"/>
                  </a:lnTo>
                  <a:lnTo>
                    <a:pt x="325450" y="1332433"/>
                  </a:lnTo>
                  <a:lnTo>
                    <a:pt x="325805" y="1334096"/>
                  </a:lnTo>
                  <a:lnTo>
                    <a:pt x="325882" y="1334325"/>
                  </a:lnTo>
                  <a:lnTo>
                    <a:pt x="326491" y="1335659"/>
                  </a:lnTo>
                  <a:lnTo>
                    <a:pt x="332765" y="1335659"/>
                  </a:lnTo>
                  <a:close/>
                </a:path>
                <a:path w="644525" h="1351914">
                  <a:moveTo>
                    <a:pt x="336956" y="22593"/>
                  </a:moveTo>
                  <a:lnTo>
                    <a:pt x="328485" y="22593"/>
                  </a:lnTo>
                  <a:lnTo>
                    <a:pt x="328485" y="81000"/>
                  </a:lnTo>
                  <a:lnTo>
                    <a:pt x="336956" y="81000"/>
                  </a:lnTo>
                  <a:lnTo>
                    <a:pt x="336956" y="22593"/>
                  </a:lnTo>
                  <a:close/>
                </a:path>
                <a:path w="644525" h="1351914">
                  <a:moveTo>
                    <a:pt x="336956" y="330"/>
                  </a:moveTo>
                  <a:lnTo>
                    <a:pt x="328485" y="330"/>
                  </a:lnTo>
                  <a:lnTo>
                    <a:pt x="328485" y="11684"/>
                  </a:lnTo>
                  <a:lnTo>
                    <a:pt x="336956" y="11684"/>
                  </a:lnTo>
                  <a:lnTo>
                    <a:pt x="336956" y="330"/>
                  </a:lnTo>
                  <a:close/>
                </a:path>
                <a:path w="644525" h="1351914">
                  <a:moveTo>
                    <a:pt x="362445" y="1277912"/>
                  </a:moveTo>
                  <a:lnTo>
                    <a:pt x="358546" y="1277912"/>
                  </a:lnTo>
                  <a:lnTo>
                    <a:pt x="357492" y="1280363"/>
                  </a:lnTo>
                  <a:lnTo>
                    <a:pt x="355688" y="1282915"/>
                  </a:lnTo>
                  <a:lnTo>
                    <a:pt x="353212" y="1285582"/>
                  </a:lnTo>
                  <a:lnTo>
                    <a:pt x="350647" y="1288262"/>
                  </a:lnTo>
                  <a:lnTo>
                    <a:pt x="347700" y="1290485"/>
                  </a:lnTo>
                  <a:lnTo>
                    <a:pt x="344373" y="1292377"/>
                  </a:lnTo>
                  <a:lnTo>
                    <a:pt x="344373" y="1299159"/>
                  </a:lnTo>
                  <a:lnTo>
                    <a:pt x="346176" y="1298384"/>
                  </a:lnTo>
                  <a:lnTo>
                    <a:pt x="348361" y="1297152"/>
                  </a:lnTo>
                  <a:lnTo>
                    <a:pt x="350748" y="1295488"/>
                  </a:lnTo>
                  <a:lnTo>
                    <a:pt x="353021" y="1293926"/>
                  </a:lnTo>
                  <a:lnTo>
                    <a:pt x="354926" y="1292263"/>
                  </a:lnTo>
                  <a:lnTo>
                    <a:pt x="356450" y="1290599"/>
                  </a:lnTo>
                  <a:lnTo>
                    <a:pt x="356450" y="1335659"/>
                  </a:lnTo>
                  <a:lnTo>
                    <a:pt x="362445" y="1335659"/>
                  </a:lnTo>
                  <a:lnTo>
                    <a:pt x="362445" y="1290599"/>
                  </a:lnTo>
                  <a:lnTo>
                    <a:pt x="362445" y="1277912"/>
                  </a:lnTo>
                  <a:close/>
                </a:path>
                <a:path w="644525" h="1351914">
                  <a:moveTo>
                    <a:pt x="394208" y="41732"/>
                  </a:moveTo>
                  <a:lnTo>
                    <a:pt x="392023" y="34378"/>
                  </a:lnTo>
                  <a:lnTo>
                    <a:pt x="387921" y="29489"/>
                  </a:lnTo>
                  <a:lnTo>
                    <a:pt x="385546" y="26543"/>
                  </a:lnTo>
                  <a:lnTo>
                    <a:pt x="385546" y="44170"/>
                  </a:lnTo>
                  <a:lnTo>
                    <a:pt x="385495" y="59309"/>
                  </a:lnTo>
                  <a:lnTo>
                    <a:pt x="384124" y="64871"/>
                  </a:lnTo>
                  <a:lnTo>
                    <a:pt x="378510" y="72326"/>
                  </a:lnTo>
                  <a:lnTo>
                    <a:pt x="375094" y="74218"/>
                  </a:lnTo>
                  <a:lnTo>
                    <a:pt x="366623" y="74218"/>
                  </a:lnTo>
                  <a:lnTo>
                    <a:pt x="363105" y="72326"/>
                  </a:lnTo>
                  <a:lnTo>
                    <a:pt x="360248" y="68656"/>
                  </a:lnTo>
                  <a:lnTo>
                    <a:pt x="357492" y="64871"/>
                  </a:lnTo>
                  <a:lnTo>
                    <a:pt x="356069" y="59309"/>
                  </a:lnTo>
                  <a:lnTo>
                    <a:pt x="356095" y="44170"/>
                  </a:lnTo>
                  <a:lnTo>
                    <a:pt x="381266" y="35052"/>
                  </a:lnTo>
                  <a:lnTo>
                    <a:pt x="384124" y="38722"/>
                  </a:lnTo>
                  <a:lnTo>
                    <a:pt x="385546" y="44170"/>
                  </a:lnTo>
                  <a:lnTo>
                    <a:pt x="385546" y="26543"/>
                  </a:lnTo>
                  <a:lnTo>
                    <a:pt x="383362" y="23812"/>
                  </a:lnTo>
                  <a:lnTo>
                    <a:pt x="377748" y="21259"/>
                  </a:lnTo>
                  <a:lnTo>
                    <a:pt x="364629" y="21259"/>
                  </a:lnTo>
                  <a:lnTo>
                    <a:pt x="359397" y="23368"/>
                  </a:lnTo>
                  <a:lnTo>
                    <a:pt x="349986" y="32943"/>
                  </a:lnTo>
                  <a:lnTo>
                    <a:pt x="347421" y="40944"/>
                  </a:lnTo>
                  <a:lnTo>
                    <a:pt x="347421" y="61645"/>
                  </a:lnTo>
                  <a:lnTo>
                    <a:pt x="349605" y="69215"/>
                  </a:lnTo>
                  <a:lnTo>
                    <a:pt x="353885" y="74434"/>
                  </a:lnTo>
                  <a:lnTo>
                    <a:pt x="358165" y="79781"/>
                  </a:lnTo>
                  <a:lnTo>
                    <a:pt x="363867" y="82346"/>
                  </a:lnTo>
                  <a:lnTo>
                    <a:pt x="375183" y="82346"/>
                  </a:lnTo>
                  <a:lnTo>
                    <a:pt x="394081" y="59309"/>
                  </a:lnTo>
                  <a:lnTo>
                    <a:pt x="394208" y="41732"/>
                  </a:lnTo>
                  <a:close/>
                </a:path>
                <a:path w="644525" h="1351914">
                  <a:moveTo>
                    <a:pt x="409892" y="1321308"/>
                  </a:moveTo>
                  <a:lnTo>
                    <a:pt x="403999" y="1320419"/>
                  </a:lnTo>
                  <a:lnTo>
                    <a:pt x="403529" y="1323975"/>
                  </a:lnTo>
                  <a:lnTo>
                    <a:pt x="402577" y="1326527"/>
                  </a:lnTo>
                  <a:lnTo>
                    <a:pt x="400964" y="1328204"/>
                  </a:lnTo>
                  <a:lnTo>
                    <a:pt x="399338" y="1329982"/>
                  </a:lnTo>
                  <a:lnTo>
                    <a:pt x="397433" y="1330756"/>
                  </a:lnTo>
                  <a:lnTo>
                    <a:pt x="392112" y="1330756"/>
                  </a:lnTo>
                  <a:lnTo>
                    <a:pt x="389636" y="1329537"/>
                  </a:lnTo>
                  <a:lnTo>
                    <a:pt x="386029" y="1324419"/>
                  </a:lnTo>
                  <a:lnTo>
                    <a:pt x="385076" y="1320419"/>
                  </a:lnTo>
                  <a:lnTo>
                    <a:pt x="385076" y="1309281"/>
                  </a:lnTo>
                  <a:lnTo>
                    <a:pt x="386029" y="1305166"/>
                  </a:lnTo>
                  <a:lnTo>
                    <a:pt x="387934" y="1302727"/>
                  </a:lnTo>
                  <a:lnTo>
                    <a:pt x="389826" y="1300162"/>
                  </a:lnTo>
                  <a:lnTo>
                    <a:pt x="392303" y="1298829"/>
                  </a:lnTo>
                  <a:lnTo>
                    <a:pt x="397344" y="1298829"/>
                  </a:lnTo>
                  <a:lnTo>
                    <a:pt x="399059" y="1299489"/>
                  </a:lnTo>
                  <a:lnTo>
                    <a:pt x="401904" y="1302385"/>
                  </a:lnTo>
                  <a:lnTo>
                    <a:pt x="402958" y="1304505"/>
                  </a:lnTo>
                  <a:lnTo>
                    <a:pt x="403428" y="1307287"/>
                  </a:lnTo>
                  <a:lnTo>
                    <a:pt x="409333" y="1306169"/>
                  </a:lnTo>
                  <a:lnTo>
                    <a:pt x="408660" y="1302054"/>
                  </a:lnTo>
                  <a:lnTo>
                    <a:pt x="407098" y="1298829"/>
                  </a:lnTo>
                  <a:lnTo>
                    <a:pt x="404571" y="1296492"/>
                  </a:lnTo>
                  <a:lnTo>
                    <a:pt x="402196" y="1294155"/>
                  </a:lnTo>
                  <a:lnTo>
                    <a:pt x="398957" y="1293037"/>
                  </a:lnTo>
                  <a:lnTo>
                    <a:pt x="392023" y="1293037"/>
                  </a:lnTo>
                  <a:lnTo>
                    <a:pt x="389255" y="1293926"/>
                  </a:lnTo>
                  <a:lnTo>
                    <a:pt x="378891" y="1310513"/>
                  </a:lnTo>
                  <a:lnTo>
                    <a:pt x="378891" y="1321968"/>
                  </a:lnTo>
                  <a:lnTo>
                    <a:pt x="380415" y="1327315"/>
                  </a:lnTo>
                  <a:lnTo>
                    <a:pt x="383362" y="1330985"/>
                  </a:lnTo>
                  <a:lnTo>
                    <a:pt x="386308" y="1334770"/>
                  </a:lnTo>
                  <a:lnTo>
                    <a:pt x="390207" y="1336548"/>
                  </a:lnTo>
                  <a:lnTo>
                    <a:pt x="398957" y="1336548"/>
                  </a:lnTo>
                  <a:lnTo>
                    <a:pt x="402285" y="1335214"/>
                  </a:lnTo>
                  <a:lnTo>
                    <a:pt x="406730" y="1330756"/>
                  </a:lnTo>
                  <a:lnTo>
                    <a:pt x="407619" y="1329867"/>
                  </a:lnTo>
                  <a:lnTo>
                    <a:pt x="409232" y="1326083"/>
                  </a:lnTo>
                  <a:lnTo>
                    <a:pt x="409892" y="1321308"/>
                  </a:lnTo>
                  <a:close/>
                </a:path>
                <a:path w="644525" h="1351914">
                  <a:moveTo>
                    <a:pt x="446417" y="81000"/>
                  </a:moveTo>
                  <a:lnTo>
                    <a:pt x="446290" y="38392"/>
                  </a:lnTo>
                  <a:lnTo>
                    <a:pt x="443280" y="28155"/>
                  </a:lnTo>
                  <a:lnTo>
                    <a:pt x="442048" y="26035"/>
                  </a:lnTo>
                  <a:lnTo>
                    <a:pt x="440143" y="24371"/>
                  </a:lnTo>
                  <a:lnTo>
                    <a:pt x="437578" y="23152"/>
                  </a:lnTo>
                  <a:lnTo>
                    <a:pt x="435102" y="21805"/>
                  </a:lnTo>
                  <a:lnTo>
                    <a:pt x="432346" y="21259"/>
                  </a:lnTo>
                  <a:lnTo>
                    <a:pt x="422351" y="21259"/>
                  </a:lnTo>
                  <a:lnTo>
                    <a:pt x="417029" y="24485"/>
                  </a:lnTo>
                  <a:lnTo>
                    <a:pt x="413423" y="30822"/>
                  </a:lnTo>
                  <a:lnTo>
                    <a:pt x="413423" y="22593"/>
                  </a:lnTo>
                  <a:lnTo>
                    <a:pt x="405803" y="22593"/>
                  </a:lnTo>
                  <a:lnTo>
                    <a:pt x="405803" y="81000"/>
                  </a:lnTo>
                  <a:lnTo>
                    <a:pt x="414274" y="81000"/>
                  </a:lnTo>
                  <a:lnTo>
                    <a:pt x="414324" y="41389"/>
                  </a:lnTo>
                  <a:lnTo>
                    <a:pt x="415505" y="36499"/>
                  </a:lnTo>
                  <a:lnTo>
                    <a:pt x="418172" y="33832"/>
                  </a:lnTo>
                  <a:lnTo>
                    <a:pt x="420738" y="31153"/>
                  </a:lnTo>
                  <a:lnTo>
                    <a:pt x="421525" y="30822"/>
                  </a:lnTo>
                  <a:lnTo>
                    <a:pt x="423875" y="29819"/>
                  </a:lnTo>
                  <a:lnTo>
                    <a:pt x="429780" y="29819"/>
                  </a:lnTo>
                  <a:lnTo>
                    <a:pt x="431774" y="30378"/>
                  </a:lnTo>
                  <a:lnTo>
                    <a:pt x="433387" y="31597"/>
                  </a:lnTo>
                  <a:lnTo>
                    <a:pt x="435102" y="32829"/>
                  </a:lnTo>
                  <a:lnTo>
                    <a:pt x="436245" y="34378"/>
                  </a:lnTo>
                  <a:lnTo>
                    <a:pt x="437578" y="38392"/>
                  </a:lnTo>
                  <a:lnTo>
                    <a:pt x="437845" y="40500"/>
                  </a:lnTo>
                  <a:lnTo>
                    <a:pt x="437959" y="81000"/>
                  </a:lnTo>
                  <a:lnTo>
                    <a:pt x="446417" y="81000"/>
                  </a:lnTo>
                  <a:close/>
                </a:path>
                <a:path w="644525" h="1351914">
                  <a:moveTo>
                    <a:pt x="530771" y="71551"/>
                  </a:moveTo>
                  <a:lnTo>
                    <a:pt x="496912" y="71551"/>
                  </a:lnTo>
                  <a:lnTo>
                    <a:pt x="497865" y="69659"/>
                  </a:lnTo>
                  <a:lnTo>
                    <a:pt x="499008" y="67881"/>
                  </a:lnTo>
                  <a:lnTo>
                    <a:pt x="501865" y="64312"/>
                  </a:lnTo>
                  <a:lnTo>
                    <a:pt x="505193" y="60972"/>
                  </a:lnTo>
                  <a:lnTo>
                    <a:pt x="516318" y="49961"/>
                  </a:lnTo>
                  <a:lnTo>
                    <a:pt x="520687" y="45173"/>
                  </a:lnTo>
                  <a:lnTo>
                    <a:pt x="530618" y="25933"/>
                  </a:lnTo>
                  <a:lnTo>
                    <a:pt x="530555" y="15697"/>
                  </a:lnTo>
                  <a:lnTo>
                    <a:pt x="528688" y="10680"/>
                  </a:lnTo>
                  <a:lnTo>
                    <a:pt x="526376" y="8128"/>
                  </a:lnTo>
                  <a:lnTo>
                    <a:pt x="520979" y="2120"/>
                  </a:lnTo>
                  <a:lnTo>
                    <a:pt x="515747" y="0"/>
                  </a:lnTo>
                  <a:lnTo>
                    <a:pt x="502526" y="0"/>
                  </a:lnTo>
                  <a:lnTo>
                    <a:pt x="497293" y="2006"/>
                  </a:lnTo>
                  <a:lnTo>
                    <a:pt x="489597" y="9906"/>
                  </a:lnTo>
                  <a:lnTo>
                    <a:pt x="487311" y="15697"/>
                  </a:lnTo>
                  <a:lnTo>
                    <a:pt x="486740" y="23368"/>
                  </a:lnTo>
                  <a:lnTo>
                    <a:pt x="495401" y="24371"/>
                  </a:lnTo>
                  <a:lnTo>
                    <a:pt x="495490" y="19253"/>
                  </a:lnTo>
                  <a:lnTo>
                    <a:pt x="496722" y="15354"/>
                  </a:lnTo>
                  <a:lnTo>
                    <a:pt x="499110" y="12458"/>
                  </a:lnTo>
                  <a:lnTo>
                    <a:pt x="501573" y="9575"/>
                  </a:lnTo>
                  <a:lnTo>
                    <a:pt x="504812" y="8128"/>
                  </a:lnTo>
                  <a:lnTo>
                    <a:pt x="512800" y="8128"/>
                  </a:lnTo>
                  <a:lnTo>
                    <a:pt x="515937" y="9575"/>
                  </a:lnTo>
                  <a:lnTo>
                    <a:pt x="520687" y="14909"/>
                  </a:lnTo>
                  <a:lnTo>
                    <a:pt x="521931" y="18249"/>
                  </a:lnTo>
                  <a:lnTo>
                    <a:pt x="521931" y="25933"/>
                  </a:lnTo>
                  <a:lnTo>
                    <a:pt x="520598" y="29933"/>
                  </a:lnTo>
                  <a:lnTo>
                    <a:pt x="517931" y="34048"/>
                  </a:lnTo>
                  <a:lnTo>
                    <a:pt x="515366" y="38277"/>
                  </a:lnTo>
                  <a:lnTo>
                    <a:pt x="510235" y="43954"/>
                  </a:lnTo>
                  <a:lnTo>
                    <a:pt x="502818" y="51181"/>
                  </a:lnTo>
                  <a:lnTo>
                    <a:pt x="497967" y="55854"/>
                  </a:lnTo>
                  <a:lnTo>
                    <a:pt x="494258" y="59867"/>
                  </a:lnTo>
                  <a:lnTo>
                    <a:pt x="485025" y="78663"/>
                  </a:lnTo>
                  <a:lnTo>
                    <a:pt x="485127" y="81000"/>
                  </a:lnTo>
                  <a:lnTo>
                    <a:pt x="530771" y="81000"/>
                  </a:lnTo>
                  <a:lnTo>
                    <a:pt x="530771" y="71551"/>
                  </a:lnTo>
                  <a:close/>
                </a:path>
                <a:path w="644525" h="1351914">
                  <a:moveTo>
                    <a:pt x="644512" y="1170317"/>
                  </a:moveTo>
                  <a:lnTo>
                    <a:pt x="640613" y="1170317"/>
                  </a:lnTo>
                  <a:lnTo>
                    <a:pt x="639572" y="1172756"/>
                  </a:lnTo>
                  <a:lnTo>
                    <a:pt x="637768" y="1175321"/>
                  </a:lnTo>
                  <a:lnTo>
                    <a:pt x="632726" y="1180655"/>
                  </a:lnTo>
                  <a:lnTo>
                    <a:pt x="629780" y="1182890"/>
                  </a:lnTo>
                  <a:lnTo>
                    <a:pt x="626351" y="1184783"/>
                  </a:lnTo>
                  <a:lnTo>
                    <a:pt x="626351" y="1191564"/>
                  </a:lnTo>
                  <a:lnTo>
                    <a:pt x="638429" y="1182992"/>
                  </a:lnTo>
                  <a:lnTo>
                    <a:pt x="638429" y="1228064"/>
                  </a:lnTo>
                  <a:lnTo>
                    <a:pt x="644512" y="1228064"/>
                  </a:lnTo>
                  <a:lnTo>
                    <a:pt x="644512" y="1170317"/>
                  </a:lnTo>
                  <a:close/>
                </a:path>
              </a:pathLst>
            </a:custGeom>
            <a:solidFill>
              <a:srgbClr val="000000"/>
            </a:solidFill>
          </p:spPr>
          <p:txBody>
            <a:bodyPr wrap="square" lIns="0" tIns="0" rIns="0" bIns="0" rtlCol="0"/>
            <a:lstStyle/>
            <a:p>
              <a:endParaRPr/>
            </a:p>
          </p:txBody>
        </p:sp>
        <p:sp>
          <p:nvSpPr>
            <p:cNvPr id="132" name="object 132"/>
            <p:cNvSpPr/>
            <p:nvPr/>
          </p:nvSpPr>
          <p:spPr>
            <a:xfrm>
              <a:off x="9412214" y="2003964"/>
              <a:ext cx="1662430" cy="1558290"/>
            </a:xfrm>
            <a:custGeom>
              <a:avLst/>
              <a:gdLst/>
              <a:ahLst/>
              <a:cxnLst/>
              <a:rect l="l" t="t" r="r" b="b"/>
              <a:pathLst>
                <a:path w="1662429" h="1558289">
                  <a:moveTo>
                    <a:pt x="0" y="1557966"/>
                  </a:moveTo>
                  <a:lnTo>
                    <a:pt x="1662216" y="1557966"/>
                  </a:lnTo>
                  <a:lnTo>
                    <a:pt x="1662216" y="0"/>
                  </a:lnTo>
                  <a:lnTo>
                    <a:pt x="0" y="0"/>
                  </a:lnTo>
                  <a:lnTo>
                    <a:pt x="0" y="1557966"/>
                  </a:lnTo>
                  <a:close/>
                </a:path>
                <a:path w="1662429" h="1558289">
                  <a:moveTo>
                    <a:pt x="533339" y="1207029"/>
                  </a:moveTo>
                  <a:lnTo>
                    <a:pt x="1368708" y="1207029"/>
                  </a:lnTo>
                  <a:lnTo>
                    <a:pt x="1368708" y="229822"/>
                  </a:lnTo>
                  <a:lnTo>
                    <a:pt x="533339" y="229822"/>
                  </a:lnTo>
                  <a:lnTo>
                    <a:pt x="533339" y="1207029"/>
                  </a:lnTo>
                  <a:close/>
                </a:path>
              </a:pathLst>
            </a:custGeom>
            <a:ln w="4456">
              <a:solidFill>
                <a:srgbClr val="FFFFFF"/>
              </a:solidFill>
            </a:ln>
          </p:spPr>
          <p:txBody>
            <a:bodyPr wrap="square" lIns="0" tIns="0" rIns="0" bIns="0" rtlCol="0"/>
            <a:lstStyle/>
            <a:p>
              <a:endParaRPr/>
            </a:p>
          </p:txBody>
        </p:sp>
        <p:sp>
          <p:nvSpPr>
            <p:cNvPr id="133" name="object 133"/>
            <p:cNvSpPr/>
            <p:nvPr/>
          </p:nvSpPr>
          <p:spPr>
            <a:xfrm>
              <a:off x="9943461" y="2276458"/>
              <a:ext cx="840105" cy="937260"/>
            </a:xfrm>
            <a:custGeom>
              <a:avLst/>
              <a:gdLst/>
              <a:ahLst/>
              <a:cxnLst/>
              <a:rect l="l" t="t" r="r" b="b"/>
              <a:pathLst>
                <a:path w="840104" h="937260">
                  <a:moveTo>
                    <a:pt x="0" y="884019"/>
                  </a:moveTo>
                  <a:lnTo>
                    <a:pt x="61627" y="884019"/>
                  </a:lnTo>
                </a:path>
                <a:path w="840104" h="937260">
                  <a:moveTo>
                    <a:pt x="92440" y="884019"/>
                  </a:moveTo>
                  <a:lnTo>
                    <a:pt x="154067" y="884019"/>
                  </a:lnTo>
                </a:path>
                <a:path w="840104" h="937260">
                  <a:moveTo>
                    <a:pt x="184881" y="884019"/>
                  </a:moveTo>
                  <a:lnTo>
                    <a:pt x="246508" y="884019"/>
                  </a:lnTo>
                </a:path>
                <a:path w="840104" h="937260">
                  <a:moveTo>
                    <a:pt x="277321" y="884019"/>
                  </a:moveTo>
                  <a:lnTo>
                    <a:pt x="338853" y="884019"/>
                  </a:lnTo>
                </a:path>
                <a:path w="840104" h="937260">
                  <a:moveTo>
                    <a:pt x="369666" y="884019"/>
                  </a:moveTo>
                  <a:lnTo>
                    <a:pt x="431293" y="884019"/>
                  </a:lnTo>
                </a:path>
                <a:path w="840104" h="937260">
                  <a:moveTo>
                    <a:pt x="462107" y="884019"/>
                  </a:moveTo>
                  <a:lnTo>
                    <a:pt x="523734" y="884019"/>
                  </a:lnTo>
                </a:path>
                <a:path w="840104" h="937260">
                  <a:moveTo>
                    <a:pt x="554547" y="884019"/>
                  </a:moveTo>
                  <a:lnTo>
                    <a:pt x="616174" y="884019"/>
                  </a:lnTo>
                </a:path>
                <a:path w="840104" h="937260">
                  <a:moveTo>
                    <a:pt x="646988" y="884019"/>
                  </a:moveTo>
                  <a:lnTo>
                    <a:pt x="708615" y="884019"/>
                  </a:lnTo>
                </a:path>
                <a:path w="840104" h="937260">
                  <a:moveTo>
                    <a:pt x="739428" y="884019"/>
                  </a:moveTo>
                  <a:lnTo>
                    <a:pt x="800960" y="884019"/>
                  </a:lnTo>
                </a:path>
                <a:path w="840104" h="937260">
                  <a:moveTo>
                    <a:pt x="831774" y="884019"/>
                  </a:moveTo>
                  <a:lnTo>
                    <a:pt x="839477" y="884019"/>
                  </a:lnTo>
                </a:path>
                <a:path w="840104" h="937260">
                  <a:moveTo>
                    <a:pt x="0" y="708884"/>
                  </a:moveTo>
                  <a:lnTo>
                    <a:pt x="61627" y="708884"/>
                  </a:lnTo>
                </a:path>
                <a:path w="840104" h="937260">
                  <a:moveTo>
                    <a:pt x="92440" y="708884"/>
                  </a:moveTo>
                  <a:lnTo>
                    <a:pt x="154067" y="708884"/>
                  </a:lnTo>
                </a:path>
                <a:path w="840104" h="937260">
                  <a:moveTo>
                    <a:pt x="184881" y="708884"/>
                  </a:moveTo>
                  <a:lnTo>
                    <a:pt x="246508" y="708884"/>
                  </a:lnTo>
                </a:path>
                <a:path w="840104" h="937260">
                  <a:moveTo>
                    <a:pt x="277321" y="708884"/>
                  </a:moveTo>
                  <a:lnTo>
                    <a:pt x="338853" y="708884"/>
                  </a:lnTo>
                </a:path>
                <a:path w="840104" h="937260">
                  <a:moveTo>
                    <a:pt x="369666" y="708884"/>
                  </a:moveTo>
                  <a:lnTo>
                    <a:pt x="431293" y="708884"/>
                  </a:lnTo>
                </a:path>
                <a:path w="840104" h="937260">
                  <a:moveTo>
                    <a:pt x="462107" y="708884"/>
                  </a:moveTo>
                  <a:lnTo>
                    <a:pt x="523734" y="708884"/>
                  </a:lnTo>
                </a:path>
                <a:path w="840104" h="937260">
                  <a:moveTo>
                    <a:pt x="554547" y="708884"/>
                  </a:moveTo>
                  <a:lnTo>
                    <a:pt x="616174" y="708884"/>
                  </a:lnTo>
                </a:path>
                <a:path w="840104" h="937260">
                  <a:moveTo>
                    <a:pt x="646988" y="708884"/>
                  </a:moveTo>
                  <a:lnTo>
                    <a:pt x="708615" y="708884"/>
                  </a:lnTo>
                </a:path>
                <a:path w="840104" h="937260">
                  <a:moveTo>
                    <a:pt x="739428" y="708884"/>
                  </a:moveTo>
                  <a:lnTo>
                    <a:pt x="800960" y="708884"/>
                  </a:lnTo>
                </a:path>
                <a:path w="840104" h="937260">
                  <a:moveTo>
                    <a:pt x="831774" y="708884"/>
                  </a:moveTo>
                  <a:lnTo>
                    <a:pt x="839477" y="708884"/>
                  </a:lnTo>
                </a:path>
                <a:path w="840104" h="937260">
                  <a:moveTo>
                    <a:pt x="0" y="533638"/>
                  </a:moveTo>
                  <a:lnTo>
                    <a:pt x="61627" y="533638"/>
                  </a:lnTo>
                </a:path>
                <a:path w="840104" h="937260">
                  <a:moveTo>
                    <a:pt x="92440" y="533638"/>
                  </a:moveTo>
                  <a:lnTo>
                    <a:pt x="154067" y="533638"/>
                  </a:lnTo>
                </a:path>
                <a:path w="840104" h="937260">
                  <a:moveTo>
                    <a:pt x="184881" y="533638"/>
                  </a:moveTo>
                  <a:lnTo>
                    <a:pt x="246507" y="533638"/>
                  </a:lnTo>
                </a:path>
                <a:path w="840104" h="937260">
                  <a:moveTo>
                    <a:pt x="277321" y="533638"/>
                  </a:moveTo>
                  <a:lnTo>
                    <a:pt x="338853" y="533638"/>
                  </a:lnTo>
                </a:path>
                <a:path w="840104" h="937260">
                  <a:moveTo>
                    <a:pt x="369666" y="533638"/>
                  </a:moveTo>
                  <a:lnTo>
                    <a:pt x="431293" y="533638"/>
                  </a:lnTo>
                </a:path>
                <a:path w="840104" h="937260">
                  <a:moveTo>
                    <a:pt x="462107" y="533638"/>
                  </a:moveTo>
                  <a:lnTo>
                    <a:pt x="523734" y="533638"/>
                  </a:lnTo>
                </a:path>
                <a:path w="840104" h="937260">
                  <a:moveTo>
                    <a:pt x="554547" y="533638"/>
                  </a:moveTo>
                  <a:lnTo>
                    <a:pt x="616174" y="533638"/>
                  </a:lnTo>
                </a:path>
                <a:path w="840104" h="937260">
                  <a:moveTo>
                    <a:pt x="646988" y="533638"/>
                  </a:moveTo>
                  <a:lnTo>
                    <a:pt x="708615" y="533638"/>
                  </a:lnTo>
                </a:path>
                <a:path w="840104" h="937260">
                  <a:moveTo>
                    <a:pt x="739428" y="533638"/>
                  </a:moveTo>
                  <a:lnTo>
                    <a:pt x="800960" y="533638"/>
                  </a:lnTo>
                </a:path>
                <a:path w="840104" h="937260">
                  <a:moveTo>
                    <a:pt x="831774" y="533638"/>
                  </a:moveTo>
                  <a:lnTo>
                    <a:pt x="839477" y="533638"/>
                  </a:lnTo>
                </a:path>
                <a:path w="840104" h="937260">
                  <a:moveTo>
                    <a:pt x="0" y="358281"/>
                  </a:moveTo>
                  <a:lnTo>
                    <a:pt x="61627" y="358281"/>
                  </a:lnTo>
                </a:path>
                <a:path w="840104" h="937260">
                  <a:moveTo>
                    <a:pt x="92440" y="358281"/>
                  </a:moveTo>
                  <a:lnTo>
                    <a:pt x="154067" y="358281"/>
                  </a:lnTo>
                </a:path>
                <a:path w="840104" h="937260">
                  <a:moveTo>
                    <a:pt x="184880" y="358281"/>
                  </a:moveTo>
                  <a:lnTo>
                    <a:pt x="246507" y="358281"/>
                  </a:lnTo>
                </a:path>
                <a:path w="840104" h="937260">
                  <a:moveTo>
                    <a:pt x="277321" y="358281"/>
                  </a:moveTo>
                  <a:lnTo>
                    <a:pt x="338853" y="358281"/>
                  </a:lnTo>
                </a:path>
                <a:path w="840104" h="937260">
                  <a:moveTo>
                    <a:pt x="369666" y="358281"/>
                  </a:moveTo>
                  <a:lnTo>
                    <a:pt x="431293" y="358281"/>
                  </a:lnTo>
                </a:path>
                <a:path w="840104" h="937260">
                  <a:moveTo>
                    <a:pt x="462107" y="358281"/>
                  </a:moveTo>
                  <a:lnTo>
                    <a:pt x="523734" y="358281"/>
                  </a:lnTo>
                </a:path>
                <a:path w="840104" h="937260">
                  <a:moveTo>
                    <a:pt x="554547" y="358281"/>
                  </a:moveTo>
                  <a:lnTo>
                    <a:pt x="616174" y="358281"/>
                  </a:lnTo>
                </a:path>
                <a:path w="840104" h="937260">
                  <a:moveTo>
                    <a:pt x="646988" y="358281"/>
                  </a:moveTo>
                  <a:lnTo>
                    <a:pt x="708615" y="358281"/>
                  </a:lnTo>
                </a:path>
                <a:path w="840104" h="937260">
                  <a:moveTo>
                    <a:pt x="739428" y="358281"/>
                  </a:moveTo>
                  <a:lnTo>
                    <a:pt x="800960" y="358281"/>
                  </a:lnTo>
                </a:path>
                <a:path w="840104" h="937260">
                  <a:moveTo>
                    <a:pt x="831773" y="358281"/>
                  </a:moveTo>
                  <a:lnTo>
                    <a:pt x="839477" y="358281"/>
                  </a:lnTo>
                </a:path>
                <a:path w="840104" h="937260">
                  <a:moveTo>
                    <a:pt x="0" y="183146"/>
                  </a:moveTo>
                  <a:lnTo>
                    <a:pt x="61627" y="183146"/>
                  </a:lnTo>
                </a:path>
                <a:path w="840104" h="937260">
                  <a:moveTo>
                    <a:pt x="92440" y="183146"/>
                  </a:moveTo>
                  <a:lnTo>
                    <a:pt x="154067" y="183146"/>
                  </a:lnTo>
                </a:path>
                <a:path w="840104" h="937260">
                  <a:moveTo>
                    <a:pt x="184880" y="183146"/>
                  </a:moveTo>
                  <a:lnTo>
                    <a:pt x="246507" y="183146"/>
                  </a:lnTo>
                </a:path>
                <a:path w="840104" h="937260">
                  <a:moveTo>
                    <a:pt x="277321" y="183146"/>
                  </a:moveTo>
                  <a:lnTo>
                    <a:pt x="338853" y="183146"/>
                  </a:lnTo>
                </a:path>
                <a:path w="840104" h="937260">
                  <a:moveTo>
                    <a:pt x="369666" y="183146"/>
                  </a:moveTo>
                  <a:lnTo>
                    <a:pt x="431293" y="183146"/>
                  </a:lnTo>
                </a:path>
                <a:path w="840104" h="937260">
                  <a:moveTo>
                    <a:pt x="462107" y="183146"/>
                  </a:moveTo>
                  <a:lnTo>
                    <a:pt x="523734" y="183146"/>
                  </a:lnTo>
                </a:path>
                <a:path w="840104" h="937260">
                  <a:moveTo>
                    <a:pt x="554547" y="183146"/>
                  </a:moveTo>
                  <a:lnTo>
                    <a:pt x="616174" y="183146"/>
                  </a:lnTo>
                </a:path>
                <a:path w="840104" h="937260">
                  <a:moveTo>
                    <a:pt x="646988" y="183146"/>
                  </a:moveTo>
                  <a:lnTo>
                    <a:pt x="708615" y="183146"/>
                  </a:lnTo>
                </a:path>
                <a:path w="840104" h="937260">
                  <a:moveTo>
                    <a:pt x="739428" y="183146"/>
                  </a:moveTo>
                  <a:lnTo>
                    <a:pt x="800960" y="183146"/>
                  </a:lnTo>
                </a:path>
                <a:path w="840104" h="937260">
                  <a:moveTo>
                    <a:pt x="831773" y="183146"/>
                  </a:moveTo>
                  <a:lnTo>
                    <a:pt x="839477" y="183146"/>
                  </a:lnTo>
                </a:path>
                <a:path w="840104" h="937260">
                  <a:moveTo>
                    <a:pt x="0" y="7899"/>
                  </a:moveTo>
                  <a:lnTo>
                    <a:pt x="61626" y="7899"/>
                  </a:lnTo>
                </a:path>
                <a:path w="840104" h="937260">
                  <a:moveTo>
                    <a:pt x="92440" y="7899"/>
                  </a:moveTo>
                  <a:lnTo>
                    <a:pt x="154067" y="7899"/>
                  </a:lnTo>
                </a:path>
                <a:path w="840104" h="937260">
                  <a:moveTo>
                    <a:pt x="184880" y="7899"/>
                  </a:moveTo>
                  <a:lnTo>
                    <a:pt x="246507" y="7899"/>
                  </a:lnTo>
                </a:path>
                <a:path w="840104" h="937260">
                  <a:moveTo>
                    <a:pt x="277321" y="7899"/>
                  </a:moveTo>
                  <a:lnTo>
                    <a:pt x="338853" y="7899"/>
                  </a:lnTo>
                </a:path>
                <a:path w="840104" h="937260">
                  <a:moveTo>
                    <a:pt x="369666" y="7899"/>
                  </a:moveTo>
                  <a:lnTo>
                    <a:pt x="431293" y="7899"/>
                  </a:lnTo>
                </a:path>
                <a:path w="840104" h="937260">
                  <a:moveTo>
                    <a:pt x="462107" y="7899"/>
                  </a:moveTo>
                  <a:lnTo>
                    <a:pt x="523734" y="7899"/>
                  </a:lnTo>
                </a:path>
                <a:path w="840104" h="937260">
                  <a:moveTo>
                    <a:pt x="554547" y="7899"/>
                  </a:moveTo>
                  <a:lnTo>
                    <a:pt x="616174" y="7899"/>
                  </a:lnTo>
                </a:path>
                <a:path w="840104" h="937260">
                  <a:moveTo>
                    <a:pt x="646988" y="7899"/>
                  </a:moveTo>
                  <a:lnTo>
                    <a:pt x="708615" y="7899"/>
                  </a:lnTo>
                </a:path>
                <a:path w="840104" h="937260">
                  <a:moveTo>
                    <a:pt x="739428" y="7899"/>
                  </a:moveTo>
                  <a:lnTo>
                    <a:pt x="800960" y="7899"/>
                  </a:lnTo>
                </a:path>
                <a:path w="840104" h="937260">
                  <a:moveTo>
                    <a:pt x="831773" y="7899"/>
                  </a:moveTo>
                  <a:lnTo>
                    <a:pt x="839477" y="7899"/>
                  </a:lnTo>
                </a:path>
                <a:path w="840104" h="937260">
                  <a:moveTo>
                    <a:pt x="45269" y="936983"/>
                  </a:moveTo>
                  <a:lnTo>
                    <a:pt x="45269" y="864881"/>
                  </a:lnTo>
                </a:path>
                <a:path w="840104" h="937260">
                  <a:moveTo>
                    <a:pt x="45269" y="828831"/>
                  </a:moveTo>
                  <a:lnTo>
                    <a:pt x="45269" y="756729"/>
                  </a:lnTo>
                </a:path>
                <a:path w="840104" h="937260">
                  <a:moveTo>
                    <a:pt x="45269" y="720679"/>
                  </a:moveTo>
                  <a:lnTo>
                    <a:pt x="45269" y="648689"/>
                  </a:lnTo>
                </a:path>
                <a:path w="840104" h="937260">
                  <a:moveTo>
                    <a:pt x="45269" y="612638"/>
                  </a:moveTo>
                  <a:lnTo>
                    <a:pt x="45269" y="540537"/>
                  </a:lnTo>
                </a:path>
                <a:path w="840104" h="937260">
                  <a:moveTo>
                    <a:pt x="45269" y="504486"/>
                  </a:moveTo>
                  <a:lnTo>
                    <a:pt x="45269" y="432385"/>
                  </a:lnTo>
                </a:path>
                <a:path w="840104" h="937260">
                  <a:moveTo>
                    <a:pt x="45269" y="396334"/>
                  </a:moveTo>
                  <a:lnTo>
                    <a:pt x="45269" y="324344"/>
                  </a:lnTo>
                </a:path>
                <a:path w="840104" h="937260">
                  <a:moveTo>
                    <a:pt x="45269" y="288293"/>
                  </a:moveTo>
                  <a:lnTo>
                    <a:pt x="45269" y="216192"/>
                  </a:lnTo>
                </a:path>
                <a:path w="840104" h="937260">
                  <a:moveTo>
                    <a:pt x="45269" y="180141"/>
                  </a:moveTo>
                  <a:lnTo>
                    <a:pt x="45269" y="108040"/>
                  </a:lnTo>
                </a:path>
                <a:path w="840104" h="937260">
                  <a:moveTo>
                    <a:pt x="45269" y="72101"/>
                  </a:moveTo>
                  <a:lnTo>
                    <a:pt x="45269" y="0"/>
                  </a:lnTo>
                </a:path>
              </a:pathLst>
            </a:custGeom>
            <a:ln w="6684">
              <a:solidFill>
                <a:srgbClr val="EFEFEF"/>
              </a:solidFill>
            </a:ln>
          </p:spPr>
          <p:txBody>
            <a:bodyPr wrap="square" lIns="0" tIns="0" rIns="0" bIns="0" rtlCol="0"/>
            <a:lstStyle/>
            <a:p>
              <a:endParaRPr/>
            </a:p>
          </p:txBody>
        </p:sp>
        <p:sp>
          <p:nvSpPr>
            <p:cNvPr id="134" name="object 134"/>
            <p:cNvSpPr/>
            <p:nvPr/>
          </p:nvSpPr>
          <p:spPr>
            <a:xfrm>
              <a:off x="9988731"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35" name="object 135"/>
            <p:cNvSpPr/>
            <p:nvPr/>
          </p:nvSpPr>
          <p:spPr>
            <a:xfrm>
              <a:off x="10138614"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36" name="object 136"/>
            <p:cNvSpPr/>
            <p:nvPr/>
          </p:nvSpPr>
          <p:spPr>
            <a:xfrm>
              <a:off x="10138614"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37" name="object 137"/>
            <p:cNvSpPr/>
            <p:nvPr/>
          </p:nvSpPr>
          <p:spPr>
            <a:xfrm>
              <a:off x="10288306"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38" name="object 138"/>
            <p:cNvSpPr/>
            <p:nvPr/>
          </p:nvSpPr>
          <p:spPr>
            <a:xfrm>
              <a:off x="10288306"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39" name="object 139"/>
            <p:cNvSpPr/>
            <p:nvPr/>
          </p:nvSpPr>
          <p:spPr>
            <a:xfrm>
              <a:off x="10438189"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40" name="object 140"/>
            <p:cNvSpPr/>
            <p:nvPr/>
          </p:nvSpPr>
          <p:spPr>
            <a:xfrm>
              <a:off x="10438189"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41" name="object 141"/>
            <p:cNvSpPr/>
            <p:nvPr/>
          </p:nvSpPr>
          <p:spPr>
            <a:xfrm>
              <a:off x="10587977"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42" name="object 142"/>
            <p:cNvSpPr/>
            <p:nvPr/>
          </p:nvSpPr>
          <p:spPr>
            <a:xfrm>
              <a:off x="10587977"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43" name="object 143"/>
            <p:cNvSpPr/>
            <p:nvPr/>
          </p:nvSpPr>
          <p:spPr>
            <a:xfrm>
              <a:off x="10737859"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144" name="object 144"/>
            <p:cNvSpPr/>
            <p:nvPr/>
          </p:nvSpPr>
          <p:spPr>
            <a:xfrm>
              <a:off x="10737859"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45" name="object 145"/>
            <p:cNvSpPr/>
            <p:nvPr/>
          </p:nvSpPr>
          <p:spPr>
            <a:xfrm>
              <a:off x="9988541" y="2284358"/>
              <a:ext cx="749300" cy="870585"/>
            </a:xfrm>
            <a:custGeom>
              <a:avLst/>
              <a:gdLst/>
              <a:ahLst/>
              <a:cxnLst/>
              <a:rect l="l" t="t" r="r" b="b"/>
              <a:pathLst>
                <a:path w="749300" h="870585">
                  <a:moveTo>
                    <a:pt x="0" y="870333"/>
                  </a:moveTo>
                  <a:lnTo>
                    <a:pt x="0" y="864436"/>
                  </a:lnTo>
                  <a:lnTo>
                    <a:pt x="22159" y="858428"/>
                  </a:lnTo>
                  <a:lnTo>
                    <a:pt x="26819" y="846634"/>
                  </a:lnTo>
                  <a:lnTo>
                    <a:pt x="26819" y="852642"/>
                  </a:lnTo>
                  <a:lnTo>
                    <a:pt x="29386" y="840848"/>
                  </a:lnTo>
                  <a:lnTo>
                    <a:pt x="35853" y="823045"/>
                  </a:lnTo>
                  <a:lnTo>
                    <a:pt x="35853" y="834839"/>
                  </a:lnTo>
                  <a:lnTo>
                    <a:pt x="35853" y="829053"/>
                  </a:lnTo>
                  <a:lnTo>
                    <a:pt x="36804" y="817148"/>
                  </a:lnTo>
                  <a:lnTo>
                    <a:pt x="44127" y="805131"/>
                  </a:lnTo>
                  <a:lnTo>
                    <a:pt x="44127" y="811139"/>
                  </a:lnTo>
                  <a:lnTo>
                    <a:pt x="44603" y="799345"/>
                  </a:lnTo>
                  <a:lnTo>
                    <a:pt x="44603" y="793336"/>
                  </a:lnTo>
                  <a:lnTo>
                    <a:pt x="53638" y="781542"/>
                  </a:lnTo>
                  <a:lnTo>
                    <a:pt x="53638" y="775645"/>
                  </a:lnTo>
                  <a:lnTo>
                    <a:pt x="53638" y="746048"/>
                  </a:lnTo>
                  <a:lnTo>
                    <a:pt x="53638" y="752056"/>
                  </a:lnTo>
                  <a:lnTo>
                    <a:pt x="53638" y="787550"/>
                  </a:lnTo>
                  <a:lnTo>
                    <a:pt x="53638" y="740039"/>
                  </a:lnTo>
                  <a:lnTo>
                    <a:pt x="53638" y="757842"/>
                  </a:lnTo>
                  <a:lnTo>
                    <a:pt x="53638" y="763851"/>
                  </a:lnTo>
                  <a:lnTo>
                    <a:pt x="53638" y="769636"/>
                  </a:lnTo>
                  <a:lnTo>
                    <a:pt x="58964" y="734253"/>
                  </a:lnTo>
                  <a:lnTo>
                    <a:pt x="58964" y="716339"/>
                  </a:lnTo>
                  <a:lnTo>
                    <a:pt x="58964" y="728245"/>
                  </a:lnTo>
                  <a:lnTo>
                    <a:pt x="58964" y="722348"/>
                  </a:lnTo>
                  <a:lnTo>
                    <a:pt x="62482" y="698759"/>
                  </a:lnTo>
                  <a:lnTo>
                    <a:pt x="62482" y="692751"/>
                  </a:lnTo>
                  <a:lnTo>
                    <a:pt x="62482" y="704545"/>
                  </a:lnTo>
                  <a:lnTo>
                    <a:pt x="62482" y="710553"/>
                  </a:lnTo>
                  <a:lnTo>
                    <a:pt x="66096" y="686965"/>
                  </a:lnTo>
                  <a:lnTo>
                    <a:pt x="71422" y="674948"/>
                  </a:lnTo>
                  <a:lnTo>
                    <a:pt x="71422" y="663042"/>
                  </a:lnTo>
                  <a:lnTo>
                    <a:pt x="71422" y="645462"/>
                  </a:lnTo>
                  <a:lnTo>
                    <a:pt x="71422" y="639454"/>
                  </a:lnTo>
                  <a:lnTo>
                    <a:pt x="71422" y="669051"/>
                  </a:lnTo>
                  <a:lnTo>
                    <a:pt x="71422" y="651248"/>
                  </a:lnTo>
                  <a:lnTo>
                    <a:pt x="71422" y="633556"/>
                  </a:lnTo>
                  <a:lnTo>
                    <a:pt x="71422" y="680956"/>
                  </a:lnTo>
                  <a:lnTo>
                    <a:pt x="71422" y="657256"/>
                  </a:lnTo>
                  <a:lnTo>
                    <a:pt x="73514" y="627659"/>
                  </a:lnTo>
                  <a:lnTo>
                    <a:pt x="73514" y="621762"/>
                  </a:lnTo>
                  <a:lnTo>
                    <a:pt x="73514" y="615754"/>
                  </a:lnTo>
                  <a:lnTo>
                    <a:pt x="80457" y="603959"/>
                  </a:lnTo>
                  <a:lnTo>
                    <a:pt x="80457" y="609745"/>
                  </a:lnTo>
                  <a:lnTo>
                    <a:pt x="80932" y="586156"/>
                  </a:lnTo>
                  <a:lnTo>
                    <a:pt x="80932" y="592165"/>
                  </a:lnTo>
                  <a:lnTo>
                    <a:pt x="80932" y="597951"/>
                  </a:lnTo>
                  <a:lnTo>
                    <a:pt x="88255" y="568465"/>
                  </a:lnTo>
                  <a:lnTo>
                    <a:pt x="88255" y="574251"/>
                  </a:lnTo>
                  <a:lnTo>
                    <a:pt x="88255" y="580259"/>
                  </a:lnTo>
                  <a:lnTo>
                    <a:pt x="89206" y="556671"/>
                  </a:lnTo>
                  <a:lnTo>
                    <a:pt x="89206" y="562456"/>
                  </a:lnTo>
                  <a:lnTo>
                    <a:pt x="95483" y="550662"/>
                  </a:lnTo>
                  <a:lnTo>
                    <a:pt x="95483" y="544654"/>
                  </a:lnTo>
                  <a:lnTo>
                    <a:pt x="98241" y="538868"/>
                  </a:lnTo>
                  <a:lnTo>
                    <a:pt x="98241" y="526962"/>
                  </a:lnTo>
                  <a:lnTo>
                    <a:pt x="98241" y="532859"/>
                  </a:lnTo>
                  <a:lnTo>
                    <a:pt x="102901" y="509159"/>
                  </a:lnTo>
                  <a:lnTo>
                    <a:pt x="102901" y="515168"/>
                  </a:lnTo>
                  <a:lnTo>
                    <a:pt x="102901" y="520954"/>
                  </a:lnTo>
                  <a:lnTo>
                    <a:pt x="107086" y="503373"/>
                  </a:lnTo>
                  <a:lnTo>
                    <a:pt x="110224" y="491579"/>
                  </a:lnTo>
                  <a:lnTo>
                    <a:pt x="110224" y="497365"/>
                  </a:lnTo>
                  <a:lnTo>
                    <a:pt x="116026" y="473665"/>
                  </a:lnTo>
                  <a:lnTo>
                    <a:pt x="116026" y="485571"/>
                  </a:lnTo>
                  <a:lnTo>
                    <a:pt x="116026" y="479562"/>
                  </a:lnTo>
                  <a:lnTo>
                    <a:pt x="117642" y="461871"/>
                  </a:lnTo>
                  <a:lnTo>
                    <a:pt x="117642" y="467657"/>
                  </a:lnTo>
                  <a:lnTo>
                    <a:pt x="124870" y="455862"/>
                  </a:lnTo>
                  <a:lnTo>
                    <a:pt x="124870" y="402565"/>
                  </a:lnTo>
                  <a:lnTo>
                    <a:pt x="124870" y="444068"/>
                  </a:lnTo>
                  <a:lnTo>
                    <a:pt x="124870" y="420368"/>
                  </a:lnTo>
                  <a:lnTo>
                    <a:pt x="124870" y="432162"/>
                  </a:lnTo>
                  <a:lnTo>
                    <a:pt x="124870" y="414359"/>
                  </a:lnTo>
                  <a:lnTo>
                    <a:pt x="124870" y="450076"/>
                  </a:lnTo>
                  <a:lnTo>
                    <a:pt x="124870" y="408574"/>
                  </a:lnTo>
                  <a:lnTo>
                    <a:pt x="124870" y="426376"/>
                  </a:lnTo>
                  <a:lnTo>
                    <a:pt x="124870" y="438171"/>
                  </a:lnTo>
                  <a:lnTo>
                    <a:pt x="133810" y="378865"/>
                  </a:lnTo>
                  <a:lnTo>
                    <a:pt x="133810" y="396779"/>
                  </a:lnTo>
                  <a:lnTo>
                    <a:pt x="133810" y="384874"/>
                  </a:lnTo>
                  <a:lnTo>
                    <a:pt x="133810" y="390771"/>
                  </a:lnTo>
                  <a:lnTo>
                    <a:pt x="139611" y="373079"/>
                  </a:lnTo>
                  <a:lnTo>
                    <a:pt x="142845" y="367071"/>
                  </a:lnTo>
                  <a:lnTo>
                    <a:pt x="142845" y="355276"/>
                  </a:lnTo>
                  <a:lnTo>
                    <a:pt x="142845" y="361285"/>
                  </a:lnTo>
                  <a:lnTo>
                    <a:pt x="147029" y="349268"/>
                  </a:lnTo>
                  <a:lnTo>
                    <a:pt x="147029" y="343482"/>
                  </a:lnTo>
                  <a:lnTo>
                    <a:pt x="151689" y="337474"/>
                  </a:lnTo>
                  <a:lnTo>
                    <a:pt x="151689" y="325568"/>
                  </a:lnTo>
                  <a:lnTo>
                    <a:pt x="151689" y="331576"/>
                  </a:lnTo>
                  <a:lnTo>
                    <a:pt x="154352" y="319782"/>
                  </a:lnTo>
                  <a:lnTo>
                    <a:pt x="160629" y="313774"/>
                  </a:lnTo>
                  <a:lnTo>
                    <a:pt x="168998" y="307988"/>
                  </a:lnTo>
                  <a:lnTo>
                    <a:pt x="168998" y="301979"/>
                  </a:lnTo>
                  <a:lnTo>
                    <a:pt x="169474" y="290185"/>
                  </a:lnTo>
                  <a:lnTo>
                    <a:pt x="169474" y="296082"/>
                  </a:lnTo>
                  <a:lnTo>
                    <a:pt x="178413" y="284177"/>
                  </a:lnTo>
                  <a:lnTo>
                    <a:pt x="178413" y="278279"/>
                  </a:lnTo>
                  <a:lnTo>
                    <a:pt x="187448" y="272271"/>
                  </a:lnTo>
                  <a:lnTo>
                    <a:pt x="187448" y="266485"/>
                  </a:lnTo>
                  <a:lnTo>
                    <a:pt x="196293" y="260477"/>
                  </a:lnTo>
                  <a:lnTo>
                    <a:pt x="196293" y="254691"/>
                  </a:lnTo>
                  <a:lnTo>
                    <a:pt x="196293" y="248682"/>
                  </a:lnTo>
                  <a:lnTo>
                    <a:pt x="198385" y="236777"/>
                  </a:lnTo>
                  <a:lnTo>
                    <a:pt x="198385" y="242785"/>
                  </a:lnTo>
                  <a:lnTo>
                    <a:pt x="205232" y="230991"/>
                  </a:lnTo>
                  <a:lnTo>
                    <a:pt x="205232" y="224982"/>
                  </a:lnTo>
                  <a:lnTo>
                    <a:pt x="205708" y="218974"/>
                  </a:lnTo>
                  <a:lnTo>
                    <a:pt x="214077" y="213188"/>
                  </a:lnTo>
                  <a:lnTo>
                    <a:pt x="214077" y="207179"/>
                  </a:lnTo>
                  <a:lnTo>
                    <a:pt x="249836" y="201394"/>
                  </a:lnTo>
                  <a:lnTo>
                    <a:pt x="249836" y="195385"/>
                  </a:lnTo>
                  <a:lnTo>
                    <a:pt x="257064" y="189488"/>
                  </a:lnTo>
                  <a:lnTo>
                    <a:pt x="264482" y="183480"/>
                  </a:lnTo>
                  <a:lnTo>
                    <a:pt x="267620" y="177694"/>
                  </a:lnTo>
                  <a:lnTo>
                    <a:pt x="271805" y="171685"/>
                  </a:lnTo>
                  <a:lnTo>
                    <a:pt x="276465" y="165899"/>
                  </a:lnTo>
                  <a:lnTo>
                    <a:pt x="285500" y="159891"/>
                  </a:lnTo>
                  <a:lnTo>
                    <a:pt x="294344" y="153882"/>
                  </a:lnTo>
                  <a:lnTo>
                    <a:pt x="321068" y="148096"/>
                  </a:lnTo>
                  <a:lnTo>
                    <a:pt x="337902" y="142088"/>
                  </a:lnTo>
                  <a:lnTo>
                    <a:pt x="338948" y="136191"/>
                  </a:lnTo>
                  <a:lnTo>
                    <a:pt x="356827" y="124397"/>
                  </a:lnTo>
                  <a:lnTo>
                    <a:pt x="356827" y="130182"/>
                  </a:lnTo>
                  <a:lnTo>
                    <a:pt x="367288" y="118388"/>
                  </a:lnTo>
                  <a:lnTo>
                    <a:pt x="374707" y="112602"/>
                  </a:lnTo>
                  <a:lnTo>
                    <a:pt x="381934" y="106594"/>
                  </a:lnTo>
                  <a:lnTo>
                    <a:pt x="383551" y="100697"/>
                  </a:lnTo>
                  <a:lnTo>
                    <a:pt x="392491" y="94688"/>
                  </a:lnTo>
                  <a:lnTo>
                    <a:pt x="401335" y="88791"/>
                  </a:lnTo>
                  <a:lnTo>
                    <a:pt x="410275" y="82894"/>
                  </a:lnTo>
                  <a:lnTo>
                    <a:pt x="440803" y="76885"/>
                  </a:lnTo>
                  <a:lnTo>
                    <a:pt x="455354" y="71099"/>
                  </a:lnTo>
                  <a:lnTo>
                    <a:pt x="477418" y="65091"/>
                  </a:lnTo>
                  <a:lnTo>
                    <a:pt x="499482" y="59305"/>
                  </a:lnTo>
                  <a:lnTo>
                    <a:pt x="536287" y="53297"/>
                  </a:lnTo>
                  <a:lnTo>
                    <a:pt x="550838" y="47399"/>
                  </a:lnTo>
                  <a:lnTo>
                    <a:pt x="587643" y="41391"/>
                  </a:lnTo>
                  <a:lnTo>
                    <a:pt x="631771" y="35605"/>
                  </a:lnTo>
                  <a:lnTo>
                    <a:pt x="633293" y="29597"/>
                  </a:lnTo>
                  <a:lnTo>
                    <a:pt x="651172" y="23811"/>
                  </a:lnTo>
                  <a:lnTo>
                    <a:pt x="668956" y="17802"/>
                  </a:lnTo>
                  <a:lnTo>
                    <a:pt x="695775" y="11794"/>
                  </a:lnTo>
                  <a:lnTo>
                    <a:pt x="749224" y="0"/>
                  </a:lnTo>
                  <a:lnTo>
                    <a:pt x="749224" y="6008"/>
                  </a:lnTo>
                </a:path>
              </a:pathLst>
            </a:custGeom>
            <a:ln w="6607">
              <a:solidFill>
                <a:srgbClr val="1A85FF"/>
              </a:solidFill>
            </a:ln>
          </p:spPr>
          <p:txBody>
            <a:bodyPr wrap="square" lIns="0" tIns="0" rIns="0" bIns="0" rtlCol="0"/>
            <a:lstStyle/>
            <a:p>
              <a:endParaRPr/>
            </a:p>
          </p:txBody>
        </p:sp>
        <p:sp>
          <p:nvSpPr>
            <p:cNvPr id="146" name="object 146"/>
            <p:cNvSpPr/>
            <p:nvPr/>
          </p:nvSpPr>
          <p:spPr>
            <a:xfrm>
              <a:off x="9988541" y="2284358"/>
              <a:ext cx="749300" cy="868680"/>
            </a:xfrm>
            <a:custGeom>
              <a:avLst/>
              <a:gdLst/>
              <a:ahLst/>
              <a:cxnLst/>
              <a:rect l="l" t="t" r="r" b="b"/>
              <a:pathLst>
                <a:path w="749300" h="868680">
                  <a:moveTo>
                    <a:pt x="0" y="868553"/>
                  </a:moveTo>
                  <a:lnTo>
                    <a:pt x="0" y="860876"/>
                  </a:lnTo>
                  <a:lnTo>
                    <a:pt x="0" y="853198"/>
                  </a:lnTo>
                  <a:lnTo>
                    <a:pt x="26819" y="845521"/>
                  </a:lnTo>
                  <a:lnTo>
                    <a:pt x="35853" y="814700"/>
                  </a:lnTo>
                  <a:lnTo>
                    <a:pt x="35853" y="830166"/>
                  </a:lnTo>
                  <a:lnTo>
                    <a:pt x="35853" y="837843"/>
                  </a:lnTo>
                  <a:lnTo>
                    <a:pt x="35853" y="822377"/>
                  </a:lnTo>
                  <a:lnTo>
                    <a:pt x="36804" y="807022"/>
                  </a:lnTo>
                  <a:lnTo>
                    <a:pt x="53638" y="799345"/>
                  </a:lnTo>
                  <a:lnTo>
                    <a:pt x="53638" y="784101"/>
                  </a:lnTo>
                  <a:lnTo>
                    <a:pt x="53638" y="745714"/>
                  </a:lnTo>
                  <a:lnTo>
                    <a:pt x="53638" y="768746"/>
                  </a:lnTo>
                  <a:lnTo>
                    <a:pt x="53638" y="791890"/>
                  </a:lnTo>
                  <a:lnTo>
                    <a:pt x="53638" y="761069"/>
                  </a:lnTo>
                  <a:lnTo>
                    <a:pt x="53638" y="753391"/>
                  </a:lnTo>
                  <a:lnTo>
                    <a:pt x="53638" y="776424"/>
                  </a:lnTo>
                  <a:lnTo>
                    <a:pt x="58964" y="737925"/>
                  </a:lnTo>
                  <a:lnTo>
                    <a:pt x="62482" y="730248"/>
                  </a:lnTo>
                  <a:lnTo>
                    <a:pt x="62482" y="722570"/>
                  </a:lnTo>
                  <a:lnTo>
                    <a:pt x="71422" y="630218"/>
                  </a:lnTo>
                  <a:lnTo>
                    <a:pt x="71422" y="699538"/>
                  </a:lnTo>
                  <a:lnTo>
                    <a:pt x="71422" y="622763"/>
                  </a:lnTo>
                  <a:lnTo>
                    <a:pt x="71422" y="668717"/>
                  </a:lnTo>
                  <a:lnTo>
                    <a:pt x="71422" y="614975"/>
                  </a:lnTo>
                  <a:lnTo>
                    <a:pt x="71422" y="714893"/>
                  </a:lnTo>
                  <a:lnTo>
                    <a:pt x="71422" y="637896"/>
                  </a:lnTo>
                  <a:lnTo>
                    <a:pt x="71422" y="691749"/>
                  </a:lnTo>
                  <a:lnTo>
                    <a:pt x="71422" y="684072"/>
                  </a:lnTo>
                  <a:lnTo>
                    <a:pt x="73514" y="599620"/>
                  </a:lnTo>
                  <a:lnTo>
                    <a:pt x="73514" y="607297"/>
                  </a:lnTo>
                  <a:lnTo>
                    <a:pt x="80457" y="591942"/>
                  </a:lnTo>
                  <a:lnTo>
                    <a:pt x="80457" y="584265"/>
                  </a:lnTo>
                  <a:lnTo>
                    <a:pt x="80932" y="553444"/>
                  </a:lnTo>
                  <a:lnTo>
                    <a:pt x="80932" y="576587"/>
                  </a:lnTo>
                  <a:lnTo>
                    <a:pt x="80932" y="561121"/>
                  </a:lnTo>
                  <a:lnTo>
                    <a:pt x="80932" y="568910"/>
                  </a:lnTo>
                  <a:lnTo>
                    <a:pt x="88255" y="538089"/>
                  </a:lnTo>
                  <a:lnTo>
                    <a:pt x="88255" y="545766"/>
                  </a:lnTo>
                  <a:lnTo>
                    <a:pt x="89206" y="530411"/>
                  </a:lnTo>
                  <a:lnTo>
                    <a:pt x="98241" y="514945"/>
                  </a:lnTo>
                  <a:lnTo>
                    <a:pt x="98241" y="507268"/>
                  </a:lnTo>
                  <a:lnTo>
                    <a:pt x="98241" y="499590"/>
                  </a:lnTo>
                  <a:lnTo>
                    <a:pt x="98241" y="491913"/>
                  </a:lnTo>
                  <a:lnTo>
                    <a:pt x="98241" y="522734"/>
                  </a:lnTo>
                  <a:lnTo>
                    <a:pt x="98241" y="484235"/>
                  </a:lnTo>
                  <a:lnTo>
                    <a:pt x="102901" y="476558"/>
                  </a:lnTo>
                  <a:lnTo>
                    <a:pt x="102901" y="461314"/>
                  </a:lnTo>
                  <a:lnTo>
                    <a:pt x="102901" y="468769"/>
                  </a:lnTo>
                  <a:lnTo>
                    <a:pt x="102901" y="453637"/>
                  </a:lnTo>
                  <a:lnTo>
                    <a:pt x="110224" y="445959"/>
                  </a:lnTo>
                  <a:lnTo>
                    <a:pt x="110224" y="422816"/>
                  </a:lnTo>
                  <a:lnTo>
                    <a:pt x="110224" y="430493"/>
                  </a:lnTo>
                  <a:lnTo>
                    <a:pt x="117642" y="391995"/>
                  </a:lnTo>
                  <a:lnTo>
                    <a:pt x="124870" y="376640"/>
                  </a:lnTo>
                  <a:lnTo>
                    <a:pt x="124870" y="330464"/>
                  </a:lnTo>
                  <a:lnTo>
                    <a:pt x="124870" y="368962"/>
                  </a:lnTo>
                  <a:lnTo>
                    <a:pt x="124870" y="353607"/>
                  </a:lnTo>
                  <a:lnTo>
                    <a:pt x="124870" y="361285"/>
                  </a:lnTo>
                  <a:lnTo>
                    <a:pt x="124870" y="338141"/>
                  </a:lnTo>
                  <a:lnTo>
                    <a:pt x="124870" y="345930"/>
                  </a:lnTo>
                  <a:lnTo>
                    <a:pt x="124870" y="384317"/>
                  </a:lnTo>
                  <a:lnTo>
                    <a:pt x="133810" y="292188"/>
                  </a:lnTo>
                  <a:lnTo>
                    <a:pt x="133810" y="315109"/>
                  </a:lnTo>
                  <a:lnTo>
                    <a:pt x="133810" y="322786"/>
                  </a:lnTo>
                  <a:lnTo>
                    <a:pt x="133810" y="307431"/>
                  </a:lnTo>
                  <a:lnTo>
                    <a:pt x="133810" y="299754"/>
                  </a:lnTo>
                  <a:lnTo>
                    <a:pt x="139611" y="284510"/>
                  </a:lnTo>
                  <a:lnTo>
                    <a:pt x="142845" y="276833"/>
                  </a:lnTo>
                  <a:lnTo>
                    <a:pt x="147029" y="269155"/>
                  </a:lnTo>
                  <a:lnTo>
                    <a:pt x="151689" y="246012"/>
                  </a:lnTo>
                  <a:lnTo>
                    <a:pt x="151689" y="253689"/>
                  </a:lnTo>
                  <a:lnTo>
                    <a:pt x="151689" y="261367"/>
                  </a:lnTo>
                  <a:lnTo>
                    <a:pt x="160629" y="238334"/>
                  </a:lnTo>
                  <a:lnTo>
                    <a:pt x="168998" y="215191"/>
                  </a:lnTo>
                  <a:lnTo>
                    <a:pt x="168998" y="230657"/>
                  </a:lnTo>
                  <a:lnTo>
                    <a:pt x="168998" y="222979"/>
                  </a:lnTo>
                  <a:lnTo>
                    <a:pt x="169474" y="207513"/>
                  </a:lnTo>
                  <a:lnTo>
                    <a:pt x="178413" y="199836"/>
                  </a:lnTo>
                  <a:lnTo>
                    <a:pt x="196293" y="184481"/>
                  </a:lnTo>
                  <a:lnTo>
                    <a:pt x="196293" y="192158"/>
                  </a:lnTo>
                  <a:lnTo>
                    <a:pt x="257064" y="176803"/>
                  </a:lnTo>
                  <a:lnTo>
                    <a:pt x="267620" y="169015"/>
                  </a:lnTo>
                  <a:lnTo>
                    <a:pt x="271805" y="161337"/>
                  </a:lnTo>
                  <a:lnTo>
                    <a:pt x="285500" y="153660"/>
                  </a:lnTo>
                  <a:lnTo>
                    <a:pt x="338948" y="145982"/>
                  </a:lnTo>
                  <a:lnTo>
                    <a:pt x="356827" y="138305"/>
                  </a:lnTo>
                  <a:lnTo>
                    <a:pt x="381934" y="107706"/>
                  </a:lnTo>
                  <a:lnTo>
                    <a:pt x="381934" y="115384"/>
                  </a:lnTo>
                  <a:lnTo>
                    <a:pt x="381934" y="130739"/>
                  </a:lnTo>
                  <a:lnTo>
                    <a:pt x="381934" y="123061"/>
                  </a:lnTo>
                  <a:lnTo>
                    <a:pt x="410275" y="100029"/>
                  </a:lnTo>
                  <a:lnTo>
                    <a:pt x="440803" y="76885"/>
                  </a:lnTo>
                  <a:lnTo>
                    <a:pt x="440803" y="92351"/>
                  </a:lnTo>
                  <a:lnTo>
                    <a:pt x="440803" y="84563"/>
                  </a:lnTo>
                  <a:lnTo>
                    <a:pt x="550838" y="61530"/>
                  </a:lnTo>
                  <a:lnTo>
                    <a:pt x="550838" y="69208"/>
                  </a:lnTo>
                  <a:lnTo>
                    <a:pt x="587643" y="53853"/>
                  </a:lnTo>
                  <a:lnTo>
                    <a:pt x="651172" y="46175"/>
                  </a:lnTo>
                  <a:lnTo>
                    <a:pt x="668956" y="38387"/>
                  </a:lnTo>
                  <a:lnTo>
                    <a:pt x="695775" y="23032"/>
                  </a:lnTo>
                  <a:lnTo>
                    <a:pt x="695775" y="30709"/>
                  </a:lnTo>
                  <a:lnTo>
                    <a:pt x="749224" y="15354"/>
                  </a:lnTo>
                  <a:lnTo>
                    <a:pt x="749224" y="7677"/>
                  </a:lnTo>
                  <a:lnTo>
                    <a:pt x="749224" y="0"/>
                  </a:lnTo>
                </a:path>
              </a:pathLst>
            </a:custGeom>
            <a:ln w="6608">
              <a:solidFill>
                <a:srgbClr val="D31158"/>
              </a:solidFill>
            </a:ln>
          </p:spPr>
          <p:txBody>
            <a:bodyPr wrap="square" lIns="0" tIns="0" rIns="0" bIns="0" rtlCol="0"/>
            <a:lstStyle/>
            <a:p>
              <a:endParaRPr/>
            </a:p>
          </p:txBody>
        </p:sp>
        <p:sp>
          <p:nvSpPr>
            <p:cNvPr id="147" name="object 147"/>
            <p:cNvSpPr/>
            <p:nvPr/>
          </p:nvSpPr>
          <p:spPr>
            <a:xfrm>
              <a:off x="9988541" y="2284358"/>
              <a:ext cx="749300" cy="873125"/>
            </a:xfrm>
            <a:custGeom>
              <a:avLst/>
              <a:gdLst/>
              <a:ahLst/>
              <a:cxnLst/>
              <a:rect l="l" t="t" r="r" b="b"/>
              <a:pathLst>
                <a:path w="749300" h="873125">
                  <a:moveTo>
                    <a:pt x="0" y="872893"/>
                  </a:moveTo>
                  <a:lnTo>
                    <a:pt x="0" y="866328"/>
                  </a:lnTo>
                  <a:lnTo>
                    <a:pt x="0" y="869555"/>
                  </a:lnTo>
                  <a:lnTo>
                    <a:pt x="0" y="859541"/>
                  </a:lnTo>
                  <a:lnTo>
                    <a:pt x="0" y="862990"/>
                  </a:lnTo>
                  <a:lnTo>
                    <a:pt x="22159" y="856203"/>
                  </a:lnTo>
                  <a:lnTo>
                    <a:pt x="26819" y="849415"/>
                  </a:lnTo>
                  <a:lnTo>
                    <a:pt x="26819" y="852864"/>
                  </a:lnTo>
                  <a:lnTo>
                    <a:pt x="26819" y="846300"/>
                  </a:lnTo>
                  <a:lnTo>
                    <a:pt x="29386" y="842850"/>
                  </a:lnTo>
                  <a:lnTo>
                    <a:pt x="35853" y="832725"/>
                  </a:lnTo>
                  <a:lnTo>
                    <a:pt x="35853" y="829610"/>
                  </a:lnTo>
                  <a:lnTo>
                    <a:pt x="35853" y="822822"/>
                  </a:lnTo>
                  <a:lnTo>
                    <a:pt x="35853" y="826160"/>
                  </a:lnTo>
                  <a:lnTo>
                    <a:pt x="35853" y="819484"/>
                  </a:lnTo>
                  <a:lnTo>
                    <a:pt x="35853" y="836174"/>
                  </a:lnTo>
                  <a:lnTo>
                    <a:pt x="35853" y="839512"/>
                  </a:lnTo>
                  <a:lnTo>
                    <a:pt x="36804" y="816035"/>
                  </a:lnTo>
                  <a:lnTo>
                    <a:pt x="36804" y="812697"/>
                  </a:lnTo>
                  <a:lnTo>
                    <a:pt x="44127" y="806132"/>
                  </a:lnTo>
                  <a:lnTo>
                    <a:pt x="44127" y="809470"/>
                  </a:lnTo>
                  <a:lnTo>
                    <a:pt x="44603" y="799345"/>
                  </a:lnTo>
                  <a:lnTo>
                    <a:pt x="44603" y="802683"/>
                  </a:lnTo>
                  <a:lnTo>
                    <a:pt x="53638" y="742487"/>
                  </a:lnTo>
                  <a:lnTo>
                    <a:pt x="53638" y="762515"/>
                  </a:lnTo>
                  <a:lnTo>
                    <a:pt x="53638" y="792780"/>
                  </a:lnTo>
                  <a:lnTo>
                    <a:pt x="53638" y="779317"/>
                  </a:lnTo>
                  <a:lnTo>
                    <a:pt x="53638" y="765965"/>
                  </a:lnTo>
                  <a:lnTo>
                    <a:pt x="53638" y="772641"/>
                  </a:lnTo>
                  <a:lnTo>
                    <a:pt x="53638" y="785993"/>
                  </a:lnTo>
                  <a:lnTo>
                    <a:pt x="53638" y="796007"/>
                  </a:lnTo>
                  <a:lnTo>
                    <a:pt x="53638" y="769303"/>
                  </a:lnTo>
                  <a:lnTo>
                    <a:pt x="53638" y="752613"/>
                  </a:lnTo>
                  <a:lnTo>
                    <a:pt x="53638" y="759177"/>
                  </a:lnTo>
                  <a:lnTo>
                    <a:pt x="53638" y="749274"/>
                  </a:lnTo>
                  <a:lnTo>
                    <a:pt x="53638" y="789442"/>
                  </a:lnTo>
                  <a:lnTo>
                    <a:pt x="53638" y="782655"/>
                  </a:lnTo>
                  <a:lnTo>
                    <a:pt x="53638" y="745825"/>
                  </a:lnTo>
                  <a:lnTo>
                    <a:pt x="53638" y="775867"/>
                  </a:lnTo>
                  <a:lnTo>
                    <a:pt x="53638" y="755839"/>
                  </a:lnTo>
                  <a:lnTo>
                    <a:pt x="58964" y="739149"/>
                  </a:lnTo>
                  <a:lnTo>
                    <a:pt x="58964" y="725797"/>
                  </a:lnTo>
                  <a:lnTo>
                    <a:pt x="58964" y="729135"/>
                  </a:lnTo>
                  <a:lnTo>
                    <a:pt x="58964" y="732473"/>
                  </a:lnTo>
                  <a:lnTo>
                    <a:pt x="58964" y="735922"/>
                  </a:lnTo>
                  <a:lnTo>
                    <a:pt x="62482" y="712445"/>
                  </a:lnTo>
                  <a:lnTo>
                    <a:pt x="62482" y="722348"/>
                  </a:lnTo>
                  <a:lnTo>
                    <a:pt x="62482" y="705658"/>
                  </a:lnTo>
                  <a:lnTo>
                    <a:pt x="62482" y="709107"/>
                  </a:lnTo>
                  <a:lnTo>
                    <a:pt x="62482" y="719010"/>
                  </a:lnTo>
                  <a:lnTo>
                    <a:pt x="62482" y="715783"/>
                  </a:lnTo>
                  <a:lnTo>
                    <a:pt x="66096" y="702320"/>
                  </a:lnTo>
                  <a:lnTo>
                    <a:pt x="71422" y="699093"/>
                  </a:lnTo>
                  <a:lnTo>
                    <a:pt x="71422" y="648800"/>
                  </a:lnTo>
                  <a:lnTo>
                    <a:pt x="71422" y="685630"/>
                  </a:lnTo>
                  <a:lnTo>
                    <a:pt x="71422" y="695755"/>
                  </a:lnTo>
                  <a:lnTo>
                    <a:pt x="71422" y="625545"/>
                  </a:lnTo>
                  <a:lnTo>
                    <a:pt x="71422" y="652138"/>
                  </a:lnTo>
                  <a:lnTo>
                    <a:pt x="71422" y="679065"/>
                  </a:lnTo>
                  <a:lnTo>
                    <a:pt x="71422" y="635448"/>
                  </a:lnTo>
                  <a:lnTo>
                    <a:pt x="71422" y="668939"/>
                  </a:lnTo>
                  <a:lnTo>
                    <a:pt x="71422" y="672277"/>
                  </a:lnTo>
                  <a:lnTo>
                    <a:pt x="71422" y="658925"/>
                  </a:lnTo>
                  <a:lnTo>
                    <a:pt x="71422" y="655587"/>
                  </a:lnTo>
                  <a:lnTo>
                    <a:pt x="71422" y="638897"/>
                  </a:lnTo>
                  <a:lnTo>
                    <a:pt x="71422" y="665490"/>
                  </a:lnTo>
                  <a:lnTo>
                    <a:pt x="71422" y="692306"/>
                  </a:lnTo>
                  <a:lnTo>
                    <a:pt x="71422" y="682180"/>
                  </a:lnTo>
                  <a:lnTo>
                    <a:pt x="71422" y="675615"/>
                  </a:lnTo>
                  <a:lnTo>
                    <a:pt x="71422" y="642235"/>
                  </a:lnTo>
                  <a:lnTo>
                    <a:pt x="71422" y="645462"/>
                  </a:lnTo>
                  <a:lnTo>
                    <a:pt x="71422" y="632110"/>
                  </a:lnTo>
                  <a:lnTo>
                    <a:pt x="71422" y="662375"/>
                  </a:lnTo>
                  <a:lnTo>
                    <a:pt x="71422" y="688968"/>
                  </a:lnTo>
                  <a:lnTo>
                    <a:pt x="71422" y="628772"/>
                  </a:lnTo>
                  <a:lnTo>
                    <a:pt x="73514" y="615420"/>
                  </a:lnTo>
                  <a:lnTo>
                    <a:pt x="73514" y="608632"/>
                  </a:lnTo>
                  <a:lnTo>
                    <a:pt x="73514" y="618758"/>
                  </a:lnTo>
                  <a:lnTo>
                    <a:pt x="73514" y="622207"/>
                  </a:lnTo>
                  <a:lnTo>
                    <a:pt x="73514" y="612082"/>
                  </a:lnTo>
                  <a:lnTo>
                    <a:pt x="80457" y="598730"/>
                  </a:lnTo>
                  <a:lnTo>
                    <a:pt x="80457" y="605406"/>
                  </a:lnTo>
                  <a:lnTo>
                    <a:pt x="80457" y="595280"/>
                  </a:lnTo>
                  <a:lnTo>
                    <a:pt x="80457" y="602068"/>
                  </a:lnTo>
                  <a:lnTo>
                    <a:pt x="80932" y="571914"/>
                  </a:lnTo>
                  <a:lnTo>
                    <a:pt x="80932" y="578590"/>
                  </a:lnTo>
                  <a:lnTo>
                    <a:pt x="80932" y="591942"/>
                  </a:lnTo>
                  <a:lnTo>
                    <a:pt x="80932" y="588716"/>
                  </a:lnTo>
                  <a:lnTo>
                    <a:pt x="80932" y="585378"/>
                  </a:lnTo>
                  <a:lnTo>
                    <a:pt x="80932" y="575252"/>
                  </a:lnTo>
                  <a:lnTo>
                    <a:pt x="80932" y="582040"/>
                  </a:lnTo>
                  <a:lnTo>
                    <a:pt x="88255" y="561900"/>
                  </a:lnTo>
                  <a:lnTo>
                    <a:pt x="88255" y="568687"/>
                  </a:lnTo>
                  <a:lnTo>
                    <a:pt x="88255" y="558562"/>
                  </a:lnTo>
                  <a:lnTo>
                    <a:pt x="88255" y="565238"/>
                  </a:lnTo>
                  <a:lnTo>
                    <a:pt x="88255" y="555113"/>
                  </a:lnTo>
                  <a:lnTo>
                    <a:pt x="89206" y="551997"/>
                  </a:lnTo>
                  <a:lnTo>
                    <a:pt x="89206" y="545210"/>
                  </a:lnTo>
                  <a:lnTo>
                    <a:pt x="89206" y="548548"/>
                  </a:lnTo>
                  <a:lnTo>
                    <a:pt x="95483" y="538423"/>
                  </a:lnTo>
                  <a:lnTo>
                    <a:pt x="95483" y="541872"/>
                  </a:lnTo>
                  <a:lnTo>
                    <a:pt x="98241" y="518395"/>
                  </a:lnTo>
                  <a:lnTo>
                    <a:pt x="98241" y="508380"/>
                  </a:lnTo>
                  <a:lnTo>
                    <a:pt x="98241" y="521733"/>
                  </a:lnTo>
                  <a:lnTo>
                    <a:pt x="98241" y="535085"/>
                  </a:lnTo>
                  <a:lnTo>
                    <a:pt x="98241" y="525071"/>
                  </a:lnTo>
                  <a:lnTo>
                    <a:pt x="98241" y="531858"/>
                  </a:lnTo>
                  <a:lnTo>
                    <a:pt x="98241" y="528520"/>
                  </a:lnTo>
                  <a:lnTo>
                    <a:pt x="98241" y="514945"/>
                  </a:lnTo>
                  <a:lnTo>
                    <a:pt x="98241" y="511830"/>
                  </a:lnTo>
                  <a:lnTo>
                    <a:pt x="102901" y="498255"/>
                  </a:lnTo>
                  <a:lnTo>
                    <a:pt x="102901" y="488352"/>
                  </a:lnTo>
                  <a:lnTo>
                    <a:pt x="102901" y="491690"/>
                  </a:lnTo>
                  <a:lnTo>
                    <a:pt x="102901" y="495140"/>
                  </a:lnTo>
                  <a:lnTo>
                    <a:pt x="102901" y="505042"/>
                  </a:lnTo>
                  <a:lnTo>
                    <a:pt x="102901" y="484903"/>
                  </a:lnTo>
                  <a:lnTo>
                    <a:pt x="102901" y="501704"/>
                  </a:lnTo>
                  <a:lnTo>
                    <a:pt x="107086" y="481565"/>
                  </a:lnTo>
                  <a:lnTo>
                    <a:pt x="110224" y="475000"/>
                  </a:lnTo>
                  <a:lnTo>
                    <a:pt x="110224" y="478227"/>
                  </a:lnTo>
                  <a:lnTo>
                    <a:pt x="110224" y="468213"/>
                  </a:lnTo>
                  <a:lnTo>
                    <a:pt x="110224" y="461537"/>
                  </a:lnTo>
                  <a:lnTo>
                    <a:pt x="110224" y="464875"/>
                  </a:lnTo>
                  <a:lnTo>
                    <a:pt x="110224" y="471662"/>
                  </a:lnTo>
                  <a:lnTo>
                    <a:pt x="116026" y="458310"/>
                  </a:lnTo>
                  <a:lnTo>
                    <a:pt x="116026" y="454972"/>
                  </a:lnTo>
                  <a:lnTo>
                    <a:pt x="116026" y="451523"/>
                  </a:lnTo>
                  <a:lnTo>
                    <a:pt x="116026" y="448185"/>
                  </a:lnTo>
                  <a:lnTo>
                    <a:pt x="117642" y="434833"/>
                  </a:lnTo>
                  <a:lnTo>
                    <a:pt x="117642" y="444847"/>
                  </a:lnTo>
                  <a:lnTo>
                    <a:pt x="117642" y="438171"/>
                  </a:lnTo>
                  <a:lnTo>
                    <a:pt x="117642" y="431495"/>
                  </a:lnTo>
                  <a:lnTo>
                    <a:pt x="117642" y="441397"/>
                  </a:lnTo>
                  <a:lnTo>
                    <a:pt x="124870" y="404679"/>
                  </a:lnTo>
                  <a:lnTo>
                    <a:pt x="124870" y="398003"/>
                  </a:lnTo>
                  <a:lnTo>
                    <a:pt x="124870" y="377975"/>
                  </a:lnTo>
                  <a:lnTo>
                    <a:pt x="124870" y="408017"/>
                  </a:lnTo>
                  <a:lnTo>
                    <a:pt x="124870" y="428045"/>
                  </a:lnTo>
                  <a:lnTo>
                    <a:pt x="124870" y="387878"/>
                  </a:lnTo>
                  <a:lnTo>
                    <a:pt x="124870" y="391327"/>
                  </a:lnTo>
                  <a:lnTo>
                    <a:pt x="124870" y="374637"/>
                  </a:lnTo>
                  <a:lnTo>
                    <a:pt x="124870" y="384762"/>
                  </a:lnTo>
                  <a:lnTo>
                    <a:pt x="124870" y="381313"/>
                  </a:lnTo>
                  <a:lnTo>
                    <a:pt x="124870" y="371188"/>
                  </a:lnTo>
                  <a:lnTo>
                    <a:pt x="124870" y="394665"/>
                  </a:lnTo>
                  <a:lnTo>
                    <a:pt x="124870" y="418143"/>
                  </a:lnTo>
                  <a:lnTo>
                    <a:pt x="133810" y="361285"/>
                  </a:lnTo>
                  <a:lnTo>
                    <a:pt x="133810" y="347933"/>
                  </a:lnTo>
                  <a:lnTo>
                    <a:pt x="133810" y="367850"/>
                  </a:lnTo>
                  <a:lnTo>
                    <a:pt x="133810" y="341145"/>
                  </a:lnTo>
                  <a:lnTo>
                    <a:pt x="133810" y="344595"/>
                  </a:lnTo>
                  <a:lnTo>
                    <a:pt x="133810" y="354498"/>
                  </a:lnTo>
                  <a:lnTo>
                    <a:pt x="133810" y="351160"/>
                  </a:lnTo>
                  <a:lnTo>
                    <a:pt x="133810" y="364623"/>
                  </a:lnTo>
                  <a:lnTo>
                    <a:pt x="133810" y="357836"/>
                  </a:lnTo>
                  <a:lnTo>
                    <a:pt x="139611" y="334469"/>
                  </a:lnTo>
                  <a:lnTo>
                    <a:pt x="139611" y="337807"/>
                  </a:lnTo>
                  <a:lnTo>
                    <a:pt x="142845" y="324455"/>
                  </a:lnTo>
                  <a:lnTo>
                    <a:pt x="142845" y="321117"/>
                  </a:lnTo>
                  <a:lnTo>
                    <a:pt x="142845" y="327905"/>
                  </a:lnTo>
                  <a:lnTo>
                    <a:pt x="142845" y="331020"/>
                  </a:lnTo>
                  <a:lnTo>
                    <a:pt x="147029" y="314330"/>
                  </a:lnTo>
                  <a:lnTo>
                    <a:pt x="147029" y="311103"/>
                  </a:lnTo>
                  <a:lnTo>
                    <a:pt x="147029" y="317668"/>
                  </a:lnTo>
                  <a:lnTo>
                    <a:pt x="151689" y="294302"/>
                  </a:lnTo>
                  <a:lnTo>
                    <a:pt x="151689" y="304427"/>
                  </a:lnTo>
                  <a:lnTo>
                    <a:pt x="151689" y="297640"/>
                  </a:lnTo>
                  <a:lnTo>
                    <a:pt x="151689" y="300978"/>
                  </a:lnTo>
                  <a:lnTo>
                    <a:pt x="151689" y="307765"/>
                  </a:lnTo>
                  <a:lnTo>
                    <a:pt x="151689" y="291075"/>
                  </a:lnTo>
                  <a:lnTo>
                    <a:pt x="154352" y="287737"/>
                  </a:lnTo>
                  <a:lnTo>
                    <a:pt x="160629" y="284288"/>
                  </a:lnTo>
                  <a:lnTo>
                    <a:pt x="160629" y="280950"/>
                  </a:lnTo>
                  <a:lnTo>
                    <a:pt x="168998" y="277501"/>
                  </a:lnTo>
                  <a:lnTo>
                    <a:pt x="168998" y="274385"/>
                  </a:lnTo>
                  <a:lnTo>
                    <a:pt x="168998" y="270936"/>
                  </a:lnTo>
                  <a:lnTo>
                    <a:pt x="168998" y="267598"/>
                  </a:lnTo>
                  <a:lnTo>
                    <a:pt x="168998" y="264260"/>
                  </a:lnTo>
                  <a:lnTo>
                    <a:pt x="169474" y="254246"/>
                  </a:lnTo>
                  <a:lnTo>
                    <a:pt x="169474" y="260810"/>
                  </a:lnTo>
                  <a:lnTo>
                    <a:pt x="169474" y="257472"/>
                  </a:lnTo>
                  <a:lnTo>
                    <a:pt x="178413" y="247570"/>
                  </a:lnTo>
                  <a:lnTo>
                    <a:pt x="178413" y="250908"/>
                  </a:lnTo>
                  <a:lnTo>
                    <a:pt x="178413" y="244120"/>
                  </a:lnTo>
                  <a:lnTo>
                    <a:pt x="187448" y="237444"/>
                  </a:lnTo>
                  <a:lnTo>
                    <a:pt x="187448" y="240782"/>
                  </a:lnTo>
                  <a:lnTo>
                    <a:pt x="196293" y="234217"/>
                  </a:lnTo>
                  <a:lnTo>
                    <a:pt x="196293" y="220643"/>
                  </a:lnTo>
                  <a:lnTo>
                    <a:pt x="196293" y="224092"/>
                  </a:lnTo>
                  <a:lnTo>
                    <a:pt x="196293" y="227430"/>
                  </a:lnTo>
                  <a:lnTo>
                    <a:pt x="196293" y="230768"/>
                  </a:lnTo>
                  <a:lnTo>
                    <a:pt x="198385" y="217527"/>
                  </a:lnTo>
                  <a:lnTo>
                    <a:pt x="198385" y="214078"/>
                  </a:lnTo>
                  <a:lnTo>
                    <a:pt x="205232" y="210740"/>
                  </a:lnTo>
                  <a:lnTo>
                    <a:pt x="205232" y="207402"/>
                  </a:lnTo>
                  <a:lnTo>
                    <a:pt x="205708" y="203953"/>
                  </a:lnTo>
                  <a:lnTo>
                    <a:pt x="214077" y="197388"/>
                  </a:lnTo>
                  <a:lnTo>
                    <a:pt x="214077" y="200615"/>
                  </a:lnTo>
                  <a:lnTo>
                    <a:pt x="249836" y="190601"/>
                  </a:lnTo>
                  <a:lnTo>
                    <a:pt x="249836" y="194050"/>
                  </a:lnTo>
                  <a:lnTo>
                    <a:pt x="257064" y="183925"/>
                  </a:lnTo>
                  <a:lnTo>
                    <a:pt x="257064" y="187263"/>
                  </a:lnTo>
                  <a:lnTo>
                    <a:pt x="264482" y="180698"/>
                  </a:lnTo>
                  <a:lnTo>
                    <a:pt x="267620" y="173911"/>
                  </a:lnTo>
                  <a:lnTo>
                    <a:pt x="267620" y="177360"/>
                  </a:lnTo>
                  <a:lnTo>
                    <a:pt x="271805" y="167234"/>
                  </a:lnTo>
                  <a:lnTo>
                    <a:pt x="271805" y="170572"/>
                  </a:lnTo>
                  <a:lnTo>
                    <a:pt x="276465" y="163785"/>
                  </a:lnTo>
                  <a:lnTo>
                    <a:pt x="285500" y="160670"/>
                  </a:lnTo>
                  <a:lnTo>
                    <a:pt x="285500" y="157220"/>
                  </a:lnTo>
                  <a:lnTo>
                    <a:pt x="294344" y="153882"/>
                  </a:lnTo>
                  <a:lnTo>
                    <a:pt x="321068" y="150433"/>
                  </a:lnTo>
                  <a:lnTo>
                    <a:pt x="337902" y="147095"/>
                  </a:lnTo>
                  <a:lnTo>
                    <a:pt x="338948" y="143868"/>
                  </a:lnTo>
                  <a:lnTo>
                    <a:pt x="338948" y="140530"/>
                  </a:lnTo>
                  <a:lnTo>
                    <a:pt x="356827" y="137192"/>
                  </a:lnTo>
                  <a:lnTo>
                    <a:pt x="356827" y="133743"/>
                  </a:lnTo>
                  <a:lnTo>
                    <a:pt x="356827" y="130405"/>
                  </a:lnTo>
                  <a:lnTo>
                    <a:pt x="367288" y="127067"/>
                  </a:lnTo>
                  <a:lnTo>
                    <a:pt x="374707" y="123840"/>
                  </a:lnTo>
                  <a:lnTo>
                    <a:pt x="381934" y="117053"/>
                  </a:lnTo>
                  <a:lnTo>
                    <a:pt x="381934" y="120502"/>
                  </a:lnTo>
                  <a:lnTo>
                    <a:pt x="381934" y="113715"/>
                  </a:lnTo>
                  <a:lnTo>
                    <a:pt x="381934" y="110266"/>
                  </a:lnTo>
                  <a:lnTo>
                    <a:pt x="381934" y="107150"/>
                  </a:lnTo>
                  <a:lnTo>
                    <a:pt x="383551" y="103701"/>
                  </a:lnTo>
                  <a:lnTo>
                    <a:pt x="392491" y="100363"/>
                  </a:lnTo>
                  <a:lnTo>
                    <a:pt x="401335" y="97025"/>
                  </a:lnTo>
                  <a:lnTo>
                    <a:pt x="410275" y="90237"/>
                  </a:lnTo>
                  <a:lnTo>
                    <a:pt x="410275" y="93575"/>
                  </a:lnTo>
                  <a:lnTo>
                    <a:pt x="440803" y="76885"/>
                  </a:lnTo>
                  <a:lnTo>
                    <a:pt x="440803" y="80335"/>
                  </a:lnTo>
                  <a:lnTo>
                    <a:pt x="440803" y="83673"/>
                  </a:lnTo>
                  <a:lnTo>
                    <a:pt x="440803" y="87011"/>
                  </a:lnTo>
                  <a:lnTo>
                    <a:pt x="455354" y="73547"/>
                  </a:lnTo>
                  <a:lnTo>
                    <a:pt x="477418" y="70321"/>
                  </a:lnTo>
                  <a:lnTo>
                    <a:pt x="499482" y="66983"/>
                  </a:lnTo>
                  <a:lnTo>
                    <a:pt x="536287" y="63533"/>
                  </a:lnTo>
                  <a:lnTo>
                    <a:pt x="550838" y="56857"/>
                  </a:lnTo>
                  <a:lnTo>
                    <a:pt x="550838" y="53408"/>
                  </a:lnTo>
                  <a:lnTo>
                    <a:pt x="550838" y="60195"/>
                  </a:lnTo>
                  <a:lnTo>
                    <a:pt x="587643" y="50292"/>
                  </a:lnTo>
                  <a:lnTo>
                    <a:pt x="587643" y="46843"/>
                  </a:lnTo>
                  <a:lnTo>
                    <a:pt x="631771" y="43505"/>
                  </a:lnTo>
                  <a:lnTo>
                    <a:pt x="633293" y="40167"/>
                  </a:lnTo>
                  <a:lnTo>
                    <a:pt x="651172" y="36718"/>
                  </a:lnTo>
                  <a:lnTo>
                    <a:pt x="651172" y="33602"/>
                  </a:lnTo>
                  <a:lnTo>
                    <a:pt x="668956" y="26815"/>
                  </a:lnTo>
                  <a:lnTo>
                    <a:pt x="668956" y="30153"/>
                  </a:lnTo>
                  <a:lnTo>
                    <a:pt x="695775" y="16690"/>
                  </a:lnTo>
                  <a:lnTo>
                    <a:pt x="695775" y="23366"/>
                  </a:lnTo>
                  <a:lnTo>
                    <a:pt x="695775" y="20028"/>
                  </a:lnTo>
                  <a:lnTo>
                    <a:pt x="749224" y="3338"/>
                  </a:lnTo>
                  <a:lnTo>
                    <a:pt x="749224" y="6676"/>
                  </a:lnTo>
                  <a:lnTo>
                    <a:pt x="749224" y="13463"/>
                  </a:lnTo>
                  <a:lnTo>
                    <a:pt x="749224" y="10125"/>
                  </a:lnTo>
                  <a:lnTo>
                    <a:pt x="749224" y="0"/>
                  </a:lnTo>
                </a:path>
              </a:pathLst>
            </a:custGeom>
            <a:ln w="6605">
              <a:solidFill>
                <a:srgbClr val="00BE7E"/>
              </a:solidFill>
            </a:ln>
          </p:spPr>
          <p:txBody>
            <a:bodyPr wrap="square" lIns="0" tIns="0" rIns="0" bIns="0" rtlCol="0"/>
            <a:lstStyle/>
            <a:p>
              <a:endParaRPr/>
            </a:p>
          </p:txBody>
        </p:sp>
        <p:sp>
          <p:nvSpPr>
            <p:cNvPr id="148" name="object 148"/>
            <p:cNvSpPr/>
            <p:nvPr/>
          </p:nvSpPr>
          <p:spPr>
            <a:xfrm>
              <a:off x="9915120" y="2231394"/>
              <a:ext cx="28575" cy="982344"/>
            </a:xfrm>
            <a:custGeom>
              <a:avLst/>
              <a:gdLst/>
              <a:ahLst/>
              <a:cxnLst/>
              <a:rect l="l" t="t" r="r" b="b"/>
              <a:pathLst>
                <a:path w="28575" h="982344">
                  <a:moveTo>
                    <a:pt x="28340" y="982046"/>
                  </a:moveTo>
                  <a:lnTo>
                    <a:pt x="28340" y="0"/>
                  </a:lnTo>
                </a:path>
                <a:path w="28575" h="982344">
                  <a:moveTo>
                    <a:pt x="28340" y="929083"/>
                  </a:moveTo>
                  <a:lnTo>
                    <a:pt x="0" y="929083"/>
                  </a:lnTo>
                </a:path>
              </a:pathLst>
            </a:custGeom>
            <a:ln w="4456">
              <a:solidFill>
                <a:srgbClr val="000000"/>
              </a:solidFill>
            </a:ln>
          </p:spPr>
          <p:txBody>
            <a:bodyPr wrap="square" lIns="0" tIns="0" rIns="0" bIns="0" rtlCol="0"/>
            <a:lstStyle/>
            <a:p>
              <a:endParaRPr/>
            </a:p>
          </p:txBody>
        </p:sp>
        <p:sp>
          <p:nvSpPr>
            <p:cNvPr id="149" name="object 149"/>
            <p:cNvSpPr/>
            <p:nvPr/>
          </p:nvSpPr>
          <p:spPr>
            <a:xfrm>
              <a:off x="9863670" y="3132661"/>
              <a:ext cx="32384" cy="59055"/>
            </a:xfrm>
            <a:custGeom>
              <a:avLst/>
              <a:gdLst/>
              <a:ahLst/>
              <a:cxnLst/>
              <a:rect l="l" t="t" r="r" b="b"/>
              <a:pathLst>
                <a:path w="32384" h="59055">
                  <a:moveTo>
                    <a:pt x="18735" y="0"/>
                  </a:moveTo>
                  <a:lnTo>
                    <a:pt x="12458" y="0"/>
                  </a:lnTo>
                  <a:lnTo>
                    <a:pt x="9510" y="1112"/>
                  </a:lnTo>
                  <a:lnTo>
                    <a:pt x="0" y="22587"/>
                  </a:lnTo>
                  <a:lnTo>
                    <a:pt x="0" y="40167"/>
                  </a:lnTo>
                  <a:lnTo>
                    <a:pt x="1616" y="47956"/>
                  </a:lnTo>
                  <a:lnTo>
                    <a:pt x="5080" y="53074"/>
                  </a:lnTo>
                  <a:lnTo>
                    <a:pt x="7608" y="56746"/>
                  </a:lnTo>
                  <a:lnTo>
                    <a:pt x="11317" y="58749"/>
                  </a:lnTo>
                  <a:lnTo>
                    <a:pt x="19686" y="58749"/>
                  </a:lnTo>
                  <a:lnTo>
                    <a:pt x="22634" y="57636"/>
                  </a:lnTo>
                  <a:lnTo>
                    <a:pt x="25012" y="55411"/>
                  </a:lnTo>
                  <a:lnTo>
                    <a:pt x="27389" y="53074"/>
                  </a:lnTo>
                  <a:lnTo>
                    <a:pt x="13314" y="52963"/>
                  </a:lnTo>
                  <a:lnTo>
                    <a:pt x="10936" y="51405"/>
                  </a:lnTo>
                  <a:lnTo>
                    <a:pt x="9034" y="48290"/>
                  </a:lnTo>
                  <a:lnTo>
                    <a:pt x="7227" y="45174"/>
                  </a:lnTo>
                  <a:lnTo>
                    <a:pt x="6276" y="38832"/>
                  </a:lnTo>
                  <a:lnTo>
                    <a:pt x="6403" y="19138"/>
                  </a:lnTo>
                  <a:lnTo>
                    <a:pt x="7322" y="13463"/>
                  </a:lnTo>
                  <a:lnTo>
                    <a:pt x="9320" y="10014"/>
                  </a:lnTo>
                  <a:lnTo>
                    <a:pt x="11031" y="7232"/>
                  </a:lnTo>
                  <a:lnTo>
                    <a:pt x="13219" y="5897"/>
                  </a:lnTo>
                  <a:lnTo>
                    <a:pt x="27199" y="5897"/>
                  </a:lnTo>
                  <a:lnTo>
                    <a:pt x="26628" y="4895"/>
                  </a:lnTo>
                  <a:lnTo>
                    <a:pt x="25012" y="3115"/>
                  </a:lnTo>
                  <a:lnTo>
                    <a:pt x="21017" y="667"/>
                  </a:lnTo>
                  <a:lnTo>
                    <a:pt x="18735" y="0"/>
                  </a:lnTo>
                  <a:close/>
                </a:path>
                <a:path w="32384" h="59055">
                  <a:moveTo>
                    <a:pt x="27199" y="5897"/>
                  </a:moveTo>
                  <a:lnTo>
                    <a:pt x="18830" y="5897"/>
                  </a:lnTo>
                  <a:lnTo>
                    <a:pt x="21208" y="7454"/>
                  </a:lnTo>
                  <a:lnTo>
                    <a:pt x="23015" y="10570"/>
                  </a:lnTo>
                  <a:lnTo>
                    <a:pt x="24917" y="13685"/>
                  </a:lnTo>
                  <a:lnTo>
                    <a:pt x="25749" y="19138"/>
                  </a:lnTo>
                  <a:lnTo>
                    <a:pt x="25868" y="38832"/>
                  </a:lnTo>
                  <a:lnTo>
                    <a:pt x="24917" y="45063"/>
                  </a:lnTo>
                  <a:lnTo>
                    <a:pt x="23015" y="48290"/>
                  </a:lnTo>
                  <a:lnTo>
                    <a:pt x="21208" y="51405"/>
                  </a:lnTo>
                  <a:lnTo>
                    <a:pt x="18830" y="52963"/>
                  </a:lnTo>
                  <a:lnTo>
                    <a:pt x="27448" y="52963"/>
                  </a:lnTo>
                  <a:lnTo>
                    <a:pt x="29101" y="49847"/>
                  </a:lnTo>
                  <a:lnTo>
                    <a:pt x="30523" y="45063"/>
                  </a:lnTo>
                  <a:lnTo>
                    <a:pt x="31479" y="41614"/>
                  </a:lnTo>
                  <a:lnTo>
                    <a:pt x="32144" y="36161"/>
                  </a:lnTo>
                  <a:lnTo>
                    <a:pt x="32052" y="22587"/>
                  </a:lnTo>
                  <a:lnTo>
                    <a:pt x="31764" y="19138"/>
                  </a:lnTo>
                  <a:lnTo>
                    <a:pt x="30242" y="12461"/>
                  </a:lnTo>
                  <a:lnTo>
                    <a:pt x="29196" y="9569"/>
                  </a:lnTo>
                  <a:lnTo>
                    <a:pt x="27960" y="7232"/>
                  </a:lnTo>
                  <a:lnTo>
                    <a:pt x="27199" y="5897"/>
                  </a:lnTo>
                  <a:close/>
                </a:path>
              </a:pathLst>
            </a:custGeom>
            <a:solidFill>
              <a:srgbClr val="000000"/>
            </a:solidFill>
          </p:spPr>
          <p:txBody>
            <a:bodyPr wrap="square" lIns="0" tIns="0" rIns="0" bIns="0" rtlCol="0"/>
            <a:lstStyle/>
            <a:p>
              <a:endParaRPr/>
            </a:p>
          </p:txBody>
        </p:sp>
        <p:sp>
          <p:nvSpPr>
            <p:cNvPr id="150" name="object 150"/>
            <p:cNvSpPr/>
            <p:nvPr/>
          </p:nvSpPr>
          <p:spPr>
            <a:xfrm>
              <a:off x="9915120" y="2985342"/>
              <a:ext cx="28575" cy="0"/>
            </a:xfrm>
            <a:custGeom>
              <a:avLst/>
              <a:gdLst/>
              <a:ahLst/>
              <a:cxnLst/>
              <a:rect l="l" t="t" r="r" b="b"/>
              <a:pathLst>
                <a:path w="28575">
                  <a:moveTo>
                    <a:pt x="28340" y="0"/>
                  </a:moveTo>
                  <a:lnTo>
                    <a:pt x="0" y="0"/>
                  </a:lnTo>
                </a:path>
              </a:pathLst>
            </a:custGeom>
            <a:ln w="4805">
              <a:solidFill>
                <a:srgbClr val="000000"/>
              </a:solidFill>
            </a:ln>
          </p:spPr>
          <p:txBody>
            <a:bodyPr wrap="square" lIns="0" tIns="0" rIns="0" bIns="0" rtlCol="0"/>
            <a:lstStyle/>
            <a:p>
              <a:endParaRPr/>
            </a:p>
          </p:txBody>
        </p:sp>
        <p:sp>
          <p:nvSpPr>
            <p:cNvPr id="151" name="object 151"/>
            <p:cNvSpPr/>
            <p:nvPr/>
          </p:nvSpPr>
          <p:spPr>
            <a:xfrm>
              <a:off x="9847693" y="2957526"/>
              <a:ext cx="48260" cy="57785"/>
            </a:xfrm>
            <a:custGeom>
              <a:avLst/>
              <a:gdLst/>
              <a:ahLst/>
              <a:cxnLst/>
              <a:rect l="l" t="t" r="r" b="b"/>
              <a:pathLst>
                <a:path w="48259" h="57785">
                  <a:moveTo>
                    <a:pt x="6847" y="49736"/>
                  </a:moveTo>
                  <a:lnTo>
                    <a:pt x="0" y="49736"/>
                  </a:lnTo>
                  <a:lnTo>
                    <a:pt x="0" y="57747"/>
                  </a:lnTo>
                  <a:lnTo>
                    <a:pt x="6847" y="57747"/>
                  </a:lnTo>
                  <a:lnTo>
                    <a:pt x="6847" y="49736"/>
                  </a:lnTo>
                  <a:close/>
                </a:path>
                <a:path w="48259" h="57785">
                  <a:moveTo>
                    <a:pt x="44983" y="5897"/>
                  </a:moveTo>
                  <a:lnTo>
                    <a:pt x="35188" y="5897"/>
                  </a:lnTo>
                  <a:lnTo>
                    <a:pt x="37470" y="6787"/>
                  </a:lnTo>
                  <a:lnTo>
                    <a:pt x="39283" y="8901"/>
                  </a:lnTo>
                  <a:lnTo>
                    <a:pt x="40894" y="10681"/>
                  </a:lnTo>
                  <a:lnTo>
                    <a:pt x="41750" y="13018"/>
                  </a:lnTo>
                  <a:lnTo>
                    <a:pt x="41750" y="18470"/>
                  </a:lnTo>
                  <a:lnTo>
                    <a:pt x="40799" y="21363"/>
                  </a:lnTo>
                  <a:lnTo>
                    <a:pt x="36995" y="27371"/>
                  </a:lnTo>
                  <a:lnTo>
                    <a:pt x="33381" y="31377"/>
                  </a:lnTo>
                  <a:lnTo>
                    <a:pt x="28055" y="36495"/>
                  </a:lnTo>
                  <a:lnTo>
                    <a:pt x="24631" y="39833"/>
                  </a:lnTo>
                  <a:lnTo>
                    <a:pt x="21968" y="42726"/>
                  </a:lnTo>
                  <a:lnTo>
                    <a:pt x="20161" y="45285"/>
                  </a:lnTo>
                  <a:lnTo>
                    <a:pt x="18354" y="47733"/>
                  </a:lnTo>
                  <a:lnTo>
                    <a:pt x="17023" y="50292"/>
                  </a:lnTo>
                  <a:lnTo>
                    <a:pt x="16167" y="52852"/>
                  </a:lnTo>
                  <a:lnTo>
                    <a:pt x="15692" y="54409"/>
                  </a:lnTo>
                  <a:lnTo>
                    <a:pt x="15406" y="56078"/>
                  </a:lnTo>
                  <a:lnTo>
                    <a:pt x="15501" y="57747"/>
                  </a:lnTo>
                  <a:lnTo>
                    <a:pt x="48027" y="57747"/>
                  </a:lnTo>
                  <a:lnTo>
                    <a:pt x="48027" y="50960"/>
                  </a:lnTo>
                  <a:lnTo>
                    <a:pt x="23870" y="50960"/>
                  </a:lnTo>
                  <a:lnTo>
                    <a:pt x="24536" y="49736"/>
                  </a:lnTo>
                  <a:lnTo>
                    <a:pt x="25392" y="48401"/>
                  </a:lnTo>
                  <a:lnTo>
                    <a:pt x="27484" y="45953"/>
                  </a:lnTo>
                  <a:lnTo>
                    <a:pt x="29767" y="43505"/>
                  </a:lnTo>
                  <a:lnTo>
                    <a:pt x="37756" y="35605"/>
                  </a:lnTo>
                  <a:lnTo>
                    <a:pt x="40799" y="32267"/>
                  </a:lnTo>
                  <a:lnTo>
                    <a:pt x="44603" y="27371"/>
                  </a:lnTo>
                  <a:lnTo>
                    <a:pt x="45934" y="25035"/>
                  </a:lnTo>
                  <a:lnTo>
                    <a:pt x="46695" y="22809"/>
                  </a:lnTo>
                  <a:lnTo>
                    <a:pt x="47551" y="20584"/>
                  </a:lnTo>
                  <a:lnTo>
                    <a:pt x="47895" y="18470"/>
                  </a:lnTo>
                  <a:lnTo>
                    <a:pt x="47848" y="11238"/>
                  </a:lnTo>
                  <a:lnTo>
                    <a:pt x="46505" y="7677"/>
                  </a:lnTo>
                  <a:lnTo>
                    <a:pt x="44983" y="5897"/>
                  </a:lnTo>
                  <a:close/>
                </a:path>
                <a:path w="48259" h="57785">
                  <a:moveTo>
                    <a:pt x="37280" y="0"/>
                  </a:moveTo>
                  <a:lnTo>
                    <a:pt x="27960" y="0"/>
                  </a:lnTo>
                  <a:lnTo>
                    <a:pt x="24156" y="1446"/>
                  </a:lnTo>
                  <a:lnTo>
                    <a:pt x="21398" y="4228"/>
                  </a:lnTo>
                  <a:lnTo>
                    <a:pt x="18640" y="7121"/>
                  </a:lnTo>
                  <a:lnTo>
                    <a:pt x="17023" y="11238"/>
                  </a:lnTo>
                  <a:lnTo>
                    <a:pt x="16643" y="16690"/>
                  </a:lnTo>
                  <a:lnTo>
                    <a:pt x="22824" y="17357"/>
                  </a:lnTo>
                  <a:lnTo>
                    <a:pt x="22824" y="13797"/>
                  </a:lnTo>
                  <a:lnTo>
                    <a:pt x="23775" y="11015"/>
                  </a:lnTo>
                  <a:lnTo>
                    <a:pt x="25582" y="8790"/>
                  </a:lnTo>
                  <a:lnTo>
                    <a:pt x="27199" y="6898"/>
                  </a:lnTo>
                  <a:lnTo>
                    <a:pt x="29577" y="5897"/>
                  </a:lnTo>
                  <a:lnTo>
                    <a:pt x="44983" y="5897"/>
                  </a:lnTo>
                  <a:lnTo>
                    <a:pt x="43842" y="4561"/>
                  </a:lnTo>
                  <a:lnTo>
                    <a:pt x="41084" y="1557"/>
                  </a:lnTo>
                  <a:lnTo>
                    <a:pt x="37280" y="0"/>
                  </a:lnTo>
                  <a:close/>
                </a:path>
              </a:pathLst>
            </a:custGeom>
            <a:solidFill>
              <a:srgbClr val="000000"/>
            </a:solidFill>
          </p:spPr>
          <p:txBody>
            <a:bodyPr wrap="square" lIns="0" tIns="0" rIns="0" bIns="0" rtlCol="0"/>
            <a:lstStyle/>
            <a:p>
              <a:endParaRPr/>
            </a:p>
          </p:txBody>
        </p:sp>
        <p:sp>
          <p:nvSpPr>
            <p:cNvPr id="152" name="object 152"/>
            <p:cNvSpPr/>
            <p:nvPr/>
          </p:nvSpPr>
          <p:spPr>
            <a:xfrm>
              <a:off x="9915120" y="2810096"/>
              <a:ext cx="28575" cy="0"/>
            </a:xfrm>
            <a:custGeom>
              <a:avLst/>
              <a:gdLst/>
              <a:ahLst/>
              <a:cxnLst/>
              <a:rect l="l" t="t" r="r" b="b"/>
              <a:pathLst>
                <a:path w="28575">
                  <a:moveTo>
                    <a:pt x="28340" y="0"/>
                  </a:moveTo>
                  <a:lnTo>
                    <a:pt x="0" y="0"/>
                  </a:lnTo>
                </a:path>
              </a:pathLst>
            </a:custGeom>
            <a:ln w="4805">
              <a:solidFill>
                <a:srgbClr val="000000"/>
              </a:solidFill>
            </a:ln>
          </p:spPr>
          <p:txBody>
            <a:bodyPr wrap="square" lIns="0" tIns="0" rIns="0" bIns="0" rtlCol="0"/>
            <a:lstStyle/>
            <a:p>
              <a:endParaRPr/>
            </a:p>
          </p:txBody>
        </p:sp>
        <p:sp>
          <p:nvSpPr>
            <p:cNvPr id="153" name="object 153"/>
            <p:cNvSpPr/>
            <p:nvPr/>
          </p:nvSpPr>
          <p:spPr>
            <a:xfrm>
              <a:off x="9847693" y="2782502"/>
              <a:ext cx="48895" cy="57785"/>
            </a:xfrm>
            <a:custGeom>
              <a:avLst/>
              <a:gdLst/>
              <a:ahLst/>
              <a:cxnLst/>
              <a:rect l="l" t="t" r="r" b="b"/>
              <a:pathLst>
                <a:path w="48895" h="57785">
                  <a:moveTo>
                    <a:pt x="6847" y="49514"/>
                  </a:moveTo>
                  <a:lnTo>
                    <a:pt x="0" y="49514"/>
                  </a:lnTo>
                  <a:lnTo>
                    <a:pt x="0" y="57525"/>
                  </a:lnTo>
                  <a:lnTo>
                    <a:pt x="6847" y="57525"/>
                  </a:lnTo>
                  <a:lnTo>
                    <a:pt x="6847" y="49514"/>
                  </a:lnTo>
                  <a:close/>
                </a:path>
                <a:path w="48895" h="57785">
                  <a:moveTo>
                    <a:pt x="41655" y="43728"/>
                  </a:moveTo>
                  <a:lnTo>
                    <a:pt x="35663" y="43728"/>
                  </a:lnTo>
                  <a:lnTo>
                    <a:pt x="35663" y="57525"/>
                  </a:lnTo>
                  <a:lnTo>
                    <a:pt x="41655" y="57525"/>
                  </a:lnTo>
                  <a:lnTo>
                    <a:pt x="41655" y="43728"/>
                  </a:lnTo>
                  <a:close/>
                </a:path>
                <a:path w="48895" h="57785">
                  <a:moveTo>
                    <a:pt x="41655" y="0"/>
                  </a:moveTo>
                  <a:lnTo>
                    <a:pt x="36709" y="0"/>
                  </a:lnTo>
                  <a:lnTo>
                    <a:pt x="14265" y="37274"/>
                  </a:lnTo>
                  <a:lnTo>
                    <a:pt x="14265" y="43728"/>
                  </a:lnTo>
                  <a:lnTo>
                    <a:pt x="48312" y="43728"/>
                  </a:lnTo>
                  <a:lnTo>
                    <a:pt x="48312" y="37274"/>
                  </a:lnTo>
                  <a:lnTo>
                    <a:pt x="20257" y="37274"/>
                  </a:lnTo>
                  <a:lnTo>
                    <a:pt x="35663" y="11349"/>
                  </a:lnTo>
                  <a:lnTo>
                    <a:pt x="41655" y="11349"/>
                  </a:lnTo>
                  <a:lnTo>
                    <a:pt x="41655" y="0"/>
                  </a:lnTo>
                  <a:close/>
                </a:path>
                <a:path w="48895" h="57785">
                  <a:moveTo>
                    <a:pt x="41655" y="11349"/>
                  </a:moveTo>
                  <a:lnTo>
                    <a:pt x="35663" y="11349"/>
                  </a:lnTo>
                  <a:lnTo>
                    <a:pt x="35663" y="37274"/>
                  </a:lnTo>
                  <a:lnTo>
                    <a:pt x="41655" y="37274"/>
                  </a:lnTo>
                  <a:lnTo>
                    <a:pt x="41655" y="11349"/>
                  </a:lnTo>
                  <a:close/>
                </a:path>
              </a:pathLst>
            </a:custGeom>
            <a:solidFill>
              <a:srgbClr val="000000"/>
            </a:solidFill>
          </p:spPr>
          <p:txBody>
            <a:bodyPr wrap="square" lIns="0" tIns="0" rIns="0" bIns="0" rtlCol="0"/>
            <a:lstStyle/>
            <a:p>
              <a:endParaRPr/>
            </a:p>
          </p:txBody>
        </p:sp>
        <p:sp>
          <p:nvSpPr>
            <p:cNvPr id="154" name="object 154"/>
            <p:cNvSpPr/>
            <p:nvPr/>
          </p:nvSpPr>
          <p:spPr>
            <a:xfrm>
              <a:off x="9915120" y="2634739"/>
              <a:ext cx="28575" cy="0"/>
            </a:xfrm>
            <a:custGeom>
              <a:avLst/>
              <a:gdLst/>
              <a:ahLst/>
              <a:cxnLst/>
              <a:rect l="l" t="t" r="r" b="b"/>
              <a:pathLst>
                <a:path w="28575">
                  <a:moveTo>
                    <a:pt x="28340" y="0"/>
                  </a:moveTo>
                  <a:lnTo>
                    <a:pt x="0" y="0"/>
                  </a:lnTo>
                </a:path>
              </a:pathLst>
            </a:custGeom>
            <a:ln w="4805">
              <a:solidFill>
                <a:srgbClr val="000000"/>
              </a:solidFill>
            </a:ln>
          </p:spPr>
          <p:txBody>
            <a:bodyPr wrap="square" lIns="0" tIns="0" rIns="0" bIns="0" rtlCol="0"/>
            <a:lstStyle/>
            <a:p>
              <a:endParaRPr/>
            </a:p>
          </p:txBody>
        </p:sp>
        <p:sp>
          <p:nvSpPr>
            <p:cNvPr id="155" name="object 155"/>
            <p:cNvSpPr/>
            <p:nvPr/>
          </p:nvSpPr>
          <p:spPr>
            <a:xfrm>
              <a:off x="9847693" y="2606922"/>
              <a:ext cx="48895" cy="59055"/>
            </a:xfrm>
            <a:custGeom>
              <a:avLst/>
              <a:gdLst/>
              <a:ahLst/>
              <a:cxnLst/>
              <a:rect l="l" t="t" r="r" b="b"/>
              <a:pathLst>
                <a:path w="48895" h="59055">
                  <a:moveTo>
                    <a:pt x="6847" y="49736"/>
                  </a:moveTo>
                  <a:lnTo>
                    <a:pt x="0" y="49736"/>
                  </a:lnTo>
                  <a:lnTo>
                    <a:pt x="0" y="57747"/>
                  </a:lnTo>
                  <a:lnTo>
                    <a:pt x="6847" y="57747"/>
                  </a:lnTo>
                  <a:lnTo>
                    <a:pt x="6847" y="49736"/>
                  </a:lnTo>
                  <a:close/>
                </a:path>
                <a:path w="48895" h="59055">
                  <a:moveTo>
                    <a:pt x="37470" y="0"/>
                  </a:moveTo>
                  <a:lnTo>
                    <a:pt x="28435" y="0"/>
                  </a:lnTo>
                  <a:lnTo>
                    <a:pt x="24346" y="2225"/>
                  </a:lnTo>
                  <a:lnTo>
                    <a:pt x="21303" y="6564"/>
                  </a:lnTo>
                  <a:lnTo>
                    <a:pt x="17784" y="11683"/>
                  </a:lnTo>
                  <a:lnTo>
                    <a:pt x="15977" y="19694"/>
                  </a:lnTo>
                  <a:lnTo>
                    <a:pt x="15977" y="40835"/>
                  </a:lnTo>
                  <a:lnTo>
                    <a:pt x="17594" y="47956"/>
                  </a:lnTo>
                  <a:lnTo>
                    <a:pt x="20815" y="52406"/>
                  </a:lnTo>
                  <a:lnTo>
                    <a:pt x="23966" y="56635"/>
                  </a:lnTo>
                  <a:lnTo>
                    <a:pt x="28055" y="58749"/>
                  </a:lnTo>
                  <a:lnTo>
                    <a:pt x="36044" y="58749"/>
                  </a:lnTo>
                  <a:lnTo>
                    <a:pt x="38611" y="57970"/>
                  </a:lnTo>
                  <a:lnTo>
                    <a:pt x="40989" y="56301"/>
                  </a:lnTo>
                  <a:lnTo>
                    <a:pt x="43272" y="54632"/>
                  </a:lnTo>
                  <a:lnTo>
                    <a:pt x="44630" y="52963"/>
                  </a:lnTo>
                  <a:lnTo>
                    <a:pt x="31193" y="52963"/>
                  </a:lnTo>
                  <a:lnTo>
                    <a:pt x="29577" y="52406"/>
                  </a:lnTo>
                  <a:lnTo>
                    <a:pt x="27960" y="51183"/>
                  </a:lnTo>
                  <a:lnTo>
                    <a:pt x="26343" y="50070"/>
                  </a:lnTo>
                  <a:lnTo>
                    <a:pt x="25107" y="48401"/>
                  </a:lnTo>
                  <a:lnTo>
                    <a:pt x="23395" y="43950"/>
                  </a:lnTo>
                  <a:lnTo>
                    <a:pt x="22919" y="41614"/>
                  </a:lnTo>
                  <a:lnTo>
                    <a:pt x="22919" y="35383"/>
                  </a:lnTo>
                  <a:lnTo>
                    <a:pt x="23870" y="32378"/>
                  </a:lnTo>
                  <a:lnTo>
                    <a:pt x="25773" y="30153"/>
                  </a:lnTo>
                  <a:lnTo>
                    <a:pt x="27403" y="28150"/>
                  </a:lnTo>
                  <a:lnTo>
                    <a:pt x="21968" y="28150"/>
                  </a:lnTo>
                  <a:lnTo>
                    <a:pt x="22092" y="22142"/>
                  </a:lnTo>
                  <a:lnTo>
                    <a:pt x="31384" y="5785"/>
                  </a:lnTo>
                  <a:lnTo>
                    <a:pt x="45112" y="5785"/>
                  </a:lnTo>
                  <a:lnTo>
                    <a:pt x="43176" y="3783"/>
                  </a:lnTo>
                  <a:lnTo>
                    <a:pt x="40704" y="1335"/>
                  </a:lnTo>
                  <a:lnTo>
                    <a:pt x="37470" y="0"/>
                  </a:lnTo>
                  <a:close/>
                </a:path>
                <a:path w="48895" h="59055">
                  <a:moveTo>
                    <a:pt x="45051" y="26704"/>
                  </a:moveTo>
                  <a:lnTo>
                    <a:pt x="35473" y="26704"/>
                  </a:lnTo>
                  <a:lnTo>
                    <a:pt x="37756" y="27816"/>
                  </a:lnTo>
                  <a:lnTo>
                    <a:pt x="39562" y="30153"/>
                  </a:lnTo>
                  <a:lnTo>
                    <a:pt x="41369" y="32378"/>
                  </a:lnTo>
                  <a:lnTo>
                    <a:pt x="42255" y="35383"/>
                  </a:lnTo>
                  <a:lnTo>
                    <a:pt x="42225" y="43950"/>
                  </a:lnTo>
                  <a:lnTo>
                    <a:pt x="41369" y="46954"/>
                  </a:lnTo>
                  <a:lnTo>
                    <a:pt x="39562" y="49291"/>
                  </a:lnTo>
                  <a:lnTo>
                    <a:pt x="37756" y="51739"/>
                  </a:lnTo>
                  <a:lnTo>
                    <a:pt x="35473" y="52963"/>
                  </a:lnTo>
                  <a:lnTo>
                    <a:pt x="44630" y="52963"/>
                  </a:lnTo>
                  <a:lnTo>
                    <a:pt x="45174" y="52295"/>
                  </a:lnTo>
                  <a:lnTo>
                    <a:pt x="47836" y="46064"/>
                  </a:lnTo>
                  <a:lnTo>
                    <a:pt x="48502" y="42726"/>
                  </a:lnTo>
                  <a:lnTo>
                    <a:pt x="48502" y="33602"/>
                  </a:lnTo>
                  <a:lnTo>
                    <a:pt x="47076" y="29152"/>
                  </a:lnTo>
                  <a:lnTo>
                    <a:pt x="45051" y="26704"/>
                  </a:lnTo>
                  <a:close/>
                </a:path>
                <a:path w="48895" h="59055">
                  <a:moveTo>
                    <a:pt x="37946" y="20473"/>
                  </a:moveTo>
                  <a:lnTo>
                    <a:pt x="31669" y="20473"/>
                  </a:lnTo>
                  <a:lnTo>
                    <a:pt x="29482" y="21140"/>
                  </a:lnTo>
                  <a:lnTo>
                    <a:pt x="27294" y="22364"/>
                  </a:lnTo>
                  <a:lnTo>
                    <a:pt x="25202" y="23588"/>
                  </a:lnTo>
                  <a:lnTo>
                    <a:pt x="23490" y="25480"/>
                  </a:lnTo>
                  <a:lnTo>
                    <a:pt x="21968" y="28150"/>
                  </a:lnTo>
                  <a:lnTo>
                    <a:pt x="27403" y="28150"/>
                  </a:lnTo>
                  <a:lnTo>
                    <a:pt x="27675" y="27816"/>
                  </a:lnTo>
                  <a:lnTo>
                    <a:pt x="29957" y="26704"/>
                  </a:lnTo>
                  <a:lnTo>
                    <a:pt x="45051" y="26704"/>
                  </a:lnTo>
                  <a:lnTo>
                    <a:pt x="44223" y="25702"/>
                  </a:lnTo>
                  <a:lnTo>
                    <a:pt x="41369" y="22142"/>
                  </a:lnTo>
                  <a:lnTo>
                    <a:pt x="37946" y="20473"/>
                  </a:lnTo>
                  <a:close/>
                </a:path>
                <a:path w="48895" h="59055">
                  <a:moveTo>
                    <a:pt x="45112" y="5785"/>
                  </a:moveTo>
                  <a:lnTo>
                    <a:pt x="35663" y="5785"/>
                  </a:lnTo>
                  <a:lnTo>
                    <a:pt x="37660" y="6787"/>
                  </a:lnTo>
                  <a:lnTo>
                    <a:pt x="39277" y="8790"/>
                  </a:lnTo>
                  <a:lnTo>
                    <a:pt x="40323" y="10125"/>
                  </a:lnTo>
                  <a:lnTo>
                    <a:pt x="41084" y="12128"/>
                  </a:lnTo>
                  <a:lnTo>
                    <a:pt x="41560" y="14909"/>
                  </a:lnTo>
                  <a:lnTo>
                    <a:pt x="47551" y="14353"/>
                  </a:lnTo>
                  <a:lnTo>
                    <a:pt x="47076" y="9902"/>
                  </a:lnTo>
                  <a:lnTo>
                    <a:pt x="45649" y="6342"/>
                  </a:lnTo>
                  <a:lnTo>
                    <a:pt x="45112" y="5785"/>
                  </a:lnTo>
                  <a:close/>
                </a:path>
              </a:pathLst>
            </a:custGeom>
            <a:solidFill>
              <a:srgbClr val="000000"/>
            </a:solidFill>
          </p:spPr>
          <p:txBody>
            <a:bodyPr wrap="square" lIns="0" tIns="0" rIns="0" bIns="0" rtlCol="0"/>
            <a:lstStyle/>
            <a:p>
              <a:endParaRPr/>
            </a:p>
          </p:txBody>
        </p:sp>
        <p:sp>
          <p:nvSpPr>
            <p:cNvPr id="156" name="object 156"/>
            <p:cNvSpPr/>
            <p:nvPr/>
          </p:nvSpPr>
          <p:spPr>
            <a:xfrm>
              <a:off x="9915120" y="2459604"/>
              <a:ext cx="28575" cy="0"/>
            </a:xfrm>
            <a:custGeom>
              <a:avLst/>
              <a:gdLst/>
              <a:ahLst/>
              <a:cxnLst/>
              <a:rect l="l" t="t" r="r" b="b"/>
              <a:pathLst>
                <a:path w="28575">
                  <a:moveTo>
                    <a:pt x="28340" y="0"/>
                  </a:moveTo>
                  <a:lnTo>
                    <a:pt x="0" y="0"/>
                  </a:lnTo>
                </a:path>
              </a:pathLst>
            </a:custGeom>
            <a:ln w="4805">
              <a:solidFill>
                <a:srgbClr val="000000"/>
              </a:solidFill>
            </a:ln>
          </p:spPr>
          <p:txBody>
            <a:bodyPr wrap="square" lIns="0" tIns="0" rIns="0" bIns="0" rtlCol="0"/>
            <a:lstStyle/>
            <a:p>
              <a:endParaRPr/>
            </a:p>
          </p:txBody>
        </p:sp>
        <p:sp>
          <p:nvSpPr>
            <p:cNvPr id="157" name="object 157"/>
            <p:cNvSpPr/>
            <p:nvPr/>
          </p:nvSpPr>
          <p:spPr>
            <a:xfrm>
              <a:off x="9847693" y="2431787"/>
              <a:ext cx="48895" cy="59055"/>
            </a:xfrm>
            <a:custGeom>
              <a:avLst/>
              <a:gdLst/>
              <a:ahLst/>
              <a:cxnLst/>
              <a:rect l="l" t="t" r="r" b="b"/>
              <a:pathLst>
                <a:path w="48895" h="59055">
                  <a:moveTo>
                    <a:pt x="6847" y="49736"/>
                  </a:moveTo>
                  <a:lnTo>
                    <a:pt x="0" y="49736"/>
                  </a:lnTo>
                  <a:lnTo>
                    <a:pt x="0" y="57747"/>
                  </a:lnTo>
                  <a:lnTo>
                    <a:pt x="6847" y="57747"/>
                  </a:lnTo>
                  <a:lnTo>
                    <a:pt x="6847" y="49736"/>
                  </a:lnTo>
                  <a:close/>
                </a:path>
                <a:path w="48895" h="59055">
                  <a:moveTo>
                    <a:pt x="36614" y="0"/>
                  </a:moveTo>
                  <a:lnTo>
                    <a:pt x="28055" y="0"/>
                  </a:lnTo>
                  <a:lnTo>
                    <a:pt x="24631" y="1446"/>
                  </a:lnTo>
                  <a:lnTo>
                    <a:pt x="22063" y="4339"/>
                  </a:lnTo>
                  <a:lnTo>
                    <a:pt x="19496" y="7121"/>
                  </a:lnTo>
                  <a:lnTo>
                    <a:pt x="18164" y="10681"/>
                  </a:lnTo>
                  <a:lnTo>
                    <a:pt x="18164" y="17691"/>
                  </a:lnTo>
                  <a:lnTo>
                    <a:pt x="18735" y="20028"/>
                  </a:lnTo>
                  <a:lnTo>
                    <a:pt x="21208" y="24033"/>
                  </a:lnTo>
                  <a:lnTo>
                    <a:pt x="23015" y="25480"/>
                  </a:lnTo>
                  <a:lnTo>
                    <a:pt x="25582" y="26592"/>
                  </a:lnTo>
                  <a:lnTo>
                    <a:pt x="22539" y="27483"/>
                  </a:lnTo>
                  <a:lnTo>
                    <a:pt x="20257" y="29263"/>
                  </a:lnTo>
                  <a:lnTo>
                    <a:pt x="18640" y="31711"/>
                  </a:lnTo>
                  <a:lnTo>
                    <a:pt x="17023" y="34270"/>
                  </a:lnTo>
                  <a:lnTo>
                    <a:pt x="16167" y="37385"/>
                  </a:lnTo>
                  <a:lnTo>
                    <a:pt x="16207" y="46287"/>
                  </a:lnTo>
                  <a:lnTo>
                    <a:pt x="17689" y="50404"/>
                  </a:lnTo>
                  <a:lnTo>
                    <a:pt x="23585" y="57080"/>
                  </a:lnTo>
                  <a:lnTo>
                    <a:pt x="27579" y="58749"/>
                  </a:lnTo>
                  <a:lnTo>
                    <a:pt x="37280" y="58749"/>
                  </a:lnTo>
                  <a:lnTo>
                    <a:pt x="41179" y="57080"/>
                  </a:lnTo>
                  <a:lnTo>
                    <a:pt x="44815" y="52963"/>
                  </a:lnTo>
                  <a:lnTo>
                    <a:pt x="30623" y="52963"/>
                  </a:lnTo>
                  <a:lnTo>
                    <a:pt x="28911" y="52406"/>
                  </a:lnTo>
                  <a:lnTo>
                    <a:pt x="22444" y="43171"/>
                  </a:lnTo>
                  <a:lnTo>
                    <a:pt x="22478" y="37830"/>
                  </a:lnTo>
                  <a:lnTo>
                    <a:pt x="23300" y="35160"/>
                  </a:lnTo>
                  <a:lnTo>
                    <a:pt x="27104" y="30709"/>
                  </a:lnTo>
                  <a:lnTo>
                    <a:pt x="29386" y="29708"/>
                  </a:lnTo>
                  <a:lnTo>
                    <a:pt x="44764" y="29708"/>
                  </a:lnTo>
                  <a:lnTo>
                    <a:pt x="42320" y="27705"/>
                  </a:lnTo>
                  <a:lnTo>
                    <a:pt x="39372" y="26592"/>
                  </a:lnTo>
                  <a:lnTo>
                    <a:pt x="41750" y="25480"/>
                  </a:lnTo>
                  <a:lnTo>
                    <a:pt x="43557" y="24033"/>
                  </a:lnTo>
                  <a:lnTo>
                    <a:pt x="30052" y="23922"/>
                  </a:lnTo>
                  <a:lnTo>
                    <a:pt x="28055" y="23032"/>
                  </a:lnTo>
                  <a:lnTo>
                    <a:pt x="26628" y="21252"/>
                  </a:lnTo>
                  <a:lnTo>
                    <a:pt x="25107" y="19583"/>
                  </a:lnTo>
                  <a:lnTo>
                    <a:pt x="24460" y="17691"/>
                  </a:lnTo>
                  <a:lnTo>
                    <a:pt x="24346" y="12239"/>
                  </a:lnTo>
                  <a:lnTo>
                    <a:pt x="25107" y="10125"/>
                  </a:lnTo>
                  <a:lnTo>
                    <a:pt x="26628" y="8456"/>
                  </a:lnTo>
                  <a:lnTo>
                    <a:pt x="28150" y="6676"/>
                  </a:lnTo>
                  <a:lnTo>
                    <a:pt x="30052" y="5785"/>
                  </a:lnTo>
                  <a:lnTo>
                    <a:pt x="43887" y="5785"/>
                  </a:lnTo>
                  <a:lnTo>
                    <a:pt x="40038" y="1446"/>
                  </a:lnTo>
                  <a:lnTo>
                    <a:pt x="36614" y="0"/>
                  </a:lnTo>
                  <a:close/>
                </a:path>
                <a:path w="48895" h="59055">
                  <a:moveTo>
                    <a:pt x="44764" y="29708"/>
                  </a:moveTo>
                  <a:lnTo>
                    <a:pt x="35188" y="29708"/>
                  </a:lnTo>
                  <a:lnTo>
                    <a:pt x="37565" y="30821"/>
                  </a:lnTo>
                  <a:lnTo>
                    <a:pt x="39562" y="33046"/>
                  </a:lnTo>
                  <a:lnTo>
                    <a:pt x="41465" y="35271"/>
                  </a:lnTo>
                  <a:lnTo>
                    <a:pt x="42340" y="37830"/>
                  </a:lnTo>
                  <a:lnTo>
                    <a:pt x="42416" y="44729"/>
                  </a:lnTo>
                  <a:lnTo>
                    <a:pt x="41465" y="47511"/>
                  </a:lnTo>
                  <a:lnTo>
                    <a:pt x="37756" y="51850"/>
                  </a:lnTo>
                  <a:lnTo>
                    <a:pt x="35378" y="52963"/>
                  </a:lnTo>
                  <a:lnTo>
                    <a:pt x="44815" y="52963"/>
                  </a:lnTo>
                  <a:lnTo>
                    <a:pt x="47076" y="50404"/>
                  </a:lnTo>
                  <a:lnTo>
                    <a:pt x="48597" y="46287"/>
                  </a:lnTo>
                  <a:lnTo>
                    <a:pt x="48489" y="37385"/>
                  </a:lnTo>
                  <a:lnTo>
                    <a:pt x="47836" y="34715"/>
                  </a:lnTo>
                  <a:lnTo>
                    <a:pt x="46220" y="32156"/>
                  </a:lnTo>
                  <a:lnTo>
                    <a:pt x="44764" y="29708"/>
                  </a:lnTo>
                  <a:close/>
                </a:path>
                <a:path w="48895" h="59055">
                  <a:moveTo>
                    <a:pt x="43887" y="5785"/>
                  </a:moveTo>
                  <a:lnTo>
                    <a:pt x="34617" y="5785"/>
                  </a:lnTo>
                  <a:lnTo>
                    <a:pt x="36519" y="6676"/>
                  </a:lnTo>
                  <a:lnTo>
                    <a:pt x="38041" y="8456"/>
                  </a:lnTo>
                  <a:lnTo>
                    <a:pt x="39658" y="10236"/>
                  </a:lnTo>
                  <a:lnTo>
                    <a:pt x="40342" y="12239"/>
                  </a:lnTo>
                  <a:lnTo>
                    <a:pt x="40338" y="17691"/>
                  </a:lnTo>
                  <a:lnTo>
                    <a:pt x="39658" y="19583"/>
                  </a:lnTo>
                  <a:lnTo>
                    <a:pt x="36709" y="23032"/>
                  </a:lnTo>
                  <a:lnTo>
                    <a:pt x="34712" y="23922"/>
                  </a:lnTo>
                  <a:lnTo>
                    <a:pt x="43626" y="23922"/>
                  </a:lnTo>
                  <a:lnTo>
                    <a:pt x="46030" y="20028"/>
                  </a:lnTo>
                  <a:lnTo>
                    <a:pt x="46600" y="17691"/>
                  </a:lnTo>
                  <a:lnTo>
                    <a:pt x="46517" y="10681"/>
                  </a:lnTo>
                  <a:lnTo>
                    <a:pt x="45269" y="7343"/>
                  </a:lnTo>
                  <a:lnTo>
                    <a:pt x="43887" y="5785"/>
                  </a:lnTo>
                  <a:close/>
                </a:path>
              </a:pathLst>
            </a:custGeom>
            <a:solidFill>
              <a:srgbClr val="000000"/>
            </a:solidFill>
          </p:spPr>
          <p:txBody>
            <a:bodyPr wrap="square" lIns="0" tIns="0" rIns="0" bIns="0" rtlCol="0"/>
            <a:lstStyle/>
            <a:p>
              <a:endParaRPr/>
            </a:p>
          </p:txBody>
        </p:sp>
        <p:sp>
          <p:nvSpPr>
            <p:cNvPr id="158" name="object 158"/>
            <p:cNvSpPr/>
            <p:nvPr/>
          </p:nvSpPr>
          <p:spPr>
            <a:xfrm>
              <a:off x="9915120" y="2284358"/>
              <a:ext cx="28575" cy="0"/>
            </a:xfrm>
            <a:custGeom>
              <a:avLst/>
              <a:gdLst/>
              <a:ahLst/>
              <a:cxnLst/>
              <a:rect l="l" t="t" r="r" b="b"/>
              <a:pathLst>
                <a:path w="28575">
                  <a:moveTo>
                    <a:pt x="28340" y="0"/>
                  </a:moveTo>
                  <a:lnTo>
                    <a:pt x="0" y="0"/>
                  </a:lnTo>
                </a:path>
              </a:pathLst>
            </a:custGeom>
            <a:ln w="4805">
              <a:solidFill>
                <a:srgbClr val="000000"/>
              </a:solidFill>
            </a:ln>
          </p:spPr>
          <p:txBody>
            <a:bodyPr wrap="square" lIns="0" tIns="0" rIns="0" bIns="0" rtlCol="0"/>
            <a:lstStyle/>
            <a:p>
              <a:endParaRPr/>
            </a:p>
          </p:txBody>
        </p:sp>
        <p:sp>
          <p:nvSpPr>
            <p:cNvPr id="159" name="object 159"/>
            <p:cNvSpPr/>
            <p:nvPr/>
          </p:nvSpPr>
          <p:spPr>
            <a:xfrm>
              <a:off x="9722053" y="2256548"/>
              <a:ext cx="164465" cy="881380"/>
            </a:xfrm>
            <a:custGeom>
              <a:avLst/>
              <a:gdLst/>
              <a:ahLst/>
              <a:cxnLst/>
              <a:rect l="l" t="t" r="r" b="b"/>
              <a:pathLst>
                <a:path w="164465" h="881380">
                  <a:moveTo>
                    <a:pt x="7797" y="564464"/>
                  </a:moveTo>
                  <a:lnTo>
                    <a:pt x="863" y="564464"/>
                  </a:lnTo>
                  <a:lnTo>
                    <a:pt x="863" y="571576"/>
                  </a:lnTo>
                  <a:lnTo>
                    <a:pt x="7797" y="571576"/>
                  </a:lnTo>
                  <a:lnTo>
                    <a:pt x="7797" y="564464"/>
                  </a:lnTo>
                  <a:close/>
                </a:path>
                <a:path w="164465" h="881380">
                  <a:moveTo>
                    <a:pt x="7797" y="389661"/>
                  </a:moveTo>
                  <a:lnTo>
                    <a:pt x="863" y="389661"/>
                  </a:lnTo>
                  <a:lnTo>
                    <a:pt x="863" y="396671"/>
                  </a:lnTo>
                  <a:lnTo>
                    <a:pt x="7797" y="396671"/>
                  </a:lnTo>
                  <a:lnTo>
                    <a:pt x="7797" y="389661"/>
                  </a:lnTo>
                  <a:close/>
                </a:path>
                <a:path w="164465" h="881380">
                  <a:moveTo>
                    <a:pt x="7797" y="279285"/>
                  </a:moveTo>
                  <a:lnTo>
                    <a:pt x="863" y="279285"/>
                  </a:lnTo>
                  <a:lnTo>
                    <a:pt x="863" y="286296"/>
                  </a:lnTo>
                  <a:lnTo>
                    <a:pt x="7797" y="286296"/>
                  </a:lnTo>
                  <a:lnTo>
                    <a:pt x="7797" y="279285"/>
                  </a:lnTo>
                  <a:close/>
                </a:path>
                <a:path w="164465" h="881380">
                  <a:moveTo>
                    <a:pt x="7797" y="145757"/>
                  </a:moveTo>
                  <a:lnTo>
                    <a:pt x="863" y="145757"/>
                  </a:lnTo>
                  <a:lnTo>
                    <a:pt x="863" y="152882"/>
                  </a:lnTo>
                  <a:lnTo>
                    <a:pt x="7797" y="152882"/>
                  </a:lnTo>
                  <a:lnTo>
                    <a:pt x="7797" y="145757"/>
                  </a:lnTo>
                  <a:close/>
                </a:path>
                <a:path w="164465" h="881380">
                  <a:moveTo>
                    <a:pt x="50025" y="717562"/>
                  </a:moveTo>
                  <a:lnTo>
                    <a:pt x="21501" y="717562"/>
                  </a:lnTo>
                  <a:lnTo>
                    <a:pt x="18542" y="718680"/>
                  </a:lnTo>
                  <a:lnTo>
                    <a:pt x="16548" y="720902"/>
                  </a:lnTo>
                  <a:lnTo>
                    <a:pt x="14643" y="723125"/>
                  </a:lnTo>
                  <a:lnTo>
                    <a:pt x="13601" y="726236"/>
                  </a:lnTo>
                  <a:lnTo>
                    <a:pt x="13601" y="735698"/>
                  </a:lnTo>
                  <a:lnTo>
                    <a:pt x="15697" y="740041"/>
                  </a:lnTo>
                  <a:lnTo>
                    <a:pt x="19875" y="743267"/>
                  </a:lnTo>
                  <a:lnTo>
                    <a:pt x="17881" y="744156"/>
                  </a:lnTo>
                  <a:lnTo>
                    <a:pt x="16357" y="745490"/>
                  </a:lnTo>
                  <a:lnTo>
                    <a:pt x="15316" y="747496"/>
                  </a:lnTo>
                  <a:lnTo>
                    <a:pt x="14173" y="749490"/>
                  </a:lnTo>
                  <a:lnTo>
                    <a:pt x="13601" y="751941"/>
                  </a:lnTo>
                  <a:lnTo>
                    <a:pt x="13601" y="757847"/>
                  </a:lnTo>
                  <a:lnTo>
                    <a:pt x="19405" y="767740"/>
                  </a:lnTo>
                  <a:lnTo>
                    <a:pt x="14452" y="767740"/>
                  </a:lnTo>
                  <a:lnTo>
                    <a:pt x="14452" y="773976"/>
                  </a:lnTo>
                  <a:lnTo>
                    <a:pt x="50025" y="773976"/>
                  </a:lnTo>
                  <a:lnTo>
                    <a:pt x="50025" y="766965"/>
                  </a:lnTo>
                  <a:lnTo>
                    <a:pt x="28346" y="766965"/>
                  </a:lnTo>
                  <a:lnTo>
                    <a:pt x="25869" y="766521"/>
                  </a:lnTo>
                  <a:lnTo>
                    <a:pt x="18834" y="758621"/>
                  </a:lnTo>
                  <a:lnTo>
                    <a:pt x="18834" y="754062"/>
                  </a:lnTo>
                  <a:lnTo>
                    <a:pt x="19494" y="752170"/>
                  </a:lnTo>
                  <a:lnTo>
                    <a:pt x="20828" y="750938"/>
                  </a:lnTo>
                  <a:lnTo>
                    <a:pt x="22250" y="749833"/>
                  </a:lnTo>
                  <a:lnTo>
                    <a:pt x="24257" y="749274"/>
                  </a:lnTo>
                  <a:lnTo>
                    <a:pt x="50025" y="749274"/>
                  </a:lnTo>
                  <a:lnTo>
                    <a:pt x="50025" y="742149"/>
                  </a:lnTo>
                  <a:lnTo>
                    <a:pt x="25679" y="742149"/>
                  </a:lnTo>
                  <a:lnTo>
                    <a:pt x="23012" y="741260"/>
                  </a:lnTo>
                  <a:lnTo>
                    <a:pt x="21399" y="739254"/>
                  </a:lnTo>
                  <a:lnTo>
                    <a:pt x="19685" y="737362"/>
                  </a:lnTo>
                  <a:lnTo>
                    <a:pt x="18834" y="734923"/>
                  </a:lnTo>
                  <a:lnTo>
                    <a:pt x="18834" y="730364"/>
                  </a:lnTo>
                  <a:lnTo>
                    <a:pt x="25209" y="724573"/>
                  </a:lnTo>
                  <a:lnTo>
                    <a:pt x="50025" y="724573"/>
                  </a:lnTo>
                  <a:lnTo>
                    <a:pt x="50025" y="717562"/>
                  </a:lnTo>
                  <a:close/>
                </a:path>
                <a:path w="164465" h="881380">
                  <a:moveTo>
                    <a:pt x="50025" y="652132"/>
                  </a:moveTo>
                  <a:lnTo>
                    <a:pt x="863" y="652132"/>
                  </a:lnTo>
                  <a:lnTo>
                    <a:pt x="863" y="659142"/>
                  </a:lnTo>
                  <a:lnTo>
                    <a:pt x="50025" y="659142"/>
                  </a:lnTo>
                  <a:lnTo>
                    <a:pt x="50025" y="652132"/>
                  </a:lnTo>
                  <a:close/>
                </a:path>
                <a:path w="164465" h="881380">
                  <a:moveTo>
                    <a:pt x="50025" y="564464"/>
                  </a:moveTo>
                  <a:lnTo>
                    <a:pt x="14452" y="564464"/>
                  </a:lnTo>
                  <a:lnTo>
                    <a:pt x="14452" y="571576"/>
                  </a:lnTo>
                  <a:lnTo>
                    <a:pt x="50025" y="571576"/>
                  </a:lnTo>
                  <a:lnTo>
                    <a:pt x="50025" y="564464"/>
                  </a:lnTo>
                  <a:close/>
                </a:path>
                <a:path w="164465" h="881380">
                  <a:moveTo>
                    <a:pt x="50025" y="534974"/>
                  </a:moveTo>
                  <a:lnTo>
                    <a:pt x="14452" y="519290"/>
                  </a:lnTo>
                  <a:lnTo>
                    <a:pt x="14452" y="526516"/>
                  </a:lnTo>
                  <a:lnTo>
                    <a:pt x="38798" y="536867"/>
                  </a:lnTo>
                  <a:lnTo>
                    <a:pt x="41084" y="537756"/>
                  </a:lnTo>
                  <a:lnTo>
                    <a:pt x="42887" y="538416"/>
                  </a:lnTo>
                  <a:lnTo>
                    <a:pt x="40424" y="539203"/>
                  </a:lnTo>
                  <a:lnTo>
                    <a:pt x="38049" y="540092"/>
                  </a:lnTo>
                  <a:lnTo>
                    <a:pt x="35763" y="541096"/>
                  </a:lnTo>
                  <a:lnTo>
                    <a:pt x="14452" y="549998"/>
                  </a:lnTo>
                  <a:lnTo>
                    <a:pt x="14452" y="557453"/>
                  </a:lnTo>
                  <a:lnTo>
                    <a:pt x="50025" y="541655"/>
                  </a:lnTo>
                  <a:lnTo>
                    <a:pt x="50025" y="534974"/>
                  </a:lnTo>
                  <a:close/>
                </a:path>
                <a:path w="164465" h="881380">
                  <a:moveTo>
                    <a:pt x="50025" y="389661"/>
                  </a:moveTo>
                  <a:lnTo>
                    <a:pt x="14452" y="389661"/>
                  </a:lnTo>
                  <a:lnTo>
                    <a:pt x="14452" y="396671"/>
                  </a:lnTo>
                  <a:lnTo>
                    <a:pt x="50025" y="396671"/>
                  </a:lnTo>
                  <a:lnTo>
                    <a:pt x="50025" y="389661"/>
                  </a:lnTo>
                  <a:close/>
                </a:path>
                <a:path w="164465" h="881380">
                  <a:moveTo>
                    <a:pt x="50025" y="306984"/>
                  </a:moveTo>
                  <a:lnTo>
                    <a:pt x="28816" y="306984"/>
                  </a:lnTo>
                  <a:lnTo>
                    <a:pt x="26530" y="306539"/>
                  </a:lnTo>
                  <a:lnTo>
                    <a:pt x="19875" y="300532"/>
                  </a:lnTo>
                  <a:lnTo>
                    <a:pt x="19875" y="297192"/>
                  </a:lnTo>
                  <a:lnTo>
                    <a:pt x="20256" y="295529"/>
                  </a:lnTo>
                  <a:lnTo>
                    <a:pt x="21209" y="293751"/>
                  </a:lnTo>
                  <a:lnTo>
                    <a:pt x="15595" y="291414"/>
                  </a:lnTo>
                  <a:lnTo>
                    <a:pt x="14262" y="293852"/>
                  </a:lnTo>
                  <a:lnTo>
                    <a:pt x="13601" y="296189"/>
                  </a:lnTo>
                  <a:lnTo>
                    <a:pt x="13665" y="300532"/>
                  </a:lnTo>
                  <a:lnTo>
                    <a:pt x="13982" y="301752"/>
                  </a:lnTo>
                  <a:lnTo>
                    <a:pt x="15595" y="304533"/>
                  </a:lnTo>
                  <a:lnTo>
                    <a:pt x="17310" y="305981"/>
                  </a:lnTo>
                  <a:lnTo>
                    <a:pt x="19786" y="307657"/>
                  </a:lnTo>
                  <a:lnTo>
                    <a:pt x="14452" y="307657"/>
                  </a:lnTo>
                  <a:lnTo>
                    <a:pt x="14452" y="313994"/>
                  </a:lnTo>
                  <a:lnTo>
                    <a:pt x="50025" y="313994"/>
                  </a:lnTo>
                  <a:lnTo>
                    <a:pt x="50025" y="306984"/>
                  </a:lnTo>
                  <a:close/>
                </a:path>
                <a:path w="164465" h="881380">
                  <a:moveTo>
                    <a:pt x="50025" y="279285"/>
                  </a:moveTo>
                  <a:lnTo>
                    <a:pt x="14452" y="279285"/>
                  </a:lnTo>
                  <a:lnTo>
                    <a:pt x="14452" y="286296"/>
                  </a:lnTo>
                  <a:lnTo>
                    <a:pt x="50025" y="286296"/>
                  </a:lnTo>
                  <a:lnTo>
                    <a:pt x="50025" y="279285"/>
                  </a:lnTo>
                  <a:close/>
                </a:path>
                <a:path w="164465" h="881380">
                  <a:moveTo>
                    <a:pt x="50025" y="145757"/>
                  </a:moveTo>
                  <a:lnTo>
                    <a:pt x="14452" y="145757"/>
                  </a:lnTo>
                  <a:lnTo>
                    <a:pt x="14452" y="152882"/>
                  </a:lnTo>
                  <a:lnTo>
                    <a:pt x="50025" y="152882"/>
                  </a:lnTo>
                  <a:lnTo>
                    <a:pt x="50025" y="145757"/>
                  </a:lnTo>
                  <a:close/>
                </a:path>
                <a:path w="164465" h="881380">
                  <a:moveTo>
                    <a:pt x="50025" y="54635"/>
                  </a:moveTo>
                  <a:lnTo>
                    <a:pt x="25400" y="54635"/>
                  </a:lnTo>
                  <a:lnTo>
                    <a:pt x="23393" y="54737"/>
                  </a:lnTo>
                  <a:lnTo>
                    <a:pt x="13601" y="66319"/>
                  </a:lnTo>
                  <a:lnTo>
                    <a:pt x="13601" y="74663"/>
                  </a:lnTo>
                  <a:lnTo>
                    <a:pt x="15595" y="78994"/>
                  </a:lnTo>
                  <a:lnTo>
                    <a:pt x="19494" y="82118"/>
                  </a:lnTo>
                  <a:lnTo>
                    <a:pt x="14452" y="82118"/>
                  </a:lnTo>
                  <a:lnTo>
                    <a:pt x="14452" y="88455"/>
                  </a:lnTo>
                  <a:lnTo>
                    <a:pt x="50025" y="88455"/>
                  </a:lnTo>
                  <a:lnTo>
                    <a:pt x="50025" y="81445"/>
                  </a:lnTo>
                  <a:lnTo>
                    <a:pt x="26060" y="81445"/>
                  </a:lnTo>
                  <a:lnTo>
                    <a:pt x="22923" y="80340"/>
                  </a:lnTo>
                  <a:lnTo>
                    <a:pt x="21310" y="78105"/>
                  </a:lnTo>
                  <a:lnTo>
                    <a:pt x="19685" y="75996"/>
                  </a:lnTo>
                  <a:lnTo>
                    <a:pt x="18834" y="73329"/>
                  </a:lnTo>
                  <a:lnTo>
                    <a:pt x="18834" y="68427"/>
                  </a:lnTo>
                  <a:lnTo>
                    <a:pt x="19215" y="66763"/>
                  </a:lnTo>
                  <a:lnTo>
                    <a:pt x="19977" y="65430"/>
                  </a:lnTo>
                  <a:lnTo>
                    <a:pt x="20637" y="63982"/>
                  </a:lnTo>
                  <a:lnTo>
                    <a:pt x="21691" y="63093"/>
                  </a:lnTo>
                  <a:lnTo>
                    <a:pt x="22821" y="62534"/>
                  </a:lnTo>
                  <a:lnTo>
                    <a:pt x="24066" y="61976"/>
                  </a:lnTo>
                  <a:lnTo>
                    <a:pt x="25958" y="61645"/>
                  </a:lnTo>
                  <a:lnTo>
                    <a:pt x="50025" y="61645"/>
                  </a:lnTo>
                  <a:lnTo>
                    <a:pt x="50025" y="54635"/>
                  </a:lnTo>
                  <a:close/>
                </a:path>
                <a:path w="164465" h="881380">
                  <a:moveTo>
                    <a:pt x="50469" y="586270"/>
                  </a:moveTo>
                  <a:lnTo>
                    <a:pt x="50342" y="580478"/>
                  </a:lnTo>
                  <a:lnTo>
                    <a:pt x="50025" y="578142"/>
                  </a:lnTo>
                  <a:lnTo>
                    <a:pt x="44602" y="579145"/>
                  </a:lnTo>
                  <a:lnTo>
                    <a:pt x="44792" y="580478"/>
                  </a:lnTo>
                  <a:lnTo>
                    <a:pt x="44894" y="583374"/>
                  </a:lnTo>
                  <a:lnTo>
                    <a:pt x="41656" y="586270"/>
                  </a:lnTo>
                  <a:lnTo>
                    <a:pt x="19113" y="586270"/>
                  </a:lnTo>
                  <a:lnTo>
                    <a:pt x="19113" y="579145"/>
                  </a:lnTo>
                  <a:lnTo>
                    <a:pt x="14452" y="579145"/>
                  </a:lnTo>
                  <a:lnTo>
                    <a:pt x="14452" y="586270"/>
                  </a:lnTo>
                  <a:lnTo>
                    <a:pt x="1993" y="586270"/>
                  </a:lnTo>
                  <a:lnTo>
                    <a:pt x="5613" y="593280"/>
                  </a:lnTo>
                  <a:lnTo>
                    <a:pt x="14452" y="593280"/>
                  </a:lnTo>
                  <a:lnTo>
                    <a:pt x="14452" y="598500"/>
                  </a:lnTo>
                  <a:lnTo>
                    <a:pt x="19113" y="598500"/>
                  </a:lnTo>
                  <a:lnTo>
                    <a:pt x="19113" y="593280"/>
                  </a:lnTo>
                  <a:lnTo>
                    <a:pt x="43268" y="593280"/>
                  </a:lnTo>
                  <a:lnTo>
                    <a:pt x="45656" y="593051"/>
                  </a:lnTo>
                  <a:lnTo>
                    <a:pt x="46786" y="592391"/>
                  </a:lnTo>
                  <a:lnTo>
                    <a:pt x="47840" y="591832"/>
                  </a:lnTo>
                  <a:lnTo>
                    <a:pt x="48793" y="590829"/>
                  </a:lnTo>
                  <a:lnTo>
                    <a:pt x="49453" y="589495"/>
                  </a:lnTo>
                  <a:lnTo>
                    <a:pt x="50215" y="588048"/>
                  </a:lnTo>
                  <a:lnTo>
                    <a:pt x="50469" y="586270"/>
                  </a:lnTo>
                  <a:close/>
                </a:path>
                <a:path w="164465" h="881380">
                  <a:moveTo>
                    <a:pt x="50469" y="328574"/>
                  </a:moveTo>
                  <a:lnTo>
                    <a:pt x="50342" y="322783"/>
                  </a:lnTo>
                  <a:lnTo>
                    <a:pt x="50025" y="320446"/>
                  </a:lnTo>
                  <a:lnTo>
                    <a:pt x="44602" y="321449"/>
                  </a:lnTo>
                  <a:lnTo>
                    <a:pt x="44792" y="322783"/>
                  </a:lnTo>
                  <a:lnTo>
                    <a:pt x="44894" y="325678"/>
                  </a:lnTo>
                  <a:lnTo>
                    <a:pt x="41656" y="328574"/>
                  </a:lnTo>
                  <a:lnTo>
                    <a:pt x="19113" y="328574"/>
                  </a:lnTo>
                  <a:lnTo>
                    <a:pt x="19113" y="321449"/>
                  </a:lnTo>
                  <a:lnTo>
                    <a:pt x="14452" y="321449"/>
                  </a:lnTo>
                  <a:lnTo>
                    <a:pt x="14452" y="328574"/>
                  </a:lnTo>
                  <a:lnTo>
                    <a:pt x="1993" y="328574"/>
                  </a:lnTo>
                  <a:lnTo>
                    <a:pt x="5613" y="335584"/>
                  </a:lnTo>
                  <a:lnTo>
                    <a:pt x="14452" y="335584"/>
                  </a:lnTo>
                  <a:lnTo>
                    <a:pt x="14452" y="340817"/>
                  </a:lnTo>
                  <a:lnTo>
                    <a:pt x="19113" y="340817"/>
                  </a:lnTo>
                  <a:lnTo>
                    <a:pt x="19113" y="335584"/>
                  </a:lnTo>
                  <a:lnTo>
                    <a:pt x="43268" y="335584"/>
                  </a:lnTo>
                  <a:lnTo>
                    <a:pt x="45656" y="335356"/>
                  </a:lnTo>
                  <a:lnTo>
                    <a:pt x="46786" y="334797"/>
                  </a:lnTo>
                  <a:lnTo>
                    <a:pt x="47840" y="334137"/>
                  </a:lnTo>
                  <a:lnTo>
                    <a:pt x="48793" y="333248"/>
                  </a:lnTo>
                  <a:lnTo>
                    <a:pt x="49453" y="331800"/>
                  </a:lnTo>
                  <a:lnTo>
                    <a:pt x="50215" y="330352"/>
                  </a:lnTo>
                  <a:lnTo>
                    <a:pt x="50469" y="328574"/>
                  </a:lnTo>
                  <a:close/>
                </a:path>
                <a:path w="164465" h="881380">
                  <a:moveTo>
                    <a:pt x="50469" y="167563"/>
                  </a:moveTo>
                  <a:lnTo>
                    <a:pt x="50342" y="161785"/>
                  </a:lnTo>
                  <a:lnTo>
                    <a:pt x="50025" y="159448"/>
                  </a:lnTo>
                  <a:lnTo>
                    <a:pt x="44602" y="160451"/>
                  </a:lnTo>
                  <a:lnTo>
                    <a:pt x="44792" y="161785"/>
                  </a:lnTo>
                  <a:lnTo>
                    <a:pt x="44894" y="164680"/>
                  </a:lnTo>
                  <a:lnTo>
                    <a:pt x="41656" y="167563"/>
                  </a:lnTo>
                  <a:lnTo>
                    <a:pt x="19113" y="167563"/>
                  </a:lnTo>
                  <a:lnTo>
                    <a:pt x="19113" y="160451"/>
                  </a:lnTo>
                  <a:lnTo>
                    <a:pt x="14452" y="160451"/>
                  </a:lnTo>
                  <a:lnTo>
                    <a:pt x="14452" y="167563"/>
                  </a:lnTo>
                  <a:lnTo>
                    <a:pt x="1993" y="167563"/>
                  </a:lnTo>
                  <a:lnTo>
                    <a:pt x="5613" y="174574"/>
                  </a:lnTo>
                  <a:lnTo>
                    <a:pt x="14452" y="174574"/>
                  </a:lnTo>
                  <a:lnTo>
                    <a:pt x="14452" y="179806"/>
                  </a:lnTo>
                  <a:lnTo>
                    <a:pt x="19113" y="179806"/>
                  </a:lnTo>
                  <a:lnTo>
                    <a:pt x="19113" y="174574"/>
                  </a:lnTo>
                  <a:lnTo>
                    <a:pt x="43268" y="174574"/>
                  </a:lnTo>
                  <a:lnTo>
                    <a:pt x="45656" y="174358"/>
                  </a:lnTo>
                  <a:lnTo>
                    <a:pt x="46786" y="173685"/>
                  </a:lnTo>
                  <a:lnTo>
                    <a:pt x="47840" y="173126"/>
                  </a:lnTo>
                  <a:lnTo>
                    <a:pt x="48793" y="172135"/>
                  </a:lnTo>
                  <a:lnTo>
                    <a:pt x="49453" y="170789"/>
                  </a:lnTo>
                  <a:lnTo>
                    <a:pt x="50215" y="169341"/>
                  </a:lnTo>
                  <a:lnTo>
                    <a:pt x="50469" y="167563"/>
                  </a:lnTo>
                  <a:close/>
                </a:path>
                <a:path w="164465" h="881380">
                  <a:moveTo>
                    <a:pt x="50812" y="500595"/>
                  </a:moveTo>
                  <a:lnTo>
                    <a:pt x="39370" y="475996"/>
                  </a:lnTo>
                  <a:lnTo>
                    <a:pt x="38608" y="483235"/>
                  </a:lnTo>
                  <a:lnTo>
                    <a:pt x="41084" y="484339"/>
                  </a:lnTo>
                  <a:lnTo>
                    <a:pt x="42989" y="485787"/>
                  </a:lnTo>
                  <a:lnTo>
                    <a:pt x="44132" y="487578"/>
                  </a:lnTo>
                  <a:lnTo>
                    <a:pt x="45275" y="489470"/>
                  </a:lnTo>
                  <a:lnTo>
                    <a:pt x="45935" y="491693"/>
                  </a:lnTo>
                  <a:lnTo>
                    <a:pt x="45897" y="497814"/>
                  </a:lnTo>
                  <a:lnTo>
                    <a:pt x="44894" y="500595"/>
                  </a:lnTo>
                  <a:lnTo>
                    <a:pt x="40703" y="505269"/>
                  </a:lnTo>
                  <a:lnTo>
                    <a:pt x="37668" y="506603"/>
                  </a:lnTo>
                  <a:lnTo>
                    <a:pt x="33769" y="506818"/>
                  </a:lnTo>
                  <a:lnTo>
                    <a:pt x="33769" y="506488"/>
                  </a:lnTo>
                  <a:lnTo>
                    <a:pt x="33769" y="483235"/>
                  </a:lnTo>
                  <a:lnTo>
                    <a:pt x="33769" y="475780"/>
                  </a:lnTo>
                  <a:lnTo>
                    <a:pt x="28816" y="475780"/>
                  </a:lnTo>
                  <a:lnTo>
                    <a:pt x="28816" y="483235"/>
                  </a:lnTo>
                  <a:lnTo>
                    <a:pt x="28816" y="506488"/>
                  </a:lnTo>
                  <a:lnTo>
                    <a:pt x="25679" y="506260"/>
                  </a:lnTo>
                  <a:lnTo>
                    <a:pt x="23202" y="505040"/>
                  </a:lnTo>
                  <a:lnTo>
                    <a:pt x="21399" y="502818"/>
                  </a:lnTo>
                  <a:lnTo>
                    <a:pt x="19494" y="500595"/>
                  </a:lnTo>
                  <a:lnTo>
                    <a:pt x="18542" y="497814"/>
                  </a:lnTo>
                  <a:lnTo>
                    <a:pt x="18542" y="491020"/>
                  </a:lnTo>
                  <a:lnTo>
                    <a:pt x="19786" y="488124"/>
                  </a:lnTo>
                  <a:lnTo>
                    <a:pt x="22174" y="485787"/>
                  </a:lnTo>
                  <a:lnTo>
                    <a:pt x="23583" y="484339"/>
                  </a:lnTo>
                  <a:lnTo>
                    <a:pt x="25781" y="483450"/>
                  </a:lnTo>
                  <a:lnTo>
                    <a:pt x="28816" y="483235"/>
                  </a:lnTo>
                  <a:lnTo>
                    <a:pt x="28816" y="475780"/>
                  </a:lnTo>
                  <a:lnTo>
                    <a:pt x="26250" y="475780"/>
                  </a:lnTo>
                  <a:lnTo>
                    <a:pt x="21691" y="477443"/>
                  </a:lnTo>
                  <a:lnTo>
                    <a:pt x="15214" y="484568"/>
                  </a:lnTo>
                  <a:lnTo>
                    <a:pt x="13601" y="489127"/>
                  </a:lnTo>
                  <a:lnTo>
                    <a:pt x="13639" y="500595"/>
                  </a:lnTo>
                  <a:lnTo>
                    <a:pt x="15316" y="505155"/>
                  </a:lnTo>
                  <a:lnTo>
                    <a:pt x="21869" y="512381"/>
                  </a:lnTo>
                  <a:lnTo>
                    <a:pt x="26530" y="514159"/>
                  </a:lnTo>
                  <a:lnTo>
                    <a:pt x="38328" y="514159"/>
                  </a:lnTo>
                  <a:lnTo>
                    <a:pt x="42799" y="512381"/>
                  </a:lnTo>
                  <a:lnTo>
                    <a:pt x="47853" y="506818"/>
                  </a:lnTo>
                  <a:lnTo>
                    <a:pt x="49263" y="505269"/>
                  </a:lnTo>
                  <a:lnTo>
                    <a:pt x="50812" y="500595"/>
                  </a:lnTo>
                  <a:close/>
                </a:path>
                <a:path w="164465" h="881380">
                  <a:moveTo>
                    <a:pt x="50876" y="848080"/>
                  </a:moveTo>
                  <a:lnTo>
                    <a:pt x="34429" y="830275"/>
                  </a:lnTo>
                  <a:lnTo>
                    <a:pt x="32816" y="837844"/>
                  </a:lnTo>
                  <a:lnTo>
                    <a:pt x="36906" y="838949"/>
                  </a:lnTo>
                  <a:lnTo>
                    <a:pt x="40043" y="840955"/>
                  </a:lnTo>
                  <a:lnTo>
                    <a:pt x="42138" y="843851"/>
                  </a:lnTo>
                  <a:lnTo>
                    <a:pt x="44221" y="846861"/>
                  </a:lnTo>
                  <a:lnTo>
                    <a:pt x="45326" y="850303"/>
                  </a:lnTo>
                  <a:lnTo>
                    <a:pt x="45275" y="858532"/>
                  </a:lnTo>
                  <a:lnTo>
                    <a:pt x="29197" y="873226"/>
                  </a:lnTo>
                  <a:lnTo>
                    <a:pt x="21780" y="873226"/>
                  </a:lnTo>
                  <a:lnTo>
                    <a:pt x="18643" y="872667"/>
                  </a:lnTo>
                  <a:lnTo>
                    <a:pt x="12560" y="870216"/>
                  </a:lnTo>
                  <a:lnTo>
                    <a:pt x="10172" y="868222"/>
                  </a:lnTo>
                  <a:lnTo>
                    <a:pt x="8369" y="865212"/>
                  </a:lnTo>
                  <a:lnTo>
                    <a:pt x="6464" y="862215"/>
                  </a:lnTo>
                  <a:lnTo>
                    <a:pt x="5715" y="858989"/>
                  </a:lnTo>
                  <a:lnTo>
                    <a:pt x="5613" y="850303"/>
                  </a:lnTo>
                  <a:lnTo>
                    <a:pt x="6464" y="847077"/>
                  </a:lnTo>
                  <a:lnTo>
                    <a:pt x="9702" y="841959"/>
                  </a:lnTo>
                  <a:lnTo>
                    <a:pt x="12268" y="840066"/>
                  </a:lnTo>
                  <a:lnTo>
                    <a:pt x="15887" y="838733"/>
                  </a:lnTo>
                  <a:lnTo>
                    <a:pt x="14363" y="831278"/>
                  </a:lnTo>
                  <a:lnTo>
                    <a:pt x="0" y="858989"/>
                  </a:lnTo>
                  <a:lnTo>
                    <a:pt x="1054" y="863650"/>
                  </a:lnTo>
                  <a:lnTo>
                    <a:pt x="3048" y="867879"/>
                  </a:lnTo>
                  <a:lnTo>
                    <a:pt x="4953" y="872109"/>
                  </a:lnTo>
                  <a:lnTo>
                    <a:pt x="7899" y="875334"/>
                  </a:lnTo>
                  <a:lnTo>
                    <a:pt x="15506" y="880008"/>
                  </a:lnTo>
                  <a:lnTo>
                    <a:pt x="19977" y="881126"/>
                  </a:lnTo>
                  <a:lnTo>
                    <a:pt x="29768" y="881126"/>
                  </a:lnTo>
                  <a:lnTo>
                    <a:pt x="34150" y="880122"/>
                  </a:lnTo>
                  <a:lnTo>
                    <a:pt x="38239" y="878116"/>
                  </a:lnTo>
                  <a:lnTo>
                    <a:pt x="42329" y="876007"/>
                  </a:lnTo>
                  <a:lnTo>
                    <a:pt x="45339" y="873226"/>
                  </a:lnTo>
                  <a:lnTo>
                    <a:pt x="45466" y="873112"/>
                  </a:lnTo>
                  <a:lnTo>
                    <a:pt x="49834" y="865327"/>
                  </a:lnTo>
                  <a:lnTo>
                    <a:pt x="50876" y="860323"/>
                  </a:lnTo>
                  <a:lnTo>
                    <a:pt x="50876" y="848080"/>
                  </a:lnTo>
                  <a:close/>
                </a:path>
                <a:path w="164465" h="881380">
                  <a:moveTo>
                    <a:pt x="50876" y="800341"/>
                  </a:moveTo>
                  <a:lnTo>
                    <a:pt x="48882" y="796010"/>
                  </a:lnTo>
                  <a:lnTo>
                    <a:pt x="44792" y="792784"/>
                  </a:lnTo>
                  <a:lnTo>
                    <a:pt x="50025" y="792784"/>
                  </a:lnTo>
                  <a:lnTo>
                    <a:pt x="50025" y="786434"/>
                  </a:lnTo>
                  <a:lnTo>
                    <a:pt x="14452" y="786434"/>
                  </a:lnTo>
                  <a:lnTo>
                    <a:pt x="14452" y="793445"/>
                  </a:lnTo>
                  <a:lnTo>
                    <a:pt x="36525" y="793445"/>
                  </a:lnTo>
                  <a:lnTo>
                    <a:pt x="38900" y="793889"/>
                  </a:lnTo>
                  <a:lnTo>
                    <a:pt x="40513" y="794677"/>
                  </a:lnTo>
                  <a:lnTo>
                    <a:pt x="42037" y="795451"/>
                  </a:lnTo>
                  <a:lnTo>
                    <a:pt x="43370" y="796671"/>
                  </a:lnTo>
                  <a:lnTo>
                    <a:pt x="44221" y="798563"/>
                  </a:lnTo>
                  <a:lnTo>
                    <a:pt x="45173" y="800455"/>
                  </a:lnTo>
                  <a:lnTo>
                    <a:pt x="45656" y="802462"/>
                  </a:lnTo>
                  <a:lnTo>
                    <a:pt x="45656" y="806691"/>
                  </a:lnTo>
                  <a:lnTo>
                    <a:pt x="40513" y="812698"/>
                  </a:lnTo>
                  <a:lnTo>
                    <a:pt x="39471" y="813028"/>
                  </a:lnTo>
                  <a:lnTo>
                    <a:pt x="37376" y="813142"/>
                  </a:lnTo>
                  <a:lnTo>
                    <a:pt x="14452" y="813142"/>
                  </a:lnTo>
                  <a:lnTo>
                    <a:pt x="14452" y="820267"/>
                  </a:lnTo>
                  <a:lnTo>
                    <a:pt x="39090" y="820267"/>
                  </a:lnTo>
                  <a:lnTo>
                    <a:pt x="40995" y="820039"/>
                  </a:lnTo>
                  <a:lnTo>
                    <a:pt x="49682" y="812698"/>
                  </a:lnTo>
                  <a:lnTo>
                    <a:pt x="50406" y="810691"/>
                  </a:lnTo>
                  <a:lnTo>
                    <a:pt x="50876" y="808469"/>
                  </a:lnTo>
                  <a:lnTo>
                    <a:pt x="50876" y="800341"/>
                  </a:lnTo>
                  <a:close/>
                </a:path>
                <a:path w="164465" h="881380">
                  <a:moveTo>
                    <a:pt x="50876" y="685406"/>
                  </a:moveTo>
                  <a:lnTo>
                    <a:pt x="48882" y="680961"/>
                  </a:lnTo>
                  <a:lnTo>
                    <a:pt x="44792" y="677722"/>
                  </a:lnTo>
                  <a:lnTo>
                    <a:pt x="50025" y="677722"/>
                  </a:lnTo>
                  <a:lnTo>
                    <a:pt x="50025" y="671385"/>
                  </a:lnTo>
                  <a:lnTo>
                    <a:pt x="14452" y="671385"/>
                  </a:lnTo>
                  <a:lnTo>
                    <a:pt x="14452" y="678510"/>
                  </a:lnTo>
                  <a:lnTo>
                    <a:pt x="36525" y="678510"/>
                  </a:lnTo>
                  <a:lnTo>
                    <a:pt x="38900" y="678840"/>
                  </a:lnTo>
                  <a:lnTo>
                    <a:pt x="40513" y="679615"/>
                  </a:lnTo>
                  <a:lnTo>
                    <a:pt x="42037" y="680402"/>
                  </a:lnTo>
                  <a:lnTo>
                    <a:pt x="43370" y="681736"/>
                  </a:lnTo>
                  <a:lnTo>
                    <a:pt x="44221" y="683628"/>
                  </a:lnTo>
                  <a:lnTo>
                    <a:pt x="45173" y="685406"/>
                  </a:lnTo>
                  <a:lnTo>
                    <a:pt x="45656" y="687412"/>
                  </a:lnTo>
                  <a:lnTo>
                    <a:pt x="45656" y="691642"/>
                  </a:lnTo>
                  <a:lnTo>
                    <a:pt x="37376" y="698207"/>
                  </a:lnTo>
                  <a:lnTo>
                    <a:pt x="14452" y="698207"/>
                  </a:lnTo>
                  <a:lnTo>
                    <a:pt x="14452" y="705218"/>
                  </a:lnTo>
                  <a:lnTo>
                    <a:pt x="39090" y="705218"/>
                  </a:lnTo>
                  <a:lnTo>
                    <a:pt x="40995" y="705104"/>
                  </a:lnTo>
                  <a:lnTo>
                    <a:pt x="42138" y="704761"/>
                  </a:lnTo>
                  <a:lnTo>
                    <a:pt x="43942" y="704316"/>
                  </a:lnTo>
                  <a:lnTo>
                    <a:pt x="50876" y="693420"/>
                  </a:lnTo>
                  <a:lnTo>
                    <a:pt x="50876" y="685406"/>
                  </a:lnTo>
                  <a:close/>
                </a:path>
                <a:path w="164465" h="881380">
                  <a:moveTo>
                    <a:pt x="50876" y="633336"/>
                  </a:moveTo>
                  <a:lnTo>
                    <a:pt x="50812" y="625538"/>
                  </a:lnTo>
                  <a:lnTo>
                    <a:pt x="50507" y="623430"/>
                  </a:lnTo>
                  <a:lnTo>
                    <a:pt x="49606" y="620877"/>
                  </a:lnTo>
                  <a:lnTo>
                    <a:pt x="48882" y="618540"/>
                  </a:lnTo>
                  <a:lnTo>
                    <a:pt x="47548" y="616089"/>
                  </a:lnTo>
                  <a:lnTo>
                    <a:pt x="46126" y="614083"/>
                  </a:lnTo>
                  <a:lnTo>
                    <a:pt x="46126" y="624319"/>
                  </a:lnTo>
                  <a:lnTo>
                    <a:pt x="46126" y="629881"/>
                  </a:lnTo>
                  <a:lnTo>
                    <a:pt x="45554" y="631888"/>
                  </a:lnTo>
                  <a:lnTo>
                    <a:pt x="43459" y="634784"/>
                  </a:lnTo>
                  <a:lnTo>
                    <a:pt x="42138" y="635444"/>
                  </a:lnTo>
                  <a:lnTo>
                    <a:pt x="39471" y="635444"/>
                  </a:lnTo>
                  <a:lnTo>
                    <a:pt x="33858" y="620420"/>
                  </a:lnTo>
                  <a:lnTo>
                    <a:pt x="33096" y="616534"/>
                  </a:lnTo>
                  <a:lnTo>
                    <a:pt x="32143" y="613968"/>
                  </a:lnTo>
                  <a:lnTo>
                    <a:pt x="37096" y="613968"/>
                  </a:lnTo>
                  <a:lnTo>
                    <a:pt x="39090" y="614413"/>
                  </a:lnTo>
                  <a:lnTo>
                    <a:pt x="40424" y="615200"/>
                  </a:lnTo>
                  <a:lnTo>
                    <a:pt x="42227" y="616204"/>
                  </a:lnTo>
                  <a:lnTo>
                    <a:pt x="43561" y="617753"/>
                  </a:lnTo>
                  <a:lnTo>
                    <a:pt x="45656" y="621982"/>
                  </a:lnTo>
                  <a:lnTo>
                    <a:pt x="46126" y="624319"/>
                  </a:lnTo>
                  <a:lnTo>
                    <a:pt x="46126" y="614083"/>
                  </a:lnTo>
                  <a:lnTo>
                    <a:pt x="45656" y="613422"/>
                  </a:lnTo>
                  <a:lnTo>
                    <a:pt x="47358" y="613194"/>
                  </a:lnTo>
                  <a:lnTo>
                    <a:pt x="48793" y="612749"/>
                  </a:lnTo>
                  <a:lnTo>
                    <a:pt x="50025" y="611974"/>
                  </a:lnTo>
                  <a:lnTo>
                    <a:pt x="50025" y="604621"/>
                  </a:lnTo>
                  <a:lnTo>
                    <a:pt x="48691" y="605510"/>
                  </a:lnTo>
                  <a:lnTo>
                    <a:pt x="47269" y="606069"/>
                  </a:lnTo>
                  <a:lnTo>
                    <a:pt x="44323" y="606742"/>
                  </a:lnTo>
                  <a:lnTo>
                    <a:pt x="40703" y="606856"/>
                  </a:lnTo>
                  <a:lnTo>
                    <a:pt x="24345" y="606856"/>
                  </a:lnTo>
                  <a:lnTo>
                    <a:pt x="22542" y="606958"/>
                  </a:lnTo>
                  <a:lnTo>
                    <a:pt x="14630" y="614641"/>
                  </a:lnTo>
                  <a:lnTo>
                    <a:pt x="13982" y="616534"/>
                  </a:lnTo>
                  <a:lnTo>
                    <a:pt x="13817" y="617753"/>
                  </a:lnTo>
                  <a:lnTo>
                    <a:pt x="13716" y="627329"/>
                  </a:lnTo>
                  <a:lnTo>
                    <a:pt x="14109" y="629881"/>
                  </a:lnTo>
                  <a:lnTo>
                    <a:pt x="24638" y="641794"/>
                  </a:lnTo>
                  <a:lnTo>
                    <a:pt x="25400" y="634885"/>
                  </a:lnTo>
                  <a:lnTo>
                    <a:pt x="22821" y="634111"/>
                  </a:lnTo>
                  <a:lnTo>
                    <a:pt x="21120" y="632993"/>
                  </a:lnTo>
                  <a:lnTo>
                    <a:pt x="20066" y="631444"/>
                  </a:lnTo>
                  <a:lnTo>
                    <a:pt x="19113" y="629767"/>
                  </a:lnTo>
                  <a:lnTo>
                    <a:pt x="18643" y="627329"/>
                  </a:lnTo>
                  <a:lnTo>
                    <a:pt x="18643" y="620420"/>
                  </a:lnTo>
                  <a:lnTo>
                    <a:pt x="19304" y="617753"/>
                  </a:lnTo>
                  <a:lnTo>
                    <a:pt x="20637" y="615975"/>
                  </a:lnTo>
                  <a:lnTo>
                    <a:pt x="21691" y="614641"/>
                  </a:lnTo>
                  <a:lnTo>
                    <a:pt x="23393" y="613968"/>
                  </a:lnTo>
                  <a:lnTo>
                    <a:pt x="27482" y="613968"/>
                  </a:lnTo>
                  <a:lnTo>
                    <a:pt x="28244" y="616750"/>
                  </a:lnTo>
                  <a:lnTo>
                    <a:pt x="28917" y="620877"/>
                  </a:lnTo>
                  <a:lnTo>
                    <a:pt x="29768" y="629437"/>
                  </a:lnTo>
                  <a:lnTo>
                    <a:pt x="30226" y="631888"/>
                  </a:lnTo>
                  <a:lnTo>
                    <a:pt x="38900" y="643013"/>
                  </a:lnTo>
                  <a:lnTo>
                    <a:pt x="43649" y="643013"/>
                  </a:lnTo>
                  <a:lnTo>
                    <a:pt x="46037" y="641794"/>
                  </a:lnTo>
                  <a:lnTo>
                    <a:pt x="48031" y="639343"/>
                  </a:lnTo>
                  <a:lnTo>
                    <a:pt x="49936" y="636892"/>
                  </a:lnTo>
                  <a:lnTo>
                    <a:pt x="50317" y="635444"/>
                  </a:lnTo>
                  <a:lnTo>
                    <a:pt x="50876" y="633336"/>
                  </a:lnTo>
                  <a:close/>
                </a:path>
                <a:path w="164465" h="881380">
                  <a:moveTo>
                    <a:pt x="50876" y="422262"/>
                  </a:moveTo>
                  <a:lnTo>
                    <a:pt x="49072" y="418363"/>
                  </a:lnTo>
                  <a:lnTo>
                    <a:pt x="45935" y="415988"/>
                  </a:lnTo>
                  <a:lnTo>
                    <a:pt x="45935" y="423595"/>
                  </a:lnTo>
                  <a:lnTo>
                    <a:pt x="45935" y="429818"/>
                  </a:lnTo>
                  <a:lnTo>
                    <a:pt x="44792" y="432384"/>
                  </a:lnTo>
                  <a:lnTo>
                    <a:pt x="42506" y="434721"/>
                  </a:lnTo>
                  <a:lnTo>
                    <a:pt x="40233" y="436943"/>
                  </a:lnTo>
                  <a:lnTo>
                    <a:pt x="36804" y="438061"/>
                  </a:lnTo>
                  <a:lnTo>
                    <a:pt x="27584" y="438061"/>
                  </a:lnTo>
                  <a:lnTo>
                    <a:pt x="24066" y="436943"/>
                  </a:lnTo>
                  <a:lnTo>
                    <a:pt x="21869" y="434949"/>
                  </a:lnTo>
                  <a:lnTo>
                    <a:pt x="19685" y="432828"/>
                  </a:lnTo>
                  <a:lnTo>
                    <a:pt x="18643" y="430161"/>
                  </a:lnTo>
                  <a:lnTo>
                    <a:pt x="18732" y="423595"/>
                  </a:lnTo>
                  <a:lnTo>
                    <a:pt x="19786" y="421144"/>
                  </a:lnTo>
                  <a:lnTo>
                    <a:pt x="24345" y="416699"/>
                  </a:lnTo>
                  <a:lnTo>
                    <a:pt x="27863" y="415582"/>
                  </a:lnTo>
                  <a:lnTo>
                    <a:pt x="37185" y="415582"/>
                  </a:lnTo>
                  <a:lnTo>
                    <a:pt x="40513" y="416699"/>
                  </a:lnTo>
                  <a:lnTo>
                    <a:pt x="44792" y="421030"/>
                  </a:lnTo>
                  <a:lnTo>
                    <a:pt x="45935" y="423595"/>
                  </a:lnTo>
                  <a:lnTo>
                    <a:pt x="45935" y="415988"/>
                  </a:lnTo>
                  <a:lnTo>
                    <a:pt x="45554" y="415696"/>
                  </a:lnTo>
                  <a:lnTo>
                    <a:pt x="50025" y="415696"/>
                  </a:lnTo>
                  <a:lnTo>
                    <a:pt x="50025" y="409130"/>
                  </a:lnTo>
                  <a:lnTo>
                    <a:pt x="863" y="409130"/>
                  </a:lnTo>
                  <a:lnTo>
                    <a:pt x="863" y="416140"/>
                  </a:lnTo>
                  <a:lnTo>
                    <a:pt x="18542" y="416140"/>
                  </a:lnTo>
                  <a:lnTo>
                    <a:pt x="17030" y="417474"/>
                  </a:lnTo>
                  <a:lnTo>
                    <a:pt x="15887" y="419036"/>
                  </a:lnTo>
                  <a:lnTo>
                    <a:pt x="14973" y="421144"/>
                  </a:lnTo>
                  <a:lnTo>
                    <a:pt x="14071" y="422922"/>
                  </a:lnTo>
                  <a:lnTo>
                    <a:pt x="13601" y="425157"/>
                  </a:lnTo>
                  <a:lnTo>
                    <a:pt x="13601" y="431165"/>
                  </a:lnTo>
                  <a:lnTo>
                    <a:pt x="14363" y="434162"/>
                  </a:lnTo>
                  <a:lnTo>
                    <a:pt x="15976" y="436943"/>
                  </a:lnTo>
                  <a:lnTo>
                    <a:pt x="17500" y="439724"/>
                  </a:lnTo>
                  <a:lnTo>
                    <a:pt x="19685" y="441845"/>
                  </a:lnTo>
                  <a:lnTo>
                    <a:pt x="22631" y="443179"/>
                  </a:lnTo>
                  <a:lnTo>
                    <a:pt x="25488" y="444627"/>
                  </a:lnTo>
                  <a:lnTo>
                    <a:pt x="28727" y="445287"/>
                  </a:lnTo>
                  <a:lnTo>
                    <a:pt x="35953" y="445287"/>
                  </a:lnTo>
                  <a:lnTo>
                    <a:pt x="50749" y="431165"/>
                  </a:lnTo>
                  <a:lnTo>
                    <a:pt x="50876" y="422262"/>
                  </a:lnTo>
                  <a:close/>
                </a:path>
                <a:path w="164465" h="881380">
                  <a:moveTo>
                    <a:pt x="50876" y="360057"/>
                  </a:moveTo>
                  <a:lnTo>
                    <a:pt x="50406" y="357162"/>
                  </a:lnTo>
                  <a:lnTo>
                    <a:pt x="49110" y="353834"/>
                  </a:lnTo>
                  <a:lnTo>
                    <a:pt x="48412" y="351942"/>
                  </a:lnTo>
                  <a:lnTo>
                    <a:pt x="47078" y="349935"/>
                  </a:lnTo>
                  <a:lnTo>
                    <a:pt x="43459" y="347268"/>
                  </a:lnTo>
                  <a:lnTo>
                    <a:pt x="41567" y="346481"/>
                  </a:lnTo>
                  <a:lnTo>
                    <a:pt x="37566" y="346481"/>
                  </a:lnTo>
                  <a:lnTo>
                    <a:pt x="35763" y="347040"/>
                  </a:lnTo>
                  <a:lnTo>
                    <a:pt x="34429" y="348272"/>
                  </a:lnTo>
                  <a:lnTo>
                    <a:pt x="33007" y="349377"/>
                  </a:lnTo>
                  <a:lnTo>
                    <a:pt x="31953" y="350939"/>
                  </a:lnTo>
                  <a:lnTo>
                    <a:pt x="31292" y="352831"/>
                  </a:lnTo>
                  <a:lnTo>
                    <a:pt x="30530" y="354825"/>
                  </a:lnTo>
                  <a:lnTo>
                    <a:pt x="29527" y="358508"/>
                  </a:lnTo>
                  <a:lnTo>
                    <a:pt x="27647" y="366852"/>
                  </a:lnTo>
                  <a:lnTo>
                    <a:pt x="26873" y="369633"/>
                  </a:lnTo>
                  <a:lnTo>
                    <a:pt x="26441" y="370852"/>
                  </a:lnTo>
                  <a:lnTo>
                    <a:pt x="25958" y="371741"/>
                  </a:lnTo>
                  <a:lnTo>
                    <a:pt x="24638" y="372859"/>
                  </a:lnTo>
                  <a:lnTo>
                    <a:pt x="23964" y="373189"/>
                  </a:lnTo>
                  <a:lnTo>
                    <a:pt x="21971" y="373189"/>
                  </a:lnTo>
                  <a:lnTo>
                    <a:pt x="20929" y="372414"/>
                  </a:lnTo>
                  <a:lnTo>
                    <a:pt x="19977" y="371081"/>
                  </a:lnTo>
                  <a:lnTo>
                    <a:pt x="19024" y="369633"/>
                  </a:lnTo>
                  <a:lnTo>
                    <a:pt x="18542" y="367398"/>
                  </a:lnTo>
                  <a:lnTo>
                    <a:pt x="18542" y="361391"/>
                  </a:lnTo>
                  <a:lnTo>
                    <a:pt x="19113" y="359283"/>
                  </a:lnTo>
                  <a:lnTo>
                    <a:pt x="21120" y="356273"/>
                  </a:lnTo>
                  <a:lnTo>
                    <a:pt x="22631" y="355269"/>
                  </a:lnTo>
                  <a:lnTo>
                    <a:pt x="24447" y="355053"/>
                  </a:lnTo>
                  <a:lnTo>
                    <a:pt x="23583" y="348157"/>
                  </a:lnTo>
                  <a:lnTo>
                    <a:pt x="14757" y="356273"/>
                  </a:lnTo>
                  <a:lnTo>
                    <a:pt x="13982" y="358508"/>
                  </a:lnTo>
                  <a:lnTo>
                    <a:pt x="13779" y="360057"/>
                  </a:lnTo>
                  <a:lnTo>
                    <a:pt x="13677" y="367398"/>
                  </a:lnTo>
                  <a:lnTo>
                    <a:pt x="13868" y="368744"/>
                  </a:lnTo>
                  <a:lnTo>
                    <a:pt x="19494" y="378637"/>
                  </a:lnTo>
                  <a:lnTo>
                    <a:pt x="20828" y="379526"/>
                  </a:lnTo>
                  <a:lnTo>
                    <a:pt x="22250" y="379971"/>
                  </a:lnTo>
                  <a:lnTo>
                    <a:pt x="25590" y="379971"/>
                  </a:lnTo>
                  <a:lnTo>
                    <a:pt x="27203" y="379425"/>
                  </a:lnTo>
                  <a:lnTo>
                    <a:pt x="28625" y="378421"/>
                  </a:lnTo>
                  <a:lnTo>
                    <a:pt x="30149" y="377418"/>
                  </a:lnTo>
                  <a:lnTo>
                    <a:pt x="31191" y="375856"/>
                  </a:lnTo>
                  <a:lnTo>
                    <a:pt x="32334" y="373189"/>
                  </a:lnTo>
                  <a:lnTo>
                    <a:pt x="32905" y="371856"/>
                  </a:lnTo>
                  <a:lnTo>
                    <a:pt x="33858" y="368300"/>
                  </a:lnTo>
                  <a:lnTo>
                    <a:pt x="35001" y="363067"/>
                  </a:lnTo>
                  <a:lnTo>
                    <a:pt x="35763" y="359283"/>
                  </a:lnTo>
                  <a:lnTo>
                    <a:pt x="36423" y="356831"/>
                  </a:lnTo>
                  <a:lnTo>
                    <a:pt x="37757" y="354495"/>
                  </a:lnTo>
                  <a:lnTo>
                    <a:pt x="38900" y="353834"/>
                  </a:lnTo>
                  <a:lnTo>
                    <a:pt x="41757" y="353834"/>
                  </a:lnTo>
                  <a:lnTo>
                    <a:pt x="43078" y="354609"/>
                  </a:lnTo>
                  <a:lnTo>
                    <a:pt x="45364" y="357720"/>
                  </a:lnTo>
                  <a:lnTo>
                    <a:pt x="45910" y="360057"/>
                  </a:lnTo>
                  <a:lnTo>
                    <a:pt x="45872" y="366852"/>
                  </a:lnTo>
                  <a:lnTo>
                    <a:pt x="45275" y="369074"/>
                  </a:lnTo>
                  <a:lnTo>
                    <a:pt x="43942" y="370852"/>
                  </a:lnTo>
                  <a:lnTo>
                    <a:pt x="42697" y="372630"/>
                  </a:lnTo>
                  <a:lnTo>
                    <a:pt x="40894" y="373748"/>
                  </a:lnTo>
                  <a:lnTo>
                    <a:pt x="38519" y="374192"/>
                  </a:lnTo>
                  <a:lnTo>
                    <a:pt x="39370" y="381203"/>
                  </a:lnTo>
                  <a:lnTo>
                    <a:pt x="43180" y="380314"/>
                  </a:lnTo>
                  <a:lnTo>
                    <a:pt x="46037" y="378536"/>
                  </a:lnTo>
                  <a:lnTo>
                    <a:pt x="49936" y="372859"/>
                  </a:lnTo>
                  <a:lnTo>
                    <a:pt x="50800" y="369074"/>
                  </a:lnTo>
                  <a:lnTo>
                    <a:pt x="50876" y="360057"/>
                  </a:lnTo>
                  <a:close/>
                </a:path>
                <a:path w="164465" h="881380">
                  <a:moveTo>
                    <a:pt x="50876" y="254800"/>
                  </a:moveTo>
                  <a:lnTo>
                    <a:pt x="50787" y="244678"/>
                  </a:lnTo>
                  <a:lnTo>
                    <a:pt x="49174" y="240665"/>
                  </a:lnTo>
                  <a:lnTo>
                    <a:pt x="47713" y="239115"/>
                  </a:lnTo>
                  <a:lnTo>
                    <a:pt x="45935" y="237210"/>
                  </a:lnTo>
                  <a:lnTo>
                    <a:pt x="45935" y="254241"/>
                  </a:lnTo>
                  <a:lnTo>
                    <a:pt x="44323" y="257251"/>
                  </a:lnTo>
                  <a:lnTo>
                    <a:pt x="41275" y="259473"/>
                  </a:lnTo>
                  <a:lnTo>
                    <a:pt x="39370" y="260807"/>
                  </a:lnTo>
                  <a:lnTo>
                    <a:pt x="36233" y="261480"/>
                  </a:lnTo>
                  <a:lnTo>
                    <a:pt x="27673" y="261480"/>
                  </a:lnTo>
                  <a:lnTo>
                    <a:pt x="24345" y="260362"/>
                  </a:lnTo>
                  <a:lnTo>
                    <a:pt x="22059" y="258140"/>
                  </a:lnTo>
                  <a:lnTo>
                    <a:pt x="19685" y="255917"/>
                  </a:lnTo>
                  <a:lnTo>
                    <a:pt x="18542" y="253238"/>
                  </a:lnTo>
                  <a:lnTo>
                    <a:pt x="18592" y="247015"/>
                  </a:lnTo>
                  <a:lnTo>
                    <a:pt x="19685" y="244449"/>
                  </a:lnTo>
                  <a:lnTo>
                    <a:pt x="24155" y="240118"/>
                  </a:lnTo>
                  <a:lnTo>
                    <a:pt x="27584" y="239115"/>
                  </a:lnTo>
                  <a:lnTo>
                    <a:pt x="36715" y="239115"/>
                  </a:lnTo>
                  <a:lnTo>
                    <a:pt x="40132" y="240220"/>
                  </a:lnTo>
                  <a:lnTo>
                    <a:pt x="44704" y="244678"/>
                  </a:lnTo>
                  <a:lnTo>
                    <a:pt x="45834" y="247129"/>
                  </a:lnTo>
                  <a:lnTo>
                    <a:pt x="45935" y="254241"/>
                  </a:lnTo>
                  <a:lnTo>
                    <a:pt x="45935" y="237210"/>
                  </a:lnTo>
                  <a:lnTo>
                    <a:pt x="42506" y="233654"/>
                  </a:lnTo>
                  <a:lnTo>
                    <a:pt x="37858" y="231876"/>
                  </a:lnTo>
                  <a:lnTo>
                    <a:pt x="29108" y="231876"/>
                  </a:lnTo>
                  <a:lnTo>
                    <a:pt x="13601" y="247015"/>
                  </a:lnTo>
                  <a:lnTo>
                    <a:pt x="13652" y="254241"/>
                  </a:lnTo>
                  <a:lnTo>
                    <a:pt x="15214" y="257911"/>
                  </a:lnTo>
                  <a:lnTo>
                    <a:pt x="18453" y="260921"/>
                  </a:lnTo>
                  <a:lnTo>
                    <a:pt x="863" y="260921"/>
                  </a:lnTo>
                  <a:lnTo>
                    <a:pt x="863" y="268046"/>
                  </a:lnTo>
                  <a:lnTo>
                    <a:pt x="50025" y="268046"/>
                  </a:lnTo>
                  <a:lnTo>
                    <a:pt x="50025" y="261480"/>
                  </a:lnTo>
                  <a:lnTo>
                    <a:pt x="45554" y="261480"/>
                  </a:lnTo>
                  <a:lnTo>
                    <a:pt x="49072" y="258699"/>
                  </a:lnTo>
                  <a:lnTo>
                    <a:pt x="50876" y="254800"/>
                  </a:lnTo>
                  <a:close/>
                </a:path>
                <a:path w="164465" h="881380">
                  <a:moveTo>
                    <a:pt x="50876" y="202285"/>
                  </a:moveTo>
                  <a:lnTo>
                    <a:pt x="48882" y="197827"/>
                  </a:lnTo>
                  <a:lnTo>
                    <a:pt x="44792" y="194602"/>
                  </a:lnTo>
                  <a:lnTo>
                    <a:pt x="50025" y="194602"/>
                  </a:lnTo>
                  <a:lnTo>
                    <a:pt x="50025" y="188264"/>
                  </a:lnTo>
                  <a:lnTo>
                    <a:pt x="14452" y="188264"/>
                  </a:lnTo>
                  <a:lnTo>
                    <a:pt x="14452" y="195389"/>
                  </a:lnTo>
                  <a:lnTo>
                    <a:pt x="36525" y="195389"/>
                  </a:lnTo>
                  <a:lnTo>
                    <a:pt x="38900" y="195719"/>
                  </a:lnTo>
                  <a:lnTo>
                    <a:pt x="40513" y="196494"/>
                  </a:lnTo>
                  <a:lnTo>
                    <a:pt x="42037" y="197281"/>
                  </a:lnTo>
                  <a:lnTo>
                    <a:pt x="43370" y="198615"/>
                  </a:lnTo>
                  <a:lnTo>
                    <a:pt x="44221" y="200507"/>
                  </a:lnTo>
                  <a:lnTo>
                    <a:pt x="45173" y="202285"/>
                  </a:lnTo>
                  <a:lnTo>
                    <a:pt x="45656" y="204292"/>
                  </a:lnTo>
                  <a:lnTo>
                    <a:pt x="45656" y="208508"/>
                  </a:lnTo>
                  <a:lnTo>
                    <a:pt x="37376" y="215074"/>
                  </a:lnTo>
                  <a:lnTo>
                    <a:pt x="14452" y="215074"/>
                  </a:lnTo>
                  <a:lnTo>
                    <a:pt x="14452" y="222084"/>
                  </a:lnTo>
                  <a:lnTo>
                    <a:pt x="39090" y="222084"/>
                  </a:lnTo>
                  <a:lnTo>
                    <a:pt x="40995" y="221983"/>
                  </a:lnTo>
                  <a:lnTo>
                    <a:pt x="42138" y="221640"/>
                  </a:lnTo>
                  <a:lnTo>
                    <a:pt x="43942" y="221195"/>
                  </a:lnTo>
                  <a:lnTo>
                    <a:pt x="50876" y="210299"/>
                  </a:lnTo>
                  <a:lnTo>
                    <a:pt x="50876" y="202285"/>
                  </a:lnTo>
                  <a:close/>
                </a:path>
                <a:path w="164465" h="881380">
                  <a:moveTo>
                    <a:pt x="50876" y="113931"/>
                  </a:moveTo>
                  <a:lnTo>
                    <a:pt x="50126" y="110604"/>
                  </a:lnTo>
                  <a:lnTo>
                    <a:pt x="48691" y="107480"/>
                  </a:lnTo>
                  <a:lnTo>
                    <a:pt x="47688" y="105371"/>
                  </a:lnTo>
                  <a:lnTo>
                    <a:pt x="47269" y="104482"/>
                  </a:lnTo>
                  <a:lnTo>
                    <a:pt x="45935" y="102997"/>
                  </a:lnTo>
                  <a:lnTo>
                    <a:pt x="45935" y="121170"/>
                  </a:lnTo>
                  <a:lnTo>
                    <a:pt x="44792" y="124066"/>
                  </a:lnTo>
                  <a:lnTo>
                    <a:pt x="40233" y="128739"/>
                  </a:lnTo>
                  <a:lnTo>
                    <a:pt x="36804" y="129844"/>
                  </a:lnTo>
                  <a:lnTo>
                    <a:pt x="27673" y="129844"/>
                  </a:lnTo>
                  <a:lnTo>
                    <a:pt x="24257" y="128739"/>
                  </a:lnTo>
                  <a:lnTo>
                    <a:pt x="21971" y="126403"/>
                  </a:lnTo>
                  <a:lnTo>
                    <a:pt x="19786" y="124066"/>
                  </a:lnTo>
                  <a:lnTo>
                    <a:pt x="18643" y="121170"/>
                  </a:lnTo>
                  <a:lnTo>
                    <a:pt x="18732" y="113931"/>
                  </a:lnTo>
                  <a:lnTo>
                    <a:pt x="19786" y="111150"/>
                  </a:lnTo>
                  <a:lnTo>
                    <a:pt x="22059" y="108813"/>
                  </a:lnTo>
                  <a:lnTo>
                    <a:pt x="24257" y="106476"/>
                  </a:lnTo>
                  <a:lnTo>
                    <a:pt x="27673" y="105371"/>
                  </a:lnTo>
                  <a:lnTo>
                    <a:pt x="36715" y="105371"/>
                  </a:lnTo>
                  <a:lnTo>
                    <a:pt x="40233" y="106476"/>
                  </a:lnTo>
                  <a:lnTo>
                    <a:pt x="44792" y="111150"/>
                  </a:lnTo>
                  <a:lnTo>
                    <a:pt x="45897" y="113931"/>
                  </a:lnTo>
                  <a:lnTo>
                    <a:pt x="45935" y="121170"/>
                  </a:lnTo>
                  <a:lnTo>
                    <a:pt x="45935" y="102997"/>
                  </a:lnTo>
                  <a:lnTo>
                    <a:pt x="45173" y="102146"/>
                  </a:lnTo>
                  <a:lnTo>
                    <a:pt x="42506" y="100469"/>
                  </a:lnTo>
                  <a:lnTo>
                    <a:pt x="39941" y="98920"/>
                  </a:lnTo>
                  <a:lnTo>
                    <a:pt x="36334" y="98031"/>
                  </a:lnTo>
                  <a:lnTo>
                    <a:pt x="26060" y="98031"/>
                  </a:lnTo>
                  <a:lnTo>
                    <a:pt x="21691" y="99910"/>
                  </a:lnTo>
                  <a:lnTo>
                    <a:pt x="18453" y="103593"/>
                  </a:lnTo>
                  <a:lnTo>
                    <a:pt x="15214" y="107149"/>
                  </a:lnTo>
                  <a:lnTo>
                    <a:pt x="13601" y="111823"/>
                  </a:lnTo>
                  <a:lnTo>
                    <a:pt x="13601" y="122732"/>
                  </a:lnTo>
                  <a:lnTo>
                    <a:pt x="14935" y="127063"/>
                  </a:lnTo>
                  <a:lnTo>
                    <a:pt x="17602" y="130733"/>
                  </a:lnTo>
                  <a:lnTo>
                    <a:pt x="20739" y="134962"/>
                  </a:lnTo>
                  <a:lnTo>
                    <a:pt x="25679" y="137083"/>
                  </a:lnTo>
                  <a:lnTo>
                    <a:pt x="38239" y="137083"/>
                  </a:lnTo>
                  <a:lnTo>
                    <a:pt x="42887" y="135305"/>
                  </a:lnTo>
                  <a:lnTo>
                    <a:pt x="46037" y="131737"/>
                  </a:lnTo>
                  <a:lnTo>
                    <a:pt x="47752" y="129844"/>
                  </a:lnTo>
                  <a:lnTo>
                    <a:pt x="49263" y="128181"/>
                  </a:lnTo>
                  <a:lnTo>
                    <a:pt x="50876" y="123393"/>
                  </a:lnTo>
                  <a:lnTo>
                    <a:pt x="50876" y="113931"/>
                  </a:lnTo>
                  <a:close/>
                </a:path>
                <a:path w="164465" h="881380">
                  <a:moveTo>
                    <a:pt x="164338" y="0"/>
                  </a:moveTo>
                  <a:lnTo>
                    <a:pt x="160540" y="0"/>
                  </a:lnTo>
                  <a:lnTo>
                    <a:pt x="159397" y="2451"/>
                  </a:lnTo>
                  <a:lnTo>
                    <a:pt x="157683" y="5003"/>
                  </a:lnTo>
                  <a:lnTo>
                    <a:pt x="152641" y="10350"/>
                  </a:lnTo>
                  <a:lnTo>
                    <a:pt x="149694" y="12573"/>
                  </a:lnTo>
                  <a:lnTo>
                    <a:pt x="146265" y="14465"/>
                  </a:lnTo>
                  <a:lnTo>
                    <a:pt x="146265" y="21247"/>
                  </a:lnTo>
                  <a:lnTo>
                    <a:pt x="158343" y="12687"/>
                  </a:lnTo>
                  <a:lnTo>
                    <a:pt x="158343" y="57746"/>
                  </a:lnTo>
                  <a:lnTo>
                    <a:pt x="164338" y="57746"/>
                  </a:lnTo>
                  <a:lnTo>
                    <a:pt x="164338" y="0"/>
                  </a:lnTo>
                  <a:close/>
                </a:path>
              </a:pathLst>
            </a:custGeom>
            <a:solidFill>
              <a:srgbClr val="000000"/>
            </a:solidFill>
          </p:spPr>
          <p:txBody>
            <a:bodyPr wrap="square" lIns="0" tIns="0" rIns="0" bIns="0" rtlCol="0"/>
            <a:lstStyle/>
            <a:p>
              <a:endParaRPr/>
            </a:p>
          </p:txBody>
        </p:sp>
        <p:sp>
          <p:nvSpPr>
            <p:cNvPr id="160" name="object 160"/>
            <p:cNvSpPr/>
            <p:nvPr/>
          </p:nvSpPr>
          <p:spPr>
            <a:xfrm>
              <a:off x="9943461" y="3213441"/>
              <a:ext cx="840105" cy="33655"/>
            </a:xfrm>
            <a:custGeom>
              <a:avLst/>
              <a:gdLst/>
              <a:ahLst/>
              <a:cxnLst/>
              <a:rect l="l" t="t" r="r" b="b"/>
              <a:pathLst>
                <a:path w="840104" h="33655">
                  <a:moveTo>
                    <a:pt x="0" y="0"/>
                  </a:moveTo>
                  <a:lnTo>
                    <a:pt x="839477" y="0"/>
                  </a:lnTo>
                </a:path>
                <a:path w="840104" h="33655">
                  <a:moveTo>
                    <a:pt x="45269" y="0"/>
                  </a:moveTo>
                  <a:lnTo>
                    <a:pt x="45269" y="33380"/>
                  </a:lnTo>
                </a:path>
              </a:pathLst>
            </a:custGeom>
            <a:ln w="4456">
              <a:solidFill>
                <a:srgbClr val="000000"/>
              </a:solidFill>
            </a:ln>
          </p:spPr>
          <p:txBody>
            <a:bodyPr wrap="square" lIns="0" tIns="0" rIns="0" bIns="0" rtlCol="0"/>
            <a:lstStyle/>
            <a:p>
              <a:endParaRPr/>
            </a:p>
          </p:txBody>
        </p:sp>
        <p:sp>
          <p:nvSpPr>
            <p:cNvPr id="161" name="object 161"/>
            <p:cNvSpPr/>
            <p:nvPr/>
          </p:nvSpPr>
          <p:spPr>
            <a:xfrm>
              <a:off x="9971612" y="3278532"/>
              <a:ext cx="32384" cy="59055"/>
            </a:xfrm>
            <a:custGeom>
              <a:avLst/>
              <a:gdLst/>
              <a:ahLst/>
              <a:cxnLst/>
              <a:rect l="l" t="t" r="r" b="b"/>
              <a:pathLst>
                <a:path w="32384" h="59054">
                  <a:moveTo>
                    <a:pt x="18640" y="0"/>
                  </a:moveTo>
                  <a:lnTo>
                    <a:pt x="12458" y="0"/>
                  </a:lnTo>
                  <a:lnTo>
                    <a:pt x="9510" y="1112"/>
                  </a:lnTo>
                  <a:lnTo>
                    <a:pt x="4755" y="5563"/>
                  </a:lnTo>
                  <a:lnTo>
                    <a:pt x="2948" y="8790"/>
                  </a:lnTo>
                  <a:lnTo>
                    <a:pt x="1611" y="13574"/>
                  </a:lnTo>
                  <a:lnTo>
                    <a:pt x="570" y="17135"/>
                  </a:lnTo>
                  <a:lnTo>
                    <a:pt x="0" y="22587"/>
                  </a:lnTo>
                  <a:lnTo>
                    <a:pt x="0" y="40167"/>
                  </a:lnTo>
                  <a:lnTo>
                    <a:pt x="1616" y="47956"/>
                  </a:lnTo>
                  <a:lnTo>
                    <a:pt x="5072" y="53074"/>
                  </a:lnTo>
                  <a:lnTo>
                    <a:pt x="7513" y="56746"/>
                  </a:lnTo>
                  <a:lnTo>
                    <a:pt x="11317" y="58749"/>
                  </a:lnTo>
                  <a:lnTo>
                    <a:pt x="19591" y="58749"/>
                  </a:lnTo>
                  <a:lnTo>
                    <a:pt x="22634" y="57636"/>
                  </a:lnTo>
                  <a:lnTo>
                    <a:pt x="24917" y="55299"/>
                  </a:lnTo>
                  <a:lnTo>
                    <a:pt x="27294" y="53074"/>
                  </a:lnTo>
                  <a:lnTo>
                    <a:pt x="13219" y="52963"/>
                  </a:lnTo>
                  <a:lnTo>
                    <a:pt x="10936" y="51405"/>
                  </a:lnTo>
                  <a:lnTo>
                    <a:pt x="9034" y="48178"/>
                  </a:lnTo>
                  <a:lnTo>
                    <a:pt x="7132" y="45063"/>
                  </a:lnTo>
                  <a:lnTo>
                    <a:pt x="6181" y="38832"/>
                  </a:lnTo>
                  <a:lnTo>
                    <a:pt x="13219" y="5785"/>
                  </a:lnTo>
                  <a:lnTo>
                    <a:pt x="27099" y="5785"/>
                  </a:lnTo>
                  <a:lnTo>
                    <a:pt x="26628" y="4895"/>
                  </a:lnTo>
                  <a:lnTo>
                    <a:pt x="24917" y="3115"/>
                  </a:lnTo>
                  <a:lnTo>
                    <a:pt x="22919" y="1891"/>
                  </a:lnTo>
                  <a:lnTo>
                    <a:pt x="21017" y="556"/>
                  </a:lnTo>
                  <a:lnTo>
                    <a:pt x="18640" y="0"/>
                  </a:lnTo>
                  <a:close/>
                </a:path>
                <a:path w="32384" h="59054">
                  <a:moveTo>
                    <a:pt x="27099" y="5785"/>
                  </a:moveTo>
                  <a:lnTo>
                    <a:pt x="18735" y="5785"/>
                  </a:lnTo>
                  <a:lnTo>
                    <a:pt x="21112" y="7343"/>
                  </a:lnTo>
                  <a:lnTo>
                    <a:pt x="24917" y="13574"/>
                  </a:lnTo>
                  <a:lnTo>
                    <a:pt x="25751" y="19138"/>
                  </a:lnTo>
                  <a:lnTo>
                    <a:pt x="25868" y="38832"/>
                  </a:lnTo>
                  <a:lnTo>
                    <a:pt x="24917" y="45063"/>
                  </a:lnTo>
                  <a:lnTo>
                    <a:pt x="21112" y="51294"/>
                  </a:lnTo>
                  <a:lnTo>
                    <a:pt x="18830" y="52963"/>
                  </a:lnTo>
                  <a:lnTo>
                    <a:pt x="27356" y="52963"/>
                  </a:lnTo>
                  <a:lnTo>
                    <a:pt x="29101" y="49847"/>
                  </a:lnTo>
                  <a:lnTo>
                    <a:pt x="30242" y="45730"/>
                  </a:lnTo>
                  <a:lnTo>
                    <a:pt x="31479" y="41614"/>
                  </a:lnTo>
                  <a:lnTo>
                    <a:pt x="32049" y="36161"/>
                  </a:lnTo>
                  <a:lnTo>
                    <a:pt x="31957" y="22587"/>
                  </a:lnTo>
                  <a:lnTo>
                    <a:pt x="31669" y="19138"/>
                  </a:lnTo>
                  <a:lnTo>
                    <a:pt x="30908" y="15799"/>
                  </a:lnTo>
                  <a:lnTo>
                    <a:pt x="30242" y="12461"/>
                  </a:lnTo>
                  <a:lnTo>
                    <a:pt x="29196" y="9569"/>
                  </a:lnTo>
                  <a:lnTo>
                    <a:pt x="27865" y="7232"/>
                  </a:lnTo>
                  <a:lnTo>
                    <a:pt x="27099" y="5785"/>
                  </a:lnTo>
                  <a:close/>
                </a:path>
              </a:pathLst>
            </a:custGeom>
            <a:solidFill>
              <a:srgbClr val="000000"/>
            </a:solidFill>
          </p:spPr>
          <p:txBody>
            <a:bodyPr wrap="square" lIns="0" tIns="0" rIns="0" bIns="0" rtlCol="0"/>
            <a:lstStyle/>
            <a:p>
              <a:endParaRPr/>
            </a:p>
          </p:txBody>
        </p:sp>
        <p:sp>
          <p:nvSpPr>
            <p:cNvPr id="162" name="object 162"/>
            <p:cNvSpPr/>
            <p:nvPr/>
          </p:nvSpPr>
          <p:spPr>
            <a:xfrm>
              <a:off x="10138614"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63" name="object 163"/>
            <p:cNvSpPr/>
            <p:nvPr/>
          </p:nvSpPr>
          <p:spPr>
            <a:xfrm>
              <a:off x="10115123" y="3278532"/>
              <a:ext cx="48260" cy="57785"/>
            </a:xfrm>
            <a:custGeom>
              <a:avLst/>
              <a:gdLst/>
              <a:ahLst/>
              <a:cxnLst/>
              <a:rect l="l" t="t" r="r" b="b"/>
              <a:pathLst>
                <a:path w="48259" h="57785">
                  <a:moveTo>
                    <a:pt x="6942" y="49736"/>
                  </a:moveTo>
                  <a:lnTo>
                    <a:pt x="0" y="49736"/>
                  </a:lnTo>
                  <a:lnTo>
                    <a:pt x="0" y="57747"/>
                  </a:lnTo>
                  <a:lnTo>
                    <a:pt x="6942" y="57747"/>
                  </a:lnTo>
                  <a:lnTo>
                    <a:pt x="6942" y="49736"/>
                  </a:lnTo>
                  <a:close/>
                </a:path>
                <a:path w="48259" h="57785">
                  <a:moveTo>
                    <a:pt x="44926" y="5785"/>
                  </a:moveTo>
                  <a:lnTo>
                    <a:pt x="35283" y="5785"/>
                  </a:lnTo>
                  <a:lnTo>
                    <a:pt x="37470" y="6787"/>
                  </a:lnTo>
                  <a:lnTo>
                    <a:pt x="39182" y="8678"/>
                  </a:lnTo>
                  <a:lnTo>
                    <a:pt x="40894" y="10681"/>
                  </a:lnTo>
                  <a:lnTo>
                    <a:pt x="41750" y="13018"/>
                  </a:lnTo>
                  <a:lnTo>
                    <a:pt x="41750" y="18470"/>
                  </a:lnTo>
                  <a:lnTo>
                    <a:pt x="40799" y="21252"/>
                  </a:lnTo>
                  <a:lnTo>
                    <a:pt x="38897" y="24256"/>
                  </a:lnTo>
                  <a:lnTo>
                    <a:pt x="37090" y="27260"/>
                  </a:lnTo>
                  <a:lnTo>
                    <a:pt x="33476" y="31377"/>
                  </a:lnTo>
                  <a:lnTo>
                    <a:pt x="24631" y="39722"/>
                  </a:lnTo>
                  <a:lnTo>
                    <a:pt x="22063" y="42726"/>
                  </a:lnTo>
                  <a:lnTo>
                    <a:pt x="20161" y="45174"/>
                  </a:lnTo>
                  <a:lnTo>
                    <a:pt x="18354" y="47733"/>
                  </a:lnTo>
                  <a:lnTo>
                    <a:pt x="17023" y="50292"/>
                  </a:lnTo>
                  <a:lnTo>
                    <a:pt x="16262" y="52852"/>
                  </a:lnTo>
                  <a:lnTo>
                    <a:pt x="15692" y="54409"/>
                  </a:lnTo>
                  <a:lnTo>
                    <a:pt x="15501" y="56078"/>
                  </a:lnTo>
                  <a:lnTo>
                    <a:pt x="15501" y="57747"/>
                  </a:lnTo>
                  <a:lnTo>
                    <a:pt x="48027" y="57747"/>
                  </a:lnTo>
                  <a:lnTo>
                    <a:pt x="48027" y="50960"/>
                  </a:lnTo>
                  <a:lnTo>
                    <a:pt x="23870" y="50960"/>
                  </a:lnTo>
                  <a:lnTo>
                    <a:pt x="24536" y="49625"/>
                  </a:lnTo>
                  <a:lnTo>
                    <a:pt x="25392" y="48401"/>
                  </a:lnTo>
                  <a:lnTo>
                    <a:pt x="26438" y="47177"/>
                  </a:lnTo>
                  <a:lnTo>
                    <a:pt x="27484" y="45842"/>
                  </a:lnTo>
                  <a:lnTo>
                    <a:pt x="29767" y="43394"/>
                  </a:lnTo>
                  <a:lnTo>
                    <a:pt x="33589" y="39722"/>
                  </a:lnTo>
                  <a:lnTo>
                    <a:pt x="37756" y="35605"/>
                  </a:lnTo>
                  <a:lnTo>
                    <a:pt x="40894" y="32267"/>
                  </a:lnTo>
                  <a:lnTo>
                    <a:pt x="42701" y="29708"/>
                  </a:lnTo>
                  <a:lnTo>
                    <a:pt x="44603" y="27260"/>
                  </a:lnTo>
                  <a:lnTo>
                    <a:pt x="45934" y="24923"/>
                  </a:lnTo>
                  <a:lnTo>
                    <a:pt x="46790" y="22698"/>
                  </a:lnTo>
                  <a:lnTo>
                    <a:pt x="47551" y="20473"/>
                  </a:lnTo>
                  <a:lnTo>
                    <a:pt x="47894" y="18470"/>
                  </a:lnTo>
                  <a:lnTo>
                    <a:pt x="47853" y="11238"/>
                  </a:lnTo>
                  <a:lnTo>
                    <a:pt x="46600" y="7677"/>
                  </a:lnTo>
                  <a:lnTo>
                    <a:pt x="44926" y="5785"/>
                  </a:lnTo>
                  <a:close/>
                </a:path>
                <a:path w="48259" h="57785">
                  <a:moveTo>
                    <a:pt x="37375" y="0"/>
                  </a:moveTo>
                  <a:lnTo>
                    <a:pt x="27960" y="0"/>
                  </a:lnTo>
                  <a:lnTo>
                    <a:pt x="24251" y="1446"/>
                  </a:lnTo>
                  <a:lnTo>
                    <a:pt x="18640" y="7121"/>
                  </a:lnTo>
                  <a:lnTo>
                    <a:pt x="17118" y="11238"/>
                  </a:lnTo>
                  <a:lnTo>
                    <a:pt x="16643" y="16578"/>
                  </a:lnTo>
                  <a:lnTo>
                    <a:pt x="22824" y="17357"/>
                  </a:lnTo>
                  <a:lnTo>
                    <a:pt x="22919" y="13797"/>
                  </a:lnTo>
                  <a:lnTo>
                    <a:pt x="23775" y="10904"/>
                  </a:lnTo>
                  <a:lnTo>
                    <a:pt x="27294" y="6787"/>
                  </a:lnTo>
                  <a:lnTo>
                    <a:pt x="29577" y="5785"/>
                  </a:lnTo>
                  <a:lnTo>
                    <a:pt x="44926" y="5785"/>
                  </a:lnTo>
                  <a:lnTo>
                    <a:pt x="43842" y="4561"/>
                  </a:lnTo>
                  <a:lnTo>
                    <a:pt x="41084" y="1557"/>
                  </a:lnTo>
                  <a:lnTo>
                    <a:pt x="37375" y="0"/>
                  </a:lnTo>
                  <a:close/>
                </a:path>
              </a:pathLst>
            </a:custGeom>
            <a:solidFill>
              <a:srgbClr val="000000"/>
            </a:solidFill>
          </p:spPr>
          <p:txBody>
            <a:bodyPr wrap="square" lIns="0" tIns="0" rIns="0" bIns="0" rtlCol="0"/>
            <a:lstStyle/>
            <a:p>
              <a:endParaRPr/>
            </a:p>
          </p:txBody>
        </p:sp>
        <p:sp>
          <p:nvSpPr>
            <p:cNvPr id="164" name="object 164"/>
            <p:cNvSpPr/>
            <p:nvPr/>
          </p:nvSpPr>
          <p:spPr>
            <a:xfrm>
              <a:off x="10288306"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65" name="object 165"/>
            <p:cNvSpPr/>
            <p:nvPr/>
          </p:nvSpPr>
          <p:spPr>
            <a:xfrm>
              <a:off x="10264816" y="3278755"/>
              <a:ext cx="48895" cy="57785"/>
            </a:xfrm>
            <a:custGeom>
              <a:avLst/>
              <a:gdLst/>
              <a:ahLst/>
              <a:cxnLst/>
              <a:rect l="l" t="t" r="r" b="b"/>
              <a:pathLst>
                <a:path w="48895" h="57785">
                  <a:moveTo>
                    <a:pt x="6942" y="49514"/>
                  </a:moveTo>
                  <a:lnTo>
                    <a:pt x="0" y="49514"/>
                  </a:lnTo>
                  <a:lnTo>
                    <a:pt x="0" y="57525"/>
                  </a:lnTo>
                  <a:lnTo>
                    <a:pt x="6942" y="57525"/>
                  </a:lnTo>
                  <a:lnTo>
                    <a:pt x="6942" y="49514"/>
                  </a:lnTo>
                  <a:close/>
                </a:path>
                <a:path w="48895" h="57785">
                  <a:moveTo>
                    <a:pt x="41655" y="43728"/>
                  </a:moveTo>
                  <a:lnTo>
                    <a:pt x="35663" y="43728"/>
                  </a:lnTo>
                  <a:lnTo>
                    <a:pt x="35663" y="57525"/>
                  </a:lnTo>
                  <a:lnTo>
                    <a:pt x="41655" y="57525"/>
                  </a:lnTo>
                  <a:lnTo>
                    <a:pt x="41655" y="43728"/>
                  </a:lnTo>
                  <a:close/>
                </a:path>
                <a:path w="48895" h="57785">
                  <a:moveTo>
                    <a:pt x="41655" y="0"/>
                  </a:moveTo>
                  <a:lnTo>
                    <a:pt x="36804" y="0"/>
                  </a:lnTo>
                  <a:lnTo>
                    <a:pt x="14360" y="37274"/>
                  </a:lnTo>
                  <a:lnTo>
                    <a:pt x="14360" y="43728"/>
                  </a:lnTo>
                  <a:lnTo>
                    <a:pt x="48312" y="43728"/>
                  </a:lnTo>
                  <a:lnTo>
                    <a:pt x="48312" y="37274"/>
                  </a:lnTo>
                  <a:lnTo>
                    <a:pt x="20257" y="37274"/>
                  </a:lnTo>
                  <a:lnTo>
                    <a:pt x="35663" y="11349"/>
                  </a:lnTo>
                  <a:lnTo>
                    <a:pt x="41655" y="11349"/>
                  </a:lnTo>
                  <a:lnTo>
                    <a:pt x="41655" y="0"/>
                  </a:lnTo>
                  <a:close/>
                </a:path>
                <a:path w="48895" h="57785">
                  <a:moveTo>
                    <a:pt x="41655" y="11349"/>
                  </a:moveTo>
                  <a:lnTo>
                    <a:pt x="35663" y="11349"/>
                  </a:lnTo>
                  <a:lnTo>
                    <a:pt x="35663" y="37274"/>
                  </a:lnTo>
                  <a:lnTo>
                    <a:pt x="41655" y="37274"/>
                  </a:lnTo>
                  <a:lnTo>
                    <a:pt x="41655" y="11349"/>
                  </a:lnTo>
                  <a:close/>
                </a:path>
              </a:pathLst>
            </a:custGeom>
            <a:solidFill>
              <a:srgbClr val="000000"/>
            </a:solidFill>
          </p:spPr>
          <p:txBody>
            <a:bodyPr wrap="square" lIns="0" tIns="0" rIns="0" bIns="0" rtlCol="0"/>
            <a:lstStyle/>
            <a:p>
              <a:endParaRPr/>
            </a:p>
          </p:txBody>
        </p:sp>
        <p:sp>
          <p:nvSpPr>
            <p:cNvPr id="166" name="object 166"/>
            <p:cNvSpPr/>
            <p:nvPr/>
          </p:nvSpPr>
          <p:spPr>
            <a:xfrm>
              <a:off x="10438189"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67" name="object 167"/>
            <p:cNvSpPr/>
            <p:nvPr/>
          </p:nvSpPr>
          <p:spPr>
            <a:xfrm>
              <a:off x="10414699" y="3278532"/>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7565" y="0"/>
                  </a:moveTo>
                  <a:lnTo>
                    <a:pt x="28435" y="0"/>
                  </a:lnTo>
                  <a:lnTo>
                    <a:pt x="24346" y="2225"/>
                  </a:lnTo>
                  <a:lnTo>
                    <a:pt x="17784" y="11571"/>
                  </a:lnTo>
                  <a:lnTo>
                    <a:pt x="15977" y="19694"/>
                  </a:lnTo>
                  <a:lnTo>
                    <a:pt x="15977" y="40723"/>
                  </a:lnTo>
                  <a:lnTo>
                    <a:pt x="17594" y="47845"/>
                  </a:lnTo>
                  <a:lnTo>
                    <a:pt x="20815" y="52295"/>
                  </a:lnTo>
                  <a:lnTo>
                    <a:pt x="23966" y="56523"/>
                  </a:lnTo>
                  <a:lnTo>
                    <a:pt x="28055" y="58749"/>
                  </a:lnTo>
                  <a:lnTo>
                    <a:pt x="36044" y="58749"/>
                  </a:lnTo>
                  <a:lnTo>
                    <a:pt x="38707" y="57859"/>
                  </a:lnTo>
                  <a:lnTo>
                    <a:pt x="40989" y="56301"/>
                  </a:lnTo>
                  <a:lnTo>
                    <a:pt x="43367" y="54632"/>
                  </a:lnTo>
                  <a:lnTo>
                    <a:pt x="44599" y="52963"/>
                  </a:lnTo>
                  <a:lnTo>
                    <a:pt x="31193" y="52963"/>
                  </a:lnTo>
                  <a:lnTo>
                    <a:pt x="29577" y="52295"/>
                  </a:lnTo>
                  <a:lnTo>
                    <a:pt x="22919" y="35383"/>
                  </a:lnTo>
                  <a:lnTo>
                    <a:pt x="23870" y="32378"/>
                  </a:lnTo>
                  <a:lnTo>
                    <a:pt x="25773" y="30042"/>
                  </a:lnTo>
                  <a:lnTo>
                    <a:pt x="27484" y="28039"/>
                  </a:lnTo>
                  <a:lnTo>
                    <a:pt x="22063" y="28039"/>
                  </a:lnTo>
                  <a:lnTo>
                    <a:pt x="28245" y="7677"/>
                  </a:lnTo>
                  <a:lnTo>
                    <a:pt x="29672" y="6453"/>
                  </a:lnTo>
                  <a:lnTo>
                    <a:pt x="31384" y="5785"/>
                  </a:lnTo>
                  <a:lnTo>
                    <a:pt x="45112" y="5785"/>
                  </a:lnTo>
                  <a:lnTo>
                    <a:pt x="40704" y="1223"/>
                  </a:lnTo>
                  <a:lnTo>
                    <a:pt x="37565" y="0"/>
                  </a:lnTo>
                  <a:close/>
                </a:path>
                <a:path w="48895" h="59054">
                  <a:moveTo>
                    <a:pt x="45143" y="26704"/>
                  </a:moveTo>
                  <a:lnTo>
                    <a:pt x="35473" y="26704"/>
                  </a:lnTo>
                  <a:lnTo>
                    <a:pt x="37756" y="27816"/>
                  </a:lnTo>
                  <a:lnTo>
                    <a:pt x="39562" y="30042"/>
                  </a:lnTo>
                  <a:lnTo>
                    <a:pt x="41369" y="32378"/>
                  </a:lnTo>
                  <a:lnTo>
                    <a:pt x="42287" y="35383"/>
                  </a:lnTo>
                  <a:lnTo>
                    <a:pt x="42255" y="43839"/>
                  </a:lnTo>
                  <a:lnTo>
                    <a:pt x="41369" y="46843"/>
                  </a:lnTo>
                  <a:lnTo>
                    <a:pt x="37756" y="51739"/>
                  </a:lnTo>
                  <a:lnTo>
                    <a:pt x="35568" y="52963"/>
                  </a:lnTo>
                  <a:lnTo>
                    <a:pt x="44599" y="52963"/>
                  </a:lnTo>
                  <a:lnTo>
                    <a:pt x="45174" y="52184"/>
                  </a:lnTo>
                  <a:lnTo>
                    <a:pt x="46505" y="49180"/>
                  </a:lnTo>
                  <a:lnTo>
                    <a:pt x="47836" y="46064"/>
                  </a:lnTo>
                  <a:lnTo>
                    <a:pt x="48502" y="42726"/>
                  </a:lnTo>
                  <a:lnTo>
                    <a:pt x="48502" y="33602"/>
                  </a:lnTo>
                  <a:lnTo>
                    <a:pt x="47076" y="29040"/>
                  </a:lnTo>
                  <a:lnTo>
                    <a:pt x="45143" y="26704"/>
                  </a:lnTo>
                  <a:close/>
                </a:path>
                <a:path w="48895" h="59054">
                  <a:moveTo>
                    <a:pt x="37946" y="20473"/>
                  </a:moveTo>
                  <a:lnTo>
                    <a:pt x="31669" y="20473"/>
                  </a:lnTo>
                  <a:lnTo>
                    <a:pt x="29482" y="21029"/>
                  </a:lnTo>
                  <a:lnTo>
                    <a:pt x="27389" y="22253"/>
                  </a:lnTo>
                  <a:lnTo>
                    <a:pt x="25202" y="23588"/>
                  </a:lnTo>
                  <a:lnTo>
                    <a:pt x="23490" y="25480"/>
                  </a:lnTo>
                  <a:lnTo>
                    <a:pt x="22063" y="28039"/>
                  </a:lnTo>
                  <a:lnTo>
                    <a:pt x="27484" y="28039"/>
                  </a:lnTo>
                  <a:lnTo>
                    <a:pt x="27675" y="27816"/>
                  </a:lnTo>
                  <a:lnTo>
                    <a:pt x="30052" y="26704"/>
                  </a:lnTo>
                  <a:lnTo>
                    <a:pt x="45143" y="26704"/>
                  </a:lnTo>
                  <a:lnTo>
                    <a:pt x="41369" y="22142"/>
                  </a:lnTo>
                  <a:lnTo>
                    <a:pt x="37946" y="20473"/>
                  </a:lnTo>
                  <a:close/>
                </a:path>
                <a:path w="48895" h="59054">
                  <a:moveTo>
                    <a:pt x="45112" y="5785"/>
                  </a:moveTo>
                  <a:lnTo>
                    <a:pt x="35663" y="5785"/>
                  </a:lnTo>
                  <a:lnTo>
                    <a:pt x="37660" y="6787"/>
                  </a:lnTo>
                  <a:lnTo>
                    <a:pt x="39277" y="8790"/>
                  </a:lnTo>
                  <a:lnTo>
                    <a:pt x="40323" y="10014"/>
                  </a:lnTo>
                  <a:lnTo>
                    <a:pt x="41084" y="12128"/>
                  </a:lnTo>
                  <a:lnTo>
                    <a:pt x="41560" y="14798"/>
                  </a:lnTo>
                  <a:lnTo>
                    <a:pt x="47646" y="14353"/>
                  </a:lnTo>
                  <a:lnTo>
                    <a:pt x="47076" y="9791"/>
                  </a:lnTo>
                  <a:lnTo>
                    <a:pt x="45649" y="6342"/>
                  </a:lnTo>
                  <a:lnTo>
                    <a:pt x="45112" y="5785"/>
                  </a:lnTo>
                  <a:close/>
                </a:path>
              </a:pathLst>
            </a:custGeom>
            <a:solidFill>
              <a:srgbClr val="000000"/>
            </a:solidFill>
          </p:spPr>
          <p:txBody>
            <a:bodyPr wrap="square" lIns="0" tIns="0" rIns="0" bIns="0" rtlCol="0"/>
            <a:lstStyle/>
            <a:p>
              <a:endParaRPr/>
            </a:p>
          </p:txBody>
        </p:sp>
        <p:sp>
          <p:nvSpPr>
            <p:cNvPr id="168" name="object 168"/>
            <p:cNvSpPr/>
            <p:nvPr/>
          </p:nvSpPr>
          <p:spPr>
            <a:xfrm>
              <a:off x="10587977"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69" name="object 169"/>
            <p:cNvSpPr/>
            <p:nvPr/>
          </p:nvSpPr>
          <p:spPr>
            <a:xfrm>
              <a:off x="10564581" y="3278532"/>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6614" y="0"/>
                  </a:moveTo>
                  <a:lnTo>
                    <a:pt x="28055" y="0"/>
                  </a:lnTo>
                  <a:lnTo>
                    <a:pt x="24631" y="1446"/>
                  </a:lnTo>
                  <a:lnTo>
                    <a:pt x="21965" y="4339"/>
                  </a:lnTo>
                  <a:lnTo>
                    <a:pt x="19496" y="7121"/>
                  </a:lnTo>
                  <a:lnTo>
                    <a:pt x="18293" y="10236"/>
                  </a:lnTo>
                  <a:lnTo>
                    <a:pt x="18191" y="17691"/>
                  </a:lnTo>
                  <a:lnTo>
                    <a:pt x="18735" y="19916"/>
                  </a:lnTo>
                  <a:lnTo>
                    <a:pt x="21208" y="23922"/>
                  </a:lnTo>
                  <a:lnTo>
                    <a:pt x="23015" y="25480"/>
                  </a:lnTo>
                  <a:lnTo>
                    <a:pt x="25582" y="26592"/>
                  </a:lnTo>
                  <a:lnTo>
                    <a:pt x="22539" y="27483"/>
                  </a:lnTo>
                  <a:lnTo>
                    <a:pt x="20257" y="29152"/>
                  </a:lnTo>
                  <a:lnTo>
                    <a:pt x="17023" y="34270"/>
                  </a:lnTo>
                  <a:lnTo>
                    <a:pt x="16167" y="37385"/>
                  </a:lnTo>
                  <a:lnTo>
                    <a:pt x="16167" y="46175"/>
                  </a:lnTo>
                  <a:lnTo>
                    <a:pt x="17689" y="50292"/>
                  </a:lnTo>
                  <a:lnTo>
                    <a:pt x="20637" y="53630"/>
                  </a:lnTo>
                  <a:lnTo>
                    <a:pt x="23585" y="57080"/>
                  </a:lnTo>
                  <a:lnTo>
                    <a:pt x="27579" y="58749"/>
                  </a:lnTo>
                  <a:lnTo>
                    <a:pt x="37280" y="58749"/>
                  </a:lnTo>
                  <a:lnTo>
                    <a:pt x="41179" y="57080"/>
                  </a:lnTo>
                  <a:lnTo>
                    <a:pt x="44815" y="52963"/>
                  </a:lnTo>
                  <a:lnTo>
                    <a:pt x="30623" y="52963"/>
                  </a:lnTo>
                  <a:lnTo>
                    <a:pt x="28911" y="52406"/>
                  </a:lnTo>
                  <a:lnTo>
                    <a:pt x="22444" y="43171"/>
                  </a:lnTo>
                  <a:lnTo>
                    <a:pt x="22478" y="37719"/>
                  </a:lnTo>
                  <a:lnTo>
                    <a:pt x="23300" y="35049"/>
                  </a:lnTo>
                  <a:lnTo>
                    <a:pt x="25202" y="32935"/>
                  </a:lnTo>
                  <a:lnTo>
                    <a:pt x="27104" y="30709"/>
                  </a:lnTo>
                  <a:lnTo>
                    <a:pt x="29386" y="29597"/>
                  </a:lnTo>
                  <a:lnTo>
                    <a:pt x="44698" y="29597"/>
                  </a:lnTo>
                  <a:lnTo>
                    <a:pt x="42320" y="27705"/>
                  </a:lnTo>
                  <a:lnTo>
                    <a:pt x="39372" y="26592"/>
                  </a:lnTo>
                  <a:lnTo>
                    <a:pt x="41750" y="25480"/>
                  </a:lnTo>
                  <a:lnTo>
                    <a:pt x="43557" y="23922"/>
                  </a:lnTo>
                  <a:lnTo>
                    <a:pt x="30052" y="23811"/>
                  </a:lnTo>
                  <a:lnTo>
                    <a:pt x="28055" y="22921"/>
                  </a:lnTo>
                  <a:lnTo>
                    <a:pt x="25107" y="19471"/>
                  </a:lnTo>
                  <a:lnTo>
                    <a:pt x="24422" y="17468"/>
                  </a:lnTo>
                  <a:lnTo>
                    <a:pt x="24346" y="12128"/>
                  </a:lnTo>
                  <a:lnTo>
                    <a:pt x="25107" y="10125"/>
                  </a:lnTo>
                  <a:lnTo>
                    <a:pt x="26628" y="8345"/>
                  </a:lnTo>
                  <a:lnTo>
                    <a:pt x="28150" y="6676"/>
                  </a:lnTo>
                  <a:lnTo>
                    <a:pt x="30052" y="5785"/>
                  </a:lnTo>
                  <a:lnTo>
                    <a:pt x="43985" y="5785"/>
                  </a:lnTo>
                  <a:lnTo>
                    <a:pt x="42598" y="4228"/>
                  </a:lnTo>
                  <a:lnTo>
                    <a:pt x="40038" y="1446"/>
                  </a:lnTo>
                  <a:lnTo>
                    <a:pt x="36614" y="0"/>
                  </a:lnTo>
                  <a:close/>
                </a:path>
                <a:path w="48895" h="59054">
                  <a:moveTo>
                    <a:pt x="44698" y="29597"/>
                  </a:moveTo>
                  <a:lnTo>
                    <a:pt x="35188" y="29597"/>
                  </a:lnTo>
                  <a:lnTo>
                    <a:pt x="37565" y="30709"/>
                  </a:lnTo>
                  <a:lnTo>
                    <a:pt x="39562" y="32935"/>
                  </a:lnTo>
                  <a:lnTo>
                    <a:pt x="41465" y="35160"/>
                  </a:lnTo>
                  <a:lnTo>
                    <a:pt x="42225" y="37385"/>
                  </a:lnTo>
                  <a:lnTo>
                    <a:pt x="42301" y="45063"/>
                  </a:lnTo>
                  <a:lnTo>
                    <a:pt x="41465" y="47511"/>
                  </a:lnTo>
                  <a:lnTo>
                    <a:pt x="39562" y="49625"/>
                  </a:lnTo>
                  <a:lnTo>
                    <a:pt x="37756" y="51850"/>
                  </a:lnTo>
                  <a:lnTo>
                    <a:pt x="35378" y="52963"/>
                  </a:lnTo>
                  <a:lnTo>
                    <a:pt x="44815" y="52963"/>
                  </a:lnTo>
                  <a:lnTo>
                    <a:pt x="47076" y="50404"/>
                  </a:lnTo>
                  <a:lnTo>
                    <a:pt x="48597" y="46175"/>
                  </a:lnTo>
                  <a:lnTo>
                    <a:pt x="48513" y="37385"/>
                  </a:lnTo>
                  <a:lnTo>
                    <a:pt x="47836" y="34715"/>
                  </a:lnTo>
                  <a:lnTo>
                    <a:pt x="46220" y="32156"/>
                  </a:lnTo>
                  <a:lnTo>
                    <a:pt x="44698" y="29597"/>
                  </a:lnTo>
                  <a:close/>
                </a:path>
                <a:path w="48895" h="59054">
                  <a:moveTo>
                    <a:pt x="43985" y="5785"/>
                  </a:moveTo>
                  <a:lnTo>
                    <a:pt x="34617" y="5785"/>
                  </a:lnTo>
                  <a:lnTo>
                    <a:pt x="36519" y="6676"/>
                  </a:lnTo>
                  <a:lnTo>
                    <a:pt x="38041" y="8456"/>
                  </a:lnTo>
                  <a:lnTo>
                    <a:pt x="39658" y="10236"/>
                  </a:lnTo>
                  <a:lnTo>
                    <a:pt x="40338" y="12128"/>
                  </a:lnTo>
                  <a:lnTo>
                    <a:pt x="40338" y="17691"/>
                  </a:lnTo>
                  <a:lnTo>
                    <a:pt x="39658" y="19583"/>
                  </a:lnTo>
                  <a:lnTo>
                    <a:pt x="38136" y="21252"/>
                  </a:lnTo>
                  <a:lnTo>
                    <a:pt x="36614" y="23032"/>
                  </a:lnTo>
                  <a:lnTo>
                    <a:pt x="34712" y="23811"/>
                  </a:lnTo>
                  <a:lnTo>
                    <a:pt x="43626" y="23811"/>
                  </a:lnTo>
                  <a:lnTo>
                    <a:pt x="44793" y="21919"/>
                  </a:lnTo>
                  <a:lnTo>
                    <a:pt x="46030" y="20028"/>
                  </a:lnTo>
                  <a:lnTo>
                    <a:pt x="46600" y="17691"/>
                  </a:lnTo>
                  <a:lnTo>
                    <a:pt x="46517" y="10570"/>
                  </a:lnTo>
                  <a:lnTo>
                    <a:pt x="45269" y="7232"/>
                  </a:lnTo>
                  <a:lnTo>
                    <a:pt x="43985" y="5785"/>
                  </a:lnTo>
                  <a:close/>
                </a:path>
              </a:pathLst>
            </a:custGeom>
            <a:solidFill>
              <a:srgbClr val="000000"/>
            </a:solidFill>
          </p:spPr>
          <p:txBody>
            <a:bodyPr wrap="square" lIns="0" tIns="0" rIns="0" bIns="0" rtlCol="0"/>
            <a:lstStyle/>
            <a:p>
              <a:endParaRPr/>
            </a:p>
          </p:txBody>
        </p:sp>
        <p:sp>
          <p:nvSpPr>
            <p:cNvPr id="170" name="object 170"/>
            <p:cNvSpPr/>
            <p:nvPr/>
          </p:nvSpPr>
          <p:spPr>
            <a:xfrm>
              <a:off x="10737860"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171" name="object 171"/>
            <p:cNvSpPr/>
            <p:nvPr/>
          </p:nvSpPr>
          <p:spPr>
            <a:xfrm>
              <a:off x="10098849" y="2108225"/>
              <a:ext cx="645160" cy="1351915"/>
            </a:xfrm>
            <a:custGeom>
              <a:avLst/>
              <a:gdLst/>
              <a:ahLst/>
              <a:cxnLst/>
              <a:rect l="l" t="t" r="r" b="b"/>
              <a:pathLst>
                <a:path w="645159" h="1351914">
                  <a:moveTo>
                    <a:pt x="9131" y="330"/>
                  </a:moveTo>
                  <a:lnTo>
                    <a:pt x="0" y="330"/>
                  </a:lnTo>
                  <a:lnTo>
                    <a:pt x="0" y="81000"/>
                  </a:lnTo>
                  <a:lnTo>
                    <a:pt x="9131" y="81000"/>
                  </a:lnTo>
                  <a:lnTo>
                    <a:pt x="9131" y="330"/>
                  </a:lnTo>
                  <a:close/>
                </a:path>
                <a:path w="645159" h="1351914">
                  <a:moveTo>
                    <a:pt x="92735" y="81000"/>
                  </a:moveTo>
                  <a:lnTo>
                    <a:pt x="92671" y="33934"/>
                  </a:lnTo>
                  <a:lnTo>
                    <a:pt x="82169" y="21259"/>
                  </a:lnTo>
                  <a:lnTo>
                    <a:pt x="70954" y="21259"/>
                  </a:lnTo>
                  <a:lnTo>
                    <a:pt x="65811" y="24587"/>
                  </a:lnTo>
                  <a:lnTo>
                    <a:pt x="61823" y="31496"/>
                  </a:lnTo>
                  <a:lnTo>
                    <a:pt x="61328" y="29819"/>
                  </a:lnTo>
                  <a:lnTo>
                    <a:pt x="60871" y="28270"/>
                  </a:lnTo>
                  <a:lnTo>
                    <a:pt x="59156" y="25704"/>
                  </a:lnTo>
                  <a:lnTo>
                    <a:pt x="54406" y="22148"/>
                  </a:lnTo>
                  <a:lnTo>
                    <a:pt x="51358" y="21259"/>
                  </a:lnTo>
                  <a:lnTo>
                    <a:pt x="44411" y="21259"/>
                  </a:lnTo>
                  <a:lnTo>
                    <a:pt x="32524" y="30708"/>
                  </a:lnTo>
                  <a:lnTo>
                    <a:pt x="32524" y="22593"/>
                  </a:lnTo>
                  <a:lnTo>
                    <a:pt x="24917" y="22593"/>
                  </a:lnTo>
                  <a:lnTo>
                    <a:pt x="24917" y="81000"/>
                  </a:lnTo>
                  <a:lnTo>
                    <a:pt x="33477" y="81000"/>
                  </a:lnTo>
                  <a:lnTo>
                    <a:pt x="33477" y="45402"/>
                  </a:lnTo>
                  <a:lnTo>
                    <a:pt x="33858" y="41287"/>
                  </a:lnTo>
                  <a:lnTo>
                    <a:pt x="34810" y="38506"/>
                  </a:lnTo>
                  <a:lnTo>
                    <a:pt x="35674" y="35610"/>
                  </a:lnTo>
                  <a:lnTo>
                    <a:pt x="37185" y="33489"/>
                  </a:lnTo>
                  <a:lnTo>
                    <a:pt x="41033" y="30708"/>
                  </a:lnTo>
                  <a:lnTo>
                    <a:pt x="41186" y="30607"/>
                  </a:lnTo>
                  <a:lnTo>
                    <a:pt x="43472" y="29819"/>
                  </a:lnTo>
                  <a:lnTo>
                    <a:pt x="48983" y="29819"/>
                  </a:lnTo>
                  <a:lnTo>
                    <a:pt x="51168" y="30937"/>
                  </a:lnTo>
                  <a:lnTo>
                    <a:pt x="53924" y="35280"/>
                  </a:lnTo>
                  <a:lnTo>
                    <a:pt x="54660" y="38506"/>
                  </a:lnTo>
                  <a:lnTo>
                    <a:pt x="54686" y="81000"/>
                  </a:lnTo>
                  <a:lnTo>
                    <a:pt x="63157" y="81000"/>
                  </a:lnTo>
                  <a:lnTo>
                    <a:pt x="63157" y="41059"/>
                  </a:lnTo>
                  <a:lnTo>
                    <a:pt x="64300" y="36614"/>
                  </a:lnTo>
                  <a:lnTo>
                    <a:pt x="68668" y="31496"/>
                  </a:lnTo>
                  <a:lnTo>
                    <a:pt x="68961" y="31153"/>
                  </a:lnTo>
                  <a:lnTo>
                    <a:pt x="71907" y="29819"/>
                  </a:lnTo>
                  <a:lnTo>
                    <a:pt x="77330" y="29819"/>
                  </a:lnTo>
                  <a:lnTo>
                    <a:pt x="83413" y="35610"/>
                  </a:lnTo>
                  <a:lnTo>
                    <a:pt x="83985" y="37388"/>
                  </a:lnTo>
                  <a:lnTo>
                    <a:pt x="84264" y="40284"/>
                  </a:lnTo>
                  <a:lnTo>
                    <a:pt x="84264" y="81000"/>
                  </a:lnTo>
                  <a:lnTo>
                    <a:pt x="92735" y="81000"/>
                  </a:lnTo>
                  <a:close/>
                </a:path>
                <a:path w="645159" h="1351914">
                  <a:moveTo>
                    <a:pt x="150075" y="1335659"/>
                  </a:moveTo>
                  <a:lnTo>
                    <a:pt x="147789" y="1297940"/>
                  </a:lnTo>
                  <a:lnTo>
                    <a:pt x="146939" y="1296492"/>
                  </a:lnTo>
                  <a:lnTo>
                    <a:pt x="145605" y="1295273"/>
                  </a:lnTo>
                  <a:lnTo>
                    <a:pt x="141998" y="1293482"/>
                  </a:lnTo>
                  <a:lnTo>
                    <a:pt x="139992" y="1293037"/>
                  </a:lnTo>
                  <a:lnTo>
                    <a:pt x="132956" y="1293037"/>
                  </a:lnTo>
                  <a:lnTo>
                    <a:pt x="129159" y="1295374"/>
                  </a:lnTo>
                  <a:lnTo>
                    <a:pt x="126492" y="1299946"/>
                  </a:lnTo>
                  <a:lnTo>
                    <a:pt x="126492" y="1293926"/>
                  </a:lnTo>
                  <a:lnTo>
                    <a:pt x="121069" y="1293926"/>
                  </a:lnTo>
                  <a:lnTo>
                    <a:pt x="121069" y="1335659"/>
                  </a:lnTo>
                  <a:lnTo>
                    <a:pt x="127152" y="1335659"/>
                  </a:lnTo>
                  <a:lnTo>
                    <a:pt x="127190" y="1307401"/>
                  </a:lnTo>
                  <a:lnTo>
                    <a:pt x="128104" y="1303947"/>
                  </a:lnTo>
                  <a:lnTo>
                    <a:pt x="129921" y="1302054"/>
                  </a:lnTo>
                  <a:lnTo>
                    <a:pt x="131813" y="1300162"/>
                  </a:lnTo>
                  <a:lnTo>
                    <a:pt x="132308" y="1299946"/>
                  </a:lnTo>
                  <a:lnTo>
                    <a:pt x="134010" y="1299159"/>
                  </a:lnTo>
                  <a:lnTo>
                    <a:pt x="138188" y="1299159"/>
                  </a:lnTo>
                  <a:lnTo>
                    <a:pt x="139611" y="1299603"/>
                  </a:lnTo>
                  <a:lnTo>
                    <a:pt x="143992" y="1335659"/>
                  </a:lnTo>
                  <a:lnTo>
                    <a:pt x="150075" y="1335659"/>
                  </a:lnTo>
                  <a:close/>
                </a:path>
                <a:path w="645159" h="1351914">
                  <a:moveTo>
                    <a:pt x="151028" y="45732"/>
                  </a:moveTo>
                  <a:lnTo>
                    <a:pt x="150266" y="40614"/>
                  </a:lnTo>
                  <a:lnTo>
                    <a:pt x="148551" y="35941"/>
                  </a:lnTo>
                  <a:lnTo>
                    <a:pt x="146939" y="31267"/>
                  </a:lnTo>
                  <a:lnTo>
                    <a:pt x="145389" y="29044"/>
                  </a:lnTo>
                  <a:lnTo>
                    <a:pt x="144462" y="27711"/>
                  </a:lnTo>
                  <a:lnTo>
                    <a:pt x="142379" y="26035"/>
                  </a:lnTo>
                  <a:lnTo>
                    <a:pt x="142379" y="43840"/>
                  </a:lnTo>
                  <a:lnTo>
                    <a:pt x="142379" y="59080"/>
                  </a:lnTo>
                  <a:lnTo>
                    <a:pt x="141046" y="64871"/>
                  </a:lnTo>
                  <a:lnTo>
                    <a:pt x="138303" y="68770"/>
                  </a:lnTo>
                  <a:lnTo>
                    <a:pt x="135712" y="72326"/>
                  </a:lnTo>
                  <a:lnTo>
                    <a:pt x="132486" y="74218"/>
                  </a:lnTo>
                  <a:lnTo>
                    <a:pt x="124968" y="74218"/>
                  </a:lnTo>
                  <a:lnTo>
                    <a:pt x="121831" y="72440"/>
                  </a:lnTo>
                  <a:lnTo>
                    <a:pt x="119176" y="68656"/>
                  </a:lnTo>
                  <a:lnTo>
                    <a:pt x="116598" y="65201"/>
                  </a:lnTo>
                  <a:lnTo>
                    <a:pt x="115366" y="59639"/>
                  </a:lnTo>
                  <a:lnTo>
                    <a:pt x="115366" y="44615"/>
                  </a:lnTo>
                  <a:lnTo>
                    <a:pt x="116700" y="38836"/>
                  </a:lnTo>
                  <a:lnTo>
                    <a:pt x="122313" y="30937"/>
                  </a:lnTo>
                  <a:lnTo>
                    <a:pt x="123596" y="30162"/>
                  </a:lnTo>
                  <a:lnTo>
                    <a:pt x="125450" y="29044"/>
                  </a:lnTo>
                  <a:lnTo>
                    <a:pt x="132676" y="29044"/>
                  </a:lnTo>
                  <a:lnTo>
                    <a:pt x="135813" y="30822"/>
                  </a:lnTo>
                  <a:lnTo>
                    <a:pt x="141046" y="38277"/>
                  </a:lnTo>
                  <a:lnTo>
                    <a:pt x="142379" y="43840"/>
                  </a:lnTo>
                  <a:lnTo>
                    <a:pt x="142379" y="26035"/>
                  </a:lnTo>
                  <a:lnTo>
                    <a:pt x="141135" y="25031"/>
                  </a:lnTo>
                  <a:lnTo>
                    <a:pt x="137909" y="22479"/>
                  </a:lnTo>
                  <a:lnTo>
                    <a:pt x="134099" y="21259"/>
                  </a:lnTo>
                  <a:lnTo>
                    <a:pt x="126593" y="21259"/>
                  </a:lnTo>
                  <a:lnTo>
                    <a:pt x="123825" y="21920"/>
                  </a:lnTo>
                  <a:lnTo>
                    <a:pt x="121551" y="23482"/>
                  </a:lnTo>
                  <a:lnTo>
                    <a:pt x="119265" y="24930"/>
                  </a:lnTo>
                  <a:lnTo>
                    <a:pt x="117170" y="27152"/>
                  </a:lnTo>
                  <a:lnTo>
                    <a:pt x="115366" y="30162"/>
                  </a:lnTo>
                  <a:lnTo>
                    <a:pt x="115366" y="22593"/>
                  </a:lnTo>
                  <a:lnTo>
                    <a:pt x="107657" y="22593"/>
                  </a:lnTo>
                  <a:lnTo>
                    <a:pt x="107657" y="103479"/>
                  </a:lnTo>
                  <a:lnTo>
                    <a:pt x="116128" y="103479"/>
                  </a:lnTo>
                  <a:lnTo>
                    <a:pt x="116128" y="74993"/>
                  </a:lnTo>
                  <a:lnTo>
                    <a:pt x="117551" y="77114"/>
                  </a:lnTo>
                  <a:lnTo>
                    <a:pt x="119456" y="78892"/>
                  </a:lnTo>
                  <a:lnTo>
                    <a:pt x="121640" y="80225"/>
                  </a:lnTo>
                  <a:lnTo>
                    <a:pt x="123926" y="81673"/>
                  </a:lnTo>
                  <a:lnTo>
                    <a:pt x="126403" y="82346"/>
                  </a:lnTo>
                  <a:lnTo>
                    <a:pt x="133146" y="82346"/>
                  </a:lnTo>
                  <a:lnTo>
                    <a:pt x="136766" y="81114"/>
                  </a:lnTo>
                  <a:lnTo>
                    <a:pt x="143802" y="75996"/>
                  </a:lnTo>
                  <a:lnTo>
                    <a:pt x="144526" y="74993"/>
                  </a:lnTo>
                  <a:lnTo>
                    <a:pt x="145097" y="74218"/>
                  </a:lnTo>
                  <a:lnTo>
                    <a:pt x="146469" y="72326"/>
                  </a:lnTo>
                  <a:lnTo>
                    <a:pt x="148272" y="67538"/>
                  </a:lnTo>
                  <a:lnTo>
                    <a:pt x="150177" y="62763"/>
                  </a:lnTo>
                  <a:lnTo>
                    <a:pt x="151028" y="57302"/>
                  </a:lnTo>
                  <a:lnTo>
                    <a:pt x="151028" y="45732"/>
                  </a:lnTo>
                  <a:close/>
                </a:path>
                <a:path w="645159" h="1351914">
                  <a:moveTo>
                    <a:pt x="179755" y="1295273"/>
                  </a:moveTo>
                  <a:lnTo>
                    <a:pt x="177660" y="1293825"/>
                  </a:lnTo>
                  <a:lnTo>
                    <a:pt x="175564" y="1293037"/>
                  </a:lnTo>
                  <a:lnTo>
                    <a:pt x="172148" y="1293037"/>
                  </a:lnTo>
                  <a:lnTo>
                    <a:pt x="170815" y="1293482"/>
                  </a:lnTo>
                  <a:lnTo>
                    <a:pt x="169672" y="1294485"/>
                  </a:lnTo>
                  <a:lnTo>
                    <a:pt x="168427" y="1295374"/>
                  </a:lnTo>
                  <a:lnTo>
                    <a:pt x="167195" y="1297381"/>
                  </a:lnTo>
                  <a:lnTo>
                    <a:pt x="165773" y="1300276"/>
                  </a:lnTo>
                  <a:lnTo>
                    <a:pt x="165773" y="1293926"/>
                  </a:lnTo>
                  <a:lnTo>
                    <a:pt x="160350" y="1293926"/>
                  </a:lnTo>
                  <a:lnTo>
                    <a:pt x="160350" y="1335659"/>
                  </a:lnTo>
                  <a:lnTo>
                    <a:pt x="166433" y="1335659"/>
                  </a:lnTo>
                  <a:lnTo>
                    <a:pt x="166433" y="1310843"/>
                  </a:lnTo>
                  <a:lnTo>
                    <a:pt x="166725" y="1308061"/>
                  </a:lnTo>
                  <a:lnTo>
                    <a:pt x="167868" y="1303947"/>
                  </a:lnTo>
                  <a:lnTo>
                    <a:pt x="168617" y="1302613"/>
                  </a:lnTo>
                  <a:lnTo>
                    <a:pt x="170713" y="1300835"/>
                  </a:lnTo>
                  <a:lnTo>
                    <a:pt x="171856" y="1300391"/>
                  </a:lnTo>
                  <a:lnTo>
                    <a:pt x="174713" y="1300391"/>
                  </a:lnTo>
                  <a:lnTo>
                    <a:pt x="176136" y="1300835"/>
                  </a:lnTo>
                  <a:lnTo>
                    <a:pt x="177660" y="1301826"/>
                  </a:lnTo>
                  <a:lnTo>
                    <a:pt x="178117" y="1300391"/>
                  </a:lnTo>
                  <a:lnTo>
                    <a:pt x="179755" y="1295273"/>
                  </a:lnTo>
                  <a:close/>
                </a:path>
                <a:path w="645159" h="1351914">
                  <a:moveTo>
                    <a:pt x="203238" y="22593"/>
                  </a:moveTo>
                  <a:lnTo>
                    <a:pt x="194779" y="22593"/>
                  </a:lnTo>
                  <a:lnTo>
                    <a:pt x="194779" y="58864"/>
                  </a:lnTo>
                  <a:lnTo>
                    <a:pt x="194297" y="62649"/>
                  </a:lnTo>
                  <a:lnTo>
                    <a:pt x="192405" y="67983"/>
                  </a:lnTo>
                  <a:lnTo>
                    <a:pt x="190881" y="69989"/>
                  </a:lnTo>
                  <a:lnTo>
                    <a:pt x="188595" y="71551"/>
                  </a:lnTo>
                  <a:lnTo>
                    <a:pt x="186410" y="73101"/>
                  </a:lnTo>
                  <a:lnTo>
                    <a:pt x="184035" y="73774"/>
                  </a:lnTo>
                  <a:lnTo>
                    <a:pt x="178892" y="73774"/>
                  </a:lnTo>
                  <a:lnTo>
                    <a:pt x="176796" y="73101"/>
                  </a:lnTo>
                  <a:lnTo>
                    <a:pt x="175094" y="71551"/>
                  </a:lnTo>
                  <a:lnTo>
                    <a:pt x="173380" y="70104"/>
                  </a:lnTo>
                  <a:lnTo>
                    <a:pt x="172237" y="68097"/>
                  </a:lnTo>
                  <a:lnTo>
                    <a:pt x="171284" y="63652"/>
                  </a:lnTo>
                  <a:lnTo>
                    <a:pt x="171196" y="22593"/>
                  </a:lnTo>
                  <a:lnTo>
                    <a:pt x="162725" y="22593"/>
                  </a:lnTo>
                  <a:lnTo>
                    <a:pt x="162826" y="66090"/>
                  </a:lnTo>
                  <a:lnTo>
                    <a:pt x="163220" y="68097"/>
                  </a:lnTo>
                  <a:lnTo>
                    <a:pt x="163677" y="70993"/>
                  </a:lnTo>
                  <a:lnTo>
                    <a:pt x="176796" y="82346"/>
                  </a:lnTo>
                  <a:lnTo>
                    <a:pt x="186410" y="82346"/>
                  </a:lnTo>
                  <a:lnTo>
                    <a:pt x="191731" y="79006"/>
                  </a:lnTo>
                  <a:lnTo>
                    <a:pt x="194843" y="73774"/>
                  </a:lnTo>
                  <a:lnTo>
                    <a:pt x="195630" y="72440"/>
                  </a:lnTo>
                  <a:lnTo>
                    <a:pt x="195630" y="81000"/>
                  </a:lnTo>
                  <a:lnTo>
                    <a:pt x="203238" y="81000"/>
                  </a:lnTo>
                  <a:lnTo>
                    <a:pt x="203238" y="72440"/>
                  </a:lnTo>
                  <a:lnTo>
                    <a:pt x="203238" y="22593"/>
                  </a:lnTo>
                  <a:close/>
                </a:path>
                <a:path w="645159" h="1351914">
                  <a:moveTo>
                    <a:pt x="218452" y="1346555"/>
                  </a:moveTo>
                  <a:lnTo>
                    <a:pt x="178422" y="1346555"/>
                  </a:lnTo>
                  <a:lnTo>
                    <a:pt x="178422" y="1351673"/>
                  </a:lnTo>
                  <a:lnTo>
                    <a:pt x="218452" y="1351673"/>
                  </a:lnTo>
                  <a:lnTo>
                    <a:pt x="218452" y="1346555"/>
                  </a:lnTo>
                  <a:close/>
                </a:path>
                <a:path w="645159" h="1351914">
                  <a:moveTo>
                    <a:pt x="237769" y="80899"/>
                  </a:moveTo>
                  <a:lnTo>
                    <a:pt x="236664" y="72555"/>
                  </a:lnTo>
                  <a:lnTo>
                    <a:pt x="236626" y="72212"/>
                  </a:lnTo>
                  <a:lnTo>
                    <a:pt x="235000" y="72440"/>
                  </a:lnTo>
                  <a:lnTo>
                    <a:pt x="233768" y="72555"/>
                  </a:lnTo>
                  <a:lnTo>
                    <a:pt x="231584" y="72555"/>
                  </a:lnTo>
                  <a:lnTo>
                    <a:pt x="228536" y="69875"/>
                  </a:lnTo>
                  <a:lnTo>
                    <a:pt x="228257" y="69100"/>
                  </a:lnTo>
                  <a:lnTo>
                    <a:pt x="228066" y="67322"/>
                  </a:lnTo>
                  <a:lnTo>
                    <a:pt x="228066" y="30264"/>
                  </a:lnTo>
                  <a:lnTo>
                    <a:pt x="236626" y="30264"/>
                  </a:lnTo>
                  <a:lnTo>
                    <a:pt x="236626" y="22593"/>
                  </a:lnTo>
                  <a:lnTo>
                    <a:pt x="228066" y="22593"/>
                  </a:lnTo>
                  <a:lnTo>
                    <a:pt x="228066" y="2120"/>
                  </a:lnTo>
                  <a:lnTo>
                    <a:pt x="219595" y="8013"/>
                  </a:lnTo>
                  <a:lnTo>
                    <a:pt x="219595" y="22593"/>
                  </a:lnTo>
                  <a:lnTo>
                    <a:pt x="213410" y="22593"/>
                  </a:lnTo>
                  <a:lnTo>
                    <a:pt x="213410" y="30264"/>
                  </a:lnTo>
                  <a:lnTo>
                    <a:pt x="219595" y="30264"/>
                  </a:lnTo>
                  <a:lnTo>
                    <a:pt x="219684" y="70764"/>
                  </a:lnTo>
                  <a:lnTo>
                    <a:pt x="219976" y="73774"/>
                  </a:lnTo>
                  <a:lnTo>
                    <a:pt x="228346" y="81788"/>
                  </a:lnTo>
                  <a:lnTo>
                    <a:pt x="233299" y="81788"/>
                  </a:lnTo>
                  <a:lnTo>
                    <a:pt x="235381" y="81559"/>
                  </a:lnTo>
                  <a:lnTo>
                    <a:pt x="237769" y="80899"/>
                  </a:lnTo>
                  <a:close/>
                </a:path>
                <a:path w="645159" h="1351914">
                  <a:moveTo>
                    <a:pt x="252310" y="1305166"/>
                  </a:moveTo>
                  <a:lnTo>
                    <a:pt x="251929" y="1302054"/>
                  </a:lnTo>
                  <a:lnTo>
                    <a:pt x="250774" y="1299159"/>
                  </a:lnTo>
                  <a:lnTo>
                    <a:pt x="250609" y="1298714"/>
                  </a:lnTo>
                  <a:lnTo>
                    <a:pt x="250228" y="1297711"/>
                  </a:lnTo>
                  <a:lnTo>
                    <a:pt x="248894" y="1296047"/>
                  </a:lnTo>
                  <a:lnTo>
                    <a:pt x="246888" y="1294815"/>
                  </a:lnTo>
                  <a:lnTo>
                    <a:pt x="244995" y="1293596"/>
                  </a:lnTo>
                  <a:lnTo>
                    <a:pt x="242709" y="1293037"/>
                  </a:lnTo>
                  <a:lnTo>
                    <a:pt x="235762" y="1293037"/>
                  </a:lnTo>
                  <a:lnTo>
                    <a:pt x="232156" y="1294930"/>
                  </a:lnTo>
                  <a:lnTo>
                    <a:pt x="229400" y="1298714"/>
                  </a:lnTo>
                  <a:lnTo>
                    <a:pt x="229400" y="1278128"/>
                  </a:lnTo>
                  <a:lnTo>
                    <a:pt x="223304" y="1278128"/>
                  </a:lnTo>
                  <a:lnTo>
                    <a:pt x="223304" y="1335659"/>
                  </a:lnTo>
                  <a:lnTo>
                    <a:pt x="229400" y="1335659"/>
                  </a:lnTo>
                  <a:lnTo>
                    <a:pt x="229400" y="1309624"/>
                  </a:lnTo>
                  <a:lnTo>
                    <a:pt x="229679" y="1307058"/>
                  </a:lnTo>
                  <a:lnTo>
                    <a:pt x="231013" y="1303274"/>
                  </a:lnTo>
                  <a:lnTo>
                    <a:pt x="232156" y="1301826"/>
                  </a:lnTo>
                  <a:lnTo>
                    <a:pt x="233768" y="1300721"/>
                  </a:lnTo>
                  <a:lnTo>
                    <a:pt x="235292" y="1299603"/>
                  </a:lnTo>
                  <a:lnTo>
                    <a:pt x="237007" y="1299159"/>
                  </a:lnTo>
                  <a:lnTo>
                    <a:pt x="241185" y="1299159"/>
                  </a:lnTo>
                  <a:lnTo>
                    <a:pt x="242989" y="1299946"/>
                  </a:lnTo>
                  <a:lnTo>
                    <a:pt x="244322" y="1301496"/>
                  </a:lnTo>
                  <a:lnTo>
                    <a:pt x="245656" y="1303172"/>
                  </a:lnTo>
                  <a:lnTo>
                    <a:pt x="246329" y="1305725"/>
                  </a:lnTo>
                  <a:lnTo>
                    <a:pt x="246329" y="1335659"/>
                  </a:lnTo>
                  <a:lnTo>
                    <a:pt x="252310" y="1335659"/>
                  </a:lnTo>
                  <a:lnTo>
                    <a:pt x="252310" y="1305166"/>
                  </a:lnTo>
                  <a:close/>
                </a:path>
                <a:path w="645159" h="1351914">
                  <a:moveTo>
                    <a:pt x="288836" y="81000"/>
                  </a:moveTo>
                  <a:lnTo>
                    <a:pt x="286169" y="51625"/>
                  </a:lnTo>
                  <a:lnTo>
                    <a:pt x="286067" y="37274"/>
                  </a:lnTo>
                  <a:lnTo>
                    <a:pt x="285978" y="35826"/>
                  </a:lnTo>
                  <a:lnTo>
                    <a:pt x="285216" y="31496"/>
                  </a:lnTo>
                  <a:lnTo>
                    <a:pt x="284480" y="29489"/>
                  </a:lnTo>
                  <a:lnTo>
                    <a:pt x="284365" y="29159"/>
                  </a:lnTo>
                  <a:lnTo>
                    <a:pt x="283133" y="27368"/>
                  </a:lnTo>
                  <a:lnTo>
                    <a:pt x="281800" y="25590"/>
                  </a:lnTo>
                  <a:lnTo>
                    <a:pt x="279895" y="24142"/>
                  </a:lnTo>
                  <a:lnTo>
                    <a:pt x="277228" y="23037"/>
                  </a:lnTo>
                  <a:lnTo>
                    <a:pt x="274574" y="21805"/>
                  </a:lnTo>
                  <a:lnTo>
                    <a:pt x="271043" y="21259"/>
                  </a:lnTo>
                  <a:lnTo>
                    <a:pt x="262496" y="21259"/>
                  </a:lnTo>
                  <a:lnTo>
                    <a:pt x="244233" y="39281"/>
                  </a:lnTo>
                  <a:lnTo>
                    <a:pt x="252501" y="40500"/>
                  </a:lnTo>
                  <a:lnTo>
                    <a:pt x="253453" y="36385"/>
                  </a:lnTo>
                  <a:lnTo>
                    <a:pt x="254876" y="33489"/>
                  </a:lnTo>
                  <a:lnTo>
                    <a:pt x="256781" y="31940"/>
                  </a:lnTo>
                  <a:lnTo>
                    <a:pt x="258686" y="30264"/>
                  </a:lnTo>
                  <a:lnTo>
                    <a:pt x="261632" y="29489"/>
                  </a:lnTo>
                  <a:lnTo>
                    <a:pt x="269811" y="29489"/>
                  </a:lnTo>
                  <a:lnTo>
                    <a:pt x="273050" y="30607"/>
                  </a:lnTo>
                  <a:lnTo>
                    <a:pt x="276847" y="34493"/>
                  </a:lnTo>
                  <a:lnTo>
                    <a:pt x="277609" y="37274"/>
                  </a:lnTo>
                  <a:lnTo>
                    <a:pt x="277609" y="43954"/>
                  </a:lnTo>
                  <a:lnTo>
                    <a:pt x="277609" y="51625"/>
                  </a:lnTo>
                  <a:lnTo>
                    <a:pt x="277545" y="60083"/>
                  </a:lnTo>
                  <a:lnTo>
                    <a:pt x="277139" y="62979"/>
                  </a:lnTo>
                  <a:lnTo>
                    <a:pt x="276186" y="65201"/>
                  </a:lnTo>
                  <a:lnTo>
                    <a:pt x="275043" y="68097"/>
                  </a:lnTo>
                  <a:lnTo>
                    <a:pt x="273138" y="70434"/>
                  </a:lnTo>
                  <a:lnTo>
                    <a:pt x="270573" y="72097"/>
                  </a:lnTo>
                  <a:lnTo>
                    <a:pt x="268097" y="73774"/>
                  </a:lnTo>
                  <a:lnTo>
                    <a:pt x="265150" y="74549"/>
                  </a:lnTo>
                  <a:lnTo>
                    <a:pt x="258584" y="74549"/>
                  </a:lnTo>
                  <a:lnTo>
                    <a:pt x="251841" y="63652"/>
                  </a:lnTo>
                  <a:lnTo>
                    <a:pt x="252222" y="62090"/>
                  </a:lnTo>
                  <a:lnTo>
                    <a:pt x="269913" y="54406"/>
                  </a:lnTo>
                  <a:lnTo>
                    <a:pt x="274472" y="53187"/>
                  </a:lnTo>
                  <a:lnTo>
                    <a:pt x="277609" y="51625"/>
                  </a:lnTo>
                  <a:lnTo>
                    <a:pt x="277609" y="43954"/>
                  </a:lnTo>
                  <a:lnTo>
                    <a:pt x="274383" y="45288"/>
                  </a:lnTo>
                  <a:lnTo>
                    <a:pt x="269341" y="46405"/>
                  </a:lnTo>
                  <a:lnTo>
                    <a:pt x="262496" y="47294"/>
                  </a:lnTo>
                  <a:lnTo>
                    <a:pt x="259067" y="47853"/>
                  </a:lnTo>
                  <a:lnTo>
                    <a:pt x="256590" y="48298"/>
                  </a:lnTo>
                  <a:lnTo>
                    <a:pt x="254977" y="48844"/>
                  </a:lnTo>
                  <a:lnTo>
                    <a:pt x="252691" y="49517"/>
                  </a:lnTo>
                  <a:lnTo>
                    <a:pt x="250596" y="50634"/>
                  </a:lnTo>
                  <a:lnTo>
                    <a:pt x="248894" y="52070"/>
                  </a:lnTo>
                  <a:lnTo>
                    <a:pt x="247078" y="53517"/>
                  </a:lnTo>
                  <a:lnTo>
                    <a:pt x="245567" y="55410"/>
                  </a:lnTo>
                  <a:lnTo>
                    <a:pt x="244424" y="57746"/>
                  </a:lnTo>
                  <a:lnTo>
                    <a:pt x="243370" y="60083"/>
                  </a:lnTo>
                  <a:lnTo>
                    <a:pt x="242798" y="62763"/>
                  </a:lnTo>
                  <a:lnTo>
                    <a:pt x="242798" y="70548"/>
                  </a:lnTo>
                  <a:lnTo>
                    <a:pt x="244233" y="74549"/>
                  </a:lnTo>
                  <a:lnTo>
                    <a:pt x="250126" y="80784"/>
                  </a:lnTo>
                  <a:lnTo>
                    <a:pt x="254406" y="82346"/>
                  </a:lnTo>
                  <a:lnTo>
                    <a:pt x="263245" y="82346"/>
                  </a:lnTo>
                  <a:lnTo>
                    <a:pt x="277495" y="74549"/>
                  </a:lnTo>
                  <a:lnTo>
                    <a:pt x="278282" y="73774"/>
                  </a:lnTo>
                  <a:lnTo>
                    <a:pt x="278549" y="76441"/>
                  </a:lnTo>
                  <a:lnTo>
                    <a:pt x="279082" y="78778"/>
                  </a:lnTo>
                  <a:lnTo>
                    <a:pt x="279184" y="79108"/>
                  </a:lnTo>
                  <a:lnTo>
                    <a:pt x="279984" y="81000"/>
                  </a:lnTo>
                  <a:lnTo>
                    <a:pt x="288836" y="81000"/>
                  </a:lnTo>
                  <a:close/>
                </a:path>
                <a:path w="645159" h="1351914">
                  <a:moveTo>
                    <a:pt x="293497" y="1311173"/>
                  </a:moveTo>
                  <a:lnTo>
                    <a:pt x="293204" y="1308392"/>
                  </a:lnTo>
                  <a:lnTo>
                    <a:pt x="292442" y="1305725"/>
                  </a:lnTo>
                  <a:lnTo>
                    <a:pt x="291782" y="1303058"/>
                  </a:lnTo>
                  <a:lnTo>
                    <a:pt x="290741" y="1300835"/>
                  </a:lnTo>
                  <a:lnTo>
                    <a:pt x="289433" y="1298829"/>
                  </a:lnTo>
                  <a:lnTo>
                    <a:pt x="289280" y="1298600"/>
                  </a:lnTo>
                  <a:lnTo>
                    <a:pt x="288264" y="1297051"/>
                  </a:lnTo>
                  <a:lnTo>
                    <a:pt x="287413" y="1296289"/>
                  </a:lnTo>
                  <a:lnTo>
                    <a:pt x="287413" y="1309281"/>
                  </a:lnTo>
                  <a:lnTo>
                    <a:pt x="287413" y="1320076"/>
                  </a:lnTo>
                  <a:lnTo>
                    <a:pt x="286359" y="1324089"/>
                  </a:lnTo>
                  <a:lnTo>
                    <a:pt x="282562" y="1329423"/>
                  </a:lnTo>
                  <a:lnTo>
                    <a:pt x="280276" y="1330756"/>
                  </a:lnTo>
                  <a:lnTo>
                    <a:pt x="274383" y="1330756"/>
                  </a:lnTo>
                  <a:lnTo>
                    <a:pt x="268224" y="1309281"/>
                  </a:lnTo>
                  <a:lnTo>
                    <a:pt x="269151" y="1305509"/>
                  </a:lnTo>
                  <a:lnTo>
                    <a:pt x="272948" y="1300162"/>
                  </a:lnTo>
                  <a:lnTo>
                    <a:pt x="275234" y="1298829"/>
                  </a:lnTo>
                  <a:lnTo>
                    <a:pt x="280555" y="1298829"/>
                  </a:lnTo>
                  <a:lnTo>
                    <a:pt x="282752" y="1300162"/>
                  </a:lnTo>
                  <a:lnTo>
                    <a:pt x="284556" y="1302727"/>
                  </a:lnTo>
                  <a:lnTo>
                    <a:pt x="286461" y="1305280"/>
                  </a:lnTo>
                  <a:lnTo>
                    <a:pt x="287413" y="1309281"/>
                  </a:lnTo>
                  <a:lnTo>
                    <a:pt x="287413" y="1296289"/>
                  </a:lnTo>
                  <a:lnTo>
                    <a:pt x="286651" y="1295603"/>
                  </a:lnTo>
                  <a:lnTo>
                    <a:pt x="284645" y="1294599"/>
                  </a:lnTo>
                  <a:lnTo>
                    <a:pt x="282752" y="1293596"/>
                  </a:lnTo>
                  <a:lnTo>
                    <a:pt x="280657" y="1293037"/>
                  </a:lnTo>
                  <a:lnTo>
                    <a:pt x="274472" y="1293037"/>
                  </a:lnTo>
                  <a:lnTo>
                    <a:pt x="271233" y="1294930"/>
                  </a:lnTo>
                  <a:lnTo>
                    <a:pt x="268668" y="1298600"/>
                  </a:lnTo>
                  <a:lnTo>
                    <a:pt x="268668" y="1278128"/>
                  </a:lnTo>
                  <a:lnTo>
                    <a:pt x="262686" y="1278128"/>
                  </a:lnTo>
                  <a:lnTo>
                    <a:pt x="262686" y="1335659"/>
                  </a:lnTo>
                  <a:lnTo>
                    <a:pt x="268287" y="1335659"/>
                  </a:lnTo>
                  <a:lnTo>
                    <a:pt x="268287" y="1330426"/>
                  </a:lnTo>
                  <a:lnTo>
                    <a:pt x="270675" y="1334541"/>
                  </a:lnTo>
                  <a:lnTo>
                    <a:pt x="273900" y="1336548"/>
                  </a:lnTo>
                  <a:lnTo>
                    <a:pt x="282371" y="1336548"/>
                  </a:lnTo>
                  <a:lnTo>
                    <a:pt x="285978" y="1334655"/>
                  </a:lnTo>
                  <a:lnTo>
                    <a:pt x="289026" y="1330756"/>
                  </a:lnTo>
                  <a:lnTo>
                    <a:pt x="292061" y="1326870"/>
                  </a:lnTo>
                  <a:lnTo>
                    <a:pt x="293497" y="1321308"/>
                  </a:lnTo>
                  <a:lnTo>
                    <a:pt x="293497" y="1311173"/>
                  </a:lnTo>
                  <a:close/>
                </a:path>
                <a:path w="645159" h="1351914">
                  <a:moveTo>
                    <a:pt x="320598" y="80899"/>
                  </a:moveTo>
                  <a:lnTo>
                    <a:pt x="319405" y="72555"/>
                  </a:lnTo>
                  <a:lnTo>
                    <a:pt x="319366" y="72212"/>
                  </a:lnTo>
                  <a:lnTo>
                    <a:pt x="317842" y="72440"/>
                  </a:lnTo>
                  <a:lnTo>
                    <a:pt x="316598" y="72555"/>
                  </a:lnTo>
                  <a:lnTo>
                    <a:pt x="314413" y="72555"/>
                  </a:lnTo>
                  <a:lnTo>
                    <a:pt x="311277" y="69875"/>
                  </a:lnTo>
                  <a:lnTo>
                    <a:pt x="310997" y="69100"/>
                  </a:lnTo>
                  <a:lnTo>
                    <a:pt x="310896" y="30264"/>
                  </a:lnTo>
                  <a:lnTo>
                    <a:pt x="319366" y="30264"/>
                  </a:lnTo>
                  <a:lnTo>
                    <a:pt x="319366" y="22593"/>
                  </a:lnTo>
                  <a:lnTo>
                    <a:pt x="310896" y="22593"/>
                  </a:lnTo>
                  <a:lnTo>
                    <a:pt x="310896" y="2120"/>
                  </a:lnTo>
                  <a:lnTo>
                    <a:pt x="302437" y="8013"/>
                  </a:lnTo>
                  <a:lnTo>
                    <a:pt x="302437" y="22593"/>
                  </a:lnTo>
                  <a:lnTo>
                    <a:pt x="296252" y="22593"/>
                  </a:lnTo>
                  <a:lnTo>
                    <a:pt x="296252" y="30264"/>
                  </a:lnTo>
                  <a:lnTo>
                    <a:pt x="302437" y="30264"/>
                  </a:lnTo>
                  <a:lnTo>
                    <a:pt x="302526" y="70764"/>
                  </a:lnTo>
                  <a:lnTo>
                    <a:pt x="302818" y="73774"/>
                  </a:lnTo>
                  <a:lnTo>
                    <a:pt x="311086" y="81788"/>
                  </a:lnTo>
                  <a:lnTo>
                    <a:pt x="316128" y="81788"/>
                  </a:lnTo>
                  <a:lnTo>
                    <a:pt x="318223" y="81559"/>
                  </a:lnTo>
                  <a:lnTo>
                    <a:pt x="320598" y="80899"/>
                  </a:lnTo>
                  <a:close/>
                </a:path>
                <a:path w="645159" h="1351914">
                  <a:moveTo>
                    <a:pt x="332778" y="1335659"/>
                  </a:moveTo>
                  <a:lnTo>
                    <a:pt x="330873" y="1314742"/>
                  </a:lnTo>
                  <a:lnTo>
                    <a:pt x="330771" y="1303502"/>
                  </a:lnTo>
                  <a:lnTo>
                    <a:pt x="330200" y="1300276"/>
                  </a:lnTo>
                  <a:lnTo>
                    <a:pt x="329679" y="1298829"/>
                  </a:lnTo>
                  <a:lnTo>
                    <a:pt x="328688" y="1297495"/>
                  </a:lnTo>
                  <a:lnTo>
                    <a:pt x="327825" y="1296162"/>
                  </a:lnTo>
                  <a:lnTo>
                    <a:pt x="326402" y="1295158"/>
                  </a:lnTo>
                  <a:lnTo>
                    <a:pt x="324497" y="1294269"/>
                  </a:lnTo>
                  <a:lnTo>
                    <a:pt x="322592" y="1293482"/>
                  </a:lnTo>
                  <a:lnTo>
                    <a:pt x="320128" y="1293037"/>
                  </a:lnTo>
                  <a:lnTo>
                    <a:pt x="314032" y="1293037"/>
                  </a:lnTo>
                  <a:lnTo>
                    <a:pt x="301002" y="1305839"/>
                  </a:lnTo>
                  <a:lnTo>
                    <a:pt x="306908" y="1306842"/>
                  </a:lnTo>
                  <a:lnTo>
                    <a:pt x="307568" y="1303832"/>
                  </a:lnTo>
                  <a:lnTo>
                    <a:pt x="308610" y="1301826"/>
                  </a:lnTo>
                  <a:lnTo>
                    <a:pt x="309943" y="1300607"/>
                  </a:lnTo>
                  <a:lnTo>
                    <a:pt x="311277" y="1299489"/>
                  </a:lnTo>
                  <a:lnTo>
                    <a:pt x="313372" y="1298829"/>
                  </a:lnTo>
                  <a:lnTo>
                    <a:pt x="319265" y="1298829"/>
                  </a:lnTo>
                  <a:lnTo>
                    <a:pt x="321551" y="1299718"/>
                  </a:lnTo>
                  <a:lnTo>
                    <a:pt x="323075" y="1301280"/>
                  </a:lnTo>
                  <a:lnTo>
                    <a:pt x="324218" y="1302499"/>
                  </a:lnTo>
                  <a:lnTo>
                    <a:pt x="324777" y="1304505"/>
                  </a:lnTo>
                  <a:lnTo>
                    <a:pt x="324777" y="1309179"/>
                  </a:lnTo>
                  <a:lnTo>
                    <a:pt x="324777" y="1314742"/>
                  </a:lnTo>
                  <a:lnTo>
                    <a:pt x="315937" y="1331099"/>
                  </a:lnTo>
                  <a:lnTo>
                    <a:pt x="311277" y="1331099"/>
                  </a:lnTo>
                  <a:lnTo>
                    <a:pt x="309473" y="1330426"/>
                  </a:lnTo>
                  <a:lnTo>
                    <a:pt x="308229" y="1329207"/>
                  </a:lnTo>
                  <a:lnTo>
                    <a:pt x="306997" y="1327873"/>
                  </a:lnTo>
                  <a:lnTo>
                    <a:pt x="306463" y="1326426"/>
                  </a:lnTo>
                  <a:lnTo>
                    <a:pt x="306565" y="1322641"/>
                  </a:lnTo>
                  <a:lnTo>
                    <a:pt x="306717" y="1322082"/>
                  </a:lnTo>
                  <a:lnTo>
                    <a:pt x="307860" y="1320076"/>
                  </a:lnTo>
                  <a:lnTo>
                    <a:pt x="308610" y="1319301"/>
                  </a:lnTo>
                  <a:lnTo>
                    <a:pt x="309664" y="1318856"/>
                  </a:lnTo>
                  <a:lnTo>
                    <a:pt x="310705" y="1318298"/>
                  </a:lnTo>
                  <a:lnTo>
                    <a:pt x="312420" y="1317853"/>
                  </a:lnTo>
                  <a:lnTo>
                    <a:pt x="319265" y="1316634"/>
                  </a:lnTo>
                  <a:lnTo>
                    <a:pt x="322592" y="1315745"/>
                  </a:lnTo>
                  <a:lnTo>
                    <a:pt x="324777" y="1314742"/>
                  </a:lnTo>
                  <a:lnTo>
                    <a:pt x="324777" y="1309179"/>
                  </a:lnTo>
                  <a:lnTo>
                    <a:pt x="322503" y="1310182"/>
                  </a:lnTo>
                  <a:lnTo>
                    <a:pt x="318884" y="1310957"/>
                  </a:lnTo>
                  <a:lnTo>
                    <a:pt x="311569" y="1311960"/>
                  </a:lnTo>
                  <a:lnTo>
                    <a:pt x="309854" y="1312291"/>
                  </a:lnTo>
                  <a:lnTo>
                    <a:pt x="308610" y="1312735"/>
                  </a:lnTo>
                  <a:lnTo>
                    <a:pt x="306997" y="1313180"/>
                  </a:lnTo>
                  <a:lnTo>
                    <a:pt x="301078" y="1319301"/>
                  </a:lnTo>
                  <a:lnTo>
                    <a:pt x="300342" y="1320749"/>
                  </a:lnTo>
                  <a:lnTo>
                    <a:pt x="300075" y="1322082"/>
                  </a:lnTo>
                  <a:lnTo>
                    <a:pt x="299961" y="1328089"/>
                  </a:lnTo>
                  <a:lnTo>
                    <a:pt x="301002" y="1330985"/>
                  </a:lnTo>
                  <a:lnTo>
                    <a:pt x="305193" y="1335430"/>
                  </a:lnTo>
                  <a:lnTo>
                    <a:pt x="308229" y="1336548"/>
                  </a:lnTo>
                  <a:lnTo>
                    <a:pt x="314515" y="1336548"/>
                  </a:lnTo>
                  <a:lnTo>
                    <a:pt x="325259" y="1330540"/>
                  </a:lnTo>
                  <a:lnTo>
                    <a:pt x="325450" y="1332433"/>
                  </a:lnTo>
                  <a:lnTo>
                    <a:pt x="325805" y="1334096"/>
                  </a:lnTo>
                  <a:lnTo>
                    <a:pt x="325882" y="1334325"/>
                  </a:lnTo>
                  <a:lnTo>
                    <a:pt x="326491" y="1335659"/>
                  </a:lnTo>
                  <a:lnTo>
                    <a:pt x="332778" y="1335659"/>
                  </a:lnTo>
                  <a:close/>
                </a:path>
                <a:path w="645159" h="1351914">
                  <a:moveTo>
                    <a:pt x="336956" y="22593"/>
                  </a:moveTo>
                  <a:lnTo>
                    <a:pt x="328498" y="22593"/>
                  </a:lnTo>
                  <a:lnTo>
                    <a:pt x="328498" y="81000"/>
                  </a:lnTo>
                  <a:lnTo>
                    <a:pt x="336956" y="81000"/>
                  </a:lnTo>
                  <a:lnTo>
                    <a:pt x="336956" y="22593"/>
                  </a:lnTo>
                  <a:close/>
                </a:path>
                <a:path w="645159" h="1351914">
                  <a:moveTo>
                    <a:pt x="336956" y="330"/>
                  </a:moveTo>
                  <a:lnTo>
                    <a:pt x="328498" y="330"/>
                  </a:lnTo>
                  <a:lnTo>
                    <a:pt x="328498" y="11684"/>
                  </a:lnTo>
                  <a:lnTo>
                    <a:pt x="336956" y="11684"/>
                  </a:lnTo>
                  <a:lnTo>
                    <a:pt x="336956" y="330"/>
                  </a:lnTo>
                  <a:close/>
                </a:path>
                <a:path w="645159" h="1351914">
                  <a:moveTo>
                    <a:pt x="362445" y="1277912"/>
                  </a:moveTo>
                  <a:lnTo>
                    <a:pt x="358546" y="1277912"/>
                  </a:lnTo>
                  <a:lnTo>
                    <a:pt x="357505" y="1280363"/>
                  </a:lnTo>
                  <a:lnTo>
                    <a:pt x="355688" y="1282915"/>
                  </a:lnTo>
                  <a:lnTo>
                    <a:pt x="353225" y="1285582"/>
                  </a:lnTo>
                  <a:lnTo>
                    <a:pt x="350647" y="1288262"/>
                  </a:lnTo>
                  <a:lnTo>
                    <a:pt x="347700" y="1290485"/>
                  </a:lnTo>
                  <a:lnTo>
                    <a:pt x="344284" y="1292377"/>
                  </a:lnTo>
                  <a:lnTo>
                    <a:pt x="344284" y="1299159"/>
                  </a:lnTo>
                  <a:lnTo>
                    <a:pt x="346176" y="1298384"/>
                  </a:lnTo>
                  <a:lnTo>
                    <a:pt x="348373" y="1297152"/>
                  </a:lnTo>
                  <a:lnTo>
                    <a:pt x="350647" y="1295488"/>
                  </a:lnTo>
                  <a:lnTo>
                    <a:pt x="353034" y="1293926"/>
                  </a:lnTo>
                  <a:lnTo>
                    <a:pt x="354926" y="1292263"/>
                  </a:lnTo>
                  <a:lnTo>
                    <a:pt x="356362" y="1290599"/>
                  </a:lnTo>
                  <a:lnTo>
                    <a:pt x="356362" y="1335659"/>
                  </a:lnTo>
                  <a:lnTo>
                    <a:pt x="362445" y="1335659"/>
                  </a:lnTo>
                  <a:lnTo>
                    <a:pt x="362445" y="1290599"/>
                  </a:lnTo>
                  <a:lnTo>
                    <a:pt x="362445" y="1277912"/>
                  </a:lnTo>
                  <a:close/>
                </a:path>
                <a:path w="645159" h="1351914">
                  <a:moveTo>
                    <a:pt x="394208" y="41732"/>
                  </a:moveTo>
                  <a:lnTo>
                    <a:pt x="392023" y="34378"/>
                  </a:lnTo>
                  <a:lnTo>
                    <a:pt x="387921" y="29489"/>
                  </a:lnTo>
                  <a:lnTo>
                    <a:pt x="385559" y="26606"/>
                  </a:lnTo>
                  <a:lnTo>
                    <a:pt x="385559" y="44170"/>
                  </a:lnTo>
                  <a:lnTo>
                    <a:pt x="385495" y="59309"/>
                  </a:lnTo>
                  <a:lnTo>
                    <a:pt x="384124" y="64871"/>
                  </a:lnTo>
                  <a:lnTo>
                    <a:pt x="381114" y="68770"/>
                  </a:lnTo>
                  <a:lnTo>
                    <a:pt x="378510" y="72326"/>
                  </a:lnTo>
                  <a:lnTo>
                    <a:pt x="374992" y="74218"/>
                  </a:lnTo>
                  <a:lnTo>
                    <a:pt x="366623" y="74218"/>
                  </a:lnTo>
                  <a:lnTo>
                    <a:pt x="363105" y="72326"/>
                  </a:lnTo>
                  <a:lnTo>
                    <a:pt x="360172" y="68541"/>
                  </a:lnTo>
                  <a:lnTo>
                    <a:pt x="357492" y="64871"/>
                  </a:lnTo>
                  <a:lnTo>
                    <a:pt x="356069" y="59309"/>
                  </a:lnTo>
                  <a:lnTo>
                    <a:pt x="356095" y="44170"/>
                  </a:lnTo>
                  <a:lnTo>
                    <a:pt x="357492" y="38722"/>
                  </a:lnTo>
                  <a:lnTo>
                    <a:pt x="363105" y="31267"/>
                  </a:lnTo>
                  <a:lnTo>
                    <a:pt x="366623" y="29489"/>
                  </a:lnTo>
                  <a:lnTo>
                    <a:pt x="374992" y="29489"/>
                  </a:lnTo>
                  <a:lnTo>
                    <a:pt x="378510" y="31267"/>
                  </a:lnTo>
                  <a:lnTo>
                    <a:pt x="381279" y="35052"/>
                  </a:lnTo>
                  <a:lnTo>
                    <a:pt x="384124" y="38722"/>
                  </a:lnTo>
                  <a:lnTo>
                    <a:pt x="385559" y="44170"/>
                  </a:lnTo>
                  <a:lnTo>
                    <a:pt x="385559" y="26606"/>
                  </a:lnTo>
                  <a:lnTo>
                    <a:pt x="383273" y="23812"/>
                  </a:lnTo>
                  <a:lnTo>
                    <a:pt x="377659" y="21259"/>
                  </a:lnTo>
                  <a:lnTo>
                    <a:pt x="364629" y="21259"/>
                  </a:lnTo>
                  <a:lnTo>
                    <a:pt x="359397" y="23368"/>
                  </a:lnTo>
                  <a:lnTo>
                    <a:pt x="349986" y="32943"/>
                  </a:lnTo>
                  <a:lnTo>
                    <a:pt x="347421" y="40944"/>
                  </a:lnTo>
                  <a:lnTo>
                    <a:pt x="347421" y="61645"/>
                  </a:lnTo>
                  <a:lnTo>
                    <a:pt x="349504" y="69215"/>
                  </a:lnTo>
                  <a:lnTo>
                    <a:pt x="353885" y="74434"/>
                  </a:lnTo>
                  <a:lnTo>
                    <a:pt x="358165" y="79781"/>
                  </a:lnTo>
                  <a:lnTo>
                    <a:pt x="363867" y="82346"/>
                  </a:lnTo>
                  <a:lnTo>
                    <a:pt x="375183" y="82346"/>
                  </a:lnTo>
                  <a:lnTo>
                    <a:pt x="379183" y="81114"/>
                  </a:lnTo>
                  <a:lnTo>
                    <a:pt x="386600" y="76441"/>
                  </a:lnTo>
                  <a:lnTo>
                    <a:pt x="388378" y="74218"/>
                  </a:lnTo>
                  <a:lnTo>
                    <a:pt x="389356" y="72999"/>
                  </a:lnTo>
                  <a:lnTo>
                    <a:pt x="391452" y="68541"/>
                  </a:lnTo>
                  <a:lnTo>
                    <a:pt x="393255" y="64427"/>
                  </a:lnTo>
                  <a:lnTo>
                    <a:pt x="394081" y="59309"/>
                  </a:lnTo>
                  <a:lnTo>
                    <a:pt x="394208" y="41732"/>
                  </a:lnTo>
                  <a:close/>
                </a:path>
                <a:path w="645159" h="1351914">
                  <a:moveTo>
                    <a:pt x="409905" y="1321308"/>
                  </a:moveTo>
                  <a:lnTo>
                    <a:pt x="403999" y="1320419"/>
                  </a:lnTo>
                  <a:lnTo>
                    <a:pt x="403529" y="1323975"/>
                  </a:lnTo>
                  <a:lnTo>
                    <a:pt x="402577" y="1326527"/>
                  </a:lnTo>
                  <a:lnTo>
                    <a:pt x="400964" y="1328204"/>
                  </a:lnTo>
                  <a:lnTo>
                    <a:pt x="399338" y="1329982"/>
                  </a:lnTo>
                  <a:lnTo>
                    <a:pt x="397344" y="1330756"/>
                  </a:lnTo>
                  <a:lnTo>
                    <a:pt x="392023" y="1330756"/>
                  </a:lnTo>
                  <a:lnTo>
                    <a:pt x="389648" y="1329537"/>
                  </a:lnTo>
                  <a:lnTo>
                    <a:pt x="386029" y="1324419"/>
                  </a:lnTo>
                  <a:lnTo>
                    <a:pt x="385076" y="1320419"/>
                  </a:lnTo>
                  <a:lnTo>
                    <a:pt x="385076" y="1309281"/>
                  </a:lnTo>
                  <a:lnTo>
                    <a:pt x="386029" y="1305166"/>
                  </a:lnTo>
                  <a:lnTo>
                    <a:pt x="387934" y="1302727"/>
                  </a:lnTo>
                  <a:lnTo>
                    <a:pt x="389839" y="1300162"/>
                  </a:lnTo>
                  <a:lnTo>
                    <a:pt x="392303" y="1298829"/>
                  </a:lnTo>
                  <a:lnTo>
                    <a:pt x="397344" y="1298829"/>
                  </a:lnTo>
                  <a:lnTo>
                    <a:pt x="399059" y="1299489"/>
                  </a:lnTo>
                  <a:lnTo>
                    <a:pt x="401916" y="1302385"/>
                  </a:lnTo>
                  <a:lnTo>
                    <a:pt x="402856" y="1304505"/>
                  </a:lnTo>
                  <a:lnTo>
                    <a:pt x="403428" y="1307287"/>
                  </a:lnTo>
                  <a:lnTo>
                    <a:pt x="409333" y="1306169"/>
                  </a:lnTo>
                  <a:lnTo>
                    <a:pt x="408660" y="1302054"/>
                  </a:lnTo>
                  <a:lnTo>
                    <a:pt x="407098" y="1298829"/>
                  </a:lnTo>
                  <a:lnTo>
                    <a:pt x="404571" y="1296492"/>
                  </a:lnTo>
                  <a:lnTo>
                    <a:pt x="402107" y="1294155"/>
                  </a:lnTo>
                  <a:lnTo>
                    <a:pt x="398957" y="1293037"/>
                  </a:lnTo>
                  <a:lnTo>
                    <a:pt x="392023" y="1293037"/>
                  </a:lnTo>
                  <a:lnTo>
                    <a:pt x="389166" y="1293926"/>
                  </a:lnTo>
                  <a:lnTo>
                    <a:pt x="384035" y="1297266"/>
                  </a:lnTo>
                  <a:lnTo>
                    <a:pt x="382041" y="1299832"/>
                  </a:lnTo>
                  <a:lnTo>
                    <a:pt x="380796" y="1303172"/>
                  </a:lnTo>
                  <a:lnTo>
                    <a:pt x="379463" y="1306499"/>
                  </a:lnTo>
                  <a:lnTo>
                    <a:pt x="378891" y="1310513"/>
                  </a:lnTo>
                  <a:lnTo>
                    <a:pt x="378891" y="1321968"/>
                  </a:lnTo>
                  <a:lnTo>
                    <a:pt x="380326" y="1327315"/>
                  </a:lnTo>
                  <a:lnTo>
                    <a:pt x="386321" y="1334770"/>
                  </a:lnTo>
                  <a:lnTo>
                    <a:pt x="390220" y="1336548"/>
                  </a:lnTo>
                  <a:lnTo>
                    <a:pt x="398957" y="1336548"/>
                  </a:lnTo>
                  <a:lnTo>
                    <a:pt x="402297" y="1335214"/>
                  </a:lnTo>
                  <a:lnTo>
                    <a:pt x="406730" y="1330756"/>
                  </a:lnTo>
                  <a:lnTo>
                    <a:pt x="407619" y="1329867"/>
                  </a:lnTo>
                  <a:lnTo>
                    <a:pt x="409232" y="1326083"/>
                  </a:lnTo>
                  <a:lnTo>
                    <a:pt x="409905" y="1321308"/>
                  </a:lnTo>
                  <a:close/>
                </a:path>
                <a:path w="645159" h="1351914">
                  <a:moveTo>
                    <a:pt x="446328" y="81000"/>
                  </a:moveTo>
                  <a:lnTo>
                    <a:pt x="446227" y="37274"/>
                  </a:lnTo>
                  <a:lnTo>
                    <a:pt x="445846" y="35382"/>
                  </a:lnTo>
                  <a:lnTo>
                    <a:pt x="445376" y="32600"/>
                  </a:lnTo>
                  <a:lnTo>
                    <a:pt x="444512" y="30162"/>
                  </a:lnTo>
                  <a:lnTo>
                    <a:pt x="444309" y="29819"/>
                  </a:lnTo>
                  <a:lnTo>
                    <a:pt x="443280" y="28155"/>
                  </a:lnTo>
                  <a:lnTo>
                    <a:pt x="442048" y="26035"/>
                  </a:lnTo>
                  <a:lnTo>
                    <a:pt x="440143" y="24371"/>
                  </a:lnTo>
                  <a:lnTo>
                    <a:pt x="437578" y="23152"/>
                  </a:lnTo>
                  <a:lnTo>
                    <a:pt x="435102" y="21805"/>
                  </a:lnTo>
                  <a:lnTo>
                    <a:pt x="432244" y="21259"/>
                  </a:lnTo>
                  <a:lnTo>
                    <a:pt x="422363" y="21259"/>
                  </a:lnTo>
                  <a:lnTo>
                    <a:pt x="417029" y="24485"/>
                  </a:lnTo>
                  <a:lnTo>
                    <a:pt x="413321" y="30822"/>
                  </a:lnTo>
                  <a:lnTo>
                    <a:pt x="413321" y="22593"/>
                  </a:lnTo>
                  <a:lnTo>
                    <a:pt x="405714" y="22593"/>
                  </a:lnTo>
                  <a:lnTo>
                    <a:pt x="405714" y="81000"/>
                  </a:lnTo>
                  <a:lnTo>
                    <a:pt x="414185" y="81000"/>
                  </a:lnTo>
                  <a:lnTo>
                    <a:pt x="414235" y="41389"/>
                  </a:lnTo>
                  <a:lnTo>
                    <a:pt x="415505" y="36499"/>
                  </a:lnTo>
                  <a:lnTo>
                    <a:pt x="418172" y="33832"/>
                  </a:lnTo>
                  <a:lnTo>
                    <a:pt x="420738" y="31153"/>
                  </a:lnTo>
                  <a:lnTo>
                    <a:pt x="421525" y="30822"/>
                  </a:lnTo>
                  <a:lnTo>
                    <a:pt x="423875" y="29819"/>
                  </a:lnTo>
                  <a:lnTo>
                    <a:pt x="429780" y="29819"/>
                  </a:lnTo>
                  <a:lnTo>
                    <a:pt x="437857" y="81000"/>
                  </a:lnTo>
                  <a:lnTo>
                    <a:pt x="446328" y="81000"/>
                  </a:lnTo>
                  <a:close/>
                </a:path>
                <a:path w="645159" h="1351914">
                  <a:moveTo>
                    <a:pt x="531444" y="51968"/>
                  </a:moveTo>
                  <a:lnTo>
                    <a:pt x="530301" y="47625"/>
                  </a:lnTo>
                  <a:lnTo>
                    <a:pt x="526402" y="41732"/>
                  </a:lnTo>
                  <a:lnTo>
                    <a:pt x="525741" y="40728"/>
                  </a:lnTo>
                  <a:lnTo>
                    <a:pt x="522592" y="38392"/>
                  </a:lnTo>
                  <a:lnTo>
                    <a:pt x="518502" y="37274"/>
                  </a:lnTo>
                  <a:lnTo>
                    <a:pt x="521652" y="35610"/>
                  </a:lnTo>
                  <a:lnTo>
                    <a:pt x="523074" y="34277"/>
                  </a:lnTo>
                  <a:lnTo>
                    <a:pt x="524027" y="33388"/>
                  </a:lnTo>
                  <a:lnTo>
                    <a:pt x="527253" y="27597"/>
                  </a:lnTo>
                  <a:lnTo>
                    <a:pt x="528015" y="24485"/>
                  </a:lnTo>
                  <a:lnTo>
                    <a:pt x="527989" y="17132"/>
                  </a:lnTo>
                  <a:lnTo>
                    <a:pt x="527164" y="13804"/>
                  </a:lnTo>
                  <a:lnTo>
                    <a:pt x="511568" y="0"/>
                  </a:lnTo>
                  <a:lnTo>
                    <a:pt x="502335" y="0"/>
                  </a:lnTo>
                  <a:lnTo>
                    <a:pt x="497776" y="1778"/>
                  </a:lnTo>
                  <a:lnTo>
                    <a:pt x="494157" y="5461"/>
                  </a:lnTo>
                  <a:lnTo>
                    <a:pt x="490448" y="9131"/>
                  </a:lnTo>
                  <a:lnTo>
                    <a:pt x="488073" y="14249"/>
                  </a:lnTo>
                  <a:lnTo>
                    <a:pt x="487121" y="20916"/>
                  </a:lnTo>
                  <a:lnTo>
                    <a:pt x="495592" y="22707"/>
                  </a:lnTo>
                  <a:lnTo>
                    <a:pt x="496163" y="17805"/>
                  </a:lnTo>
                  <a:lnTo>
                    <a:pt x="497586" y="14135"/>
                  </a:lnTo>
                  <a:lnTo>
                    <a:pt x="499770" y="11798"/>
                  </a:lnTo>
                  <a:lnTo>
                    <a:pt x="501954" y="9347"/>
                  </a:lnTo>
                  <a:lnTo>
                    <a:pt x="504723" y="8128"/>
                  </a:lnTo>
                  <a:lnTo>
                    <a:pt x="511378" y="8128"/>
                  </a:lnTo>
                  <a:lnTo>
                    <a:pt x="514032" y="9347"/>
                  </a:lnTo>
                  <a:lnTo>
                    <a:pt x="518312" y="14135"/>
                  </a:lnTo>
                  <a:lnTo>
                    <a:pt x="519366" y="17132"/>
                  </a:lnTo>
                  <a:lnTo>
                    <a:pt x="519366" y="25374"/>
                  </a:lnTo>
                  <a:lnTo>
                    <a:pt x="517842" y="28714"/>
                  </a:lnTo>
                  <a:lnTo>
                    <a:pt x="512140" y="33159"/>
                  </a:lnTo>
                  <a:lnTo>
                    <a:pt x="508901" y="34277"/>
                  </a:lnTo>
                  <a:lnTo>
                    <a:pt x="504913" y="34277"/>
                  </a:lnTo>
                  <a:lnTo>
                    <a:pt x="504431" y="34163"/>
                  </a:lnTo>
                  <a:lnTo>
                    <a:pt x="503859" y="34163"/>
                  </a:lnTo>
                  <a:lnTo>
                    <a:pt x="502907" y="42837"/>
                  </a:lnTo>
                  <a:lnTo>
                    <a:pt x="505294" y="42062"/>
                  </a:lnTo>
                  <a:lnTo>
                    <a:pt x="507288" y="41732"/>
                  </a:lnTo>
                  <a:lnTo>
                    <a:pt x="512800" y="41732"/>
                  </a:lnTo>
                  <a:lnTo>
                    <a:pt x="516039" y="43180"/>
                  </a:lnTo>
                  <a:lnTo>
                    <a:pt x="518604" y="46177"/>
                  </a:lnTo>
                  <a:lnTo>
                    <a:pt x="521169" y="49072"/>
                  </a:lnTo>
                  <a:lnTo>
                    <a:pt x="522401" y="52857"/>
                  </a:lnTo>
                  <a:lnTo>
                    <a:pt x="522401" y="62204"/>
                  </a:lnTo>
                  <a:lnTo>
                    <a:pt x="521081" y="66205"/>
                  </a:lnTo>
                  <a:lnTo>
                    <a:pt x="515556" y="72656"/>
                  </a:lnTo>
                  <a:lnTo>
                    <a:pt x="512229" y="74218"/>
                  </a:lnTo>
                  <a:lnTo>
                    <a:pt x="504812" y="74218"/>
                  </a:lnTo>
                  <a:lnTo>
                    <a:pt x="502056" y="72999"/>
                  </a:lnTo>
                  <a:lnTo>
                    <a:pt x="497306" y="68097"/>
                  </a:lnTo>
                  <a:lnTo>
                    <a:pt x="495681" y="63982"/>
                  </a:lnTo>
                  <a:lnTo>
                    <a:pt x="494728" y="58420"/>
                  </a:lnTo>
                  <a:lnTo>
                    <a:pt x="486270" y="59753"/>
                  </a:lnTo>
                  <a:lnTo>
                    <a:pt x="486841" y="66433"/>
                  </a:lnTo>
                  <a:lnTo>
                    <a:pt x="489127" y="71882"/>
                  </a:lnTo>
                  <a:lnTo>
                    <a:pt x="497116" y="80340"/>
                  </a:lnTo>
                  <a:lnTo>
                    <a:pt x="502145" y="82448"/>
                  </a:lnTo>
                  <a:lnTo>
                    <a:pt x="514896" y="82448"/>
                  </a:lnTo>
                  <a:lnTo>
                    <a:pt x="520407" y="80010"/>
                  </a:lnTo>
                  <a:lnTo>
                    <a:pt x="525602" y="74218"/>
                  </a:lnTo>
                  <a:lnTo>
                    <a:pt x="529259" y="70218"/>
                  </a:lnTo>
                  <a:lnTo>
                    <a:pt x="531444" y="64198"/>
                  </a:lnTo>
                  <a:lnTo>
                    <a:pt x="531444" y="51968"/>
                  </a:lnTo>
                  <a:close/>
                </a:path>
                <a:path w="645159" h="1351914">
                  <a:moveTo>
                    <a:pt x="644613" y="1170317"/>
                  </a:moveTo>
                  <a:lnTo>
                    <a:pt x="640715" y="1170317"/>
                  </a:lnTo>
                  <a:lnTo>
                    <a:pt x="639673" y="1172756"/>
                  </a:lnTo>
                  <a:lnTo>
                    <a:pt x="637857" y="1175321"/>
                  </a:lnTo>
                  <a:lnTo>
                    <a:pt x="632828" y="1180655"/>
                  </a:lnTo>
                  <a:lnTo>
                    <a:pt x="629869" y="1182890"/>
                  </a:lnTo>
                  <a:lnTo>
                    <a:pt x="626541" y="1184783"/>
                  </a:lnTo>
                  <a:lnTo>
                    <a:pt x="626541" y="1191564"/>
                  </a:lnTo>
                  <a:lnTo>
                    <a:pt x="638619" y="1182992"/>
                  </a:lnTo>
                  <a:lnTo>
                    <a:pt x="638619" y="1228064"/>
                  </a:lnTo>
                  <a:lnTo>
                    <a:pt x="644613" y="1228064"/>
                  </a:lnTo>
                  <a:lnTo>
                    <a:pt x="644613" y="1170317"/>
                  </a:lnTo>
                  <a:close/>
                </a:path>
              </a:pathLst>
            </a:custGeom>
            <a:solidFill>
              <a:srgbClr val="000000"/>
            </a:solidFill>
          </p:spPr>
          <p:txBody>
            <a:bodyPr wrap="square" lIns="0" tIns="0" rIns="0" bIns="0" rtlCol="0"/>
            <a:lstStyle/>
            <a:p>
              <a:endParaRPr/>
            </a:p>
          </p:txBody>
        </p:sp>
        <p:sp>
          <p:nvSpPr>
            <p:cNvPr id="172" name="object 172"/>
            <p:cNvSpPr/>
            <p:nvPr/>
          </p:nvSpPr>
          <p:spPr>
            <a:xfrm>
              <a:off x="6079466" y="3566760"/>
              <a:ext cx="1662430" cy="1558290"/>
            </a:xfrm>
            <a:custGeom>
              <a:avLst/>
              <a:gdLst/>
              <a:ahLst/>
              <a:cxnLst/>
              <a:rect l="l" t="t" r="r" b="b"/>
              <a:pathLst>
                <a:path w="1662429" h="1558289">
                  <a:moveTo>
                    <a:pt x="0" y="1557966"/>
                  </a:moveTo>
                  <a:lnTo>
                    <a:pt x="1662216" y="1557966"/>
                  </a:lnTo>
                  <a:lnTo>
                    <a:pt x="1662216" y="0"/>
                  </a:lnTo>
                  <a:lnTo>
                    <a:pt x="0" y="0"/>
                  </a:lnTo>
                  <a:lnTo>
                    <a:pt x="0" y="1557966"/>
                  </a:lnTo>
                  <a:close/>
                </a:path>
                <a:path w="1662429" h="1558289">
                  <a:moveTo>
                    <a:pt x="533505" y="1206984"/>
                  </a:moveTo>
                  <a:lnTo>
                    <a:pt x="1368874" y="1206984"/>
                  </a:lnTo>
                  <a:lnTo>
                    <a:pt x="1368873" y="229778"/>
                  </a:lnTo>
                  <a:lnTo>
                    <a:pt x="533505" y="229778"/>
                  </a:lnTo>
                  <a:lnTo>
                    <a:pt x="533505" y="1206984"/>
                  </a:lnTo>
                  <a:close/>
                </a:path>
              </a:pathLst>
            </a:custGeom>
            <a:ln w="4456">
              <a:solidFill>
                <a:srgbClr val="FFFFFF"/>
              </a:solidFill>
            </a:ln>
          </p:spPr>
          <p:txBody>
            <a:bodyPr wrap="square" lIns="0" tIns="0" rIns="0" bIns="0" rtlCol="0"/>
            <a:lstStyle/>
            <a:p>
              <a:endParaRPr/>
            </a:p>
          </p:txBody>
        </p:sp>
        <p:sp>
          <p:nvSpPr>
            <p:cNvPr id="173" name="object 173"/>
            <p:cNvSpPr/>
            <p:nvPr/>
          </p:nvSpPr>
          <p:spPr>
            <a:xfrm>
              <a:off x="6610917" y="3839209"/>
              <a:ext cx="840105" cy="937260"/>
            </a:xfrm>
            <a:custGeom>
              <a:avLst/>
              <a:gdLst/>
              <a:ahLst/>
              <a:cxnLst/>
              <a:rect l="l" t="t" r="r" b="b"/>
              <a:pathLst>
                <a:path w="840104" h="937260">
                  <a:moveTo>
                    <a:pt x="0" y="884008"/>
                  </a:moveTo>
                  <a:lnTo>
                    <a:pt x="61608" y="884008"/>
                  </a:lnTo>
                </a:path>
                <a:path w="840104" h="937260">
                  <a:moveTo>
                    <a:pt x="92412" y="884008"/>
                  </a:moveTo>
                  <a:lnTo>
                    <a:pt x="154029" y="884008"/>
                  </a:lnTo>
                </a:path>
                <a:path w="840104" h="937260">
                  <a:moveTo>
                    <a:pt x="184833" y="884008"/>
                  </a:moveTo>
                  <a:lnTo>
                    <a:pt x="246450" y="884008"/>
                  </a:lnTo>
                </a:path>
                <a:path w="840104" h="937260">
                  <a:moveTo>
                    <a:pt x="277254" y="884008"/>
                  </a:moveTo>
                  <a:lnTo>
                    <a:pt x="338872" y="884008"/>
                  </a:lnTo>
                </a:path>
                <a:path w="840104" h="937260">
                  <a:moveTo>
                    <a:pt x="369695" y="884008"/>
                  </a:moveTo>
                  <a:lnTo>
                    <a:pt x="431322" y="884008"/>
                  </a:lnTo>
                </a:path>
                <a:path w="840104" h="937260">
                  <a:moveTo>
                    <a:pt x="462135" y="884008"/>
                  </a:moveTo>
                  <a:lnTo>
                    <a:pt x="523667" y="884008"/>
                  </a:lnTo>
                </a:path>
                <a:path w="840104" h="937260">
                  <a:moveTo>
                    <a:pt x="554481" y="884008"/>
                  </a:moveTo>
                  <a:lnTo>
                    <a:pt x="616108" y="884008"/>
                  </a:lnTo>
                </a:path>
                <a:path w="840104" h="937260">
                  <a:moveTo>
                    <a:pt x="646921" y="884008"/>
                  </a:moveTo>
                  <a:lnTo>
                    <a:pt x="708548" y="884008"/>
                  </a:lnTo>
                </a:path>
                <a:path w="840104" h="937260">
                  <a:moveTo>
                    <a:pt x="739362" y="884008"/>
                  </a:moveTo>
                  <a:lnTo>
                    <a:pt x="800989" y="884008"/>
                  </a:lnTo>
                </a:path>
                <a:path w="840104" h="937260">
                  <a:moveTo>
                    <a:pt x="831802" y="884008"/>
                  </a:moveTo>
                  <a:lnTo>
                    <a:pt x="839505" y="884008"/>
                  </a:lnTo>
                </a:path>
                <a:path w="840104" h="937260">
                  <a:moveTo>
                    <a:pt x="0" y="708884"/>
                  </a:moveTo>
                  <a:lnTo>
                    <a:pt x="61608" y="708884"/>
                  </a:lnTo>
                </a:path>
                <a:path w="840104" h="937260">
                  <a:moveTo>
                    <a:pt x="92412" y="708884"/>
                  </a:moveTo>
                  <a:lnTo>
                    <a:pt x="154029" y="708884"/>
                  </a:lnTo>
                </a:path>
                <a:path w="840104" h="937260">
                  <a:moveTo>
                    <a:pt x="184833" y="708884"/>
                  </a:moveTo>
                  <a:lnTo>
                    <a:pt x="246450" y="708884"/>
                  </a:lnTo>
                </a:path>
                <a:path w="840104" h="937260">
                  <a:moveTo>
                    <a:pt x="277254" y="708884"/>
                  </a:moveTo>
                  <a:lnTo>
                    <a:pt x="338872" y="708884"/>
                  </a:lnTo>
                </a:path>
                <a:path w="840104" h="937260">
                  <a:moveTo>
                    <a:pt x="369695" y="708884"/>
                  </a:moveTo>
                  <a:lnTo>
                    <a:pt x="431322" y="708884"/>
                  </a:lnTo>
                </a:path>
                <a:path w="840104" h="937260">
                  <a:moveTo>
                    <a:pt x="462135" y="708884"/>
                  </a:moveTo>
                  <a:lnTo>
                    <a:pt x="523667" y="708884"/>
                  </a:lnTo>
                </a:path>
                <a:path w="840104" h="937260">
                  <a:moveTo>
                    <a:pt x="554481" y="708884"/>
                  </a:moveTo>
                  <a:lnTo>
                    <a:pt x="616108" y="708884"/>
                  </a:lnTo>
                </a:path>
                <a:path w="840104" h="937260">
                  <a:moveTo>
                    <a:pt x="646921" y="708884"/>
                  </a:moveTo>
                  <a:lnTo>
                    <a:pt x="708548" y="708884"/>
                  </a:lnTo>
                </a:path>
                <a:path w="840104" h="937260">
                  <a:moveTo>
                    <a:pt x="739362" y="708884"/>
                  </a:moveTo>
                  <a:lnTo>
                    <a:pt x="800989" y="708884"/>
                  </a:lnTo>
                </a:path>
                <a:path w="840104" h="937260">
                  <a:moveTo>
                    <a:pt x="831802" y="708884"/>
                  </a:moveTo>
                  <a:lnTo>
                    <a:pt x="839505" y="708884"/>
                  </a:lnTo>
                </a:path>
                <a:path w="840104" h="937260">
                  <a:moveTo>
                    <a:pt x="0" y="533527"/>
                  </a:moveTo>
                  <a:lnTo>
                    <a:pt x="61608" y="533527"/>
                  </a:lnTo>
                </a:path>
                <a:path w="840104" h="937260">
                  <a:moveTo>
                    <a:pt x="92412" y="533527"/>
                  </a:moveTo>
                  <a:lnTo>
                    <a:pt x="154029" y="533527"/>
                  </a:lnTo>
                </a:path>
                <a:path w="840104" h="937260">
                  <a:moveTo>
                    <a:pt x="184833" y="533527"/>
                  </a:moveTo>
                  <a:lnTo>
                    <a:pt x="246450" y="533527"/>
                  </a:lnTo>
                </a:path>
                <a:path w="840104" h="937260">
                  <a:moveTo>
                    <a:pt x="277254" y="533527"/>
                  </a:moveTo>
                  <a:lnTo>
                    <a:pt x="338872" y="533527"/>
                  </a:lnTo>
                </a:path>
                <a:path w="840104" h="937260">
                  <a:moveTo>
                    <a:pt x="369695" y="533527"/>
                  </a:moveTo>
                  <a:lnTo>
                    <a:pt x="431322" y="533527"/>
                  </a:lnTo>
                </a:path>
                <a:path w="840104" h="937260">
                  <a:moveTo>
                    <a:pt x="462135" y="533527"/>
                  </a:moveTo>
                  <a:lnTo>
                    <a:pt x="523667" y="533527"/>
                  </a:lnTo>
                </a:path>
                <a:path w="840104" h="937260">
                  <a:moveTo>
                    <a:pt x="554481" y="533527"/>
                  </a:moveTo>
                  <a:lnTo>
                    <a:pt x="616108" y="533527"/>
                  </a:lnTo>
                </a:path>
                <a:path w="840104" h="937260">
                  <a:moveTo>
                    <a:pt x="646921" y="533527"/>
                  </a:moveTo>
                  <a:lnTo>
                    <a:pt x="708548" y="533527"/>
                  </a:lnTo>
                </a:path>
                <a:path w="840104" h="937260">
                  <a:moveTo>
                    <a:pt x="739362" y="533527"/>
                  </a:moveTo>
                  <a:lnTo>
                    <a:pt x="800989" y="533527"/>
                  </a:lnTo>
                </a:path>
                <a:path w="840104" h="937260">
                  <a:moveTo>
                    <a:pt x="831802" y="533527"/>
                  </a:moveTo>
                  <a:lnTo>
                    <a:pt x="839505" y="533527"/>
                  </a:lnTo>
                </a:path>
                <a:path w="840104" h="937260">
                  <a:moveTo>
                    <a:pt x="0" y="358281"/>
                  </a:moveTo>
                  <a:lnTo>
                    <a:pt x="61608" y="358281"/>
                  </a:lnTo>
                </a:path>
                <a:path w="840104" h="937260">
                  <a:moveTo>
                    <a:pt x="92411" y="358281"/>
                  </a:moveTo>
                  <a:lnTo>
                    <a:pt x="154029" y="358281"/>
                  </a:lnTo>
                </a:path>
                <a:path w="840104" h="937260">
                  <a:moveTo>
                    <a:pt x="184833" y="358281"/>
                  </a:moveTo>
                  <a:lnTo>
                    <a:pt x="246450" y="358281"/>
                  </a:lnTo>
                </a:path>
                <a:path w="840104" h="937260">
                  <a:moveTo>
                    <a:pt x="277254" y="358281"/>
                  </a:moveTo>
                  <a:lnTo>
                    <a:pt x="338872" y="358281"/>
                  </a:lnTo>
                </a:path>
                <a:path w="840104" h="937260">
                  <a:moveTo>
                    <a:pt x="369695" y="358281"/>
                  </a:moveTo>
                  <a:lnTo>
                    <a:pt x="431322" y="358281"/>
                  </a:lnTo>
                </a:path>
                <a:path w="840104" h="937260">
                  <a:moveTo>
                    <a:pt x="462135" y="358281"/>
                  </a:moveTo>
                  <a:lnTo>
                    <a:pt x="523667" y="358281"/>
                  </a:lnTo>
                </a:path>
                <a:path w="840104" h="937260">
                  <a:moveTo>
                    <a:pt x="554481" y="358281"/>
                  </a:moveTo>
                  <a:lnTo>
                    <a:pt x="616108" y="358281"/>
                  </a:lnTo>
                </a:path>
                <a:path w="840104" h="937260">
                  <a:moveTo>
                    <a:pt x="646921" y="358281"/>
                  </a:moveTo>
                  <a:lnTo>
                    <a:pt x="708548" y="358281"/>
                  </a:lnTo>
                </a:path>
                <a:path w="840104" h="937260">
                  <a:moveTo>
                    <a:pt x="739362" y="358281"/>
                  </a:moveTo>
                  <a:lnTo>
                    <a:pt x="800989" y="358281"/>
                  </a:lnTo>
                </a:path>
                <a:path w="840104" h="937260">
                  <a:moveTo>
                    <a:pt x="831802" y="358281"/>
                  </a:moveTo>
                  <a:lnTo>
                    <a:pt x="839505" y="358281"/>
                  </a:lnTo>
                </a:path>
                <a:path w="840104" h="937260">
                  <a:moveTo>
                    <a:pt x="0" y="182923"/>
                  </a:moveTo>
                  <a:lnTo>
                    <a:pt x="61607" y="182923"/>
                  </a:lnTo>
                </a:path>
                <a:path w="840104" h="937260">
                  <a:moveTo>
                    <a:pt x="92411" y="182923"/>
                  </a:moveTo>
                  <a:lnTo>
                    <a:pt x="154029" y="182923"/>
                  </a:lnTo>
                </a:path>
                <a:path w="840104" h="937260">
                  <a:moveTo>
                    <a:pt x="184833" y="182923"/>
                  </a:moveTo>
                  <a:lnTo>
                    <a:pt x="246450" y="182923"/>
                  </a:lnTo>
                </a:path>
                <a:path w="840104" h="937260">
                  <a:moveTo>
                    <a:pt x="277254" y="182923"/>
                  </a:moveTo>
                  <a:lnTo>
                    <a:pt x="338872" y="182923"/>
                  </a:lnTo>
                </a:path>
                <a:path w="840104" h="937260">
                  <a:moveTo>
                    <a:pt x="369695" y="182923"/>
                  </a:moveTo>
                  <a:lnTo>
                    <a:pt x="431322" y="182923"/>
                  </a:lnTo>
                </a:path>
                <a:path w="840104" h="937260">
                  <a:moveTo>
                    <a:pt x="462135" y="182923"/>
                  </a:moveTo>
                  <a:lnTo>
                    <a:pt x="523667" y="182923"/>
                  </a:lnTo>
                </a:path>
                <a:path w="840104" h="937260">
                  <a:moveTo>
                    <a:pt x="554481" y="182923"/>
                  </a:moveTo>
                  <a:lnTo>
                    <a:pt x="616108" y="182923"/>
                  </a:lnTo>
                </a:path>
                <a:path w="840104" h="937260">
                  <a:moveTo>
                    <a:pt x="646921" y="182923"/>
                  </a:moveTo>
                  <a:lnTo>
                    <a:pt x="708548" y="182923"/>
                  </a:lnTo>
                </a:path>
                <a:path w="840104" h="937260">
                  <a:moveTo>
                    <a:pt x="739362" y="182923"/>
                  </a:moveTo>
                  <a:lnTo>
                    <a:pt x="800988" y="182923"/>
                  </a:lnTo>
                </a:path>
                <a:path w="840104" h="937260">
                  <a:moveTo>
                    <a:pt x="831802" y="182923"/>
                  </a:moveTo>
                  <a:lnTo>
                    <a:pt x="839505" y="182923"/>
                  </a:lnTo>
                </a:path>
                <a:path w="840104" h="937260">
                  <a:moveTo>
                    <a:pt x="0" y="7899"/>
                  </a:moveTo>
                  <a:lnTo>
                    <a:pt x="61607" y="7899"/>
                  </a:lnTo>
                </a:path>
                <a:path w="840104" h="937260">
                  <a:moveTo>
                    <a:pt x="92411" y="7899"/>
                  </a:moveTo>
                  <a:lnTo>
                    <a:pt x="154029" y="7899"/>
                  </a:lnTo>
                </a:path>
                <a:path w="840104" h="937260">
                  <a:moveTo>
                    <a:pt x="184833" y="7899"/>
                  </a:moveTo>
                  <a:lnTo>
                    <a:pt x="246450" y="7899"/>
                  </a:lnTo>
                </a:path>
                <a:path w="840104" h="937260">
                  <a:moveTo>
                    <a:pt x="277254" y="7899"/>
                  </a:moveTo>
                  <a:lnTo>
                    <a:pt x="338872" y="7899"/>
                  </a:lnTo>
                </a:path>
                <a:path w="840104" h="937260">
                  <a:moveTo>
                    <a:pt x="369695" y="7899"/>
                  </a:moveTo>
                  <a:lnTo>
                    <a:pt x="431322" y="7899"/>
                  </a:lnTo>
                </a:path>
                <a:path w="840104" h="937260">
                  <a:moveTo>
                    <a:pt x="462135" y="7899"/>
                  </a:moveTo>
                  <a:lnTo>
                    <a:pt x="523667" y="7899"/>
                  </a:lnTo>
                </a:path>
                <a:path w="840104" h="937260">
                  <a:moveTo>
                    <a:pt x="554481" y="7899"/>
                  </a:moveTo>
                  <a:lnTo>
                    <a:pt x="616108" y="7899"/>
                  </a:lnTo>
                </a:path>
                <a:path w="840104" h="937260">
                  <a:moveTo>
                    <a:pt x="646921" y="7899"/>
                  </a:moveTo>
                  <a:lnTo>
                    <a:pt x="708548" y="7899"/>
                  </a:lnTo>
                </a:path>
                <a:path w="840104" h="937260">
                  <a:moveTo>
                    <a:pt x="739361" y="7899"/>
                  </a:moveTo>
                  <a:lnTo>
                    <a:pt x="800988" y="7899"/>
                  </a:lnTo>
                </a:path>
                <a:path w="840104" h="937260">
                  <a:moveTo>
                    <a:pt x="831802" y="7899"/>
                  </a:moveTo>
                  <a:lnTo>
                    <a:pt x="839505" y="7899"/>
                  </a:lnTo>
                </a:path>
                <a:path w="840104" h="937260">
                  <a:moveTo>
                    <a:pt x="45240" y="936938"/>
                  </a:moveTo>
                  <a:lnTo>
                    <a:pt x="45240" y="864859"/>
                  </a:lnTo>
                </a:path>
                <a:path w="840104" h="937260">
                  <a:moveTo>
                    <a:pt x="45240" y="828820"/>
                  </a:moveTo>
                  <a:lnTo>
                    <a:pt x="45240" y="756752"/>
                  </a:lnTo>
                </a:path>
                <a:path w="840104" h="937260">
                  <a:moveTo>
                    <a:pt x="45240" y="720712"/>
                  </a:moveTo>
                  <a:lnTo>
                    <a:pt x="45240" y="648633"/>
                  </a:lnTo>
                </a:path>
                <a:path w="840104" h="937260">
                  <a:moveTo>
                    <a:pt x="45240" y="612594"/>
                  </a:moveTo>
                  <a:lnTo>
                    <a:pt x="45240" y="540537"/>
                  </a:lnTo>
                </a:path>
                <a:path w="840104" h="937260">
                  <a:moveTo>
                    <a:pt x="45240" y="504486"/>
                  </a:moveTo>
                  <a:lnTo>
                    <a:pt x="45240" y="432385"/>
                  </a:lnTo>
                </a:path>
                <a:path w="840104" h="937260">
                  <a:moveTo>
                    <a:pt x="45240" y="396334"/>
                  </a:moveTo>
                  <a:lnTo>
                    <a:pt x="45240" y="324344"/>
                  </a:lnTo>
                </a:path>
                <a:path w="840104" h="937260">
                  <a:moveTo>
                    <a:pt x="45240" y="288293"/>
                  </a:moveTo>
                  <a:lnTo>
                    <a:pt x="45240" y="216192"/>
                  </a:lnTo>
                </a:path>
                <a:path w="840104" h="937260">
                  <a:moveTo>
                    <a:pt x="45240" y="180141"/>
                  </a:moveTo>
                  <a:lnTo>
                    <a:pt x="45240" y="108040"/>
                  </a:lnTo>
                </a:path>
                <a:path w="840104" h="937260">
                  <a:moveTo>
                    <a:pt x="45240" y="71990"/>
                  </a:moveTo>
                  <a:lnTo>
                    <a:pt x="45240" y="0"/>
                  </a:lnTo>
                </a:path>
              </a:pathLst>
            </a:custGeom>
            <a:ln w="6684">
              <a:solidFill>
                <a:srgbClr val="EFEFEF"/>
              </a:solidFill>
            </a:ln>
          </p:spPr>
          <p:txBody>
            <a:bodyPr wrap="square" lIns="0" tIns="0" rIns="0" bIns="0" rtlCol="0"/>
            <a:lstStyle/>
            <a:p>
              <a:endParaRPr/>
            </a:p>
          </p:txBody>
        </p:sp>
        <p:sp>
          <p:nvSpPr>
            <p:cNvPr id="174" name="object 174"/>
            <p:cNvSpPr/>
            <p:nvPr/>
          </p:nvSpPr>
          <p:spPr>
            <a:xfrm>
              <a:off x="6656157"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75" name="object 175"/>
            <p:cNvSpPr/>
            <p:nvPr/>
          </p:nvSpPr>
          <p:spPr>
            <a:xfrm>
              <a:off x="6805859"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176" name="object 176"/>
            <p:cNvSpPr/>
            <p:nvPr/>
          </p:nvSpPr>
          <p:spPr>
            <a:xfrm>
              <a:off x="6805859"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77" name="object 177"/>
            <p:cNvSpPr/>
            <p:nvPr/>
          </p:nvSpPr>
          <p:spPr>
            <a:xfrm>
              <a:off x="6955723"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178" name="object 178"/>
            <p:cNvSpPr/>
            <p:nvPr/>
          </p:nvSpPr>
          <p:spPr>
            <a:xfrm>
              <a:off x="6955723"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79" name="object 179"/>
            <p:cNvSpPr/>
            <p:nvPr/>
          </p:nvSpPr>
          <p:spPr>
            <a:xfrm>
              <a:off x="7105578"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180" name="object 180"/>
            <p:cNvSpPr/>
            <p:nvPr/>
          </p:nvSpPr>
          <p:spPr>
            <a:xfrm>
              <a:off x="7105578"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81" name="object 181"/>
            <p:cNvSpPr/>
            <p:nvPr/>
          </p:nvSpPr>
          <p:spPr>
            <a:xfrm>
              <a:off x="7255461"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182" name="object 182"/>
            <p:cNvSpPr/>
            <p:nvPr/>
          </p:nvSpPr>
          <p:spPr>
            <a:xfrm>
              <a:off x="7255461"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83" name="object 183"/>
            <p:cNvSpPr/>
            <p:nvPr/>
          </p:nvSpPr>
          <p:spPr>
            <a:xfrm>
              <a:off x="7405153"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184" name="object 184"/>
            <p:cNvSpPr/>
            <p:nvPr/>
          </p:nvSpPr>
          <p:spPr>
            <a:xfrm>
              <a:off x="7405153"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185" name="object 185"/>
            <p:cNvSpPr/>
            <p:nvPr/>
          </p:nvSpPr>
          <p:spPr>
            <a:xfrm>
              <a:off x="6655996" y="3847109"/>
              <a:ext cx="749300" cy="870585"/>
            </a:xfrm>
            <a:custGeom>
              <a:avLst/>
              <a:gdLst/>
              <a:ahLst/>
              <a:cxnLst/>
              <a:rect l="l" t="t" r="r" b="b"/>
              <a:pathLst>
                <a:path w="749300" h="870585">
                  <a:moveTo>
                    <a:pt x="0" y="870289"/>
                  </a:moveTo>
                  <a:lnTo>
                    <a:pt x="0" y="864470"/>
                  </a:lnTo>
                  <a:lnTo>
                    <a:pt x="22149" y="858461"/>
                  </a:lnTo>
                  <a:lnTo>
                    <a:pt x="26800" y="846634"/>
                  </a:lnTo>
                  <a:lnTo>
                    <a:pt x="26800" y="852642"/>
                  </a:lnTo>
                  <a:lnTo>
                    <a:pt x="29367" y="840814"/>
                  </a:lnTo>
                  <a:lnTo>
                    <a:pt x="35787" y="822989"/>
                  </a:lnTo>
                  <a:lnTo>
                    <a:pt x="35787" y="834806"/>
                  </a:lnTo>
                  <a:lnTo>
                    <a:pt x="35787" y="828808"/>
                  </a:lnTo>
                  <a:lnTo>
                    <a:pt x="36747" y="816981"/>
                  </a:lnTo>
                  <a:lnTo>
                    <a:pt x="44127" y="811161"/>
                  </a:lnTo>
                  <a:lnTo>
                    <a:pt x="44127" y="805153"/>
                  </a:lnTo>
                  <a:lnTo>
                    <a:pt x="44612" y="793325"/>
                  </a:lnTo>
                  <a:lnTo>
                    <a:pt x="44612" y="799334"/>
                  </a:lnTo>
                  <a:lnTo>
                    <a:pt x="53590" y="763673"/>
                  </a:lnTo>
                  <a:lnTo>
                    <a:pt x="53590" y="781509"/>
                  </a:lnTo>
                  <a:lnTo>
                    <a:pt x="53590" y="775689"/>
                  </a:lnTo>
                  <a:lnTo>
                    <a:pt x="53590" y="757853"/>
                  </a:lnTo>
                  <a:lnTo>
                    <a:pt x="53590" y="769681"/>
                  </a:lnTo>
                  <a:lnTo>
                    <a:pt x="53590" y="787517"/>
                  </a:lnTo>
                  <a:lnTo>
                    <a:pt x="53590" y="740028"/>
                  </a:lnTo>
                  <a:lnTo>
                    <a:pt x="53590" y="746037"/>
                  </a:lnTo>
                  <a:lnTo>
                    <a:pt x="53590" y="751845"/>
                  </a:lnTo>
                  <a:lnTo>
                    <a:pt x="58726" y="716373"/>
                  </a:lnTo>
                  <a:lnTo>
                    <a:pt x="58726" y="722381"/>
                  </a:lnTo>
                  <a:lnTo>
                    <a:pt x="58726" y="734209"/>
                  </a:lnTo>
                  <a:lnTo>
                    <a:pt x="58726" y="728200"/>
                  </a:lnTo>
                  <a:lnTo>
                    <a:pt x="62416" y="698737"/>
                  </a:lnTo>
                  <a:lnTo>
                    <a:pt x="62416" y="704556"/>
                  </a:lnTo>
                  <a:lnTo>
                    <a:pt x="62416" y="692728"/>
                  </a:lnTo>
                  <a:lnTo>
                    <a:pt x="62416" y="710553"/>
                  </a:lnTo>
                  <a:lnTo>
                    <a:pt x="66106" y="686720"/>
                  </a:lnTo>
                  <a:lnTo>
                    <a:pt x="71403" y="645429"/>
                  </a:lnTo>
                  <a:lnTo>
                    <a:pt x="71403" y="639420"/>
                  </a:lnTo>
                  <a:lnTo>
                    <a:pt x="71403" y="669073"/>
                  </a:lnTo>
                  <a:lnTo>
                    <a:pt x="71403" y="680901"/>
                  </a:lnTo>
                  <a:lnTo>
                    <a:pt x="71403" y="663076"/>
                  </a:lnTo>
                  <a:lnTo>
                    <a:pt x="71403" y="651248"/>
                  </a:lnTo>
                  <a:lnTo>
                    <a:pt x="71403" y="674892"/>
                  </a:lnTo>
                  <a:lnTo>
                    <a:pt x="71403" y="657256"/>
                  </a:lnTo>
                  <a:lnTo>
                    <a:pt x="71403" y="633601"/>
                  </a:lnTo>
                  <a:lnTo>
                    <a:pt x="73486" y="615776"/>
                  </a:lnTo>
                  <a:lnTo>
                    <a:pt x="73486" y="621595"/>
                  </a:lnTo>
                  <a:lnTo>
                    <a:pt x="73486" y="627592"/>
                  </a:lnTo>
                  <a:lnTo>
                    <a:pt x="80229" y="609767"/>
                  </a:lnTo>
                  <a:lnTo>
                    <a:pt x="88094" y="568476"/>
                  </a:lnTo>
                  <a:lnTo>
                    <a:pt x="88094" y="580293"/>
                  </a:lnTo>
                  <a:lnTo>
                    <a:pt x="88094" y="574295"/>
                  </a:lnTo>
                  <a:lnTo>
                    <a:pt x="89216" y="556448"/>
                  </a:lnTo>
                  <a:lnTo>
                    <a:pt x="89216" y="562456"/>
                  </a:lnTo>
                  <a:lnTo>
                    <a:pt x="95474" y="550662"/>
                  </a:lnTo>
                  <a:lnTo>
                    <a:pt x="95474" y="544654"/>
                  </a:lnTo>
                  <a:lnTo>
                    <a:pt x="98203" y="526962"/>
                  </a:lnTo>
                  <a:lnTo>
                    <a:pt x="98203" y="538868"/>
                  </a:lnTo>
                  <a:lnTo>
                    <a:pt x="98203" y="532859"/>
                  </a:lnTo>
                  <a:lnTo>
                    <a:pt x="102854" y="515168"/>
                  </a:lnTo>
                  <a:lnTo>
                    <a:pt x="102854" y="520954"/>
                  </a:lnTo>
                  <a:lnTo>
                    <a:pt x="102854" y="509159"/>
                  </a:lnTo>
                  <a:lnTo>
                    <a:pt x="107029" y="503373"/>
                  </a:lnTo>
                  <a:lnTo>
                    <a:pt x="110234" y="497365"/>
                  </a:lnTo>
                  <a:lnTo>
                    <a:pt x="110234" y="491357"/>
                  </a:lnTo>
                  <a:lnTo>
                    <a:pt x="116006" y="473665"/>
                  </a:lnTo>
                  <a:lnTo>
                    <a:pt x="116006" y="479451"/>
                  </a:lnTo>
                  <a:lnTo>
                    <a:pt x="116006" y="485459"/>
                  </a:lnTo>
                  <a:lnTo>
                    <a:pt x="117614" y="461871"/>
                  </a:lnTo>
                  <a:lnTo>
                    <a:pt x="117614" y="467657"/>
                  </a:lnTo>
                  <a:lnTo>
                    <a:pt x="124832" y="402565"/>
                  </a:lnTo>
                  <a:lnTo>
                    <a:pt x="124832" y="438171"/>
                  </a:lnTo>
                  <a:lnTo>
                    <a:pt x="124832" y="420368"/>
                  </a:lnTo>
                  <a:lnTo>
                    <a:pt x="124832" y="444068"/>
                  </a:lnTo>
                  <a:lnTo>
                    <a:pt x="124832" y="408574"/>
                  </a:lnTo>
                  <a:lnTo>
                    <a:pt x="124832" y="450076"/>
                  </a:lnTo>
                  <a:lnTo>
                    <a:pt x="124832" y="432162"/>
                  </a:lnTo>
                  <a:lnTo>
                    <a:pt x="124832" y="426154"/>
                  </a:lnTo>
                  <a:lnTo>
                    <a:pt x="124832" y="455862"/>
                  </a:lnTo>
                  <a:lnTo>
                    <a:pt x="124832" y="414359"/>
                  </a:lnTo>
                  <a:lnTo>
                    <a:pt x="133819" y="390771"/>
                  </a:lnTo>
                  <a:lnTo>
                    <a:pt x="133819" y="396779"/>
                  </a:lnTo>
                  <a:lnTo>
                    <a:pt x="133819" y="384874"/>
                  </a:lnTo>
                  <a:lnTo>
                    <a:pt x="133819" y="378865"/>
                  </a:lnTo>
                  <a:lnTo>
                    <a:pt x="139592" y="373079"/>
                  </a:lnTo>
                  <a:lnTo>
                    <a:pt x="142645" y="361062"/>
                  </a:lnTo>
                  <a:lnTo>
                    <a:pt x="142645" y="355276"/>
                  </a:lnTo>
                  <a:lnTo>
                    <a:pt x="142645" y="367071"/>
                  </a:lnTo>
                  <a:lnTo>
                    <a:pt x="146972" y="349268"/>
                  </a:lnTo>
                  <a:lnTo>
                    <a:pt x="146972" y="343482"/>
                  </a:lnTo>
                  <a:lnTo>
                    <a:pt x="151632" y="325568"/>
                  </a:lnTo>
                  <a:lnTo>
                    <a:pt x="151632" y="331576"/>
                  </a:lnTo>
                  <a:lnTo>
                    <a:pt x="151632" y="337474"/>
                  </a:lnTo>
                  <a:lnTo>
                    <a:pt x="154200" y="319782"/>
                  </a:lnTo>
                  <a:lnTo>
                    <a:pt x="160619" y="313774"/>
                  </a:lnTo>
                  <a:lnTo>
                    <a:pt x="168960" y="307988"/>
                  </a:lnTo>
                  <a:lnTo>
                    <a:pt x="168960" y="301979"/>
                  </a:lnTo>
                  <a:lnTo>
                    <a:pt x="169436" y="295971"/>
                  </a:lnTo>
                  <a:lnTo>
                    <a:pt x="169436" y="290074"/>
                  </a:lnTo>
                  <a:lnTo>
                    <a:pt x="178423" y="284065"/>
                  </a:lnTo>
                  <a:lnTo>
                    <a:pt x="178423" y="278279"/>
                  </a:lnTo>
                  <a:lnTo>
                    <a:pt x="187248" y="266485"/>
                  </a:lnTo>
                  <a:lnTo>
                    <a:pt x="187248" y="272271"/>
                  </a:lnTo>
                  <a:lnTo>
                    <a:pt x="196236" y="248682"/>
                  </a:lnTo>
                  <a:lnTo>
                    <a:pt x="196236" y="254691"/>
                  </a:lnTo>
                  <a:lnTo>
                    <a:pt x="196236" y="260477"/>
                  </a:lnTo>
                  <a:lnTo>
                    <a:pt x="198318" y="242785"/>
                  </a:lnTo>
                  <a:lnTo>
                    <a:pt x="198318" y="236777"/>
                  </a:lnTo>
                  <a:lnTo>
                    <a:pt x="205223" y="230768"/>
                  </a:lnTo>
                  <a:lnTo>
                    <a:pt x="205223" y="224982"/>
                  </a:lnTo>
                  <a:lnTo>
                    <a:pt x="205698" y="218974"/>
                  </a:lnTo>
                  <a:lnTo>
                    <a:pt x="214048" y="213188"/>
                  </a:lnTo>
                  <a:lnTo>
                    <a:pt x="214048" y="207179"/>
                  </a:lnTo>
                  <a:lnTo>
                    <a:pt x="249665" y="201394"/>
                  </a:lnTo>
                  <a:lnTo>
                    <a:pt x="249665" y="195385"/>
                  </a:lnTo>
                  <a:lnTo>
                    <a:pt x="257045" y="189488"/>
                  </a:lnTo>
                  <a:lnTo>
                    <a:pt x="264425" y="183480"/>
                  </a:lnTo>
                  <a:lnTo>
                    <a:pt x="267639" y="177694"/>
                  </a:lnTo>
                  <a:lnTo>
                    <a:pt x="271805" y="171685"/>
                  </a:lnTo>
                  <a:lnTo>
                    <a:pt x="276465" y="165677"/>
                  </a:lnTo>
                  <a:lnTo>
                    <a:pt x="285443" y="159891"/>
                  </a:lnTo>
                  <a:lnTo>
                    <a:pt x="294268" y="153882"/>
                  </a:lnTo>
                  <a:lnTo>
                    <a:pt x="321097" y="147985"/>
                  </a:lnTo>
                  <a:lnTo>
                    <a:pt x="337930" y="141977"/>
                  </a:lnTo>
                  <a:lnTo>
                    <a:pt x="338881" y="136191"/>
                  </a:lnTo>
                  <a:lnTo>
                    <a:pt x="356665" y="124397"/>
                  </a:lnTo>
                  <a:lnTo>
                    <a:pt x="356665" y="130182"/>
                  </a:lnTo>
                  <a:lnTo>
                    <a:pt x="367317" y="118388"/>
                  </a:lnTo>
                  <a:lnTo>
                    <a:pt x="374640" y="112602"/>
                  </a:lnTo>
                  <a:lnTo>
                    <a:pt x="381868" y="106594"/>
                  </a:lnTo>
                  <a:lnTo>
                    <a:pt x="383485" y="100585"/>
                  </a:lnTo>
                  <a:lnTo>
                    <a:pt x="392424" y="94688"/>
                  </a:lnTo>
                  <a:lnTo>
                    <a:pt x="401269" y="88680"/>
                  </a:lnTo>
                  <a:lnTo>
                    <a:pt x="410304" y="82894"/>
                  </a:lnTo>
                  <a:lnTo>
                    <a:pt x="440737" y="76885"/>
                  </a:lnTo>
                  <a:lnTo>
                    <a:pt x="455383" y="71099"/>
                  </a:lnTo>
                  <a:lnTo>
                    <a:pt x="477352" y="65091"/>
                  </a:lnTo>
                  <a:lnTo>
                    <a:pt x="499511" y="59305"/>
                  </a:lnTo>
                  <a:lnTo>
                    <a:pt x="536221" y="53297"/>
                  </a:lnTo>
                  <a:lnTo>
                    <a:pt x="550866" y="47399"/>
                  </a:lnTo>
                  <a:lnTo>
                    <a:pt x="587576" y="41391"/>
                  </a:lnTo>
                  <a:lnTo>
                    <a:pt x="631704" y="35383"/>
                  </a:lnTo>
                  <a:lnTo>
                    <a:pt x="633131" y="29597"/>
                  </a:lnTo>
                  <a:lnTo>
                    <a:pt x="651105" y="23588"/>
                  </a:lnTo>
                  <a:lnTo>
                    <a:pt x="668890" y="17802"/>
                  </a:lnTo>
                  <a:lnTo>
                    <a:pt x="695519" y="11794"/>
                  </a:lnTo>
                  <a:lnTo>
                    <a:pt x="749157" y="6008"/>
                  </a:lnTo>
                  <a:lnTo>
                    <a:pt x="749157" y="0"/>
                  </a:lnTo>
                </a:path>
              </a:pathLst>
            </a:custGeom>
            <a:ln w="6607">
              <a:solidFill>
                <a:srgbClr val="1A85FF"/>
              </a:solidFill>
            </a:ln>
          </p:spPr>
          <p:txBody>
            <a:bodyPr wrap="square" lIns="0" tIns="0" rIns="0" bIns="0" rtlCol="0"/>
            <a:lstStyle/>
            <a:p>
              <a:endParaRPr/>
            </a:p>
          </p:txBody>
        </p:sp>
        <p:sp>
          <p:nvSpPr>
            <p:cNvPr id="186" name="object 186"/>
            <p:cNvSpPr/>
            <p:nvPr/>
          </p:nvSpPr>
          <p:spPr>
            <a:xfrm>
              <a:off x="6682796" y="3847109"/>
              <a:ext cx="722630" cy="868680"/>
            </a:xfrm>
            <a:custGeom>
              <a:avLst/>
              <a:gdLst/>
              <a:ahLst/>
              <a:cxnLst/>
              <a:rect l="l" t="t" r="r" b="b"/>
              <a:pathLst>
                <a:path w="722629" h="868679">
                  <a:moveTo>
                    <a:pt x="0" y="868598"/>
                  </a:moveTo>
                  <a:lnTo>
                    <a:pt x="2567" y="860898"/>
                  </a:lnTo>
                  <a:lnTo>
                    <a:pt x="8987" y="853209"/>
                  </a:lnTo>
                  <a:lnTo>
                    <a:pt x="9947" y="845510"/>
                  </a:lnTo>
                  <a:lnTo>
                    <a:pt x="17327" y="837810"/>
                  </a:lnTo>
                  <a:lnTo>
                    <a:pt x="17812" y="830121"/>
                  </a:lnTo>
                  <a:lnTo>
                    <a:pt x="17812" y="799334"/>
                  </a:lnTo>
                  <a:lnTo>
                    <a:pt x="17812" y="791645"/>
                  </a:lnTo>
                  <a:lnTo>
                    <a:pt x="17812" y="814733"/>
                  </a:lnTo>
                  <a:lnTo>
                    <a:pt x="17812" y="822422"/>
                  </a:lnTo>
                  <a:lnTo>
                    <a:pt x="17812" y="807033"/>
                  </a:lnTo>
                  <a:lnTo>
                    <a:pt x="26790" y="776246"/>
                  </a:lnTo>
                  <a:lnTo>
                    <a:pt x="26790" y="783945"/>
                  </a:lnTo>
                  <a:lnTo>
                    <a:pt x="26790" y="768746"/>
                  </a:lnTo>
                  <a:lnTo>
                    <a:pt x="31926" y="761047"/>
                  </a:lnTo>
                  <a:lnTo>
                    <a:pt x="31926" y="753347"/>
                  </a:lnTo>
                  <a:lnTo>
                    <a:pt x="31926" y="745658"/>
                  </a:lnTo>
                  <a:lnTo>
                    <a:pt x="31926" y="737959"/>
                  </a:lnTo>
                  <a:lnTo>
                    <a:pt x="35616" y="730270"/>
                  </a:lnTo>
                  <a:lnTo>
                    <a:pt x="35616" y="707182"/>
                  </a:lnTo>
                  <a:lnTo>
                    <a:pt x="35616" y="722570"/>
                  </a:lnTo>
                  <a:lnTo>
                    <a:pt x="35616" y="714871"/>
                  </a:lnTo>
                  <a:lnTo>
                    <a:pt x="39306" y="699482"/>
                  </a:lnTo>
                  <a:lnTo>
                    <a:pt x="44603" y="691783"/>
                  </a:lnTo>
                  <a:lnTo>
                    <a:pt x="44603" y="653306"/>
                  </a:lnTo>
                  <a:lnTo>
                    <a:pt x="44603" y="614830"/>
                  </a:lnTo>
                  <a:lnTo>
                    <a:pt x="44603" y="622530"/>
                  </a:lnTo>
                  <a:lnTo>
                    <a:pt x="44603" y="684094"/>
                  </a:lnTo>
                  <a:lnTo>
                    <a:pt x="44603" y="661006"/>
                  </a:lnTo>
                  <a:lnTo>
                    <a:pt x="44603" y="645618"/>
                  </a:lnTo>
                  <a:lnTo>
                    <a:pt x="44603" y="637918"/>
                  </a:lnTo>
                  <a:lnTo>
                    <a:pt x="44603" y="676394"/>
                  </a:lnTo>
                  <a:lnTo>
                    <a:pt x="44603" y="630229"/>
                  </a:lnTo>
                  <a:lnTo>
                    <a:pt x="44603" y="668706"/>
                  </a:lnTo>
                  <a:lnTo>
                    <a:pt x="46686" y="607141"/>
                  </a:lnTo>
                  <a:lnTo>
                    <a:pt x="46686" y="599631"/>
                  </a:lnTo>
                  <a:lnTo>
                    <a:pt x="54075" y="568843"/>
                  </a:lnTo>
                  <a:lnTo>
                    <a:pt x="54075" y="545766"/>
                  </a:lnTo>
                  <a:lnTo>
                    <a:pt x="54075" y="591931"/>
                  </a:lnTo>
                  <a:lnTo>
                    <a:pt x="54075" y="576543"/>
                  </a:lnTo>
                  <a:lnTo>
                    <a:pt x="54075" y="553444"/>
                  </a:lnTo>
                  <a:lnTo>
                    <a:pt x="54075" y="561121"/>
                  </a:lnTo>
                  <a:lnTo>
                    <a:pt x="54075" y="584243"/>
                  </a:lnTo>
                  <a:lnTo>
                    <a:pt x="61294" y="522623"/>
                  </a:lnTo>
                  <a:lnTo>
                    <a:pt x="61294" y="538089"/>
                  </a:lnTo>
                  <a:lnTo>
                    <a:pt x="61294" y="530411"/>
                  </a:lnTo>
                  <a:lnTo>
                    <a:pt x="71403" y="514945"/>
                  </a:lnTo>
                  <a:lnTo>
                    <a:pt x="71403" y="507268"/>
                  </a:lnTo>
                  <a:lnTo>
                    <a:pt x="76054" y="499590"/>
                  </a:lnTo>
                  <a:lnTo>
                    <a:pt x="76054" y="491913"/>
                  </a:lnTo>
                  <a:lnTo>
                    <a:pt x="76054" y="484235"/>
                  </a:lnTo>
                  <a:lnTo>
                    <a:pt x="80229" y="476558"/>
                  </a:lnTo>
                  <a:lnTo>
                    <a:pt x="80229" y="468769"/>
                  </a:lnTo>
                  <a:lnTo>
                    <a:pt x="83434" y="453414"/>
                  </a:lnTo>
                  <a:lnTo>
                    <a:pt x="83434" y="445737"/>
                  </a:lnTo>
                  <a:lnTo>
                    <a:pt x="83434" y="422816"/>
                  </a:lnTo>
                  <a:lnTo>
                    <a:pt x="83434" y="461092"/>
                  </a:lnTo>
                  <a:lnTo>
                    <a:pt x="83434" y="438171"/>
                  </a:lnTo>
                  <a:lnTo>
                    <a:pt x="83434" y="430493"/>
                  </a:lnTo>
                  <a:lnTo>
                    <a:pt x="98032" y="399783"/>
                  </a:lnTo>
                  <a:lnTo>
                    <a:pt x="98032" y="391995"/>
                  </a:lnTo>
                  <a:lnTo>
                    <a:pt x="98032" y="376640"/>
                  </a:lnTo>
                  <a:lnTo>
                    <a:pt x="98032" y="407461"/>
                  </a:lnTo>
                  <a:lnTo>
                    <a:pt x="98032" y="384317"/>
                  </a:lnTo>
                  <a:lnTo>
                    <a:pt x="98032" y="415138"/>
                  </a:lnTo>
                  <a:lnTo>
                    <a:pt x="107019" y="368962"/>
                  </a:lnTo>
                  <a:lnTo>
                    <a:pt x="115845" y="361285"/>
                  </a:lnTo>
                  <a:lnTo>
                    <a:pt x="115845" y="345819"/>
                  </a:lnTo>
                  <a:lnTo>
                    <a:pt x="115845" y="353607"/>
                  </a:lnTo>
                  <a:lnTo>
                    <a:pt x="115845" y="338141"/>
                  </a:lnTo>
                  <a:lnTo>
                    <a:pt x="127400" y="330464"/>
                  </a:lnTo>
                  <a:lnTo>
                    <a:pt x="127400" y="315109"/>
                  </a:lnTo>
                  <a:lnTo>
                    <a:pt x="127400" y="322786"/>
                  </a:lnTo>
                  <a:lnTo>
                    <a:pt x="142160" y="299643"/>
                  </a:lnTo>
                  <a:lnTo>
                    <a:pt x="142160" y="307431"/>
                  </a:lnTo>
                  <a:lnTo>
                    <a:pt x="160448" y="291965"/>
                  </a:lnTo>
                  <a:lnTo>
                    <a:pt x="169436" y="269155"/>
                  </a:lnTo>
                  <a:lnTo>
                    <a:pt x="169436" y="284288"/>
                  </a:lnTo>
                  <a:lnTo>
                    <a:pt x="169436" y="276833"/>
                  </a:lnTo>
                  <a:lnTo>
                    <a:pt x="171518" y="261367"/>
                  </a:lnTo>
                  <a:lnTo>
                    <a:pt x="178423" y="246012"/>
                  </a:lnTo>
                  <a:lnTo>
                    <a:pt x="178423" y="253689"/>
                  </a:lnTo>
                  <a:lnTo>
                    <a:pt x="178898" y="230657"/>
                  </a:lnTo>
                  <a:lnTo>
                    <a:pt x="178898" y="238334"/>
                  </a:lnTo>
                  <a:lnTo>
                    <a:pt x="187248" y="222979"/>
                  </a:lnTo>
                  <a:lnTo>
                    <a:pt x="187248" y="215191"/>
                  </a:lnTo>
                  <a:lnTo>
                    <a:pt x="222865" y="207513"/>
                  </a:lnTo>
                  <a:lnTo>
                    <a:pt x="222865" y="199836"/>
                  </a:lnTo>
                  <a:lnTo>
                    <a:pt x="222865" y="192158"/>
                  </a:lnTo>
                  <a:lnTo>
                    <a:pt x="230245" y="176803"/>
                  </a:lnTo>
                  <a:lnTo>
                    <a:pt x="230245" y="184481"/>
                  </a:lnTo>
                  <a:lnTo>
                    <a:pt x="245005" y="169015"/>
                  </a:lnTo>
                  <a:lnTo>
                    <a:pt x="245005" y="161337"/>
                  </a:lnTo>
                  <a:lnTo>
                    <a:pt x="258642" y="145982"/>
                  </a:lnTo>
                  <a:lnTo>
                    <a:pt x="258642" y="153660"/>
                  </a:lnTo>
                  <a:lnTo>
                    <a:pt x="267468" y="138305"/>
                  </a:lnTo>
                  <a:lnTo>
                    <a:pt x="311130" y="130627"/>
                  </a:lnTo>
                  <a:lnTo>
                    <a:pt x="312081" y="122839"/>
                  </a:lnTo>
                  <a:lnTo>
                    <a:pt x="329865" y="115161"/>
                  </a:lnTo>
                  <a:lnTo>
                    <a:pt x="347840" y="107706"/>
                  </a:lnTo>
                  <a:lnTo>
                    <a:pt x="356684" y="100029"/>
                  </a:lnTo>
                  <a:lnTo>
                    <a:pt x="356684" y="92240"/>
                  </a:lnTo>
                  <a:lnTo>
                    <a:pt x="365624" y="84563"/>
                  </a:lnTo>
                  <a:lnTo>
                    <a:pt x="374469" y="76885"/>
                  </a:lnTo>
                  <a:lnTo>
                    <a:pt x="383504" y="61530"/>
                  </a:lnTo>
                  <a:lnTo>
                    <a:pt x="383504" y="69208"/>
                  </a:lnTo>
                  <a:lnTo>
                    <a:pt x="428583" y="46064"/>
                  </a:lnTo>
                  <a:lnTo>
                    <a:pt x="428583" y="53853"/>
                  </a:lnTo>
                  <a:lnTo>
                    <a:pt x="560776" y="38387"/>
                  </a:lnTo>
                  <a:lnTo>
                    <a:pt x="606331" y="30709"/>
                  </a:lnTo>
                  <a:lnTo>
                    <a:pt x="624305" y="15354"/>
                  </a:lnTo>
                  <a:lnTo>
                    <a:pt x="624305" y="23032"/>
                  </a:lnTo>
                  <a:lnTo>
                    <a:pt x="642090" y="7677"/>
                  </a:lnTo>
                  <a:lnTo>
                    <a:pt x="722357" y="0"/>
                  </a:lnTo>
                </a:path>
              </a:pathLst>
            </a:custGeom>
            <a:ln w="6589">
              <a:solidFill>
                <a:srgbClr val="D31158"/>
              </a:solidFill>
            </a:ln>
          </p:spPr>
          <p:txBody>
            <a:bodyPr wrap="square" lIns="0" tIns="0" rIns="0" bIns="0" rtlCol="0"/>
            <a:lstStyle/>
            <a:p>
              <a:endParaRPr/>
            </a:p>
          </p:txBody>
        </p:sp>
        <p:sp>
          <p:nvSpPr>
            <p:cNvPr id="187" name="object 187"/>
            <p:cNvSpPr/>
            <p:nvPr/>
          </p:nvSpPr>
          <p:spPr>
            <a:xfrm>
              <a:off x="6655996" y="3847109"/>
              <a:ext cx="749300" cy="873125"/>
            </a:xfrm>
            <a:custGeom>
              <a:avLst/>
              <a:gdLst/>
              <a:ahLst/>
              <a:cxnLst/>
              <a:rect l="l" t="t" r="r" b="b"/>
              <a:pathLst>
                <a:path w="749300" h="873125">
                  <a:moveTo>
                    <a:pt x="0" y="872915"/>
                  </a:moveTo>
                  <a:lnTo>
                    <a:pt x="0" y="869532"/>
                  </a:lnTo>
                  <a:lnTo>
                    <a:pt x="22149" y="866161"/>
                  </a:lnTo>
                  <a:lnTo>
                    <a:pt x="26800" y="862968"/>
                  </a:lnTo>
                  <a:lnTo>
                    <a:pt x="26800" y="859585"/>
                  </a:lnTo>
                  <a:lnTo>
                    <a:pt x="26800" y="856203"/>
                  </a:lnTo>
                  <a:lnTo>
                    <a:pt x="29367" y="849449"/>
                  </a:lnTo>
                  <a:lnTo>
                    <a:pt x="29367" y="852831"/>
                  </a:lnTo>
                  <a:lnTo>
                    <a:pt x="35787" y="842884"/>
                  </a:lnTo>
                  <a:lnTo>
                    <a:pt x="35787" y="836130"/>
                  </a:lnTo>
                  <a:lnTo>
                    <a:pt x="35787" y="839501"/>
                  </a:lnTo>
                  <a:lnTo>
                    <a:pt x="35787" y="846077"/>
                  </a:lnTo>
                  <a:lnTo>
                    <a:pt x="36747" y="832747"/>
                  </a:lnTo>
                  <a:lnTo>
                    <a:pt x="36747" y="829365"/>
                  </a:lnTo>
                  <a:lnTo>
                    <a:pt x="44127" y="826183"/>
                  </a:lnTo>
                  <a:lnTo>
                    <a:pt x="44127" y="822800"/>
                  </a:lnTo>
                  <a:lnTo>
                    <a:pt x="44127" y="819417"/>
                  </a:lnTo>
                  <a:lnTo>
                    <a:pt x="44612" y="816046"/>
                  </a:lnTo>
                  <a:lnTo>
                    <a:pt x="44612" y="799334"/>
                  </a:lnTo>
                  <a:lnTo>
                    <a:pt x="44612" y="809281"/>
                  </a:lnTo>
                  <a:lnTo>
                    <a:pt x="44612" y="792580"/>
                  </a:lnTo>
                  <a:lnTo>
                    <a:pt x="53590" y="759166"/>
                  </a:lnTo>
                  <a:lnTo>
                    <a:pt x="53590" y="775879"/>
                  </a:lnTo>
                  <a:lnTo>
                    <a:pt x="53590" y="765931"/>
                  </a:lnTo>
                  <a:lnTo>
                    <a:pt x="53590" y="752601"/>
                  </a:lnTo>
                  <a:lnTo>
                    <a:pt x="53590" y="789386"/>
                  </a:lnTo>
                  <a:lnTo>
                    <a:pt x="53590" y="755795"/>
                  </a:lnTo>
                  <a:lnTo>
                    <a:pt x="53590" y="769303"/>
                  </a:lnTo>
                  <a:lnTo>
                    <a:pt x="53590" y="762549"/>
                  </a:lnTo>
                  <a:lnTo>
                    <a:pt x="53590" y="782632"/>
                  </a:lnTo>
                  <a:lnTo>
                    <a:pt x="53590" y="779250"/>
                  </a:lnTo>
                  <a:lnTo>
                    <a:pt x="53590" y="786015"/>
                  </a:lnTo>
                  <a:lnTo>
                    <a:pt x="53590" y="772496"/>
                  </a:lnTo>
                  <a:lnTo>
                    <a:pt x="58726" y="732518"/>
                  </a:lnTo>
                  <a:lnTo>
                    <a:pt x="58726" y="739082"/>
                  </a:lnTo>
                  <a:lnTo>
                    <a:pt x="58726" y="729135"/>
                  </a:lnTo>
                  <a:lnTo>
                    <a:pt x="58726" y="735711"/>
                  </a:lnTo>
                  <a:lnTo>
                    <a:pt x="58726" y="725764"/>
                  </a:lnTo>
                  <a:lnTo>
                    <a:pt x="58726" y="742465"/>
                  </a:lnTo>
                  <a:lnTo>
                    <a:pt x="58726" y="749219"/>
                  </a:lnTo>
                  <a:lnTo>
                    <a:pt x="58726" y="745847"/>
                  </a:lnTo>
                  <a:lnTo>
                    <a:pt x="62416" y="715816"/>
                  </a:lnTo>
                  <a:lnTo>
                    <a:pt x="62416" y="705680"/>
                  </a:lnTo>
                  <a:lnTo>
                    <a:pt x="62416" y="718999"/>
                  </a:lnTo>
                  <a:lnTo>
                    <a:pt x="62416" y="698915"/>
                  </a:lnTo>
                  <a:lnTo>
                    <a:pt x="62416" y="722381"/>
                  </a:lnTo>
                  <a:lnTo>
                    <a:pt x="62416" y="709051"/>
                  </a:lnTo>
                  <a:lnTo>
                    <a:pt x="62416" y="712434"/>
                  </a:lnTo>
                  <a:lnTo>
                    <a:pt x="62416" y="702297"/>
                  </a:lnTo>
                  <a:lnTo>
                    <a:pt x="66106" y="695733"/>
                  </a:lnTo>
                  <a:lnTo>
                    <a:pt x="66106" y="692350"/>
                  </a:lnTo>
                  <a:lnTo>
                    <a:pt x="71403" y="679020"/>
                  </a:lnTo>
                  <a:lnTo>
                    <a:pt x="71403" y="652183"/>
                  </a:lnTo>
                  <a:lnTo>
                    <a:pt x="71403" y="658936"/>
                  </a:lnTo>
                  <a:lnTo>
                    <a:pt x="71403" y="628727"/>
                  </a:lnTo>
                  <a:lnTo>
                    <a:pt x="71403" y="645429"/>
                  </a:lnTo>
                  <a:lnTo>
                    <a:pt x="71403" y="635481"/>
                  </a:lnTo>
                  <a:lnTo>
                    <a:pt x="71403" y="665512"/>
                  </a:lnTo>
                  <a:lnTo>
                    <a:pt x="71403" y="675649"/>
                  </a:lnTo>
                  <a:lnTo>
                    <a:pt x="71403" y="668884"/>
                  </a:lnTo>
                  <a:lnTo>
                    <a:pt x="71403" y="648811"/>
                  </a:lnTo>
                  <a:lnTo>
                    <a:pt x="71403" y="638853"/>
                  </a:lnTo>
                  <a:lnTo>
                    <a:pt x="71403" y="662130"/>
                  </a:lnTo>
                  <a:lnTo>
                    <a:pt x="71403" y="672266"/>
                  </a:lnTo>
                  <a:lnTo>
                    <a:pt x="71403" y="655565"/>
                  </a:lnTo>
                  <a:lnTo>
                    <a:pt x="71403" y="682214"/>
                  </a:lnTo>
                  <a:lnTo>
                    <a:pt x="71403" y="632099"/>
                  </a:lnTo>
                  <a:lnTo>
                    <a:pt x="71403" y="688968"/>
                  </a:lnTo>
                  <a:lnTo>
                    <a:pt x="71403" y="642235"/>
                  </a:lnTo>
                  <a:lnTo>
                    <a:pt x="71403" y="625345"/>
                  </a:lnTo>
                  <a:lnTo>
                    <a:pt x="71403" y="685596"/>
                  </a:lnTo>
                  <a:lnTo>
                    <a:pt x="73486" y="612015"/>
                  </a:lnTo>
                  <a:lnTo>
                    <a:pt x="73486" y="618780"/>
                  </a:lnTo>
                  <a:lnTo>
                    <a:pt x="73486" y="615398"/>
                  </a:lnTo>
                  <a:lnTo>
                    <a:pt x="73486" y="622151"/>
                  </a:lnTo>
                  <a:lnTo>
                    <a:pt x="73486" y="608644"/>
                  </a:lnTo>
                  <a:lnTo>
                    <a:pt x="80229" y="605261"/>
                  </a:lnTo>
                  <a:lnTo>
                    <a:pt x="80229" y="602068"/>
                  </a:lnTo>
                  <a:lnTo>
                    <a:pt x="80875" y="598696"/>
                  </a:lnTo>
                  <a:lnTo>
                    <a:pt x="80875" y="578612"/>
                  </a:lnTo>
                  <a:lnTo>
                    <a:pt x="80875" y="568476"/>
                  </a:lnTo>
                  <a:lnTo>
                    <a:pt x="80875" y="588560"/>
                  </a:lnTo>
                  <a:lnTo>
                    <a:pt x="80875" y="575230"/>
                  </a:lnTo>
                  <a:lnTo>
                    <a:pt x="80875" y="581984"/>
                  </a:lnTo>
                  <a:lnTo>
                    <a:pt x="80875" y="571847"/>
                  </a:lnTo>
                  <a:lnTo>
                    <a:pt x="80875" y="595314"/>
                  </a:lnTo>
                  <a:lnTo>
                    <a:pt x="80875" y="585366"/>
                  </a:lnTo>
                  <a:lnTo>
                    <a:pt x="80875" y="591931"/>
                  </a:lnTo>
                  <a:lnTo>
                    <a:pt x="88094" y="561900"/>
                  </a:lnTo>
                  <a:lnTo>
                    <a:pt x="88094" y="551775"/>
                  </a:lnTo>
                  <a:lnTo>
                    <a:pt x="88094" y="558562"/>
                  </a:lnTo>
                  <a:lnTo>
                    <a:pt x="88094" y="548548"/>
                  </a:lnTo>
                  <a:lnTo>
                    <a:pt x="88094" y="555113"/>
                  </a:lnTo>
                  <a:lnTo>
                    <a:pt x="88094" y="565238"/>
                  </a:lnTo>
                  <a:lnTo>
                    <a:pt x="89216" y="541872"/>
                  </a:lnTo>
                  <a:lnTo>
                    <a:pt x="89216" y="545210"/>
                  </a:lnTo>
                  <a:lnTo>
                    <a:pt x="95474" y="535085"/>
                  </a:lnTo>
                  <a:lnTo>
                    <a:pt x="95474" y="538423"/>
                  </a:lnTo>
                  <a:lnTo>
                    <a:pt x="98203" y="521733"/>
                  </a:lnTo>
                  <a:lnTo>
                    <a:pt x="98203" y="525071"/>
                  </a:lnTo>
                  <a:lnTo>
                    <a:pt x="98203" y="531635"/>
                  </a:lnTo>
                  <a:lnTo>
                    <a:pt x="98203" y="518395"/>
                  </a:lnTo>
                  <a:lnTo>
                    <a:pt x="98203" y="528520"/>
                  </a:lnTo>
                  <a:lnTo>
                    <a:pt x="102854" y="514945"/>
                  </a:lnTo>
                  <a:lnTo>
                    <a:pt x="102854" y="511830"/>
                  </a:lnTo>
                  <a:lnTo>
                    <a:pt x="102854" y="505042"/>
                  </a:lnTo>
                  <a:lnTo>
                    <a:pt x="102854" y="498255"/>
                  </a:lnTo>
                  <a:lnTo>
                    <a:pt x="102854" y="508380"/>
                  </a:lnTo>
                  <a:lnTo>
                    <a:pt x="102854" y="501704"/>
                  </a:lnTo>
                  <a:lnTo>
                    <a:pt x="107029" y="491690"/>
                  </a:lnTo>
                  <a:lnTo>
                    <a:pt x="107029" y="488352"/>
                  </a:lnTo>
                  <a:lnTo>
                    <a:pt x="107029" y="494917"/>
                  </a:lnTo>
                  <a:lnTo>
                    <a:pt x="110234" y="464875"/>
                  </a:lnTo>
                  <a:lnTo>
                    <a:pt x="110234" y="478227"/>
                  </a:lnTo>
                  <a:lnTo>
                    <a:pt x="110234" y="461537"/>
                  </a:lnTo>
                  <a:lnTo>
                    <a:pt x="110234" y="484903"/>
                  </a:lnTo>
                  <a:lnTo>
                    <a:pt x="110234" y="468213"/>
                  </a:lnTo>
                  <a:lnTo>
                    <a:pt x="110234" y="475000"/>
                  </a:lnTo>
                  <a:lnTo>
                    <a:pt x="110234" y="471662"/>
                  </a:lnTo>
                  <a:lnTo>
                    <a:pt x="110234" y="481565"/>
                  </a:lnTo>
                  <a:lnTo>
                    <a:pt x="116006" y="451523"/>
                  </a:lnTo>
                  <a:lnTo>
                    <a:pt x="116006" y="454972"/>
                  </a:lnTo>
                  <a:lnTo>
                    <a:pt x="116006" y="458088"/>
                  </a:lnTo>
                  <a:lnTo>
                    <a:pt x="117614" y="448185"/>
                  </a:lnTo>
                  <a:lnTo>
                    <a:pt x="117614" y="444735"/>
                  </a:lnTo>
                  <a:lnTo>
                    <a:pt x="124832" y="401452"/>
                  </a:lnTo>
                  <a:lnTo>
                    <a:pt x="124832" y="398003"/>
                  </a:lnTo>
                  <a:lnTo>
                    <a:pt x="124832" y="441397"/>
                  </a:lnTo>
                  <a:lnTo>
                    <a:pt x="124832" y="394665"/>
                  </a:lnTo>
                  <a:lnTo>
                    <a:pt x="124832" y="434833"/>
                  </a:lnTo>
                  <a:lnTo>
                    <a:pt x="124832" y="428045"/>
                  </a:lnTo>
                  <a:lnTo>
                    <a:pt x="124832" y="421369"/>
                  </a:lnTo>
                  <a:lnTo>
                    <a:pt x="124832" y="411355"/>
                  </a:lnTo>
                  <a:lnTo>
                    <a:pt x="124832" y="424707"/>
                  </a:lnTo>
                  <a:lnTo>
                    <a:pt x="124832" y="438171"/>
                  </a:lnTo>
                  <a:lnTo>
                    <a:pt x="124832" y="431495"/>
                  </a:lnTo>
                  <a:lnTo>
                    <a:pt x="124832" y="418143"/>
                  </a:lnTo>
                  <a:lnTo>
                    <a:pt x="124832" y="408017"/>
                  </a:lnTo>
                  <a:lnTo>
                    <a:pt x="124832" y="404568"/>
                  </a:lnTo>
                  <a:lnTo>
                    <a:pt x="124832" y="414805"/>
                  </a:lnTo>
                  <a:lnTo>
                    <a:pt x="124832" y="391327"/>
                  </a:lnTo>
                  <a:lnTo>
                    <a:pt x="133819" y="384540"/>
                  </a:lnTo>
                  <a:lnTo>
                    <a:pt x="133819" y="387878"/>
                  </a:lnTo>
                  <a:lnTo>
                    <a:pt x="133819" y="377975"/>
                  </a:lnTo>
                  <a:lnTo>
                    <a:pt x="133819" y="381313"/>
                  </a:lnTo>
                  <a:lnTo>
                    <a:pt x="133819" y="374637"/>
                  </a:lnTo>
                  <a:lnTo>
                    <a:pt x="139592" y="371188"/>
                  </a:lnTo>
                  <a:lnTo>
                    <a:pt x="142645" y="347710"/>
                  </a:lnTo>
                  <a:lnTo>
                    <a:pt x="142645" y="354498"/>
                  </a:lnTo>
                  <a:lnTo>
                    <a:pt x="142645" y="357836"/>
                  </a:lnTo>
                  <a:lnTo>
                    <a:pt x="142645" y="364400"/>
                  </a:lnTo>
                  <a:lnTo>
                    <a:pt x="142645" y="367850"/>
                  </a:lnTo>
                  <a:lnTo>
                    <a:pt x="142645" y="361285"/>
                  </a:lnTo>
                  <a:lnTo>
                    <a:pt x="142645" y="351160"/>
                  </a:lnTo>
                  <a:lnTo>
                    <a:pt x="146972" y="341145"/>
                  </a:lnTo>
                  <a:lnTo>
                    <a:pt x="146972" y="344595"/>
                  </a:lnTo>
                  <a:lnTo>
                    <a:pt x="151632" y="334469"/>
                  </a:lnTo>
                  <a:lnTo>
                    <a:pt x="151632" y="331020"/>
                  </a:lnTo>
                  <a:lnTo>
                    <a:pt x="151632" y="337807"/>
                  </a:lnTo>
                  <a:lnTo>
                    <a:pt x="154200" y="324455"/>
                  </a:lnTo>
                  <a:lnTo>
                    <a:pt x="154200" y="317668"/>
                  </a:lnTo>
                  <a:lnTo>
                    <a:pt x="154200" y="321117"/>
                  </a:lnTo>
                  <a:lnTo>
                    <a:pt x="154200" y="327682"/>
                  </a:lnTo>
                  <a:lnTo>
                    <a:pt x="160619" y="314330"/>
                  </a:lnTo>
                  <a:lnTo>
                    <a:pt x="168960" y="307765"/>
                  </a:lnTo>
                  <a:lnTo>
                    <a:pt x="168960" y="300978"/>
                  </a:lnTo>
                  <a:lnTo>
                    <a:pt x="168960" y="310992"/>
                  </a:lnTo>
                  <a:lnTo>
                    <a:pt x="168960" y="304427"/>
                  </a:lnTo>
                  <a:lnTo>
                    <a:pt x="169436" y="294302"/>
                  </a:lnTo>
                  <a:lnTo>
                    <a:pt x="169436" y="297640"/>
                  </a:lnTo>
                  <a:lnTo>
                    <a:pt x="178423" y="287737"/>
                  </a:lnTo>
                  <a:lnTo>
                    <a:pt x="178423" y="290853"/>
                  </a:lnTo>
                  <a:lnTo>
                    <a:pt x="187248" y="277501"/>
                  </a:lnTo>
                  <a:lnTo>
                    <a:pt x="187248" y="284288"/>
                  </a:lnTo>
                  <a:lnTo>
                    <a:pt x="187248" y="280950"/>
                  </a:lnTo>
                  <a:lnTo>
                    <a:pt x="196236" y="267598"/>
                  </a:lnTo>
                  <a:lnTo>
                    <a:pt x="196236" y="270936"/>
                  </a:lnTo>
                  <a:lnTo>
                    <a:pt x="196236" y="257472"/>
                  </a:lnTo>
                  <a:lnTo>
                    <a:pt x="196236" y="274162"/>
                  </a:lnTo>
                  <a:lnTo>
                    <a:pt x="196236" y="264260"/>
                  </a:lnTo>
                  <a:lnTo>
                    <a:pt x="196236" y="260810"/>
                  </a:lnTo>
                  <a:lnTo>
                    <a:pt x="198318" y="250908"/>
                  </a:lnTo>
                  <a:lnTo>
                    <a:pt x="198318" y="247570"/>
                  </a:lnTo>
                  <a:lnTo>
                    <a:pt x="198318" y="254134"/>
                  </a:lnTo>
                  <a:lnTo>
                    <a:pt x="205223" y="234217"/>
                  </a:lnTo>
                  <a:lnTo>
                    <a:pt x="205223" y="244120"/>
                  </a:lnTo>
                  <a:lnTo>
                    <a:pt x="205223" y="237333"/>
                  </a:lnTo>
                  <a:lnTo>
                    <a:pt x="205223" y="240782"/>
                  </a:lnTo>
                  <a:lnTo>
                    <a:pt x="205698" y="230768"/>
                  </a:lnTo>
                  <a:lnTo>
                    <a:pt x="205698" y="227430"/>
                  </a:lnTo>
                  <a:lnTo>
                    <a:pt x="205698" y="224092"/>
                  </a:lnTo>
                  <a:lnTo>
                    <a:pt x="214048" y="217305"/>
                  </a:lnTo>
                  <a:lnTo>
                    <a:pt x="214048" y="220643"/>
                  </a:lnTo>
                  <a:lnTo>
                    <a:pt x="214048" y="214078"/>
                  </a:lnTo>
                  <a:lnTo>
                    <a:pt x="214048" y="210740"/>
                  </a:lnTo>
                  <a:lnTo>
                    <a:pt x="249665" y="203953"/>
                  </a:lnTo>
                  <a:lnTo>
                    <a:pt x="249665" y="194050"/>
                  </a:lnTo>
                  <a:lnTo>
                    <a:pt x="249665" y="197388"/>
                  </a:lnTo>
                  <a:lnTo>
                    <a:pt x="249665" y="207402"/>
                  </a:lnTo>
                  <a:lnTo>
                    <a:pt x="249665" y="200615"/>
                  </a:lnTo>
                  <a:lnTo>
                    <a:pt x="257045" y="190601"/>
                  </a:lnTo>
                  <a:lnTo>
                    <a:pt x="257045" y="187263"/>
                  </a:lnTo>
                  <a:lnTo>
                    <a:pt x="257045" y="183925"/>
                  </a:lnTo>
                  <a:lnTo>
                    <a:pt x="264425" y="180475"/>
                  </a:lnTo>
                  <a:lnTo>
                    <a:pt x="267639" y="177360"/>
                  </a:lnTo>
                  <a:lnTo>
                    <a:pt x="271805" y="173911"/>
                  </a:lnTo>
                  <a:lnTo>
                    <a:pt x="271805" y="170572"/>
                  </a:lnTo>
                  <a:lnTo>
                    <a:pt x="271805" y="167234"/>
                  </a:lnTo>
                  <a:lnTo>
                    <a:pt x="276465" y="163785"/>
                  </a:lnTo>
                  <a:lnTo>
                    <a:pt x="285443" y="157220"/>
                  </a:lnTo>
                  <a:lnTo>
                    <a:pt x="285443" y="153882"/>
                  </a:lnTo>
                  <a:lnTo>
                    <a:pt x="285443" y="160558"/>
                  </a:lnTo>
                  <a:lnTo>
                    <a:pt x="294268" y="150433"/>
                  </a:lnTo>
                  <a:lnTo>
                    <a:pt x="294268" y="147095"/>
                  </a:lnTo>
                  <a:lnTo>
                    <a:pt x="321097" y="143757"/>
                  </a:lnTo>
                  <a:lnTo>
                    <a:pt x="337930" y="137192"/>
                  </a:lnTo>
                  <a:lnTo>
                    <a:pt x="337930" y="140530"/>
                  </a:lnTo>
                  <a:lnTo>
                    <a:pt x="338881" y="130405"/>
                  </a:lnTo>
                  <a:lnTo>
                    <a:pt x="338881" y="133743"/>
                  </a:lnTo>
                  <a:lnTo>
                    <a:pt x="356665" y="123840"/>
                  </a:lnTo>
                  <a:lnTo>
                    <a:pt x="356665" y="120502"/>
                  </a:lnTo>
                  <a:lnTo>
                    <a:pt x="356665" y="127067"/>
                  </a:lnTo>
                  <a:lnTo>
                    <a:pt x="367317" y="117053"/>
                  </a:lnTo>
                  <a:lnTo>
                    <a:pt x="374640" y="113715"/>
                  </a:lnTo>
                  <a:lnTo>
                    <a:pt x="374640" y="110266"/>
                  </a:lnTo>
                  <a:lnTo>
                    <a:pt x="381868" y="106928"/>
                  </a:lnTo>
                  <a:lnTo>
                    <a:pt x="383485" y="100363"/>
                  </a:lnTo>
                  <a:lnTo>
                    <a:pt x="383485" y="103701"/>
                  </a:lnTo>
                  <a:lnTo>
                    <a:pt x="383485" y="97025"/>
                  </a:lnTo>
                  <a:lnTo>
                    <a:pt x="392424" y="90237"/>
                  </a:lnTo>
                  <a:lnTo>
                    <a:pt x="392424" y="93575"/>
                  </a:lnTo>
                  <a:lnTo>
                    <a:pt x="401269" y="86899"/>
                  </a:lnTo>
                  <a:lnTo>
                    <a:pt x="401269" y="83673"/>
                  </a:lnTo>
                  <a:lnTo>
                    <a:pt x="410304" y="76885"/>
                  </a:lnTo>
                  <a:lnTo>
                    <a:pt x="410304" y="73547"/>
                  </a:lnTo>
                  <a:lnTo>
                    <a:pt x="410304" y="80335"/>
                  </a:lnTo>
                  <a:lnTo>
                    <a:pt x="440737" y="70098"/>
                  </a:lnTo>
                  <a:lnTo>
                    <a:pt x="455383" y="60195"/>
                  </a:lnTo>
                  <a:lnTo>
                    <a:pt x="455383" y="63533"/>
                  </a:lnTo>
                  <a:lnTo>
                    <a:pt x="455383" y="66983"/>
                  </a:lnTo>
                  <a:lnTo>
                    <a:pt x="477352" y="56857"/>
                  </a:lnTo>
                  <a:lnTo>
                    <a:pt x="499511" y="53408"/>
                  </a:lnTo>
                  <a:lnTo>
                    <a:pt x="536221" y="50070"/>
                  </a:lnTo>
                  <a:lnTo>
                    <a:pt x="550866" y="46843"/>
                  </a:lnTo>
                  <a:lnTo>
                    <a:pt x="587576" y="43505"/>
                  </a:lnTo>
                  <a:lnTo>
                    <a:pt x="587576" y="40167"/>
                  </a:lnTo>
                  <a:lnTo>
                    <a:pt x="631704" y="36718"/>
                  </a:lnTo>
                  <a:lnTo>
                    <a:pt x="633131" y="30153"/>
                  </a:lnTo>
                  <a:lnTo>
                    <a:pt x="633131" y="33380"/>
                  </a:lnTo>
                  <a:lnTo>
                    <a:pt x="651105" y="26815"/>
                  </a:lnTo>
                  <a:lnTo>
                    <a:pt x="651105" y="20028"/>
                  </a:lnTo>
                  <a:lnTo>
                    <a:pt x="651105" y="23366"/>
                  </a:lnTo>
                  <a:lnTo>
                    <a:pt x="668890" y="16690"/>
                  </a:lnTo>
                  <a:lnTo>
                    <a:pt x="668890" y="13240"/>
                  </a:lnTo>
                  <a:lnTo>
                    <a:pt x="695519" y="10125"/>
                  </a:lnTo>
                  <a:lnTo>
                    <a:pt x="749157" y="3338"/>
                  </a:lnTo>
                  <a:lnTo>
                    <a:pt x="749157" y="0"/>
                  </a:lnTo>
                  <a:lnTo>
                    <a:pt x="749157" y="6676"/>
                  </a:lnTo>
                </a:path>
              </a:pathLst>
            </a:custGeom>
            <a:ln w="6605">
              <a:solidFill>
                <a:srgbClr val="00BE7E"/>
              </a:solidFill>
            </a:ln>
          </p:spPr>
          <p:txBody>
            <a:bodyPr wrap="square" lIns="0" tIns="0" rIns="0" bIns="0" rtlCol="0"/>
            <a:lstStyle/>
            <a:p>
              <a:endParaRPr/>
            </a:p>
          </p:txBody>
        </p:sp>
        <p:sp>
          <p:nvSpPr>
            <p:cNvPr id="188" name="object 188"/>
            <p:cNvSpPr/>
            <p:nvPr/>
          </p:nvSpPr>
          <p:spPr>
            <a:xfrm>
              <a:off x="6582348" y="3794146"/>
              <a:ext cx="28575" cy="982344"/>
            </a:xfrm>
            <a:custGeom>
              <a:avLst/>
              <a:gdLst/>
              <a:ahLst/>
              <a:cxnLst/>
              <a:rect l="l" t="t" r="r" b="b"/>
              <a:pathLst>
                <a:path w="28575" h="982345">
                  <a:moveTo>
                    <a:pt x="28569" y="982001"/>
                  </a:moveTo>
                  <a:lnTo>
                    <a:pt x="28568" y="0"/>
                  </a:lnTo>
                </a:path>
                <a:path w="28575" h="982345">
                  <a:moveTo>
                    <a:pt x="28569" y="929072"/>
                  </a:moveTo>
                  <a:lnTo>
                    <a:pt x="0" y="929072"/>
                  </a:lnTo>
                </a:path>
              </a:pathLst>
            </a:custGeom>
            <a:ln w="4456">
              <a:solidFill>
                <a:srgbClr val="000000"/>
              </a:solidFill>
            </a:ln>
          </p:spPr>
          <p:txBody>
            <a:bodyPr wrap="square" lIns="0" tIns="0" rIns="0" bIns="0" rtlCol="0"/>
            <a:lstStyle/>
            <a:p>
              <a:endParaRPr/>
            </a:p>
          </p:txBody>
        </p:sp>
        <p:sp>
          <p:nvSpPr>
            <p:cNvPr id="189" name="object 189"/>
            <p:cNvSpPr/>
            <p:nvPr/>
          </p:nvSpPr>
          <p:spPr>
            <a:xfrm>
              <a:off x="6530973" y="4695412"/>
              <a:ext cx="32384" cy="59055"/>
            </a:xfrm>
            <a:custGeom>
              <a:avLst/>
              <a:gdLst/>
              <a:ahLst/>
              <a:cxnLst/>
              <a:rect l="l" t="t" r="r" b="b"/>
              <a:pathLst>
                <a:path w="32384" h="59054">
                  <a:moveTo>
                    <a:pt x="18668" y="0"/>
                  </a:moveTo>
                  <a:lnTo>
                    <a:pt x="12449" y="0"/>
                  </a:lnTo>
                  <a:lnTo>
                    <a:pt x="9481" y="1123"/>
                  </a:lnTo>
                  <a:lnTo>
                    <a:pt x="4764" y="5619"/>
                  </a:lnTo>
                  <a:lnTo>
                    <a:pt x="2986" y="8823"/>
                  </a:lnTo>
                  <a:lnTo>
                    <a:pt x="589" y="17112"/>
                  </a:lnTo>
                  <a:lnTo>
                    <a:pt x="0" y="22587"/>
                  </a:lnTo>
                  <a:lnTo>
                    <a:pt x="0" y="40200"/>
                  </a:lnTo>
                  <a:lnTo>
                    <a:pt x="1616" y="47989"/>
                  </a:lnTo>
                  <a:lnTo>
                    <a:pt x="7560" y="56757"/>
                  </a:lnTo>
                  <a:lnTo>
                    <a:pt x="11288" y="58749"/>
                  </a:lnTo>
                  <a:lnTo>
                    <a:pt x="19629" y="58749"/>
                  </a:lnTo>
                  <a:lnTo>
                    <a:pt x="22606" y="57614"/>
                  </a:lnTo>
                  <a:lnTo>
                    <a:pt x="27323" y="53085"/>
                  </a:lnTo>
                  <a:lnTo>
                    <a:pt x="27403" y="52941"/>
                  </a:lnTo>
                  <a:lnTo>
                    <a:pt x="13257" y="52941"/>
                  </a:lnTo>
                  <a:lnTo>
                    <a:pt x="10927" y="51372"/>
                  </a:lnTo>
                  <a:lnTo>
                    <a:pt x="7142" y="45118"/>
                  </a:lnTo>
                  <a:lnTo>
                    <a:pt x="6200" y="38832"/>
                  </a:lnTo>
                  <a:lnTo>
                    <a:pt x="6327" y="19160"/>
                  </a:lnTo>
                  <a:lnTo>
                    <a:pt x="7237" y="13474"/>
                  </a:lnTo>
                  <a:lnTo>
                    <a:pt x="10974" y="7221"/>
                  </a:lnTo>
                  <a:lnTo>
                    <a:pt x="13190" y="5841"/>
                  </a:lnTo>
                  <a:lnTo>
                    <a:pt x="27132" y="5841"/>
                  </a:lnTo>
                  <a:lnTo>
                    <a:pt x="26609" y="4895"/>
                  </a:lnTo>
                  <a:lnTo>
                    <a:pt x="24964" y="3104"/>
                  </a:lnTo>
                  <a:lnTo>
                    <a:pt x="20979" y="623"/>
                  </a:lnTo>
                  <a:lnTo>
                    <a:pt x="18668" y="0"/>
                  </a:lnTo>
                  <a:close/>
                </a:path>
                <a:path w="32384" h="59054">
                  <a:moveTo>
                    <a:pt x="27132" y="5841"/>
                  </a:moveTo>
                  <a:lnTo>
                    <a:pt x="18782" y="5841"/>
                  </a:lnTo>
                  <a:lnTo>
                    <a:pt x="21131" y="7399"/>
                  </a:lnTo>
                  <a:lnTo>
                    <a:pt x="24917" y="13630"/>
                  </a:lnTo>
                  <a:lnTo>
                    <a:pt x="25745" y="19160"/>
                  </a:lnTo>
                  <a:lnTo>
                    <a:pt x="25855" y="38832"/>
                  </a:lnTo>
                  <a:lnTo>
                    <a:pt x="24917" y="45085"/>
                  </a:lnTo>
                  <a:lnTo>
                    <a:pt x="21131" y="51372"/>
                  </a:lnTo>
                  <a:lnTo>
                    <a:pt x="18801" y="52941"/>
                  </a:lnTo>
                  <a:lnTo>
                    <a:pt x="27403" y="52941"/>
                  </a:lnTo>
                  <a:lnTo>
                    <a:pt x="29101" y="49881"/>
                  </a:lnTo>
                  <a:lnTo>
                    <a:pt x="31469" y="41591"/>
                  </a:lnTo>
                  <a:lnTo>
                    <a:pt x="32059" y="36139"/>
                  </a:lnTo>
                  <a:lnTo>
                    <a:pt x="31971" y="22587"/>
                  </a:lnTo>
                  <a:lnTo>
                    <a:pt x="31697" y="19160"/>
                  </a:lnTo>
                  <a:lnTo>
                    <a:pt x="30214" y="12428"/>
                  </a:lnTo>
                  <a:lnTo>
                    <a:pt x="29196" y="9580"/>
                  </a:lnTo>
                  <a:lnTo>
                    <a:pt x="27132" y="5841"/>
                  </a:lnTo>
                  <a:close/>
                </a:path>
              </a:pathLst>
            </a:custGeom>
            <a:solidFill>
              <a:srgbClr val="000000"/>
            </a:solidFill>
          </p:spPr>
          <p:txBody>
            <a:bodyPr wrap="square" lIns="0" tIns="0" rIns="0" bIns="0" rtlCol="0"/>
            <a:lstStyle/>
            <a:p>
              <a:endParaRPr/>
            </a:p>
          </p:txBody>
        </p:sp>
        <p:sp>
          <p:nvSpPr>
            <p:cNvPr id="190" name="object 190"/>
            <p:cNvSpPr/>
            <p:nvPr/>
          </p:nvSpPr>
          <p:spPr>
            <a:xfrm>
              <a:off x="6582348" y="4548094"/>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191" name="object 191"/>
            <p:cNvSpPr/>
            <p:nvPr/>
          </p:nvSpPr>
          <p:spPr>
            <a:xfrm>
              <a:off x="6514957" y="4520288"/>
              <a:ext cx="48260" cy="57785"/>
            </a:xfrm>
            <a:custGeom>
              <a:avLst/>
              <a:gdLst/>
              <a:ahLst/>
              <a:cxnLst/>
              <a:rect l="l" t="t" r="r" b="b"/>
              <a:pathLst>
                <a:path w="48259" h="57785">
                  <a:moveTo>
                    <a:pt x="6875" y="49725"/>
                  </a:moveTo>
                  <a:lnTo>
                    <a:pt x="0" y="49725"/>
                  </a:lnTo>
                  <a:lnTo>
                    <a:pt x="0" y="57770"/>
                  </a:lnTo>
                  <a:lnTo>
                    <a:pt x="6875" y="57770"/>
                  </a:lnTo>
                  <a:lnTo>
                    <a:pt x="6875" y="49725"/>
                  </a:lnTo>
                  <a:close/>
                </a:path>
                <a:path w="48259" h="57785">
                  <a:moveTo>
                    <a:pt x="44933" y="5852"/>
                  </a:moveTo>
                  <a:lnTo>
                    <a:pt x="35216" y="5852"/>
                  </a:lnTo>
                  <a:lnTo>
                    <a:pt x="37451" y="6809"/>
                  </a:lnTo>
                  <a:lnTo>
                    <a:pt x="40865" y="10659"/>
                  </a:lnTo>
                  <a:lnTo>
                    <a:pt x="41721" y="13018"/>
                  </a:lnTo>
                  <a:lnTo>
                    <a:pt x="41721" y="18481"/>
                  </a:lnTo>
                  <a:lnTo>
                    <a:pt x="40789" y="21318"/>
                  </a:lnTo>
                  <a:lnTo>
                    <a:pt x="37013" y="27327"/>
                  </a:lnTo>
                  <a:lnTo>
                    <a:pt x="33419" y="31377"/>
                  </a:lnTo>
                  <a:lnTo>
                    <a:pt x="24631" y="39800"/>
                  </a:lnTo>
                  <a:lnTo>
                    <a:pt x="21997" y="42704"/>
                  </a:lnTo>
                  <a:lnTo>
                    <a:pt x="18354" y="47722"/>
                  </a:lnTo>
                  <a:lnTo>
                    <a:pt x="17023" y="50270"/>
                  </a:lnTo>
                  <a:lnTo>
                    <a:pt x="15682" y="54432"/>
                  </a:lnTo>
                  <a:lnTo>
                    <a:pt x="15454" y="56067"/>
                  </a:lnTo>
                  <a:lnTo>
                    <a:pt x="15492" y="57770"/>
                  </a:lnTo>
                  <a:lnTo>
                    <a:pt x="47998" y="57770"/>
                  </a:lnTo>
                  <a:lnTo>
                    <a:pt x="47998" y="50982"/>
                  </a:lnTo>
                  <a:lnTo>
                    <a:pt x="23880" y="50982"/>
                  </a:lnTo>
                  <a:lnTo>
                    <a:pt x="24555" y="49703"/>
                  </a:lnTo>
                  <a:lnTo>
                    <a:pt x="25402" y="48423"/>
                  </a:lnTo>
                  <a:lnTo>
                    <a:pt x="27456" y="45886"/>
                  </a:lnTo>
                  <a:lnTo>
                    <a:pt x="29786" y="43472"/>
                  </a:lnTo>
                  <a:lnTo>
                    <a:pt x="37746" y="35627"/>
                  </a:lnTo>
                  <a:lnTo>
                    <a:pt x="40846" y="32245"/>
                  </a:lnTo>
                  <a:lnTo>
                    <a:pt x="44597" y="27305"/>
                  </a:lnTo>
                  <a:lnTo>
                    <a:pt x="45915" y="24990"/>
                  </a:lnTo>
                  <a:lnTo>
                    <a:pt x="47532" y="20539"/>
                  </a:lnTo>
                  <a:lnTo>
                    <a:pt x="47896" y="18481"/>
                  </a:lnTo>
                  <a:lnTo>
                    <a:pt x="47851" y="11226"/>
                  </a:lnTo>
                  <a:lnTo>
                    <a:pt x="46553" y="7655"/>
                  </a:lnTo>
                  <a:lnTo>
                    <a:pt x="44933" y="5852"/>
                  </a:lnTo>
                  <a:close/>
                </a:path>
                <a:path w="48259" h="57785">
                  <a:moveTo>
                    <a:pt x="37318" y="0"/>
                  </a:moveTo>
                  <a:lnTo>
                    <a:pt x="27931" y="0"/>
                  </a:lnTo>
                  <a:lnTo>
                    <a:pt x="24203" y="1424"/>
                  </a:lnTo>
                  <a:lnTo>
                    <a:pt x="18659" y="7098"/>
                  </a:lnTo>
                  <a:lnTo>
                    <a:pt x="17169" y="10948"/>
                  </a:lnTo>
                  <a:lnTo>
                    <a:pt x="17043" y="11449"/>
                  </a:lnTo>
                  <a:lnTo>
                    <a:pt x="16633" y="16645"/>
                  </a:lnTo>
                  <a:lnTo>
                    <a:pt x="22843" y="17391"/>
                  </a:lnTo>
                  <a:lnTo>
                    <a:pt x="22862" y="13774"/>
                  </a:lnTo>
                  <a:lnTo>
                    <a:pt x="23747" y="10948"/>
                  </a:lnTo>
                  <a:lnTo>
                    <a:pt x="27237" y="6865"/>
                  </a:lnTo>
                  <a:lnTo>
                    <a:pt x="29558" y="5852"/>
                  </a:lnTo>
                  <a:lnTo>
                    <a:pt x="44933" y="5852"/>
                  </a:lnTo>
                  <a:lnTo>
                    <a:pt x="41056" y="1535"/>
                  </a:lnTo>
                  <a:lnTo>
                    <a:pt x="37318" y="0"/>
                  </a:lnTo>
                  <a:close/>
                </a:path>
              </a:pathLst>
            </a:custGeom>
            <a:solidFill>
              <a:srgbClr val="000000"/>
            </a:solidFill>
          </p:spPr>
          <p:txBody>
            <a:bodyPr wrap="square" lIns="0" tIns="0" rIns="0" bIns="0" rtlCol="0"/>
            <a:lstStyle/>
            <a:p>
              <a:endParaRPr/>
            </a:p>
          </p:txBody>
        </p:sp>
        <p:sp>
          <p:nvSpPr>
            <p:cNvPr id="192" name="object 192"/>
            <p:cNvSpPr/>
            <p:nvPr/>
          </p:nvSpPr>
          <p:spPr>
            <a:xfrm>
              <a:off x="6582348" y="4372736"/>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193" name="object 193"/>
            <p:cNvSpPr/>
            <p:nvPr/>
          </p:nvSpPr>
          <p:spPr>
            <a:xfrm>
              <a:off x="6514957" y="4345253"/>
              <a:ext cx="48895" cy="57785"/>
            </a:xfrm>
            <a:custGeom>
              <a:avLst/>
              <a:gdLst/>
              <a:ahLst/>
              <a:cxnLst/>
              <a:rect l="l" t="t" r="r" b="b"/>
              <a:pathLst>
                <a:path w="48895" h="57785">
                  <a:moveTo>
                    <a:pt x="6875" y="49402"/>
                  </a:moveTo>
                  <a:lnTo>
                    <a:pt x="0" y="49402"/>
                  </a:lnTo>
                  <a:lnTo>
                    <a:pt x="0" y="57525"/>
                  </a:lnTo>
                  <a:lnTo>
                    <a:pt x="6875" y="57525"/>
                  </a:lnTo>
                  <a:lnTo>
                    <a:pt x="6875" y="49402"/>
                  </a:lnTo>
                  <a:close/>
                </a:path>
                <a:path w="48895" h="57785">
                  <a:moveTo>
                    <a:pt x="41655" y="43728"/>
                  </a:moveTo>
                  <a:lnTo>
                    <a:pt x="35616" y="43728"/>
                  </a:lnTo>
                  <a:lnTo>
                    <a:pt x="35616" y="57525"/>
                  </a:lnTo>
                  <a:lnTo>
                    <a:pt x="41655" y="57525"/>
                  </a:lnTo>
                  <a:lnTo>
                    <a:pt x="41655" y="43728"/>
                  </a:lnTo>
                  <a:close/>
                </a:path>
                <a:path w="48895" h="57785">
                  <a:moveTo>
                    <a:pt x="41655" y="0"/>
                  </a:moveTo>
                  <a:lnTo>
                    <a:pt x="36728" y="0"/>
                  </a:lnTo>
                  <a:lnTo>
                    <a:pt x="14284" y="37274"/>
                  </a:lnTo>
                  <a:lnTo>
                    <a:pt x="14284" y="43728"/>
                  </a:lnTo>
                  <a:lnTo>
                    <a:pt x="48302" y="43728"/>
                  </a:lnTo>
                  <a:lnTo>
                    <a:pt x="48302" y="37274"/>
                  </a:lnTo>
                  <a:lnTo>
                    <a:pt x="20228" y="37274"/>
                  </a:lnTo>
                  <a:lnTo>
                    <a:pt x="35616" y="11349"/>
                  </a:lnTo>
                  <a:lnTo>
                    <a:pt x="41655" y="11349"/>
                  </a:lnTo>
                  <a:lnTo>
                    <a:pt x="41655" y="0"/>
                  </a:lnTo>
                  <a:close/>
                </a:path>
                <a:path w="48895" h="57785">
                  <a:moveTo>
                    <a:pt x="41655" y="11349"/>
                  </a:moveTo>
                  <a:lnTo>
                    <a:pt x="35616" y="11349"/>
                  </a:lnTo>
                  <a:lnTo>
                    <a:pt x="35616" y="37274"/>
                  </a:lnTo>
                  <a:lnTo>
                    <a:pt x="41655" y="37274"/>
                  </a:lnTo>
                  <a:lnTo>
                    <a:pt x="41655" y="11349"/>
                  </a:lnTo>
                  <a:close/>
                </a:path>
              </a:pathLst>
            </a:custGeom>
            <a:solidFill>
              <a:srgbClr val="000000"/>
            </a:solidFill>
          </p:spPr>
          <p:txBody>
            <a:bodyPr wrap="square" lIns="0" tIns="0" rIns="0" bIns="0" rtlCol="0"/>
            <a:lstStyle/>
            <a:p>
              <a:endParaRPr/>
            </a:p>
          </p:txBody>
        </p:sp>
        <p:sp>
          <p:nvSpPr>
            <p:cNvPr id="194" name="object 194"/>
            <p:cNvSpPr/>
            <p:nvPr/>
          </p:nvSpPr>
          <p:spPr>
            <a:xfrm>
              <a:off x="6582348" y="4197490"/>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195" name="object 195"/>
            <p:cNvSpPr/>
            <p:nvPr/>
          </p:nvSpPr>
          <p:spPr>
            <a:xfrm>
              <a:off x="6514957" y="4169673"/>
              <a:ext cx="48895" cy="59055"/>
            </a:xfrm>
            <a:custGeom>
              <a:avLst/>
              <a:gdLst/>
              <a:ahLst/>
              <a:cxnLst/>
              <a:rect l="l" t="t" r="r" b="b"/>
              <a:pathLst>
                <a:path w="48895" h="59054">
                  <a:moveTo>
                    <a:pt x="6875" y="49736"/>
                  </a:moveTo>
                  <a:lnTo>
                    <a:pt x="0" y="49736"/>
                  </a:lnTo>
                  <a:lnTo>
                    <a:pt x="0" y="57747"/>
                  </a:lnTo>
                  <a:lnTo>
                    <a:pt x="6875" y="57747"/>
                  </a:lnTo>
                  <a:lnTo>
                    <a:pt x="6875" y="49736"/>
                  </a:lnTo>
                  <a:close/>
                </a:path>
                <a:path w="48895" h="59054">
                  <a:moveTo>
                    <a:pt x="37508" y="0"/>
                  </a:moveTo>
                  <a:lnTo>
                    <a:pt x="28454" y="0"/>
                  </a:lnTo>
                  <a:lnTo>
                    <a:pt x="24327" y="2225"/>
                  </a:lnTo>
                  <a:lnTo>
                    <a:pt x="21265" y="6564"/>
                  </a:lnTo>
                  <a:lnTo>
                    <a:pt x="17755" y="11683"/>
                  </a:lnTo>
                  <a:lnTo>
                    <a:pt x="15996" y="19694"/>
                  </a:lnTo>
                  <a:lnTo>
                    <a:pt x="15996" y="40835"/>
                  </a:lnTo>
                  <a:lnTo>
                    <a:pt x="17584" y="47956"/>
                  </a:lnTo>
                  <a:lnTo>
                    <a:pt x="23937" y="56635"/>
                  </a:lnTo>
                  <a:lnTo>
                    <a:pt x="28036" y="58749"/>
                  </a:lnTo>
                  <a:lnTo>
                    <a:pt x="36025" y="58749"/>
                  </a:lnTo>
                  <a:lnTo>
                    <a:pt x="38659" y="57970"/>
                  </a:lnTo>
                  <a:lnTo>
                    <a:pt x="43310" y="54632"/>
                  </a:lnTo>
                  <a:lnTo>
                    <a:pt x="44621" y="52963"/>
                  </a:lnTo>
                  <a:lnTo>
                    <a:pt x="31222" y="52963"/>
                  </a:lnTo>
                  <a:lnTo>
                    <a:pt x="29558" y="52406"/>
                  </a:lnTo>
                  <a:lnTo>
                    <a:pt x="27969" y="51183"/>
                  </a:lnTo>
                  <a:lnTo>
                    <a:pt x="26381" y="50070"/>
                  </a:lnTo>
                  <a:lnTo>
                    <a:pt x="25145" y="48290"/>
                  </a:lnTo>
                  <a:lnTo>
                    <a:pt x="23385" y="43839"/>
                  </a:lnTo>
                  <a:lnTo>
                    <a:pt x="22938" y="41614"/>
                  </a:lnTo>
                  <a:lnTo>
                    <a:pt x="22938" y="35383"/>
                  </a:lnTo>
                  <a:lnTo>
                    <a:pt x="23889" y="32378"/>
                  </a:lnTo>
                  <a:lnTo>
                    <a:pt x="25792" y="30153"/>
                  </a:lnTo>
                  <a:lnTo>
                    <a:pt x="27422" y="28150"/>
                  </a:lnTo>
                  <a:lnTo>
                    <a:pt x="22006" y="28150"/>
                  </a:lnTo>
                  <a:lnTo>
                    <a:pt x="22073" y="22142"/>
                  </a:lnTo>
                  <a:lnTo>
                    <a:pt x="31346" y="5785"/>
                  </a:lnTo>
                  <a:lnTo>
                    <a:pt x="45083" y="5785"/>
                  </a:lnTo>
                  <a:lnTo>
                    <a:pt x="40675" y="1223"/>
                  </a:lnTo>
                  <a:lnTo>
                    <a:pt x="37508" y="0"/>
                  </a:lnTo>
                  <a:close/>
                </a:path>
                <a:path w="48895" h="59054">
                  <a:moveTo>
                    <a:pt x="45045" y="26704"/>
                  </a:moveTo>
                  <a:lnTo>
                    <a:pt x="35483" y="26704"/>
                  </a:lnTo>
                  <a:lnTo>
                    <a:pt x="37765" y="27816"/>
                  </a:lnTo>
                  <a:lnTo>
                    <a:pt x="39582" y="30153"/>
                  </a:lnTo>
                  <a:lnTo>
                    <a:pt x="41388" y="32378"/>
                  </a:lnTo>
                  <a:lnTo>
                    <a:pt x="42260" y="35383"/>
                  </a:lnTo>
                  <a:lnTo>
                    <a:pt x="42231" y="43839"/>
                  </a:lnTo>
                  <a:lnTo>
                    <a:pt x="41379" y="46954"/>
                  </a:lnTo>
                  <a:lnTo>
                    <a:pt x="39543" y="49291"/>
                  </a:lnTo>
                  <a:lnTo>
                    <a:pt x="37708" y="51739"/>
                  </a:lnTo>
                  <a:lnTo>
                    <a:pt x="35521" y="52963"/>
                  </a:lnTo>
                  <a:lnTo>
                    <a:pt x="44621" y="52963"/>
                  </a:lnTo>
                  <a:lnTo>
                    <a:pt x="45145" y="52295"/>
                  </a:lnTo>
                  <a:lnTo>
                    <a:pt x="47798" y="46064"/>
                  </a:lnTo>
                  <a:lnTo>
                    <a:pt x="48464" y="42726"/>
                  </a:lnTo>
                  <a:lnTo>
                    <a:pt x="48464" y="33602"/>
                  </a:lnTo>
                  <a:lnTo>
                    <a:pt x="47057" y="29152"/>
                  </a:lnTo>
                  <a:lnTo>
                    <a:pt x="45045" y="26704"/>
                  </a:lnTo>
                  <a:close/>
                </a:path>
                <a:path w="48895" h="59054">
                  <a:moveTo>
                    <a:pt x="37965" y="20473"/>
                  </a:moveTo>
                  <a:lnTo>
                    <a:pt x="31640" y="20473"/>
                  </a:lnTo>
                  <a:lnTo>
                    <a:pt x="29434" y="21029"/>
                  </a:lnTo>
                  <a:lnTo>
                    <a:pt x="27332" y="22364"/>
                  </a:lnTo>
                  <a:lnTo>
                    <a:pt x="25230" y="23588"/>
                  </a:lnTo>
                  <a:lnTo>
                    <a:pt x="23452" y="25480"/>
                  </a:lnTo>
                  <a:lnTo>
                    <a:pt x="22006" y="28150"/>
                  </a:lnTo>
                  <a:lnTo>
                    <a:pt x="27422" y="28150"/>
                  </a:lnTo>
                  <a:lnTo>
                    <a:pt x="27694" y="27816"/>
                  </a:lnTo>
                  <a:lnTo>
                    <a:pt x="30005" y="26704"/>
                  </a:lnTo>
                  <a:lnTo>
                    <a:pt x="45045" y="26704"/>
                  </a:lnTo>
                  <a:lnTo>
                    <a:pt x="44223" y="25702"/>
                  </a:lnTo>
                  <a:lnTo>
                    <a:pt x="41398" y="22142"/>
                  </a:lnTo>
                  <a:lnTo>
                    <a:pt x="37965" y="20473"/>
                  </a:lnTo>
                  <a:close/>
                </a:path>
                <a:path w="48895" h="59054">
                  <a:moveTo>
                    <a:pt x="45083" y="5785"/>
                  </a:moveTo>
                  <a:lnTo>
                    <a:pt x="35663" y="5785"/>
                  </a:lnTo>
                  <a:lnTo>
                    <a:pt x="37679" y="6787"/>
                  </a:lnTo>
                  <a:lnTo>
                    <a:pt x="39306" y="8790"/>
                  </a:lnTo>
                  <a:lnTo>
                    <a:pt x="40295" y="10125"/>
                  </a:lnTo>
                  <a:lnTo>
                    <a:pt x="41056" y="12128"/>
                  </a:lnTo>
                  <a:lnTo>
                    <a:pt x="41588" y="14909"/>
                  </a:lnTo>
                  <a:lnTo>
                    <a:pt x="47599" y="14353"/>
                  </a:lnTo>
                  <a:lnTo>
                    <a:pt x="47104" y="9902"/>
                  </a:lnTo>
                  <a:lnTo>
                    <a:pt x="45621" y="6342"/>
                  </a:lnTo>
                  <a:lnTo>
                    <a:pt x="45083" y="5785"/>
                  </a:lnTo>
                  <a:close/>
                </a:path>
              </a:pathLst>
            </a:custGeom>
            <a:solidFill>
              <a:srgbClr val="000000"/>
            </a:solidFill>
          </p:spPr>
          <p:txBody>
            <a:bodyPr wrap="square" lIns="0" tIns="0" rIns="0" bIns="0" rtlCol="0"/>
            <a:lstStyle/>
            <a:p>
              <a:endParaRPr/>
            </a:p>
          </p:txBody>
        </p:sp>
        <p:sp>
          <p:nvSpPr>
            <p:cNvPr id="196" name="object 196"/>
            <p:cNvSpPr/>
            <p:nvPr/>
          </p:nvSpPr>
          <p:spPr>
            <a:xfrm>
              <a:off x="6582348" y="4022133"/>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197" name="object 197"/>
            <p:cNvSpPr/>
            <p:nvPr/>
          </p:nvSpPr>
          <p:spPr>
            <a:xfrm>
              <a:off x="6514957" y="3994427"/>
              <a:ext cx="48895" cy="59055"/>
            </a:xfrm>
            <a:custGeom>
              <a:avLst/>
              <a:gdLst/>
              <a:ahLst/>
              <a:cxnLst/>
              <a:rect l="l" t="t" r="r" b="b"/>
              <a:pathLst>
                <a:path w="48895" h="59054">
                  <a:moveTo>
                    <a:pt x="6875" y="49625"/>
                  </a:moveTo>
                  <a:lnTo>
                    <a:pt x="0" y="49625"/>
                  </a:lnTo>
                  <a:lnTo>
                    <a:pt x="0" y="57747"/>
                  </a:lnTo>
                  <a:lnTo>
                    <a:pt x="6875" y="57747"/>
                  </a:lnTo>
                  <a:lnTo>
                    <a:pt x="6875" y="49625"/>
                  </a:lnTo>
                  <a:close/>
                </a:path>
                <a:path w="48895" h="59054">
                  <a:moveTo>
                    <a:pt x="36595" y="0"/>
                  </a:moveTo>
                  <a:lnTo>
                    <a:pt x="28026" y="0"/>
                  </a:lnTo>
                  <a:lnTo>
                    <a:pt x="24603" y="1335"/>
                  </a:lnTo>
                  <a:lnTo>
                    <a:pt x="19467" y="7121"/>
                  </a:lnTo>
                  <a:lnTo>
                    <a:pt x="18174" y="10570"/>
                  </a:lnTo>
                  <a:lnTo>
                    <a:pt x="18203" y="17691"/>
                  </a:lnTo>
                  <a:lnTo>
                    <a:pt x="18782" y="19916"/>
                  </a:lnTo>
                  <a:lnTo>
                    <a:pt x="21198" y="23922"/>
                  </a:lnTo>
                  <a:lnTo>
                    <a:pt x="23053" y="25480"/>
                  </a:lnTo>
                  <a:lnTo>
                    <a:pt x="25554" y="26481"/>
                  </a:lnTo>
                  <a:lnTo>
                    <a:pt x="22558" y="27483"/>
                  </a:lnTo>
                  <a:lnTo>
                    <a:pt x="20257" y="29152"/>
                  </a:lnTo>
                  <a:lnTo>
                    <a:pt x="18630" y="31711"/>
                  </a:lnTo>
                  <a:lnTo>
                    <a:pt x="17013" y="34159"/>
                  </a:lnTo>
                  <a:lnTo>
                    <a:pt x="16196" y="37385"/>
                  </a:lnTo>
                  <a:lnTo>
                    <a:pt x="16235" y="46175"/>
                  </a:lnTo>
                  <a:lnTo>
                    <a:pt x="17689" y="50292"/>
                  </a:lnTo>
                  <a:lnTo>
                    <a:pt x="23633" y="56968"/>
                  </a:lnTo>
                  <a:lnTo>
                    <a:pt x="27551" y="58637"/>
                  </a:lnTo>
                  <a:lnTo>
                    <a:pt x="37251" y="58637"/>
                  </a:lnTo>
                  <a:lnTo>
                    <a:pt x="41170" y="56968"/>
                  </a:lnTo>
                  <a:lnTo>
                    <a:pt x="44835" y="52852"/>
                  </a:lnTo>
                  <a:lnTo>
                    <a:pt x="30613" y="52852"/>
                  </a:lnTo>
                  <a:lnTo>
                    <a:pt x="28882" y="52406"/>
                  </a:lnTo>
                  <a:lnTo>
                    <a:pt x="27266" y="51294"/>
                  </a:lnTo>
                  <a:lnTo>
                    <a:pt x="25658" y="50292"/>
                  </a:lnTo>
                  <a:lnTo>
                    <a:pt x="24441" y="48846"/>
                  </a:lnTo>
                  <a:lnTo>
                    <a:pt x="22815" y="45063"/>
                  </a:lnTo>
                  <a:lnTo>
                    <a:pt x="22406" y="43171"/>
                  </a:lnTo>
                  <a:lnTo>
                    <a:pt x="22443" y="37719"/>
                  </a:lnTo>
                  <a:lnTo>
                    <a:pt x="23338" y="35049"/>
                  </a:lnTo>
                  <a:lnTo>
                    <a:pt x="25202" y="32823"/>
                  </a:lnTo>
                  <a:lnTo>
                    <a:pt x="27075" y="30709"/>
                  </a:lnTo>
                  <a:lnTo>
                    <a:pt x="29424" y="29597"/>
                  </a:lnTo>
                  <a:lnTo>
                    <a:pt x="44729" y="29597"/>
                  </a:lnTo>
                  <a:lnTo>
                    <a:pt x="42359" y="27705"/>
                  </a:lnTo>
                  <a:lnTo>
                    <a:pt x="39344" y="26481"/>
                  </a:lnTo>
                  <a:lnTo>
                    <a:pt x="41778" y="25480"/>
                  </a:lnTo>
                  <a:lnTo>
                    <a:pt x="43595" y="23922"/>
                  </a:lnTo>
                  <a:lnTo>
                    <a:pt x="30043" y="23811"/>
                  </a:lnTo>
                  <a:lnTo>
                    <a:pt x="28093" y="22921"/>
                  </a:lnTo>
                  <a:lnTo>
                    <a:pt x="26600" y="21252"/>
                  </a:lnTo>
                  <a:lnTo>
                    <a:pt x="25097" y="19471"/>
                  </a:lnTo>
                  <a:lnTo>
                    <a:pt x="24421" y="17468"/>
                  </a:lnTo>
                  <a:lnTo>
                    <a:pt x="24346" y="12128"/>
                  </a:lnTo>
                  <a:lnTo>
                    <a:pt x="25107" y="10125"/>
                  </a:lnTo>
                  <a:lnTo>
                    <a:pt x="28150" y="6564"/>
                  </a:lnTo>
                  <a:lnTo>
                    <a:pt x="30062" y="5785"/>
                  </a:lnTo>
                  <a:lnTo>
                    <a:pt x="43971" y="5785"/>
                  </a:lnTo>
                  <a:lnTo>
                    <a:pt x="40048" y="1446"/>
                  </a:lnTo>
                  <a:lnTo>
                    <a:pt x="36595" y="0"/>
                  </a:lnTo>
                  <a:close/>
                </a:path>
                <a:path w="48895" h="59054">
                  <a:moveTo>
                    <a:pt x="44729" y="29597"/>
                  </a:moveTo>
                  <a:lnTo>
                    <a:pt x="35169" y="29597"/>
                  </a:lnTo>
                  <a:lnTo>
                    <a:pt x="37594" y="30709"/>
                  </a:lnTo>
                  <a:lnTo>
                    <a:pt x="41465" y="35160"/>
                  </a:lnTo>
                  <a:lnTo>
                    <a:pt x="42233" y="37385"/>
                  </a:lnTo>
                  <a:lnTo>
                    <a:pt x="42313" y="45063"/>
                  </a:lnTo>
                  <a:lnTo>
                    <a:pt x="41493" y="47511"/>
                  </a:lnTo>
                  <a:lnTo>
                    <a:pt x="39610" y="49625"/>
                  </a:lnTo>
                  <a:lnTo>
                    <a:pt x="37737" y="51850"/>
                  </a:lnTo>
                  <a:lnTo>
                    <a:pt x="35349" y="52852"/>
                  </a:lnTo>
                  <a:lnTo>
                    <a:pt x="44835" y="52852"/>
                  </a:lnTo>
                  <a:lnTo>
                    <a:pt x="47114" y="50292"/>
                  </a:lnTo>
                  <a:lnTo>
                    <a:pt x="48597" y="46175"/>
                  </a:lnTo>
                  <a:lnTo>
                    <a:pt x="48514" y="37385"/>
                  </a:lnTo>
                  <a:lnTo>
                    <a:pt x="47817" y="34604"/>
                  </a:lnTo>
                  <a:lnTo>
                    <a:pt x="44729" y="29597"/>
                  </a:lnTo>
                  <a:close/>
                </a:path>
                <a:path w="48895" h="59054">
                  <a:moveTo>
                    <a:pt x="43971" y="5785"/>
                  </a:moveTo>
                  <a:lnTo>
                    <a:pt x="34646" y="5785"/>
                  </a:lnTo>
                  <a:lnTo>
                    <a:pt x="36557" y="6676"/>
                  </a:lnTo>
                  <a:lnTo>
                    <a:pt x="38088" y="8456"/>
                  </a:lnTo>
                  <a:lnTo>
                    <a:pt x="39620" y="10125"/>
                  </a:lnTo>
                  <a:lnTo>
                    <a:pt x="40304" y="12128"/>
                  </a:lnTo>
                  <a:lnTo>
                    <a:pt x="40298" y="17691"/>
                  </a:lnTo>
                  <a:lnTo>
                    <a:pt x="39639" y="19471"/>
                  </a:lnTo>
                  <a:lnTo>
                    <a:pt x="38155" y="21252"/>
                  </a:lnTo>
                  <a:lnTo>
                    <a:pt x="36662" y="22921"/>
                  </a:lnTo>
                  <a:lnTo>
                    <a:pt x="34760" y="23811"/>
                  </a:lnTo>
                  <a:lnTo>
                    <a:pt x="43661" y="23811"/>
                  </a:lnTo>
                  <a:lnTo>
                    <a:pt x="45991" y="19916"/>
                  </a:lnTo>
                  <a:lnTo>
                    <a:pt x="46591" y="17691"/>
                  </a:lnTo>
                  <a:lnTo>
                    <a:pt x="46509" y="10570"/>
                  </a:lnTo>
                  <a:lnTo>
                    <a:pt x="45278" y="7232"/>
                  </a:lnTo>
                  <a:lnTo>
                    <a:pt x="43971" y="5785"/>
                  </a:lnTo>
                  <a:close/>
                </a:path>
              </a:pathLst>
            </a:custGeom>
            <a:solidFill>
              <a:srgbClr val="000000"/>
            </a:solidFill>
          </p:spPr>
          <p:txBody>
            <a:bodyPr wrap="square" lIns="0" tIns="0" rIns="0" bIns="0" rtlCol="0"/>
            <a:lstStyle/>
            <a:p>
              <a:endParaRPr/>
            </a:p>
          </p:txBody>
        </p:sp>
        <p:sp>
          <p:nvSpPr>
            <p:cNvPr id="198" name="object 198"/>
            <p:cNvSpPr/>
            <p:nvPr/>
          </p:nvSpPr>
          <p:spPr>
            <a:xfrm>
              <a:off x="6582347" y="3847109"/>
              <a:ext cx="28575" cy="0"/>
            </a:xfrm>
            <a:custGeom>
              <a:avLst/>
              <a:gdLst/>
              <a:ahLst/>
              <a:cxnLst/>
              <a:rect l="l" t="t" r="r" b="b"/>
              <a:pathLst>
                <a:path w="28575">
                  <a:moveTo>
                    <a:pt x="28569" y="0"/>
                  </a:moveTo>
                  <a:lnTo>
                    <a:pt x="0" y="0"/>
                  </a:lnTo>
                </a:path>
              </a:pathLst>
            </a:custGeom>
            <a:ln w="4805">
              <a:solidFill>
                <a:srgbClr val="000000"/>
              </a:solidFill>
            </a:ln>
          </p:spPr>
          <p:txBody>
            <a:bodyPr wrap="square" lIns="0" tIns="0" rIns="0" bIns="0" rtlCol="0"/>
            <a:lstStyle/>
            <a:p>
              <a:endParaRPr/>
            </a:p>
          </p:txBody>
        </p:sp>
        <p:sp>
          <p:nvSpPr>
            <p:cNvPr id="199" name="object 199"/>
            <p:cNvSpPr/>
            <p:nvPr/>
          </p:nvSpPr>
          <p:spPr>
            <a:xfrm>
              <a:off x="6389522" y="3819296"/>
              <a:ext cx="164465" cy="881380"/>
            </a:xfrm>
            <a:custGeom>
              <a:avLst/>
              <a:gdLst/>
              <a:ahLst/>
              <a:cxnLst/>
              <a:rect l="l" t="t" r="r" b="b"/>
              <a:pathLst>
                <a:path w="164465" h="881379">
                  <a:moveTo>
                    <a:pt x="7772" y="564464"/>
                  </a:moveTo>
                  <a:lnTo>
                    <a:pt x="838" y="564464"/>
                  </a:lnTo>
                  <a:lnTo>
                    <a:pt x="838" y="571588"/>
                  </a:lnTo>
                  <a:lnTo>
                    <a:pt x="7772" y="571588"/>
                  </a:lnTo>
                  <a:lnTo>
                    <a:pt x="7772" y="564464"/>
                  </a:lnTo>
                  <a:close/>
                </a:path>
                <a:path w="164465" h="881379">
                  <a:moveTo>
                    <a:pt x="7772" y="389661"/>
                  </a:moveTo>
                  <a:lnTo>
                    <a:pt x="838" y="389661"/>
                  </a:lnTo>
                  <a:lnTo>
                    <a:pt x="838" y="396671"/>
                  </a:lnTo>
                  <a:lnTo>
                    <a:pt x="7772" y="396671"/>
                  </a:lnTo>
                  <a:lnTo>
                    <a:pt x="7772" y="389661"/>
                  </a:lnTo>
                  <a:close/>
                </a:path>
                <a:path w="164465" h="881379">
                  <a:moveTo>
                    <a:pt x="7772" y="279285"/>
                  </a:moveTo>
                  <a:lnTo>
                    <a:pt x="838" y="279285"/>
                  </a:lnTo>
                  <a:lnTo>
                    <a:pt x="838" y="286296"/>
                  </a:lnTo>
                  <a:lnTo>
                    <a:pt x="7772" y="286296"/>
                  </a:lnTo>
                  <a:lnTo>
                    <a:pt x="7772" y="279285"/>
                  </a:lnTo>
                  <a:close/>
                </a:path>
                <a:path w="164465" h="881379">
                  <a:moveTo>
                    <a:pt x="7772" y="145757"/>
                  </a:moveTo>
                  <a:lnTo>
                    <a:pt x="838" y="145757"/>
                  </a:lnTo>
                  <a:lnTo>
                    <a:pt x="838" y="152882"/>
                  </a:lnTo>
                  <a:lnTo>
                    <a:pt x="7772" y="152882"/>
                  </a:lnTo>
                  <a:lnTo>
                    <a:pt x="7772" y="145757"/>
                  </a:lnTo>
                  <a:close/>
                </a:path>
                <a:path w="164465" h="881379">
                  <a:moveTo>
                    <a:pt x="50012" y="717550"/>
                  </a:moveTo>
                  <a:lnTo>
                    <a:pt x="21488" y="717550"/>
                  </a:lnTo>
                  <a:lnTo>
                    <a:pt x="18478" y="718654"/>
                  </a:lnTo>
                  <a:lnTo>
                    <a:pt x="14554" y="723099"/>
                  </a:lnTo>
                  <a:lnTo>
                    <a:pt x="13576" y="726274"/>
                  </a:lnTo>
                  <a:lnTo>
                    <a:pt x="13576" y="735698"/>
                  </a:lnTo>
                  <a:lnTo>
                    <a:pt x="15659" y="739990"/>
                  </a:lnTo>
                  <a:lnTo>
                    <a:pt x="19812" y="743292"/>
                  </a:lnTo>
                  <a:lnTo>
                    <a:pt x="17856" y="744093"/>
                  </a:lnTo>
                  <a:lnTo>
                    <a:pt x="16319" y="745490"/>
                  </a:lnTo>
                  <a:lnTo>
                    <a:pt x="14135" y="749439"/>
                  </a:lnTo>
                  <a:lnTo>
                    <a:pt x="13576" y="751967"/>
                  </a:lnTo>
                  <a:lnTo>
                    <a:pt x="13576" y="757834"/>
                  </a:lnTo>
                  <a:lnTo>
                    <a:pt x="14109" y="760298"/>
                  </a:lnTo>
                  <a:lnTo>
                    <a:pt x="16243" y="764641"/>
                  </a:lnTo>
                  <a:lnTo>
                    <a:pt x="17640" y="766394"/>
                  </a:lnTo>
                  <a:lnTo>
                    <a:pt x="19392" y="767689"/>
                  </a:lnTo>
                  <a:lnTo>
                    <a:pt x="14389" y="767689"/>
                  </a:lnTo>
                  <a:lnTo>
                    <a:pt x="14389" y="774014"/>
                  </a:lnTo>
                  <a:lnTo>
                    <a:pt x="50012" y="774014"/>
                  </a:lnTo>
                  <a:lnTo>
                    <a:pt x="50012" y="766953"/>
                  </a:lnTo>
                  <a:lnTo>
                    <a:pt x="28282" y="766953"/>
                  </a:lnTo>
                  <a:lnTo>
                    <a:pt x="25793" y="766572"/>
                  </a:lnTo>
                  <a:lnTo>
                    <a:pt x="22352" y="765060"/>
                  </a:lnTo>
                  <a:lnTo>
                    <a:pt x="21056" y="763828"/>
                  </a:lnTo>
                  <a:lnTo>
                    <a:pt x="19265" y="760463"/>
                  </a:lnTo>
                  <a:lnTo>
                    <a:pt x="18821" y="758609"/>
                  </a:lnTo>
                  <a:lnTo>
                    <a:pt x="18821" y="754011"/>
                  </a:lnTo>
                  <a:lnTo>
                    <a:pt x="19481" y="752132"/>
                  </a:lnTo>
                  <a:lnTo>
                    <a:pt x="22161" y="749820"/>
                  </a:lnTo>
                  <a:lnTo>
                    <a:pt x="24180" y="749249"/>
                  </a:lnTo>
                  <a:lnTo>
                    <a:pt x="50012" y="749249"/>
                  </a:lnTo>
                  <a:lnTo>
                    <a:pt x="50012" y="742188"/>
                  </a:lnTo>
                  <a:lnTo>
                    <a:pt x="25641" y="742188"/>
                  </a:lnTo>
                  <a:lnTo>
                    <a:pt x="22987" y="741222"/>
                  </a:lnTo>
                  <a:lnTo>
                    <a:pt x="19646" y="737349"/>
                  </a:lnTo>
                  <a:lnTo>
                    <a:pt x="18821" y="734910"/>
                  </a:lnTo>
                  <a:lnTo>
                    <a:pt x="18821" y="730364"/>
                  </a:lnTo>
                  <a:lnTo>
                    <a:pt x="25146" y="724560"/>
                  </a:lnTo>
                  <a:lnTo>
                    <a:pt x="50012" y="724560"/>
                  </a:lnTo>
                  <a:lnTo>
                    <a:pt x="50012" y="717550"/>
                  </a:lnTo>
                  <a:close/>
                </a:path>
                <a:path w="164465" h="881379">
                  <a:moveTo>
                    <a:pt x="50012" y="652119"/>
                  </a:moveTo>
                  <a:lnTo>
                    <a:pt x="838" y="652119"/>
                  </a:lnTo>
                  <a:lnTo>
                    <a:pt x="838" y="659180"/>
                  </a:lnTo>
                  <a:lnTo>
                    <a:pt x="50012" y="659180"/>
                  </a:lnTo>
                  <a:lnTo>
                    <a:pt x="50012" y="652119"/>
                  </a:lnTo>
                  <a:close/>
                </a:path>
                <a:path w="164465" h="881379">
                  <a:moveTo>
                    <a:pt x="50012" y="564464"/>
                  </a:moveTo>
                  <a:lnTo>
                    <a:pt x="14389" y="564464"/>
                  </a:lnTo>
                  <a:lnTo>
                    <a:pt x="14389" y="571588"/>
                  </a:lnTo>
                  <a:lnTo>
                    <a:pt x="50012" y="571588"/>
                  </a:lnTo>
                  <a:lnTo>
                    <a:pt x="50012" y="564464"/>
                  </a:lnTo>
                  <a:close/>
                </a:path>
                <a:path w="164465" h="881379">
                  <a:moveTo>
                    <a:pt x="50012" y="534974"/>
                  </a:moveTo>
                  <a:lnTo>
                    <a:pt x="14389" y="519290"/>
                  </a:lnTo>
                  <a:lnTo>
                    <a:pt x="14389" y="526516"/>
                  </a:lnTo>
                  <a:lnTo>
                    <a:pt x="38760" y="536867"/>
                  </a:lnTo>
                  <a:lnTo>
                    <a:pt x="41021" y="537756"/>
                  </a:lnTo>
                  <a:lnTo>
                    <a:pt x="42900" y="538429"/>
                  </a:lnTo>
                  <a:lnTo>
                    <a:pt x="40411" y="539203"/>
                  </a:lnTo>
                  <a:lnTo>
                    <a:pt x="38023" y="540092"/>
                  </a:lnTo>
                  <a:lnTo>
                    <a:pt x="35712" y="541096"/>
                  </a:lnTo>
                  <a:lnTo>
                    <a:pt x="14389" y="549998"/>
                  </a:lnTo>
                  <a:lnTo>
                    <a:pt x="14389" y="557453"/>
                  </a:lnTo>
                  <a:lnTo>
                    <a:pt x="50012" y="541655"/>
                  </a:lnTo>
                  <a:lnTo>
                    <a:pt x="50012" y="534974"/>
                  </a:lnTo>
                  <a:close/>
                </a:path>
                <a:path w="164465" h="881379">
                  <a:moveTo>
                    <a:pt x="50012" y="389661"/>
                  </a:moveTo>
                  <a:lnTo>
                    <a:pt x="14389" y="389661"/>
                  </a:lnTo>
                  <a:lnTo>
                    <a:pt x="14389" y="396671"/>
                  </a:lnTo>
                  <a:lnTo>
                    <a:pt x="50012" y="396671"/>
                  </a:lnTo>
                  <a:lnTo>
                    <a:pt x="50012" y="389661"/>
                  </a:lnTo>
                  <a:close/>
                </a:path>
                <a:path w="164465" h="881379">
                  <a:moveTo>
                    <a:pt x="50012" y="306882"/>
                  </a:moveTo>
                  <a:lnTo>
                    <a:pt x="28816" y="306882"/>
                  </a:lnTo>
                  <a:lnTo>
                    <a:pt x="26466" y="306539"/>
                  </a:lnTo>
                  <a:lnTo>
                    <a:pt x="19812" y="300532"/>
                  </a:lnTo>
                  <a:lnTo>
                    <a:pt x="19812" y="297192"/>
                  </a:lnTo>
                  <a:lnTo>
                    <a:pt x="20256" y="295529"/>
                  </a:lnTo>
                  <a:lnTo>
                    <a:pt x="21132" y="293751"/>
                  </a:lnTo>
                  <a:lnTo>
                    <a:pt x="15532" y="291299"/>
                  </a:lnTo>
                  <a:lnTo>
                    <a:pt x="14236" y="293865"/>
                  </a:lnTo>
                  <a:lnTo>
                    <a:pt x="13766" y="295529"/>
                  </a:lnTo>
                  <a:lnTo>
                    <a:pt x="13639" y="300532"/>
                  </a:lnTo>
                  <a:lnTo>
                    <a:pt x="13982" y="301764"/>
                  </a:lnTo>
                  <a:lnTo>
                    <a:pt x="14782" y="303098"/>
                  </a:lnTo>
                  <a:lnTo>
                    <a:pt x="15595" y="304546"/>
                  </a:lnTo>
                  <a:lnTo>
                    <a:pt x="17259" y="305993"/>
                  </a:lnTo>
                  <a:lnTo>
                    <a:pt x="19786" y="307657"/>
                  </a:lnTo>
                  <a:lnTo>
                    <a:pt x="14389" y="307657"/>
                  </a:lnTo>
                  <a:lnTo>
                    <a:pt x="14389" y="313994"/>
                  </a:lnTo>
                  <a:lnTo>
                    <a:pt x="50012" y="313994"/>
                  </a:lnTo>
                  <a:lnTo>
                    <a:pt x="50012" y="306882"/>
                  </a:lnTo>
                  <a:close/>
                </a:path>
                <a:path w="164465" h="881379">
                  <a:moveTo>
                    <a:pt x="50012" y="279285"/>
                  </a:moveTo>
                  <a:lnTo>
                    <a:pt x="14389" y="279285"/>
                  </a:lnTo>
                  <a:lnTo>
                    <a:pt x="14389" y="286296"/>
                  </a:lnTo>
                  <a:lnTo>
                    <a:pt x="50012" y="286296"/>
                  </a:lnTo>
                  <a:lnTo>
                    <a:pt x="50012" y="279285"/>
                  </a:lnTo>
                  <a:close/>
                </a:path>
                <a:path w="164465" h="881379">
                  <a:moveTo>
                    <a:pt x="50012" y="145757"/>
                  </a:moveTo>
                  <a:lnTo>
                    <a:pt x="14389" y="145757"/>
                  </a:lnTo>
                  <a:lnTo>
                    <a:pt x="14389" y="152882"/>
                  </a:lnTo>
                  <a:lnTo>
                    <a:pt x="50012" y="152882"/>
                  </a:lnTo>
                  <a:lnTo>
                    <a:pt x="50012" y="145757"/>
                  </a:lnTo>
                  <a:close/>
                </a:path>
                <a:path w="164465" h="881379">
                  <a:moveTo>
                    <a:pt x="50012" y="54635"/>
                  </a:moveTo>
                  <a:lnTo>
                    <a:pt x="25311" y="54635"/>
                  </a:lnTo>
                  <a:lnTo>
                    <a:pt x="23355" y="54749"/>
                  </a:lnTo>
                  <a:lnTo>
                    <a:pt x="22237" y="54965"/>
                  </a:lnTo>
                  <a:lnTo>
                    <a:pt x="20510" y="55410"/>
                  </a:lnTo>
                  <a:lnTo>
                    <a:pt x="19024" y="56083"/>
                  </a:lnTo>
                  <a:lnTo>
                    <a:pt x="17767" y="57188"/>
                  </a:lnTo>
                  <a:lnTo>
                    <a:pt x="16522" y="58191"/>
                  </a:lnTo>
                  <a:lnTo>
                    <a:pt x="15506" y="59753"/>
                  </a:lnTo>
                  <a:lnTo>
                    <a:pt x="13970" y="63982"/>
                  </a:lnTo>
                  <a:lnTo>
                    <a:pt x="13576" y="66319"/>
                  </a:lnTo>
                  <a:lnTo>
                    <a:pt x="13576" y="74663"/>
                  </a:lnTo>
                  <a:lnTo>
                    <a:pt x="15532" y="79006"/>
                  </a:lnTo>
                  <a:lnTo>
                    <a:pt x="19456" y="82118"/>
                  </a:lnTo>
                  <a:lnTo>
                    <a:pt x="14389" y="82118"/>
                  </a:lnTo>
                  <a:lnTo>
                    <a:pt x="14389" y="88455"/>
                  </a:lnTo>
                  <a:lnTo>
                    <a:pt x="50012" y="88455"/>
                  </a:lnTo>
                  <a:lnTo>
                    <a:pt x="50012" y="81445"/>
                  </a:lnTo>
                  <a:lnTo>
                    <a:pt x="25984" y="81445"/>
                  </a:lnTo>
                  <a:lnTo>
                    <a:pt x="22898" y="80340"/>
                  </a:lnTo>
                  <a:lnTo>
                    <a:pt x="19621" y="75882"/>
                  </a:lnTo>
                  <a:lnTo>
                    <a:pt x="18821" y="73329"/>
                  </a:lnTo>
                  <a:lnTo>
                    <a:pt x="18821" y="68427"/>
                  </a:lnTo>
                  <a:lnTo>
                    <a:pt x="19177" y="66763"/>
                  </a:lnTo>
                  <a:lnTo>
                    <a:pt x="19900" y="65430"/>
                  </a:lnTo>
                  <a:lnTo>
                    <a:pt x="20637" y="63982"/>
                  </a:lnTo>
                  <a:lnTo>
                    <a:pt x="21602" y="62979"/>
                  </a:lnTo>
                  <a:lnTo>
                    <a:pt x="22821" y="62534"/>
                  </a:lnTo>
                  <a:lnTo>
                    <a:pt x="24041" y="61976"/>
                  </a:lnTo>
                  <a:lnTo>
                    <a:pt x="25882" y="61645"/>
                  </a:lnTo>
                  <a:lnTo>
                    <a:pt x="50012" y="61645"/>
                  </a:lnTo>
                  <a:lnTo>
                    <a:pt x="50012" y="54635"/>
                  </a:lnTo>
                  <a:close/>
                </a:path>
                <a:path w="164465" h="881379">
                  <a:moveTo>
                    <a:pt x="50444" y="586270"/>
                  </a:moveTo>
                  <a:lnTo>
                    <a:pt x="50330" y="580478"/>
                  </a:lnTo>
                  <a:lnTo>
                    <a:pt x="50292" y="580148"/>
                  </a:lnTo>
                  <a:lnTo>
                    <a:pt x="49949" y="578142"/>
                  </a:lnTo>
                  <a:lnTo>
                    <a:pt x="44615" y="579145"/>
                  </a:lnTo>
                  <a:lnTo>
                    <a:pt x="44729" y="580148"/>
                  </a:lnTo>
                  <a:lnTo>
                    <a:pt x="44843" y="583260"/>
                  </a:lnTo>
                  <a:lnTo>
                    <a:pt x="41630" y="586270"/>
                  </a:lnTo>
                  <a:lnTo>
                    <a:pt x="19088" y="586270"/>
                  </a:lnTo>
                  <a:lnTo>
                    <a:pt x="19088" y="579145"/>
                  </a:lnTo>
                  <a:lnTo>
                    <a:pt x="14389" y="579145"/>
                  </a:lnTo>
                  <a:lnTo>
                    <a:pt x="14389" y="586270"/>
                  </a:lnTo>
                  <a:lnTo>
                    <a:pt x="1943" y="586270"/>
                  </a:lnTo>
                  <a:lnTo>
                    <a:pt x="5562" y="593280"/>
                  </a:lnTo>
                  <a:lnTo>
                    <a:pt x="14389" y="593280"/>
                  </a:lnTo>
                  <a:lnTo>
                    <a:pt x="14389" y="598474"/>
                  </a:lnTo>
                  <a:lnTo>
                    <a:pt x="19088" y="598474"/>
                  </a:lnTo>
                  <a:lnTo>
                    <a:pt x="19088" y="593280"/>
                  </a:lnTo>
                  <a:lnTo>
                    <a:pt x="43205" y="593280"/>
                  </a:lnTo>
                  <a:lnTo>
                    <a:pt x="45580" y="593051"/>
                  </a:lnTo>
                  <a:lnTo>
                    <a:pt x="46697" y="592391"/>
                  </a:lnTo>
                  <a:lnTo>
                    <a:pt x="47828" y="591832"/>
                  </a:lnTo>
                  <a:lnTo>
                    <a:pt x="48742" y="590829"/>
                  </a:lnTo>
                  <a:lnTo>
                    <a:pt x="49441" y="589495"/>
                  </a:lnTo>
                  <a:lnTo>
                    <a:pt x="50139" y="588048"/>
                  </a:lnTo>
                  <a:lnTo>
                    <a:pt x="50444" y="586270"/>
                  </a:lnTo>
                  <a:close/>
                </a:path>
                <a:path w="164465" h="881379">
                  <a:moveTo>
                    <a:pt x="50444" y="328574"/>
                  </a:moveTo>
                  <a:lnTo>
                    <a:pt x="50330" y="322783"/>
                  </a:lnTo>
                  <a:lnTo>
                    <a:pt x="50292" y="322453"/>
                  </a:lnTo>
                  <a:lnTo>
                    <a:pt x="49949" y="320459"/>
                  </a:lnTo>
                  <a:lnTo>
                    <a:pt x="44615" y="321449"/>
                  </a:lnTo>
                  <a:lnTo>
                    <a:pt x="44729" y="322453"/>
                  </a:lnTo>
                  <a:lnTo>
                    <a:pt x="44843" y="325678"/>
                  </a:lnTo>
                  <a:lnTo>
                    <a:pt x="41630" y="328574"/>
                  </a:lnTo>
                  <a:lnTo>
                    <a:pt x="19088" y="328574"/>
                  </a:lnTo>
                  <a:lnTo>
                    <a:pt x="19088" y="321449"/>
                  </a:lnTo>
                  <a:lnTo>
                    <a:pt x="14389" y="321449"/>
                  </a:lnTo>
                  <a:lnTo>
                    <a:pt x="14389" y="328574"/>
                  </a:lnTo>
                  <a:lnTo>
                    <a:pt x="1943" y="328574"/>
                  </a:lnTo>
                  <a:lnTo>
                    <a:pt x="5562" y="335584"/>
                  </a:lnTo>
                  <a:lnTo>
                    <a:pt x="14389" y="335584"/>
                  </a:lnTo>
                  <a:lnTo>
                    <a:pt x="14389" y="340817"/>
                  </a:lnTo>
                  <a:lnTo>
                    <a:pt x="19088" y="340817"/>
                  </a:lnTo>
                  <a:lnTo>
                    <a:pt x="19088" y="335584"/>
                  </a:lnTo>
                  <a:lnTo>
                    <a:pt x="43205" y="335584"/>
                  </a:lnTo>
                  <a:lnTo>
                    <a:pt x="45580" y="335368"/>
                  </a:lnTo>
                  <a:lnTo>
                    <a:pt x="50139" y="330352"/>
                  </a:lnTo>
                  <a:lnTo>
                    <a:pt x="50444" y="328574"/>
                  </a:lnTo>
                  <a:close/>
                </a:path>
                <a:path w="164465" h="881379">
                  <a:moveTo>
                    <a:pt x="50444" y="167576"/>
                  </a:moveTo>
                  <a:lnTo>
                    <a:pt x="50330" y="161785"/>
                  </a:lnTo>
                  <a:lnTo>
                    <a:pt x="50292" y="161455"/>
                  </a:lnTo>
                  <a:lnTo>
                    <a:pt x="49949" y="159448"/>
                  </a:lnTo>
                  <a:lnTo>
                    <a:pt x="44615" y="160451"/>
                  </a:lnTo>
                  <a:lnTo>
                    <a:pt x="44729" y="161455"/>
                  </a:lnTo>
                  <a:lnTo>
                    <a:pt x="44843" y="164566"/>
                  </a:lnTo>
                  <a:lnTo>
                    <a:pt x="41630" y="167576"/>
                  </a:lnTo>
                  <a:lnTo>
                    <a:pt x="19088" y="167576"/>
                  </a:lnTo>
                  <a:lnTo>
                    <a:pt x="19088" y="160451"/>
                  </a:lnTo>
                  <a:lnTo>
                    <a:pt x="14389" y="160451"/>
                  </a:lnTo>
                  <a:lnTo>
                    <a:pt x="14389" y="167576"/>
                  </a:lnTo>
                  <a:lnTo>
                    <a:pt x="1943" y="167576"/>
                  </a:lnTo>
                  <a:lnTo>
                    <a:pt x="5562" y="174586"/>
                  </a:lnTo>
                  <a:lnTo>
                    <a:pt x="14389" y="174586"/>
                  </a:lnTo>
                  <a:lnTo>
                    <a:pt x="14389" y="179806"/>
                  </a:lnTo>
                  <a:lnTo>
                    <a:pt x="19088" y="179806"/>
                  </a:lnTo>
                  <a:lnTo>
                    <a:pt x="19088" y="174586"/>
                  </a:lnTo>
                  <a:lnTo>
                    <a:pt x="43205" y="174586"/>
                  </a:lnTo>
                  <a:lnTo>
                    <a:pt x="45580" y="174358"/>
                  </a:lnTo>
                  <a:lnTo>
                    <a:pt x="46697" y="173685"/>
                  </a:lnTo>
                  <a:lnTo>
                    <a:pt x="47828" y="173139"/>
                  </a:lnTo>
                  <a:lnTo>
                    <a:pt x="48742" y="172135"/>
                  </a:lnTo>
                  <a:lnTo>
                    <a:pt x="49441" y="170802"/>
                  </a:lnTo>
                  <a:lnTo>
                    <a:pt x="50139" y="169354"/>
                  </a:lnTo>
                  <a:lnTo>
                    <a:pt x="50444" y="167576"/>
                  </a:lnTo>
                  <a:close/>
                </a:path>
                <a:path w="164465" h="881379">
                  <a:moveTo>
                    <a:pt x="50736" y="500595"/>
                  </a:moveTo>
                  <a:lnTo>
                    <a:pt x="39319" y="476008"/>
                  </a:lnTo>
                  <a:lnTo>
                    <a:pt x="38544" y="483235"/>
                  </a:lnTo>
                  <a:lnTo>
                    <a:pt x="41097" y="484352"/>
                  </a:lnTo>
                  <a:lnTo>
                    <a:pt x="42951" y="485800"/>
                  </a:lnTo>
                  <a:lnTo>
                    <a:pt x="44107" y="487578"/>
                  </a:lnTo>
                  <a:lnTo>
                    <a:pt x="45262" y="489470"/>
                  </a:lnTo>
                  <a:lnTo>
                    <a:pt x="45847" y="491693"/>
                  </a:lnTo>
                  <a:lnTo>
                    <a:pt x="45808" y="497814"/>
                  </a:lnTo>
                  <a:lnTo>
                    <a:pt x="44805" y="500595"/>
                  </a:lnTo>
                  <a:lnTo>
                    <a:pt x="40652" y="505269"/>
                  </a:lnTo>
                  <a:lnTo>
                    <a:pt x="37655" y="506603"/>
                  </a:lnTo>
                  <a:lnTo>
                    <a:pt x="33743" y="506831"/>
                  </a:lnTo>
                  <a:lnTo>
                    <a:pt x="33743" y="506488"/>
                  </a:lnTo>
                  <a:lnTo>
                    <a:pt x="33743" y="483120"/>
                  </a:lnTo>
                  <a:lnTo>
                    <a:pt x="33743" y="475780"/>
                  </a:lnTo>
                  <a:lnTo>
                    <a:pt x="33032" y="475780"/>
                  </a:lnTo>
                  <a:lnTo>
                    <a:pt x="32486" y="475665"/>
                  </a:lnTo>
                  <a:lnTo>
                    <a:pt x="28778" y="475665"/>
                  </a:lnTo>
                  <a:lnTo>
                    <a:pt x="28778" y="483120"/>
                  </a:lnTo>
                  <a:lnTo>
                    <a:pt x="28778" y="506488"/>
                  </a:lnTo>
                  <a:lnTo>
                    <a:pt x="18542" y="497814"/>
                  </a:lnTo>
                  <a:lnTo>
                    <a:pt x="18542" y="491020"/>
                  </a:lnTo>
                  <a:lnTo>
                    <a:pt x="28778" y="483120"/>
                  </a:lnTo>
                  <a:lnTo>
                    <a:pt x="28778" y="475665"/>
                  </a:lnTo>
                  <a:lnTo>
                    <a:pt x="26250" y="475665"/>
                  </a:lnTo>
                  <a:lnTo>
                    <a:pt x="21691" y="477456"/>
                  </a:lnTo>
                  <a:lnTo>
                    <a:pt x="15201" y="484568"/>
                  </a:lnTo>
                  <a:lnTo>
                    <a:pt x="13576" y="489140"/>
                  </a:lnTo>
                  <a:lnTo>
                    <a:pt x="13614" y="500595"/>
                  </a:lnTo>
                  <a:lnTo>
                    <a:pt x="15227" y="505155"/>
                  </a:lnTo>
                  <a:lnTo>
                    <a:pt x="18643" y="508825"/>
                  </a:lnTo>
                  <a:lnTo>
                    <a:pt x="21856" y="512394"/>
                  </a:lnTo>
                  <a:lnTo>
                    <a:pt x="26504" y="514172"/>
                  </a:lnTo>
                  <a:lnTo>
                    <a:pt x="38290" y="514172"/>
                  </a:lnTo>
                  <a:lnTo>
                    <a:pt x="42799" y="512394"/>
                  </a:lnTo>
                  <a:lnTo>
                    <a:pt x="46101" y="508711"/>
                  </a:lnTo>
                  <a:lnTo>
                    <a:pt x="47752" y="506831"/>
                  </a:lnTo>
                  <a:lnTo>
                    <a:pt x="49212" y="505155"/>
                  </a:lnTo>
                  <a:lnTo>
                    <a:pt x="50736" y="500595"/>
                  </a:lnTo>
                  <a:close/>
                </a:path>
                <a:path w="164465" h="881379">
                  <a:moveTo>
                    <a:pt x="50812" y="800379"/>
                  </a:moveTo>
                  <a:lnTo>
                    <a:pt x="48806" y="795972"/>
                  </a:lnTo>
                  <a:lnTo>
                    <a:pt x="44780" y="792734"/>
                  </a:lnTo>
                  <a:lnTo>
                    <a:pt x="50012" y="792734"/>
                  </a:lnTo>
                  <a:lnTo>
                    <a:pt x="50012" y="786422"/>
                  </a:lnTo>
                  <a:lnTo>
                    <a:pt x="14389" y="786422"/>
                  </a:lnTo>
                  <a:lnTo>
                    <a:pt x="14389" y="793483"/>
                  </a:lnTo>
                  <a:lnTo>
                    <a:pt x="36512" y="793483"/>
                  </a:lnTo>
                  <a:lnTo>
                    <a:pt x="38836" y="793864"/>
                  </a:lnTo>
                  <a:lnTo>
                    <a:pt x="42037" y="795413"/>
                  </a:lnTo>
                  <a:lnTo>
                    <a:pt x="43294" y="796721"/>
                  </a:lnTo>
                  <a:lnTo>
                    <a:pt x="45148" y="800442"/>
                  </a:lnTo>
                  <a:lnTo>
                    <a:pt x="45618" y="802424"/>
                  </a:lnTo>
                  <a:lnTo>
                    <a:pt x="45618" y="806665"/>
                  </a:lnTo>
                  <a:lnTo>
                    <a:pt x="37299" y="813142"/>
                  </a:lnTo>
                  <a:lnTo>
                    <a:pt x="14389" y="813142"/>
                  </a:lnTo>
                  <a:lnTo>
                    <a:pt x="14389" y="820204"/>
                  </a:lnTo>
                  <a:lnTo>
                    <a:pt x="39027" y="820204"/>
                  </a:lnTo>
                  <a:lnTo>
                    <a:pt x="40906" y="820064"/>
                  </a:lnTo>
                  <a:lnTo>
                    <a:pt x="50800" y="808443"/>
                  </a:lnTo>
                  <a:lnTo>
                    <a:pt x="50812" y="800379"/>
                  </a:lnTo>
                  <a:close/>
                </a:path>
                <a:path w="164465" h="881379">
                  <a:moveTo>
                    <a:pt x="50812" y="685393"/>
                  </a:moveTo>
                  <a:lnTo>
                    <a:pt x="48806" y="680986"/>
                  </a:lnTo>
                  <a:lnTo>
                    <a:pt x="44780" y="677748"/>
                  </a:lnTo>
                  <a:lnTo>
                    <a:pt x="50012" y="677748"/>
                  </a:lnTo>
                  <a:lnTo>
                    <a:pt x="50012" y="671436"/>
                  </a:lnTo>
                  <a:lnTo>
                    <a:pt x="14389" y="671436"/>
                  </a:lnTo>
                  <a:lnTo>
                    <a:pt x="14389" y="678484"/>
                  </a:lnTo>
                  <a:lnTo>
                    <a:pt x="36512" y="678484"/>
                  </a:lnTo>
                  <a:lnTo>
                    <a:pt x="38836" y="678878"/>
                  </a:lnTo>
                  <a:lnTo>
                    <a:pt x="42037" y="680427"/>
                  </a:lnTo>
                  <a:lnTo>
                    <a:pt x="43294" y="681736"/>
                  </a:lnTo>
                  <a:lnTo>
                    <a:pt x="45148" y="685457"/>
                  </a:lnTo>
                  <a:lnTo>
                    <a:pt x="45618" y="687451"/>
                  </a:lnTo>
                  <a:lnTo>
                    <a:pt x="45618" y="691680"/>
                  </a:lnTo>
                  <a:lnTo>
                    <a:pt x="37299" y="698144"/>
                  </a:lnTo>
                  <a:lnTo>
                    <a:pt x="14389" y="698144"/>
                  </a:lnTo>
                  <a:lnTo>
                    <a:pt x="14389" y="705218"/>
                  </a:lnTo>
                  <a:lnTo>
                    <a:pt x="39027" y="705218"/>
                  </a:lnTo>
                  <a:lnTo>
                    <a:pt x="40906" y="705065"/>
                  </a:lnTo>
                  <a:lnTo>
                    <a:pt x="50812" y="693458"/>
                  </a:lnTo>
                  <a:lnTo>
                    <a:pt x="50812" y="685393"/>
                  </a:lnTo>
                  <a:close/>
                </a:path>
                <a:path w="164465" h="881379">
                  <a:moveTo>
                    <a:pt x="50812" y="625995"/>
                  </a:moveTo>
                  <a:lnTo>
                    <a:pt x="50419" y="623404"/>
                  </a:lnTo>
                  <a:lnTo>
                    <a:pt x="48856" y="618566"/>
                  </a:lnTo>
                  <a:lnTo>
                    <a:pt x="47523" y="616051"/>
                  </a:lnTo>
                  <a:lnTo>
                    <a:pt x="46088" y="614083"/>
                  </a:lnTo>
                  <a:lnTo>
                    <a:pt x="46088" y="624370"/>
                  </a:lnTo>
                  <a:lnTo>
                    <a:pt x="46088" y="629831"/>
                  </a:lnTo>
                  <a:lnTo>
                    <a:pt x="45554" y="631913"/>
                  </a:lnTo>
                  <a:lnTo>
                    <a:pt x="43408" y="634771"/>
                  </a:lnTo>
                  <a:lnTo>
                    <a:pt x="42062" y="635482"/>
                  </a:lnTo>
                  <a:lnTo>
                    <a:pt x="39395" y="635482"/>
                  </a:lnTo>
                  <a:lnTo>
                    <a:pt x="33782" y="620433"/>
                  </a:lnTo>
                  <a:lnTo>
                    <a:pt x="33020" y="616559"/>
                  </a:lnTo>
                  <a:lnTo>
                    <a:pt x="32131" y="614019"/>
                  </a:lnTo>
                  <a:lnTo>
                    <a:pt x="37007" y="614019"/>
                  </a:lnTo>
                  <a:lnTo>
                    <a:pt x="46088" y="624370"/>
                  </a:lnTo>
                  <a:lnTo>
                    <a:pt x="46088" y="614083"/>
                  </a:lnTo>
                  <a:lnTo>
                    <a:pt x="45618" y="613435"/>
                  </a:lnTo>
                  <a:lnTo>
                    <a:pt x="47294" y="613219"/>
                  </a:lnTo>
                  <a:lnTo>
                    <a:pt x="48755" y="612749"/>
                  </a:lnTo>
                  <a:lnTo>
                    <a:pt x="50012" y="612013"/>
                  </a:lnTo>
                  <a:lnTo>
                    <a:pt x="50012" y="604647"/>
                  </a:lnTo>
                  <a:lnTo>
                    <a:pt x="48641" y="605536"/>
                  </a:lnTo>
                  <a:lnTo>
                    <a:pt x="47218" y="606120"/>
                  </a:lnTo>
                  <a:lnTo>
                    <a:pt x="44246" y="606717"/>
                  </a:lnTo>
                  <a:lnTo>
                    <a:pt x="40690" y="606882"/>
                  </a:lnTo>
                  <a:lnTo>
                    <a:pt x="24358" y="606882"/>
                  </a:lnTo>
                  <a:lnTo>
                    <a:pt x="22491" y="606983"/>
                  </a:lnTo>
                  <a:lnTo>
                    <a:pt x="13677" y="627354"/>
                  </a:lnTo>
                  <a:lnTo>
                    <a:pt x="14033" y="629831"/>
                  </a:lnTo>
                  <a:lnTo>
                    <a:pt x="24549" y="641807"/>
                  </a:lnTo>
                  <a:lnTo>
                    <a:pt x="25349" y="634898"/>
                  </a:lnTo>
                  <a:lnTo>
                    <a:pt x="22834" y="634136"/>
                  </a:lnTo>
                  <a:lnTo>
                    <a:pt x="21069" y="632968"/>
                  </a:lnTo>
                  <a:lnTo>
                    <a:pt x="19100" y="629831"/>
                  </a:lnTo>
                  <a:lnTo>
                    <a:pt x="18580" y="627354"/>
                  </a:lnTo>
                  <a:lnTo>
                    <a:pt x="18592" y="620433"/>
                  </a:lnTo>
                  <a:lnTo>
                    <a:pt x="19265" y="617778"/>
                  </a:lnTo>
                  <a:lnTo>
                    <a:pt x="21628" y="614641"/>
                  </a:lnTo>
                  <a:lnTo>
                    <a:pt x="23368" y="613981"/>
                  </a:lnTo>
                  <a:lnTo>
                    <a:pt x="26047" y="613981"/>
                  </a:lnTo>
                  <a:lnTo>
                    <a:pt x="27406" y="614019"/>
                  </a:lnTo>
                  <a:lnTo>
                    <a:pt x="28206" y="616712"/>
                  </a:lnTo>
                  <a:lnTo>
                    <a:pt x="28905" y="620903"/>
                  </a:lnTo>
                  <a:lnTo>
                    <a:pt x="29768" y="629412"/>
                  </a:lnTo>
                  <a:lnTo>
                    <a:pt x="30073" y="631494"/>
                  </a:lnTo>
                  <a:lnTo>
                    <a:pt x="38874" y="643013"/>
                  </a:lnTo>
                  <a:lnTo>
                    <a:pt x="43599" y="643013"/>
                  </a:lnTo>
                  <a:lnTo>
                    <a:pt x="46037" y="641794"/>
                  </a:lnTo>
                  <a:lnTo>
                    <a:pt x="49860" y="636866"/>
                  </a:lnTo>
                  <a:lnTo>
                    <a:pt x="50228" y="635482"/>
                  </a:lnTo>
                  <a:lnTo>
                    <a:pt x="50812" y="633349"/>
                  </a:lnTo>
                  <a:lnTo>
                    <a:pt x="50812" y="625995"/>
                  </a:lnTo>
                  <a:close/>
                </a:path>
                <a:path w="164465" h="881379">
                  <a:moveTo>
                    <a:pt x="50812" y="422262"/>
                  </a:moveTo>
                  <a:lnTo>
                    <a:pt x="49047" y="418363"/>
                  </a:lnTo>
                  <a:lnTo>
                    <a:pt x="45847" y="415950"/>
                  </a:lnTo>
                  <a:lnTo>
                    <a:pt x="45847" y="423595"/>
                  </a:lnTo>
                  <a:lnTo>
                    <a:pt x="45847" y="429717"/>
                  </a:lnTo>
                  <a:lnTo>
                    <a:pt x="44729" y="432384"/>
                  </a:lnTo>
                  <a:lnTo>
                    <a:pt x="42354" y="434835"/>
                  </a:lnTo>
                  <a:lnTo>
                    <a:pt x="40208" y="436943"/>
                  </a:lnTo>
                  <a:lnTo>
                    <a:pt x="36791" y="438061"/>
                  </a:lnTo>
                  <a:lnTo>
                    <a:pt x="27508" y="438061"/>
                  </a:lnTo>
                  <a:lnTo>
                    <a:pt x="24053" y="436943"/>
                  </a:lnTo>
                  <a:lnTo>
                    <a:pt x="21755" y="434721"/>
                  </a:lnTo>
                  <a:lnTo>
                    <a:pt x="19672" y="432828"/>
                  </a:lnTo>
                  <a:lnTo>
                    <a:pt x="18580" y="430161"/>
                  </a:lnTo>
                  <a:lnTo>
                    <a:pt x="18669" y="423595"/>
                  </a:lnTo>
                  <a:lnTo>
                    <a:pt x="19723" y="421043"/>
                  </a:lnTo>
                  <a:lnTo>
                    <a:pt x="22123" y="418807"/>
                  </a:lnTo>
                  <a:lnTo>
                    <a:pt x="24282" y="416699"/>
                  </a:lnTo>
                  <a:lnTo>
                    <a:pt x="27863" y="415582"/>
                  </a:lnTo>
                  <a:lnTo>
                    <a:pt x="37160" y="415582"/>
                  </a:lnTo>
                  <a:lnTo>
                    <a:pt x="40449" y="416699"/>
                  </a:lnTo>
                  <a:lnTo>
                    <a:pt x="42824" y="419036"/>
                  </a:lnTo>
                  <a:lnTo>
                    <a:pt x="44767" y="421043"/>
                  </a:lnTo>
                  <a:lnTo>
                    <a:pt x="45847" y="423595"/>
                  </a:lnTo>
                  <a:lnTo>
                    <a:pt x="45847" y="415950"/>
                  </a:lnTo>
                  <a:lnTo>
                    <a:pt x="45516" y="415696"/>
                  </a:lnTo>
                  <a:lnTo>
                    <a:pt x="50012" y="415696"/>
                  </a:lnTo>
                  <a:lnTo>
                    <a:pt x="50012" y="409130"/>
                  </a:lnTo>
                  <a:lnTo>
                    <a:pt x="838" y="409130"/>
                  </a:lnTo>
                  <a:lnTo>
                    <a:pt x="838" y="416140"/>
                  </a:lnTo>
                  <a:lnTo>
                    <a:pt x="18478" y="416140"/>
                  </a:lnTo>
                  <a:lnTo>
                    <a:pt x="17030" y="417372"/>
                  </a:lnTo>
                  <a:lnTo>
                    <a:pt x="15836" y="419036"/>
                  </a:lnTo>
                  <a:lnTo>
                    <a:pt x="14884" y="421043"/>
                  </a:lnTo>
                  <a:lnTo>
                    <a:pt x="14033" y="422935"/>
                  </a:lnTo>
                  <a:lnTo>
                    <a:pt x="13576" y="425157"/>
                  </a:lnTo>
                  <a:lnTo>
                    <a:pt x="13576" y="431165"/>
                  </a:lnTo>
                  <a:lnTo>
                    <a:pt x="14363" y="434162"/>
                  </a:lnTo>
                  <a:lnTo>
                    <a:pt x="17437" y="439737"/>
                  </a:lnTo>
                  <a:lnTo>
                    <a:pt x="19659" y="441845"/>
                  </a:lnTo>
                  <a:lnTo>
                    <a:pt x="22555" y="443179"/>
                  </a:lnTo>
                  <a:lnTo>
                    <a:pt x="25450" y="444627"/>
                  </a:lnTo>
                  <a:lnTo>
                    <a:pt x="28676" y="445300"/>
                  </a:lnTo>
                  <a:lnTo>
                    <a:pt x="35877" y="445300"/>
                  </a:lnTo>
                  <a:lnTo>
                    <a:pt x="39103" y="444512"/>
                  </a:lnTo>
                  <a:lnTo>
                    <a:pt x="41910" y="442963"/>
                  </a:lnTo>
                  <a:lnTo>
                    <a:pt x="44716" y="441515"/>
                  </a:lnTo>
                  <a:lnTo>
                    <a:pt x="46901" y="439280"/>
                  </a:lnTo>
                  <a:lnTo>
                    <a:pt x="47586" y="438061"/>
                  </a:lnTo>
                  <a:lnTo>
                    <a:pt x="50025" y="433717"/>
                  </a:lnTo>
                  <a:lnTo>
                    <a:pt x="50698" y="431165"/>
                  </a:lnTo>
                  <a:lnTo>
                    <a:pt x="50812" y="422262"/>
                  </a:lnTo>
                  <a:close/>
                </a:path>
                <a:path w="164465" h="881379">
                  <a:moveTo>
                    <a:pt x="50812" y="360057"/>
                  </a:moveTo>
                  <a:lnTo>
                    <a:pt x="41554" y="346494"/>
                  </a:lnTo>
                  <a:lnTo>
                    <a:pt x="37490" y="346494"/>
                  </a:lnTo>
                  <a:lnTo>
                    <a:pt x="35763" y="347040"/>
                  </a:lnTo>
                  <a:lnTo>
                    <a:pt x="34378" y="348272"/>
                  </a:lnTo>
                  <a:lnTo>
                    <a:pt x="32994" y="349377"/>
                  </a:lnTo>
                  <a:lnTo>
                    <a:pt x="31927" y="350939"/>
                  </a:lnTo>
                  <a:lnTo>
                    <a:pt x="30480" y="354838"/>
                  </a:lnTo>
                  <a:lnTo>
                    <a:pt x="29489" y="358508"/>
                  </a:lnTo>
                  <a:lnTo>
                    <a:pt x="27609" y="366737"/>
                  </a:lnTo>
                  <a:lnTo>
                    <a:pt x="27114" y="368744"/>
                  </a:lnTo>
                  <a:lnTo>
                    <a:pt x="26441" y="370751"/>
                  </a:lnTo>
                  <a:lnTo>
                    <a:pt x="25908" y="371741"/>
                  </a:lnTo>
                  <a:lnTo>
                    <a:pt x="24625" y="372859"/>
                  </a:lnTo>
                  <a:lnTo>
                    <a:pt x="23926" y="373087"/>
                  </a:lnTo>
                  <a:lnTo>
                    <a:pt x="21907" y="373087"/>
                  </a:lnTo>
                  <a:lnTo>
                    <a:pt x="20840" y="372414"/>
                  </a:lnTo>
                  <a:lnTo>
                    <a:pt x="19926" y="371081"/>
                  </a:lnTo>
                  <a:lnTo>
                    <a:pt x="19011" y="369633"/>
                  </a:lnTo>
                  <a:lnTo>
                    <a:pt x="18542" y="367411"/>
                  </a:lnTo>
                  <a:lnTo>
                    <a:pt x="18542" y="361403"/>
                  </a:lnTo>
                  <a:lnTo>
                    <a:pt x="24384" y="355053"/>
                  </a:lnTo>
                  <a:lnTo>
                    <a:pt x="23571" y="348043"/>
                  </a:lnTo>
                  <a:lnTo>
                    <a:pt x="13652" y="367411"/>
                  </a:lnTo>
                  <a:lnTo>
                    <a:pt x="13754" y="368300"/>
                  </a:lnTo>
                  <a:lnTo>
                    <a:pt x="19431" y="378650"/>
                  </a:lnTo>
                  <a:lnTo>
                    <a:pt x="20789" y="379539"/>
                  </a:lnTo>
                  <a:lnTo>
                    <a:pt x="22263" y="379984"/>
                  </a:lnTo>
                  <a:lnTo>
                    <a:pt x="25590" y="379984"/>
                  </a:lnTo>
                  <a:lnTo>
                    <a:pt x="35750" y="359283"/>
                  </a:lnTo>
                  <a:lnTo>
                    <a:pt x="36423" y="356831"/>
                  </a:lnTo>
                  <a:lnTo>
                    <a:pt x="36969" y="355841"/>
                  </a:lnTo>
                  <a:lnTo>
                    <a:pt x="37744" y="354495"/>
                  </a:lnTo>
                  <a:lnTo>
                    <a:pt x="38823" y="353834"/>
                  </a:lnTo>
                  <a:lnTo>
                    <a:pt x="41694" y="353834"/>
                  </a:lnTo>
                  <a:lnTo>
                    <a:pt x="43027" y="354609"/>
                  </a:lnTo>
                  <a:lnTo>
                    <a:pt x="45288" y="357733"/>
                  </a:lnTo>
                  <a:lnTo>
                    <a:pt x="45821" y="360057"/>
                  </a:lnTo>
                  <a:lnTo>
                    <a:pt x="45821" y="366737"/>
                  </a:lnTo>
                  <a:lnTo>
                    <a:pt x="45212" y="369074"/>
                  </a:lnTo>
                  <a:lnTo>
                    <a:pt x="42659" y="372643"/>
                  </a:lnTo>
                  <a:lnTo>
                    <a:pt x="40830" y="373748"/>
                  </a:lnTo>
                  <a:lnTo>
                    <a:pt x="38442" y="374192"/>
                  </a:lnTo>
                  <a:lnTo>
                    <a:pt x="39382" y="381088"/>
                  </a:lnTo>
                  <a:lnTo>
                    <a:pt x="50736" y="369074"/>
                  </a:lnTo>
                  <a:lnTo>
                    <a:pt x="50812" y="360057"/>
                  </a:lnTo>
                  <a:close/>
                </a:path>
                <a:path w="164465" h="881379">
                  <a:moveTo>
                    <a:pt x="50812" y="254800"/>
                  </a:moveTo>
                  <a:lnTo>
                    <a:pt x="50723" y="244678"/>
                  </a:lnTo>
                  <a:lnTo>
                    <a:pt x="49149" y="240677"/>
                  </a:lnTo>
                  <a:lnTo>
                    <a:pt x="47688" y="239115"/>
                  </a:lnTo>
                  <a:lnTo>
                    <a:pt x="45847" y="237147"/>
                  </a:lnTo>
                  <a:lnTo>
                    <a:pt x="45847" y="254254"/>
                  </a:lnTo>
                  <a:lnTo>
                    <a:pt x="44297" y="257251"/>
                  </a:lnTo>
                  <a:lnTo>
                    <a:pt x="41186" y="259473"/>
                  </a:lnTo>
                  <a:lnTo>
                    <a:pt x="39281" y="260807"/>
                  </a:lnTo>
                  <a:lnTo>
                    <a:pt x="36207" y="261480"/>
                  </a:lnTo>
                  <a:lnTo>
                    <a:pt x="27597" y="261480"/>
                  </a:lnTo>
                  <a:lnTo>
                    <a:pt x="24282" y="260362"/>
                  </a:lnTo>
                  <a:lnTo>
                    <a:pt x="19697" y="255917"/>
                  </a:lnTo>
                  <a:lnTo>
                    <a:pt x="18542" y="253250"/>
                  </a:lnTo>
                  <a:lnTo>
                    <a:pt x="18630" y="246900"/>
                  </a:lnTo>
                  <a:lnTo>
                    <a:pt x="19659" y="244462"/>
                  </a:lnTo>
                  <a:lnTo>
                    <a:pt x="21869" y="242341"/>
                  </a:lnTo>
                  <a:lnTo>
                    <a:pt x="24079" y="240118"/>
                  </a:lnTo>
                  <a:lnTo>
                    <a:pt x="27508" y="239115"/>
                  </a:lnTo>
                  <a:lnTo>
                    <a:pt x="36703" y="239115"/>
                  </a:lnTo>
                  <a:lnTo>
                    <a:pt x="40119" y="240233"/>
                  </a:lnTo>
                  <a:lnTo>
                    <a:pt x="44704" y="244678"/>
                  </a:lnTo>
                  <a:lnTo>
                    <a:pt x="45745" y="247129"/>
                  </a:lnTo>
                  <a:lnTo>
                    <a:pt x="45847" y="254254"/>
                  </a:lnTo>
                  <a:lnTo>
                    <a:pt x="45847" y="237147"/>
                  </a:lnTo>
                  <a:lnTo>
                    <a:pt x="42494" y="233667"/>
                  </a:lnTo>
                  <a:lnTo>
                    <a:pt x="37757" y="231889"/>
                  </a:lnTo>
                  <a:lnTo>
                    <a:pt x="29095" y="231889"/>
                  </a:lnTo>
                  <a:lnTo>
                    <a:pt x="13576" y="246900"/>
                  </a:lnTo>
                  <a:lnTo>
                    <a:pt x="13627" y="254254"/>
                  </a:lnTo>
                  <a:lnTo>
                    <a:pt x="15189" y="257924"/>
                  </a:lnTo>
                  <a:lnTo>
                    <a:pt x="18376" y="260921"/>
                  </a:lnTo>
                  <a:lnTo>
                    <a:pt x="838" y="260921"/>
                  </a:lnTo>
                  <a:lnTo>
                    <a:pt x="838" y="268046"/>
                  </a:lnTo>
                  <a:lnTo>
                    <a:pt x="50012" y="268046"/>
                  </a:lnTo>
                  <a:lnTo>
                    <a:pt x="50012" y="261480"/>
                  </a:lnTo>
                  <a:lnTo>
                    <a:pt x="45554" y="261480"/>
                  </a:lnTo>
                  <a:lnTo>
                    <a:pt x="49060" y="258699"/>
                  </a:lnTo>
                  <a:lnTo>
                    <a:pt x="50812" y="254800"/>
                  </a:lnTo>
                  <a:close/>
                </a:path>
                <a:path w="164465" h="881379">
                  <a:moveTo>
                    <a:pt x="50812" y="202285"/>
                  </a:moveTo>
                  <a:lnTo>
                    <a:pt x="48806" y="197840"/>
                  </a:lnTo>
                  <a:lnTo>
                    <a:pt x="44780" y="194614"/>
                  </a:lnTo>
                  <a:lnTo>
                    <a:pt x="50012" y="194614"/>
                  </a:lnTo>
                  <a:lnTo>
                    <a:pt x="50012" y="188264"/>
                  </a:lnTo>
                  <a:lnTo>
                    <a:pt x="14389" y="188264"/>
                  </a:lnTo>
                  <a:lnTo>
                    <a:pt x="14389" y="195389"/>
                  </a:lnTo>
                  <a:lnTo>
                    <a:pt x="36512" y="195389"/>
                  </a:lnTo>
                  <a:lnTo>
                    <a:pt x="38836" y="195719"/>
                  </a:lnTo>
                  <a:lnTo>
                    <a:pt x="42037" y="197281"/>
                  </a:lnTo>
                  <a:lnTo>
                    <a:pt x="43294" y="198615"/>
                  </a:lnTo>
                  <a:lnTo>
                    <a:pt x="44221" y="200507"/>
                  </a:lnTo>
                  <a:lnTo>
                    <a:pt x="45148" y="202285"/>
                  </a:lnTo>
                  <a:lnTo>
                    <a:pt x="45618" y="204292"/>
                  </a:lnTo>
                  <a:lnTo>
                    <a:pt x="45618" y="208521"/>
                  </a:lnTo>
                  <a:lnTo>
                    <a:pt x="37299" y="214972"/>
                  </a:lnTo>
                  <a:lnTo>
                    <a:pt x="14389" y="214972"/>
                  </a:lnTo>
                  <a:lnTo>
                    <a:pt x="14389" y="222097"/>
                  </a:lnTo>
                  <a:lnTo>
                    <a:pt x="39027" y="222097"/>
                  </a:lnTo>
                  <a:lnTo>
                    <a:pt x="40906" y="221983"/>
                  </a:lnTo>
                  <a:lnTo>
                    <a:pt x="42087" y="221653"/>
                  </a:lnTo>
                  <a:lnTo>
                    <a:pt x="43853" y="221195"/>
                  </a:lnTo>
                  <a:lnTo>
                    <a:pt x="45351" y="220535"/>
                  </a:lnTo>
                  <a:lnTo>
                    <a:pt x="46570" y="219417"/>
                  </a:lnTo>
                  <a:lnTo>
                    <a:pt x="47790" y="218414"/>
                  </a:lnTo>
                  <a:lnTo>
                    <a:pt x="48806" y="216865"/>
                  </a:lnTo>
                  <a:lnTo>
                    <a:pt x="50406" y="212636"/>
                  </a:lnTo>
                  <a:lnTo>
                    <a:pt x="50812" y="210299"/>
                  </a:lnTo>
                  <a:lnTo>
                    <a:pt x="50812" y="202285"/>
                  </a:lnTo>
                  <a:close/>
                </a:path>
                <a:path w="164465" h="881379">
                  <a:moveTo>
                    <a:pt x="50812" y="113944"/>
                  </a:moveTo>
                  <a:lnTo>
                    <a:pt x="45847" y="102958"/>
                  </a:lnTo>
                  <a:lnTo>
                    <a:pt x="45847" y="121056"/>
                  </a:lnTo>
                  <a:lnTo>
                    <a:pt x="44716" y="124066"/>
                  </a:lnTo>
                  <a:lnTo>
                    <a:pt x="40182" y="128739"/>
                  </a:lnTo>
                  <a:lnTo>
                    <a:pt x="36766" y="129857"/>
                  </a:lnTo>
                  <a:lnTo>
                    <a:pt x="27635" y="129857"/>
                  </a:lnTo>
                  <a:lnTo>
                    <a:pt x="24231" y="128739"/>
                  </a:lnTo>
                  <a:lnTo>
                    <a:pt x="19710" y="124066"/>
                  </a:lnTo>
                  <a:lnTo>
                    <a:pt x="18580" y="121056"/>
                  </a:lnTo>
                  <a:lnTo>
                    <a:pt x="18618" y="113944"/>
                  </a:lnTo>
                  <a:lnTo>
                    <a:pt x="19710" y="111163"/>
                  </a:lnTo>
                  <a:lnTo>
                    <a:pt x="24257" y="106489"/>
                  </a:lnTo>
                  <a:lnTo>
                    <a:pt x="27597" y="105371"/>
                  </a:lnTo>
                  <a:lnTo>
                    <a:pt x="36664" y="105371"/>
                  </a:lnTo>
                  <a:lnTo>
                    <a:pt x="40144" y="106489"/>
                  </a:lnTo>
                  <a:lnTo>
                    <a:pt x="44704" y="111163"/>
                  </a:lnTo>
                  <a:lnTo>
                    <a:pt x="45808" y="113944"/>
                  </a:lnTo>
                  <a:lnTo>
                    <a:pt x="45847" y="121056"/>
                  </a:lnTo>
                  <a:lnTo>
                    <a:pt x="45847" y="102958"/>
                  </a:lnTo>
                  <a:lnTo>
                    <a:pt x="45148" y="102146"/>
                  </a:lnTo>
                  <a:lnTo>
                    <a:pt x="42506" y="100482"/>
                  </a:lnTo>
                  <a:lnTo>
                    <a:pt x="39878" y="98920"/>
                  </a:lnTo>
                  <a:lnTo>
                    <a:pt x="36283" y="98031"/>
                  </a:lnTo>
                  <a:lnTo>
                    <a:pt x="26035" y="98031"/>
                  </a:lnTo>
                  <a:lnTo>
                    <a:pt x="21602" y="99923"/>
                  </a:lnTo>
                  <a:lnTo>
                    <a:pt x="18402" y="103479"/>
                  </a:lnTo>
                  <a:lnTo>
                    <a:pt x="15189" y="107149"/>
                  </a:lnTo>
                  <a:lnTo>
                    <a:pt x="13576" y="111823"/>
                  </a:lnTo>
                  <a:lnTo>
                    <a:pt x="13576" y="122732"/>
                  </a:lnTo>
                  <a:lnTo>
                    <a:pt x="14897" y="127076"/>
                  </a:lnTo>
                  <a:lnTo>
                    <a:pt x="17538" y="130746"/>
                  </a:lnTo>
                  <a:lnTo>
                    <a:pt x="20713" y="134975"/>
                  </a:lnTo>
                  <a:lnTo>
                    <a:pt x="25603" y="137083"/>
                  </a:lnTo>
                  <a:lnTo>
                    <a:pt x="38214" y="137083"/>
                  </a:lnTo>
                  <a:lnTo>
                    <a:pt x="42824" y="135305"/>
                  </a:lnTo>
                  <a:lnTo>
                    <a:pt x="47713" y="129857"/>
                  </a:lnTo>
                  <a:lnTo>
                    <a:pt x="49212" y="128181"/>
                  </a:lnTo>
                  <a:lnTo>
                    <a:pt x="50812" y="123393"/>
                  </a:lnTo>
                  <a:lnTo>
                    <a:pt x="50812" y="113944"/>
                  </a:lnTo>
                  <a:close/>
                </a:path>
                <a:path w="164465" h="881379">
                  <a:moveTo>
                    <a:pt x="50850" y="848080"/>
                  </a:moveTo>
                  <a:lnTo>
                    <a:pt x="49441" y="843013"/>
                  </a:lnTo>
                  <a:lnTo>
                    <a:pt x="43827" y="834720"/>
                  </a:lnTo>
                  <a:lnTo>
                    <a:pt x="39763" y="831850"/>
                  </a:lnTo>
                  <a:lnTo>
                    <a:pt x="34417" y="830249"/>
                  </a:lnTo>
                  <a:lnTo>
                    <a:pt x="32766" y="837869"/>
                  </a:lnTo>
                  <a:lnTo>
                    <a:pt x="36906" y="838911"/>
                  </a:lnTo>
                  <a:lnTo>
                    <a:pt x="40030" y="840917"/>
                  </a:lnTo>
                  <a:lnTo>
                    <a:pt x="44234" y="846823"/>
                  </a:lnTo>
                  <a:lnTo>
                    <a:pt x="45224" y="850265"/>
                  </a:lnTo>
                  <a:lnTo>
                    <a:pt x="45199" y="858532"/>
                  </a:lnTo>
                  <a:lnTo>
                    <a:pt x="29210" y="873264"/>
                  </a:lnTo>
                  <a:lnTo>
                    <a:pt x="21780" y="873264"/>
                  </a:lnTo>
                  <a:lnTo>
                    <a:pt x="5562" y="850265"/>
                  </a:lnTo>
                  <a:lnTo>
                    <a:pt x="6375" y="847064"/>
                  </a:lnTo>
                  <a:lnTo>
                    <a:pt x="9652" y="841997"/>
                  </a:lnTo>
                  <a:lnTo>
                    <a:pt x="12255" y="840066"/>
                  </a:lnTo>
                  <a:lnTo>
                    <a:pt x="15836" y="838720"/>
                  </a:lnTo>
                  <a:lnTo>
                    <a:pt x="14325" y="831240"/>
                  </a:lnTo>
                  <a:lnTo>
                    <a:pt x="0" y="859028"/>
                  </a:lnTo>
                  <a:lnTo>
                    <a:pt x="990" y="863688"/>
                  </a:lnTo>
                  <a:lnTo>
                    <a:pt x="4940" y="872121"/>
                  </a:lnTo>
                  <a:lnTo>
                    <a:pt x="7848" y="875385"/>
                  </a:lnTo>
                  <a:lnTo>
                    <a:pt x="15468" y="879957"/>
                  </a:lnTo>
                  <a:lnTo>
                    <a:pt x="19926" y="881113"/>
                  </a:lnTo>
                  <a:lnTo>
                    <a:pt x="29743" y="881113"/>
                  </a:lnTo>
                  <a:lnTo>
                    <a:pt x="34137" y="880097"/>
                  </a:lnTo>
                  <a:lnTo>
                    <a:pt x="42329" y="876046"/>
                  </a:lnTo>
                  <a:lnTo>
                    <a:pt x="45262" y="873264"/>
                  </a:lnTo>
                  <a:lnTo>
                    <a:pt x="45453" y="873086"/>
                  </a:lnTo>
                  <a:lnTo>
                    <a:pt x="49771" y="865314"/>
                  </a:lnTo>
                  <a:lnTo>
                    <a:pt x="50850" y="860272"/>
                  </a:lnTo>
                  <a:lnTo>
                    <a:pt x="50850" y="848080"/>
                  </a:lnTo>
                  <a:close/>
                </a:path>
                <a:path w="164465" h="881379">
                  <a:moveTo>
                    <a:pt x="164185" y="0"/>
                  </a:moveTo>
                  <a:lnTo>
                    <a:pt x="160299" y="0"/>
                  </a:lnTo>
                  <a:lnTo>
                    <a:pt x="159232" y="2451"/>
                  </a:lnTo>
                  <a:lnTo>
                    <a:pt x="157454" y="5003"/>
                  </a:lnTo>
                  <a:lnTo>
                    <a:pt x="152400" y="10350"/>
                  </a:lnTo>
                  <a:lnTo>
                    <a:pt x="149440" y="12573"/>
                  </a:lnTo>
                  <a:lnTo>
                    <a:pt x="146062" y="14351"/>
                  </a:lnTo>
                  <a:lnTo>
                    <a:pt x="146062" y="21259"/>
                  </a:lnTo>
                  <a:lnTo>
                    <a:pt x="158140" y="12687"/>
                  </a:lnTo>
                  <a:lnTo>
                    <a:pt x="158140" y="57746"/>
                  </a:lnTo>
                  <a:lnTo>
                    <a:pt x="164185" y="57746"/>
                  </a:lnTo>
                  <a:lnTo>
                    <a:pt x="164185" y="0"/>
                  </a:lnTo>
                  <a:close/>
                </a:path>
              </a:pathLst>
            </a:custGeom>
            <a:solidFill>
              <a:srgbClr val="000000"/>
            </a:solidFill>
          </p:spPr>
          <p:txBody>
            <a:bodyPr wrap="square" lIns="0" tIns="0" rIns="0" bIns="0" rtlCol="0"/>
            <a:lstStyle/>
            <a:p>
              <a:endParaRPr/>
            </a:p>
          </p:txBody>
        </p:sp>
        <p:sp>
          <p:nvSpPr>
            <p:cNvPr id="200" name="object 200"/>
            <p:cNvSpPr/>
            <p:nvPr/>
          </p:nvSpPr>
          <p:spPr>
            <a:xfrm>
              <a:off x="6610917" y="4776148"/>
              <a:ext cx="840105" cy="33655"/>
            </a:xfrm>
            <a:custGeom>
              <a:avLst/>
              <a:gdLst/>
              <a:ahLst/>
              <a:cxnLst/>
              <a:rect l="l" t="t" r="r" b="b"/>
              <a:pathLst>
                <a:path w="840104" h="33654">
                  <a:moveTo>
                    <a:pt x="0" y="0"/>
                  </a:moveTo>
                  <a:lnTo>
                    <a:pt x="839505" y="0"/>
                  </a:lnTo>
                </a:path>
                <a:path w="840104" h="33654">
                  <a:moveTo>
                    <a:pt x="45240" y="0"/>
                  </a:moveTo>
                  <a:lnTo>
                    <a:pt x="45240" y="33402"/>
                  </a:lnTo>
                </a:path>
              </a:pathLst>
            </a:custGeom>
            <a:ln w="4456">
              <a:solidFill>
                <a:srgbClr val="000000"/>
              </a:solidFill>
            </a:ln>
          </p:spPr>
          <p:txBody>
            <a:bodyPr wrap="square" lIns="0" tIns="0" rIns="0" bIns="0" rtlCol="0"/>
            <a:lstStyle/>
            <a:p>
              <a:endParaRPr/>
            </a:p>
          </p:txBody>
        </p:sp>
        <p:sp>
          <p:nvSpPr>
            <p:cNvPr id="201" name="object 201"/>
            <p:cNvSpPr/>
            <p:nvPr/>
          </p:nvSpPr>
          <p:spPr>
            <a:xfrm>
              <a:off x="6639029" y="4841250"/>
              <a:ext cx="32384" cy="59055"/>
            </a:xfrm>
            <a:custGeom>
              <a:avLst/>
              <a:gdLst/>
              <a:ahLst/>
              <a:cxnLst/>
              <a:rect l="l" t="t" r="r" b="b"/>
              <a:pathLst>
                <a:path w="32384" h="59054">
                  <a:moveTo>
                    <a:pt x="18668" y="0"/>
                  </a:moveTo>
                  <a:lnTo>
                    <a:pt x="12458" y="0"/>
                  </a:lnTo>
                  <a:lnTo>
                    <a:pt x="9481" y="1123"/>
                  </a:lnTo>
                  <a:lnTo>
                    <a:pt x="4764" y="5619"/>
                  </a:lnTo>
                  <a:lnTo>
                    <a:pt x="2986" y="8823"/>
                  </a:lnTo>
                  <a:lnTo>
                    <a:pt x="599" y="17112"/>
                  </a:lnTo>
                  <a:lnTo>
                    <a:pt x="0" y="22587"/>
                  </a:lnTo>
                  <a:lnTo>
                    <a:pt x="0" y="40200"/>
                  </a:lnTo>
                  <a:lnTo>
                    <a:pt x="1616" y="47989"/>
                  </a:lnTo>
                  <a:lnTo>
                    <a:pt x="7570" y="56757"/>
                  </a:lnTo>
                  <a:lnTo>
                    <a:pt x="11288" y="58749"/>
                  </a:lnTo>
                  <a:lnTo>
                    <a:pt x="19629" y="58749"/>
                  </a:lnTo>
                  <a:lnTo>
                    <a:pt x="22615" y="57614"/>
                  </a:lnTo>
                  <a:lnTo>
                    <a:pt x="27332" y="53085"/>
                  </a:lnTo>
                  <a:lnTo>
                    <a:pt x="27412" y="52941"/>
                  </a:lnTo>
                  <a:lnTo>
                    <a:pt x="13257" y="52941"/>
                  </a:lnTo>
                  <a:lnTo>
                    <a:pt x="10927" y="51372"/>
                  </a:lnTo>
                  <a:lnTo>
                    <a:pt x="7151" y="45118"/>
                  </a:lnTo>
                  <a:lnTo>
                    <a:pt x="6200" y="38832"/>
                  </a:lnTo>
                  <a:lnTo>
                    <a:pt x="6206" y="19916"/>
                  </a:lnTo>
                  <a:lnTo>
                    <a:pt x="7246" y="13474"/>
                  </a:lnTo>
                  <a:lnTo>
                    <a:pt x="9320" y="9969"/>
                  </a:lnTo>
                  <a:lnTo>
                    <a:pt x="10974" y="7221"/>
                  </a:lnTo>
                  <a:lnTo>
                    <a:pt x="13190" y="5841"/>
                  </a:lnTo>
                  <a:lnTo>
                    <a:pt x="27134" y="5841"/>
                  </a:lnTo>
                  <a:lnTo>
                    <a:pt x="26609" y="4895"/>
                  </a:lnTo>
                  <a:lnTo>
                    <a:pt x="24964" y="3104"/>
                  </a:lnTo>
                  <a:lnTo>
                    <a:pt x="20989" y="623"/>
                  </a:lnTo>
                  <a:lnTo>
                    <a:pt x="18668" y="0"/>
                  </a:lnTo>
                  <a:close/>
                </a:path>
                <a:path w="32384" h="59054">
                  <a:moveTo>
                    <a:pt x="27134" y="5841"/>
                  </a:moveTo>
                  <a:lnTo>
                    <a:pt x="18782" y="5841"/>
                  </a:lnTo>
                  <a:lnTo>
                    <a:pt x="21131" y="7399"/>
                  </a:lnTo>
                  <a:lnTo>
                    <a:pt x="24917" y="13630"/>
                  </a:lnTo>
                  <a:lnTo>
                    <a:pt x="25745" y="19160"/>
                  </a:lnTo>
                  <a:lnTo>
                    <a:pt x="25855" y="38832"/>
                  </a:lnTo>
                  <a:lnTo>
                    <a:pt x="24917" y="45085"/>
                  </a:lnTo>
                  <a:lnTo>
                    <a:pt x="21131" y="51372"/>
                  </a:lnTo>
                  <a:lnTo>
                    <a:pt x="18801" y="52941"/>
                  </a:lnTo>
                  <a:lnTo>
                    <a:pt x="27412" y="52941"/>
                  </a:lnTo>
                  <a:lnTo>
                    <a:pt x="29101" y="49881"/>
                  </a:lnTo>
                  <a:lnTo>
                    <a:pt x="31469" y="41591"/>
                  </a:lnTo>
                  <a:lnTo>
                    <a:pt x="32068" y="36139"/>
                  </a:lnTo>
                  <a:lnTo>
                    <a:pt x="31978" y="22587"/>
                  </a:lnTo>
                  <a:lnTo>
                    <a:pt x="31697" y="19160"/>
                  </a:lnTo>
                  <a:lnTo>
                    <a:pt x="30223" y="12428"/>
                  </a:lnTo>
                  <a:lnTo>
                    <a:pt x="29206" y="9580"/>
                  </a:lnTo>
                  <a:lnTo>
                    <a:pt x="27134" y="5841"/>
                  </a:lnTo>
                  <a:close/>
                </a:path>
              </a:pathLst>
            </a:custGeom>
            <a:solidFill>
              <a:srgbClr val="000000"/>
            </a:solidFill>
          </p:spPr>
          <p:txBody>
            <a:bodyPr wrap="square" lIns="0" tIns="0" rIns="0" bIns="0" rtlCol="0"/>
            <a:lstStyle/>
            <a:p>
              <a:endParaRPr/>
            </a:p>
          </p:txBody>
        </p:sp>
        <p:sp>
          <p:nvSpPr>
            <p:cNvPr id="202" name="object 202"/>
            <p:cNvSpPr/>
            <p:nvPr/>
          </p:nvSpPr>
          <p:spPr>
            <a:xfrm>
              <a:off x="6805860"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03" name="object 203"/>
            <p:cNvSpPr/>
            <p:nvPr/>
          </p:nvSpPr>
          <p:spPr>
            <a:xfrm>
              <a:off x="6782417" y="4841250"/>
              <a:ext cx="48260" cy="57785"/>
            </a:xfrm>
            <a:custGeom>
              <a:avLst/>
              <a:gdLst/>
              <a:ahLst/>
              <a:cxnLst/>
              <a:rect l="l" t="t" r="r" b="b"/>
              <a:pathLst>
                <a:path w="48259" h="57785">
                  <a:moveTo>
                    <a:pt x="6875" y="49725"/>
                  </a:moveTo>
                  <a:lnTo>
                    <a:pt x="0" y="49725"/>
                  </a:lnTo>
                  <a:lnTo>
                    <a:pt x="0" y="57770"/>
                  </a:lnTo>
                  <a:lnTo>
                    <a:pt x="6875" y="57770"/>
                  </a:lnTo>
                  <a:lnTo>
                    <a:pt x="6875" y="49725"/>
                  </a:lnTo>
                  <a:close/>
                </a:path>
                <a:path w="48259" h="57785">
                  <a:moveTo>
                    <a:pt x="44926" y="5841"/>
                  </a:moveTo>
                  <a:lnTo>
                    <a:pt x="35216" y="5841"/>
                  </a:lnTo>
                  <a:lnTo>
                    <a:pt x="37451" y="6809"/>
                  </a:lnTo>
                  <a:lnTo>
                    <a:pt x="40875" y="10648"/>
                  </a:lnTo>
                  <a:lnTo>
                    <a:pt x="41731" y="13018"/>
                  </a:lnTo>
                  <a:lnTo>
                    <a:pt x="41731" y="18481"/>
                  </a:lnTo>
                  <a:lnTo>
                    <a:pt x="40789" y="21318"/>
                  </a:lnTo>
                  <a:lnTo>
                    <a:pt x="37013" y="27327"/>
                  </a:lnTo>
                  <a:lnTo>
                    <a:pt x="33419" y="31366"/>
                  </a:lnTo>
                  <a:lnTo>
                    <a:pt x="24631" y="39789"/>
                  </a:lnTo>
                  <a:lnTo>
                    <a:pt x="21997" y="42693"/>
                  </a:lnTo>
                  <a:lnTo>
                    <a:pt x="18354" y="47722"/>
                  </a:lnTo>
                  <a:lnTo>
                    <a:pt x="17033" y="50270"/>
                  </a:lnTo>
                  <a:lnTo>
                    <a:pt x="16205" y="52863"/>
                  </a:lnTo>
                  <a:lnTo>
                    <a:pt x="15682" y="54432"/>
                  </a:lnTo>
                  <a:lnTo>
                    <a:pt x="15454" y="56067"/>
                  </a:lnTo>
                  <a:lnTo>
                    <a:pt x="15492" y="57770"/>
                  </a:lnTo>
                  <a:lnTo>
                    <a:pt x="47998" y="57770"/>
                  </a:lnTo>
                  <a:lnTo>
                    <a:pt x="47998" y="50971"/>
                  </a:lnTo>
                  <a:lnTo>
                    <a:pt x="23880" y="50971"/>
                  </a:lnTo>
                  <a:lnTo>
                    <a:pt x="24555" y="49692"/>
                  </a:lnTo>
                  <a:lnTo>
                    <a:pt x="25402" y="48423"/>
                  </a:lnTo>
                  <a:lnTo>
                    <a:pt x="27456" y="45886"/>
                  </a:lnTo>
                  <a:lnTo>
                    <a:pt x="29786" y="43472"/>
                  </a:lnTo>
                  <a:lnTo>
                    <a:pt x="37746" y="35616"/>
                  </a:lnTo>
                  <a:lnTo>
                    <a:pt x="40846" y="32245"/>
                  </a:lnTo>
                  <a:lnTo>
                    <a:pt x="44597" y="27305"/>
                  </a:lnTo>
                  <a:lnTo>
                    <a:pt x="45915" y="24979"/>
                  </a:lnTo>
                  <a:lnTo>
                    <a:pt x="47532" y="20539"/>
                  </a:lnTo>
                  <a:lnTo>
                    <a:pt x="47894" y="18481"/>
                  </a:lnTo>
                  <a:lnTo>
                    <a:pt x="47851" y="11226"/>
                  </a:lnTo>
                  <a:lnTo>
                    <a:pt x="46553" y="7655"/>
                  </a:lnTo>
                  <a:lnTo>
                    <a:pt x="44926" y="5841"/>
                  </a:lnTo>
                  <a:close/>
                </a:path>
                <a:path w="48259" h="57785">
                  <a:moveTo>
                    <a:pt x="37318" y="0"/>
                  </a:moveTo>
                  <a:lnTo>
                    <a:pt x="27931" y="0"/>
                  </a:lnTo>
                  <a:lnTo>
                    <a:pt x="24203" y="1413"/>
                  </a:lnTo>
                  <a:lnTo>
                    <a:pt x="18659" y="7098"/>
                  </a:lnTo>
                  <a:lnTo>
                    <a:pt x="17169" y="10948"/>
                  </a:lnTo>
                  <a:lnTo>
                    <a:pt x="17043" y="11449"/>
                  </a:lnTo>
                  <a:lnTo>
                    <a:pt x="16633" y="16634"/>
                  </a:lnTo>
                  <a:lnTo>
                    <a:pt x="22843" y="17379"/>
                  </a:lnTo>
                  <a:lnTo>
                    <a:pt x="22862" y="13774"/>
                  </a:lnTo>
                  <a:lnTo>
                    <a:pt x="23747" y="10948"/>
                  </a:lnTo>
                  <a:lnTo>
                    <a:pt x="27237" y="6865"/>
                  </a:lnTo>
                  <a:lnTo>
                    <a:pt x="29558" y="5841"/>
                  </a:lnTo>
                  <a:lnTo>
                    <a:pt x="44926" y="5841"/>
                  </a:lnTo>
                  <a:lnTo>
                    <a:pt x="41056" y="1524"/>
                  </a:lnTo>
                  <a:lnTo>
                    <a:pt x="37318" y="0"/>
                  </a:lnTo>
                  <a:close/>
                </a:path>
              </a:pathLst>
            </a:custGeom>
            <a:solidFill>
              <a:srgbClr val="000000"/>
            </a:solidFill>
          </p:spPr>
          <p:txBody>
            <a:bodyPr wrap="square" lIns="0" tIns="0" rIns="0" bIns="0" rtlCol="0"/>
            <a:lstStyle/>
            <a:p>
              <a:endParaRPr/>
            </a:p>
          </p:txBody>
        </p:sp>
        <p:sp>
          <p:nvSpPr>
            <p:cNvPr id="204" name="object 204"/>
            <p:cNvSpPr/>
            <p:nvPr/>
          </p:nvSpPr>
          <p:spPr>
            <a:xfrm>
              <a:off x="6955723"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05" name="object 205"/>
            <p:cNvSpPr/>
            <p:nvPr/>
          </p:nvSpPr>
          <p:spPr>
            <a:xfrm>
              <a:off x="6932281" y="4841484"/>
              <a:ext cx="48895" cy="57785"/>
            </a:xfrm>
            <a:custGeom>
              <a:avLst/>
              <a:gdLst/>
              <a:ahLst/>
              <a:cxnLst/>
              <a:rect l="l" t="t" r="r" b="b"/>
              <a:pathLst>
                <a:path w="48895" h="57785">
                  <a:moveTo>
                    <a:pt x="6875" y="49491"/>
                  </a:moveTo>
                  <a:lnTo>
                    <a:pt x="0" y="49491"/>
                  </a:lnTo>
                  <a:lnTo>
                    <a:pt x="0" y="57536"/>
                  </a:lnTo>
                  <a:lnTo>
                    <a:pt x="6875" y="57536"/>
                  </a:lnTo>
                  <a:lnTo>
                    <a:pt x="6875" y="49491"/>
                  </a:lnTo>
                  <a:close/>
                </a:path>
                <a:path w="48895" h="57785">
                  <a:moveTo>
                    <a:pt x="41674" y="43761"/>
                  </a:moveTo>
                  <a:lnTo>
                    <a:pt x="35587" y="43761"/>
                  </a:lnTo>
                  <a:lnTo>
                    <a:pt x="35587" y="57536"/>
                  </a:lnTo>
                  <a:lnTo>
                    <a:pt x="41674" y="57536"/>
                  </a:lnTo>
                  <a:lnTo>
                    <a:pt x="41674" y="43761"/>
                  </a:lnTo>
                  <a:close/>
                </a:path>
                <a:path w="48895" h="57785">
                  <a:moveTo>
                    <a:pt x="41674" y="0"/>
                  </a:moveTo>
                  <a:lnTo>
                    <a:pt x="36728" y="0"/>
                  </a:lnTo>
                  <a:lnTo>
                    <a:pt x="14284" y="37285"/>
                  </a:lnTo>
                  <a:lnTo>
                    <a:pt x="14284" y="43761"/>
                  </a:lnTo>
                  <a:lnTo>
                    <a:pt x="48331" y="43761"/>
                  </a:lnTo>
                  <a:lnTo>
                    <a:pt x="48331" y="37285"/>
                  </a:lnTo>
                  <a:lnTo>
                    <a:pt x="20228" y="37285"/>
                  </a:lnTo>
                  <a:lnTo>
                    <a:pt x="35587" y="11338"/>
                  </a:lnTo>
                  <a:lnTo>
                    <a:pt x="41674" y="11338"/>
                  </a:lnTo>
                  <a:lnTo>
                    <a:pt x="41674" y="0"/>
                  </a:lnTo>
                  <a:close/>
                </a:path>
                <a:path w="48895" h="57785">
                  <a:moveTo>
                    <a:pt x="41674" y="11338"/>
                  </a:moveTo>
                  <a:lnTo>
                    <a:pt x="35587" y="11338"/>
                  </a:lnTo>
                  <a:lnTo>
                    <a:pt x="35587" y="37285"/>
                  </a:lnTo>
                  <a:lnTo>
                    <a:pt x="41674" y="37285"/>
                  </a:lnTo>
                  <a:lnTo>
                    <a:pt x="41674" y="11338"/>
                  </a:lnTo>
                  <a:close/>
                </a:path>
              </a:pathLst>
            </a:custGeom>
            <a:solidFill>
              <a:srgbClr val="000000"/>
            </a:solidFill>
          </p:spPr>
          <p:txBody>
            <a:bodyPr wrap="square" lIns="0" tIns="0" rIns="0" bIns="0" rtlCol="0"/>
            <a:lstStyle/>
            <a:p>
              <a:endParaRPr/>
            </a:p>
          </p:txBody>
        </p:sp>
        <p:sp>
          <p:nvSpPr>
            <p:cNvPr id="206" name="object 206"/>
            <p:cNvSpPr/>
            <p:nvPr/>
          </p:nvSpPr>
          <p:spPr>
            <a:xfrm>
              <a:off x="7105578"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07" name="object 207"/>
            <p:cNvSpPr/>
            <p:nvPr/>
          </p:nvSpPr>
          <p:spPr>
            <a:xfrm>
              <a:off x="7082182" y="4841250"/>
              <a:ext cx="48895" cy="59055"/>
            </a:xfrm>
            <a:custGeom>
              <a:avLst/>
              <a:gdLst/>
              <a:ahLst/>
              <a:cxnLst/>
              <a:rect l="l" t="t" r="r" b="b"/>
              <a:pathLst>
                <a:path w="48895" h="59054">
                  <a:moveTo>
                    <a:pt x="6847" y="49725"/>
                  </a:moveTo>
                  <a:lnTo>
                    <a:pt x="0" y="49725"/>
                  </a:lnTo>
                  <a:lnTo>
                    <a:pt x="0" y="57770"/>
                  </a:lnTo>
                  <a:lnTo>
                    <a:pt x="6847" y="57770"/>
                  </a:lnTo>
                  <a:lnTo>
                    <a:pt x="6847" y="49725"/>
                  </a:lnTo>
                  <a:close/>
                </a:path>
                <a:path w="48895" h="59054">
                  <a:moveTo>
                    <a:pt x="37470" y="0"/>
                  </a:moveTo>
                  <a:lnTo>
                    <a:pt x="28435" y="0"/>
                  </a:lnTo>
                  <a:lnTo>
                    <a:pt x="24251" y="2191"/>
                  </a:lnTo>
                  <a:lnTo>
                    <a:pt x="17689" y="11638"/>
                  </a:lnTo>
                  <a:lnTo>
                    <a:pt x="15977" y="19727"/>
                  </a:lnTo>
                  <a:lnTo>
                    <a:pt x="15977" y="40790"/>
                  </a:lnTo>
                  <a:lnTo>
                    <a:pt x="17499" y="47922"/>
                  </a:lnTo>
                  <a:lnTo>
                    <a:pt x="20805" y="52351"/>
                  </a:lnTo>
                  <a:lnTo>
                    <a:pt x="23870" y="56579"/>
                  </a:lnTo>
                  <a:lnTo>
                    <a:pt x="27960" y="58749"/>
                  </a:lnTo>
                  <a:lnTo>
                    <a:pt x="35949" y="58749"/>
                  </a:lnTo>
                  <a:lnTo>
                    <a:pt x="38611" y="57925"/>
                  </a:lnTo>
                  <a:lnTo>
                    <a:pt x="40989" y="56279"/>
                  </a:lnTo>
                  <a:lnTo>
                    <a:pt x="43272" y="54621"/>
                  </a:lnTo>
                  <a:lnTo>
                    <a:pt x="44553" y="52941"/>
                  </a:lnTo>
                  <a:lnTo>
                    <a:pt x="31193" y="52941"/>
                  </a:lnTo>
                  <a:lnTo>
                    <a:pt x="29482" y="52351"/>
                  </a:lnTo>
                  <a:lnTo>
                    <a:pt x="27960" y="51194"/>
                  </a:lnTo>
                  <a:lnTo>
                    <a:pt x="26343" y="50025"/>
                  </a:lnTo>
                  <a:lnTo>
                    <a:pt x="25107" y="48334"/>
                  </a:lnTo>
                  <a:lnTo>
                    <a:pt x="24227" y="46053"/>
                  </a:lnTo>
                  <a:lnTo>
                    <a:pt x="23300" y="43883"/>
                  </a:lnTo>
                  <a:lnTo>
                    <a:pt x="22919" y="41558"/>
                  </a:lnTo>
                  <a:lnTo>
                    <a:pt x="22919" y="35405"/>
                  </a:lnTo>
                  <a:lnTo>
                    <a:pt x="23870" y="32412"/>
                  </a:lnTo>
                  <a:lnTo>
                    <a:pt x="27453" y="28095"/>
                  </a:lnTo>
                  <a:lnTo>
                    <a:pt x="21968" y="28095"/>
                  </a:lnTo>
                  <a:lnTo>
                    <a:pt x="21990" y="22175"/>
                  </a:lnTo>
                  <a:lnTo>
                    <a:pt x="22539" y="17902"/>
                  </a:lnTo>
                  <a:lnTo>
                    <a:pt x="23680" y="14798"/>
                  </a:lnTo>
                  <a:lnTo>
                    <a:pt x="24726" y="11683"/>
                  </a:lnTo>
                  <a:lnTo>
                    <a:pt x="26248" y="9313"/>
                  </a:lnTo>
                  <a:lnTo>
                    <a:pt x="28150" y="7688"/>
                  </a:lnTo>
                  <a:lnTo>
                    <a:pt x="29577" y="6431"/>
                  </a:lnTo>
                  <a:lnTo>
                    <a:pt x="31288" y="5808"/>
                  </a:lnTo>
                  <a:lnTo>
                    <a:pt x="45033" y="5808"/>
                  </a:lnTo>
                  <a:lnTo>
                    <a:pt x="40609" y="1268"/>
                  </a:lnTo>
                  <a:lnTo>
                    <a:pt x="37470" y="0"/>
                  </a:lnTo>
                  <a:close/>
                </a:path>
                <a:path w="48895" h="59054">
                  <a:moveTo>
                    <a:pt x="45047" y="26681"/>
                  </a:moveTo>
                  <a:lnTo>
                    <a:pt x="35473" y="26681"/>
                  </a:lnTo>
                  <a:lnTo>
                    <a:pt x="37756" y="27827"/>
                  </a:lnTo>
                  <a:lnTo>
                    <a:pt x="41369" y="32412"/>
                  </a:lnTo>
                  <a:lnTo>
                    <a:pt x="42189" y="35405"/>
                  </a:lnTo>
                  <a:lnTo>
                    <a:pt x="42164" y="43883"/>
                  </a:lnTo>
                  <a:lnTo>
                    <a:pt x="41369" y="46921"/>
                  </a:lnTo>
                  <a:lnTo>
                    <a:pt x="39467" y="49324"/>
                  </a:lnTo>
                  <a:lnTo>
                    <a:pt x="37660" y="51739"/>
                  </a:lnTo>
                  <a:lnTo>
                    <a:pt x="35473" y="52941"/>
                  </a:lnTo>
                  <a:lnTo>
                    <a:pt x="44553" y="52941"/>
                  </a:lnTo>
                  <a:lnTo>
                    <a:pt x="45078" y="52251"/>
                  </a:lnTo>
                  <a:lnTo>
                    <a:pt x="47741" y="46053"/>
                  </a:lnTo>
                  <a:lnTo>
                    <a:pt x="48407" y="42693"/>
                  </a:lnTo>
                  <a:lnTo>
                    <a:pt x="48407" y="33591"/>
                  </a:lnTo>
                  <a:lnTo>
                    <a:pt x="46981" y="29107"/>
                  </a:lnTo>
                  <a:lnTo>
                    <a:pt x="45047" y="26681"/>
                  </a:lnTo>
                  <a:close/>
                </a:path>
                <a:path w="48895" h="59054">
                  <a:moveTo>
                    <a:pt x="37946" y="20439"/>
                  </a:moveTo>
                  <a:lnTo>
                    <a:pt x="31574" y="20439"/>
                  </a:lnTo>
                  <a:lnTo>
                    <a:pt x="29386" y="21074"/>
                  </a:lnTo>
                  <a:lnTo>
                    <a:pt x="25202" y="23588"/>
                  </a:lnTo>
                  <a:lnTo>
                    <a:pt x="23395" y="25502"/>
                  </a:lnTo>
                  <a:lnTo>
                    <a:pt x="21968" y="28095"/>
                  </a:lnTo>
                  <a:lnTo>
                    <a:pt x="27453" y="28095"/>
                  </a:lnTo>
                  <a:lnTo>
                    <a:pt x="27675" y="27827"/>
                  </a:lnTo>
                  <a:lnTo>
                    <a:pt x="29957" y="26681"/>
                  </a:lnTo>
                  <a:lnTo>
                    <a:pt x="45047" y="26681"/>
                  </a:lnTo>
                  <a:lnTo>
                    <a:pt x="44104" y="25502"/>
                  </a:lnTo>
                  <a:lnTo>
                    <a:pt x="41369" y="22175"/>
                  </a:lnTo>
                  <a:lnTo>
                    <a:pt x="37946" y="20439"/>
                  </a:lnTo>
                  <a:close/>
                </a:path>
                <a:path w="48895" h="59054">
                  <a:moveTo>
                    <a:pt x="45033" y="5808"/>
                  </a:moveTo>
                  <a:lnTo>
                    <a:pt x="35663" y="5808"/>
                  </a:lnTo>
                  <a:lnTo>
                    <a:pt x="37660" y="6809"/>
                  </a:lnTo>
                  <a:lnTo>
                    <a:pt x="39277" y="8823"/>
                  </a:lnTo>
                  <a:lnTo>
                    <a:pt x="40228" y="10080"/>
                  </a:lnTo>
                  <a:lnTo>
                    <a:pt x="40989" y="12094"/>
                  </a:lnTo>
                  <a:lnTo>
                    <a:pt x="41560" y="14876"/>
                  </a:lnTo>
                  <a:lnTo>
                    <a:pt x="47551" y="14320"/>
                  </a:lnTo>
                  <a:lnTo>
                    <a:pt x="47076" y="9847"/>
                  </a:lnTo>
                  <a:lnTo>
                    <a:pt x="45554" y="6342"/>
                  </a:lnTo>
                  <a:lnTo>
                    <a:pt x="45033" y="5808"/>
                  </a:lnTo>
                  <a:close/>
                </a:path>
              </a:pathLst>
            </a:custGeom>
            <a:solidFill>
              <a:srgbClr val="000000"/>
            </a:solidFill>
          </p:spPr>
          <p:txBody>
            <a:bodyPr wrap="square" lIns="0" tIns="0" rIns="0" bIns="0" rtlCol="0"/>
            <a:lstStyle/>
            <a:p>
              <a:endParaRPr/>
            </a:p>
          </p:txBody>
        </p:sp>
        <p:sp>
          <p:nvSpPr>
            <p:cNvPr id="208" name="object 208"/>
            <p:cNvSpPr/>
            <p:nvPr/>
          </p:nvSpPr>
          <p:spPr>
            <a:xfrm>
              <a:off x="7255461"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09" name="object 209"/>
            <p:cNvSpPr/>
            <p:nvPr/>
          </p:nvSpPr>
          <p:spPr>
            <a:xfrm>
              <a:off x="7231970" y="4841250"/>
              <a:ext cx="48895" cy="59055"/>
            </a:xfrm>
            <a:custGeom>
              <a:avLst/>
              <a:gdLst/>
              <a:ahLst/>
              <a:cxnLst/>
              <a:rect l="l" t="t" r="r" b="b"/>
              <a:pathLst>
                <a:path w="48895" h="59054">
                  <a:moveTo>
                    <a:pt x="6942" y="49725"/>
                  </a:moveTo>
                  <a:lnTo>
                    <a:pt x="0" y="49725"/>
                  </a:lnTo>
                  <a:lnTo>
                    <a:pt x="0" y="57770"/>
                  </a:lnTo>
                  <a:lnTo>
                    <a:pt x="6942" y="57770"/>
                  </a:lnTo>
                  <a:lnTo>
                    <a:pt x="6942" y="49725"/>
                  </a:lnTo>
                  <a:close/>
                </a:path>
                <a:path w="48895" h="59054">
                  <a:moveTo>
                    <a:pt x="36614" y="0"/>
                  </a:moveTo>
                  <a:lnTo>
                    <a:pt x="28055" y="0"/>
                  </a:lnTo>
                  <a:lnTo>
                    <a:pt x="24631" y="1424"/>
                  </a:lnTo>
                  <a:lnTo>
                    <a:pt x="19496" y="7132"/>
                  </a:lnTo>
                  <a:lnTo>
                    <a:pt x="18164" y="10648"/>
                  </a:lnTo>
                  <a:lnTo>
                    <a:pt x="18192" y="17702"/>
                  </a:lnTo>
                  <a:lnTo>
                    <a:pt x="18851" y="20017"/>
                  </a:lnTo>
                  <a:lnTo>
                    <a:pt x="20079" y="21997"/>
                  </a:lnTo>
                  <a:lnTo>
                    <a:pt x="21208" y="23967"/>
                  </a:lnTo>
                  <a:lnTo>
                    <a:pt x="23110" y="25491"/>
                  </a:lnTo>
                  <a:lnTo>
                    <a:pt x="25582" y="26570"/>
                  </a:lnTo>
                  <a:lnTo>
                    <a:pt x="22634" y="27483"/>
                  </a:lnTo>
                  <a:lnTo>
                    <a:pt x="20257" y="29207"/>
                  </a:lnTo>
                  <a:lnTo>
                    <a:pt x="17023" y="34248"/>
                  </a:lnTo>
                  <a:lnTo>
                    <a:pt x="16262" y="37385"/>
                  </a:lnTo>
                  <a:lnTo>
                    <a:pt x="16293" y="46242"/>
                  </a:lnTo>
                  <a:lnTo>
                    <a:pt x="17689" y="50337"/>
                  </a:lnTo>
                  <a:lnTo>
                    <a:pt x="20742" y="53719"/>
                  </a:lnTo>
                  <a:lnTo>
                    <a:pt x="23680" y="57069"/>
                  </a:lnTo>
                  <a:lnTo>
                    <a:pt x="27579" y="58749"/>
                  </a:lnTo>
                  <a:lnTo>
                    <a:pt x="37280" y="58749"/>
                  </a:lnTo>
                  <a:lnTo>
                    <a:pt x="41179" y="57069"/>
                  </a:lnTo>
                  <a:lnTo>
                    <a:pt x="44138" y="53708"/>
                  </a:lnTo>
                  <a:lnTo>
                    <a:pt x="44835" y="52941"/>
                  </a:lnTo>
                  <a:lnTo>
                    <a:pt x="30623" y="52941"/>
                  </a:lnTo>
                  <a:lnTo>
                    <a:pt x="28911" y="52418"/>
                  </a:lnTo>
                  <a:lnTo>
                    <a:pt x="25659" y="50337"/>
                  </a:lnTo>
                  <a:lnTo>
                    <a:pt x="24441" y="48902"/>
                  </a:lnTo>
                  <a:lnTo>
                    <a:pt x="23680" y="47010"/>
                  </a:lnTo>
                  <a:lnTo>
                    <a:pt x="22824" y="45130"/>
                  </a:lnTo>
                  <a:lnTo>
                    <a:pt x="22444" y="43182"/>
                  </a:lnTo>
                  <a:lnTo>
                    <a:pt x="22479" y="37764"/>
                  </a:lnTo>
                  <a:lnTo>
                    <a:pt x="23395" y="35127"/>
                  </a:lnTo>
                  <a:lnTo>
                    <a:pt x="25202" y="32924"/>
                  </a:lnTo>
                  <a:lnTo>
                    <a:pt x="27104" y="30732"/>
                  </a:lnTo>
                  <a:lnTo>
                    <a:pt x="29482" y="29630"/>
                  </a:lnTo>
                  <a:lnTo>
                    <a:pt x="44733" y="29630"/>
                  </a:lnTo>
                  <a:lnTo>
                    <a:pt x="42416" y="27716"/>
                  </a:lnTo>
                  <a:lnTo>
                    <a:pt x="39372" y="26570"/>
                  </a:lnTo>
                  <a:lnTo>
                    <a:pt x="41845" y="25491"/>
                  </a:lnTo>
                  <a:lnTo>
                    <a:pt x="43652" y="23967"/>
                  </a:lnTo>
                  <a:lnTo>
                    <a:pt x="30052" y="23855"/>
                  </a:lnTo>
                  <a:lnTo>
                    <a:pt x="28150" y="22998"/>
                  </a:lnTo>
                  <a:lnTo>
                    <a:pt x="25107" y="19538"/>
                  </a:lnTo>
                  <a:lnTo>
                    <a:pt x="24403" y="17480"/>
                  </a:lnTo>
                  <a:lnTo>
                    <a:pt x="24346" y="12194"/>
                  </a:lnTo>
                  <a:lnTo>
                    <a:pt x="25107" y="10125"/>
                  </a:lnTo>
                  <a:lnTo>
                    <a:pt x="28150" y="6664"/>
                  </a:lnTo>
                  <a:lnTo>
                    <a:pt x="30052" y="5808"/>
                  </a:lnTo>
                  <a:lnTo>
                    <a:pt x="43965" y="5808"/>
                  </a:lnTo>
                  <a:lnTo>
                    <a:pt x="42701" y="4372"/>
                  </a:lnTo>
                  <a:lnTo>
                    <a:pt x="40038" y="1457"/>
                  </a:lnTo>
                  <a:lnTo>
                    <a:pt x="36614" y="0"/>
                  </a:lnTo>
                  <a:close/>
                </a:path>
                <a:path w="48895" h="59054">
                  <a:moveTo>
                    <a:pt x="44733" y="29630"/>
                  </a:moveTo>
                  <a:lnTo>
                    <a:pt x="35188" y="29630"/>
                  </a:lnTo>
                  <a:lnTo>
                    <a:pt x="37660" y="30743"/>
                  </a:lnTo>
                  <a:lnTo>
                    <a:pt x="41465" y="35182"/>
                  </a:lnTo>
                  <a:lnTo>
                    <a:pt x="42209" y="37385"/>
                  </a:lnTo>
                  <a:lnTo>
                    <a:pt x="42298" y="45130"/>
                  </a:lnTo>
                  <a:lnTo>
                    <a:pt x="41560" y="47511"/>
                  </a:lnTo>
                  <a:lnTo>
                    <a:pt x="37756" y="51850"/>
                  </a:lnTo>
                  <a:lnTo>
                    <a:pt x="35378" y="52941"/>
                  </a:lnTo>
                  <a:lnTo>
                    <a:pt x="44835" y="52941"/>
                  </a:lnTo>
                  <a:lnTo>
                    <a:pt x="47171" y="50370"/>
                  </a:lnTo>
                  <a:lnTo>
                    <a:pt x="48597" y="46242"/>
                  </a:lnTo>
                  <a:lnTo>
                    <a:pt x="48503" y="37385"/>
                  </a:lnTo>
                  <a:lnTo>
                    <a:pt x="47836" y="34704"/>
                  </a:lnTo>
                  <a:lnTo>
                    <a:pt x="46315" y="32134"/>
                  </a:lnTo>
                  <a:lnTo>
                    <a:pt x="44733" y="29630"/>
                  </a:lnTo>
                  <a:close/>
                </a:path>
                <a:path w="48895" h="59054">
                  <a:moveTo>
                    <a:pt x="43965" y="5808"/>
                  </a:moveTo>
                  <a:lnTo>
                    <a:pt x="34712" y="5808"/>
                  </a:lnTo>
                  <a:lnTo>
                    <a:pt x="36614" y="6687"/>
                  </a:lnTo>
                  <a:lnTo>
                    <a:pt x="39658" y="10225"/>
                  </a:lnTo>
                  <a:lnTo>
                    <a:pt x="40348" y="12194"/>
                  </a:lnTo>
                  <a:lnTo>
                    <a:pt x="40337" y="17702"/>
                  </a:lnTo>
                  <a:lnTo>
                    <a:pt x="39658" y="19571"/>
                  </a:lnTo>
                  <a:lnTo>
                    <a:pt x="38231" y="21285"/>
                  </a:lnTo>
                  <a:lnTo>
                    <a:pt x="36709" y="22998"/>
                  </a:lnTo>
                  <a:lnTo>
                    <a:pt x="34807" y="23855"/>
                  </a:lnTo>
                  <a:lnTo>
                    <a:pt x="43716" y="23855"/>
                  </a:lnTo>
                  <a:lnTo>
                    <a:pt x="44807" y="21975"/>
                  </a:lnTo>
                  <a:lnTo>
                    <a:pt x="46030" y="20017"/>
                  </a:lnTo>
                  <a:lnTo>
                    <a:pt x="46600" y="17702"/>
                  </a:lnTo>
                  <a:lnTo>
                    <a:pt x="46529" y="10648"/>
                  </a:lnTo>
                  <a:lnTo>
                    <a:pt x="45269" y="7288"/>
                  </a:lnTo>
                  <a:lnTo>
                    <a:pt x="43965" y="5808"/>
                  </a:lnTo>
                  <a:close/>
                </a:path>
              </a:pathLst>
            </a:custGeom>
            <a:solidFill>
              <a:srgbClr val="000000"/>
            </a:solidFill>
          </p:spPr>
          <p:txBody>
            <a:bodyPr wrap="square" lIns="0" tIns="0" rIns="0" bIns="0" rtlCol="0"/>
            <a:lstStyle/>
            <a:p>
              <a:endParaRPr/>
            </a:p>
          </p:txBody>
        </p:sp>
        <p:sp>
          <p:nvSpPr>
            <p:cNvPr id="210" name="object 210"/>
            <p:cNvSpPr/>
            <p:nvPr/>
          </p:nvSpPr>
          <p:spPr>
            <a:xfrm>
              <a:off x="7405153"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11" name="object 211"/>
            <p:cNvSpPr/>
            <p:nvPr/>
          </p:nvSpPr>
          <p:spPr>
            <a:xfrm>
              <a:off x="6766293" y="3671315"/>
              <a:ext cx="644525" cy="1351280"/>
            </a:xfrm>
            <a:custGeom>
              <a:avLst/>
              <a:gdLst/>
              <a:ahLst/>
              <a:cxnLst/>
              <a:rect l="l" t="t" r="r" b="b"/>
              <a:pathLst>
                <a:path w="644525" h="1351279">
                  <a:moveTo>
                    <a:pt x="9131" y="0"/>
                  </a:moveTo>
                  <a:lnTo>
                    <a:pt x="0" y="0"/>
                  </a:lnTo>
                  <a:lnTo>
                    <a:pt x="0" y="80670"/>
                  </a:lnTo>
                  <a:lnTo>
                    <a:pt x="9131" y="80670"/>
                  </a:lnTo>
                  <a:lnTo>
                    <a:pt x="9131" y="0"/>
                  </a:lnTo>
                  <a:close/>
                </a:path>
                <a:path w="644525" h="1351279">
                  <a:moveTo>
                    <a:pt x="92671" y="80670"/>
                  </a:moveTo>
                  <a:lnTo>
                    <a:pt x="92583" y="33489"/>
                  </a:lnTo>
                  <a:lnTo>
                    <a:pt x="91490" y="29489"/>
                  </a:lnTo>
                  <a:lnTo>
                    <a:pt x="91338" y="28930"/>
                  </a:lnTo>
                  <a:lnTo>
                    <a:pt x="86004" y="22479"/>
                  </a:lnTo>
                  <a:lnTo>
                    <a:pt x="82194" y="20916"/>
                  </a:lnTo>
                  <a:lnTo>
                    <a:pt x="70904" y="20916"/>
                  </a:lnTo>
                  <a:lnTo>
                    <a:pt x="65747" y="24257"/>
                  </a:lnTo>
                  <a:lnTo>
                    <a:pt x="61810" y="31153"/>
                  </a:lnTo>
                  <a:lnTo>
                    <a:pt x="61302" y="29489"/>
                  </a:lnTo>
                  <a:lnTo>
                    <a:pt x="60820" y="27927"/>
                  </a:lnTo>
                  <a:lnTo>
                    <a:pt x="59156" y="25361"/>
                  </a:lnTo>
                  <a:lnTo>
                    <a:pt x="54419" y="21805"/>
                  </a:lnTo>
                  <a:lnTo>
                    <a:pt x="51384" y="20916"/>
                  </a:lnTo>
                  <a:lnTo>
                    <a:pt x="44348" y="20916"/>
                  </a:lnTo>
                  <a:lnTo>
                    <a:pt x="32524" y="30378"/>
                  </a:lnTo>
                  <a:lnTo>
                    <a:pt x="32524" y="22250"/>
                  </a:lnTo>
                  <a:lnTo>
                    <a:pt x="24942" y="22250"/>
                  </a:lnTo>
                  <a:lnTo>
                    <a:pt x="24942" y="80670"/>
                  </a:lnTo>
                  <a:lnTo>
                    <a:pt x="33413" y="80670"/>
                  </a:lnTo>
                  <a:lnTo>
                    <a:pt x="33413" y="45059"/>
                  </a:lnTo>
                  <a:lnTo>
                    <a:pt x="33870" y="40944"/>
                  </a:lnTo>
                  <a:lnTo>
                    <a:pt x="34785" y="38163"/>
                  </a:lnTo>
                  <a:lnTo>
                    <a:pt x="35699" y="35267"/>
                  </a:lnTo>
                  <a:lnTo>
                    <a:pt x="37160" y="33159"/>
                  </a:lnTo>
                  <a:lnTo>
                    <a:pt x="39192" y="31711"/>
                  </a:lnTo>
                  <a:lnTo>
                    <a:pt x="40919" y="30378"/>
                  </a:lnTo>
                  <a:lnTo>
                    <a:pt x="41211" y="30149"/>
                  </a:lnTo>
                  <a:lnTo>
                    <a:pt x="43408" y="29489"/>
                  </a:lnTo>
                  <a:lnTo>
                    <a:pt x="48933" y="29489"/>
                  </a:lnTo>
                  <a:lnTo>
                    <a:pt x="51193" y="30594"/>
                  </a:lnTo>
                  <a:lnTo>
                    <a:pt x="53086" y="33604"/>
                  </a:lnTo>
                  <a:lnTo>
                    <a:pt x="53962" y="34937"/>
                  </a:lnTo>
                  <a:lnTo>
                    <a:pt x="54622" y="38163"/>
                  </a:lnTo>
                  <a:lnTo>
                    <a:pt x="54648" y="80670"/>
                  </a:lnTo>
                  <a:lnTo>
                    <a:pt x="63119" y="80670"/>
                  </a:lnTo>
                  <a:lnTo>
                    <a:pt x="63119" y="40716"/>
                  </a:lnTo>
                  <a:lnTo>
                    <a:pt x="64274" y="36271"/>
                  </a:lnTo>
                  <a:lnTo>
                    <a:pt x="66687" y="33489"/>
                  </a:lnTo>
                  <a:lnTo>
                    <a:pt x="68643" y="31153"/>
                  </a:lnTo>
                  <a:lnTo>
                    <a:pt x="68922" y="30822"/>
                  </a:lnTo>
                  <a:lnTo>
                    <a:pt x="71843" y="29489"/>
                  </a:lnTo>
                  <a:lnTo>
                    <a:pt x="77304" y="29489"/>
                  </a:lnTo>
                  <a:lnTo>
                    <a:pt x="84251" y="39827"/>
                  </a:lnTo>
                  <a:lnTo>
                    <a:pt x="84251" y="80670"/>
                  </a:lnTo>
                  <a:lnTo>
                    <a:pt x="92671" y="80670"/>
                  </a:lnTo>
                  <a:close/>
                </a:path>
                <a:path w="644525" h="1351279">
                  <a:moveTo>
                    <a:pt x="150037" y="1335303"/>
                  </a:moveTo>
                  <a:lnTo>
                    <a:pt x="149923" y="1304112"/>
                  </a:lnTo>
                  <a:lnTo>
                    <a:pt x="149339" y="1300797"/>
                  </a:lnTo>
                  <a:lnTo>
                    <a:pt x="148717" y="1299057"/>
                  </a:lnTo>
                  <a:lnTo>
                    <a:pt x="148564" y="1298816"/>
                  </a:lnTo>
                  <a:lnTo>
                    <a:pt x="146926" y="1296123"/>
                  </a:lnTo>
                  <a:lnTo>
                    <a:pt x="145567" y="1294942"/>
                  </a:lnTo>
                  <a:lnTo>
                    <a:pt x="141973" y="1293139"/>
                  </a:lnTo>
                  <a:lnTo>
                    <a:pt x="140004" y="1292682"/>
                  </a:lnTo>
                  <a:lnTo>
                    <a:pt x="132918" y="1292682"/>
                  </a:lnTo>
                  <a:lnTo>
                    <a:pt x="129133" y="1294968"/>
                  </a:lnTo>
                  <a:lnTo>
                    <a:pt x="126517" y="1299552"/>
                  </a:lnTo>
                  <a:lnTo>
                    <a:pt x="126517" y="1293622"/>
                  </a:lnTo>
                  <a:lnTo>
                    <a:pt x="121081" y="1293622"/>
                  </a:lnTo>
                  <a:lnTo>
                    <a:pt x="121081" y="1335303"/>
                  </a:lnTo>
                  <a:lnTo>
                    <a:pt x="127127" y="1335303"/>
                  </a:lnTo>
                  <a:lnTo>
                    <a:pt x="127152" y="1307084"/>
                  </a:lnTo>
                  <a:lnTo>
                    <a:pt x="128054" y="1303578"/>
                  </a:lnTo>
                  <a:lnTo>
                    <a:pt x="131787" y="1299768"/>
                  </a:lnTo>
                  <a:lnTo>
                    <a:pt x="132270" y="1299552"/>
                  </a:lnTo>
                  <a:lnTo>
                    <a:pt x="134010" y="1298816"/>
                  </a:lnTo>
                  <a:lnTo>
                    <a:pt x="138188" y="1298816"/>
                  </a:lnTo>
                  <a:lnTo>
                    <a:pt x="143992" y="1335303"/>
                  </a:lnTo>
                  <a:lnTo>
                    <a:pt x="150037" y="1335303"/>
                  </a:lnTo>
                  <a:close/>
                </a:path>
                <a:path w="644525" h="1351279">
                  <a:moveTo>
                    <a:pt x="151041" y="45389"/>
                  </a:moveTo>
                  <a:lnTo>
                    <a:pt x="150215" y="40271"/>
                  </a:lnTo>
                  <a:lnTo>
                    <a:pt x="146888" y="30924"/>
                  </a:lnTo>
                  <a:lnTo>
                    <a:pt x="145313" y="28587"/>
                  </a:lnTo>
                  <a:lnTo>
                    <a:pt x="144424" y="27254"/>
                  </a:lnTo>
                  <a:lnTo>
                    <a:pt x="142392" y="25666"/>
                  </a:lnTo>
                  <a:lnTo>
                    <a:pt x="142392" y="43497"/>
                  </a:lnTo>
                  <a:lnTo>
                    <a:pt x="142392" y="58750"/>
                  </a:lnTo>
                  <a:lnTo>
                    <a:pt x="141046" y="64528"/>
                  </a:lnTo>
                  <a:lnTo>
                    <a:pt x="138277" y="68427"/>
                  </a:lnTo>
                  <a:lnTo>
                    <a:pt x="135674" y="71983"/>
                  </a:lnTo>
                  <a:lnTo>
                    <a:pt x="132448" y="73875"/>
                  </a:lnTo>
                  <a:lnTo>
                    <a:pt x="124980" y="73875"/>
                  </a:lnTo>
                  <a:lnTo>
                    <a:pt x="121831" y="72097"/>
                  </a:lnTo>
                  <a:lnTo>
                    <a:pt x="119151" y="68313"/>
                  </a:lnTo>
                  <a:lnTo>
                    <a:pt x="116624" y="64871"/>
                  </a:lnTo>
                  <a:lnTo>
                    <a:pt x="115316" y="59309"/>
                  </a:lnTo>
                  <a:lnTo>
                    <a:pt x="115316" y="44284"/>
                  </a:lnTo>
                  <a:lnTo>
                    <a:pt x="116713" y="38493"/>
                  </a:lnTo>
                  <a:lnTo>
                    <a:pt x="119481" y="34607"/>
                  </a:lnTo>
                  <a:lnTo>
                    <a:pt x="122262" y="30594"/>
                  </a:lnTo>
                  <a:lnTo>
                    <a:pt x="123507" y="29819"/>
                  </a:lnTo>
                  <a:lnTo>
                    <a:pt x="125463" y="28587"/>
                  </a:lnTo>
                  <a:lnTo>
                    <a:pt x="132702" y="28587"/>
                  </a:lnTo>
                  <a:lnTo>
                    <a:pt x="135839" y="30480"/>
                  </a:lnTo>
                  <a:lnTo>
                    <a:pt x="138442" y="34150"/>
                  </a:lnTo>
                  <a:lnTo>
                    <a:pt x="141071" y="37934"/>
                  </a:lnTo>
                  <a:lnTo>
                    <a:pt x="142392" y="43497"/>
                  </a:lnTo>
                  <a:lnTo>
                    <a:pt x="142392" y="25666"/>
                  </a:lnTo>
                  <a:lnTo>
                    <a:pt x="137896" y="22136"/>
                  </a:lnTo>
                  <a:lnTo>
                    <a:pt x="134137" y="20916"/>
                  </a:lnTo>
                  <a:lnTo>
                    <a:pt x="126593" y="20916"/>
                  </a:lnTo>
                  <a:lnTo>
                    <a:pt x="123825" y="21577"/>
                  </a:lnTo>
                  <a:lnTo>
                    <a:pt x="121526" y="23139"/>
                  </a:lnTo>
                  <a:lnTo>
                    <a:pt x="119240" y="24587"/>
                  </a:lnTo>
                  <a:lnTo>
                    <a:pt x="117182" y="26809"/>
                  </a:lnTo>
                  <a:lnTo>
                    <a:pt x="115366" y="29819"/>
                  </a:lnTo>
                  <a:lnTo>
                    <a:pt x="115366" y="22250"/>
                  </a:lnTo>
                  <a:lnTo>
                    <a:pt x="107645" y="22250"/>
                  </a:lnTo>
                  <a:lnTo>
                    <a:pt x="107645" y="103136"/>
                  </a:lnTo>
                  <a:lnTo>
                    <a:pt x="116116" y="103136"/>
                  </a:lnTo>
                  <a:lnTo>
                    <a:pt x="116116" y="74663"/>
                  </a:lnTo>
                  <a:lnTo>
                    <a:pt x="117563" y="76771"/>
                  </a:lnTo>
                  <a:lnTo>
                    <a:pt x="119405" y="78549"/>
                  </a:lnTo>
                  <a:lnTo>
                    <a:pt x="121653" y="79883"/>
                  </a:lnTo>
                  <a:lnTo>
                    <a:pt x="123888" y="81330"/>
                  </a:lnTo>
                  <a:lnTo>
                    <a:pt x="126428" y="82003"/>
                  </a:lnTo>
                  <a:lnTo>
                    <a:pt x="133108" y="82003"/>
                  </a:lnTo>
                  <a:lnTo>
                    <a:pt x="151041" y="56972"/>
                  </a:lnTo>
                  <a:lnTo>
                    <a:pt x="151041" y="45389"/>
                  </a:lnTo>
                  <a:close/>
                </a:path>
                <a:path w="644525" h="1351279">
                  <a:moveTo>
                    <a:pt x="179717" y="1294955"/>
                  </a:moveTo>
                  <a:lnTo>
                    <a:pt x="177609" y="1293444"/>
                  </a:lnTo>
                  <a:lnTo>
                    <a:pt x="175539" y="1292682"/>
                  </a:lnTo>
                  <a:lnTo>
                    <a:pt x="172097" y="1292682"/>
                  </a:lnTo>
                  <a:lnTo>
                    <a:pt x="170815" y="1293164"/>
                  </a:lnTo>
                  <a:lnTo>
                    <a:pt x="168465" y="1295044"/>
                  </a:lnTo>
                  <a:lnTo>
                    <a:pt x="167182" y="1296987"/>
                  </a:lnTo>
                  <a:lnTo>
                    <a:pt x="165785" y="1299946"/>
                  </a:lnTo>
                  <a:lnTo>
                    <a:pt x="165785" y="1293622"/>
                  </a:lnTo>
                  <a:lnTo>
                    <a:pt x="160362" y="1293622"/>
                  </a:lnTo>
                  <a:lnTo>
                    <a:pt x="160362" y="1335303"/>
                  </a:lnTo>
                  <a:lnTo>
                    <a:pt x="166395" y="1335303"/>
                  </a:lnTo>
                  <a:lnTo>
                    <a:pt x="166395" y="1310500"/>
                  </a:lnTo>
                  <a:lnTo>
                    <a:pt x="166738" y="1307757"/>
                  </a:lnTo>
                  <a:lnTo>
                    <a:pt x="167855" y="1303591"/>
                  </a:lnTo>
                  <a:lnTo>
                    <a:pt x="168592" y="1302308"/>
                  </a:lnTo>
                  <a:lnTo>
                    <a:pt x="170700" y="1300441"/>
                  </a:lnTo>
                  <a:lnTo>
                    <a:pt x="171881" y="1299984"/>
                  </a:lnTo>
                  <a:lnTo>
                    <a:pt x="174688" y="1299984"/>
                  </a:lnTo>
                  <a:lnTo>
                    <a:pt x="176161" y="1300492"/>
                  </a:lnTo>
                  <a:lnTo>
                    <a:pt x="177634" y="1301508"/>
                  </a:lnTo>
                  <a:lnTo>
                    <a:pt x="178117" y="1299984"/>
                  </a:lnTo>
                  <a:lnTo>
                    <a:pt x="179717" y="1294955"/>
                  </a:lnTo>
                  <a:close/>
                </a:path>
                <a:path w="644525" h="1351279">
                  <a:moveTo>
                    <a:pt x="203187" y="22250"/>
                  </a:moveTo>
                  <a:lnTo>
                    <a:pt x="194716" y="22250"/>
                  </a:lnTo>
                  <a:lnTo>
                    <a:pt x="194716" y="58521"/>
                  </a:lnTo>
                  <a:lnTo>
                    <a:pt x="194246" y="62306"/>
                  </a:lnTo>
                  <a:lnTo>
                    <a:pt x="183997" y="73431"/>
                  </a:lnTo>
                  <a:lnTo>
                    <a:pt x="178904" y="73431"/>
                  </a:lnTo>
                  <a:lnTo>
                    <a:pt x="176771" y="72771"/>
                  </a:lnTo>
                  <a:lnTo>
                    <a:pt x="175044" y="71208"/>
                  </a:lnTo>
                  <a:lnTo>
                    <a:pt x="173316" y="69761"/>
                  </a:lnTo>
                  <a:lnTo>
                    <a:pt x="172186" y="67754"/>
                  </a:lnTo>
                  <a:lnTo>
                    <a:pt x="171310" y="63309"/>
                  </a:lnTo>
                  <a:lnTo>
                    <a:pt x="171272" y="62306"/>
                  </a:lnTo>
                  <a:lnTo>
                    <a:pt x="171145" y="22250"/>
                  </a:lnTo>
                  <a:lnTo>
                    <a:pt x="162674" y="22250"/>
                  </a:lnTo>
                  <a:lnTo>
                    <a:pt x="162712" y="63309"/>
                  </a:lnTo>
                  <a:lnTo>
                    <a:pt x="176809" y="82003"/>
                  </a:lnTo>
                  <a:lnTo>
                    <a:pt x="186436" y="82003"/>
                  </a:lnTo>
                  <a:lnTo>
                    <a:pt x="191731" y="78663"/>
                  </a:lnTo>
                  <a:lnTo>
                    <a:pt x="194792" y="73431"/>
                  </a:lnTo>
                  <a:lnTo>
                    <a:pt x="195580" y="72097"/>
                  </a:lnTo>
                  <a:lnTo>
                    <a:pt x="195580" y="80670"/>
                  </a:lnTo>
                  <a:lnTo>
                    <a:pt x="203187" y="80670"/>
                  </a:lnTo>
                  <a:lnTo>
                    <a:pt x="203187" y="72097"/>
                  </a:lnTo>
                  <a:lnTo>
                    <a:pt x="203187" y="22250"/>
                  </a:lnTo>
                  <a:close/>
                </a:path>
                <a:path w="644525" h="1351279">
                  <a:moveTo>
                    <a:pt x="218401" y="1346174"/>
                  </a:moveTo>
                  <a:lnTo>
                    <a:pt x="178396" y="1346174"/>
                  </a:lnTo>
                  <a:lnTo>
                    <a:pt x="178396" y="1351280"/>
                  </a:lnTo>
                  <a:lnTo>
                    <a:pt x="218401" y="1351280"/>
                  </a:lnTo>
                  <a:lnTo>
                    <a:pt x="218401" y="1346174"/>
                  </a:lnTo>
                  <a:close/>
                </a:path>
                <a:path w="644525" h="1351279">
                  <a:moveTo>
                    <a:pt x="237807" y="80556"/>
                  </a:moveTo>
                  <a:lnTo>
                    <a:pt x="236626" y="72212"/>
                  </a:lnTo>
                  <a:lnTo>
                    <a:pt x="236562" y="71767"/>
                  </a:lnTo>
                  <a:lnTo>
                    <a:pt x="235051" y="72097"/>
                  </a:lnTo>
                  <a:lnTo>
                    <a:pt x="233807" y="72212"/>
                  </a:lnTo>
                  <a:lnTo>
                    <a:pt x="231622" y="72212"/>
                  </a:lnTo>
                  <a:lnTo>
                    <a:pt x="230670" y="71983"/>
                  </a:lnTo>
                  <a:lnTo>
                    <a:pt x="228003" y="66979"/>
                  </a:lnTo>
                  <a:lnTo>
                    <a:pt x="228003" y="29933"/>
                  </a:lnTo>
                  <a:lnTo>
                    <a:pt x="236562" y="29933"/>
                  </a:lnTo>
                  <a:lnTo>
                    <a:pt x="236562" y="22250"/>
                  </a:lnTo>
                  <a:lnTo>
                    <a:pt x="228003" y="22250"/>
                  </a:lnTo>
                  <a:lnTo>
                    <a:pt x="228003" y="1778"/>
                  </a:lnTo>
                  <a:lnTo>
                    <a:pt x="219633" y="7670"/>
                  </a:lnTo>
                  <a:lnTo>
                    <a:pt x="219633" y="22250"/>
                  </a:lnTo>
                  <a:lnTo>
                    <a:pt x="213360" y="22250"/>
                  </a:lnTo>
                  <a:lnTo>
                    <a:pt x="213360" y="29933"/>
                  </a:lnTo>
                  <a:lnTo>
                    <a:pt x="219633" y="29933"/>
                  </a:lnTo>
                  <a:lnTo>
                    <a:pt x="219697" y="70319"/>
                  </a:lnTo>
                  <a:lnTo>
                    <a:pt x="219925" y="73431"/>
                  </a:lnTo>
                  <a:lnTo>
                    <a:pt x="220687" y="75209"/>
                  </a:lnTo>
                  <a:lnTo>
                    <a:pt x="221348" y="77101"/>
                  </a:lnTo>
                  <a:lnTo>
                    <a:pt x="222592" y="78663"/>
                  </a:lnTo>
                  <a:lnTo>
                    <a:pt x="224205" y="79781"/>
                  </a:lnTo>
                  <a:lnTo>
                    <a:pt x="225920" y="80886"/>
                  </a:lnTo>
                  <a:lnTo>
                    <a:pt x="228295" y="81445"/>
                  </a:lnTo>
                  <a:lnTo>
                    <a:pt x="233235" y="81445"/>
                  </a:lnTo>
                  <a:lnTo>
                    <a:pt x="235419" y="81114"/>
                  </a:lnTo>
                  <a:lnTo>
                    <a:pt x="237807" y="80556"/>
                  </a:lnTo>
                  <a:close/>
                </a:path>
                <a:path w="644525" h="1351279">
                  <a:moveTo>
                    <a:pt x="252349" y="1304810"/>
                  </a:moveTo>
                  <a:lnTo>
                    <a:pt x="251879" y="1301699"/>
                  </a:lnTo>
                  <a:lnTo>
                    <a:pt x="251015" y="1299311"/>
                  </a:lnTo>
                  <a:lnTo>
                    <a:pt x="250799" y="1298765"/>
                  </a:lnTo>
                  <a:lnTo>
                    <a:pt x="250659" y="1298409"/>
                  </a:lnTo>
                  <a:lnTo>
                    <a:pt x="242658" y="1292682"/>
                  </a:lnTo>
                  <a:lnTo>
                    <a:pt x="235712" y="1292682"/>
                  </a:lnTo>
                  <a:lnTo>
                    <a:pt x="232194" y="1294599"/>
                  </a:lnTo>
                  <a:lnTo>
                    <a:pt x="229336" y="1298409"/>
                  </a:lnTo>
                  <a:lnTo>
                    <a:pt x="229336" y="1277772"/>
                  </a:lnTo>
                  <a:lnTo>
                    <a:pt x="223342" y="1277772"/>
                  </a:lnTo>
                  <a:lnTo>
                    <a:pt x="223342" y="1335303"/>
                  </a:lnTo>
                  <a:lnTo>
                    <a:pt x="229336" y="1335303"/>
                  </a:lnTo>
                  <a:lnTo>
                    <a:pt x="229336" y="1309243"/>
                  </a:lnTo>
                  <a:lnTo>
                    <a:pt x="229717" y="1306664"/>
                  </a:lnTo>
                  <a:lnTo>
                    <a:pt x="236943" y="1298765"/>
                  </a:lnTo>
                  <a:lnTo>
                    <a:pt x="241134" y="1298765"/>
                  </a:lnTo>
                  <a:lnTo>
                    <a:pt x="243039" y="1299565"/>
                  </a:lnTo>
                  <a:lnTo>
                    <a:pt x="244360" y="1301178"/>
                  </a:lnTo>
                  <a:lnTo>
                    <a:pt x="245605" y="1302791"/>
                  </a:lnTo>
                  <a:lnTo>
                    <a:pt x="246265" y="1305369"/>
                  </a:lnTo>
                  <a:lnTo>
                    <a:pt x="246265" y="1335303"/>
                  </a:lnTo>
                  <a:lnTo>
                    <a:pt x="252349" y="1335303"/>
                  </a:lnTo>
                  <a:lnTo>
                    <a:pt x="252349" y="1304810"/>
                  </a:lnTo>
                  <a:close/>
                </a:path>
                <a:path w="644525" h="1351279">
                  <a:moveTo>
                    <a:pt x="288772" y="80670"/>
                  </a:moveTo>
                  <a:lnTo>
                    <a:pt x="287731" y="78435"/>
                  </a:lnTo>
                  <a:lnTo>
                    <a:pt x="287070" y="76098"/>
                  </a:lnTo>
                  <a:lnTo>
                    <a:pt x="286651" y="73431"/>
                  </a:lnTo>
                  <a:lnTo>
                    <a:pt x="286372" y="71653"/>
                  </a:lnTo>
                  <a:lnTo>
                    <a:pt x="286258" y="69875"/>
                  </a:lnTo>
                  <a:lnTo>
                    <a:pt x="286194" y="67652"/>
                  </a:lnTo>
                  <a:lnTo>
                    <a:pt x="286118" y="51295"/>
                  </a:lnTo>
                  <a:lnTo>
                    <a:pt x="286016" y="35496"/>
                  </a:lnTo>
                  <a:lnTo>
                    <a:pt x="285737" y="33820"/>
                  </a:lnTo>
                  <a:lnTo>
                    <a:pt x="285165" y="31153"/>
                  </a:lnTo>
                  <a:lnTo>
                    <a:pt x="284391" y="29032"/>
                  </a:lnTo>
                  <a:lnTo>
                    <a:pt x="284314" y="28816"/>
                  </a:lnTo>
                  <a:lnTo>
                    <a:pt x="281838" y="25260"/>
                  </a:lnTo>
                  <a:lnTo>
                    <a:pt x="279844" y="23812"/>
                  </a:lnTo>
                  <a:lnTo>
                    <a:pt x="277177" y="22694"/>
                  </a:lnTo>
                  <a:lnTo>
                    <a:pt x="274510" y="21475"/>
                  </a:lnTo>
                  <a:lnTo>
                    <a:pt x="271094" y="20916"/>
                  </a:lnTo>
                  <a:lnTo>
                    <a:pt x="262534" y="20916"/>
                  </a:lnTo>
                  <a:lnTo>
                    <a:pt x="244271" y="38938"/>
                  </a:lnTo>
                  <a:lnTo>
                    <a:pt x="252539" y="40170"/>
                  </a:lnTo>
                  <a:lnTo>
                    <a:pt x="253403" y="36042"/>
                  </a:lnTo>
                  <a:lnTo>
                    <a:pt x="254825" y="33159"/>
                  </a:lnTo>
                  <a:lnTo>
                    <a:pt x="256730" y="31483"/>
                  </a:lnTo>
                  <a:lnTo>
                    <a:pt x="258635" y="29933"/>
                  </a:lnTo>
                  <a:lnTo>
                    <a:pt x="261581" y="29032"/>
                  </a:lnTo>
                  <a:lnTo>
                    <a:pt x="269849" y="29032"/>
                  </a:lnTo>
                  <a:lnTo>
                    <a:pt x="273088" y="30149"/>
                  </a:lnTo>
                  <a:lnTo>
                    <a:pt x="275183" y="32486"/>
                  </a:lnTo>
                  <a:lnTo>
                    <a:pt x="276796" y="34048"/>
                  </a:lnTo>
                  <a:lnTo>
                    <a:pt x="277647" y="36944"/>
                  </a:lnTo>
                  <a:lnTo>
                    <a:pt x="277558" y="43611"/>
                  </a:lnTo>
                  <a:lnTo>
                    <a:pt x="277558" y="51295"/>
                  </a:lnTo>
                  <a:lnTo>
                    <a:pt x="265188" y="74218"/>
                  </a:lnTo>
                  <a:lnTo>
                    <a:pt x="258635" y="74218"/>
                  </a:lnTo>
                  <a:lnTo>
                    <a:pt x="251777" y="63309"/>
                  </a:lnTo>
                  <a:lnTo>
                    <a:pt x="252158" y="61747"/>
                  </a:lnTo>
                  <a:lnTo>
                    <a:pt x="253022" y="60299"/>
                  </a:lnTo>
                  <a:lnTo>
                    <a:pt x="253784" y="58851"/>
                  </a:lnTo>
                  <a:lnTo>
                    <a:pt x="254927" y="57746"/>
                  </a:lnTo>
                  <a:lnTo>
                    <a:pt x="256349" y="57073"/>
                  </a:lnTo>
                  <a:lnTo>
                    <a:pt x="257771" y="56299"/>
                  </a:lnTo>
                  <a:lnTo>
                    <a:pt x="260248" y="55626"/>
                  </a:lnTo>
                  <a:lnTo>
                    <a:pt x="269849" y="54076"/>
                  </a:lnTo>
                  <a:lnTo>
                    <a:pt x="274510" y="52844"/>
                  </a:lnTo>
                  <a:lnTo>
                    <a:pt x="277558" y="51295"/>
                  </a:lnTo>
                  <a:lnTo>
                    <a:pt x="277558" y="43611"/>
                  </a:lnTo>
                  <a:lnTo>
                    <a:pt x="274320" y="44843"/>
                  </a:lnTo>
                  <a:lnTo>
                    <a:pt x="269278" y="46062"/>
                  </a:lnTo>
                  <a:lnTo>
                    <a:pt x="262432" y="46951"/>
                  </a:lnTo>
                  <a:lnTo>
                    <a:pt x="259105" y="47510"/>
                  </a:lnTo>
                  <a:lnTo>
                    <a:pt x="256628" y="47955"/>
                  </a:lnTo>
                  <a:lnTo>
                    <a:pt x="254927" y="48514"/>
                  </a:lnTo>
                  <a:lnTo>
                    <a:pt x="252641" y="49174"/>
                  </a:lnTo>
                  <a:lnTo>
                    <a:pt x="242747" y="62420"/>
                  </a:lnTo>
                  <a:lnTo>
                    <a:pt x="242747" y="70091"/>
                  </a:lnTo>
                  <a:lnTo>
                    <a:pt x="244271" y="74218"/>
                  </a:lnTo>
                  <a:lnTo>
                    <a:pt x="250164" y="80441"/>
                  </a:lnTo>
                  <a:lnTo>
                    <a:pt x="254355" y="82003"/>
                  </a:lnTo>
                  <a:lnTo>
                    <a:pt x="263194" y="82003"/>
                  </a:lnTo>
                  <a:lnTo>
                    <a:pt x="278218" y="73431"/>
                  </a:lnTo>
                  <a:lnTo>
                    <a:pt x="278498" y="76098"/>
                  </a:lnTo>
                  <a:lnTo>
                    <a:pt x="279031" y="78435"/>
                  </a:lnTo>
                  <a:lnTo>
                    <a:pt x="279120" y="78778"/>
                  </a:lnTo>
                  <a:lnTo>
                    <a:pt x="279933" y="80670"/>
                  </a:lnTo>
                  <a:lnTo>
                    <a:pt x="288772" y="80670"/>
                  </a:lnTo>
                  <a:close/>
                </a:path>
                <a:path w="644525" h="1351279">
                  <a:moveTo>
                    <a:pt x="293535" y="1310830"/>
                  </a:moveTo>
                  <a:lnTo>
                    <a:pt x="289382" y="1298486"/>
                  </a:lnTo>
                  <a:lnTo>
                    <a:pt x="289255" y="1298295"/>
                  </a:lnTo>
                  <a:lnTo>
                    <a:pt x="288213" y="1296720"/>
                  </a:lnTo>
                  <a:lnTo>
                    <a:pt x="287350" y="1295958"/>
                  </a:lnTo>
                  <a:lnTo>
                    <a:pt x="287350" y="1308976"/>
                  </a:lnTo>
                  <a:lnTo>
                    <a:pt x="287350" y="1319745"/>
                  </a:lnTo>
                  <a:lnTo>
                    <a:pt x="286397" y="1323733"/>
                  </a:lnTo>
                  <a:lnTo>
                    <a:pt x="284429" y="1326502"/>
                  </a:lnTo>
                  <a:lnTo>
                    <a:pt x="282498" y="1329093"/>
                  </a:lnTo>
                  <a:lnTo>
                    <a:pt x="280225" y="1330439"/>
                  </a:lnTo>
                  <a:lnTo>
                    <a:pt x="274421" y="1330439"/>
                  </a:lnTo>
                  <a:lnTo>
                    <a:pt x="273926" y="1330083"/>
                  </a:lnTo>
                  <a:lnTo>
                    <a:pt x="271856" y="1328623"/>
                  </a:lnTo>
                  <a:lnTo>
                    <a:pt x="269951" y="1324978"/>
                  </a:lnTo>
                  <a:lnTo>
                    <a:pt x="268706" y="1322755"/>
                  </a:lnTo>
                  <a:lnTo>
                    <a:pt x="268236" y="1319745"/>
                  </a:lnTo>
                  <a:lnTo>
                    <a:pt x="268160" y="1308976"/>
                  </a:lnTo>
                  <a:lnTo>
                    <a:pt x="269087" y="1305191"/>
                  </a:lnTo>
                  <a:lnTo>
                    <a:pt x="271094" y="1302512"/>
                  </a:lnTo>
                  <a:lnTo>
                    <a:pt x="272986" y="1299832"/>
                  </a:lnTo>
                  <a:lnTo>
                    <a:pt x="275272" y="1298486"/>
                  </a:lnTo>
                  <a:lnTo>
                    <a:pt x="280504" y="1298486"/>
                  </a:lnTo>
                  <a:lnTo>
                    <a:pt x="282790" y="1299794"/>
                  </a:lnTo>
                  <a:lnTo>
                    <a:pt x="286397" y="1304963"/>
                  </a:lnTo>
                  <a:lnTo>
                    <a:pt x="287350" y="1308976"/>
                  </a:lnTo>
                  <a:lnTo>
                    <a:pt x="287350" y="1295958"/>
                  </a:lnTo>
                  <a:lnTo>
                    <a:pt x="286588" y="1295273"/>
                  </a:lnTo>
                  <a:lnTo>
                    <a:pt x="284683" y="1294244"/>
                  </a:lnTo>
                  <a:lnTo>
                    <a:pt x="282689" y="1293202"/>
                  </a:lnTo>
                  <a:lnTo>
                    <a:pt x="280593" y="1292682"/>
                  </a:lnTo>
                  <a:lnTo>
                    <a:pt x="274510" y="1292682"/>
                  </a:lnTo>
                  <a:lnTo>
                    <a:pt x="271183" y="1294561"/>
                  </a:lnTo>
                  <a:lnTo>
                    <a:pt x="268706" y="1298295"/>
                  </a:lnTo>
                  <a:lnTo>
                    <a:pt x="268706" y="1277772"/>
                  </a:lnTo>
                  <a:lnTo>
                    <a:pt x="262623" y="1277772"/>
                  </a:lnTo>
                  <a:lnTo>
                    <a:pt x="262623" y="1335303"/>
                  </a:lnTo>
                  <a:lnTo>
                    <a:pt x="268236" y="1335303"/>
                  </a:lnTo>
                  <a:lnTo>
                    <a:pt x="268236" y="1330083"/>
                  </a:lnTo>
                  <a:lnTo>
                    <a:pt x="270611" y="1334198"/>
                  </a:lnTo>
                  <a:lnTo>
                    <a:pt x="273939" y="1336243"/>
                  </a:lnTo>
                  <a:lnTo>
                    <a:pt x="282308" y="1336243"/>
                  </a:lnTo>
                  <a:lnTo>
                    <a:pt x="286016" y="1334300"/>
                  </a:lnTo>
                  <a:lnTo>
                    <a:pt x="288937" y="1330439"/>
                  </a:lnTo>
                  <a:lnTo>
                    <a:pt x="292011" y="1326502"/>
                  </a:lnTo>
                  <a:lnTo>
                    <a:pt x="293535" y="1320977"/>
                  </a:lnTo>
                  <a:lnTo>
                    <a:pt x="293535" y="1310830"/>
                  </a:lnTo>
                  <a:close/>
                </a:path>
                <a:path w="644525" h="1351279">
                  <a:moveTo>
                    <a:pt x="320548" y="80556"/>
                  </a:moveTo>
                  <a:lnTo>
                    <a:pt x="319455" y="72212"/>
                  </a:lnTo>
                  <a:lnTo>
                    <a:pt x="319405" y="71767"/>
                  </a:lnTo>
                  <a:lnTo>
                    <a:pt x="317779" y="72097"/>
                  </a:lnTo>
                  <a:lnTo>
                    <a:pt x="316547" y="72212"/>
                  </a:lnTo>
                  <a:lnTo>
                    <a:pt x="314363" y="72212"/>
                  </a:lnTo>
                  <a:lnTo>
                    <a:pt x="310845" y="66979"/>
                  </a:lnTo>
                  <a:lnTo>
                    <a:pt x="310845" y="29933"/>
                  </a:lnTo>
                  <a:lnTo>
                    <a:pt x="319405" y="29933"/>
                  </a:lnTo>
                  <a:lnTo>
                    <a:pt x="319405" y="22250"/>
                  </a:lnTo>
                  <a:lnTo>
                    <a:pt x="310845" y="22250"/>
                  </a:lnTo>
                  <a:lnTo>
                    <a:pt x="310845" y="1778"/>
                  </a:lnTo>
                  <a:lnTo>
                    <a:pt x="302374" y="7670"/>
                  </a:lnTo>
                  <a:lnTo>
                    <a:pt x="302374" y="22250"/>
                  </a:lnTo>
                  <a:lnTo>
                    <a:pt x="296202" y="22250"/>
                  </a:lnTo>
                  <a:lnTo>
                    <a:pt x="296202" y="29933"/>
                  </a:lnTo>
                  <a:lnTo>
                    <a:pt x="302374" y="29933"/>
                  </a:lnTo>
                  <a:lnTo>
                    <a:pt x="302450" y="70319"/>
                  </a:lnTo>
                  <a:lnTo>
                    <a:pt x="302755" y="73431"/>
                  </a:lnTo>
                  <a:lnTo>
                    <a:pt x="311124" y="81445"/>
                  </a:lnTo>
                  <a:lnTo>
                    <a:pt x="316077" y="81445"/>
                  </a:lnTo>
                  <a:lnTo>
                    <a:pt x="318160" y="81114"/>
                  </a:lnTo>
                  <a:lnTo>
                    <a:pt x="320548" y="80556"/>
                  </a:lnTo>
                  <a:close/>
                </a:path>
                <a:path w="644525" h="1351279">
                  <a:moveTo>
                    <a:pt x="332816" y="1335303"/>
                  </a:moveTo>
                  <a:lnTo>
                    <a:pt x="332054" y="1333703"/>
                  </a:lnTo>
                  <a:lnTo>
                    <a:pt x="331482" y="1332039"/>
                  </a:lnTo>
                  <a:lnTo>
                    <a:pt x="331266" y="1330159"/>
                  </a:lnTo>
                  <a:lnTo>
                    <a:pt x="331050" y="1328826"/>
                  </a:lnTo>
                  <a:lnTo>
                    <a:pt x="330962" y="1327569"/>
                  </a:lnTo>
                  <a:lnTo>
                    <a:pt x="330885" y="1326007"/>
                  </a:lnTo>
                  <a:lnTo>
                    <a:pt x="330809" y="1314386"/>
                  </a:lnTo>
                  <a:lnTo>
                    <a:pt x="330720" y="1303108"/>
                  </a:lnTo>
                  <a:lnTo>
                    <a:pt x="320065" y="1292682"/>
                  </a:lnTo>
                  <a:lnTo>
                    <a:pt x="313982" y="1292682"/>
                  </a:lnTo>
                  <a:lnTo>
                    <a:pt x="301053" y="1305521"/>
                  </a:lnTo>
                  <a:lnTo>
                    <a:pt x="306946" y="1306449"/>
                  </a:lnTo>
                  <a:lnTo>
                    <a:pt x="307517" y="1303502"/>
                  </a:lnTo>
                  <a:lnTo>
                    <a:pt x="308559" y="1301445"/>
                  </a:lnTo>
                  <a:lnTo>
                    <a:pt x="311226" y="1299108"/>
                  </a:lnTo>
                  <a:lnTo>
                    <a:pt x="313321" y="1298536"/>
                  </a:lnTo>
                  <a:lnTo>
                    <a:pt x="319214" y="1298536"/>
                  </a:lnTo>
                  <a:lnTo>
                    <a:pt x="324726" y="1308862"/>
                  </a:lnTo>
                  <a:lnTo>
                    <a:pt x="324726" y="1314386"/>
                  </a:lnTo>
                  <a:lnTo>
                    <a:pt x="315887" y="1330706"/>
                  </a:lnTo>
                  <a:lnTo>
                    <a:pt x="311226" y="1330706"/>
                  </a:lnTo>
                  <a:lnTo>
                    <a:pt x="309410" y="1330083"/>
                  </a:lnTo>
                  <a:lnTo>
                    <a:pt x="308279" y="1328826"/>
                  </a:lnTo>
                  <a:lnTo>
                    <a:pt x="307035" y="1327569"/>
                  </a:lnTo>
                  <a:lnTo>
                    <a:pt x="306412" y="1326108"/>
                  </a:lnTo>
                  <a:lnTo>
                    <a:pt x="306527" y="1322273"/>
                  </a:lnTo>
                  <a:lnTo>
                    <a:pt x="306654" y="1321777"/>
                  </a:lnTo>
                  <a:lnTo>
                    <a:pt x="319303" y="1316329"/>
                  </a:lnTo>
                  <a:lnTo>
                    <a:pt x="322541" y="1315440"/>
                  </a:lnTo>
                  <a:lnTo>
                    <a:pt x="324726" y="1314386"/>
                  </a:lnTo>
                  <a:lnTo>
                    <a:pt x="324726" y="1308862"/>
                  </a:lnTo>
                  <a:lnTo>
                    <a:pt x="322440" y="1309789"/>
                  </a:lnTo>
                  <a:lnTo>
                    <a:pt x="318833" y="1310601"/>
                  </a:lnTo>
                  <a:lnTo>
                    <a:pt x="304279" y="1314665"/>
                  </a:lnTo>
                  <a:lnTo>
                    <a:pt x="302945" y="1315681"/>
                  </a:lnTo>
                  <a:lnTo>
                    <a:pt x="301904" y="1317040"/>
                  </a:lnTo>
                  <a:lnTo>
                    <a:pt x="300380" y="1320406"/>
                  </a:lnTo>
                  <a:lnTo>
                    <a:pt x="300101" y="1321777"/>
                  </a:lnTo>
                  <a:lnTo>
                    <a:pt x="299999" y="1327797"/>
                  </a:lnTo>
                  <a:lnTo>
                    <a:pt x="301053" y="1330655"/>
                  </a:lnTo>
                  <a:lnTo>
                    <a:pt x="305231" y="1335125"/>
                  </a:lnTo>
                  <a:lnTo>
                    <a:pt x="308279" y="1336243"/>
                  </a:lnTo>
                  <a:lnTo>
                    <a:pt x="314553" y="1336243"/>
                  </a:lnTo>
                  <a:lnTo>
                    <a:pt x="324739" y="1330706"/>
                  </a:lnTo>
                  <a:lnTo>
                    <a:pt x="325297" y="1330159"/>
                  </a:lnTo>
                  <a:lnTo>
                    <a:pt x="325386" y="1332039"/>
                  </a:lnTo>
                  <a:lnTo>
                    <a:pt x="325462" y="1332395"/>
                  </a:lnTo>
                  <a:lnTo>
                    <a:pt x="325920" y="1333957"/>
                  </a:lnTo>
                  <a:lnTo>
                    <a:pt x="326440" y="1335303"/>
                  </a:lnTo>
                  <a:lnTo>
                    <a:pt x="332816" y="1335303"/>
                  </a:lnTo>
                  <a:close/>
                </a:path>
                <a:path w="644525" h="1351279">
                  <a:moveTo>
                    <a:pt x="336994" y="22250"/>
                  </a:moveTo>
                  <a:lnTo>
                    <a:pt x="328536" y="22250"/>
                  </a:lnTo>
                  <a:lnTo>
                    <a:pt x="328536" y="80670"/>
                  </a:lnTo>
                  <a:lnTo>
                    <a:pt x="336994" y="80670"/>
                  </a:lnTo>
                  <a:lnTo>
                    <a:pt x="336994" y="22250"/>
                  </a:lnTo>
                  <a:close/>
                </a:path>
                <a:path w="644525" h="1351279">
                  <a:moveTo>
                    <a:pt x="336994" y="0"/>
                  </a:moveTo>
                  <a:lnTo>
                    <a:pt x="328536" y="0"/>
                  </a:lnTo>
                  <a:lnTo>
                    <a:pt x="328536" y="11341"/>
                  </a:lnTo>
                  <a:lnTo>
                    <a:pt x="336994" y="11341"/>
                  </a:lnTo>
                  <a:lnTo>
                    <a:pt x="336994" y="0"/>
                  </a:lnTo>
                  <a:close/>
                </a:path>
                <a:path w="644525" h="1351279">
                  <a:moveTo>
                    <a:pt x="362394" y="1277531"/>
                  </a:moveTo>
                  <a:lnTo>
                    <a:pt x="358495" y="1277531"/>
                  </a:lnTo>
                  <a:lnTo>
                    <a:pt x="357441" y="1280020"/>
                  </a:lnTo>
                  <a:lnTo>
                    <a:pt x="355727" y="1282585"/>
                  </a:lnTo>
                  <a:lnTo>
                    <a:pt x="350596" y="1287868"/>
                  </a:lnTo>
                  <a:lnTo>
                    <a:pt x="347649" y="1290116"/>
                  </a:lnTo>
                  <a:lnTo>
                    <a:pt x="344436" y="1291907"/>
                  </a:lnTo>
                  <a:lnTo>
                    <a:pt x="344322" y="1298816"/>
                  </a:lnTo>
                  <a:lnTo>
                    <a:pt x="356400" y="1290281"/>
                  </a:lnTo>
                  <a:lnTo>
                    <a:pt x="356400" y="1335303"/>
                  </a:lnTo>
                  <a:lnTo>
                    <a:pt x="362394" y="1335303"/>
                  </a:lnTo>
                  <a:lnTo>
                    <a:pt x="362394" y="1290281"/>
                  </a:lnTo>
                  <a:lnTo>
                    <a:pt x="362394" y="1277531"/>
                  </a:lnTo>
                  <a:close/>
                </a:path>
                <a:path w="644525" h="1351279">
                  <a:moveTo>
                    <a:pt x="394157" y="41275"/>
                  </a:moveTo>
                  <a:lnTo>
                    <a:pt x="392061" y="34048"/>
                  </a:lnTo>
                  <a:lnTo>
                    <a:pt x="387870" y="29032"/>
                  </a:lnTo>
                  <a:lnTo>
                    <a:pt x="385495" y="26136"/>
                  </a:lnTo>
                  <a:lnTo>
                    <a:pt x="385495" y="43840"/>
                  </a:lnTo>
                  <a:lnTo>
                    <a:pt x="385445" y="58966"/>
                  </a:lnTo>
                  <a:lnTo>
                    <a:pt x="384073" y="64528"/>
                  </a:lnTo>
                  <a:lnTo>
                    <a:pt x="381317" y="68199"/>
                  </a:lnTo>
                  <a:lnTo>
                    <a:pt x="378561" y="71983"/>
                  </a:lnTo>
                  <a:lnTo>
                    <a:pt x="375043" y="73875"/>
                  </a:lnTo>
                  <a:lnTo>
                    <a:pt x="366572" y="73875"/>
                  </a:lnTo>
                  <a:lnTo>
                    <a:pt x="363054" y="71983"/>
                  </a:lnTo>
                  <a:lnTo>
                    <a:pt x="357441" y="64528"/>
                  </a:lnTo>
                  <a:lnTo>
                    <a:pt x="356108" y="58966"/>
                  </a:lnTo>
                  <a:lnTo>
                    <a:pt x="356133" y="43840"/>
                  </a:lnTo>
                  <a:lnTo>
                    <a:pt x="357441" y="38379"/>
                  </a:lnTo>
                  <a:lnTo>
                    <a:pt x="363054" y="30924"/>
                  </a:lnTo>
                  <a:lnTo>
                    <a:pt x="366572" y="29032"/>
                  </a:lnTo>
                  <a:lnTo>
                    <a:pt x="374942" y="29032"/>
                  </a:lnTo>
                  <a:lnTo>
                    <a:pt x="378460" y="30924"/>
                  </a:lnTo>
                  <a:lnTo>
                    <a:pt x="384073" y="38379"/>
                  </a:lnTo>
                  <a:lnTo>
                    <a:pt x="385495" y="43840"/>
                  </a:lnTo>
                  <a:lnTo>
                    <a:pt x="385495" y="26136"/>
                  </a:lnTo>
                  <a:lnTo>
                    <a:pt x="383311" y="23469"/>
                  </a:lnTo>
                  <a:lnTo>
                    <a:pt x="377698" y="20916"/>
                  </a:lnTo>
                  <a:lnTo>
                    <a:pt x="364667" y="20916"/>
                  </a:lnTo>
                  <a:lnTo>
                    <a:pt x="359346" y="23025"/>
                  </a:lnTo>
                  <a:lnTo>
                    <a:pt x="349935" y="32600"/>
                  </a:lnTo>
                  <a:lnTo>
                    <a:pt x="347357" y="40614"/>
                  </a:lnTo>
                  <a:lnTo>
                    <a:pt x="347357" y="61302"/>
                  </a:lnTo>
                  <a:lnTo>
                    <a:pt x="349554" y="68872"/>
                  </a:lnTo>
                  <a:lnTo>
                    <a:pt x="358114" y="79336"/>
                  </a:lnTo>
                  <a:lnTo>
                    <a:pt x="363816" y="82003"/>
                  </a:lnTo>
                  <a:lnTo>
                    <a:pt x="375132" y="82003"/>
                  </a:lnTo>
                  <a:lnTo>
                    <a:pt x="379222" y="80772"/>
                  </a:lnTo>
                  <a:lnTo>
                    <a:pt x="382841" y="78435"/>
                  </a:lnTo>
                  <a:lnTo>
                    <a:pt x="386549" y="75996"/>
                  </a:lnTo>
                  <a:lnTo>
                    <a:pt x="388353" y="73875"/>
                  </a:lnTo>
                  <a:lnTo>
                    <a:pt x="389394" y="72656"/>
                  </a:lnTo>
                  <a:lnTo>
                    <a:pt x="391401" y="68199"/>
                  </a:lnTo>
                  <a:lnTo>
                    <a:pt x="393204" y="64084"/>
                  </a:lnTo>
                  <a:lnTo>
                    <a:pt x="394030" y="58966"/>
                  </a:lnTo>
                  <a:lnTo>
                    <a:pt x="394157" y="41275"/>
                  </a:lnTo>
                  <a:close/>
                </a:path>
                <a:path w="644525" h="1351279">
                  <a:moveTo>
                    <a:pt x="409841" y="1320939"/>
                  </a:moveTo>
                  <a:lnTo>
                    <a:pt x="403948" y="1320038"/>
                  </a:lnTo>
                  <a:lnTo>
                    <a:pt x="403567" y="1323568"/>
                  </a:lnTo>
                  <a:lnTo>
                    <a:pt x="402526" y="1326184"/>
                  </a:lnTo>
                  <a:lnTo>
                    <a:pt x="400900" y="1327886"/>
                  </a:lnTo>
                  <a:lnTo>
                    <a:pt x="399389" y="1329588"/>
                  </a:lnTo>
                  <a:lnTo>
                    <a:pt x="397383" y="1330439"/>
                  </a:lnTo>
                  <a:lnTo>
                    <a:pt x="392061" y="1330439"/>
                  </a:lnTo>
                  <a:lnTo>
                    <a:pt x="389686" y="1329169"/>
                  </a:lnTo>
                  <a:lnTo>
                    <a:pt x="387781" y="1326629"/>
                  </a:lnTo>
                  <a:lnTo>
                    <a:pt x="385978" y="1324089"/>
                  </a:lnTo>
                  <a:lnTo>
                    <a:pt x="385025" y="1320038"/>
                  </a:lnTo>
                  <a:lnTo>
                    <a:pt x="385025" y="1308900"/>
                  </a:lnTo>
                  <a:lnTo>
                    <a:pt x="385978" y="1304874"/>
                  </a:lnTo>
                  <a:lnTo>
                    <a:pt x="389775" y="1299768"/>
                  </a:lnTo>
                  <a:lnTo>
                    <a:pt x="392252" y="1298486"/>
                  </a:lnTo>
                  <a:lnTo>
                    <a:pt x="397383" y="1298486"/>
                  </a:lnTo>
                  <a:lnTo>
                    <a:pt x="399097" y="1299197"/>
                  </a:lnTo>
                  <a:lnTo>
                    <a:pt x="400431" y="1300619"/>
                  </a:lnTo>
                  <a:lnTo>
                    <a:pt x="401853" y="1302029"/>
                  </a:lnTo>
                  <a:lnTo>
                    <a:pt x="402907" y="1304124"/>
                  </a:lnTo>
                  <a:lnTo>
                    <a:pt x="403479" y="1306931"/>
                  </a:lnTo>
                  <a:lnTo>
                    <a:pt x="409270" y="1305877"/>
                  </a:lnTo>
                  <a:lnTo>
                    <a:pt x="399008" y="1292682"/>
                  </a:lnTo>
                  <a:lnTo>
                    <a:pt x="392061" y="1292682"/>
                  </a:lnTo>
                  <a:lnTo>
                    <a:pt x="378841" y="1310132"/>
                  </a:lnTo>
                  <a:lnTo>
                    <a:pt x="378841" y="1321587"/>
                  </a:lnTo>
                  <a:lnTo>
                    <a:pt x="380365" y="1326934"/>
                  </a:lnTo>
                  <a:lnTo>
                    <a:pt x="386257" y="1334389"/>
                  </a:lnTo>
                  <a:lnTo>
                    <a:pt x="390156" y="1336243"/>
                  </a:lnTo>
                  <a:lnTo>
                    <a:pt x="398907" y="1336243"/>
                  </a:lnTo>
                  <a:lnTo>
                    <a:pt x="402234" y="1334897"/>
                  </a:lnTo>
                  <a:lnTo>
                    <a:pt x="406628" y="1330439"/>
                  </a:lnTo>
                  <a:lnTo>
                    <a:pt x="407568" y="1329474"/>
                  </a:lnTo>
                  <a:lnTo>
                    <a:pt x="409270" y="1325727"/>
                  </a:lnTo>
                  <a:lnTo>
                    <a:pt x="409841" y="1320939"/>
                  </a:lnTo>
                  <a:close/>
                </a:path>
                <a:path w="644525" h="1351279">
                  <a:moveTo>
                    <a:pt x="446366" y="80670"/>
                  </a:moveTo>
                  <a:lnTo>
                    <a:pt x="446239" y="38049"/>
                  </a:lnTo>
                  <a:lnTo>
                    <a:pt x="444258" y="29489"/>
                  </a:lnTo>
                  <a:lnTo>
                    <a:pt x="443230" y="27813"/>
                  </a:lnTo>
                  <a:lnTo>
                    <a:pt x="441985" y="25704"/>
                  </a:lnTo>
                  <a:lnTo>
                    <a:pt x="440093" y="24028"/>
                  </a:lnTo>
                  <a:lnTo>
                    <a:pt x="437616" y="22809"/>
                  </a:lnTo>
                  <a:lnTo>
                    <a:pt x="435051" y="21475"/>
                  </a:lnTo>
                  <a:lnTo>
                    <a:pt x="432295" y="20916"/>
                  </a:lnTo>
                  <a:lnTo>
                    <a:pt x="422300" y="20916"/>
                  </a:lnTo>
                  <a:lnTo>
                    <a:pt x="417068" y="24142"/>
                  </a:lnTo>
                  <a:lnTo>
                    <a:pt x="413359" y="30480"/>
                  </a:lnTo>
                  <a:lnTo>
                    <a:pt x="413359" y="22250"/>
                  </a:lnTo>
                  <a:lnTo>
                    <a:pt x="405752" y="22250"/>
                  </a:lnTo>
                  <a:lnTo>
                    <a:pt x="405752" y="80670"/>
                  </a:lnTo>
                  <a:lnTo>
                    <a:pt x="414223" y="80670"/>
                  </a:lnTo>
                  <a:lnTo>
                    <a:pt x="414274" y="41059"/>
                  </a:lnTo>
                  <a:lnTo>
                    <a:pt x="415556" y="36156"/>
                  </a:lnTo>
                  <a:lnTo>
                    <a:pt x="418122" y="33489"/>
                  </a:lnTo>
                  <a:lnTo>
                    <a:pt x="420776" y="30822"/>
                  </a:lnTo>
                  <a:lnTo>
                    <a:pt x="421538" y="30480"/>
                  </a:lnTo>
                  <a:lnTo>
                    <a:pt x="423824" y="29489"/>
                  </a:lnTo>
                  <a:lnTo>
                    <a:pt x="429717" y="29489"/>
                  </a:lnTo>
                  <a:lnTo>
                    <a:pt x="431723" y="30035"/>
                  </a:lnTo>
                  <a:lnTo>
                    <a:pt x="433336" y="31267"/>
                  </a:lnTo>
                  <a:lnTo>
                    <a:pt x="435051" y="32486"/>
                  </a:lnTo>
                  <a:lnTo>
                    <a:pt x="436194" y="34048"/>
                  </a:lnTo>
                  <a:lnTo>
                    <a:pt x="437515" y="38049"/>
                  </a:lnTo>
                  <a:lnTo>
                    <a:pt x="437781" y="40170"/>
                  </a:lnTo>
                  <a:lnTo>
                    <a:pt x="437896" y="80670"/>
                  </a:lnTo>
                  <a:lnTo>
                    <a:pt x="446366" y="80670"/>
                  </a:lnTo>
                  <a:close/>
                </a:path>
                <a:path w="644525" h="1351279">
                  <a:moveTo>
                    <a:pt x="531101" y="52298"/>
                  </a:moveTo>
                  <a:lnTo>
                    <a:pt x="521779" y="52298"/>
                  </a:lnTo>
                  <a:lnTo>
                    <a:pt x="521779" y="15913"/>
                  </a:lnTo>
                  <a:lnTo>
                    <a:pt x="521779" y="0"/>
                  </a:lnTo>
                  <a:lnTo>
                    <a:pt x="514845" y="0"/>
                  </a:lnTo>
                  <a:lnTo>
                    <a:pt x="513321" y="2540"/>
                  </a:lnTo>
                  <a:lnTo>
                    <a:pt x="513321" y="15913"/>
                  </a:lnTo>
                  <a:lnTo>
                    <a:pt x="513321" y="52298"/>
                  </a:lnTo>
                  <a:lnTo>
                    <a:pt x="491731" y="52298"/>
                  </a:lnTo>
                  <a:lnTo>
                    <a:pt x="513321" y="15913"/>
                  </a:lnTo>
                  <a:lnTo>
                    <a:pt x="513321" y="2540"/>
                  </a:lnTo>
                  <a:lnTo>
                    <a:pt x="483362" y="52298"/>
                  </a:lnTo>
                  <a:lnTo>
                    <a:pt x="483362" y="61302"/>
                  </a:lnTo>
                  <a:lnTo>
                    <a:pt x="513321" y="61302"/>
                  </a:lnTo>
                  <a:lnTo>
                    <a:pt x="513321" y="80670"/>
                  </a:lnTo>
                  <a:lnTo>
                    <a:pt x="521779" y="80670"/>
                  </a:lnTo>
                  <a:lnTo>
                    <a:pt x="521779" y="61302"/>
                  </a:lnTo>
                  <a:lnTo>
                    <a:pt x="531101" y="61302"/>
                  </a:lnTo>
                  <a:lnTo>
                    <a:pt x="531101" y="52298"/>
                  </a:lnTo>
                  <a:close/>
                </a:path>
                <a:path w="644525" h="1351279">
                  <a:moveTo>
                    <a:pt x="644461" y="1169936"/>
                  </a:moveTo>
                  <a:lnTo>
                    <a:pt x="640562" y="1169936"/>
                  </a:lnTo>
                  <a:lnTo>
                    <a:pt x="639521" y="1172425"/>
                  </a:lnTo>
                  <a:lnTo>
                    <a:pt x="637717" y="1174991"/>
                  </a:lnTo>
                  <a:lnTo>
                    <a:pt x="632675" y="1180274"/>
                  </a:lnTo>
                  <a:lnTo>
                    <a:pt x="629729" y="1182522"/>
                  </a:lnTo>
                  <a:lnTo>
                    <a:pt x="626300" y="1184389"/>
                  </a:lnTo>
                  <a:lnTo>
                    <a:pt x="626300" y="1191209"/>
                  </a:lnTo>
                  <a:lnTo>
                    <a:pt x="638378" y="1182687"/>
                  </a:lnTo>
                  <a:lnTo>
                    <a:pt x="638378" y="1227709"/>
                  </a:lnTo>
                  <a:lnTo>
                    <a:pt x="644461" y="1227709"/>
                  </a:lnTo>
                  <a:lnTo>
                    <a:pt x="644461" y="1169936"/>
                  </a:lnTo>
                  <a:close/>
                </a:path>
              </a:pathLst>
            </a:custGeom>
            <a:solidFill>
              <a:srgbClr val="000000"/>
            </a:solidFill>
          </p:spPr>
          <p:txBody>
            <a:bodyPr wrap="square" lIns="0" tIns="0" rIns="0" bIns="0" rtlCol="0"/>
            <a:lstStyle/>
            <a:p>
              <a:endParaRPr/>
            </a:p>
          </p:txBody>
        </p:sp>
        <p:sp>
          <p:nvSpPr>
            <p:cNvPr id="212" name="object 212"/>
            <p:cNvSpPr/>
            <p:nvPr/>
          </p:nvSpPr>
          <p:spPr>
            <a:xfrm>
              <a:off x="7745719" y="3566760"/>
              <a:ext cx="1662430" cy="1558290"/>
            </a:xfrm>
            <a:custGeom>
              <a:avLst/>
              <a:gdLst/>
              <a:ahLst/>
              <a:cxnLst/>
              <a:rect l="l" t="t" r="r" b="b"/>
              <a:pathLst>
                <a:path w="1662429" h="1558289">
                  <a:moveTo>
                    <a:pt x="0" y="1557966"/>
                  </a:moveTo>
                  <a:lnTo>
                    <a:pt x="1662311" y="1557966"/>
                  </a:lnTo>
                  <a:lnTo>
                    <a:pt x="1662311" y="0"/>
                  </a:lnTo>
                  <a:lnTo>
                    <a:pt x="0" y="0"/>
                  </a:lnTo>
                  <a:lnTo>
                    <a:pt x="0" y="1557966"/>
                  </a:lnTo>
                  <a:close/>
                </a:path>
                <a:path w="1662429" h="1558289">
                  <a:moveTo>
                    <a:pt x="533530" y="1206984"/>
                  </a:moveTo>
                  <a:lnTo>
                    <a:pt x="1368908" y="1206984"/>
                  </a:lnTo>
                  <a:lnTo>
                    <a:pt x="1368908" y="229778"/>
                  </a:lnTo>
                  <a:lnTo>
                    <a:pt x="533529" y="229778"/>
                  </a:lnTo>
                  <a:lnTo>
                    <a:pt x="533530" y="1206984"/>
                  </a:lnTo>
                  <a:close/>
                </a:path>
              </a:pathLst>
            </a:custGeom>
            <a:ln w="4456">
              <a:solidFill>
                <a:srgbClr val="FFFFFF"/>
              </a:solidFill>
            </a:ln>
          </p:spPr>
          <p:txBody>
            <a:bodyPr wrap="square" lIns="0" tIns="0" rIns="0" bIns="0" rtlCol="0"/>
            <a:lstStyle/>
            <a:p>
              <a:endParaRPr/>
            </a:p>
          </p:txBody>
        </p:sp>
        <p:sp>
          <p:nvSpPr>
            <p:cNvPr id="213" name="object 213"/>
            <p:cNvSpPr/>
            <p:nvPr/>
          </p:nvSpPr>
          <p:spPr>
            <a:xfrm>
              <a:off x="8277156" y="3839209"/>
              <a:ext cx="840105" cy="937260"/>
            </a:xfrm>
            <a:custGeom>
              <a:avLst/>
              <a:gdLst/>
              <a:ahLst/>
              <a:cxnLst/>
              <a:rect l="l" t="t" r="r" b="b"/>
              <a:pathLst>
                <a:path w="840104" h="937260">
                  <a:moveTo>
                    <a:pt x="0" y="884008"/>
                  </a:moveTo>
                  <a:lnTo>
                    <a:pt x="61627" y="884008"/>
                  </a:lnTo>
                </a:path>
                <a:path w="840104" h="937260">
                  <a:moveTo>
                    <a:pt x="92440" y="884008"/>
                  </a:moveTo>
                  <a:lnTo>
                    <a:pt x="154067" y="884008"/>
                  </a:lnTo>
                </a:path>
                <a:path w="840104" h="937260">
                  <a:moveTo>
                    <a:pt x="184881" y="884008"/>
                  </a:moveTo>
                  <a:lnTo>
                    <a:pt x="246508" y="884008"/>
                  </a:lnTo>
                </a:path>
                <a:path w="840104" h="937260">
                  <a:moveTo>
                    <a:pt x="277321" y="884008"/>
                  </a:moveTo>
                  <a:lnTo>
                    <a:pt x="338948" y="884008"/>
                  </a:lnTo>
                </a:path>
                <a:path w="840104" h="937260">
                  <a:moveTo>
                    <a:pt x="369761" y="884008"/>
                  </a:moveTo>
                  <a:lnTo>
                    <a:pt x="431293" y="884008"/>
                  </a:lnTo>
                </a:path>
                <a:path w="840104" h="937260">
                  <a:moveTo>
                    <a:pt x="462107" y="884008"/>
                  </a:moveTo>
                  <a:lnTo>
                    <a:pt x="523734" y="884008"/>
                  </a:lnTo>
                </a:path>
                <a:path w="840104" h="937260">
                  <a:moveTo>
                    <a:pt x="554547" y="884008"/>
                  </a:moveTo>
                  <a:lnTo>
                    <a:pt x="616174" y="884008"/>
                  </a:lnTo>
                </a:path>
                <a:path w="840104" h="937260">
                  <a:moveTo>
                    <a:pt x="646988" y="884008"/>
                  </a:moveTo>
                  <a:lnTo>
                    <a:pt x="708615" y="884008"/>
                  </a:lnTo>
                </a:path>
                <a:path w="840104" h="937260">
                  <a:moveTo>
                    <a:pt x="739428" y="884008"/>
                  </a:moveTo>
                  <a:lnTo>
                    <a:pt x="801055" y="884008"/>
                  </a:lnTo>
                </a:path>
                <a:path w="840104" h="937260">
                  <a:moveTo>
                    <a:pt x="831869" y="884008"/>
                  </a:moveTo>
                  <a:lnTo>
                    <a:pt x="839477" y="884008"/>
                  </a:lnTo>
                </a:path>
                <a:path w="840104" h="937260">
                  <a:moveTo>
                    <a:pt x="0" y="708884"/>
                  </a:moveTo>
                  <a:lnTo>
                    <a:pt x="61627" y="708884"/>
                  </a:lnTo>
                </a:path>
                <a:path w="840104" h="937260">
                  <a:moveTo>
                    <a:pt x="92440" y="708884"/>
                  </a:moveTo>
                  <a:lnTo>
                    <a:pt x="154067" y="708884"/>
                  </a:lnTo>
                </a:path>
                <a:path w="840104" h="937260">
                  <a:moveTo>
                    <a:pt x="184881" y="708884"/>
                  </a:moveTo>
                  <a:lnTo>
                    <a:pt x="246508" y="708884"/>
                  </a:lnTo>
                </a:path>
                <a:path w="840104" h="937260">
                  <a:moveTo>
                    <a:pt x="277321" y="708884"/>
                  </a:moveTo>
                  <a:lnTo>
                    <a:pt x="338948" y="708884"/>
                  </a:lnTo>
                </a:path>
                <a:path w="840104" h="937260">
                  <a:moveTo>
                    <a:pt x="369761" y="708884"/>
                  </a:moveTo>
                  <a:lnTo>
                    <a:pt x="431293" y="708884"/>
                  </a:lnTo>
                </a:path>
                <a:path w="840104" h="937260">
                  <a:moveTo>
                    <a:pt x="462107" y="708884"/>
                  </a:moveTo>
                  <a:lnTo>
                    <a:pt x="523734" y="708884"/>
                  </a:lnTo>
                </a:path>
                <a:path w="840104" h="937260">
                  <a:moveTo>
                    <a:pt x="554547" y="708884"/>
                  </a:moveTo>
                  <a:lnTo>
                    <a:pt x="616174" y="708884"/>
                  </a:lnTo>
                </a:path>
                <a:path w="840104" h="937260">
                  <a:moveTo>
                    <a:pt x="646988" y="708884"/>
                  </a:moveTo>
                  <a:lnTo>
                    <a:pt x="708615" y="708884"/>
                  </a:lnTo>
                </a:path>
                <a:path w="840104" h="937260">
                  <a:moveTo>
                    <a:pt x="739428" y="708884"/>
                  </a:moveTo>
                  <a:lnTo>
                    <a:pt x="801055" y="708884"/>
                  </a:lnTo>
                </a:path>
                <a:path w="840104" h="937260">
                  <a:moveTo>
                    <a:pt x="831869" y="708884"/>
                  </a:moveTo>
                  <a:lnTo>
                    <a:pt x="839477" y="708884"/>
                  </a:lnTo>
                </a:path>
                <a:path w="840104" h="937260">
                  <a:moveTo>
                    <a:pt x="0" y="533527"/>
                  </a:moveTo>
                  <a:lnTo>
                    <a:pt x="61627" y="533527"/>
                  </a:lnTo>
                </a:path>
                <a:path w="840104" h="937260">
                  <a:moveTo>
                    <a:pt x="92440" y="533527"/>
                  </a:moveTo>
                  <a:lnTo>
                    <a:pt x="154067" y="533527"/>
                  </a:lnTo>
                </a:path>
                <a:path w="840104" h="937260">
                  <a:moveTo>
                    <a:pt x="184881" y="533527"/>
                  </a:moveTo>
                  <a:lnTo>
                    <a:pt x="246507" y="533527"/>
                  </a:lnTo>
                </a:path>
                <a:path w="840104" h="937260">
                  <a:moveTo>
                    <a:pt x="277321" y="533527"/>
                  </a:moveTo>
                  <a:lnTo>
                    <a:pt x="338948" y="533527"/>
                  </a:lnTo>
                </a:path>
                <a:path w="840104" h="937260">
                  <a:moveTo>
                    <a:pt x="369761" y="533527"/>
                  </a:moveTo>
                  <a:lnTo>
                    <a:pt x="431293" y="533527"/>
                  </a:lnTo>
                </a:path>
                <a:path w="840104" h="937260">
                  <a:moveTo>
                    <a:pt x="462107" y="533527"/>
                  </a:moveTo>
                  <a:lnTo>
                    <a:pt x="523734" y="533527"/>
                  </a:lnTo>
                </a:path>
                <a:path w="840104" h="937260">
                  <a:moveTo>
                    <a:pt x="554547" y="533527"/>
                  </a:moveTo>
                  <a:lnTo>
                    <a:pt x="616174" y="533527"/>
                  </a:lnTo>
                </a:path>
                <a:path w="840104" h="937260">
                  <a:moveTo>
                    <a:pt x="646988" y="533527"/>
                  </a:moveTo>
                  <a:lnTo>
                    <a:pt x="708615" y="533527"/>
                  </a:lnTo>
                </a:path>
                <a:path w="840104" h="937260">
                  <a:moveTo>
                    <a:pt x="739428" y="533527"/>
                  </a:moveTo>
                  <a:lnTo>
                    <a:pt x="801055" y="533527"/>
                  </a:lnTo>
                </a:path>
                <a:path w="840104" h="937260">
                  <a:moveTo>
                    <a:pt x="831869" y="533527"/>
                  </a:moveTo>
                  <a:lnTo>
                    <a:pt x="839477" y="533527"/>
                  </a:lnTo>
                </a:path>
                <a:path w="840104" h="937260">
                  <a:moveTo>
                    <a:pt x="0" y="358281"/>
                  </a:moveTo>
                  <a:lnTo>
                    <a:pt x="61627" y="358281"/>
                  </a:lnTo>
                </a:path>
                <a:path w="840104" h="937260">
                  <a:moveTo>
                    <a:pt x="92440" y="358281"/>
                  </a:moveTo>
                  <a:lnTo>
                    <a:pt x="154067" y="358281"/>
                  </a:lnTo>
                </a:path>
                <a:path w="840104" h="937260">
                  <a:moveTo>
                    <a:pt x="184880" y="358281"/>
                  </a:moveTo>
                  <a:lnTo>
                    <a:pt x="246507" y="358281"/>
                  </a:lnTo>
                </a:path>
                <a:path w="840104" h="937260">
                  <a:moveTo>
                    <a:pt x="277321" y="358281"/>
                  </a:moveTo>
                  <a:lnTo>
                    <a:pt x="338948" y="358281"/>
                  </a:lnTo>
                </a:path>
                <a:path w="840104" h="937260">
                  <a:moveTo>
                    <a:pt x="369761" y="358281"/>
                  </a:moveTo>
                  <a:lnTo>
                    <a:pt x="431293" y="358281"/>
                  </a:lnTo>
                </a:path>
                <a:path w="840104" h="937260">
                  <a:moveTo>
                    <a:pt x="462107" y="358281"/>
                  </a:moveTo>
                  <a:lnTo>
                    <a:pt x="523734" y="358281"/>
                  </a:lnTo>
                </a:path>
                <a:path w="840104" h="937260">
                  <a:moveTo>
                    <a:pt x="554547" y="358281"/>
                  </a:moveTo>
                  <a:lnTo>
                    <a:pt x="616174" y="358281"/>
                  </a:lnTo>
                </a:path>
                <a:path w="840104" h="937260">
                  <a:moveTo>
                    <a:pt x="646988" y="358281"/>
                  </a:moveTo>
                  <a:lnTo>
                    <a:pt x="708615" y="358281"/>
                  </a:lnTo>
                </a:path>
                <a:path w="840104" h="937260">
                  <a:moveTo>
                    <a:pt x="739428" y="358281"/>
                  </a:moveTo>
                  <a:lnTo>
                    <a:pt x="801055" y="358281"/>
                  </a:lnTo>
                </a:path>
                <a:path w="840104" h="937260">
                  <a:moveTo>
                    <a:pt x="831869" y="358281"/>
                  </a:moveTo>
                  <a:lnTo>
                    <a:pt x="839477" y="358281"/>
                  </a:lnTo>
                </a:path>
                <a:path w="840104" h="937260">
                  <a:moveTo>
                    <a:pt x="0" y="182923"/>
                  </a:moveTo>
                  <a:lnTo>
                    <a:pt x="61627" y="182923"/>
                  </a:lnTo>
                </a:path>
                <a:path w="840104" h="937260">
                  <a:moveTo>
                    <a:pt x="92440" y="182923"/>
                  </a:moveTo>
                  <a:lnTo>
                    <a:pt x="154067" y="182923"/>
                  </a:lnTo>
                </a:path>
                <a:path w="840104" h="937260">
                  <a:moveTo>
                    <a:pt x="184880" y="182923"/>
                  </a:moveTo>
                  <a:lnTo>
                    <a:pt x="246507" y="182923"/>
                  </a:lnTo>
                </a:path>
                <a:path w="840104" h="937260">
                  <a:moveTo>
                    <a:pt x="277321" y="182923"/>
                  </a:moveTo>
                  <a:lnTo>
                    <a:pt x="338948" y="182923"/>
                  </a:lnTo>
                </a:path>
                <a:path w="840104" h="937260">
                  <a:moveTo>
                    <a:pt x="369761" y="182923"/>
                  </a:moveTo>
                  <a:lnTo>
                    <a:pt x="431293" y="182923"/>
                  </a:lnTo>
                </a:path>
                <a:path w="840104" h="937260">
                  <a:moveTo>
                    <a:pt x="462107" y="182923"/>
                  </a:moveTo>
                  <a:lnTo>
                    <a:pt x="523734" y="182923"/>
                  </a:lnTo>
                </a:path>
                <a:path w="840104" h="937260">
                  <a:moveTo>
                    <a:pt x="554547" y="182923"/>
                  </a:moveTo>
                  <a:lnTo>
                    <a:pt x="616174" y="182923"/>
                  </a:lnTo>
                </a:path>
                <a:path w="840104" h="937260">
                  <a:moveTo>
                    <a:pt x="646988" y="182923"/>
                  </a:moveTo>
                  <a:lnTo>
                    <a:pt x="708615" y="182923"/>
                  </a:lnTo>
                </a:path>
                <a:path w="840104" h="937260">
                  <a:moveTo>
                    <a:pt x="739428" y="182923"/>
                  </a:moveTo>
                  <a:lnTo>
                    <a:pt x="801055" y="182923"/>
                  </a:lnTo>
                </a:path>
                <a:path w="840104" h="937260">
                  <a:moveTo>
                    <a:pt x="831869" y="182923"/>
                  </a:moveTo>
                  <a:lnTo>
                    <a:pt x="839477" y="182923"/>
                  </a:lnTo>
                </a:path>
                <a:path w="840104" h="937260">
                  <a:moveTo>
                    <a:pt x="0" y="7899"/>
                  </a:moveTo>
                  <a:lnTo>
                    <a:pt x="61626" y="7899"/>
                  </a:lnTo>
                </a:path>
                <a:path w="840104" h="937260">
                  <a:moveTo>
                    <a:pt x="92440" y="7899"/>
                  </a:moveTo>
                  <a:lnTo>
                    <a:pt x="154067" y="7899"/>
                  </a:lnTo>
                </a:path>
                <a:path w="840104" h="937260">
                  <a:moveTo>
                    <a:pt x="184880" y="7899"/>
                  </a:moveTo>
                  <a:lnTo>
                    <a:pt x="246507" y="7899"/>
                  </a:lnTo>
                </a:path>
                <a:path w="840104" h="937260">
                  <a:moveTo>
                    <a:pt x="277321" y="7899"/>
                  </a:moveTo>
                  <a:lnTo>
                    <a:pt x="338948" y="7899"/>
                  </a:lnTo>
                </a:path>
                <a:path w="840104" h="937260">
                  <a:moveTo>
                    <a:pt x="369761" y="7899"/>
                  </a:moveTo>
                  <a:lnTo>
                    <a:pt x="431293" y="7899"/>
                  </a:lnTo>
                </a:path>
                <a:path w="840104" h="937260">
                  <a:moveTo>
                    <a:pt x="462107" y="7899"/>
                  </a:moveTo>
                  <a:lnTo>
                    <a:pt x="523734" y="7899"/>
                  </a:lnTo>
                </a:path>
                <a:path w="840104" h="937260">
                  <a:moveTo>
                    <a:pt x="554547" y="7899"/>
                  </a:moveTo>
                  <a:lnTo>
                    <a:pt x="616174" y="7899"/>
                  </a:lnTo>
                </a:path>
                <a:path w="840104" h="937260">
                  <a:moveTo>
                    <a:pt x="646988" y="7899"/>
                  </a:moveTo>
                  <a:lnTo>
                    <a:pt x="708615" y="7899"/>
                  </a:lnTo>
                </a:path>
                <a:path w="840104" h="937260">
                  <a:moveTo>
                    <a:pt x="739428" y="7899"/>
                  </a:moveTo>
                  <a:lnTo>
                    <a:pt x="801055" y="7899"/>
                  </a:lnTo>
                </a:path>
                <a:path w="840104" h="937260">
                  <a:moveTo>
                    <a:pt x="831869" y="7899"/>
                  </a:moveTo>
                  <a:lnTo>
                    <a:pt x="839477" y="7899"/>
                  </a:lnTo>
                </a:path>
                <a:path w="840104" h="937260">
                  <a:moveTo>
                    <a:pt x="45269" y="936938"/>
                  </a:moveTo>
                  <a:lnTo>
                    <a:pt x="45269" y="864859"/>
                  </a:lnTo>
                </a:path>
                <a:path w="840104" h="937260">
                  <a:moveTo>
                    <a:pt x="45269" y="828820"/>
                  </a:moveTo>
                  <a:lnTo>
                    <a:pt x="45269" y="756752"/>
                  </a:lnTo>
                </a:path>
                <a:path w="840104" h="937260">
                  <a:moveTo>
                    <a:pt x="45269" y="720712"/>
                  </a:moveTo>
                  <a:lnTo>
                    <a:pt x="45269" y="648633"/>
                  </a:lnTo>
                </a:path>
                <a:path w="840104" h="937260">
                  <a:moveTo>
                    <a:pt x="45269" y="612594"/>
                  </a:moveTo>
                  <a:lnTo>
                    <a:pt x="45269" y="540537"/>
                  </a:lnTo>
                </a:path>
                <a:path w="840104" h="937260">
                  <a:moveTo>
                    <a:pt x="45269" y="504486"/>
                  </a:moveTo>
                  <a:lnTo>
                    <a:pt x="45269" y="432385"/>
                  </a:lnTo>
                </a:path>
                <a:path w="840104" h="937260">
                  <a:moveTo>
                    <a:pt x="45269" y="396334"/>
                  </a:moveTo>
                  <a:lnTo>
                    <a:pt x="45269" y="324344"/>
                  </a:lnTo>
                </a:path>
                <a:path w="840104" h="937260">
                  <a:moveTo>
                    <a:pt x="45269" y="288293"/>
                  </a:moveTo>
                  <a:lnTo>
                    <a:pt x="45269" y="216192"/>
                  </a:lnTo>
                </a:path>
                <a:path w="840104" h="937260">
                  <a:moveTo>
                    <a:pt x="45269" y="180141"/>
                  </a:moveTo>
                  <a:lnTo>
                    <a:pt x="45269" y="108040"/>
                  </a:lnTo>
                </a:path>
                <a:path w="840104" h="937260">
                  <a:moveTo>
                    <a:pt x="45269" y="71990"/>
                  </a:moveTo>
                  <a:lnTo>
                    <a:pt x="45269" y="0"/>
                  </a:lnTo>
                </a:path>
              </a:pathLst>
            </a:custGeom>
            <a:ln w="6684">
              <a:solidFill>
                <a:srgbClr val="EFEFEF"/>
              </a:solidFill>
            </a:ln>
          </p:spPr>
          <p:txBody>
            <a:bodyPr wrap="square" lIns="0" tIns="0" rIns="0" bIns="0" rtlCol="0"/>
            <a:lstStyle/>
            <a:p>
              <a:endParaRPr/>
            </a:p>
          </p:txBody>
        </p:sp>
        <p:sp>
          <p:nvSpPr>
            <p:cNvPr id="214" name="object 214"/>
            <p:cNvSpPr/>
            <p:nvPr/>
          </p:nvSpPr>
          <p:spPr>
            <a:xfrm>
              <a:off x="8322425"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15" name="object 215"/>
            <p:cNvSpPr/>
            <p:nvPr/>
          </p:nvSpPr>
          <p:spPr>
            <a:xfrm>
              <a:off x="8472308"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216" name="object 216"/>
            <p:cNvSpPr/>
            <p:nvPr/>
          </p:nvSpPr>
          <p:spPr>
            <a:xfrm>
              <a:off x="8472308"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17" name="object 217"/>
            <p:cNvSpPr/>
            <p:nvPr/>
          </p:nvSpPr>
          <p:spPr>
            <a:xfrm>
              <a:off x="8622001"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218" name="object 218"/>
            <p:cNvSpPr/>
            <p:nvPr/>
          </p:nvSpPr>
          <p:spPr>
            <a:xfrm>
              <a:off x="8622001"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19" name="object 219"/>
            <p:cNvSpPr/>
            <p:nvPr/>
          </p:nvSpPr>
          <p:spPr>
            <a:xfrm>
              <a:off x="8771883"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220" name="object 220"/>
            <p:cNvSpPr/>
            <p:nvPr/>
          </p:nvSpPr>
          <p:spPr>
            <a:xfrm>
              <a:off x="8771883"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21" name="object 221"/>
            <p:cNvSpPr/>
            <p:nvPr/>
          </p:nvSpPr>
          <p:spPr>
            <a:xfrm>
              <a:off x="8921766"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222" name="object 222"/>
            <p:cNvSpPr/>
            <p:nvPr/>
          </p:nvSpPr>
          <p:spPr>
            <a:xfrm>
              <a:off x="8921766"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23" name="object 223"/>
            <p:cNvSpPr/>
            <p:nvPr/>
          </p:nvSpPr>
          <p:spPr>
            <a:xfrm>
              <a:off x="9071459"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224" name="object 224"/>
            <p:cNvSpPr/>
            <p:nvPr/>
          </p:nvSpPr>
          <p:spPr>
            <a:xfrm>
              <a:off x="9071459"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25" name="object 225"/>
            <p:cNvSpPr/>
            <p:nvPr/>
          </p:nvSpPr>
          <p:spPr>
            <a:xfrm>
              <a:off x="8322330" y="3847109"/>
              <a:ext cx="749300" cy="870585"/>
            </a:xfrm>
            <a:custGeom>
              <a:avLst/>
              <a:gdLst/>
              <a:ahLst/>
              <a:cxnLst/>
              <a:rect l="l" t="t" r="r" b="b"/>
              <a:pathLst>
                <a:path w="749300" h="870585">
                  <a:moveTo>
                    <a:pt x="0" y="870289"/>
                  </a:moveTo>
                  <a:lnTo>
                    <a:pt x="0" y="864470"/>
                  </a:lnTo>
                  <a:lnTo>
                    <a:pt x="22063" y="858461"/>
                  </a:lnTo>
                  <a:lnTo>
                    <a:pt x="26724" y="846634"/>
                  </a:lnTo>
                  <a:lnTo>
                    <a:pt x="26724" y="852642"/>
                  </a:lnTo>
                  <a:lnTo>
                    <a:pt x="29291" y="840814"/>
                  </a:lnTo>
                  <a:lnTo>
                    <a:pt x="35758" y="822989"/>
                  </a:lnTo>
                  <a:lnTo>
                    <a:pt x="35758" y="828808"/>
                  </a:lnTo>
                  <a:lnTo>
                    <a:pt x="35758" y="834806"/>
                  </a:lnTo>
                  <a:lnTo>
                    <a:pt x="36709" y="816981"/>
                  </a:lnTo>
                  <a:lnTo>
                    <a:pt x="44032" y="805153"/>
                  </a:lnTo>
                  <a:lnTo>
                    <a:pt x="44032" y="811161"/>
                  </a:lnTo>
                  <a:lnTo>
                    <a:pt x="44603" y="793325"/>
                  </a:lnTo>
                  <a:lnTo>
                    <a:pt x="44603" y="799334"/>
                  </a:lnTo>
                  <a:lnTo>
                    <a:pt x="53543" y="787517"/>
                  </a:lnTo>
                  <a:lnTo>
                    <a:pt x="53543" y="746037"/>
                  </a:lnTo>
                  <a:lnTo>
                    <a:pt x="53543" y="769681"/>
                  </a:lnTo>
                  <a:lnTo>
                    <a:pt x="53543" y="751845"/>
                  </a:lnTo>
                  <a:lnTo>
                    <a:pt x="53543" y="763673"/>
                  </a:lnTo>
                  <a:lnTo>
                    <a:pt x="53543" y="775689"/>
                  </a:lnTo>
                  <a:lnTo>
                    <a:pt x="53543" y="740028"/>
                  </a:lnTo>
                  <a:lnTo>
                    <a:pt x="53543" y="757853"/>
                  </a:lnTo>
                  <a:lnTo>
                    <a:pt x="53543" y="781509"/>
                  </a:lnTo>
                  <a:lnTo>
                    <a:pt x="58678" y="722381"/>
                  </a:lnTo>
                  <a:lnTo>
                    <a:pt x="58678" y="734209"/>
                  </a:lnTo>
                  <a:lnTo>
                    <a:pt x="58678" y="716373"/>
                  </a:lnTo>
                  <a:lnTo>
                    <a:pt x="58678" y="728200"/>
                  </a:lnTo>
                  <a:lnTo>
                    <a:pt x="62387" y="698737"/>
                  </a:lnTo>
                  <a:lnTo>
                    <a:pt x="62387" y="692728"/>
                  </a:lnTo>
                  <a:lnTo>
                    <a:pt x="62387" y="710553"/>
                  </a:lnTo>
                  <a:lnTo>
                    <a:pt x="62387" y="704556"/>
                  </a:lnTo>
                  <a:lnTo>
                    <a:pt x="66096" y="686720"/>
                  </a:lnTo>
                  <a:lnTo>
                    <a:pt x="71327" y="669073"/>
                  </a:lnTo>
                  <a:lnTo>
                    <a:pt x="71327" y="645429"/>
                  </a:lnTo>
                  <a:lnTo>
                    <a:pt x="71327" y="651248"/>
                  </a:lnTo>
                  <a:lnTo>
                    <a:pt x="71327" y="633601"/>
                  </a:lnTo>
                  <a:lnTo>
                    <a:pt x="71327" y="657256"/>
                  </a:lnTo>
                  <a:lnTo>
                    <a:pt x="71327" y="674892"/>
                  </a:lnTo>
                  <a:lnTo>
                    <a:pt x="71327" y="680901"/>
                  </a:lnTo>
                  <a:lnTo>
                    <a:pt x="71327" y="639420"/>
                  </a:lnTo>
                  <a:lnTo>
                    <a:pt x="71327" y="663076"/>
                  </a:lnTo>
                  <a:lnTo>
                    <a:pt x="73419" y="621595"/>
                  </a:lnTo>
                  <a:lnTo>
                    <a:pt x="73419" y="627592"/>
                  </a:lnTo>
                  <a:lnTo>
                    <a:pt x="73419" y="615776"/>
                  </a:lnTo>
                  <a:lnTo>
                    <a:pt x="80362" y="609767"/>
                  </a:lnTo>
                  <a:lnTo>
                    <a:pt x="80362" y="603948"/>
                  </a:lnTo>
                  <a:lnTo>
                    <a:pt x="80837" y="597940"/>
                  </a:lnTo>
                  <a:lnTo>
                    <a:pt x="80837" y="586112"/>
                  </a:lnTo>
                  <a:lnTo>
                    <a:pt x="80837" y="592120"/>
                  </a:lnTo>
                  <a:lnTo>
                    <a:pt x="88160" y="574295"/>
                  </a:lnTo>
                  <a:lnTo>
                    <a:pt x="88160" y="580293"/>
                  </a:lnTo>
                  <a:lnTo>
                    <a:pt x="88160" y="568476"/>
                  </a:lnTo>
                  <a:lnTo>
                    <a:pt x="89206" y="556448"/>
                  </a:lnTo>
                  <a:lnTo>
                    <a:pt x="89206" y="562456"/>
                  </a:lnTo>
                  <a:lnTo>
                    <a:pt x="95388" y="550662"/>
                  </a:lnTo>
                  <a:lnTo>
                    <a:pt x="102806" y="509159"/>
                  </a:lnTo>
                  <a:lnTo>
                    <a:pt x="102806" y="515168"/>
                  </a:lnTo>
                  <a:lnTo>
                    <a:pt x="102806" y="520954"/>
                  </a:lnTo>
                  <a:lnTo>
                    <a:pt x="106991" y="503373"/>
                  </a:lnTo>
                  <a:lnTo>
                    <a:pt x="110224" y="491357"/>
                  </a:lnTo>
                  <a:lnTo>
                    <a:pt x="110224" y="497365"/>
                  </a:lnTo>
                  <a:lnTo>
                    <a:pt x="115930" y="473665"/>
                  </a:lnTo>
                  <a:lnTo>
                    <a:pt x="115930" y="485459"/>
                  </a:lnTo>
                  <a:lnTo>
                    <a:pt x="115930" y="479451"/>
                  </a:lnTo>
                  <a:lnTo>
                    <a:pt x="117547" y="461871"/>
                  </a:lnTo>
                  <a:lnTo>
                    <a:pt x="117547" y="467657"/>
                  </a:lnTo>
                  <a:lnTo>
                    <a:pt x="124775" y="444068"/>
                  </a:lnTo>
                  <a:lnTo>
                    <a:pt x="124775" y="438171"/>
                  </a:lnTo>
                  <a:lnTo>
                    <a:pt x="124775" y="455862"/>
                  </a:lnTo>
                  <a:lnTo>
                    <a:pt x="124775" y="408574"/>
                  </a:lnTo>
                  <a:lnTo>
                    <a:pt x="124775" y="420368"/>
                  </a:lnTo>
                  <a:lnTo>
                    <a:pt x="124775" y="426154"/>
                  </a:lnTo>
                  <a:lnTo>
                    <a:pt x="124775" y="414359"/>
                  </a:lnTo>
                  <a:lnTo>
                    <a:pt x="124775" y="450076"/>
                  </a:lnTo>
                  <a:lnTo>
                    <a:pt x="124775" y="432162"/>
                  </a:lnTo>
                  <a:lnTo>
                    <a:pt x="124775" y="402565"/>
                  </a:lnTo>
                  <a:lnTo>
                    <a:pt x="133810" y="384874"/>
                  </a:lnTo>
                  <a:lnTo>
                    <a:pt x="133810" y="396779"/>
                  </a:lnTo>
                  <a:lnTo>
                    <a:pt x="133810" y="390771"/>
                  </a:lnTo>
                  <a:lnTo>
                    <a:pt x="133810" y="378865"/>
                  </a:lnTo>
                  <a:lnTo>
                    <a:pt x="139516" y="373079"/>
                  </a:lnTo>
                  <a:lnTo>
                    <a:pt x="142750" y="355276"/>
                  </a:lnTo>
                  <a:lnTo>
                    <a:pt x="142750" y="361062"/>
                  </a:lnTo>
                  <a:lnTo>
                    <a:pt x="142750" y="367071"/>
                  </a:lnTo>
                  <a:lnTo>
                    <a:pt x="146934" y="349268"/>
                  </a:lnTo>
                  <a:lnTo>
                    <a:pt x="146934" y="343482"/>
                  </a:lnTo>
                  <a:lnTo>
                    <a:pt x="151594" y="331576"/>
                  </a:lnTo>
                  <a:lnTo>
                    <a:pt x="151594" y="325568"/>
                  </a:lnTo>
                  <a:lnTo>
                    <a:pt x="151594" y="337474"/>
                  </a:lnTo>
                  <a:lnTo>
                    <a:pt x="154162" y="319782"/>
                  </a:lnTo>
                  <a:lnTo>
                    <a:pt x="160534" y="313774"/>
                  </a:lnTo>
                  <a:lnTo>
                    <a:pt x="168903" y="301979"/>
                  </a:lnTo>
                  <a:lnTo>
                    <a:pt x="168903" y="307988"/>
                  </a:lnTo>
                  <a:lnTo>
                    <a:pt x="169378" y="290074"/>
                  </a:lnTo>
                  <a:lnTo>
                    <a:pt x="169378" y="295971"/>
                  </a:lnTo>
                  <a:lnTo>
                    <a:pt x="178413" y="278279"/>
                  </a:lnTo>
                  <a:lnTo>
                    <a:pt x="178413" y="284065"/>
                  </a:lnTo>
                  <a:lnTo>
                    <a:pt x="187163" y="266485"/>
                  </a:lnTo>
                  <a:lnTo>
                    <a:pt x="187163" y="272271"/>
                  </a:lnTo>
                  <a:lnTo>
                    <a:pt x="196198" y="254691"/>
                  </a:lnTo>
                  <a:lnTo>
                    <a:pt x="196198" y="248682"/>
                  </a:lnTo>
                  <a:lnTo>
                    <a:pt x="196198" y="260477"/>
                  </a:lnTo>
                  <a:lnTo>
                    <a:pt x="198290" y="242785"/>
                  </a:lnTo>
                  <a:lnTo>
                    <a:pt x="198290" y="236777"/>
                  </a:lnTo>
                  <a:lnTo>
                    <a:pt x="205137" y="230768"/>
                  </a:lnTo>
                  <a:lnTo>
                    <a:pt x="205137" y="224982"/>
                  </a:lnTo>
                  <a:lnTo>
                    <a:pt x="205613" y="218974"/>
                  </a:lnTo>
                  <a:lnTo>
                    <a:pt x="213982" y="207179"/>
                  </a:lnTo>
                  <a:lnTo>
                    <a:pt x="213982" y="213188"/>
                  </a:lnTo>
                  <a:lnTo>
                    <a:pt x="249741" y="201394"/>
                  </a:lnTo>
                  <a:lnTo>
                    <a:pt x="249741" y="195385"/>
                  </a:lnTo>
                  <a:lnTo>
                    <a:pt x="256969" y="189488"/>
                  </a:lnTo>
                  <a:lnTo>
                    <a:pt x="264387" y="183480"/>
                  </a:lnTo>
                  <a:lnTo>
                    <a:pt x="267620" y="177694"/>
                  </a:lnTo>
                  <a:lnTo>
                    <a:pt x="271805" y="171685"/>
                  </a:lnTo>
                  <a:lnTo>
                    <a:pt x="276370" y="165677"/>
                  </a:lnTo>
                  <a:lnTo>
                    <a:pt x="285405" y="159891"/>
                  </a:lnTo>
                  <a:lnTo>
                    <a:pt x="294249" y="153882"/>
                  </a:lnTo>
                  <a:lnTo>
                    <a:pt x="320973" y="147985"/>
                  </a:lnTo>
                  <a:lnTo>
                    <a:pt x="337902" y="141977"/>
                  </a:lnTo>
                  <a:lnTo>
                    <a:pt x="338853" y="136191"/>
                  </a:lnTo>
                  <a:lnTo>
                    <a:pt x="356637" y="130182"/>
                  </a:lnTo>
                  <a:lnTo>
                    <a:pt x="356637" y="124397"/>
                  </a:lnTo>
                  <a:lnTo>
                    <a:pt x="367193" y="118388"/>
                  </a:lnTo>
                  <a:lnTo>
                    <a:pt x="374611" y="112602"/>
                  </a:lnTo>
                  <a:lnTo>
                    <a:pt x="381839" y="106594"/>
                  </a:lnTo>
                  <a:lnTo>
                    <a:pt x="383456" y="100585"/>
                  </a:lnTo>
                  <a:lnTo>
                    <a:pt x="392396" y="94688"/>
                  </a:lnTo>
                  <a:lnTo>
                    <a:pt x="401240" y="88680"/>
                  </a:lnTo>
                  <a:lnTo>
                    <a:pt x="410275" y="82894"/>
                  </a:lnTo>
                  <a:lnTo>
                    <a:pt x="440708" y="76885"/>
                  </a:lnTo>
                  <a:lnTo>
                    <a:pt x="455354" y="71099"/>
                  </a:lnTo>
                  <a:lnTo>
                    <a:pt x="477323" y="65091"/>
                  </a:lnTo>
                  <a:lnTo>
                    <a:pt x="499482" y="59305"/>
                  </a:lnTo>
                  <a:lnTo>
                    <a:pt x="536192" y="53297"/>
                  </a:lnTo>
                  <a:lnTo>
                    <a:pt x="550743" y="47399"/>
                  </a:lnTo>
                  <a:lnTo>
                    <a:pt x="587548" y="41391"/>
                  </a:lnTo>
                  <a:lnTo>
                    <a:pt x="631676" y="35383"/>
                  </a:lnTo>
                  <a:lnTo>
                    <a:pt x="633102" y="29597"/>
                  </a:lnTo>
                  <a:lnTo>
                    <a:pt x="651077" y="23588"/>
                  </a:lnTo>
                  <a:lnTo>
                    <a:pt x="668861" y="17802"/>
                  </a:lnTo>
                  <a:lnTo>
                    <a:pt x="695490" y="11794"/>
                  </a:lnTo>
                  <a:lnTo>
                    <a:pt x="749128" y="6008"/>
                  </a:lnTo>
                  <a:lnTo>
                    <a:pt x="749128" y="0"/>
                  </a:lnTo>
                </a:path>
              </a:pathLst>
            </a:custGeom>
            <a:ln w="6607">
              <a:solidFill>
                <a:srgbClr val="1A85FF"/>
              </a:solidFill>
            </a:ln>
          </p:spPr>
          <p:txBody>
            <a:bodyPr wrap="square" lIns="0" tIns="0" rIns="0" bIns="0" rtlCol="0"/>
            <a:lstStyle/>
            <a:p>
              <a:endParaRPr/>
            </a:p>
          </p:txBody>
        </p:sp>
        <p:sp>
          <p:nvSpPr>
            <p:cNvPr id="226" name="object 226"/>
            <p:cNvSpPr/>
            <p:nvPr/>
          </p:nvSpPr>
          <p:spPr>
            <a:xfrm>
              <a:off x="8322330" y="3847109"/>
              <a:ext cx="695960" cy="868680"/>
            </a:xfrm>
            <a:custGeom>
              <a:avLst/>
              <a:gdLst/>
              <a:ahLst/>
              <a:cxnLst/>
              <a:rect l="l" t="t" r="r" b="b"/>
              <a:pathLst>
                <a:path w="695959" h="868679">
                  <a:moveTo>
                    <a:pt x="0" y="868598"/>
                  </a:moveTo>
                  <a:lnTo>
                    <a:pt x="0" y="860898"/>
                  </a:lnTo>
                  <a:lnTo>
                    <a:pt x="0" y="853209"/>
                  </a:lnTo>
                  <a:lnTo>
                    <a:pt x="0" y="837810"/>
                  </a:lnTo>
                  <a:lnTo>
                    <a:pt x="0" y="845510"/>
                  </a:lnTo>
                  <a:lnTo>
                    <a:pt x="29291" y="814733"/>
                  </a:lnTo>
                  <a:lnTo>
                    <a:pt x="29291" y="822422"/>
                  </a:lnTo>
                  <a:lnTo>
                    <a:pt x="29291" y="830121"/>
                  </a:lnTo>
                  <a:lnTo>
                    <a:pt x="35758" y="807033"/>
                  </a:lnTo>
                  <a:lnTo>
                    <a:pt x="44032" y="783945"/>
                  </a:lnTo>
                  <a:lnTo>
                    <a:pt x="44032" y="799334"/>
                  </a:lnTo>
                  <a:lnTo>
                    <a:pt x="44032" y="791645"/>
                  </a:lnTo>
                  <a:lnTo>
                    <a:pt x="44603" y="753347"/>
                  </a:lnTo>
                  <a:lnTo>
                    <a:pt x="44603" y="768746"/>
                  </a:lnTo>
                  <a:lnTo>
                    <a:pt x="44603" y="776246"/>
                  </a:lnTo>
                  <a:lnTo>
                    <a:pt x="44603" y="745658"/>
                  </a:lnTo>
                  <a:lnTo>
                    <a:pt x="44603" y="761047"/>
                  </a:lnTo>
                  <a:lnTo>
                    <a:pt x="53543" y="722570"/>
                  </a:lnTo>
                  <a:lnTo>
                    <a:pt x="53543" y="714871"/>
                  </a:lnTo>
                  <a:lnTo>
                    <a:pt x="53543" y="737959"/>
                  </a:lnTo>
                  <a:lnTo>
                    <a:pt x="53543" y="730270"/>
                  </a:lnTo>
                  <a:lnTo>
                    <a:pt x="58678" y="699482"/>
                  </a:lnTo>
                  <a:lnTo>
                    <a:pt x="58678" y="707182"/>
                  </a:lnTo>
                  <a:lnTo>
                    <a:pt x="62387" y="684094"/>
                  </a:lnTo>
                  <a:lnTo>
                    <a:pt x="62387" y="691783"/>
                  </a:lnTo>
                  <a:lnTo>
                    <a:pt x="71327" y="653306"/>
                  </a:lnTo>
                  <a:lnTo>
                    <a:pt x="71327" y="676394"/>
                  </a:lnTo>
                  <a:lnTo>
                    <a:pt x="71327" y="661006"/>
                  </a:lnTo>
                  <a:lnTo>
                    <a:pt x="71327" y="668706"/>
                  </a:lnTo>
                  <a:lnTo>
                    <a:pt x="73419" y="637918"/>
                  </a:lnTo>
                  <a:lnTo>
                    <a:pt x="73419" y="645618"/>
                  </a:lnTo>
                  <a:lnTo>
                    <a:pt x="80362" y="599631"/>
                  </a:lnTo>
                  <a:lnTo>
                    <a:pt x="88160" y="591931"/>
                  </a:lnTo>
                  <a:lnTo>
                    <a:pt x="88160" y="568843"/>
                  </a:lnTo>
                  <a:lnTo>
                    <a:pt x="88160" y="584243"/>
                  </a:lnTo>
                  <a:lnTo>
                    <a:pt x="88160" y="561121"/>
                  </a:lnTo>
                  <a:lnTo>
                    <a:pt x="88160" y="553444"/>
                  </a:lnTo>
                  <a:lnTo>
                    <a:pt x="88160" y="576543"/>
                  </a:lnTo>
                  <a:lnTo>
                    <a:pt x="89206" y="545766"/>
                  </a:lnTo>
                  <a:lnTo>
                    <a:pt x="95388" y="507268"/>
                  </a:lnTo>
                  <a:lnTo>
                    <a:pt x="95388" y="538089"/>
                  </a:lnTo>
                  <a:lnTo>
                    <a:pt x="95388" y="522623"/>
                  </a:lnTo>
                  <a:lnTo>
                    <a:pt x="95388" y="514945"/>
                  </a:lnTo>
                  <a:lnTo>
                    <a:pt x="95388" y="530411"/>
                  </a:lnTo>
                  <a:lnTo>
                    <a:pt x="98146" y="499590"/>
                  </a:lnTo>
                  <a:lnTo>
                    <a:pt x="106991" y="491913"/>
                  </a:lnTo>
                  <a:lnTo>
                    <a:pt x="106991" y="484235"/>
                  </a:lnTo>
                  <a:lnTo>
                    <a:pt x="110224" y="476558"/>
                  </a:lnTo>
                  <a:lnTo>
                    <a:pt x="110224" y="468769"/>
                  </a:lnTo>
                  <a:lnTo>
                    <a:pt x="115930" y="453414"/>
                  </a:lnTo>
                  <a:lnTo>
                    <a:pt x="115930" y="461092"/>
                  </a:lnTo>
                  <a:lnTo>
                    <a:pt x="115930" y="438171"/>
                  </a:lnTo>
                  <a:lnTo>
                    <a:pt x="115930" y="445737"/>
                  </a:lnTo>
                  <a:lnTo>
                    <a:pt x="117547" y="422816"/>
                  </a:lnTo>
                  <a:lnTo>
                    <a:pt x="117547" y="430493"/>
                  </a:lnTo>
                  <a:lnTo>
                    <a:pt x="124775" y="415138"/>
                  </a:lnTo>
                  <a:lnTo>
                    <a:pt x="124775" y="407461"/>
                  </a:lnTo>
                  <a:lnTo>
                    <a:pt x="133810" y="399783"/>
                  </a:lnTo>
                  <a:lnTo>
                    <a:pt x="133810" y="384317"/>
                  </a:lnTo>
                  <a:lnTo>
                    <a:pt x="133810" y="391995"/>
                  </a:lnTo>
                  <a:lnTo>
                    <a:pt x="142750" y="376640"/>
                  </a:lnTo>
                  <a:lnTo>
                    <a:pt x="142750" y="368962"/>
                  </a:lnTo>
                  <a:lnTo>
                    <a:pt x="142750" y="361285"/>
                  </a:lnTo>
                  <a:lnTo>
                    <a:pt x="151594" y="353607"/>
                  </a:lnTo>
                  <a:lnTo>
                    <a:pt x="168903" y="338141"/>
                  </a:lnTo>
                  <a:lnTo>
                    <a:pt x="168903" y="345819"/>
                  </a:lnTo>
                  <a:lnTo>
                    <a:pt x="178413" y="330464"/>
                  </a:lnTo>
                  <a:lnTo>
                    <a:pt x="196198" y="291965"/>
                  </a:lnTo>
                  <a:lnTo>
                    <a:pt x="198290" y="269155"/>
                  </a:lnTo>
                  <a:lnTo>
                    <a:pt x="198290" y="261367"/>
                  </a:lnTo>
                  <a:lnTo>
                    <a:pt x="198290" y="276833"/>
                  </a:lnTo>
                  <a:lnTo>
                    <a:pt x="205613" y="253689"/>
                  </a:lnTo>
                  <a:lnTo>
                    <a:pt x="213982" y="238334"/>
                  </a:lnTo>
                  <a:lnTo>
                    <a:pt x="213982" y="230657"/>
                  </a:lnTo>
                  <a:lnTo>
                    <a:pt x="213982" y="246012"/>
                  </a:lnTo>
                  <a:lnTo>
                    <a:pt x="249741" y="215191"/>
                  </a:lnTo>
                  <a:lnTo>
                    <a:pt x="249741" y="222979"/>
                  </a:lnTo>
                  <a:lnTo>
                    <a:pt x="267620" y="207513"/>
                  </a:lnTo>
                  <a:lnTo>
                    <a:pt x="271805" y="192158"/>
                  </a:lnTo>
                  <a:lnTo>
                    <a:pt x="271805" y="199836"/>
                  </a:lnTo>
                  <a:lnTo>
                    <a:pt x="276370" y="184481"/>
                  </a:lnTo>
                  <a:lnTo>
                    <a:pt x="276370" y="176803"/>
                  </a:lnTo>
                  <a:lnTo>
                    <a:pt x="294249" y="161337"/>
                  </a:lnTo>
                  <a:lnTo>
                    <a:pt x="294249" y="169015"/>
                  </a:lnTo>
                  <a:lnTo>
                    <a:pt x="320973" y="145982"/>
                  </a:lnTo>
                  <a:lnTo>
                    <a:pt x="320973" y="153660"/>
                  </a:lnTo>
                  <a:lnTo>
                    <a:pt x="337902" y="138305"/>
                  </a:lnTo>
                  <a:lnTo>
                    <a:pt x="337902" y="130627"/>
                  </a:lnTo>
                  <a:lnTo>
                    <a:pt x="338853" y="115161"/>
                  </a:lnTo>
                  <a:lnTo>
                    <a:pt x="338853" y="122839"/>
                  </a:lnTo>
                  <a:lnTo>
                    <a:pt x="367193" y="107706"/>
                  </a:lnTo>
                  <a:lnTo>
                    <a:pt x="381839" y="92240"/>
                  </a:lnTo>
                  <a:lnTo>
                    <a:pt x="381839" y="100029"/>
                  </a:lnTo>
                  <a:lnTo>
                    <a:pt x="383456" y="76885"/>
                  </a:lnTo>
                  <a:lnTo>
                    <a:pt x="383456" y="84563"/>
                  </a:lnTo>
                  <a:lnTo>
                    <a:pt x="401240" y="69208"/>
                  </a:lnTo>
                  <a:lnTo>
                    <a:pt x="440708" y="61530"/>
                  </a:lnTo>
                  <a:lnTo>
                    <a:pt x="455354" y="53853"/>
                  </a:lnTo>
                  <a:lnTo>
                    <a:pt x="477323" y="46064"/>
                  </a:lnTo>
                  <a:lnTo>
                    <a:pt x="499482" y="38387"/>
                  </a:lnTo>
                  <a:lnTo>
                    <a:pt x="536192" y="30709"/>
                  </a:lnTo>
                  <a:lnTo>
                    <a:pt x="587548" y="23032"/>
                  </a:lnTo>
                  <a:lnTo>
                    <a:pt x="668861" y="15354"/>
                  </a:lnTo>
                  <a:lnTo>
                    <a:pt x="668861" y="7677"/>
                  </a:lnTo>
                  <a:lnTo>
                    <a:pt x="695490" y="0"/>
                  </a:lnTo>
                </a:path>
              </a:pathLst>
            </a:custGeom>
            <a:ln w="6570">
              <a:solidFill>
                <a:srgbClr val="D31158"/>
              </a:solidFill>
            </a:ln>
          </p:spPr>
          <p:txBody>
            <a:bodyPr wrap="square" lIns="0" tIns="0" rIns="0" bIns="0" rtlCol="0"/>
            <a:lstStyle/>
            <a:p>
              <a:endParaRPr/>
            </a:p>
          </p:txBody>
        </p:sp>
        <p:sp>
          <p:nvSpPr>
            <p:cNvPr id="227" name="object 227"/>
            <p:cNvSpPr/>
            <p:nvPr/>
          </p:nvSpPr>
          <p:spPr>
            <a:xfrm>
              <a:off x="8322330" y="3847109"/>
              <a:ext cx="749300" cy="873125"/>
            </a:xfrm>
            <a:custGeom>
              <a:avLst/>
              <a:gdLst/>
              <a:ahLst/>
              <a:cxnLst/>
              <a:rect l="l" t="t" r="r" b="b"/>
              <a:pathLst>
                <a:path w="749300" h="873125">
                  <a:moveTo>
                    <a:pt x="0" y="869532"/>
                  </a:moveTo>
                  <a:lnTo>
                    <a:pt x="0" y="872915"/>
                  </a:lnTo>
                  <a:lnTo>
                    <a:pt x="0" y="866161"/>
                  </a:lnTo>
                  <a:lnTo>
                    <a:pt x="0" y="862968"/>
                  </a:lnTo>
                  <a:lnTo>
                    <a:pt x="0" y="859585"/>
                  </a:lnTo>
                  <a:lnTo>
                    <a:pt x="0" y="856203"/>
                  </a:lnTo>
                  <a:lnTo>
                    <a:pt x="0" y="852831"/>
                  </a:lnTo>
                  <a:lnTo>
                    <a:pt x="22063" y="849449"/>
                  </a:lnTo>
                  <a:lnTo>
                    <a:pt x="26724" y="846077"/>
                  </a:lnTo>
                  <a:lnTo>
                    <a:pt x="26724" y="842884"/>
                  </a:lnTo>
                  <a:lnTo>
                    <a:pt x="29291" y="832747"/>
                  </a:lnTo>
                  <a:lnTo>
                    <a:pt x="29291" y="829365"/>
                  </a:lnTo>
                  <a:lnTo>
                    <a:pt x="29291" y="839501"/>
                  </a:lnTo>
                  <a:lnTo>
                    <a:pt x="29291" y="836130"/>
                  </a:lnTo>
                  <a:lnTo>
                    <a:pt x="35758" y="826183"/>
                  </a:lnTo>
                  <a:lnTo>
                    <a:pt x="35758" y="819417"/>
                  </a:lnTo>
                  <a:lnTo>
                    <a:pt x="35758" y="822800"/>
                  </a:lnTo>
                  <a:lnTo>
                    <a:pt x="35758" y="816046"/>
                  </a:lnTo>
                  <a:lnTo>
                    <a:pt x="36709" y="812664"/>
                  </a:lnTo>
                  <a:lnTo>
                    <a:pt x="44032" y="795962"/>
                  </a:lnTo>
                  <a:lnTo>
                    <a:pt x="44032" y="799334"/>
                  </a:lnTo>
                  <a:lnTo>
                    <a:pt x="44032" y="809281"/>
                  </a:lnTo>
                  <a:lnTo>
                    <a:pt x="44032" y="802716"/>
                  </a:lnTo>
                  <a:lnTo>
                    <a:pt x="44032" y="806099"/>
                  </a:lnTo>
                  <a:lnTo>
                    <a:pt x="44603" y="775879"/>
                  </a:lnTo>
                  <a:lnTo>
                    <a:pt x="44603" y="792580"/>
                  </a:lnTo>
                  <a:lnTo>
                    <a:pt x="44603" y="786015"/>
                  </a:lnTo>
                  <a:lnTo>
                    <a:pt x="53543" y="755795"/>
                  </a:lnTo>
                  <a:lnTo>
                    <a:pt x="53543" y="759166"/>
                  </a:lnTo>
                  <a:lnTo>
                    <a:pt x="53543" y="745847"/>
                  </a:lnTo>
                  <a:lnTo>
                    <a:pt x="53543" y="732518"/>
                  </a:lnTo>
                  <a:lnTo>
                    <a:pt x="53543" y="752601"/>
                  </a:lnTo>
                  <a:lnTo>
                    <a:pt x="53543" y="762549"/>
                  </a:lnTo>
                  <a:lnTo>
                    <a:pt x="53543" y="742465"/>
                  </a:lnTo>
                  <a:lnTo>
                    <a:pt x="53543" y="735711"/>
                  </a:lnTo>
                  <a:lnTo>
                    <a:pt x="53543" y="749219"/>
                  </a:lnTo>
                  <a:lnTo>
                    <a:pt x="53543" y="739082"/>
                  </a:lnTo>
                  <a:lnTo>
                    <a:pt x="53543" y="729135"/>
                  </a:lnTo>
                  <a:lnTo>
                    <a:pt x="53543" y="765931"/>
                  </a:lnTo>
                  <a:lnTo>
                    <a:pt x="53543" y="769303"/>
                  </a:lnTo>
                  <a:lnTo>
                    <a:pt x="58678" y="718999"/>
                  </a:lnTo>
                  <a:lnTo>
                    <a:pt x="58678" y="715816"/>
                  </a:lnTo>
                  <a:lnTo>
                    <a:pt x="58678" y="712434"/>
                  </a:lnTo>
                  <a:lnTo>
                    <a:pt x="58678" y="709051"/>
                  </a:lnTo>
                  <a:lnTo>
                    <a:pt x="58678" y="725764"/>
                  </a:lnTo>
                  <a:lnTo>
                    <a:pt x="58678" y="722381"/>
                  </a:lnTo>
                  <a:lnTo>
                    <a:pt x="62387" y="702297"/>
                  </a:lnTo>
                  <a:lnTo>
                    <a:pt x="62387" y="692350"/>
                  </a:lnTo>
                  <a:lnTo>
                    <a:pt x="62387" y="705680"/>
                  </a:lnTo>
                  <a:lnTo>
                    <a:pt x="62387" y="688968"/>
                  </a:lnTo>
                  <a:lnTo>
                    <a:pt x="62387" y="698915"/>
                  </a:lnTo>
                  <a:lnTo>
                    <a:pt x="62387" y="695733"/>
                  </a:lnTo>
                  <a:lnTo>
                    <a:pt x="66096" y="685596"/>
                  </a:lnTo>
                  <a:lnTo>
                    <a:pt x="71327" y="675649"/>
                  </a:lnTo>
                  <a:lnTo>
                    <a:pt x="71327" y="652183"/>
                  </a:lnTo>
                  <a:lnTo>
                    <a:pt x="71327" y="642235"/>
                  </a:lnTo>
                  <a:lnTo>
                    <a:pt x="71327" y="679020"/>
                  </a:lnTo>
                  <a:lnTo>
                    <a:pt x="71327" y="658936"/>
                  </a:lnTo>
                  <a:lnTo>
                    <a:pt x="71327" y="682214"/>
                  </a:lnTo>
                  <a:lnTo>
                    <a:pt x="71327" y="665512"/>
                  </a:lnTo>
                  <a:lnTo>
                    <a:pt x="71327" y="662130"/>
                  </a:lnTo>
                  <a:lnTo>
                    <a:pt x="71327" y="672266"/>
                  </a:lnTo>
                  <a:lnTo>
                    <a:pt x="71327" y="648811"/>
                  </a:lnTo>
                  <a:lnTo>
                    <a:pt x="71327" y="645429"/>
                  </a:lnTo>
                  <a:lnTo>
                    <a:pt x="71327" y="655565"/>
                  </a:lnTo>
                  <a:lnTo>
                    <a:pt x="71327" y="668884"/>
                  </a:lnTo>
                  <a:lnTo>
                    <a:pt x="73419" y="638853"/>
                  </a:lnTo>
                  <a:lnTo>
                    <a:pt x="73419" y="628727"/>
                  </a:lnTo>
                  <a:lnTo>
                    <a:pt x="73419" y="632099"/>
                  </a:lnTo>
                  <a:lnTo>
                    <a:pt x="73419" y="625345"/>
                  </a:lnTo>
                  <a:lnTo>
                    <a:pt x="73419" y="635481"/>
                  </a:lnTo>
                  <a:lnTo>
                    <a:pt x="80362" y="602068"/>
                  </a:lnTo>
                  <a:lnTo>
                    <a:pt x="80362" y="615398"/>
                  </a:lnTo>
                  <a:lnTo>
                    <a:pt x="80362" y="622151"/>
                  </a:lnTo>
                  <a:lnTo>
                    <a:pt x="80362" y="612015"/>
                  </a:lnTo>
                  <a:lnTo>
                    <a:pt x="80362" y="618780"/>
                  </a:lnTo>
                  <a:lnTo>
                    <a:pt x="80362" y="608644"/>
                  </a:lnTo>
                  <a:lnTo>
                    <a:pt x="80362" y="605261"/>
                  </a:lnTo>
                  <a:lnTo>
                    <a:pt x="80837" y="598696"/>
                  </a:lnTo>
                  <a:lnTo>
                    <a:pt x="80837" y="591931"/>
                  </a:lnTo>
                  <a:lnTo>
                    <a:pt x="80837" y="595314"/>
                  </a:lnTo>
                  <a:lnTo>
                    <a:pt x="88160" y="575230"/>
                  </a:lnTo>
                  <a:lnTo>
                    <a:pt x="88160" y="578612"/>
                  </a:lnTo>
                  <a:lnTo>
                    <a:pt x="88160" y="571847"/>
                  </a:lnTo>
                  <a:lnTo>
                    <a:pt x="88160" y="565238"/>
                  </a:lnTo>
                  <a:lnTo>
                    <a:pt x="88160" y="561900"/>
                  </a:lnTo>
                  <a:lnTo>
                    <a:pt x="88160" y="568476"/>
                  </a:lnTo>
                  <a:lnTo>
                    <a:pt x="88160" y="585366"/>
                  </a:lnTo>
                  <a:lnTo>
                    <a:pt x="88160" y="588560"/>
                  </a:lnTo>
                  <a:lnTo>
                    <a:pt x="88160" y="581984"/>
                  </a:lnTo>
                  <a:lnTo>
                    <a:pt x="89206" y="558562"/>
                  </a:lnTo>
                  <a:lnTo>
                    <a:pt x="89206" y="555113"/>
                  </a:lnTo>
                  <a:lnTo>
                    <a:pt x="89206" y="551775"/>
                  </a:lnTo>
                  <a:lnTo>
                    <a:pt x="95388" y="528520"/>
                  </a:lnTo>
                  <a:lnTo>
                    <a:pt x="95388" y="535085"/>
                  </a:lnTo>
                  <a:lnTo>
                    <a:pt x="95388" y="545210"/>
                  </a:lnTo>
                  <a:lnTo>
                    <a:pt x="95388" y="541872"/>
                  </a:lnTo>
                  <a:lnTo>
                    <a:pt x="95388" y="531635"/>
                  </a:lnTo>
                  <a:lnTo>
                    <a:pt x="95388" y="548548"/>
                  </a:lnTo>
                  <a:lnTo>
                    <a:pt x="95388" y="538423"/>
                  </a:lnTo>
                  <a:lnTo>
                    <a:pt x="98146" y="518395"/>
                  </a:lnTo>
                  <a:lnTo>
                    <a:pt x="98146" y="525071"/>
                  </a:lnTo>
                  <a:lnTo>
                    <a:pt x="98146" y="521733"/>
                  </a:lnTo>
                  <a:lnTo>
                    <a:pt x="98146" y="514945"/>
                  </a:lnTo>
                  <a:lnTo>
                    <a:pt x="102806" y="505042"/>
                  </a:lnTo>
                  <a:lnTo>
                    <a:pt x="102806" y="508380"/>
                  </a:lnTo>
                  <a:lnTo>
                    <a:pt x="102806" y="511830"/>
                  </a:lnTo>
                  <a:lnTo>
                    <a:pt x="106991" y="498255"/>
                  </a:lnTo>
                  <a:lnTo>
                    <a:pt x="106991" y="494917"/>
                  </a:lnTo>
                  <a:lnTo>
                    <a:pt x="106991" y="501704"/>
                  </a:lnTo>
                  <a:lnTo>
                    <a:pt x="110224" y="481565"/>
                  </a:lnTo>
                  <a:lnTo>
                    <a:pt x="110224" y="488352"/>
                  </a:lnTo>
                  <a:lnTo>
                    <a:pt x="110224" y="484903"/>
                  </a:lnTo>
                  <a:lnTo>
                    <a:pt x="110224" y="491690"/>
                  </a:lnTo>
                  <a:lnTo>
                    <a:pt x="115930" y="461537"/>
                  </a:lnTo>
                  <a:lnTo>
                    <a:pt x="115930" y="468213"/>
                  </a:lnTo>
                  <a:lnTo>
                    <a:pt x="115930" y="475000"/>
                  </a:lnTo>
                  <a:lnTo>
                    <a:pt x="115930" y="458088"/>
                  </a:lnTo>
                  <a:lnTo>
                    <a:pt x="115930" y="478227"/>
                  </a:lnTo>
                  <a:lnTo>
                    <a:pt x="115930" y="464875"/>
                  </a:lnTo>
                  <a:lnTo>
                    <a:pt x="115930" y="471662"/>
                  </a:lnTo>
                  <a:lnTo>
                    <a:pt x="117547" y="448185"/>
                  </a:lnTo>
                  <a:lnTo>
                    <a:pt x="117547" y="444735"/>
                  </a:lnTo>
                  <a:lnTo>
                    <a:pt x="117547" y="451523"/>
                  </a:lnTo>
                  <a:lnTo>
                    <a:pt x="117547" y="454972"/>
                  </a:lnTo>
                  <a:lnTo>
                    <a:pt x="124775" y="411355"/>
                  </a:lnTo>
                  <a:lnTo>
                    <a:pt x="124775" y="418143"/>
                  </a:lnTo>
                  <a:lnTo>
                    <a:pt x="124775" y="438171"/>
                  </a:lnTo>
                  <a:lnTo>
                    <a:pt x="124775" y="404568"/>
                  </a:lnTo>
                  <a:lnTo>
                    <a:pt x="124775" y="421369"/>
                  </a:lnTo>
                  <a:lnTo>
                    <a:pt x="124775" y="424707"/>
                  </a:lnTo>
                  <a:lnTo>
                    <a:pt x="124775" y="441397"/>
                  </a:lnTo>
                  <a:lnTo>
                    <a:pt x="124775" y="408017"/>
                  </a:lnTo>
                  <a:lnTo>
                    <a:pt x="124775" y="428045"/>
                  </a:lnTo>
                  <a:lnTo>
                    <a:pt x="124775" y="431495"/>
                  </a:lnTo>
                  <a:lnTo>
                    <a:pt x="124775" y="414805"/>
                  </a:lnTo>
                  <a:lnTo>
                    <a:pt x="124775" y="434833"/>
                  </a:lnTo>
                  <a:lnTo>
                    <a:pt x="133810" y="381313"/>
                  </a:lnTo>
                  <a:lnTo>
                    <a:pt x="133810" y="398003"/>
                  </a:lnTo>
                  <a:lnTo>
                    <a:pt x="133810" y="394665"/>
                  </a:lnTo>
                  <a:lnTo>
                    <a:pt x="133810" y="384540"/>
                  </a:lnTo>
                  <a:lnTo>
                    <a:pt x="133810" y="391327"/>
                  </a:lnTo>
                  <a:lnTo>
                    <a:pt x="133810" y="387878"/>
                  </a:lnTo>
                  <a:lnTo>
                    <a:pt x="133810" y="401452"/>
                  </a:lnTo>
                  <a:lnTo>
                    <a:pt x="139516" y="377975"/>
                  </a:lnTo>
                  <a:lnTo>
                    <a:pt x="142750" y="371188"/>
                  </a:lnTo>
                  <a:lnTo>
                    <a:pt x="142750" y="361285"/>
                  </a:lnTo>
                  <a:lnTo>
                    <a:pt x="142750" y="367850"/>
                  </a:lnTo>
                  <a:lnTo>
                    <a:pt x="142750" y="357836"/>
                  </a:lnTo>
                  <a:lnTo>
                    <a:pt x="142750" y="364400"/>
                  </a:lnTo>
                  <a:lnTo>
                    <a:pt x="142750" y="374637"/>
                  </a:lnTo>
                  <a:lnTo>
                    <a:pt x="146934" y="351160"/>
                  </a:lnTo>
                  <a:lnTo>
                    <a:pt x="146934" y="354498"/>
                  </a:lnTo>
                  <a:lnTo>
                    <a:pt x="151594" y="337807"/>
                  </a:lnTo>
                  <a:lnTo>
                    <a:pt x="151594" y="341145"/>
                  </a:lnTo>
                  <a:lnTo>
                    <a:pt x="151594" y="344595"/>
                  </a:lnTo>
                  <a:lnTo>
                    <a:pt x="151594" y="347710"/>
                  </a:lnTo>
                  <a:lnTo>
                    <a:pt x="154162" y="334469"/>
                  </a:lnTo>
                  <a:lnTo>
                    <a:pt x="160534" y="331020"/>
                  </a:lnTo>
                  <a:lnTo>
                    <a:pt x="168903" y="321117"/>
                  </a:lnTo>
                  <a:lnTo>
                    <a:pt x="168903" y="324455"/>
                  </a:lnTo>
                  <a:lnTo>
                    <a:pt x="168903" y="317668"/>
                  </a:lnTo>
                  <a:lnTo>
                    <a:pt x="168903" y="327682"/>
                  </a:lnTo>
                  <a:lnTo>
                    <a:pt x="169378" y="314330"/>
                  </a:lnTo>
                  <a:lnTo>
                    <a:pt x="169378" y="310992"/>
                  </a:lnTo>
                  <a:lnTo>
                    <a:pt x="178413" y="300978"/>
                  </a:lnTo>
                  <a:lnTo>
                    <a:pt x="178413" y="304427"/>
                  </a:lnTo>
                  <a:lnTo>
                    <a:pt x="178413" y="307765"/>
                  </a:lnTo>
                  <a:lnTo>
                    <a:pt x="187163" y="297640"/>
                  </a:lnTo>
                  <a:lnTo>
                    <a:pt x="187163" y="294302"/>
                  </a:lnTo>
                  <a:lnTo>
                    <a:pt x="196198" y="267598"/>
                  </a:lnTo>
                  <a:lnTo>
                    <a:pt x="196198" y="290853"/>
                  </a:lnTo>
                  <a:lnTo>
                    <a:pt x="196198" y="280950"/>
                  </a:lnTo>
                  <a:lnTo>
                    <a:pt x="196198" y="277501"/>
                  </a:lnTo>
                  <a:lnTo>
                    <a:pt x="196198" y="287737"/>
                  </a:lnTo>
                  <a:lnTo>
                    <a:pt x="196198" y="274162"/>
                  </a:lnTo>
                  <a:lnTo>
                    <a:pt x="196198" y="284288"/>
                  </a:lnTo>
                  <a:lnTo>
                    <a:pt x="196198" y="270936"/>
                  </a:lnTo>
                  <a:lnTo>
                    <a:pt x="196198" y="264260"/>
                  </a:lnTo>
                  <a:lnTo>
                    <a:pt x="198290" y="260810"/>
                  </a:lnTo>
                  <a:lnTo>
                    <a:pt x="198290" y="257472"/>
                  </a:lnTo>
                  <a:lnTo>
                    <a:pt x="198290" y="254134"/>
                  </a:lnTo>
                  <a:lnTo>
                    <a:pt x="198290" y="250908"/>
                  </a:lnTo>
                  <a:lnTo>
                    <a:pt x="198290" y="247570"/>
                  </a:lnTo>
                  <a:lnTo>
                    <a:pt x="205137" y="244120"/>
                  </a:lnTo>
                  <a:lnTo>
                    <a:pt x="205137" y="240782"/>
                  </a:lnTo>
                  <a:lnTo>
                    <a:pt x="205613" y="237333"/>
                  </a:lnTo>
                  <a:lnTo>
                    <a:pt x="205613" y="234217"/>
                  </a:lnTo>
                  <a:lnTo>
                    <a:pt x="213982" y="220643"/>
                  </a:lnTo>
                  <a:lnTo>
                    <a:pt x="213982" y="224092"/>
                  </a:lnTo>
                  <a:lnTo>
                    <a:pt x="213982" y="230768"/>
                  </a:lnTo>
                  <a:lnTo>
                    <a:pt x="213982" y="217305"/>
                  </a:lnTo>
                  <a:lnTo>
                    <a:pt x="213982" y="227430"/>
                  </a:lnTo>
                  <a:lnTo>
                    <a:pt x="249741" y="214078"/>
                  </a:lnTo>
                  <a:lnTo>
                    <a:pt x="249741" y="207402"/>
                  </a:lnTo>
                  <a:lnTo>
                    <a:pt x="249741" y="203953"/>
                  </a:lnTo>
                  <a:lnTo>
                    <a:pt x="249741" y="210740"/>
                  </a:lnTo>
                  <a:lnTo>
                    <a:pt x="256969" y="200615"/>
                  </a:lnTo>
                  <a:lnTo>
                    <a:pt x="264387" y="197388"/>
                  </a:lnTo>
                  <a:lnTo>
                    <a:pt x="267620" y="194050"/>
                  </a:lnTo>
                  <a:lnTo>
                    <a:pt x="267620" y="190601"/>
                  </a:lnTo>
                  <a:lnTo>
                    <a:pt x="271805" y="187263"/>
                  </a:lnTo>
                  <a:lnTo>
                    <a:pt x="271805" y="180475"/>
                  </a:lnTo>
                  <a:lnTo>
                    <a:pt x="271805" y="183925"/>
                  </a:lnTo>
                  <a:lnTo>
                    <a:pt x="276370" y="170572"/>
                  </a:lnTo>
                  <a:lnTo>
                    <a:pt x="276370" y="177360"/>
                  </a:lnTo>
                  <a:lnTo>
                    <a:pt x="276370" y="173911"/>
                  </a:lnTo>
                  <a:lnTo>
                    <a:pt x="285405" y="167234"/>
                  </a:lnTo>
                  <a:lnTo>
                    <a:pt x="294249" y="163785"/>
                  </a:lnTo>
                  <a:lnTo>
                    <a:pt x="294249" y="160558"/>
                  </a:lnTo>
                  <a:lnTo>
                    <a:pt x="294249" y="157220"/>
                  </a:lnTo>
                  <a:lnTo>
                    <a:pt x="320973" y="147095"/>
                  </a:lnTo>
                  <a:lnTo>
                    <a:pt x="320973" y="150433"/>
                  </a:lnTo>
                  <a:lnTo>
                    <a:pt x="320973" y="153882"/>
                  </a:lnTo>
                  <a:lnTo>
                    <a:pt x="337902" y="143757"/>
                  </a:lnTo>
                  <a:lnTo>
                    <a:pt x="337902" y="140530"/>
                  </a:lnTo>
                  <a:lnTo>
                    <a:pt x="337902" y="137192"/>
                  </a:lnTo>
                  <a:lnTo>
                    <a:pt x="338853" y="133743"/>
                  </a:lnTo>
                  <a:lnTo>
                    <a:pt x="338853" y="127067"/>
                  </a:lnTo>
                  <a:lnTo>
                    <a:pt x="338853" y="130405"/>
                  </a:lnTo>
                  <a:lnTo>
                    <a:pt x="356637" y="120502"/>
                  </a:lnTo>
                  <a:lnTo>
                    <a:pt x="356637" y="123840"/>
                  </a:lnTo>
                  <a:lnTo>
                    <a:pt x="367193" y="113715"/>
                  </a:lnTo>
                  <a:lnTo>
                    <a:pt x="367193" y="117053"/>
                  </a:lnTo>
                  <a:lnTo>
                    <a:pt x="374611" y="110266"/>
                  </a:lnTo>
                  <a:lnTo>
                    <a:pt x="381839" y="106928"/>
                  </a:lnTo>
                  <a:lnTo>
                    <a:pt x="381839" y="103701"/>
                  </a:lnTo>
                  <a:lnTo>
                    <a:pt x="381839" y="100363"/>
                  </a:lnTo>
                  <a:lnTo>
                    <a:pt x="383456" y="97025"/>
                  </a:lnTo>
                  <a:lnTo>
                    <a:pt x="383456" y="90237"/>
                  </a:lnTo>
                  <a:lnTo>
                    <a:pt x="383456" y="93575"/>
                  </a:lnTo>
                  <a:lnTo>
                    <a:pt x="392396" y="86899"/>
                  </a:lnTo>
                  <a:lnTo>
                    <a:pt x="401240" y="83673"/>
                  </a:lnTo>
                  <a:lnTo>
                    <a:pt x="401240" y="80335"/>
                  </a:lnTo>
                  <a:lnTo>
                    <a:pt x="410275" y="76885"/>
                  </a:lnTo>
                  <a:lnTo>
                    <a:pt x="440708" y="70098"/>
                  </a:lnTo>
                  <a:lnTo>
                    <a:pt x="440708" y="73547"/>
                  </a:lnTo>
                  <a:lnTo>
                    <a:pt x="455354" y="66983"/>
                  </a:lnTo>
                  <a:lnTo>
                    <a:pt x="455354" y="63533"/>
                  </a:lnTo>
                  <a:lnTo>
                    <a:pt x="477323" y="60195"/>
                  </a:lnTo>
                  <a:lnTo>
                    <a:pt x="477323" y="56857"/>
                  </a:lnTo>
                  <a:lnTo>
                    <a:pt x="499482" y="53408"/>
                  </a:lnTo>
                  <a:lnTo>
                    <a:pt x="499482" y="50070"/>
                  </a:lnTo>
                  <a:lnTo>
                    <a:pt x="536192" y="43505"/>
                  </a:lnTo>
                  <a:lnTo>
                    <a:pt x="536192" y="46843"/>
                  </a:lnTo>
                  <a:lnTo>
                    <a:pt x="550743" y="40167"/>
                  </a:lnTo>
                  <a:lnTo>
                    <a:pt x="587548" y="36718"/>
                  </a:lnTo>
                  <a:lnTo>
                    <a:pt x="587548" y="33380"/>
                  </a:lnTo>
                  <a:lnTo>
                    <a:pt x="631676" y="30153"/>
                  </a:lnTo>
                  <a:lnTo>
                    <a:pt x="633102" y="26815"/>
                  </a:lnTo>
                  <a:lnTo>
                    <a:pt x="668861" y="13240"/>
                  </a:lnTo>
                  <a:lnTo>
                    <a:pt x="695490" y="10125"/>
                  </a:lnTo>
                  <a:lnTo>
                    <a:pt x="695490" y="6676"/>
                  </a:lnTo>
                  <a:lnTo>
                    <a:pt x="749128" y="0"/>
                  </a:lnTo>
                  <a:lnTo>
                    <a:pt x="749128" y="3338"/>
                  </a:lnTo>
                </a:path>
              </a:pathLst>
            </a:custGeom>
            <a:ln w="6605">
              <a:solidFill>
                <a:srgbClr val="00BE7E"/>
              </a:solidFill>
            </a:ln>
          </p:spPr>
          <p:txBody>
            <a:bodyPr wrap="square" lIns="0" tIns="0" rIns="0" bIns="0" rtlCol="0"/>
            <a:lstStyle/>
            <a:p>
              <a:endParaRPr/>
            </a:p>
          </p:txBody>
        </p:sp>
        <p:sp>
          <p:nvSpPr>
            <p:cNvPr id="228" name="object 228"/>
            <p:cNvSpPr/>
            <p:nvPr/>
          </p:nvSpPr>
          <p:spPr>
            <a:xfrm>
              <a:off x="8248625" y="3794146"/>
              <a:ext cx="28575" cy="982344"/>
            </a:xfrm>
            <a:custGeom>
              <a:avLst/>
              <a:gdLst/>
              <a:ahLst/>
              <a:cxnLst/>
              <a:rect l="l" t="t" r="r" b="b"/>
              <a:pathLst>
                <a:path w="28575" h="982345">
                  <a:moveTo>
                    <a:pt x="28531" y="982001"/>
                  </a:moveTo>
                  <a:lnTo>
                    <a:pt x="28530" y="0"/>
                  </a:lnTo>
                </a:path>
                <a:path w="28575" h="982345">
                  <a:moveTo>
                    <a:pt x="28531" y="929072"/>
                  </a:moveTo>
                  <a:lnTo>
                    <a:pt x="0" y="929072"/>
                  </a:lnTo>
                </a:path>
              </a:pathLst>
            </a:custGeom>
            <a:ln w="4456">
              <a:solidFill>
                <a:srgbClr val="000000"/>
              </a:solidFill>
            </a:ln>
          </p:spPr>
          <p:txBody>
            <a:bodyPr wrap="square" lIns="0" tIns="0" rIns="0" bIns="0" rtlCol="0"/>
            <a:lstStyle/>
            <a:p>
              <a:endParaRPr/>
            </a:p>
          </p:txBody>
        </p:sp>
        <p:sp>
          <p:nvSpPr>
            <p:cNvPr id="229" name="object 229"/>
            <p:cNvSpPr/>
            <p:nvPr/>
          </p:nvSpPr>
          <p:spPr>
            <a:xfrm>
              <a:off x="8197459" y="4695412"/>
              <a:ext cx="32384" cy="59055"/>
            </a:xfrm>
            <a:custGeom>
              <a:avLst/>
              <a:gdLst/>
              <a:ahLst/>
              <a:cxnLst/>
              <a:rect l="l" t="t" r="r" b="b"/>
              <a:pathLst>
                <a:path w="32384" h="59054">
                  <a:moveTo>
                    <a:pt x="18640" y="0"/>
                  </a:moveTo>
                  <a:lnTo>
                    <a:pt x="12458" y="0"/>
                  </a:lnTo>
                  <a:lnTo>
                    <a:pt x="9415" y="1123"/>
                  </a:lnTo>
                  <a:lnTo>
                    <a:pt x="0" y="22587"/>
                  </a:lnTo>
                  <a:lnTo>
                    <a:pt x="0" y="40200"/>
                  </a:lnTo>
                  <a:lnTo>
                    <a:pt x="1616" y="47989"/>
                  </a:lnTo>
                  <a:lnTo>
                    <a:pt x="7513" y="56757"/>
                  </a:lnTo>
                  <a:lnTo>
                    <a:pt x="11222" y="58749"/>
                  </a:lnTo>
                  <a:lnTo>
                    <a:pt x="19591" y="58749"/>
                  </a:lnTo>
                  <a:lnTo>
                    <a:pt x="22539" y="57614"/>
                  </a:lnTo>
                  <a:lnTo>
                    <a:pt x="27294" y="53085"/>
                  </a:lnTo>
                  <a:lnTo>
                    <a:pt x="27376" y="52941"/>
                  </a:lnTo>
                  <a:lnTo>
                    <a:pt x="13219" y="52941"/>
                  </a:lnTo>
                  <a:lnTo>
                    <a:pt x="10841" y="51372"/>
                  </a:lnTo>
                  <a:lnTo>
                    <a:pt x="9034" y="48245"/>
                  </a:lnTo>
                  <a:lnTo>
                    <a:pt x="7132" y="45118"/>
                  </a:lnTo>
                  <a:lnTo>
                    <a:pt x="6181" y="38832"/>
                  </a:lnTo>
                  <a:lnTo>
                    <a:pt x="6187" y="19916"/>
                  </a:lnTo>
                  <a:lnTo>
                    <a:pt x="7227" y="13474"/>
                  </a:lnTo>
                  <a:lnTo>
                    <a:pt x="10936" y="7221"/>
                  </a:lnTo>
                  <a:lnTo>
                    <a:pt x="13124" y="5841"/>
                  </a:lnTo>
                  <a:lnTo>
                    <a:pt x="27071" y="5841"/>
                  </a:lnTo>
                  <a:lnTo>
                    <a:pt x="26533" y="4895"/>
                  </a:lnTo>
                  <a:lnTo>
                    <a:pt x="24917" y="3104"/>
                  </a:lnTo>
                  <a:lnTo>
                    <a:pt x="20922" y="623"/>
                  </a:lnTo>
                  <a:lnTo>
                    <a:pt x="18640" y="0"/>
                  </a:lnTo>
                  <a:close/>
                </a:path>
                <a:path w="32384" h="59054">
                  <a:moveTo>
                    <a:pt x="27071" y="5841"/>
                  </a:moveTo>
                  <a:lnTo>
                    <a:pt x="18735" y="5841"/>
                  </a:lnTo>
                  <a:lnTo>
                    <a:pt x="21112" y="7399"/>
                  </a:lnTo>
                  <a:lnTo>
                    <a:pt x="24917" y="13630"/>
                  </a:lnTo>
                  <a:lnTo>
                    <a:pt x="25669" y="19160"/>
                  </a:lnTo>
                  <a:lnTo>
                    <a:pt x="25769" y="38832"/>
                  </a:lnTo>
                  <a:lnTo>
                    <a:pt x="24917" y="45085"/>
                  </a:lnTo>
                  <a:lnTo>
                    <a:pt x="21112" y="51372"/>
                  </a:lnTo>
                  <a:lnTo>
                    <a:pt x="18735" y="52941"/>
                  </a:lnTo>
                  <a:lnTo>
                    <a:pt x="27376" y="52941"/>
                  </a:lnTo>
                  <a:lnTo>
                    <a:pt x="29101" y="49881"/>
                  </a:lnTo>
                  <a:lnTo>
                    <a:pt x="31384" y="41591"/>
                  </a:lnTo>
                  <a:lnTo>
                    <a:pt x="32049" y="36139"/>
                  </a:lnTo>
                  <a:lnTo>
                    <a:pt x="31957" y="22587"/>
                  </a:lnTo>
                  <a:lnTo>
                    <a:pt x="31669" y="19160"/>
                  </a:lnTo>
                  <a:lnTo>
                    <a:pt x="30147" y="12428"/>
                  </a:lnTo>
                  <a:lnTo>
                    <a:pt x="29196" y="9580"/>
                  </a:lnTo>
                  <a:lnTo>
                    <a:pt x="27071" y="5841"/>
                  </a:lnTo>
                  <a:close/>
                </a:path>
              </a:pathLst>
            </a:custGeom>
            <a:solidFill>
              <a:srgbClr val="000000"/>
            </a:solidFill>
          </p:spPr>
          <p:txBody>
            <a:bodyPr wrap="square" lIns="0" tIns="0" rIns="0" bIns="0" rtlCol="0"/>
            <a:lstStyle/>
            <a:p>
              <a:endParaRPr/>
            </a:p>
          </p:txBody>
        </p:sp>
        <p:sp>
          <p:nvSpPr>
            <p:cNvPr id="230" name="object 230"/>
            <p:cNvSpPr/>
            <p:nvPr/>
          </p:nvSpPr>
          <p:spPr>
            <a:xfrm>
              <a:off x="8248625" y="4548094"/>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231" name="object 231"/>
            <p:cNvSpPr/>
            <p:nvPr/>
          </p:nvSpPr>
          <p:spPr>
            <a:xfrm>
              <a:off x="8181387" y="4520288"/>
              <a:ext cx="48260" cy="57785"/>
            </a:xfrm>
            <a:custGeom>
              <a:avLst/>
              <a:gdLst/>
              <a:ahLst/>
              <a:cxnLst/>
              <a:rect l="l" t="t" r="r" b="b"/>
              <a:pathLst>
                <a:path w="48259" h="57785">
                  <a:moveTo>
                    <a:pt x="6847" y="49725"/>
                  </a:moveTo>
                  <a:lnTo>
                    <a:pt x="0" y="49725"/>
                  </a:lnTo>
                  <a:lnTo>
                    <a:pt x="0" y="57770"/>
                  </a:lnTo>
                  <a:lnTo>
                    <a:pt x="6847" y="57770"/>
                  </a:lnTo>
                  <a:lnTo>
                    <a:pt x="6847" y="49725"/>
                  </a:lnTo>
                  <a:close/>
                </a:path>
                <a:path w="48259" h="57785">
                  <a:moveTo>
                    <a:pt x="44975" y="5852"/>
                  </a:moveTo>
                  <a:lnTo>
                    <a:pt x="35188" y="5852"/>
                  </a:lnTo>
                  <a:lnTo>
                    <a:pt x="37470" y="6809"/>
                  </a:lnTo>
                  <a:lnTo>
                    <a:pt x="40894" y="10659"/>
                  </a:lnTo>
                  <a:lnTo>
                    <a:pt x="41750" y="13018"/>
                  </a:lnTo>
                  <a:lnTo>
                    <a:pt x="41750" y="18481"/>
                  </a:lnTo>
                  <a:lnTo>
                    <a:pt x="40799" y="21318"/>
                  </a:lnTo>
                  <a:lnTo>
                    <a:pt x="38897" y="24311"/>
                  </a:lnTo>
                  <a:lnTo>
                    <a:pt x="37070" y="27327"/>
                  </a:lnTo>
                  <a:lnTo>
                    <a:pt x="33476" y="31377"/>
                  </a:lnTo>
                  <a:lnTo>
                    <a:pt x="28055" y="36495"/>
                  </a:lnTo>
                  <a:lnTo>
                    <a:pt x="24631" y="39800"/>
                  </a:lnTo>
                  <a:lnTo>
                    <a:pt x="21968" y="42704"/>
                  </a:lnTo>
                  <a:lnTo>
                    <a:pt x="18354" y="47722"/>
                  </a:lnTo>
                  <a:lnTo>
                    <a:pt x="17023" y="50270"/>
                  </a:lnTo>
                  <a:lnTo>
                    <a:pt x="16262" y="52863"/>
                  </a:lnTo>
                  <a:lnTo>
                    <a:pt x="15692" y="54432"/>
                  </a:lnTo>
                  <a:lnTo>
                    <a:pt x="15501" y="56067"/>
                  </a:lnTo>
                  <a:lnTo>
                    <a:pt x="15501" y="57770"/>
                  </a:lnTo>
                  <a:lnTo>
                    <a:pt x="48027" y="57770"/>
                  </a:lnTo>
                  <a:lnTo>
                    <a:pt x="48027" y="50982"/>
                  </a:lnTo>
                  <a:lnTo>
                    <a:pt x="23870" y="50982"/>
                  </a:lnTo>
                  <a:lnTo>
                    <a:pt x="24536" y="49703"/>
                  </a:lnTo>
                  <a:lnTo>
                    <a:pt x="25392" y="48423"/>
                  </a:lnTo>
                  <a:lnTo>
                    <a:pt x="27484" y="45886"/>
                  </a:lnTo>
                  <a:lnTo>
                    <a:pt x="29767" y="43472"/>
                  </a:lnTo>
                  <a:lnTo>
                    <a:pt x="37756" y="35627"/>
                  </a:lnTo>
                  <a:lnTo>
                    <a:pt x="40894" y="32245"/>
                  </a:lnTo>
                  <a:lnTo>
                    <a:pt x="42701" y="29786"/>
                  </a:lnTo>
                  <a:lnTo>
                    <a:pt x="44616" y="27305"/>
                  </a:lnTo>
                  <a:lnTo>
                    <a:pt x="45934" y="24990"/>
                  </a:lnTo>
                  <a:lnTo>
                    <a:pt x="46695" y="22765"/>
                  </a:lnTo>
                  <a:lnTo>
                    <a:pt x="47551" y="20539"/>
                  </a:lnTo>
                  <a:lnTo>
                    <a:pt x="47898" y="18481"/>
                  </a:lnTo>
                  <a:lnTo>
                    <a:pt x="47853" y="11226"/>
                  </a:lnTo>
                  <a:lnTo>
                    <a:pt x="46600" y="7655"/>
                  </a:lnTo>
                  <a:lnTo>
                    <a:pt x="44975" y="5852"/>
                  </a:lnTo>
                  <a:close/>
                </a:path>
                <a:path w="48259" h="57785">
                  <a:moveTo>
                    <a:pt x="37375" y="0"/>
                  </a:moveTo>
                  <a:lnTo>
                    <a:pt x="27960" y="0"/>
                  </a:lnTo>
                  <a:lnTo>
                    <a:pt x="24251" y="1424"/>
                  </a:lnTo>
                  <a:lnTo>
                    <a:pt x="21493" y="4261"/>
                  </a:lnTo>
                  <a:lnTo>
                    <a:pt x="18640" y="7098"/>
                  </a:lnTo>
                  <a:lnTo>
                    <a:pt x="17221" y="10948"/>
                  </a:lnTo>
                  <a:lnTo>
                    <a:pt x="17099" y="11449"/>
                  </a:lnTo>
                  <a:lnTo>
                    <a:pt x="16643" y="16645"/>
                  </a:lnTo>
                  <a:lnTo>
                    <a:pt x="22824" y="17391"/>
                  </a:lnTo>
                  <a:lnTo>
                    <a:pt x="22919" y="13774"/>
                  </a:lnTo>
                  <a:lnTo>
                    <a:pt x="23775" y="10948"/>
                  </a:lnTo>
                  <a:lnTo>
                    <a:pt x="25487" y="8912"/>
                  </a:lnTo>
                  <a:lnTo>
                    <a:pt x="27294" y="6865"/>
                  </a:lnTo>
                  <a:lnTo>
                    <a:pt x="29577" y="5852"/>
                  </a:lnTo>
                  <a:lnTo>
                    <a:pt x="44975" y="5852"/>
                  </a:lnTo>
                  <a:lnTo>
                    <a:pt x="41084" y="1535"/>
                  </a:lnTo>
                  <a:lnTo>
                    <a:pt x="37375" y="0"/>
                  </a:lnTo>
                  <a:close/>
                </a:path>
              </a:pathLst>
            </a:custGeom>
            <a:solidFill>
              <a:srgbClr val="000000"/>
            </a:solidFill>
          </p:spPr>
          <p:txBody>
            <a:bodyPr wrap="square" lIns="0" tIns="0" rIns="0" bIns="0" rtlCol="0"/>
            <a:lstStyle/>
            <a:p>
              <a:endParaRPr/>
            </a:p>
          </p:txBody>
        </p:sp>
        <p:sp>
          <p:nvSpPr>
            <p:cNvPr id="232" name="object 232"/>
            <p:cNvSpPr/>
            <p:nvPr/>
          </p:nvSpPr>
          <p:spPr>
            <a:xfrm>
              <a:off x="8248625" y="4372736"/>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233" name="object 233"/>
            <p:cNvSpPr/>
            <p:nvPr/>
          </p:nvSpPr>
          <p:spPr>
            <a:xfrm>
              <a:off x="8181387" y="4345253"/>
              <a:ext cx="48895" cy="57785"/>
            </a:xfrm>
            <a:custGeom>
              <a:avLst/>
              <a:gdLst/>
              <a:ahLst/>
              <a:cxnLst/>
              <a:rect l="l" t="t" r="r" b="b"/>
              <a:pathLst>
                <a:path w="48895" h="57785">
                  <a:moveTo>
                    <a:pt x="6847" y="49402"/>
                  </a:moveTo>
                  <a:lnTo>
                    <a:pt x="0" y="49402"/>
                  </a:lnTo>
                  <a:lnTo>
                    <a:pt x="0" y="57525"/>
                  </a:lnTo>
                  <a:lnTo>
                    <a:pt x="6847" y="57525"/>
                  </a:lnTo>
                  <a:lnTo>
                    <a:pt x="6847" y="49402"/>
                  </a:lnTo>
                  <a:close/>
                </a:path>
                <a:path w="48895" h="57785">
                  <a:moveTo>
                    <a:pt x="41655" y="43728"/>
                  </a:moveTo>
                  <a:lnTo>
                    <a:pt x="35663" y="43728"/>
                  </a:lnTo>
                  <a:lnTo>
                    <a:pt x="35663" y="57525"/>
                  </a:lnTo>
                  <a:lnTo>
                    <a:pt x="41655" y="57525"/>
                  </a:lnTo>
                  <a:lnTo>
                    <a:pt x="41655" y="43728"/>
                  </a:lnTo>
                  <a:close/>
                </a:path>
                <a:path w="48895" h="57785">
                  <a:moveTo>
                    <a:pt x="41655" y="0"/>
                  </a:moveTo>
                  <a:lnTo>
                    <a:pt x="36709" y="0"/>
                  </a:lnTo>
                  <a:lnTo>
                    <a:pt x="14265" y="37274"/>
                  </a:lnTo>
                  <a:lnTo>
                    <a:pt x="14265" y="43728"/>
                  </a:lnTo>
                  <a:lnTo>
                    <a:pt x="48312" y="43728"/>
                  </a:lnTo>
                  <a:lnTo>
                    <a:pt x="48312" y="37274"/>
                  </a:lnTo>
                  <a:lnTo>
                    <a:pt x="20257" y="37274"/>
                  </a:lnTo>
                  <a:lnTo>
                    <a:pt x="35663" y="11349"/>
                  </a:lnTo>
                  <a:lnTo>
                    <a:pt x="41655" y="11349"/>
                  </a:lnTo>
                  <a:lnTo>
                    <a:pt x="41655" y="0"/>
                  </a:lnTo>
                  <a:close/>
                </a:path>
                <a:path w="48895" h="57785">
                  <a:moveTo>
                    <a:pt x="41655" y="11349"/>
                  </a:moveTo>
                  <a:lnTo>
                    <a:pt x="35663" y="11349"/>
                  </a:lnTo>
                  <a:lnTo>
                    <a:pt x="35663" y="37274"/>
                  </a:lnTo>
                  <a:lnTo>
                    <a:pt x="41655" y="37274"/>
                  </a:lnTo>
                  <a:lnTo>
                    <a:pt x="41655" y="11349"/>
                  </a:lnTo>
                  <a:close/>
                </a:path>
              </a:pathLst>
            </a:custGeom>
            <a:solidFill>
              <a:srgbClr val="000000"/>
            </a:solidFill>
          </p:spPr>
          <p:txBody>
            <a:bodyPr wrap="square" lIns="0" tIns="0" rIns="0" bIns="0" rtlCol="0"/>
            <a:lstStyle/>
            <a:p>
              <a:endParaRPr/>
            </a:p>
          </p:txBody>
        </p:sp>
        <p:sp>
          <p:nvSpPr>
            <p:cNvPr id="234" name="object 234"/>
            <p:cNvSpPr/>
            <p:nvPr/>
          </p:nvSpPr>
          <p:spPr>
            <a:xfrm>
              <a:off x="8248625" y="4197490"/>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235" name="object 235"/>
            <p:cNvSpPr/>
            <p:nvPr/>
          </p:nvSpPr>
          <p:spPr>
            <a:xfrm>
              <a:off x="8181387" y="4169673"/>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7565" y="0"/>
                  </a:moveTo>
                  <a:lnTo>
                    <a:pt x="28435" y="0"/>
                  </a:lnTo>
                  <a:lnTo>
                    <a:pt x="24346" y="2225"/>
                  </a:lnTo>
                  <a:lnTo>
                    <a:pt x="21303" y="6564"/>
                  </a:lnTo>
                  <a:lnTo>
                    <a:pt x="17784" y="11683"/>
                  </a:lnTo>
                  <a:lnTo>
                    <a:pt x="15977" y="19694"/>
                  </a:lnTo>
                  <a:lnTo>
                    <a:pt x="15977" y="40835"/>
                  </a:lnTo>
                  <a:lnTo>
                    <a:pt x="17594" y="47956"/>
                  </a:lnTo>
                  <a:lnTo>
                    <a:pt x="20815" y="52406"/>
                  </a:lnTo>
                  <a:lnTo>
                    <a:pt x="23966" y="56635"/>
                  </a:lnTo>
                  <a:lnTo>
                    <a:pt x="28055" y="58749"/>
                  </a:lnTo>
                  <a:lnTo>
                    <a:pt x="36044" y="58749"/>
                  </a:lnTo>
                  <a:lnTo>
                    <a:pt x="38707" y="57970"/>
                  </a:lnTo>
                  <a:lnTo>
                    <a:pt x="40989" y="56301"/>
                  </a:lnTo>
                  <a:lnTo>
                    <a:pt x="43367" y="54632"/>
                  </a:lnTo>
                  <a:lnTo>
                    <a:pt x="44657" y="52963"/>
                  </a:lnTo>
                  <a:lnTo>
                    <a:pt x="31289" y="52963"/>
                  </a:lnTo>
                  <a:lnTo>
                    <a:pt x="29577" y="52406"/>
                  </a:lnTo>
                  <a:lnTo>
                    <a:pt x="27960" y="51183"/>
                  </a:lnTo>
                  <a:lnTo>
                    <a:pt x="26438" y="50070"/>
                  </a:lnTo>
                  <a:lnTo>
                    <a:pt x="25202" y="48290"/>
                  </a:lnTo>
                  <a:lnTo>
                    <a:pt x="24251" y="46064"/>
                  </a:lnTo>
                  <a:lnTo>
                    <a:pt x="23395" y="43839"/>
                  </a:lnTo>
                  <a:lnTo>
                    <a:pt x="22919" y="41614"/>
                  </a:lnTo>
                  <a:lnTo>
                    <a:pt x="22919" y="35383"/>
                  </a:lnTo>
                  <a:lnTo>
                    <a:pt x="23870" y="32378"/>
                  </a:lnTo>
                  <a:lnTo>
                    <a:pt x="25773" y="30153"/>
                  </a:lnTo>
                  <a:lnTo>
                    <a:pt x="27403" y="28150"/>
                  </a:lnTo>
                  <a:lnTo>
                    <a:pt x="22063" y="28150"/>
                  </a:lnTo>
                  <a:lnTo>
                    <a:pt x="22092" y="22142"/>
                  </a:lnTo>
                  <a:lnTo>
                    <a:pt x="22634" y="17914"/>
                  </a:lnTo>
                  <a:lnTo>
                    <a:pt x="23775" y="14798"/>
                  </a:lnTo>
                  <a:lnTo>
                    <a:pt x="24821" y="11683"/>
                  </a:lnTo>
                  <a:lnTo>
                    <a:pt x="26343" y="9346"/>
                  </a:lnTo>
                  <a:lnTo>
                    <a:pt x="29672" y="6453"/>
                  </a:lnTo>
                  <a:lnTo>
                    <a:pt x="31384" y="5785"/>
                  </a:lnTo>
                  <a:lnTo>
                    <a:pt x="45112" y="5785"/>
                  </a:lnTo>
                  <a:lnTo>
                    <a:pt x="40704" y="1223"/>
                  </a:lnTo>
                  <a:lnTo>
                    <a:pt x="37565" y="0"/>
                  </a:lnTo>
                  <a:close/>
                </a:path>
                <a:path w="48895" h="59054">
                  <a:moveTo>
                    <a:pt x="45051" y="26704"/>
                  </a:moveTo>
                  <a:lnTo>
                    <a:pt x="35473" y="26704"/>
                  </a:lnTo>
                  <a:lnTo>
                    <a:pt x="37756" y="27816"/>
                  </a:lnTo>
                  <a:lnTo>
                    <a:pt x="39562" y="30153"/>
                  </a:lnTo>
                  <a:lnTo>
                    <a:pt x="41369" y="32378"/>
                  </a:lnTo>
                  <a:lnTo>
                    <a:pt x="42287" y="35383"/>
                  </a:lnTo>
                  <a:lnTo>
                    <a:pt x="42257" y="43839"/>
                  </a:lnTo>
                  <a:lnTo>
                    <a:pt x="41369" y="46954"/>
                  </a:lnTo>
                  <a:lnTo>
                    <a:pt x="39562" y="49291"/>
                  </a:lnTo>
                  <a:lnTo>
                    <a:pt x="37756" y="51739"/>
                  </a:lnTo>
                  <a:lnTo>
                    <a:pt x="35568" y="52963"/>
                  </a:lnTo>
                  <a:lnTo>
                    <a:pt x="44657" y="52963"/>
                  </a:lnTo>
                  <a:lnTo>
                    <a:pt x="45174" y="52295"/>
                  </a:lnTo>
                  <a:lnTo>
                    <a:pt x="47836" y="46064"/>
                  </a:lnTo>
                  <a:lnTo>
                    <a:pt x="48502" y="42726"/>
                  </a:lnTo>
                  <a:lnTo>
                    <a:pt x="48502" y="33602"/>
                  </a:lnTo>
                  <a:lnTo>
                    <a:pt x="47076" y="29152"/>
                  </a:lnTo>
                  <a:lnTo>
                    <a:pt x="45051" y="26704"/>
                  </a:lnTo>
                  <a:close/>
                </a:path>
                <a:path w="48895" h="59054">
                  <a:moveTo>
                    <a:pt x="37946" y="20473"/>
                  </a:moveTo>
                  <a:lnTo>
                    <a:pt x="31669" y="20473"/>
                  </a:lnTo>
                  <a:lnTo>
                    <a:pt x="29482" y="21029"/>
                  </a:lnTo>
                  <a:lnTo>
                    <a:pt x="27389" y="22364"/>
                  </a:lnTo>
                  <a:lnTo>
                    <a:pt x="25297" y="23588"/>
                  </a:lnTo>
                  <a:lnTo>
                    <a:pt x="23490" y="25480"/>
                  </a:lnTo>
                  <a:lnTo>
                    <a:pt x="22063" y="28150"/>
                  </a:lnTo>
                  <a:lnTo>
                    <a:pt x="27403" y="28150"/>
                  </a:lnTo>
                  <a:lnTo>
                    <a:pt x="27675" y="27816"/>
                  </a:lnTo>
                  <a:lnTo>
                    <a:pt x="30052" y="26704"/>
                  </a:lnTo>
                  <a:lnTo>
                    <a:pt x="45051" y="26704"/>
                  </a:lnTo>
                  <a:lnTo>
                    <a:pt x="44223" y="25702"/>
                  </a:lnTo>
                  <a:lnTo>
                    <a:pt x="41369" y="22142"/>
                  </a:lnTo>
                  <a:lnTo>
                    <a:pt x="37946" y="20473"/>
                  </a:lnTo>
                  <a:close/>
                </a:path>
                <a:path w="48895" h="59054">
                  <a:moveTo>
                    <a:pt x="45112" y="5785"/>
                  </a:moveTo>
                  <a:lnTo>
                    <a:pt x="35663" y="5785"/>
                  </a:lnTo>
                  <a:lnTo>
                    <a:pt x="37660" y="6787"/>
                  </a:lnTo>
                  <a:lnTo>
                    <a:pt x="39372" y="8790"/>
                  </a:lnTo>
                  <a:lnTo>
                    <a:pt x="40323" y="10125"/>
                  </a:lnTo>
                  <a:lnTo>
                    <a:pt x="41084" y="12128"/>
                  </a:lnTo>
                  <a:lnTo>
                    <a:pt x="41655" y="14909"/>
                  </a:lnTo>
                  <a:lnTo>
                    <a:pt x="47646" y="14353"/>
                  </a:lnTo>
                  <a:lnTo>
                    <a:pt x="47076" y="9902"/>
                  </a:lnTo>
                  <a:lnTo>
                    <a:pt x="45649" y="6342"/>
                  </a:lnTo>
                  <a:lnTo>
                    <a:pt x="45112" y="5785"/>
                  </a:lnTo>
                  <a:close/>
                </a:path>
              </a:pathLst>
            </a:custGeom>
            <a:solidFill>
              <a:srgbClr val="000000"/>
            </a:solidFill>
          </p:spPr>
          <p:txBody>
            <a:bodyPr wrap="square" lIns="0" tIns="0" rIns="0" bIns="0" rtlCol="0"/>
            <a:lstStyle/>
            <a:p>
              <a:endParaRPr/>
            </a:p>
          </p:txBody>
        </p:sp>
        <p:sp>
          <p:nvSpPr>
            <p:cNvPr id="236" name="object 236"/>
            <p:cNvSpPr/>
            <p:nvPr/>
          </p:nvSpPr>
          <p:spPr>
            <a:xfrm>
              <a:off x="8248625" y="4022133"/>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237" name="object 237"/>
            <p:cNvSpPr/>
            <p:nvPr/>
          </p:nvSpPr>
          <p:spPr>
            <a:xfrm>
              <a:off x="8181387" y="3994427"/>
              <a:ext cx="48895" cy="59055"/>
            </a:xfrm>
            <a:custGeom>
              <a:avLst/>
              <a:gdLst/>
              <a:ahLst/>
              <a:cxnLst/>
              <a:rect l="l" t="t" r="r" b="b"/>
              <a:pathLst>
                <a:path w="48895" h="59054">
                  <a:moveTo>
                    <a:pt x="6847" y="49625"/>
                  </a:moveTo>
                  <a:lnTo>
                    <a:pt x="0" y="49625"/>
                  </a:lnTo>
                  <a:lnTo>
                    <a:pt x="0" y="57747"/>
                  </a:lnTo>
                  <a:lnTo>
                    <a:pt x="6847" y="57747"/>
                  </a:lnTo>
                  <a:lnTo>
                    <a:pt x="6847" y="49625"/>
                  </a:lnTo>
                  <a:close/>
                </a:path>
                <a:path w="48895" h="59054">
                  <a:moveTo>
                    <a:pt x="36614" y="0"/>
                  </a:moveTo>
                  <a:lnTo>
                    <a:pt x="28055" y="0"/>
                  </a:lnTo>
                  <a:lnTo>
                    <a:pt x="24631" y="1335"/>
                  </a:lnTo>
                  <a:lnTo>
                    <a:pt x="19496" y="7121"/>
                  </a:lnTo>
                  <a:lnTo>
                    <a:pt x="18164" y="10570"/>
                  </a:lnTo>
                  <a:lnTo>
                    <a:pt x="18196" y="17691"/>
                  </a:lnTo>
                  <a:lnTo>
                    <a:pt x="25582" y="26481"/>
                  </a:lnTo>
                  <a:lnTo>
                    <a:pt x="22539" y="27483"/>
                  </a:lnTo>
                  <a:lnTo>
                    <a:pt x="20257" y="29152"/>
                  </a:lnTo>
                  <a:lnTo>
                    <a:pt x="18640" y="31711"/>
                  </a:lnTo>
                  <a:lnTo>
                    <a:pt x="17023" y="34159"/>
                  </a:lnTo>
                  <a:lnTo>
                    <a:pt x="16262" y="37385"/>
                  </a:lnTo>
                  <a:lnTo>
                    <a:pt x="16300" y="46175"/>
                  </a:lnTo>
                  <a:lnTo>
                    <a:pt x="17689" y="50292"/>
                  </a:lnTo>
                  <a:lnTo>
                    <a:pt x="20637" y="53630"/>
                  </a:lnTo>
                  <a:lnTo>
                    <a:pt x="23680" y="56968"/>
                  </a:lnTo>
                  <a:lnTo>
                    <a:pt x="27579" y="58637"/>
                  </a:lnTo>
                  <a:lnTo>
                    <a:pt x="37280" y="58637"/>
                  </a:lnTo>
                  <a:lnTo>
                    <a:pt x="41179" y="56968"/>
                  </a:lnTo>
                  <a:lnTo>
                    <a:pt x="44127" y="53630"/>
                  </a:lnTo>
                  <a:lnTo>
                    <a:pt x="44838" y="52852"/>
                  </a:lnTo>
                  <a:lnTo>
                    <a:pt x="30623" y="52852"/>
                  </a:lnTo>
                  <a:lnTo>
                    <a:pt x="28911" y="52406"/>
                  </a:lnTo>
                  <a:lnTo>
                    <a:pt x="27294" y="51294"/>
                  </a:lnTo>
                  <a:lnTo>
                    <a:pt x="25677" y="50292"/>
                  </a:lnTo>
                  <a:lnTo>
                    <a:pt x="24441" y="48846"/>
                  </a:lnTo>
                  <a:lnTo>
                    <a:pt x="23680" y="46954"/>
                  </a:lnTo>
                  <a:lnTo>
                    <a:pt x="22824" y="45063"/>
                  </a:lnTo>
                  <a:lnTo>
                    <a:pt x="22444" y="43171"/>
                  </a:lnTo>
                  <a:lnTo>
                    <a:pt x="22482" y="37719"/>
                  </a:lnTo>
                  <a:lnTo>
                    <a:pt x="23395" y="35049"/>
                  </a:lnTo>
                  <a:lnTo>
                    <a:pt x="25202" y="32823"/>
                  </a:lnTo>
                  <a:lnTo>
                    <a:pt x="27104" y="30709"/>
                  </a:lnTo>
                  <a:lnTo>
                    <a:pt x="29482" y="29597"/>
                  </a:lnTo>
                  <a:lnTo>
                    <a:pt x="44764" y="29597"/>
                  </a:lnTo>
                  <a:lnTo>
                    <a:pt x="42416" y="27705"/>
                  </a:lnTo>
                  <a:lnTo>
                    <a:pt x="39372" y="26481"/>
                  </a:lnTo>
                  <a:lnTo>
                    <a:pt x="41845" y="25480"/>
                  </a:lnTo>
                  <a:lnTo>
                    <a:pt x="43652" y="23922"/>
                  </a:lnTo>
                  <a:lnTo>
                    <a:pt x="30052" y="23811"/>
                  </a:lnTo>
                  <a:lnTo>
                    <a:pt x="28150" y="22921"/>
                  </a:lnTo>
                  <a:lnTo>
                    <a:pt x="26628" y="21252"/>
                  </a:lnTo>
                  <a:lnTo>
                    <a:pt x="25107" y="19471"/>
                  </a:lnTo>
                  <a:lnTo>
                    <a:pt x="24422" y="17468"/>
                  </a:lnTo>
                  <a:lnTo>
                    <a:pt x="24346" y="12128"/>
                  </a:lnTo>
                  <a:lnTo>
                    <a:pt x="25107" y="10125"/>
                  </a:lnTo>
                  <a:lnTo>
                    <a:pt x="28150" y="6564"/>
                  </a:lnTo>
                  <a:lnTo>
                    <a:pt x="30052" y="5785"/>
                  </a:lnTo>
                  <a:lnTo>
                    <a:pt x="43985" y="5785"/>
                  </a:lnTo>
                  <a:lnTo>
                    <a:pt x="42701" y="4339"/>
                  </a:lnTo>
                  <a:lnTo>
                    <a:pt x="40038" y="1446"/>
                  </a:lnTo>
                  <a:lnTo>
                    <a:pt x="36614" y="0"/>
                  </a:lnTo>
                  <a:close/>
                </a:path>
                <a:path w="48895" h="59054">
                  <a:moveTo>
                    <a:pt x="44764" y="29597"/>
                  </a:moveTo>
                  <a:lnTo>
                    <a:pt x="35188" y="29597"/>
                  </a:lnTo>
                  <a:lnTo>
                    <a:pt x="37565" y="30709"/>
                  </a:lnTo>
                  <a:lnTo>
                    <a:pt x="39562" y="32935"/>
                  </a:lnTo>
                  <a:lnTo>
                    <a:pt x="41465" y="35160"/>
                  </a:lnTo>
                  <a:lnTo>
                    <a:pt x="42225" y="37385"/>
                  </a:lnTo>
                  <a:lnTo>
                    <a:pt x="42301" y="45063"/>
                  </a:lnTo>
                  <a:lnTo>
                    <a:pt x="41465" y="47511"/>
                  </a:lnTo>
                  <a:lnTo>
                    <a:pt x="37756" y="51850"/>
                  </a:lnTo>
                  <a:lnTo>
                    <a:pt x="35378" y="52852"/>
                  </a:lnTo>
                  <a:lnTo>
                    <a:pt x="44838" y="52852"/>
                  </a:lnTo>
                  <a:lnTo>
                    <a:pt x="47171" y="50292"/>
                  </a:lnTo>
                  <a:lnTo>
                    <a:pt x="48597" y="46175"/>
                  </a:lnTo>
                  <a:lnTo>
                    <a:pt x="48516" y="37385"/>
                  </a:lnTo>
                  <a:lnTo>
                    <a:pt x="47836" y="34604"/>
                  </a:lnTo>
                  <a:lnTo>
                    <a:pt x="46220" y="32045"/>
                  </a:lnTo>
                  <a:lnTo>
                    <a:pt x="44764" y="29597"/>
                  </a:lnTo>
                  <a:close/>
                </a:path>
                <a:path w="48895" h="59054">
                  <a:moveTo>
                    <a:pt x="43985" y="5785"/>
                  </a:moveTo>
                  <a:lnTo>
                    <a:pt x="34617" y="5785"/>
                  </a:lnTo>
                  <a:lnTo>
                    <a:pt x="36614" y="6676"/>
                  </a:lnTo>
                  <a:lnTo>
                    <a:pt x="38136" y="8456"/>
                  </a:lnTo>
                  <a:lnTo>
                    <a:pt x="39658" y="10125"/>
                  </a:lnTo>
                  <a:lnTo>
                    <a:pt x="40342" y="12128"/>
                  </a:lnTo>
                  <a:lnTo>
                    <a:pt x="40334" y="17691"/>
                  </a:lnTo>
                  <a:lnTo>
                    <a:pt x="39658" y="19471"/>
                  </a:lnTo>
                  <a:lnTo>
                    <a:pt x="36709" y="22921"/>
                  </a:lnTo>
                  <a:lnTo>
                    <a:pt x="34807" y="23811"/>
                  </a:lnTo>
                  <a:lnTo>
                    <a:pt x="43715" y="23811"/>
                  </a:lnTo>
                  <a:lnTo>
                    <a:pt x="44793" y="21919"/>
                  </a:lnTo>
                  <a:lnTo>
                    <a:pt x="46030" y="19916"/>
                  </a:lnTo>
                  <a:lnTo>
                    <a:pt x="46600" y="17691"/>
                  </a:lnTo>
                  <a:lnTo>
                    <a:pt x="46517" y="10570"/>
                  </a:lnTo>
                  <a:lnTo>
                    <a:pt x="45269" y="7232"/>
                  </a:lnTo>
                  <a:lnTo>
                    <a:pt x="43985" y="5785"/>
                  </a:lnTo>
                  <a:close/>
                </a:path>
              </a:pathLst>
            </a:custGeom>
            <a:solidFill>
              <a:srgbClr val="000000"/>
            </a:solidFill>
          </p:spPr>
          <p:txBody>
            <a:bodyPr wrap="square" lIns="0" tIns="0" rIns="0" bIns="0" rtlCol="0"/>
            <a:lstStyle/>
            <a:p>
              <a:endParaRPr/>
            </a:p>
          </p:txBody>
        </p:sp>
        <p:sp>
          <p:nvSpPr>
            <p:cNvPr id="238" name="object 238"/>
            <p:cNvSpPr/>
            <p:nvPr/>
          </p:nvSpPr>
          <p:spPr>
            <a:xfrm>
              <a:off x="8248625" y="3847109"/>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239" name="object 239"/>
            <p:cNvSpPr/>
            <p:nvPr/>
          </p:nvSpPr>
          <p:spPr>
            <a:xfrm>
              <a:off x="8055838" y="3819296"/>
              <a:ext cx="164465" cy="881380"/>
            </a:xfrm>
            <a:custGeom>
              <a:avLst/>
              <a:gdLst/>
              <a:ahLst/>
              <a:cxnLst/>
              <a:rect l="l" t="t" r="r" b="b"/>
              <a:pathLst>
                <a:path w="164465" h="881379">
                  <a:moveTo>
                    <a:pt x="7708" y="564464"/>
                  </a:moveTo>
                  <a:lnTo>
                    <a:pt x="762" y="564464"/>
                  </a:lnTo>
                  <a:lnTo>
                    <a:pt x="762" y="571588"/>
                  </a:lnTo>
                  <a:lnTo>
                    <a:pt x="7708" y="571588"/>
                  </a:lnTo>
                  <a:lnTo>
                    <a:pt x="7708" y="564464"/>
                  </a:lnTo>
                  <a:close/>
                </a:path>
                <a:path w="164465" h="881379">
                  <a:moveTo>
                    <a:pt x="7708" y="389661"/>
                  </a:moveTo>
                  <a:lnTo>
                    <a:pt x="762" y="389661"/>
                  </a:lnTo>
                  <a:lnTo>
                    <a:pt x="762" y="396671"/>
                  </a:lnTo>
                  <a:lnTo>
                    <a:pt x="7708" y="396671"/>
                  </a:lnTo>
                  <a:lnTo>
                    <a:pt x="7708" y="389661"/>
                  </a:lnTo>
                  <a:close/>
                </a:path>
                <a:path w="164465" h="881379">
                  <a:moveTo>
                    <a:pt x="7708" y="279285"/>
                  </a:moveTo>
                  <a:lnTo>
                    <a:pt x="762" y="279285"/>
                  </a:lnTo>
                  <a:lnTo>
                    <a:pt x="762" y="286296"/>
                  </a:lnTo>
                  <a:lnTo>
                    <a:pt x="7708" y="286296"/>
                  </a:lnTo>
                  <a:lnTo>
                    <a:pt x="7708" y="279285"/>
                  </a:lnTo>
                  <a:close/>
                </a:path>
                <a:path w="164465" h="881379">
                  <a:moveTo>
                    <a:pt x="7708" y="145757"/>
                  </a:moveTo>
                  <a:lnTo>
                    <a:pt x="762" y="145757"/>
                  </a:lnTo>
                  <a:lnTo>
                    <a:pt x="762" y="152882"/>
                  </a:lnTo>
                  <a:lnTo>
                    <a:pt x="7708" y="152882"/>
                  </a:lnTo>
                  <a:lnTo>
                    <a:pt x="7708" y="145757"/>
                  </a:lnTo>
                  <a:close/>
                </a:path>
                <a:path w="164465" h="881379">
                  <a:moveTo>
                    <a:pt x="49936" y="717550"/>
                  </a:moveTo>
                  <a:lnTo>
                    <a:pt x="21501" y="717550"/>
                  </a:lnTo>
                  <a:lnTo>
                    <a:pt x="18453" y="718654"/>
                  </a:lnTo>
                  <a:lnTo>
                    <a:pt x="16459" y="720877"/>
                  </a:lnTo>
                  <a:lnTo>
                    <a:pt x="14554" y="723099"/>
                  </a:lnTo>
                  <a:lnTo>
                    <a:pt x="13512" y="726274"/>
                  </a:lnTo>
                  <a:lnTo>
                    <a:pt x="13512" y="735698"/>
                  </a:lnTo>
                  <a:lnTo>
                    <a:pt x="15608" y="739990"/>
                  </a:lnTo>
                  <a:lnTo>
                    <a:pt x="19786" y="743292"/>
                  </a:lnTo>
                  <a:lnTo>
                    <a:pt x="17792" y="744093"/>
                  </a:lnTo>
                  <a:lnTo>
                    <a:pt x="16268" y="745490"/>
                  </a:lnTo>
                  <a:lnTo>
                    <a:pt x="15227" y="747458"/>
                  </a:lnTo>
                  <a:lnTo>
                    <a:pt x="14084" y="749439"/>
                  </a:lnTo>
                  <a:lnTo>
                    <a:pt x="13512" y="751967"/>
                  </a:lnTo>
                  <a:lnTo>
                    <a:pt x="13512" y="757834"/>
                  </a:lnTo>
                  <a:lnTo>
                    <a:pt x="14084" y="760298"/>
                  </a:lnTo>
                  <a:lnTo>
                    <a:pt x="16179" y="764641"/>
                  </a:lnTo>
                  <a:lnTo>
                    <a:pt x="17602" y="766394"/>
                  </a:lnTo>
                  <a:lnTo>
                    <a:pt x="19316" y="767689"/>
                  </a:lnTo>
                  <a:lnTo>
                    <a:pt x="14363" y="767689"/>
                  </a:lnTo>
                  <a:lnTo>
                    <a:pt x="14363" y="774014"/>
                  </a:lnTo>
                  <a:lnTo>
                    <a:pt x="49936" y="774014"/>
                  </a:lnTo>
                  <a:lnTo>
                    <a:pt x="49936" y="766953"/>
                  </a:lnTo>
                  <a:lnTo>
                    <a:pt x="28257" y="766953"/>
                  </a:lnTo>
                  <a:lnTo>
                    <a:pt x="25781" y="766572"/>
                  </a:lnTo>
                  <a:lnTo>
                    <a:pt x="22352" y="765060"/>
                  </a:lnTo>
                  <a:lnTo>
                    <a:pt x="21018" y="763828"/>
                  </a:lnTo>
                  <a:lnTo>
                    <a:pt x="20167" y="762139"/>
                  </a:lnTo>
                  <a:lnTo>
                    <a:pt x="19215" y="760463"/>
                  </a:lnTo>
                  <a:lnTo>
                    <a:pt x="18745" y="758609"/>
                  </a:lnTo>
                  <a:lnTo>
                    <a:pt x="18745" y="754011"/>
                  </a:lnTo>
                  <a:lnTo>
                    <a:pt x="19507" y="752132"/>
                  </a:lnTo>
                  <a:lnTo>
                    <a:pt x="22161" y="749820"/>
                  </a:lnTo>
                  <a:lnTo>
                    <a:pt x="24168" y="749249"/>
                  </a:lnTo>
                  <a:lnTo>
                    <a:pt x="49936" y="749249"/>
                  </a:lnTo>
                  <a:lnTo>
                    <a:pt x="49936" y="742188"/>
                  </a:lnTo>
                  <a:lnTo>
                    <a:pt x="25590" y="742188"/>
                  </a:lnTo>
                  <a:lnTo>
                    <a:pt x="22923" y="741222"/>
                  </a:lnTo>
                  <a:lnTo>
                    <a:pt x="21310" y="739279"/>
                  </a:lnTo>
                  <a:lnTo>
                    <a:pt x="19596" y="737349"/>
                  </a:lnTo>
                  <a:lnTo>
                    <a:pt x="18745" y="734910"/>
                  </a:lnTo>
                  <a:lnTo>
                    <a:pt x="18745" y="730364"/>
                  </a:lnTo>
                  <a:lnTo>
                    <a:pt x="19126" y="728954"/>
                  </a:lnTo>
                  <a:lnTo>
                    <a:pt x="20447" y="726541"/>
                  </a:lnTo>
                  <a:lnTo>
                    <a:pt x="21209" y="725716"/>
                  </a:lnTo>
                  <a:lnTo>
                    <a:pt x="22352" y="725258"/>
                  </a:lnTo>
                  <a:lnTo>
                    <a:pt x="23406" y="724801"/>
                  </a:lnTo>
                  <a:lnTo>
                    <a:pt x="25107" y="724560"/>
                  </a:lnTo>
                  <a:lnTo>
                    <a:pt x="49936" y="724560"/>
                  </a:lnTo>
                  <a:lnTo>
                    <a:pt x="49936" y="717550"/>
                  </a:lnTo>
                  <a:close/>
                </a:path>
                <a:path w="164465" h="881379">
                  <a:moveTo>
                    <a:pt x="49936" y="652119"/>
                  </a:moveTo>
                  <a:lnTo>
                    <a:pt x="762" y="652119"/>
                  </a:lnTo>
                  <a:lnTo>
                    <a:pt x="762" y="659180"/>
                  </a:lnTo>
                  <a:lnTo>
                    <a:pt x="49936" y="659180"/>
                  </a:lnTo>
                  <a:lnTo>
                    <a:pt x="49936" y="652119"/>
                  </a:lnTo>
                  <a:close/>
                </a:path>
                <a:path w="164465" h="881379">
                  <a:moveTo>
                    <a:pt x="49936" y="564464"/>
                  </a:moveTo>
                  <a:lnTo>
                    <a:pt x="14363" y="564464"/>
                  </a:lnTo>
                  <a:lnTo>
                    <a:pt x="14363" y="571588"/>
                  </a:lnTo>
                  <a:lnTo>
                    <a:pt x="49936" y="571588"/>
                  </a:lnTo>
                  <a:lnTo>
                    <a:pt x="49936" y="564464"/>
                  </a:lnTo>
                  <a:close/>
                </a:path>
                <a:path w="164465" h="881379">
                  <a:moveTo>
                    <a:pt x="49936" y="534974"/>
                  </a:moveTo>
                  <a:lnTo>
                    <a:pt x="14363" y="519290"/>
                  </a:lnTo>
                  <a:lnTo>
                    <a:pt x="14363" y="526516"/>
                  </a:lnTo>
                  <a:lnTo>
                    <a:pt x="38709" y="536867"/>
                  </a:lnTo>
                  <a:lnTo>
                    <a:pt x="40995" y="537756"/>
                  </a:lnTo>
                  <a:lnTo>
                    <a:pt x="42900" y="538429"/>
                  </a:lnTo>
                  <a:lnTo>
                    <a:pt x="40424" y="539203"/>
                  </a:lnTo>
                  <a:lnTo>
                    <a:pt x="37947" y="540092"/>
                  </a:lnTo>
                  <a:lnTo>
                    <a:pt x="35674" y="541096"/>
                  </a:lnTo>
                  <a:lnTo>
                    <a:pt x="14363" y="549998"/>
                  </a:lnTo>
                  <a:lnTo>
                    <a:pt x="14363" y="557453"/>
                  </a:lnTo>
                  <a:lnTo>
                    <a:pt x="49936" y="541655"/>
                  </a:lnTo>
                  <a:lnTo>
                    <a:pt x="49936" y="534974"/>
                  </a:lnTo>
                  <a:close/>
                </a:path>
                <a:path w="164465" h="881379">
                  <a:moveTo>
                    <a:pt x="49936" y="389661"/>
                  </a:moveTo>
                  <a:lnTo>
                    <a:pt x="14363" y="389661"/>
                  </a:lnTo>
                  <a:lnTo>
                    <a:pt x="14363" y="396671"/>
                  </a:lnTo>
                  <a:lnTo>
                    <a:pt x="49936" y="396671"/>
                  </a:lnTo>
                  <a:lnTo>
                    <a:pt x="49936" y="389661"/>
                  </a:lnTo>
                  <a:close/>
                </a:path>
                <a:path w="164465" h="881379">
                  <a:moveTo>
                    <a:pt x="49936" y="306882"/>
                  </a:moveTo>
                  <a:lnTo>
                    <a:pt x="28816" y="306882"/>
                  </a:lnTo>
                  <a:lnTo>
                    <a:pt x="26441" y="306539"/>
                  </a:lnTo>
                  <a:lnTo>
                    <a:pt x="24257" y="305765"/>
                  </a:lnTo>
                  <a:lnTo>
                    <a:pt x="22834" y="305206"/>
                  </a:lnTo>
                  <a:lnTo>
                    <a:pt x="21780" y="304317"/>
                  </a:lnTo>
                  <a:lnTo>
                    <a:pt x="21018" y="303098"/>
                  </a:lnTo>
                  <a:lnTo>
                    <a:pt x="20167" y="301866"/>
                  </a:lnTo>
                  <a:lnTo>
                    <a:pt x="19786" y="300532"/>
                  </a:lnTo>
                  <a:lnTo>
                    <a:pt x="19786" y="297192"/>
                  </a:lnTo>
                  <a:lnTo>
                    <a:pt x="20269" y="295529"/>
                  </a:lnTo>
                  <a:lnTo>
                    <a:pt x="21120" y="293751"/>
                  </a:lnTo>
                  <a:lnTo>
                    <a:pt x="15506" y="291299"/>
                  </a:lnTo>
                  <a:lnTo>
                    <a:pt x="14173" y="293865"/>
                  </a:lnTo>
                  <a:lnTo>
                    <a:pt x="13703" y="295529"/>
                  </a:lnTo>
                  <a:lnTo>
                    <a:pt x="13589" y="300532"/>
                  </a:lnTo>
                  <a:lnTo>
                    <a:pt x="13982" y="301764"/>
                  </a:lnTo>
                  <a:lnTo>
                    <a:pt x="14744" y="303098"/>
                  </a:lnTo>
                  <a:lnTo>
                    <a:pt x="15608" y="304546"/>
                  </a:lnTo>
                  <a:lnTo>
                    <a:pt x="17221" y="305993"/>
                  </a:lnTo>
                  <a:lnTo>
                    <a:pt x="19786" y="307657"/>
                  </a:lnTo>
                  <a:lnTo>
                    <a:pt x="14363" y="307657"/>
                  </a:lnTo>
                  <a:lnTo>
                    <a:pt x="14363" y="313994"/>
                  </a:lnTo>
                  <a:lnTo>
                    <a:pt x="49936" y="313994"/>
                  </a:lnTo>
                  <a:lnTo>
                    <a:pt x="49936" y="306882"/>
                  </a:lnTo>
                  <a:close/>
                </a:path>
                <a:path w="164465" h="881379">
                  <a:moveTo>
                    <a:pt x="49936" y="279285"/>
                  </a:moveTo>
                  <a:lnTo>
                    <a:pt x="14363" y="279285"/>
                  </a:lnTo>
                  <a:lnTo>
                    <a:pt x="14363" y="286296"/>
                  </a:lnTo>
                  <a:lnTo>
                    <a:pt x="49936" y="286296"/>
                  </a:lnTo>
                  <a:lnTo>
                    <a:pt x="49936" y="279285"/>
                  </a:lnTo>
                  <a:close/>
                </a:path>
                <a:path w="164465" h="881379">
                  <a:moveTo>
                    <a:pt x="49936" y="145757"/>
                  </a:moveTo>
                  <a:lnTo>
                    <a:pt x="14363" y="145757"/>
                  </a:lnTo>
                  <a:lnTo>
                    <a:pt x="14363" y="152882"/>
                  </a:lnTo>
                  <a:lnTo>
                    <a:pt x="49936" y="152882"/>
                  </a:lnTo>
                  <a:lnTo>
                    <a:pt x="49936" y="145757"/>
                  </a:lnTo>
                  <a:close/>
                </a:path>
                <a:path w="164465" h="881379">
                  <a:moveTo>
                    <a:pt x="49936" y="54635"/>
                  </a:moveTo>
                  <a:lnTo>
                    <a:pt x="25298" y="54635"/>
                  </a:lnTo>
                  <a:lnTo>
                    <a:pt x="23304" y="54749"/>
                  </a:lnTo>
                  <a:lnTo>
                    <a:pt x="22161" y="54965"/>
                  </a:lnTo>
                  <a:lnTo>
                    <a:pt x="20447" y="55410"/>
                  </a:lnTo>
                  <a:lnTo>
                    <a:pt x="19024" y="56083"/>
                  </a:lnTo>
                  <a:lnTo>
                    <a:pt x="17792" y="57188"/>
                  </a:lnTo>
                  <a:lnTo>
                    <a:pt x="16459" y="58191"/>
                  </a:lnTo>
                  <a:lnTo>
                    <a:pt x="15506" y="59753"/>
                  </a:lnTo>
                  <a:lnTo>
                    <a:pt x="14706" y="61976"/>
                  </a:lnTo>
                  <a:lnTo>
                    <a:pt x="13893" y="63982"/>
                  </a:lnTo>
                  <a:lnTo>
                    <a:pt x="13512" y="66319"/>
                  </a:lnTo>
                  <a:lnTo>
                    <a:pt x="13512" y="74663"/>
                  </a:lnTo>
                  <a:lnTo>
                    <a:pt x="15506" y="79006"/>
                  </a:lnTo>
                  <a:lnTo>
                    <a:pt x="19405" y="82118"/>
                  </a:lnTo>
                  <a:lnTo>
                    <a:pt x="14363" y="82118"/>
                  </a:lnTo>
                  <a:lnTo>
                    <a:pt x="14363" y="88455"/>
                  </a:lnTo>
                  <a:lnTo>
                    <a:pt x="49936" y="88455"/>
                  </a:lnTo>
                  <a:lnTo>
                    <a:pt x="49936" y="81445"/>
                  </a:lnTo>
                  <a:lnTo>
                    <a:pt x="25971" y="81445"/>
                  </a:lnTo>
                  <a:lnTo>
                    <a:pt x="22834" y="80340"/>
                  </a:lnTo>
                  <a:lnTo>
                    <a:pt x="19596" y="75882"/>
                  </a:lnTo>
                  <a:lnTo>
                    <a:pt x="18745" y="73329"/>
                  </a:lnTo>
                  <a:lnTo>
                    <a:pt x="18745" y="68427"/>
                  </a:lnTo>
                  <a:lnTo>
                    <a:pt x="19126" y="66763"/>
                  </a:lnTo>
                  <a:lnTo>
                    <a:pt x="19888" y="65430"/>
                  </a:lnTo>
                  <a:lnTo>
                    <a:pt x="20637" y="63982"/>
                  </a:lnTo>
                  <a:lnTo>
                    <a:pt x="21590" y="62979"/>
                  </a:lnTo>
                  <a:lnTo>
                    <a:pt x="22834" y="62534"/>
                  </a:lnTo>
                  <a:lnTo>
                    <a:pt x="23977" y="61976"/>
                  </a:lnTo>
                  <a:lnTo>
                    <a:pt x="25869" y="61645"/>
                  </a:lnTo>
                  <a:lnTo>
                    <a:pt x="49936" y="61645"/>
                  </a:lnTo>
                  <a:lnTo>
                    <a:pt x="49936" y="54635"/>
                  </a:lnTo>
                  <a:close/>
                </a:path>
                <a:path w="164465" h="881379">
                  <a:moveTo>
                    <a:pt x="50380" y="586270"/>
                  </a:moveTo>
                  <a:lnTo>
                    <a:pt x="50317" y="580148"/>
                  </a:lnTo>
                  <a:lnTo>
                    <a:pt x="49936" y="578142"/>
                  </a:lnTo>
                  <a:lnTo>
                    <a:pt x="44615" y="579145"/>
                  </a:lnTo>
                  <a:lnTo>
                    <a:pt x="44704" y="584161"/>
                  </a:lnTo>
                  <a:lnTo>
                    <a:pt x="44132" y="585266"/>
                  </a:lnTo>
                  <a:lnTo>
                    <a:pt x="43180" y="585939"/>
                  </a:lnTo>
                  <a:lnTo>
                    <a:pt x="42710" y="586155"/>
                  </a:lnTo>
                  <a:lnTo>
                    <a:pt x="41567" y="586270"/>
                  </a:lnTo>
                  <a:lnTo>
                    <a:pt x="19024" y="586270"/>
                  </a:lnTo>
                  <a:lnTo>
                    <a:pt x="19024" y="579145"/>
                  </a:lnTo>
                  <a:lnTo>
                    <a:pt x="14363" y="579145"/>
                  </a:lnTo>
                  <a:lnTo>
                    <a:pt x="14363" y="586270"/>
                  </a:lnTo>
                  <a:lnTo>
                    <a:pt x="1905" y="586270"/>
                  </a:lnTo>
                  <a:lnTo>
                    <a:pt x="5524" y="593280"/>
                  </a:lnTo>
                  <a:lnTo>
                    <a:pt x="14363" y="593280"/>
                  </a:lnTo>
                  <a:lnTo>
                    <a:pt x="14363" y="598474"/>
                  </a:lnTo>
                  <a:lnTo>
                    <a:pt x="19024" y="598474"/>
                  </a:lnTo>
                  <a:lnTo>
                    <a:pt x="19024" y="593280"/>
                  </a:lnTo>
                  <a:lnTo>
                    <a:pt x="43180" y="593280"/>
                  </a:lnTo>
                  <a:lnTo>
                    <a:pt x="45554" y="593051"/>
                  </a:lnTo>
                  <a:lnTo>
                    <a:pt x="46697" y="592391"/>
                  </a:lnTo>
                  <a:lnTo>
                    <a:pt x="47840" y="591832"/>
                  </a:lnTo>
                  <a:lnTo>
                    <a:pt x="48704" y="590829"/>
                  </a:lnTo>
                  <a:lnTo>
                    <a:pt x="49364" y="589495"/>
                  </a:lnTo>
                  <a:lnTo>
                    <a:pt x="50126" y="588048"/>
                  </a:lnTo>
                  <a:lnTo>
                    <a:pt x="50380" y="586270"/>
                  </a:lnTo>
                  <a:close/>
                </a:path>
                <a:path w="164465" h="881379">
                  <a:moveTo>
                    <a:pt x="50380" y="328574"/>
                  </a:moveTo>
                  <a:lnTo>
                    <a:pt x="50317" y="322453"/>
                  </a:lnTo>
                  <a:lnTo>
                    <a:pt x="49936" y="320459"/>
                  </a:lnTo>
                  <a:lnTo>
                    <a:pt x="44615" y="321449"/>
                  </a:lnTo>
                  <a:lnTo>
                    <a:pt x="44704" y="326466"/>
                  </a:lnTo>
                  <a:lnTo>
                    <a:pt x="44132" y="327571"/>
                  </a:lnTo>
                  <a:lnTo>
                    <a:pt x="43662" y="328015"/>
                  </a:lnTo>
                  <a:lnTo>
                    <a:pt x="42710" y="328460"/>
                  </a:lnTo>
                  <a:lnTo>
                    <a:pt x="41567" y="328574"/>
                  </a:lnTo>
                  <a:lnTo>
                    <a:pt x="19024" y="328574"/>
                  </a:lnTo>
                  <a:lnTo>
                    <a:pt x="19024" y="321449"/>
                  </a:lnTo>
                  <a:lnTo>
                    <a:pt x="14363" y="321449"/>
                  </a:lnTo>
                  <a:lnTo>
                    <a:pt x="14363" y="328574"/>
                  </a:lnTo>
                  <a:lnTo>
                    <a:pt x="1905" y="328574"/>
                  </a:lnTo>
                  <a:lnTo>
                    <a:pt x="5524" y="335584"/>
                  </a:lnTo>
                  <a:lnTo>
                    <a:pt x="14363" y="335584"/>
                  </a:lnTo>
                  <a:lnTo>
                    <a:pt x="14363" y="340817"/>
                  </a:lnTo>
                  <a:lnTo>
                    <a:pt x="19024" y="340817"/>
                  </a:lnTo>
                  <a:lnTo>
                    <a:pt x="19024" y="335584"/>
                  </a:lnTo>
                  <a:lnTo>
                    <a:pt x="43180" y="335584"/>
                  </a:lnTo>
                  <a:lnTo>
                    <a:pt x="45554" y="335368"/>
                  </a:lnTo>
                  <a:lnTo>
                    <a:pt x="46697" y="334810"/>
                  </a:lnTo>
                  <a:lnTo>
                    <a:pt x="47840" y="334137"/>
                  </a:lnTo>
                  <a:lnTo>
                    <a:pt x="48704" y="333133"/>
                  </a:lnTo>
                  <a:lnTo>
                    <a:pt x="49364" y="331800"/>
                  </a:lnTo>
                  <a:lnTo>
                    <a:pt x="50126" y="330352"/>
                  </a:lnTo>
                  <a:lnTo>
                    <a:pt x="50380" y="328574"/>
                  </a:lnTo>
                  <a:close/>
                </a:path>
                <a:path w="164465" h="881379">
                  <a:moveTo>
                    <a:pt x="50380" y="167576"/>
                  </a:moveTo>
                  <a:lnTo>
                    <a:pt x="50317" y="161455"/>
                  </a:lnTo>
                  <a:lnTo>
                    <a:pt x="49936" y="159448"/>
                  </a:lnTo>
                  <a:lnTo>
                    <a:pt x="44615" y="160451"/>
                  </a:lnTo>
                  <a:lnTo>
                    <a:pt x="44704" y="165455"/>
                  </a:lnTo>
                  <a:lnTo>
                    <a:pt x="44132" y="166573"/>
                  </a:lnTo>
                  <a:lnTo>
                    <a:pt x="43180" y="167233"/>
                  </a:lnTo>
                  <a:lnTo>
                    <a:pt x="42710" y="167462"/>
                  </a:lnTo>
                  <a:lnTo>
                    <a:pt x="41567" y="167576"/>
                  </a:lnTo>
                  <a:lnTo>
                    <a:pt x="19024" y="167576"/>
                  </a:lnTo>
                  <a:lnTo>
                    <a:pt x="19024" y="160451"/>
                  </a:lnTo>
                  <a:lnTo>
                    <a:pt x="14363" y="160451"/>
                  </a:lnTo>
                  <a:lnTo>
                    <a:pt x="14363" y="167576"/>
                  </a:lnTo>
                  <a:lnTo>
                    <a:pt x="1905" y="167576"/>
                  </a:lnTo>
                  <a:lnTo>
                    <a:pt x="5524" y="174586"/>
                  </a:lnTo>
                  <a:lnTo>
                    <a:pt x="14363" y="174586"/>
                  </a:lnTo>
                  <a:lnTo>
                    <a:pt x="14363" y="179806"/>
                  </a:lnTo>
                  <a:lnTo>
                    <a:pt x="19024" y="179806"/>
                  </a:lnTo>
                  <a:lnTo>
                    <a:pt x="19024" y="174586"/>
                  </a:lnTo>
                  <a:lnTo>
                    <a:pt x="43180" y="174586"/>
                  </a:lnTo>
                  <a:lnTo>
                    <a:pt x="45554" y="174358"/>
                  </a:lnTo>
                  <a:lnTo>
                    <a:pt x="46697" y="173685"/>
                  </a:lnTo>
                  <a:lnTo>
                    <a:pt x="47840" y="173139"/>
                  </a:lnTo>
                  <a:lnTo>
                    <a:pt x="48704" y="172135"/>
                  </a:lnTo>
                  <a:lnTo>
                    <a:pt x="49364" y="170802"/>
                  </a:lnTo>
                  <a:lnTo>
                    <a:pt x="50126" y="169354"/>
                  </a:lnTo>
                  <a:lnTo>
                    <a:pt x="50380" y="167576"/>
                  </a:lnTo>
                  <a:close/>
                </a:path>
                <a:path w="164465" h="881379">
                  <a:moveTo>
                    <a:pt x="50711" y="500595"/>
                  </a:moveTo>
                  <a:lnTo>
                    <a:pt x="39281" y="476008"/>
                  </a:lnTo>
                  <a:lnTo>
                    <a:pt x="38519" y="483235"/>
                  </a:lnTo>
                  <a:lnTo>
                    <a:pt x="41084" y="484352"/>
                  </a:lnTo>
                  <a:lnTo>
                    <a:pt x="42900" y="485800"/>
                  </a:lnTo>
                  <a:lnTo>
                    <a:pt x="45275" y="489470"/>
                  </a:lnTo>
                  <a:lnTo>
                    <a:pt x="45847" y="491693"/>
                  </a:lnTo>
                  <a:lnTo>
                    <a:pt x="45808" y="497814"/>
                  </a:lnTo>
                  <a:lnTo>
                    <a:pt x="44805" y="500595"/>
                  </a:lnTo>
                  <a:lnTo>
                    <a:pt x="40614" y="505269"/>
                  </a:lnTo>
                  <a:lnTo>
                    <a:pt x="37668" y="506603"/>
                  </a:lnTo>
                  <a:lnTo>
                    <a:pt x="33667" y="506831"/>
                  </a:lnTo>
                  <a:lnTo>
                    <a:pt x="33667" y="506488"/>
                  </a:lnTo>
                  <a:lnTo>
                    <a:pt x="33667" y="483120"/>
                  </a:lnTo>
                  <a:lnTo>
                    <a:pt x="33667" y="475780"/>
                  </a:lnTo>
                  <a:lnTo>
                    <a:pt x="33007" y="475780"/>
                  </a:lnTo>
                  <a:lnTo>
                    <a:pt x="32435" y="475665"/>
                  </a:lnTo>
                  <a:lnTo>
                    <a:pt x="28727" y="475665"/>
                  </a:lnTo>
                  <a:lnTo>
                    <a:pt x="28727" y="483120"/>
                  </a:lnTo>
                  <a:lnTo>
                    <a:pt x="28727" y="506488"/>
                  </a:lnTo>
                  <a:lnTo>
                    <a:pt x="25679" y="506158"/>
                  </a:lnTo>
                  <a:lnTo>
                    <a:pt x="23114" y="504939"/>
                  </a:lnTo>
                  <a:lnTo>
                    <a:pt x="19405" y="500595"/>
                  </a:lnTo>
                  <a:lnTo>
                    <a:pt x="18554" y="497814"/>
                  </a:lnTo>
                  <a:lnTo>
                    <a:pt x="18554" y="491020"/>
                  </a:lnTo>
                  <a:lnTo>
                    <a:pt x="28727" y="483120"/>
                  </a:lnTo>
                  <a:lnTo>
                    <a:pt x="28727" y="475665"/>
                  </a:lnTo>
                  <a:lnTo>
                    <a:pt x="26250" y="475665"/>
                  </a:lnTo>
                  <a:lnTo>
                    <a:pt x="21691" y="477456"/>
                  </a:lnTo>
                  <a:lnTo>
                    <a:pt x="18453" y="481012"/>
                  </a:lnTo>
                  <a:lnTo>
                    <a:pt x="15125" y="484568"/>
                  </a:lnTo>
                  <a:lnTo>
                    <a:pt x="13512" y="489140"/>
                  </a:lnTo>
                  <a:lnTo>
                    <a:pt x="13550" y="500595"/>
                  </a:lnTo>
                  <a:lnTo>
                    <a:pt x="15227" y="505155"/>
                  </a:lnTo>
                  <a:lnTo>
                    <a:pt x="18554" y="508711"/>
                  </a:lnTo>
                  <a:lnTo>
                    <a:pt x="21780" y="512394"/>
                  </a:lnTo>
                  <a:lnTo>
                    <a:pt x="26441" y="514172"/>
                  </a:lnTo>
                  <a:lnTo>
                    <a:pt x="38239" y="514172"/>
                  </a:lnTo>
                  <a:lnTo>
                    <a:pt x="42799" y="512394"/>
                  </a:lnTo>
                  <a:lnTo>
                    <a:pt x="47701" y="506831"/>
                  </a:lnTo>
                  <a:lnTo>
                    <a:pt x="49174" y="505155"/>
                  </a:lnTo>
                  <a:lnTo>
                    <a:pt x="50711" y="500595"/>
                  </a:lnTo>
                  <a:close/>
                </a:path>
                <a:path w="164465" h="881379">
                  <a:moveTo>
                    <a:pt x="50787" y="848080"/>
                  </a:moveTo>
                  <a:lnTo>
                    <a:pt x="49453" y="843013"/>
                  </a:lnTo>
                  <a:lnTo>
                    <a:pt x="46507" y="838720"/>
                  </a:lnTo>
                  <a:lnTo>
                    <a:pt x="43853" y="834720"/>
                  </a:lnTo>
                  <a:lnTo>
                    <a:pt x="39763" y="831850"/>
                  </a:lnTo>
                  <a:lnTo>
                    <a:pt x="34340" y="830249"/>
                  </a:lnTo>
                  <a:lnTo>
                    <a:pt x="32727" y="837869"/>
                  </a:lnTo>
                  <a:lnTo>
                    <a:pt x="36906" y="838911"/>
                  </a:lnTo>
                  <a:lnTo>
                    <a:pt x="39954" y="840917"/>
                  </a:lnTo>
                  <a:lnTo>
                    <a:pt x="42138" y="843864"/>
                  </a:lnTo>
                  <a:lnTo>
                    <a:pt x="44234" y="846823"/>
                  </a:lnTo>
                  <a:lnTo>
                    <a:pt x="45224" y="850265"/>
                  </a:lnTo>
                  <a:lnTo>
                    <a:pt x="45199" y="858532"/>
                  </a:lnTo>
                  <a:lnTo>
                    <a:pt x="44513" y="861453"/>
                  </a:lnTo>
                  <a:lnTo>
                    <a:pt x="42900" y="864476"/>
                  </a:lnTo>
                  <a:lnTo>
                    <a:pt x="41376" y="867473"/>
                  </a:lnTo>
                  <a:lnTo>
                    <a:pt x="39090" y="869696"/>
                  </a:lnTo>
                  <a:lnTo>
                    <a:pt x="32816" y="872553"/>
                  </a:lnTo>
                  <a:lnTo>
                    <a:pt x="29197" y="873264"/>
                  </a:lnTo>
                  <a:lnTo>
                    <a:pt x="21780" y="873264"/>
                  </a:lnTo>
                  <a:lnTo>
                    <a:pt x="5524" y="858532"/>
                  </a:lnTo>
                  <a:lnTo>
                    <a:pt x="5524" y="850265"/>
                  </a:lnTo>
                  <a:lnTo>
                    <a:pt x="6375" y="847064"/>
                  </a:lnTo>
                  <a:lnTo>
                    <a:pt x="9613" y="841997"/>
                  </a:lnTo>
                  <a:lnTo>
                    <a:pt x="12179" y="840066"/>
                  </a:lnTo>
                  <a:lnTo>
                    <a:pt x="15798" y="838720"/>
                  </a:lnTo>
                  <a:lnTo>
                    <a:pt x="14274" y="831240"/>
                  </a:lnTo>
                  <a:lnTo>
                    <a:pt x="0" y="859028"/>
                  </a:lnTo>
                  <a:lnTo>
                    <a:pt x="952" y="863688"/>
                  </a:lnTo>
                  <a:lnTo>
                    <a:pt x="4953" y="872121"/>
                  </a:lnTo>
                  <a:lnTo>
                    <a:pt x="7810" y="875385"/>
                  </a:lnTo>
                  <a:lnTo>
                    <a:pt x="15417" y="879957"/>
                  </a:lnTo>
                  <a:lnTo>
                    <a:pt x="19888" y="881113"/>
                  </a:lnTo>
                  <a:lnTo>
                    <a:pt x="29679" y="881113"/>
                  </a:lnTo>
                  <a:lnTo>
                    <a:pt x="34150" y="880097"/>
                  </a:lnTo>
                  <a:lnTo>
                    <a:pt x="42329" y="876046"/>
                  </a:lnTo>
                  <a:lnTo>
                    <a:pt x="45275" y="873264"/>
                  </a:lnTo>
                  <a:lnTo>
                    <a:pt x="45466" y="873086"/>
                  </a:lnTo>
                  <a:lnTo>
                    <a:pt x="47561" y="869200"/>
                  </a:lnTo>
                  <a:lnTo>
                    <a:pt x="49745" y="865314"/>
                  </a:lnTo>
                  <a:lnTo>
                    <a:pt x="50787" y="860272"/>
                  </a:lnTo>
                  <a:lnTo>
                    <a:pt x="50787" y="848080"/>
                  </a:lnTo>
                  <a:close/>
                </a:path>
                <a:path w="164465" h="881379">
                  <a:moveTo>
                    <a:pt x="50787" y="800379"/>
                  </a:moveTo>
                  <a:lnTo>
                    <a:pt x="48793" y="795972"/>
                  </a:lnTo>
                  <a:lnTo>
                    <a:pt x="44704" y="792734"/>
                  </a:lnTo>
                  <a:lnTo>
                    <a:pt x="49936" y="792734"/>
                  </a:lnTo>
                  <a:lnTo>
                    <a:pt x="49936" y="786422"/>
                  </a:lnTo>
                  <a:lnTo>
                    <a:pt x="14363" y="786422"/>
                  </a:lnTo>
                  <a:lnTo>
                    <a:pt x="14363" y="793483"/>
                  </a:lnTo>
                  <a:lnTo>
                    <a:pt x="36525" y="793483"/>
                  </a:lnTo>
                  <a:lnTo>
                    <a:pt x="38811" y="793864"/>
                  </a:lnTo>
                  <a:lnTo>
                    <a:pt x="45554" y="802424"/>
                  </a:lnTo>
                  <a:lnTo>
                    <a:pt x="45554" y="806665"/>
                  </a:lnTo>
                  <a:lnTo>
                    <a:pt x="37287" y="813142"/>
                  </a:lnTo>
                  <a:lnTo>
                    <a:pt x="14363" y="813142"/>
                  </a:lnTo>
                  <a:lnTo>
                    <a:pt x="14363" y="820204"/>
                  </a:lnTo>
                  <a:lnTo>
                    <a:pt x="39001" y="820204"/>
                  </a:lnTo>
                  <a:lnTo>
                    <a:pt x="40906" y="820064"/>
                  </a:lnTo>
                  <a:lnTo>
                    <a:pt x="42037" y="819772"/>
                  </a:lnTo>
                  <a:lnTo>
                    <a:pt x="43853" y="819353"/>
                  </a:lnTo>
                  <a:lnTo>
                    <a:pt x="45364" y="818629"/>
                  </a:lnTo>
                  <a:lnTo>
                    <a:pt x="46507" y="817600"/>
                  </a:lnTo>
                  <a:lnTo>
                    <a:pt x="47752" y="816559"/>
                  </a:lnTo>
                  <a:lnTo>
                    <a:pt x="48793" y="814984"/>
                  </a:lnTo>
                  <a:lnTo>
                    <a:pt x="49606" y="812711"/>
                  </a:lnTo>
                  <a:lnTo>
                    <a:pt x="50406" y="810704"/>
                  </a:lnTo>
                  <a:lnTo>
                    <a:pt x="50787" y="808443"/>
                  </a:lnTo>
                  <a:lnTo>
                    <a:pt x="50787" y="800379"/>
                  </a:lnTo>
                  <a:close/>
                </a:path>
                <a:path w="164465" h="881379">
                  <a:moveTo>
                    <a:pt x="50787" y="685393"/>
                  </a:moveTo>
                  <a:lnTo>
                    <a:pt x="48793" y="680986"/>
                  </a:lnTo>
                  <a:lnTo>
                    <a:pt x="44704" y="677748"/>
                  </a:lnTo>
                  <a:lnTo>
                    <a:pt x="49936" y="677748"/>
                  </a:lnTo>
                  <a:lnTo>
                    <a:pt x="49936" y="671436"/>
                  </a:lnTo>
                  <a:lnTo>
                    <a:pt x="14363" y="671436"/>
                  </a:lnTo>
                  <a:lnTo>
                    <a:pt x="14363" y="678484"/>
                  </a:lnTo>
                  <a:lnTo>
                    <a:pt x="36525" y="678484"/>
                  </a:lnTo>
                  <a:lnTo>
                    <a:pt x="38811" y="678878"/>
                  </a:lnTo>
                  <a:lnTo>
                    <a:pt x="45554" y="687451"/>
                  </a:lnTo>
                  <a:lnTo>
                    <a:pt x="45554" y="691680"/>
                  </a:lnTo>
                  <a:lnTo>
                    <a:pt x="37287" y="698144"/>
                  </a:lnTo>
                  <a:lnTo>
                    <a:pt x="14363" y="698144"/>
                  </a:lnTo>
                  <a:lnTo>
                    <a:pt x="14363" y="705218"/>
                  </a:lnTo>
                  <a:lnTo>
                    <a:pt x="39001" y="705218"/>
                  </a:lnTo>
                  <a:lnTo>
                    <a:pt x="40906" y="705065"/>
                  </a:lnTo>
                  <a:lnTo>
                    <a:pt x="43853" y="704367"/>
                  </a:lnTo>
                  <a:lnTo>
                    <a:pt x="45364" y="703643"/>
                  </a:lnTo>
                  <a:lnTo>
                    <a:pt x="46507" y="702614"/>
                  </a:lnTo>
                  <a:lnTo>
                    <a:pt x="47752" y="701573"/>
                  </a:lnTo>
                  <a:lnTo>
                    <a:pt x="48793" y="699998"/>
                  </a:lnTo>
                  <a:lnTo>
                    <a:pt x="49606" y="697725"/>
                  </a:lnTo>
                  <a:lnTo>
                    <a:pt x="50406" y="695718"/>
                  </a:lnTo>
                  <a:lnTo>
                    <a:pt x="50787" y="693458"/>
                  </a:lnTo>
                  <a:lnTo>
                    <a:pt x="50787" y="685393"/>
                  </a:lnTo>
                  <a:close/>
                </a:path>
                <a:path w="164465" h="881379">
                  <a:moveTo>
                    <a:pt x="50787" y="633349"/>
                  </a:moveTo>
                  <a:lnTo>
                    <a:pt x="46037" y="614095"/>
                  </a:lnTo>
                  <a:lnTo>
                    <a:pt x="46037" y="624370"/>
                  </a:lnTo>
                  <a:lnTo>
                    <a:pt x="46037" y="629831"/>
                  </a:lnTo>
                  <a:lnTo>
                    <a:pt x="45554" y="631913"/>
                  </a:lnTo>
                  <a:lnTo>
                    <a:pt x="44424" y="633349"/>
                  </a:lnTo>
                  <a:lnTo>
                    <a:pt x="43370" y="634771"/>
                  </a:lnTo>
                  <a:lnTo>
                    <a:pt x="42037" y="635482"/>
                  </a:lnTo>
                  <a:lnTo>
                    <a:pt x="39382" y="635482"/>
                  </a:lnTo>
                  <a:lnTo>
                    <a:pt x="33769" y="620433"/>
                  </a:lnTo>
                  <a:lnTo>
                    <a:pt x="32994" y="616559"/>
                  </a:lnTo>
                  <a:lnTo>
                    <a:pt x="32054" y="614019"/>
                  </a:lnTo>
                  <a:lnTo>
                    <a:pt x="36995" y="614019"/>
                  </a:lnTo>
                  <a:lnTo>
                    <a:pt x="46037" y="624370"/>
                  </a:lnTo>
                  <a:lnTo>
                    <a:pt x="46037" y="614095"/>
                  </a:lnTo>
                  <a:lnTo>
                    <a:pt x="45554" y="613435"/>
                  </a:lnTo>
                  <a:lnTo>
                    <a:pt x="47269" y="613219"/>
                  </a:lnTo>
                  <a:lnTo>
                    <a:pt x="48704" y="612749"/>
                  </a:lnTo>
                  <a:lnTo>
                    <a:pt x="49936" y="612013"/>
                  </a:lnTo>
                  <a:lnTo>
                    <a:pt x="49936" y="604647"/>
                  </a:lnTo>
                  <a:lnTo>
                    <a:pt x="48602" y="605536"/>
                  </a:lnTo>
                  <a:lnTo>
                    <a:pt x="47180" y="606120"/>
                  </a:lnTo>
                  <a:lnTo>
                    <a:pt x="44234" y="606717"/>
                  </a:lnTo>
                  <a:lnTo>
                    <a:pt x="40716" y="606882"/>
                  </a:lnTo>
                  <a:lnTo>
                    <a:pt x="24358" y="606882"/>
                  </a:lnTo>
                  <a:lnTo>
                    <a:pt x="22453" y="606983"/>
                  </a:lnTo>
                  <a:lnTo>
                    <a:pt x="14541" y="614641"/>
                  </a:lnTo>
                  <a:lnTo>
                    <a:pt x="13893" y="616559"/>
                  </a:lnTo>
                  <a:lnTo>
                    <a:pt x="13741" y="617702"/>
                  </a:lnTo>
                  <a:lnTo>
                    <a:pt x="13627" y="627354"/>
                  </a:lnTo>
                  <a:lnTo>
                    <a:pt x="14008" y="629831"/>
                  </a:lnTo>
                  <a:lnTo>
                    <a:pt x="14846" y="632460"/>
                  </a:lnTo>
                  <a:lnTo>
                    <a:pt x="15608" y="635177"/>
                  </a:lnTo>
                  <a:lnTo>
                    <a:pt x="24549" y="641807"/>
                  </a:lnTo>
                  <a:lnTo>
                    <a:pt x="25298" y="634898"/>
                  </a:lnTo>
                  <a:lnTo>
                    <a:pt x="22834" y="634136"/>
                  </a:lnTo>
                  <a:lnTo>
                    <a:pt x="21018" y="632968"/>
                  </a:lnTo>
                  <a:lnTo>
                    <a:pt x="20078" y="631380"/>
                  </a:lnTo>
                  <a:lnTo>
                    <a:pt x="19050" y="629831"/>
                  </a:lnTo>
                  <a:lnTo>
                    <a:pt x="18948" y="629412"/>
                  </a:lnTo>
                  <a:lnTo>
                    <a:pt x="18554" y="627354"/>
                  </a:lnTo>
                  <a:lnTo>
                    <a:pt x="18554" y="620433"/>
                  </a:lnTo>
                  <a:lnTo>
                    <a:pt x="19215" y="617778"/>
                  </a:lnTo>
                  <a:lnTo>
                    <a:pt x="20637" y="615975"/>
                  </a:lnTo>
                  <a:lnTo>
                    <a:pt x="21590" y="614641"/>
                  </a:lnTo>
                  <a:lnTo>
                    <a:pt x="23304" y="613981"/>
                  </a:lnTo>
                  <a:lnTo>
                    <a:pt x="26060" y="613981"/>
                  </a:lnTo>
                  <a:lnTo>
                    <a:pt x="27393" y="614019"/>
                  </a:lnTo>
                  <a:lnTo>
                    <a:pt x="28155" y="616712"/>
                  </a:lnTo>
                  <a:lnTo>
                    <a:pt x="28917" y="620903"/>
                  </a:lnTo>
                  <a:lnTo>
                    <a:pt x="29819" y="629742"/>
                  </a:lnTo>
                  <a:lnTo>
                    <a:pt x="30048" y="631380"/>
                  </a:lnTo>
                  <a:lnTo>
                    <a:pt x="38811" y="643013"/>
                  </a:lnTo>
                  <a:lnTo>
                    <a:pt x="43561" y="643013"/>
                  </a:lnTo>
                  <a:lnTo>
                    <a:pt x="46037" y="641794"/>
                  </a:lnTo>
                  <a:lnTo>
                    <a:pt x="49834" y="636866"/>
                  </a:lnTo>
                  <a:lnTo>
                    <a:pt x="50215" y="635482"/>
                  </a:lnTo>
                  <a:lnTo>
                    <a:pt x="50787" y="633349"/>
                  </a:lnTo>
                  <a:close/>
                </a:path>
                <a:path w="164465" h="881379">
                  <a:moveTo>
                    <a:pt x="50787" y="422262"/>
                  </a:moveTo>
                  <a:lnTo>
                    <a:pt x="48983" y="418363"/>
                  </a:lnTo>
                  <a:lnTo>
                    <a:pt x="45847" y="415988"/>
                  </a:lnTo>
                  <a:lnTo>
                    <a:pt x="45847" y="423595"/>
                  </a:lnTo>
                  <a:lnTo>
                    <a:pt x="45847" y="429717"/>
                  </a:lnTo>
                  <a:lnTo>
                    <a:pt x="44704" y="432384"/>
                  </a:lnTo>
                  <a:lnTo>
                    <a:pt x="42303" y="434835"/>
                  </a:lnTo>
                  <a:lnTo>
                    <a:pt x="40144" y="436943"/>
                  </a:lnTo>
                  <a:lnTo>
                    <a:pt x="36817" y="438061"/>
                  </a:lnTo>
                  <a:lnTo>
                    <a:pt x="27495" y="438061"/>
                  </a:lnTo>
                  <a:lnTo>
                    <a:pt x="24066" y="436943"/>
                  </a:lnTo>
                  <a:lnTo>
                    <a:pt x="21755" y="434721"/>
                  </a:lnTo>
                  <a:lnTo>
                    <a:pt x="19697" y="432828"/>
                  </a:lnTo>
                  <a:lnTo>
                    <a:pt x="18554" y="430161"/>
                  </a:lnTo>
                  <a:lnTo>
                    <a:pt x="18643" y="423595"/>
                  </a:lnTo>
                  <a:lnTo>
                    <a:pt x="19697" y="421043"/>
                  </a:lnTo>
                  <a:lnTo>
                    <a:pt x="22085" y="418807"/>
                  </a:lnTo>
                  <a:lnTo>
                    <a:pt x="24257" y="416699"/>
                  </a:lnTo>
                  <a:lnTo>
                    <a:pt x="27876" y="415582"/>
                  </a:lnTo>
                  <a:lnTo>
                    <a:pt x="37096" y="415582"/>
                  </a:lnTo>
                  <a:lnTo>
                    <a:pt x="40424" y="416699"/>
                  </a:lnTo>
                  <a:lnTo>
                    <a:pt x="42824" y="419036"/>
                  </a:lnTo>
                  <a:lnTo>
                    <a:pt x="44704" y="421043"/>
                  </a:lnTo>
                  <a:lnTo>
                    <a:pt x="45847" y="423595"/>
                  </a:lnTo>
                  <a:lnTo>
                    <a:pt x="45847" y="415988"/>
                  </a:lnTo>
                  <a:lnTo>
                    <a:pt x="45466" y="415696"/>
                  </a:lnTo>
                  <a:lnTo>
                    <a:pt x="49936" y="415696"/>
                  </a:lnTo>
                  <a:lnTo>
                    <a:pt x="49936" y="409130"/>
                  </a:lnTo>
                  <a:lnTo>
                    <a:pt x="762" y="409130"/>
                  </a:lnTo>
                  <a:lnTo>
                    <a:pt x="762" y="416140"/>
                  </a:lnTo>
                  <a:lnTo>
                    <a:pt x="18453" y="416140"/>
                  </a:lnTo>
                  <a:lnTo>
                    <a:pt x="17030" y="417372"/>
                  </a:lnTo>
                  <a:lnTo>
                    <a:pt x="15798" y="419036"/>
                  </a:lnTo>
                  <a:lnTo>
                    <a:pt x="14884" y="421043"/>
                  </a:lnTo>
                  <a:lnTo>
                    <a:pt x="13982" y="422935"/>
                  </a:lnTo>
                  <a:lnTo>
                    <a:pt x="13512" y="425157"/>
                  </a:lnTo>
                  <a:lnTo>
                    <a:pt x="13512" y="431165"/>
                  </a:lnTo>
                  <a:lnTo>
                    <a:pt x="14363" y="434162"/>
                  </a:lnTo>
                  <a:lnTo>
                    <a:pt x="17411" y="439737"/>
                  </a:lnTo>
                  <a:lnTo>
                    <a:pt x="19596" y="441845"/>
                  </a:lnTo>
                  <a:lnTo>
                    <a:pt x="22542" y="443179"/>
                  </a:lnTo>
                  <a:lnTo>
                    <a:pt x="25400" y="444627"/>
                  </a:lnTo>
                  <a:lnTo>
                    <a:pt x="28638" y="445300"/>
                  </a:lnTo>
                  <a:lnTo>
                    <a:pt x="35864" y="445300"/>
                  </a:lnTo>
                  <a:lnTo>
                    <a:pt x="39090" y="444512"/>
                  </a:lnTo>
                  <a:lnTo>
                    <a:pt x="41846" y="442963"/>
                  </a:lnTo>
                  <a:lnTo>
                    <a:pt x="44704" y="441515"/>
                  </a:lnTo>
                  <a:lnTo>
                    <a:pt x="46888" y="439280"/>
                  </a:lnTo>
                  <a:lnTo>
                    <a:pt x="47561" y="438061"/>
                  </a:lnTo>
                  <a:lnTo>
                    <a:pt x="48412" y="436499"/>
                  </a:lnTo>
                  <a:lnTo>
                    <a:pt x="50025" y="433717"/>
                  </a:lnTo>
                  <a:lnTo>
                    <a:pt x="50673" y="431165"/>
                  </a:lnTo>
                  <a:lnTo>
                    <a:pt x="50787" y="422262"/>
                  </a:lnTo>
                  <a:close/>
                </a:path>
                <a:path w="164465" h="881379">
                  <a:moveTo>
                    <a:pt x="50787" y="360057"/>
                  </a:moveTo>
                  <a:lnTo>
                    <a:pt x="50317" y="357174"/>
                  </a:lnTo>
                  <a:lnTo>
                    <a:pt x="49364" y="354495"/>
                  </a:lnTo>
                  <a:lnTo>
                    <a:pt x="49085" y="353834"/>
                  </a:lnTo>
                  <a:lnTo>
                    <a:pt x="48323" y="351942"/>
                  </a:lnTo>
                  <a:lnTo>
                    <a:pt x="46990" y="349935"/>
                  </a:lnTo>
                  <a:lnTo>
                    <a:pt x="45173" y="348602"/>
                  </a:lnTo>
                  <a:lnTo>
                    <a:pt x="43472" y="347268"/>
                  </a:lnTo>
                  <a:lnTo>
                    <a:pt x="41567" y="346494"/>
                  </a:lnTo>
                  <a:lnTo>
                    <a:pt x="37477" y="346494"/>
                  </a:lnTo>
                  <a:lnTo>
                    <a:pt x="35763" y="347040"/>
                  </a:lnTo>
                  <a:lnTo>
                    <a:pt x="33007" y="349377"/>
                  </a:lnTo>
                  <a:lnTo>
                    <a:pt x="31864" y="350939"/>
                  </a:lnTo>
                  <a:lnTo>
                    <a:pt x="31203" y="352831"/>
                  </a:lnTo>
                  <a:lnTo>
                    <a:pt x="30441" y="354838"/>
                  </a:lnTo>
                  <a:lnTo>
                    <a:pt x="29438" y="358508"/>
                  </a:lnTo>
                  <a:lnTo>
                    <a:pt x="28346" y="363296"/>
                  </a:lnTo>
                  <a:lnTo>
                    <a:pt x="27584" y="366737"/>
                  </a:lnTo>
                  <a:lnTo>
                    <a:pt x="26949" y="369074"/>
                  </a:lnTo>
                  <a:lnTo>
                    <a:pt x="26441" y="370751"/>
                  </a:lnTo>
                  <a:lnTo>
                    <a:pt x="25869" y="371741"/>
                  </a:lnTo>
                  <a:lnTo>
                    <a:pt x="25095" y="372414"/>
                  </a:lnTo>
                  <a:lnTo>
                    <a:pt x="24638" y="372859"/>
                  </a:lnTo>
                  <a:lnTo>
                    <a:pt x="23876" y="373087"/>
                  </a:lnTo>
                  <a:lnTo>
                    <a:pt x="21882" y="373087"/>
                  </a:lnTo>
                  <a:lnTo>
                    <a:pt x="20828" y="372414"/>
                  </a:lnTo>
                  <a:lnTo>
                    <a:pt x="19659" y="370751"/>
                  </a:lnTo>
                  <a:lnTo>
                    <a:pt x="18935" y="369633"/>
                  </a:lnTo>
                  <a:lnTo>
                    <a:pt x="18554" y="367411"/>
                  </a:lnTo>
                  <a:lnTo>
                    <a:pt x="18554" y="361403"/>
                  </a:lnTo>
                  <a:lnTo>
                    <a:pt x="24358" y="355053"/>
                  </a:lnTo>
                  <a:lnTo>
                    <a:pt x="23596" y="348043"/>
                  </a:lnTo>
                  <a:lnTo>
                    <a:pt x="13601" y="367411"/>
                  </a:lnTo>
                  <a:lnTo>
                    <a:pt x="13779" y="368744"/>
                  </a:lnTo>
                  <a:lnTo>
                    <a:pt x="14744" y="372643"/>
                  </a:lnTo>
                  <a:lnTo>
                    <a:pt x="15316" y="374078"/>
                  </a:lnTo>
                  <a:lnTo>
                    <a:pt x="16078" y="375196"/>
                  </a:lnTo>
                  <a:lnTo>
                    <a:pt x="16929" y="376643"/>
                  </a:lnTo>
                  <a:lnTo>
                    <a:pt x="18072" y="377863"/>
                  </a:lnTo>
                  <a:lnTo>
                    <a:pt x="19405" y="378650"/>
                  </a:lnTo>
                  <a:lnTo>
                    <a:pt x="20739" y="379539"/>
                  </a:lnTo>
                  <a:lnTo>
                    <a:pt x="22263" y="379984"/>
                  </a:lnTo>
                  <a:lnTo>
                    <a:pt x="25590" y="379984"/>
                  </a:lnTo>
                  <a:lnTo>
                    <a:pt x="32004" y="373748"/>
                  </a:lnTo>
                  <a:lnTo>
                    <a:pt x="32296" y="373087"/>
                  </a:lnTo>
                  <a:lnTo>
                    <a:pt x="32816" y="371856"/>
                  </a:lnTo>
                  <a:lnTo>
                    <a:pt x="33769" y="368300"/>
                  </a:lnTo>
                  <a:lnTo>
                    <a:pt x="34912" y="363067"/>
                  </a:lnTo>
                  <a:lnTo>
                    <a:pt x="35674" y="359283"/>
                  </a:lnTo>
                  <a:lnTo>
                    <a:pt x="36436" y="356831"/>
                  </a:lnTo>
                  <a:lnTo>
                    <a:pt x="36906" y="355841"/>
                  </a:lnTo>
                  <a:lnTo>
                    <a:pt x="37668" y="354495"/>
                  </a:lnTo>
                  <a:lnTo>
                    <a:pt x="38811" y="353834"/>
                  </a:lnTo>
                  <a:lnTo>
                    <a:pt x="41656" y="353834"/>
                  </a:lnTo>
                  <a:lnTo>
                    <a:pt x="42989" y="354609"/>
                  </a:lnTo>
                  <a:lnTo>
                    <a:pt x="45275" y="357733"/>
                  </a:lnTo>
                  <a:lnTo>
                    <a:pt x="45821" y="360057"/>
                  </a:lnTo>
                  <a:lnTo>
                    <a:pt x="45821" y="366737"/>
                  </a:lnTo>
                  <a:lnTo>
                    <a:pt x="38430" y="374192"/>
                  </a:lnTo>
                  <a:lnTo>
                    <a:pt x="39382" y="381088"/>
                  </a:lnTo>
                  <a:lnTo>
                    <a:pt x="50711" y="369074"/>
                  </a:lnTo>
                  <a:lnTo>
                    <a:pt x="50787" y="360057"/>
                  </a:lnTo>
                  <a:close/>
                </a:path>
                <a:path w="164465" h="881379">
                  <a:moveTo>
                    <a:pt x="50787" y="254800"/>
                  </a:moveTo>
                  <a:lnTo>
                    <a:pt x="50698" y="244678"/>
                  </a:lnTo>
                  <a:lnTo>
                    <a:pt x="49085" y="240677"/>
                  </a:lnTo>
                  <a:lnTo>
                    <a:pt x="47625" y="239115"/>
                  </a:lnTo>
                  <a:lnTo>
                    <a:pt x="45847" y="237223"/>
                  </a:lnTo>
                  <a:lnTo>
                    <a:pt x="45847" y="254254"/>
                  </a:lnTo>
                  <a:lnTo>
                    <a:pt x="44234" y="257251"/>
                  </a:lnTo>
                  <a:lnTo>
                    <a:pt x="41186" y="259473"/>
                  </a:lnTo>
                  <a:lnTo>
                    <a:pt x="39281" y="260807"/>
                  </a:lnTo>
                  <a:lnTo>
                    <a:pt x="36144" y="261480"/>
                  </a:lnTo>
                  <a:lnTo>
                    <a:pt x="27584" y="261480"/>
                  </a:lnTo>
                  <a:lnTo>
                    <a:pt x="24257" y="260362"/>
                  </a:lnTo>
                  <a:lnTo>
                    <a:pt x="19697" y="255917"/>
                  </a:lnTo>
                  <a:lnTo>
                    <a:pt x="18554" y="253250"/>
                  </a:lnTo>
                  <a:lnTo>
                    <a:pt x="18643" y="246900"/>
                  </a:lnTo>
                  <a:lnTo>
                    <a:pt x="19596" y="244462"/>
                  </a:lnTo>
                  <a:lnTo>
                    <a:pt x="21983" y="242227"/>
                  </a:lnTo>
                  <a:lnTo>
                    <a:pt x="24066" y="240118"/>
                  </a:lnTo>
                  <a:lnTo>
                    <a:pt x="27495" y="239115"/>
                  </a:lnTo>
                  <a:lnTo>
                    <a:pt x="36715" y="239115"/>
                  </a:lnTo>
                  <a:lnTo>
                    <a:pt x="45847" y="254254"/>
                  </a:lnTo>
                  <a:lnTo>
                    <a:pt x="45847" y="237223"/>
                  </a:lnTo>
                  <a:lnTo>
                    <a:pt x="42418" y="233667"/>
                  </a:lnTo>
                  <a:lnTo>
                    <a:pt x="37757" y="231889"/>
                  </a:lnTo>
                  <a:lnTo>
                    <a:pt x="29108" y="231889"/>
                  </a:lnTo>
                  <a:lnTo>
                    <a:pt x="13512" y="246900"/>
                  </a:lnTo>
                  <a:lnTo>
                    <a:pt x="13563" y="254254"/>
                  </a:lnTo>
                  <a:lnTo>
                    <a:pt x="15125" y="257924"/>
                  </a:lnTo>
                  <a:lnTo>
                    <a:pt x="18364" y="260921"/>
                  </a:lnTo>
                  <a:lnTo>
                    <a:pt x="762" y="260921"/>
                  </a:lnTo>
                  <a:lnTo>
                    <a:pt x="762" y="268046"/>
                  </a:lnTo>
                  <a:lnTo>
                    <a:pt x="49936" y="268046"/>
                  </a:lnTo>
                  <a:lnTo>
                    <a:pt x="49936" y="261480"/>
                  </a:lnTo>
                  <a:lnTo>
                    <a:pt x="45554" y="261480"/>
                  </a:lnTo>
                  <a:lnTo>
                    <a:pt x="48983" y="258699"/>
                  </a:lnTo>
                  <a:lnTo>
                    <a:pt x="50787" y="254800"/>
                  </a:lnTo>
                  <a:close/>
                </a:path>
                <a:path w="164465" h="881379">
                  <a:moveTo>
                    <a:pt x="50787" y="202285"/>
                  </a:moveTo>
                  <a:lnTo>
                    <a:pt x="48793" y="197840"/>
                  </a:lnTo>
                  <a:lnTo>
                    <a:pt x="44704" y="194614"/>
                  </a:lnTo>
                  <a:lnTo>
                    <a:pt x="49936" y="194614"/>
                  </a:lnTo>
                  <a:lnTo>
                    <a:pt x="49936" y="188264"/>
                  </a:lnTo>
                  <a:lnTo>
                    <a:pt x="14363" y="188264"/>
                  </a:lnTo>
                  <a:lnTo>
                    <a:pt x="14363" y="195389"/>
                  </a:lnTo>
                  <a:lnTo>
                    <a:pt x="36525" y="195389"/>
                  </a:lnTo>
                  <a:lnTo>
                    <a:pt x="38811" y="195719"/>
                  </a:lnTo>
                  <a:lnTo>
                    <a:pt x="45554" y="204292"/>
                  </a:lnTo>
                  <a:lnTo>
                    <a:pt x="45554" y="208521"/>
                  </a:lnTo>
                  <a:lnTo>
                    <a:pt x="37287" y="214972"/>
                  </a:lnTo>
                  <a:lnTo>
                    <a:pt x="14363" y="214972"/>
                  </a:lnTo>
                  <a:lnTo>
                    <a:pt x="14363" y="222097"/>
                  </a:lnTo>
                  <a:lnTo>
                    <a:pt x="39001" y="222097"/>
                  </a:lnTo>
                  <a:lnTo>
                    <a:pt x="40906" y="221983"/>
                  </a:lnTo>
                  <a:lnTo>
                    <a:pt x="42037" y="221653"/>
                  </a:lnTo>
                  <a:lnTo>
                    <a:pt x="43853" y="221195"/>
                  </a:lnTo>
                  <a:lnTo>
                    <a:pt x="45364" y="220535"/>
                  </a:lnTo>
                  <a:lnTo>
                    <a:pt x="46507" y="219417"/>
                  </a:lnTo>
                  <a:lnTo>
                    <a:pt x="47752" y="218414"/>
                  </a:lnTo>
                  <a:lnTo>
                    <a:pt x="48793" y="216865"/>
                  </a:lnTo>
                  <a:lnTo>
                    <a:pt x="49606" y="214642"/>
                  </a:lnTo>
                  <a:lnTo>
                    <a:pt x="50406" y="212636"/>
                  </a:lnTo>
                  <a:lnTo>
                    <a:pt x="50787" y="210299"/>
                  </a:lnTo>
                  <a:lnTo>
                    <a:pt x="50787" y="202285"/>
                  </a:lnTo>
                  <a:close/>
                </a:path>
                <a:path w="164465" h="881379">
                  <a:moveTo>
                    <a:pt x="50787" y="113944"/>
                  </a:moveTo>
                  <a:lnTo>
                    <a:pt x="50025" y="110604"/>
                  </a:lnTo>
                  <a:lnTo>
                    <a:pt x="48602" y="107492"/>
                  </a:lnTo>
                  <a:lnTo>
                    <a:pt x="47599" y="105371"/>
                  </a:lnTo>
                  <a:lnTo>
                    <a:pt x="47180" y="104482"/>
                  </a:lnTo>
                  <a:lnTo>
                    <a:pt x="45847" y="102997"/>
                  </a:lnTo>
                  <a:lnTo>
                    <a:pt x="45847" y="121056"/>
                  </a:lnTo>
                  <a:lnTo>
                    <a:pt x="44704" y="124066"/>
                  </a:lnTo>
                  <a:lnTo>
                    <a:pt x="40144" y="128739"/>
                  </a:lnTo>
                  <a:lnTo>
                    <a:pt x="36715" y="129857"/>
                  </a:lnTo>
                  <a:lnTo>
                    <a:pt x="27584" y="129857"/>
                  </a:lnTo>
                  <a:lnTo>
                    <a:pt x="24168" y="128739"/>
                  </a:lnTo>
                  <a:lnTo>
                    <a:pt x="21971" y="126403"/>
                  </a:lnTo>
                  <a:lnTo>
                    <a:pt x="19697" y="124066"/>
                  </a:lnTo>
                  <a:lnTo>
                    <a:pt x="18554" y="121056"/>
                  </a:lnTo>
                  <a:lnTo>
                    <a:pt x="18592" y="113944"/>
                  </a:lnTo>
                  <a:lnTo>
                    <a:pt x="19697" y="111163"/>
                  </a:lnTo>
                  <a:lnTo>
                    <a:pt x="24257" y="106489"/>
                  </a:lnTo>
                  <a:lnTo>
                    <a:pt x="27584" y="105371"/>
                  </a:lnTo>
                  <a:lnTo>
                    <a:pt x="36626" y="105371"/>
                  </a:lnTo>
                  <a:lnTo>
                    <a:pt x="40144" y="106489"/>
                  </a:lnTo>
                  <a:lnTo>
                    <a:pt x="44704" y="111163"/>
                  </a:lnTo>
                  <a:lnTo>
                    <a:pt x="45796" y="113944"/>
                  </a:lnTo>
                  <a:lnTo>
                    <a:pt x="45847" y="121056"/>
                  </a:lnTo>
                  <a:lnTo>
                    <a:pt x="45847" y="102997"/>
                  </a:lnTo>
                  <a:lnTo>
                    <a:pt x="45085" y="102146"/>
                  </a:lnTo>
                  <a:lnTo>
                    <a:pt x="42519" y="100482"/>
                  </a:lnTo>
                  <a:lnTo>
                    <a:pt x="39852" y="98920"/>
                  </a:lnTo>
                  <a:lnTo>
                    <a:pt x="36245" y="98031"/>
                  </a:lnTo>
                  <a:lnTo>
                    <a:pt x="25971" y="98031"/>
                  </a:lnTo>
                  <a:lnTo>
                    <a:pt x="21590" y="99923"/>
                  </a:lnTo>
                  <a:lnTo>
                    <a:pt x="18364" y="103479"/>
                  </a:lnTo>
                  <a:lnTo>
                    <a:pt x="15125" y="107149"/>
                  </a:lnTo>
                  <a:lnTo>
                    <a:pt x="13512" y="111823"/>
                  </a:lnTo>
                  <a:lnTo>
                    <a:pt x="13512" y="122732"/>
                  </a:lnTo>
                  <a:lnTo>
                    <a:pt x="14846" y="127076"/>
                  </a:lnTo>
                  <a:lnTo>
                    <a:pt x="17500" y="130746"/>
                  </a:lnTo>
                  <a:lnTo>
                    <a:pt x="20637" y="134975"/>
                  </a:lnTo>
                  <a:lnTo>
                    <a:pt x="25590" y="137083"/>
                  </a:lnTo>
                  <a:lnTo>
                    <a:pt x="38138" y="137083"/>
                  </a:lnTo>
                  <a:lnTo>
                    <a:pt x="42799" y="135305"/>
                  </a:lnTo>
                  <a:lnTo>
                    <a:pt x="45935" y="131737"/>
                  </a:lnTo>
                  <a:lnTo>
                    <a:pt x="47663" y="129857"/>
                  </a:lnTo>
                  <a:lnTo>
                    <a:pt x="49174" y="128181"/>
                  </a:lnTo>
                  <a:lnTo>
                    <a:pt x="50787" y="123393"/>
                  </a:lnTo>
                  <a:lnTo>
                    <a:pt x="50787" y="113944"/>
                  </a:lnTo>
                  <a:close/>
                </a:path>
                <a:path w="164465" h="881379">
                  <a:moveTo>
                    <a:pt x="164350" y="0"/>
                  </a:moveTo>
                  <a:lnTo>
                    <a:pt x="160439" y="0"/>
                  </a:lnTo>
                  <a:lnTo>
                    <a:pt x="159397" y="2451"/>
                  </a:lnTo>
                  <a:lnTo>
                    <a:pt x="157594" y="5003"/>
                  </a:lnTo>
                  <a:lnTo>
                    <a:pt x="152552" y="10350"/>
                  </a:lnTo>
                  <a:lnTo>
                    <a:pt x="149606" y="12573"/>
                  </a:lnTo>
                  <a:lnTo>
                    <a:pt x="146177" y="14351"/>
                  </a:lnTo>
                  <a:lnTo>
                    <a:pt x="146177" y="21259"/>
                  </a:lnTo>
                  <a:lnTo>
                    <a:pt x="158254" y="12687"/>
                  </a:lnTo>
                  <a:lnTo>
                    <a:pt x="158254" y="57746"/>
                  </a:lnTo>
                  <a:lnTo>
                    <a:pt x="164350" y="57746"/>
                  </a:lnTo>
                  <a:lnTo>
                    <a:pt x="164350" y="0"/>
                  </a:lnTo>
                  <a:close/>
                </a:path>
              </a:pathLst>
            </a:custGeom>
            <a:solidFill>
              <a:srgbClr val="000000"/>
            </a:solidFill>
          </p:spPr>
          <p:txBody>
            <a:bodyPr wrap="square" lIns="0" tIns="0" rIns="0" bIns="0" rtlCol="0"/>
            <a:lstStyle/>
            <a:p>
              <a:endParaRPr/>
            </a:p>
          </p:txBody>
        </p:sp>
        <p:sp>
          <p:nvSpPr>
            <p:cNvPr id="240" name="object 240"/>
            <p:cNvSpPr/>
            <p:nvPr/>
          </p:nvSpPr>
          <p:spPr>
            <a:xfrm>
              <a:off x="8277156" y="4776148"/>
              <a:ext cx="840105" cy="33655"/>
            </a:xfrm>
            <a:custGeom>
              <a:avLst/>
              <a:gdLst/>
              <a:ahLst/>
              <a:cxnLst/>
              <a:rect l="l" t="t" r="r" b="b"/>
              <a:pathLst>
                <a:path w="840104" h="33654">
                  <a:moveTo>
                    <a:pt x="0" y="0"/>
                  </a:moveTo>
                  <a:lnTo>
                    <a:pt x="839477" y="0"/>
                  </a:lnTo>
                </a:path>
                <a:path w="840104" h="33654">
                  <a:moveTo>
                    <a:pt x="45269" y="0"/>
                  </a:moveTo>
                  <a:lnTo>
                    <a:pt x="45269" y="33402"/>
                  </a:lnTo>
                </a:path>
              </a:pathLst>
            </a:custGeom>
            <a:ln w="4456">
              <a:solidFill>
                <a:srgbClr val="000000"/>
              </a:solidFill>
            </a:ln>
          </p:spPr>
          <p:txBody>
            <a:bodyPr wrap="square" lIns="0" tIns="0" rIns="0" bIns="0" rtlCol="0"/>
            <a:lstStyle/>
            <a:p>
              <a:endParaRPr/>
            </a:p>
          </p:txBody>
        </p:sp>
        <p:sp>
          <p:nvSpPr>
            <p:cNvPr id="241" name="object 241"/>
            <p:cNvSpPr/>
            <p:nvPr/>
          </p:nvSpPr>
          <p:spPr>
            <a:xfrm>
              <a:off x="8305307" y="4841250"/>
              <a:ext cx="32384" cy="59055"/>
            </a:xfrm>
            <a:custGeom>
              <a:avLst/>
              <a:gdLst/>
              <a:ahLst/>
              <a:cxnLst/>
              <a:rect l="l" t="t" r="r" b="b"/>
              <a:pathLst>
                <a:path w="32384" h="59054">
                  <a:moveTo>
                    <a:pt x="18640" y="0"/>
                  </a:moveTo>
                  <a:lnTo>
                    <a:pt x="12458" y="0"/>
                  </a:lnTo>
                  <a:lnTo>
                    <a:pt x="9510" y="1123"/>
                  </a:lnTo>
                  <a:lnTo>
                    <a:pt x="4755" y="5619"/>
                  </a:lnTo>
                  <a:lnTo>
                    <a:pt x="3043" y="8823"/>
                  </a:lnTo>
                  <a:lnTo>
                    <a:pt x="570" y="17112"/>
                  </a:lnTo>
                  <a:lnTo>
                    <a:pt x="0" y="22587"/>
                  </a:lnTo>
                  <a:lnTo>
                    <a:pt x="0" y="40200"/>
                  </a:lnTo>
                  <a:lnTo>
                    <a:pt x="1616" y="47989"/>
                  </a:lnTo>
                  <a:lnTo>
                    <a:pt x="5058" y="53085"/>
                  </a:lnTo>
                  <a:lnTo>
                    <a:pt x="7608" y="56757"/>
                  </a:lnTo>
                  <a:lnTo>
                    <a:pt x="11317" y="58749"/>
                  </a:lnTo>
                  <a:lnTo>
                    <a:pt x="19686" y="58749"/>
                  </a:lnTo>
                  <a:lnTo>
                    <a:pt x="22634" y="57614"/>
                  </a:lnTo>
                  <a:lnTo>
                    <a:pt x="25012" y="55355"/>
                  </a:lnTo>
                  <a:lnTo>
                    <a:pt x="27294" y="53085"/>
                  </a:lnTo>
                  <a:lnTo>
                    <a:pt x="27376" y="52941"/>
                  </a:lnTo>
                  <a:lnTo>
                    <a:pt x="13314" y="52941"/>
                  </a:lnTo>
                  <a:lnTo>
                    <a:pt x="10936" y="51372"/>
                  </a:lnTo>
                  <a:lnTo>
                    <a:pt x="7132" y="45118"/>
                  </a:lnTo>
                  <a:lnTo>
                    <a:pt x="6181" y="38832"/>
                  </a:lnTo>
                  <a:lnTo>
                    <a:pt x="6187" y="19916"/>
                  </a:lnTo>
                  <a:lnTo>
                    <a:pt x="7227" y="13474"/>
                  </a:lnTo>
                  <a:lnTo>
                    <a:pt x="9320" y="9969"/>
                  </a:lnTo>
                  <a:lnTo>
                    <a:pt x="11031" y="7221"/>
                  </a:lnTo>
                  <a:lnTo>
                    <a:pt x="13219" y="5841"/>
                  </a:lnTo>
                  <a:lnTo>
                    <a:pt x="27165" y="5841"/>
                  </a:lnTo>
                  <a:lnTo>
                    <a:pt x="26628" y="4895"/>
                  </a:lnTo>
                  <a:lnTo>
                    <a:pt x="25012" y="3104"/>
                  </a:lnTo>
                  <a:lnTo>
                    <a:pt x="21017" y="623"/>
                  </a:lnTo>
                  <a:lnTo>
                    <a:pt x="18640" y="0"/>
                  </a:lnTo>
                  <a:close/>
                </a:path>
                <a:path w="32384" h="59054">
                  <a:moveTo>
                    <a:pt x="27165" y="5841"/>
                  </a:moveTo>
                  <a:lnTo>
                    <a:pt x="18830" y="5841"/>
                  </a:lnTo>
                  <a:lnTo>
                    <a:pt x="21112" y="7399"/>
                  </a:lnTo>
                  <a:lnTo>
                    <a:pt x="24917" y="13630"/>
                  </a:lnTo>
                  <a:lnTo>
                    <a:pt x="25753" y="19160"/>
                  </a:lnTo>
                  <a:lnTo>
                    <a:pt x="25864" y="38832"/>
                  </a:lnTo>
                  <a:lnTo>
                    <a:pt x="24917" y="45085"/>
                  </a:lnTo>
                  <a:lnTo>
                    <a:pt x="21112" y="51372"/>
                  </a:lnTo>
                  <a:lnTo>
                    <a:pt x="18830" y="52941"/>
                  </a:lnTo>
                  <a:lnTo>
                    <a:pt x="27376" y="52941"/>
                  </a:lnTo>
                  <a:lnTo>
                    <a:pt x="29101" y="49881"/>
                  </a:lnTo>
                  <a:lnTo>
                    <a:pt x="30518" y="45085"/>
                  </a:lnTo>
                  <a:lnTo>
                    <a:pt x="31479" y="41591"/>
                  </a:lnTo>
                  <a:lnTo>
                    <a:pt x="32049" y="36139"/>
                  </a:lnTo>
                  <a:lnTo>
                    <a:pt x="31957" y="22587"/>
                  </a:lnTo>
                  <a:lnTo>
                    <a:pt x="27947" y="7221"/>
                  </a:lnTo>
                  <a:lnTo>
                    <a:pt x="27165" y="5841"/>
                  </a:lnTo>
                  <a:close/>
                </a:path>
              </a:pathLst>
            </a:custGeom>
            <a:solidFill>
              <a:srgbClr val="000000"/>
            </a:solidFill>
          </p:spPr>
          <p:txBody>
            <a:bodyPr wrap="square" lIns="0" tIns="0" rIns="0" bIns="0" rtlCol="0"/>
            <a:lstStyle/>
            <a:p>
              <a:endParaRPr/>
            </a:p>
          </p:txBody>
        </p:sp>
        <p:sp>
          <p:nvSpPr>
            <p:cNvPr id="242" name="object 242"/>
            <p:cNvSpPr/>
            <p:nvPr/>
          </p:nvSpPr>
          <p:spPr>
            <a:xfrm>
              <a:off x="8472308"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43" name="object 243"/>
            <p:cNvSpPr/>
            <p:nvPr/>
          </p:nvSpPr>
          <p:spPr>
            <a:xfrm>
              <a:off x="8448818" y="4841250"/>
              <a:ext cx="48260" cy="57785"/>
            </a:xfrm>
            <a:custGeom>
              <a:avLst/>
              <a:gdLst/>
              <a:ahLst/>
              <a:cxnLst/>
              <a:rect l="l" t="t" r="r" b="b"/>
              <a:pathLst>
                <a:path w="48259" h="57785">
                  <a:moveTo>
                    <a:pt x="6942" y="49725"/>
                  </a:moveTo>
                  <a:lnTo>
                    <a:pt x="0" y="49725"/>
                  </a:lnTo>
                  <a:lnTo>
                    <a:pt x="0" y="57770"/>
                  </a:lnTo>
                  <a:lnTo>
                    <a:pt x="6942" y="57770"/>
                  </a:lnTo>
                  <a:lnTo>
                    <a:pt x="6942" y="49725"/>
                  </a:lnTo>
                  <a:close/>
                </a:path>
                <a:path w="48259" h="57785">
                  <a:moveTo>
                    <a:pt x="44968" y="5841"/>
                  </a:moveTo>
                  <a:lnTo>
                    <a:pt x="35283" y="5841"/>
                  </a:lnTo>
                  <a:lnTo>
                    <a:pt x="37470" y="6809"/>
                  </a:lnTo>
                  <a:lnTo>
                    <a:pt x="40894" y="10648"/>
                  </a:lnTo>
                  <a:lnTo>
                    <a:pt x="41750" y="13018"/>
                  </a:lnTo>
                  <a:lnTo>
                    <a:pt x="41750" y="18481"/>
                  </a:lnTo>
                  <a:lnTo>
                    <a:pt x="40799" y="21318"/>
                  </a:lnTo>
                  <a:lnTo>
                    <a:pt x="24631" y="39789"/>
                  </a:lnTo>
                  <a:lnTo>
                    <a:pt x="22063" y="42693"/>
                  </a:lnTo>
                  <a:lnTo>
                    <a:pt x="20257" y="45207"/>
                  </a:lnTo>
                  <a:lnTo>
                    <a:pt x="18354" y="47722"/>
                  </a:lnTo>
                  <a:lnTo>
                    <a:pt x="17118" y="50270"/>
                  </a:lnTo>
                  <a:lnTo>
                    <a:pt x="16262" y="52863"/>
                  </a:lnTo>
                  <a:lnTo>
                    <a:pt x="15692" y="54432"/>
                  </a:lnTo>
                  <a:lnTo>
                    <a:pt x="15501" y="56067"/>
                  </a:lnTo>
                  <a:lnTo>
                    <a:pt x="15501" y="57770"/>
                  </a:lnTo>
                  <a:lnTo>
                    <a:pt x="48027" y="57770"/>
                  </a:lnTo>
                  <a:lnTo>
                    <a:pt x="48027" y="50971"/>
                  </a:lnTo>
                  <a:lnTo>
                    <a:pt x="23966" y="50971"/>
                  </a:lnTo>
                  <a:lnTo>
                    <a:pt x="24631" y="49692"/>
                  </a:lnTo>
                  <a:lnTo>
                    <a:pt x="33598" y="39789"/>
                  </a:lnTo>
                  <a:lnTo>
                    <a:pt x="37756" y="35616"/>
                  </a:lnTo>
                  <a:lnTo>
                    <a:pt x="47896" y="18481"/>
                  </a:lnTo>
                  <a:lnTo>
                    <a:pt x="47853" y="11226"/>
                  </a:lnTo>
                  <a:lnTo>
                    <a:pt x="46600" y="7655"/>
                  </a:lnTo>
                  <a:lnTo>
                    <a:pt x="44968" y="5841"/>
                  </a:lnTo>
                  <a:close/>
                </a:path>
                <a:path w="48259" h="57785">
                  <a:moveTo>
                    <a:pt x="37375" y="0"/>
                  </a:moveTo>
                  <a:lnTo>
                    <a:pt x="27960" y="0"/>
                  </a:lnTo>
                  <a:lnTo>
                    <a:pt x="24251" y="1413"/>
                  </a:lnTo>
                  <a:lnTo>
                    <a:pt x="18735" y="7098"/>
                  </a:lnTo>
                  <a:lnTo>
                    <a:pt x="17118" y="11226"/>
                  </a:lnTo>
                  <a:lnTo>
                    <a:pt x="16643" y="16634"/>
                  </a:lnTo>
                  <a:lnTo>
                    <a:pt x="22919" y="17379"/>
                  </a:lnTo>
                  <a:lnTo>
                    <a:pt x="22919" y="13774"/>
                  </a:lnTo>
                  <a:lnTo>
                    <a:pt x="23775" y="10948"/>
                  </a:lnTo>
                  <a:lnTo>
                    <a:pt x="25582" y="8912"/>
                  </a:lnTo>
                  <a:lnTo>
                    <a:pt x="27294" y="6865"/>
                  </a:lnTo>
                  <a:lnTo>
                    <a:pt x="29577" y="5841"/>
                  </a:lnTo>
                  <a:lnTo>
                    <a:pt x="44968" y="5841"/>
                  </a:lnTo>
                  <a:lnTo>
                    <a:pt x="41084" y="1524"/>
                  </a:lnTo>
                  <a:lnTo>
                    <a:pt x="37375" y="0"/>
                  </a:lnTo>
                  <a:close/>
                </a:path>
              </a:pathLst>
            </a:custGeom>
            <a:solidFill>
              <a:srgbClr val="000000"/>
            </a:solidFill>
          </p:spPr>
          <p:txBody>
            <a:bodyPr wrap="square" lIns="0" tIns="0" rIns="0" bIns="0" rtlCol="0"/>
            <a:lstStyle/>
            <a:p>
              <a:endParaRPr/>
            </a:p>
          </p:txBody>
        </p:sp>
        <p:sp>
          <p:nvSpPr>
            <p:cNvPr id="244" name="object 244"/>
            <p:cNvSpPr/>
            <p:nvPr/>
          </p:nvSpPr>
          <p:spPr>
            <a:xfrm>
              <a:off x="8622001"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45" name="object 245"/>
            <p:cNvSpPr/>
            <p:nvPr/>
          </p:nvSpPr>
          <p:spPr>
            <a:xfrm>
              <a:off x="8598605" y="4841484"/>
              <a:ext cx="48260" cy="57785"/>
            </a:xfrm>
            <a:custGeom>
              <a:avLst/>
              <a:gdLst/>
              <a:ahLst/>
              <a:cxnLst/>
              <a:rect l="l" t="t" r="r" b="b"/>
              <a:pathLst>
                <a:path w="48259" h="57785">
                  <a:moveTo>
                    <a:pt x="6847" y="49491"/>
                  </a:moveTo>
                  <a:lnTo>
                    <a:pt x="0" y="49491"/>
                  </a:lnTo>
                  <a:lnTo>
                    <a:pt x="0" y="57536"/>
                  </a:lnTo>
                  <a:lnTo>
                    <a:pt x="6847" y="57536"/>
                  </a:lnTo>
                  <a:lnTo>
                    <a:pt x="6847" y="49491"/>
                  </a:lnTo>
                  <a:close/>
                </a:path>
                <a:path w="48259" h="57785">
                  <a:moveTo>
                    <a:pt x="41655" y="43761"/>
                  </a:moveTo>
                  <a:lnTo>
                    <a:pt x="35568" y="43761"/>
                  </a:lnTo>
                  <a:lnTo>
                    <a:pt x="35568" y="57536"/>
                  </a:lnTo>
                  <a:lnTo>
                    <a:pt x="41655" y="57536"/>
                  </a:lnTo>
                  <a:lnTo>
                    <a:pt x="41655" y="43761"/>
                  </a:lnTo>
                  <a:close/>
                </a:path>
                <a:path w="48259" h="57785">
                  <a:moveTo>
                    <a:pt x="41655" y="0"/>
                  </a:moveTo>
                  <a:lnTo>
                    <a:pt x="36709" y="0"/>
                  </a:lnTo>
                  <a:lnTo>
                    <a:pt x="14265" y="37285"/>
                  </a:lnTo>
                  <a:lnTo>
                    <a:pt x="14265" y="43761"/>
                  </a:lnTo>
                  <a:lnTo>
                    <a:pt x="48217" y="43761"/>
                  </a:lnTo>
                  <a:lnTo>
                    <a:pt x="48217" y="37285"/>
                  </a:lnTo>
                  <a:lnTo>
                    <a:pt x="20161" y="37285"/>
                  </a:lnTo>
                  <a:lnTo>
                    <a:pt x="35568" y="11338"/>
                  </a:lnTo>
                  <a:lnTo>
                    <a:pt x="41655" y="11338"/>
                  </a:lnTo>
                  <a:lnTo>
                    <a:pt x="41655" y="0"/>
                  </a:lnTo>
                  <a:close/>
                </a:path>
                <a:path w="48259" h="57785">
                  <a:moveTo>
                    <a:pt x="41655" y="11338"/>
                  </a:moveTo>
                  <a:lnTo>
                    <a:pt x="35568" y="11338"/>
                  </a:lnTo>
                  <a:lnTo>
                    <a:pt x="35568" y="37285"/>
                  </a:lnTo>
                  <a:lnTo>
                    <a:pt x="41655" y="37285"/>
                  </a:lnTo>
                  <a:lnTo>
                    <a:pt x="41655" y="11338"/>
                  </a:lnTo>
                  <a:close/>
                </a:path>
              </a:pathLst>
            </a:custGeom>
            <a:solidFill>
              <a:srgbClr val="000000"/>
            </a:solidFill>
          </p:spPr>
          <p:txBody>
            <a:bodyPr wrap="square" lIns="0" tIns="0" rIns="0" bIns="0" rtlCol="0"/>
            <a:lstStyle/>
            <a:p>
              <a:endParaRPr/>
            </a:p>
          </p:txBody>
        </p:sp>
        <p:sp>
          <p:nvSpPr>
            <p:cNvPr id="246" name="object 246"/>
            <p:cNvSpPr/>
            <p:nvPr/>
          </p:nvSpPr>
          <p:spPr>
            <a:xfrm>
              <a:off x="8771884"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47" name="object 247"/>
            <p:cNvSpPr/>
            <p:nvPr/>
          </p:nvSpPr>
          <p:spPr>
            <a:xfrm>
              <a:off x="8748393" y="4841250"/>
              <a:ext cx="48895" cy="59055"/>
            </a:xfrm>
            <a:custGeom>
              <a:avLst/>
              <a:gdLst/>
              <a:ahLst/>
              <a:cxnLst/>
              <a:rect l="l" t="t" r="r" b="b"/>
              <a:pathLst>
                <a:path w="48895" h="59054">
                  <a:moveTo>
                    <a:pt x="6942" y="49725"/>
                  </a:moveTo>
                  <a:lnTo>
                    <a:pt x="0" y="49725"/>
                  </a:lnTo>
                  <a:lnTo>
                    <a:pt x="0" y="57770"/>
                  </a:lnTo>
                  <a:lnTo>
                    <a:pt x="6942" y="57770"/>
                  </a:lnTo>
                  <a:lnTo>
                    <a:pt x="6942" y="49725"/>
                  </a:lnTo>
                  <a:close/>
                </a:path>
                <a:path w="48895" h="59054">
                  <a:moveTo>
                    <a:pt x="37565" y="0"/>
                  </a:moveTo>
                  <a:lnTo>
                    <a:pt x="28530" y="0"/>
                  </a:lnTo>
                  <a:lnTo>
                    <a:pt x="24346" y="2191"/>
                  </a:lnTo>
                  <a:lnTo>
                    <a:pt x="17784" y="11638"/>
                  </a:lnTo>
                  <a:lnTo>
                    <a:pt x="16072" y="19727"/>
                  </a:lnTo>
                  <a:lnTo>
                    <a:pt x="16072" y="40790"/>
                  </a:lnTo>
                  <a:lnTo>
                    <a:pt x="17594" y="47922"/>
                  </a:lnTo>
                  <a:lnTo>
                    <a:pt x="20900" y="52351"/>
                  </a:lnTo>
                  <a:lnTo>
                    <a:pt x="23966" y="56579"/>
                  </a:lnTo>
                  <a:lnTo>
                    <a:pt x="28055" y="58749"/>
                  </a:lnTo>
                  <a:lnTo>
                    <a:pt x="36044" y="58749"/>
                  </a:lnTo>
                  <a:lnTo>
                    <a:pt x="38707" y="57925"/>
                  </a:lnTo>
                  <a:lnTo>
                    <a:pt x="40989" y="56279"/>
                  </a:lnTo>
                  <a:lnTo>
                    <a:pt x="43367" y="54621"/>
                  </a:lnTo>
                  <a:lnTo>
                    <a:pt x="44648" y="52941"/>
                  </a:lnTo>
                  <a:lnTo>
                    <a:pt x="31289" y="52941"/>
                  </a:lnTo>
                  <a:lnTo>
                    <a:pt x="29577" y="52351"/>
                  </a:lnTo>
                  <a:lnTo>
                    <a:pt x="27960" y="51194"/>
                  </a:lnTo>
                  <a:lnTo>
                    <a:pt x="26438" y="50025"/>
                  </a:lnTo>
                  <a:lnTo>
                    <a:pt x="25202" y="48334"/>
                  </a:lnTo>
                  <a:lnTo>
                    <a:pt x="24322" y="46053"/>
                  </a:lnTo>
                  <a:lnTo>
                    <a:pt x="23395" y="43883"/>
                  </a:lnTo>
                  <a:lnTo>
                    <a:pt x="23015" y="41558"/>
                  </a:lnTo>
                  <a:lnTo>
                    <a:pt x="23015" y="35405"/>
                  </a:lnTo>
                  <a:lnTo>
                    <a:pt x="23966" y="32412"/>
                  </a:lnTo>
                  <a:lnTo>
                    <a:pt x="27548" y="28095"/>
                  </a:lnTo>
                  <a:lnTo>
                    <a:pt x="22063" y="28095"/>
                  </a:lnTo>
                  <a:lnTo>
                    <a:pt x="22085" y="22175"/>
                  </a:lnTo>
                  <a:lnTo>
                    <a:pt x="22634" y="17902"/>
                  </a:lnTo>
                  <a:lnTo>
                    <a:pt x="23775" y="14798"/>
                  </a:lnTo>
                  <a:lnTo>
                    <a:pt x="24821" y="11683"/>
                  </a:lnTo>
                  <a:lnTo>
                    <a:pt x="26343" y="9313"/>
                  </a:lnTo>
                  <a:lnTo>
                    <a:pt x="28245" y="7688"/>
                  </a:lnTo>
                  <a:lnTo>
                    <a:pt x="29672" y="6431"/>
                  </a:lnTo>
                  <a:lnTo>
                    <a:pt x="31384" y="5808"/>
                  </a:lnTo>
                  <a:lnTo>
                    <a:pt x="45129" y="5808"/>
                  </a:lnTo>
                  <a:lnTo>
                    <a:pt x="40704" y="1268"/>
                  </a:lnTo>
                  <a:lnTo>
                    <a:pt x="37565" y="0"/>
                  </a:lnTo>
                  <a:close/>
                </a:path>
                <a:path w="48895" h="59054">
                  <a:moveTo>
                    <a:pt x="45076" y="26681"/>
                  </a:moveTo>
                  <a:lnTo>
                    <a:pt x="35473" y="26681"/>
                  </a:lnTo>
                  <a:lnTo>
                    <a:pt x="37756" y="27827"/>
                  </a:lnTo>
                  <a:lnTo>
                    <a:pt x="39658" y="30120"/>
                  </a:lnTo>
                  <a:lnTo>
                    <a:pt x="41465" y="32412"/>
                  </a:lnTo>
                  <a:lnTo>
                    <a:pt x="42284" y="35405"/>
                  </a:lnTo>
                  <a:lnTo>
                    <a:pt x="42253" y="43883"/>
                  </a:lnTo>
                  <a:lnTo>
                    <a:pt x="41369" y="46921"/>
                  </a:lnTo>
                  <a:lnTo>
                    <a:pt x="37756" y="51739"/>
                  </a:lnTo>
                  <a:lnTo>
                    <a:pt x="35568" y="52941"/>
                  </a:lnTo>
                  <a:lnTo>
                    <a:pt x="44648" y="52941"/>
                  </a:lnTo>
                  <a:lnTo>
                    <a:pt x="45174" y="52251"/>
                  </a:lnTo>
                  <a:lnTo>
                    <a:pt x="47836" y="46053"/>
                  </a:lnTo>
                  <a:lnTo>
                    <a:pt x="48502" y="42693"/>
                  </a:lnTo>
                  <a:lnTo>
                    <a:pt x="48502" y="33591"/>
                  </a:lnTo>
                  <a:lnTo>
                    <a:pt x="47076" y="29107"/>
                  </a:lnTo>
                  <a:lnTo>
                    <a:pt x="45076" y="26681"/>
                  </a:lnTo>
                  <a:close/>
                </a:path>
                <a:path w="48895" h="59054">
                  <a:moveTo>
                    <a:pt x="38041" y="20439"/>
                  </a:moveTo>
                  <a:lnTo>
                    <a:pt x="31669" y="20439"/>
                  </a:lnTo>
                  <a:lnTo>
                    <a:pt x="29482" y="21074"/>
                  </a:lnTo>
                  <a:lnTo>
                    <a:pt x="25297" y="23588"/>
                  </a:lnTo>
                  <a:lnTo>
                    <a:pt x="23490" y="25502"/>
                  </a:lnTo>
                  <a:lnTo>
                    <a:pt x="22063" y="28095"/>
                  </a:lnTo>
                  <a:lnTo>
                    <a:pt x="27548" y="28095"/>
                  </a:lnTo>
                  <a:lnTo>
                    <a:pt x="27770" y="27827"/>
                  </a:lnTo>
                  <a:lnTo>
                    <a:pt x="30052" y="26681"/>
                  </a:lnTo>
                  <a:lnTo>
                    <a:pt x="45076" y="26681"/>
                  </a:lnTo>
                  <a:lnTo>
                    <a:pt x="44108" y="25502"/>
                  </a:lnTo>
                  <a:lnTo>
                    <a:pt x="41465" y="22175"/>
                  </a:lnTo>
                  <a:lnTo>
                    <a:pt x="38041" y="20439"/>
                  </a:lnTo>
                  <a:close/>
                </a:path>
                <a:path w="48895" h="59054">
                  <a:moveTo>
                    <a:pt x="45129" y="5808"/>
                  </a:moveTo>
                  <a:lnTo>
                    <a:pt x="35663" y="5808"/>
                  </a:lnTo>
                  <a:lnTo>
                    <a:pt x="37756" y="6809"/>
                  </a:lnTo>
                  <a:lnTo>
                    <a:pt x="39372" y="8823"/>
                  </a:lnTo>
                  <a:lnTo>
                    <a:pt x="40323" y="10080"/>
                  </a:lnTo>
                  <a:lnTo>
                    <a:pt x="41084" y="12094"/>
                  </a:lnTo>
                  <a:lnTo>
                    <a:pt x="41655" y="14876"/>
                  </a:lnTo>
                  <a:lnTo>
                    <a:pt x="47646" y="14320"/>
                  </a:lnTo>
                  <a:lnTo>
                    <a:pt x="47171" y="9847"/>
                  </a:lnTo>
                  <a:lnTo>
                    <a:pt x="45649" y="6342"/>
                  </a:lnTo>
                  <a:lnTo>
                    <a:pt x="45129" y="5808"/>
                  </a:lnTo>
                  <a:close/>
                </a:path>
              </a:pathLst>
            </a:custGeom>
            <a:solidFill>
              <a:srgbClr val="000000"/>
            </a:solidFill>
          </p:spPr>
          <p:txBody>
            <a:bodyPr wrap="square" lIns="0" tIns="0" rIns="0" bIns="0" rtlCol="0"/>
            <a:lstStyle/>
            <a:p>
              <a:endParaRPr/>
            </a:p>
          </p:txBody>
        </p:sp>
        <p:sp>
          <p:nvSpPr>
            <p:cNvPr id="248" name="object 248"/>
            <p:cNvSpPr/>
            <p:nvPr/>
          </p:nvSpPr>
          <p:spPr>
            <a:xfrm>
              <a:off x="8921766"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49" name="object 249"/>
            <p:cNvSpPr/>
            <p:nvPr/>
          </p:nvSpPr>
          <p:spPr>
            <a:xfrm>
              <a:off x="8898276" y="4841250"/>
              <a:ext cx="48895" cy="59055"/>
            </a:xfrm>
            <a:custGeom>
              <a:avLst/>
              <a:gdLst/>
              <a:ahLst/>
              <a:cxnLst/>
              <a:rect l="l" t="t" r="r" b="b"/>
              <a:pathLst>
                <a:path w="48895" h="59054">
                  <a:moveTo>
                    <a:pt x="6847" y="49725"/>
                  </a:moveTo>
                  <a:lnTo>
                    <a:pt x="0" y="49725"/>
                  </a:lnTo>
                  <a:lnTo>
                    <a:pt x="0" y="57770"/>
                  </a:lnTo>
                  <a:lnTo>
                    <a:pt x="6847" y="57770"/>
                  </a:lnTo>
                  <a:lnTo>
                    <a:pt x="6847" y="49725"/>
                  </a:lnTo>
                  <a:close/>
                </a:path>
                <a:path w="48895" h="59054">
                  <a:moveTo>
                    <a:pt x="36614" y="0"/>
                  </a:moveTo>
                  <a:lnTo>
                    <a:pt x="28055" y="0"/>
                  </a:lnTo>
                  <a:lnTo>
                    <a:pt x="24631" y="1424"/>
                  </a:lnTo>
                  <a:lnTo>
                    <a:pt x="19496" y="7132"/>
                  </a:lnTo>
                  <a:lnTo>
                    <a:pt x="18164" y="10648"/>
                  </a:lnTo>
                  <a:lnTo>
                    <a:pt x="18192" y="17702"/>
                  </a:lnTo>
                  <a:lnTo>
                    <a:pt x="25582" y="26570"/>
                  </a:lnTo>
                  <a:lnTo>
                    <a:pt x="22539" y="27483"/>
                  </a:lnTo>
                  <a:lnTo>
                    <a:pt x="20257" y="29207"/>
                  </a:lnTo>
                  <a:lnTo>
                    <a:pt x="17023" y="34248"/>
                  </a:lnTo>
                  <a:lnTo>
                    <a:pt x="16167" y="37385"/>
                  </a:lnTo>
                  <a:lnTo>
                    <a:pt x="16199" y="46242"/>
                  </a:lnTo>
                  <a:lnTo>
                    <a:pt x="17689" y="50337"/>
                  </a:lnTo>
                  <a:lnTo>
                    <a:pt x="20647" y="53719"/>
                  </a:lnTo>
                  <a:lnTo>
                    <a:pt x="23680" y="57069"/>
                  </a:lnTo>
                  <a:lnTo>
                    <a:pt x="27579" y="58749"/>
                  </a:lnTo>
                  <a:lnTo>
                    <a:pt x="37280" y="58749"/>
                  </a:lnTo>
                  <a:lnTo>
                    <a:pt x="41179" y="57069"/>
                  </a:lnTo>
                  <a:lnTo>
                    <a:pt x="44138" y="53708"/>
                  </a:lnTo>
                  <a:lnTo>
                    <a:pt x="44835" y="52941"/>
                  </a:lnTo>
                  <a:lnTo>
                    <a:pt x="30623" y="52941"/>
                  </a:lnTo>
                  <a:lnTo>
                    <a:pt x="28911" y="52418"/>
                  </a:lnTo>
                  <a:lnTo>
                    <a:pt x="25659" y="50337"/>
                  </a:lnTo>
                  <a:lnTo>
                    <a:pt x="24441" y="48902"/>
                  </a:lnTo>
                  <a:lnTo>
                    <a:pt x="23680" y="47010"/>
                  </a:lnTo>
                  <a:lnTo>
                    <a:pt x="22824" y="45130"/>
                  </a:lnTo>
                  <a:lnTo>
                    <a:pt x="22444" y="43182"/>
                  </a:lnTo>
                  <a:lnTo>
                    <a:pt x="22479" y="37764"/>
                  </a:lnTo>
                  <a:lnTo>
                    <a:pt x="23395" y="35127"/>
                  </a:lnTo>
                  <a:lnTo>
                    <a:pt x="25202" y="32924"/>
                  </a:lnTo>
                  <a:lnTo>
                    <a:pt x="27104" y="30732"/>
                  </a:lnTo>
                  <a:lnTo>
                    <a:pt x="29482" y="29630"/>
                  </a:lnTo>
                  <a:lnTo>
                    <a:pt x="44731" y="29630"/>
                  </a:lnTo>
                  <a:lnTo>
                    <a:pt x="42416" y="27716"/>
                  </a:lnTo>
                  <a:lnTo>
                    <a:pt x="39372" y="26570"/>
                  </a:lnTo>
                  <a:lnTo>
                    <a:pt x="41750" y="25491"/>
                  </a:lnTo>
                  <a:lnTo>
                    <a:pt x="43652" y="23967"/>
                  </a:lnTo>
                  <a:lnTo>
                    <a:pt x="30052" y="23855"/>
                  </a:lnTo>
                  <a:lnTo>
                    <a:pt x="28150" y="22998"/>
                  </a:lnTo>
                  <a:lnTo>
                    <a:pt x="25107" y="19538"/>
                  </a:lnTo>
                  <a:lnTo>
                    <a:pt x="24403" y="17480"/>
                  </a:lnTo>
                  <a:lnTo>
                    <a:pt x="24346" y="12194"/>
                  </a:lnTo>
                  <a:lnTo>
                    <a:pt x="25107" y="10125"/>
                  </a:lnTo>
                  <a:lnTo>
                    <a:pt x="28150" y="6664"/>
                  </a:lnTo>
                  <a:lnTo>
                    <a:pt x="30052" y="5808"/>
                  </a:lnTo>
                  <a:lnTo>
                    <a:pt x="43965" y="5808"/>
                  </a:lnTo>
                  <a:lnTo>
                    <a:pt x="42701" y="4372"/>
                  </a:lnTo>
                  <a:lnTo>
                    <a:pt x="40038" y="1457"/>
                  </a:lnTo>
                  <a:lnTo>
                    <a:pt x="36614" y="0"/>
                  </a:lnTo>
                  <a:close/>
                </a:path>
                <a:path w="48895" h="59054">
                  <a:moveTo>
                    <a:pt x="44731" y="29630"/>
                  </a:moveTo>
                  <a:lnTo>
                    <a:pt x="35188" y="29630"/>
                  </a:lnTo>
                  <a:lnTo>
                    <a:pt x="37565" y="30743"/>
                  </a:lnTo>
                  <a:lnTo>
                    <a:pt x="39562" y="32968"/>
                  </a:lnTo>
                  <a:lnTo>
                    <a:pt x="41465" y="35182"/>
                  </a:lnTo>
                  <a:lnTo>
                    <a:pt x="42337" y="37764"/>
                  </a:lnTo>
                  <a:lnTo>
                    <a:pt x="42416" y="44751"/>
                  </a:lnTo>
                  <a:lnTo>
                    <a:pt x="41465" y="47511"/>
                  </a:lnTo>
                  <a:lnTo>
                    <a:pt x="39658" y="49680"/>
                  </a:lnTo>
                  <a:lnTo>
                    <a:pt x="37756" y="51850"/>
                  </a:lnTo>
                  <a:lnTo>
                    <a:pt x="35378" y="52941"/>
                  </a:lnTo>
                  <a:lnTo>
                    <a:pt x="44835" y="52941"/>
                  </a:lnTo>
                  <a:lnTo>
                    <a:pt x="47171" y="50370"/>
                  </a:lnTo>
                  <a:lnTo>
                    <a:pt x="48597" y="46242"/>
                  </a:lnTo>
                  <a:lnTo>
                    <a:pt x="48503" y="37385"/>
                  </a:lnTo>
                  <a:lnTo>
                    <a:pt x="47836" y="34704"/>
                  </a:lnTo>
                  <a:lnTo>
                    <a:pt x="46220" y="32134"/>
                  </a:lnTo>
                  <a:lnTo>
                    <a:pt x="44731" y="29630"/>
                  </a:lnTo>
                  <a:close/>
                </a:path>
                <a:path w="48895" h="59054">
                  <a:moveTo>
                    <a:pt x="43965" y="5808"/>
                  </a:moveTo>
                  <a:lnTo>
                    <a:pt x="34617" y="5808"/>
                  </a:lnTo>
                  <a:lnTo>
                    <a:pt x="36519" y="6687"/>
                  </a:lnTo>
                  <a:lnTo>
                    <a:pt x="38136" y="8456"/>
                  </a:lnTo>
                  <a:lnTo>
                    <a:pt x="39658" y="10225"/>
                  </a:lnTo>
                  <a:lnTo>
                    <a:pt x="40348" y="12194"/>
                  </a:lnTo>
                  <a:lnTo>
                    <a:pt x="40337" y="17702"/>
                  </a:lnTo>
                  <a:lnTo>
                    <a:pt x="39658" y="19571"/>
                  </a:lnTo>
                  <a:lnTo>
                    <a:pt x="38136" y="21285"/>
                  </a:lnTo>
                  <a:lnTo>
                    <a:pt x="36709" y="22998"/>
                  </a:lnTo>
                  <a:lnTo>
                    <a:pt x="34807" y="23855"/>
                  </a:lnTo>
                  <a:lnTo>
                    <a:pt x="43716" y="23855"/>
                  </a:lnTo>
                  <a:lnTo>
                    <a:pt x="44807" y="21975"/>
                  </a:lnTo>
                  <a:lnTo>
                    <a:pt x="46030" y="20017"/>
                  </a:lnTo>
                  <a:lnTo>
                    <a:pt x="46600" y="17702"/>
                  </a:lnTo>
                  <a:lnTo>
                    <a:pt x="46529" y="10648"/>
                  </a:lnTo>
                  <a:lnTo>
                    <a:pt x="45269" y="7288"/>
                  </a:lnTo>
                  <a:lnTo>
                    <a:pt x="43965" y="5808"/>
                  </a:lnTo>
                  <a:close/>
                </a:path>
              </a:pathLst>
            </a:custGeom>
            <a:solidFill>
              <a:srgbClr val="000000"/>
            </a:solidFill>
          </p:spPr>
          <p:txBody>
            <a:bodyPr wrap="square" lIns="0" tIns="0" rIns="0" bIns="0" rtlCol="0"/>
            <a:lstStyle/>
            <a:p>
              <a:endParaRPr/>
            </a:p>
          </p:txBody>
        </p:sp>
        <p:sp>
          <p:nvSpPr>
            <p:cNvPr id="250" name="object 250"/>
            <p:cNvSpPr/>
            <p:nvPr/>
          </p:nvSpPr>
          <p:spPr>
            <a:xfrm>
              <a:off x="9071459"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251" name="object 251"/>
            <p:cNvSpPr/>
            <p:nvPr/>
          </p:nvSpPr>
          <p:spPr>
            <a:xfrm>
              <a:off x="8432546" y="3671315"/>
              <a:ext cx="644525" cy="1351280"/>
            </a:xfrm>
            <a:custGeom>
              <a:avLst/>
              <a:gdLst/>
              <a:ahLst/>
              <a:cxnLst/>
              <a:rect l="l" t="t" r="r" b="b"/>
              <a:pathLst>
                <a:path w="644525" h="1351279">
                  <a:moveTo>
                    <a:pt x="9131" y="0"/>
                  </a:moveTo>
                  <a:lnTo>
                    <a:pt x="0" y="0"/>
                  </a:lnTo>
                  <a:lnTo>
                    <a:pt x="0" y="80670"/>
                  </a:lnTo>
                  <a:lnTo>
                    <a:pt x="9131" y="80670"/>
                  </a:lnTo>
                  <a:lnTo>
                    <a:pt x="9131" y="0"/>
                  </a:lnTo>
                  <a:close/>
                </a:path>
                <a:path w="644525" h="1351279">
                  <a:moveTo>
                    <a:pt x="92722" y="80670"/>
                  </a:moveTo>
                  <a:lnTo>
                    <a:pt x="92633" y="33489"/>
                  </a:lnTo>
                  <a:lnTo>
                    <a:pt x="82270" y="20916"/>
                  </a:lnTo>
                  <a:lnTo>
                    <a:pt x="70954" y="20916"/>
                  </a:lnTo>
                  <a:lnTo>
                    <a:pt x="65811" y="24257"/>
                  </a:lnTo>
                  <a:lnTo>
                    <a:pt x="61823" y="31153"/>
                  </a:lnTo>
                  <a:lnTo>
                    <a:pt x="61328" y="29489"/>
                  </a:lnTo>
                  <a:lnTo>
                    <a:pt x="60871" y="27927"/>
                  </a:lnTo>
                  <a:lnTo>
                    <a:pt x="59156" y="25361"/>
                  </a:lnTo>
                  <a:lnTo>
                    <a:pt x="56781" y="23583"/>
                  </a:lnTo>
                  <a:lnTo>
                    <a:pt x="54495" y="21805"/>
                  </a:lnTo>
                  <a:lnTo>
                    <a:pt x="51447" y="20916"/>
                  </a:lnTo>
                  <a:lnTo>
                    <a:pt x="44411" y="20916"/>
                  </a:lnTo>
                  <a:lnTo>
                    <a:pt x="32524" y="30378"/>
                  </a:lnTo>
                  <a:lnTo>
                    <a:pt x="32524" y="22250"/>
                  </a:lnTo>
                  <a:lnTo>
                    <a:pt x="25019" y="22250"/>
                  </a:lnTo>
                  <a:lnTo>
                    <a:pt x="25019" y="80670"/>
                  </a:lnTo>
                  <a:lnTo>
                    <a:pt x="33477" y="80670"/>
                  </a:lnTo>
                  <a:lnTo>
                    <a:pt x="33477" y="45059"/>
                  </a:lnTo>
                  <a:lnTo>
                    <a:pt x="33959" y="40944"/>
                  </a:lnTo>
                  <a:lnTo>
                    <a:pt x="34810" y="38163"/>
                  </a:lnTo>
                  <a:lnTo>
                    <a:pt x="35763" y="35267"/>
                  </a:lnTo>
                  <a:lnTo>
                    <a:pt x="37185" y="33159"/>
                  </a:lnTo>
                  <a:lnTo>
                    <a:pt x="39179" y="31711"/>
                  </a:lnTo>
                  <a:lnTo>
                    <a:pt x="40982" y="30378"/>
                  </a:lnTo>
                  <a:lnTo>
                    <a:pt x="41275" y="30149"/>
                  </a:lnTo>
                  <a:lnTo>
                    <a:pt x="43459" y="29489"/>
                  </a:lnTo>
                  <a:lnTo>
                    <a:pt x="48983" y="29489"/>
                  </a:lnTo>
                  <a:lnTo>
                    <a:pt x="51269" y="30594"/>
                  </a:lnTo>
                  <a:lnTo>
                    <a:pt x="52590" y="32816"/>
                  </a:lnTo>
                  <a:lnTo>
                    <a:pt x="54025" y="34937"/>
                  </a:lnTo>
                  <a:lnTo>
                    <a:pt x="54660" y="38163"/>
                  </a:lnTo>
                  <a:lnTo>
                    <a:pt x="54686" y="80670"/>
                  </a:lnTo>
                  <a:lnTo>
                    <a:pt x="63157" y="80670"/>
                  </a:lnTo>
                  <a:lnTo>
                    <a:pt x="63157" y="40716"/>
                  </a:lnTo>
                  <a:lnTo>
                    <a:pt x="64287" y="36271"/>
                  </a:lnTo>
                  <a:lnTo>
                    <a:pt x="66763" y="33489"/>
                  </a:lnTo>
                  <a:lnTo>
                    <a:pt x="68681" y="31153"/>
                  </a:lnTo>
                  <a:lnTo>
                    <a:pt x="68948" y="30822"/>
                  </a:lnTo>
                  <a:lnTo>
                    <a:pt x="71907" y="29489"/>
                  </a:lnTo>
                  <a:lnTo>
                    <a:pt x="77317" y="29489"/>
                  </a:lnTo>
                  <a:lnTo>
                    <a:pt x="84264" y="39827"/>
                  </a:lnTo>
                  <a:lnTo>
                    <a:pt x="84264" y="80670"/>
                  </a:lnTo>
                  <a:lnTo>
                    <a:pt x="92722" y="80670"/>
                  </a:lnTo>
                  <a:close/>
                </a:path>
                <a:path w="644525" h="1351279">
                  <a:moveTo>
                    <a:pt x="150075" y="1335303"/>
                  </a:moveTo>
                  <a:lnTo>
                    <a:pt x="149987" y="1304112"/>
                  </a:lnTo>
                  <a:lnTo>
                    <a:pt x="149694" y="1302804"/>
                  </a:lnTo>
                  <a:lnTo>
                    <a:pt x="149415" y="1300797"/>
                  </a:lnTo>
                  <a:lnTo>
                    <a:pt x="148742" y="1299057"/>
                  </a:lnTo>
                  <a:lnTo>
                    <a:pt x="148602" y="1298816"/>
                  </a:lnTo>
                  <a:lnTo>
                    <a:pt x="147891" y="1297584"/>
                  </a:lnTo>
                  <a:lnTo>
                    <a:pt x="146939" y="1296123"/>
                  </a:lnTo>
                  <a:lnTo>
                    <a:pt x="145605" y="1294942"/>
                  </a:lnTo>
                  <a:lnTo>
                    <a:pt x="141998" y="1293139"/>
                  </a:lnTo>
                  <a:lnTo>
                    <a:pt x="139992" y="1292682"/>
                  </a:lnTo>
                  <a:lnTo>
                    <a:pt x="132956" y="1292682"/>
                  </a:lnTo>
                  <a:lnTo>
                    <a:pt x="129159" y="1294968"/>
                  </a:lnTo>
                  <a:lnTo>
                    <a:pt x="126580" y="1299552"/>
                  </a:lnTo>
                  <a:lnTo>
                    <a:pt x="126580" y="1293622"/>
                  </a:lnTo>
                  <a:lnTo>
                    <a:pt x="121069" y="1293622"/>
                  </a:lnTo>
                  <a:lnTo>
                    <a:pt x="121069" y="1335303"/>
                  </a:lnTo>
                  <a:lnTo>
                    <a:pt x="127152" y="1335303"/>
                  </a:lnTo>
                  <a:lnTo>
                    <a:pt x="127190" y="1307084"/>
                  </a:lnTo>
                  <a:lnTo>
                    <a:pt x="128104" y="1303578"/>
                  </a:lnTo>
                  <a:lnTo>
                    <a:pt x="129908" y="1301673"/>
                  </a:lnTo>
                  <a:lnTo>
                    <a:pt x="131813" y="1299768"/>
                  </a:lnTo>
                  <a:lnTo>
                    <a:pt x="132295" y="1299552"/>
                  </a:lnTo>
                  <a:lnTo>
                    <a:pt x="133997" y="1298816"/>
                  </a:lnTo>
                  <a:lnTo>
                    <a:pt x="138188" y="1298816"/>
                  </a:lnTo>
                  <a:lnTo>
                    <a:pt x="143992" y="1335303"/>
                  </a:lnTo>
                  <a:lnTo>
                    <a:pt x="150075" y="1335303"/>
                  </a:lnTo>
                  <a:close/>
                </a:path>
                <a:path w="644525" h="1351279">
                  <a:moveTo>
                    <a:pt x="151117" y="45389"/>
                  </a:moveTo>
                  <a:lnTo>
                    <a:pt x="150266" y="40271"/>
                  </a:lnTo>
                  <a:lnTo>
                    <a:pt x="148551" y="35598"/>
                  </a:lnTo>
                  <a:lnTo>
                    <a:pt x="146939" y="30924"/>
                  </a:lnTo>
                  <a:lnTo>
                    <a:pt x="145364" y="28587"/>
                  </a:lnTo>
                  <a:lnTo>
                    <a:pt x="144462" y="27254"/>
                  </a:lnTo>
                  <a:lnTo>
                    <a:pt x="142367" y="25603"/>
                  </a:lnTo>
                  <a:lnTo>
                    <a:pt x="142367" y="43497"/>
                  </a:lnTo>
                  <a:lnTo>
                    <a:pt x="142367" y="58750"/>
                  </a:lnTo>
                  <a:lnTo>
                    <a:pt x="141046" y="64528"/>
                  </a:lnTo>
                  <a:lnTo>
                    <a:pt x="138303" y="68427"/>
                  </a:lnTo>
                  <a:lnTo>
                    <a:pt x="135712" y="71983"/>
                  </a:lnTo>
                  <a:lnTo>
                    <a:pt x="132486" y="73875"/>
                  </a:lnTo>
                  <a:lnTo>
                    <a:pt x="125069" y="73875"/>
                  </a:lnTo>
                  <a:lnTo>
                    <a:pt x="121831" y="72097"/>
                  </a:lnTo>
                  <a:lnTo>
                    <a:pt x="119176" y="68313"/>
                  </a:lnTo>
                  <a:lnTo>
                    <a:pt x="116700" y="64871"/>
                  </a:lnTo>
                  <a:lnTo>
                    <a:pt x="115366" y="59309"/>
                  </a:lnTo>
                  <a:lnTo>
                    <a:pt x="115366" y="44284"/>
                  </a:lnTo>
                  <a:lnTo>
                    <a:pt x="116700" y="38493"/>
                  </a:lnTo>
                  <a:lnTo>
                    <a:pt x="119545" y="34607"/>
                  </a:lnTo>
                  <a:lnTo>
                    <a:pt x="122301" y="30594"/>
                  </a:lnTo>
                  <a:lnTo>
                    <a:pt x="123520" y="29819"/>
                  </a:lnTo>
                  <a:lnTo>
                    <a:pt x="125450" y="28587"/>
                  </a:lnTo>
                  <a:lnTo>
                    <a:pt x="132765" y="28587"/>
                  </a:lnTo>
                  <a:lnTo>
                    <a:pt x="135902" y="30480"/>
                  </a:lnTo>
                  <a:lnTo>
                    <a:pt x="141135" y="37934"/>
                  </a:lnTo>
                  <a:lnTo>
                    <a:pt x="142367" y="43497"/>
                  </a:lnTo>
                  <a:lnTo>
                    <a:pt x="142367" y="25603"/>
                  </a:lnTo>
                  <a:lnTo>
                    <a:pt x="141236" y="24701"/>
                  </a:lnTo>
                  <a:lnTo>
                    <a:pt x="137896" y="22136"/>
                  </a:lnTo>
                  <a:lnTo>
                    <a:pt x="134188" y="20916"/>
                  </a:lnTo>
                  <a:lnTo>
                    <a:pt x="126580" y="20916"/>
                  </a:lnTo>
                  <a:lnTo>
                    <a:pt x="123825" y="21577"/>
                  </a:lnTo>
                  <a:lnTo>
                    <a:pt x="121539" y="23139"/>
                  </a:lnTo>
                  <a:lnTo>
                    <a:pt x="119265" y="24587"/>
                  </a:lnTo>
                  <a:lnTo>
                    <a:pt x="117259" y="26809"/>
                  </a:lnTo>
                  <a:lnTo>
                    <a:pt x="115366" y="29819"/>
                  </a:lnTo>
                  <a:lnTo>
                    <a:pt x="115366" y="22250"/>
                  </a:lnTo>
                  <a:lnTo>
                    <a:pt x="107657" y="22250"/>
                  </a:lnTo>
                  <a:lnTo>
                    <a:pt x="107657" y="103136"/>
                  </a:lnTo>
                  <a:lnTo>
                    <a:pt x="116128" y="103136"/>
                  </a:lnTo>
                  <a:lnTo>
                    <a:pt x="116128" y="74663"/>
                  </a:lnTo>
                  <a:lnTo>
                    <a:pt x="117551" y="76771"/>
                  </a:lnTo>
                  <a:lnTo>
                    <a:pt x="119456" y="78549"/>
                  </a:lnTo>
                  <a:lnTo>
                    <a:pt x="121640" y="79883"/>
                  </a:lnTo>
                  <a:lnTo>
                    <a:pt x="123926" y="81330"/>
                  </a:lnTo>
                  <a:lnTo>
                    <a:pt x="126492" y="82003"/>
                  </a:lnTo>
                  <a:lnTo>
                    <a:pt x="133146" y="82003"/>
                  </a:lnTo>
                  <a:lnTo>
                    <a:pt x="136855" y="80772"/>
                  </a:lnTo>
                  <a:lnTo>
                    <a:pt x="140284" y="78219"/>
                  </a:lnTo>
                  <a:lnTo>
                    <a:pt x="143802" y="75653"/>
                  </a:lnTo>
                  <a:lnTo>
                    <a:pt x="144526" y="74663"/>
                  </a:lnTo>
                  <a:lnTo>
                    <a:pt x="145084" y="73875"/>
                  </a:lnTo>
                  <a:lnTo>
                    <a:pt x="146456" y="71983"/>
                  </a:lnTo>
                  <a:lnTo>
                    <a:pt x="148361" y="67208"/>
                  </a:lnTo>
                  <a:lnTo>
                    <a:pt x="150164" y="62420"/>
                  </a:lnTo>
                  <a:lnTo>
                    <a:pt x="151117" y="56972"/>
                  </a:lnTo>
                  <a:lnTo>
                    <a:pt x="151117" y="45389"/>
                  </a:lnTo>
                  <a:close/>
                </a:path>
                <a:path w="644525" h="1351279">
                  <a:moveTo>
                    <a:pt x="179743" y="1294955"/>
                  </a:moveTo>
                  <a:lnTo>
                    <a:pt x="177660" y="1293444"/>
                  </a:lnTo>
                  <a:lnTo>
                    <a:pt x="175564" y="1292682"/>
                  </a:lnTo>
                  <a:lnTo>
                    <a:pt x="172135" y="1292682"/>
                  </a:lnTo>
                  <a:lnTo>
                    <a:pt x="170815" y="1293164"/>
                  </a:lnTo>
                  <a:lnTo>
                    <a:pt x="168529" y="1295044"/>
                  </a:lnTo>
                  <a:lnTo>
                    <a:pt x="167195" y="1296987"/>
                  </a:lnTo>
                  <a:lnTo>
                    <a:pt x="165862" y="1299946"/>
                  </a:lnTo>
                  <a:lnTo>
                    <a:pt x="165862" y="1293622"/>
                  </a:lnTo>
                  <a:lnTo>
                    <a:pt x="160350" y="1293622"/>
                  </a:lnTo>
                  <a:lnTo>
                    <a:pt x="160350" y="1335303"/>
                  </a:lnTo>
                  <a:lnTo>
                    <a:pt x="166433" y="1335303"/>
                  </a:lnTo>
                  <a:lnTo>
                    <a:pt x="166433" y="1310500"/>
                  </a:lnTo>
                  <a:lnTo>
                    <a:pt x="166725" y="1307757"/>
                  </a:lnTo>
                  <a:lnTo>
                    <a:pt x="167474" y="1305242"/>
                  </a:lnTo>
                  <a:lnTo>
                    <a:pt x="167855" y="1303591"/>
                  </a:lnTo>
                  <a:lnTo>
                    <a:pt x="168617" y="1302308"/>
                  </a:lnTo>
                  <a:lnTo>
                    <a:pt x="170713" y="1300441"/>
                  </a:lnTo>
                  <a:lnTo>
                    <a:pt x="171945" y="1299984"/>
                  </a:lnTo>
                  <a:lnTo>
                    <a:pt x="174713" y="1299984"/>
                  </a:lnTo>
                  <a:lnTo>
                    <a:pt x="176225" y="1300492"/>
                  </a:lnTo>
                  <a:lnTo>
                    <a:pt x="177660" y="1301508"/>
                  </a:lnTo>
                  <a:lnTo>
                    <a:pt x="178142" y="1299984"/>
                  </a:lnTo>
                  <a:lnTo>
                    <a:pt x="179743" y="1294955"/>
                  </a:lnTo>
                  <a:close/>
                </a:path>
                <a:path w="644525" h="1351279">
                  <a:moveTo>
                    <a:pt x="203238" y="22250"/>
                  </a:moveTo>
                  <a:lnTo>
                    <a:pt x="194779" y="22250"/>
                  </a:lnTo>
                  <a:lnTo>
                    <a:pt x="194779" y="58521"/>
                  </a:lnTo>
                  <a:lnTo>
                    <a:pt x="194297" y="62306"/>
                  </a:lnTo>
                  <a:lnTo>
                    <a:pt x="184023" y="73431"/>
                  </a:lnTo>
                  <a:lnTo>
                    <a:pt x="178993" y="73431"/>
                  </a:lnTo>
                  <a:lnTo>
                    <a:pt x="176796" y="72771"/>
                  </a:lnTo>
                  <a:lnTo>
                    <a:pt x="175082" y="71208"/>
                  </a:lnTo>
                  <a:lnTo>
                    <a:pt x="173380" y="69761"/>
                  </a:lnTo>
                  <a:lnTo>
                    <a:pt x="172237" y="67754"/>
                  </a:lnTo>
                  <a:lnTo>
                    <a:pt x="171640" y="64973"/>
                  </a:lnTo>
                  <a:lnTo>
                    <a:pt x="171373" y="63309"/>
                  </a:lnTo>
                  <a:lnTo>
                    <a:pt x="171183" y="59855"/>
                  </a:lnTo>
                  <a:lnTo>
                    <a:pt x="171183" y="22250"/>
                  </a:lnTo>
                  <a:lnTo>
                    <a:pt x="162725" y="22250"/>
                  </a:lnTo>
                  <a:lnTo>
                    <a:pt x="162763" y="63309"/>
                  </a:lnTo>
                  <a:lnTo>
                    <a:pt x="171564" y="79997"/>
                  </a:lnTo>
                  <a:lnTo>
                    <a:pt x="174040" y="81330"/>
                  </a:lnTo>
                  <a:lnTo>
                    <a:pt x="176796" y="82003"/>
                  </a:lnTo>
                  <a:lnTo>
                    <a:pt x="186499" y="82003"/>
                  </a:lnTo>
                  <a:lnTo>
                    <a:pt x="191731" y="78663"/>
                  </a:lnTo>
                  <a:lnTo>
                    <a:pt x="194843" y="73431"/>
                  </a:lnTo>
                  <a:lnTo>
                    <a:pt x="195630" y="72097"/>
                  </a:lnTo>
                  <a:lnTo>
                    <a:pt x="195630" y="80670"/>
                  </a:lnTo>
                  <a:lnTo>
                    <a:pt x="203238" y="80670"/>
                  </a:lnTo>
                  <a:lnTo>
                    <a:pt x="203238" y="72097"/>
                  </a:lnTo>
                  <a:lnTo>
                    <a:pt x="203238" y="22250"/>
                  </a:lnTo>
                  <a:close/>
                </a:path>
                <a:path w="644525" h="1351279">
                  <a:moveTo>
                    <a:pt x="218452" y="1346174"/>
                  </a:moveTo>
                  <a:lnTo>
                    <a:pt x="178422" y="1346174"/>
                  </a:lnTo>
                  <a:lnTo>
                    <a:pt x="178422" y="1351280"/>
                  </a:lnTo>
                  <a:lnTo>
                    <a:pt x="218452" y="1351280"/>
                  </a:lnTo>
                  <a:lnTo>
                    <a:pt x="218452" y="1346174"/>
                  </a:lnTo>
                  <a:close/>
                </a:path>
                <a:path w="644525" h="1351279">
                  <a:moveTo>
                    <a:pt x="237858" y="80556"/>
                  </a:moveTo>
                  <a:lnTo>
                    <a:pt x="236677" y="72212"/>
                  </a:lnTo>
                  <a:lnTo>
                    <a:pt x="236626" y="71767"/>
                  </a:lnTo>
                  <a:lnTo>
                    <a:pt x="235102" y="72097"/>
                  </a:lnTo>
                  <a:lnTo>
                    <a:pt x="233857" y="72212"/>
                  </a:lnTo>
                  <a:lnTo>
                    <a:pt x="231584" y="72212"/>
                  </a:lnTo>
                  <a:lnTo>
                    <a:pt x="228066" y="66979"/>
                  </a:lnTo>
                  <a:lnTo>
                    <a:pt x="228066" y="29933"/>
                  </a:lnTo>
                  <a:lnTo>
                    <a:pt x="236626" y="29933"/>
                  </a:lnTo>
                  <a:lnTo>
                    <a:pt x="236626" y="22250"/>
                  </a:lnTo>
                  <a:lnTo>
                    <a:pt x="228066" y="22250"/>
                  </a:lnTo>
                  <a:lnTo>
                    <a:pt x="228066" y="1778"/>
                  </a:lnTo>
                  <a:lnTo>
                    <a:pt x="219697" y="7670"/>
                  </a:lnTo>
                  <a:lnTo>
                    <a:pt x="219697" y="22250"/>
                  </a:lnTo>
                  <a:lnTo>
                    <a:pt x="213410" y="22250"/>
                  </a:lnTo>
                  <a:lnTo>
                    <a:pt x="213410" y="29933"/>
                  </a:lnTo>
                  <a:lnTo>
                    <a:pt x="219697" y="29933"/>
                  </a:lnTo>
                  <a:lnTo>
                    <a:pt x="219748" y="70319"/>
                  </a:lnTo>
                  <a:lnTo>
                    <a:pt x="219976" y="73431"/>
                  </a:lnTo>
                  <a:lnTo>
                    <a:pt x="220738" y="75209"/>
                  </a:lnTo>
                  <a:lnTo>
                    <a:pt x="221399" y="77101"/>
                  </a:lnTo>
                  <a:lnTo>
                    <a:pt x="222542" y="78663"/>
                  </a:lnTo>
                  <a:lnTo>
                    <a:pt x="225971" y="80886"/>
                  </a:lnTo>
                  <a:lnTo>
                    <a:pt x="228346" y="81445"/>
                  </a:lnTo>
                  <a:lnTo>
                    <a:pt x="233286" y="81445"/>
                  </a:lnTo>
                  <a:lnTo>
                    <a:pt x="235483" y="81114"/>
                  </a:lnTo>
                  <a:lnTo>
                    <a:pt x="237858" y="80556"/>
                  </a:lnTo>
                  <a:close/>
                </a:path>
                <a:path w="644525" h="1351279">
                  <a:moveTo>
                    <a:pt x="252412" y="1304810"/>
                  </a:moveTo>
                  <a:lnTo>
                    <a:pt x="251929" y="1301699"/>
                  </a:lnTo>
                  <a:lnTo>
                    <a:pt x="250990" y="1299311"/>
                  </a:lnTo>
                  <a:lnTo>
                    <a:pt x="250799" y="1298765"/>
                  </a:lnTo>
                  <a:lnTo>
                    <a:pt x="250672" y="1298409"/>
                  </a:lnTo>
                  <a:lnTo>
                    <a:pt x="250317" y="1297406"/>
                  </a:lnTo>
                  <a:lnTo>
                    <a:pt x="248894" y="1295730"/>
                  </a:lnTo>
                  <a:lnTo>
                    <a:pt x="246888" y="1294511"/>
                  </a:lnTo>
                  <a:lnTo>
                    <a:pt x="244995" y="1293291"/>
                  </a:lnTo>
                  <a:lnTo>
                    <a:pt x="242709" y="1292682"/>
                  </a:lnTo>
                  <a:lnTo>
                    <a:pt x="235762" y="1292682"/>
                  </a:lnTo>
                  <a:lnTo>
                    <a:pt x="232244" y="1294599"/>
                  </a:lnTo>
                  <a:lnTo>
                    <a:pt x="229387" y="1298409"/>
                  </a:lnTo>
                  <a:lnTo>
                    <a:pt x="229387" y="1277772"/>
                  </a:lnTo>
                  <a:lnTo>
                    <a:pt x="223304" y="1277772"/>
                  </a:lnTo>
                  <a:lnTo>
                    <a:pt x="223304" y="1335303"/>
                  </a:lnTo>
                  <a:lnTo>
                    <a:pt x="229387" y="1335303"/>
                  </a:lnTo>
                  <a:lnTo>
                    <a:pt x="229387" y="1309243"/>
                  </a:lnTo>
                  <a:lnTo>
                    <a:pt x="229768" y="1306664"/>
                  </a:lnTo>
                  <a:lnTo>
                    <a:pt x="231101" y="1302956"/>
                  </a:lnTo>
                  <a:lnTo>
                    <a:pt x="232156" y="1301483"/>
                  </a:lnTo>
                  <a:lnTo>
                    <a:pt x="235381" y="1299311"/>
                  </a:lnTo>
                  <a:lnTo>
                    <a:pt x="236994" y="1298765"/>
                  </a:lnTo>
                  <a:lnTo>
                    <a:pt x="241185" y="1298765"/>
                  </a:lnTo>
                  <a:lnTo>
                    <a:pt x="243090" y="1299565"/>
                  </a:lnTo>
                  <a:lnTo>
                    <a:pt x="244322" y="1301178"/>
                  </a:lnTo>
                  <a:lnTo>
                    <a:pt x="245656" y="1302791"/>
                  </a:lnTo>
                  <a:lnTo>
                    <a:pt x="246316" y="1305369"/>
                  </a:lnTo>
                  <a:lnTo>
                    <a:pt x="246316" y="1335303"/>
                  </a:lnTo>
                  <a:lnTo>
                    <a:pt x="252412" y="1335303"/>
                  </a:lnTo>
                  <a:lnTo>
                    <a:pt x="252412" y="1304810"/>
                  </a:lnTo>
                  <a:close/>
                </a:path>
                <a:path w="644525" h="1351279">
                  <a:moveTo>
                    <a:pt x="288836" y="80670"/>
                  </a:moveTo>
                  <a:lnTo>
                    <a:pt x="287782" y="78435"/>
                  </a:lnTo>
                  <a:lnTo>
                    <a:pt x="287020" y="76098"/>
                  </a:lnTo>
                  <a:lnTo>
                    <a:pt x="286702" y="73431"/>
                  </a:lnTo>
                  <a:lnTo>
                    <a:pt x="286448" y="71767"/>
                  </a:lnTo>
                  <a:lnTo>
                    <a:pt x="286321" y="70091"/>
                  </a:lnTo>
                  <a:lnTo>
                    <a:pt x="286245" y="67652"/>
                  </a:lnTo>
                  <a:lnTo>
                    <a:pt x="286169" y="51295"/>
                  </a:lnTo>
                  <a:lnTo>
                    <a:pt x="286067" y="36944"/>
                  </a:lnTo>
                  <a:lnTo>
                    <a:pt x="285978" y="35496"/>
                  </a:lnTo>
                  <a:lnTo>
                    <a:pt x="285216" y="31153"/>
                  </a:lnTo>
                  <a:lnTo>
                    <a:pt x="284441" y="29032"/>
                  </a:lnTo>
                  <a:lnTo>
                    <a:pt x="284365" y="28816"/>
                  </a:lnTo>
                  <a:lnTo>
                    <a:pt x="281889" y="25260"/>
                  </a:lnTo>
                  <a:lnTo>
                    <a:pt x="279895" y="23812"/>
                  </a:lnTo>
                  <a:lnTo>
                    <a:pt x="277228" y="22694"/>
                  </a:lnTo>
                  <a:lnTo>
                    <a:pt x="274561" y="21475"/>
                  </a:lnTo>
                  <a:lnTo>
                    <a:pt x="271043" y="20916"/>
                  </a:lnTo>
                  <a:lnTo>
                    <a:pt x="262483" y="20916"/>
                  </a:lnTo>
                  <a:lnTo>
                    <a:pt x="248031" y="28816"/>
                  </a:lnTo>
                  <a:lnTo>
                    <a:pt x="246227" y="31369"/>
                  </a:lnTo>
                  <a:lnTo>
                    <a:pt x="244983" y="34709"/>
                  </a:lnTo>
                  <a:lnTo>
                    <a:pt x="244233" y="38938"/>
                  </a:lnTo>
                  <a:lnTo>
                    <a:pt x="252603" y="40170"/>
                  </a:lnTo>
                  <a:lnTo>
                    <a:pt x="253453" y="36042"/>
                  </a:lnTo>
                  <a:lnTo>
                    <a:pt x="254876" y="33159"/>
                  </a:lnTo>
                  <a:lnTo>
                    <a:pt x="256781" y="31483"/>
                  </a:lnTo>
                  <a:lnTo>
                    <a:pt x="258686" y="29933"/>
                  </a:lnTo>
                  <a:lnTo>
                    <a:pt x="261632" y="29032"/>
                  </a:lnTo>
                  <a:lnTo>
                    <a:pt x="269900" y="29032"/>
                  </a:lnTo>
                  <a:lnTo>
                    <a:pt x="273050" y="30149"/>
                  </a:lnTo>
                  <a:lnTo>
                    <a:pt x="275234" y="32486"/>
                  </a:lnTo>
                  <a:lnTo>
                    <a:pt x="276847" y="34048"/>
                  </a:lnTo>
                  <a:lnTo>
                    <a:pt x="277609" y="36944"/>
                  </a:lnTo>
                  <a:lnTo>
                    <a:pt x="277609" y="43611"/>
                  </a:lnTo>
                  <a:lnTo>
                    <a:pt x="277609" y="51295"/>
                  </a:lnTo>
                  <a:lnTo>
                    <a:pt x="265150" y="74218"/>
                  </a:lnTo>
                  <a:lnTo>
                    <a:pt x="258584" y="74218"/>
                  </a:lnTo>
                  <a:lnTo>
                    <a:pt x="251841" y="63309"/>
                  </a:lnTo>
                  <a:lnTo>
                    <a:pt x="252222" y="61747"/>
                  </a:lnTo>
                  <a:lnTo>
                    <a:pt x="253072" y="60299"/>
                  </a:lnTo>
                  <a:lnTo>
                    <a:pt x="253834" y="58851"/>
                  </a:lnTo>
                  <a:lnTo>
                    <a:pt x="254876" y="57746"/>
                  </a:lnTo>
                  <a:lnTo>
                    <a:pt x="256400" y="57073"/>
                  </a:lnTo>
                  <a:lnTo>
                    <a:pt x="257822" y="56299"/>
                  </a:lnTo>
                  <a:lnTo>
                    <a:pt x="260299" y="55626"/>
                  </a:lnTo>
                  <a:lnTo>
                    <a:pt x="269900" y="54076"/>
                  </a:lnTo>
                  <a:lnTo>
                    <a:pt x="274561" y="52844"/>
                  </a:lnTo>
                  <a:lnTo>
                    <a:pt x="277609" y="51295"/>
                  </a:lnTo>
                  <a:lnTo>
                    <a:pt x="277609" y="43611"/>
                  </a:lnTo>
                  <a:lnTo>
                    <a:pt x="274370" y="44843"/>
                  </a:lnTo>
                  <a:lnTo>
                    <a:pt x="269341" y="46062"/>
                  </a:lnTo>
                  <a:lnTo>
                    <a:pt x="262483" y="46951"/>
                  </a:lnTo>
                  <a:lnTo>
                    <a:pt x="256590" y="47955"/>
                  </a:lnTo>
                  <a:lnTo>
                    <a:pt x="254977" y="48514"/>
                  </a:lnTo>
                  <a:lnTo>
                    <a:pt x="252691" y="49174"/>
                  </a:lnTo>
                  <a:lnTo>
                    <a:pt x="250698" y="50292"/>
                  </a:lnTo>
                  <a:lnTo>
                    <a:pt x="247078" y="53187"/>
                  </a:lnTo>
                  <a:lnTo>
                    <a:pt x="245554" y="55079"/>
                  </a:lnTo>
                  <a:lnTo>
                    <a:pt x="244513" y="57416"/>
                  </a:lnTo>
                  <a:lnTo>
                    <a:pt x="243370" y="59753"/>
                  </a:lnTo>
                  <a:lnTo>
                    <a:pt x="242798" y="62420"/>
                  </a:lnTo>
                  <a:lnTo>
                    <a:pt x="242798" y="70091"/>
                  </a:lnTo>
                  <a:lnTo>
                    <a:pt x="244322" y="74218"/>
                  </a:lnTo>
                  <a:lnTo>
                    <a:pt x="250215" y="80441"/>
                  </a:lnTo>
                  <a:lnTo>
                    <a:pt x="254406" y="82003"/>
                  </a:lnTo>
                  <a:lnTo>
                    <a:pt x="263245" y="82003"/>
                  </a:lnTo>
                  <a:lnTo>
                    <a:pt x="278269" y="73431"/>
                  </a:lnTo>
                  <a:lnTo>
                    <a:pt x="278549" y="76098"/>
                  </a:lnTo>
                  <a:lnTo>
                    <a:pt x="279082" y="78435"/>
                  </a:lnTo>
                  <a:lnTo>
                    <a:pt x="279184" y="78778"/>
                  </a:lnTo>
                  <a:lnTo>
                    <a:pt x="279984" y="80670"/>
                  </a:lnTo>
                  <a:lnTo>
                    <a:pt x="288836" y="80670"/>
                  </a:lnTo>
                  <a:close/>
                </a:path>
                <a:path w="644525" h="1351279">
                  <a:moveTo>
                    <a:pt x="293585" y="1310830"/>
                  </a:moveTo>
                  <a:lnTo>
                    <a:pt x="293204" y="1307998"/>
                  </a:lnTo>
                  <a:lnTo>
                    <a:pt x="292341" y="1304963"/>
                  </a:lnTo>
                  <a:lnTo>
                    <a:pt x="291782" y="1302715"/>
                  </a:lnTo>
                  <a:lnTo>
                    <a:pt x="290728" y="1300454"/>
                  </a:lnTo>
                  <a:lnTo>
                    <a:pt x="289433" y="1298486"/>
                  </a:lnTo>
                  <a:lnTo>
                    <a:pt x="289306" y="1298295"/>
                  </a:lnTo>
                  <a:lnTo>
                    <a:pt x="288264" y="1296720"/>
                  </a:lnTo>
                  <a:lnTo>
                    <a:pt x="287401" y="1295958"/>
                  </a:lnTo>
                  <a:lnTo>
                    <a:pt x="287401" y="1308976"/>
                  </a:lnTo>
                  <a:lnTo>
                    <a:pt x="287401" y="1319745"/>
                  </a:lnTo>
                  <a:lnTo>
                    <a:pt x="286448" y="1323733"/>
                  </a:lnTo>
                  <a:lnTo>
                    <a:pt x="284391" y="1326502"/>
                  </a:lnTo>
                  <a:lnTo>
                    <a:pt x="282549" y="1329093"/>
                  </a:lnTo>
                  <a:lnTo>
                    <a:pt x="280276" y="1330439"/>
                  </a:lnTo>
                  <a:lnTo>
                    <a:pt x="274370" y="1330439"/>
                  </a:lnTo>
                  <a:lnTo>
                    <a:pt x="273888" y="1330083"/>
                  </a:lnTo>
                  <a:lnTo>
                    <a:pt x="271805" y="1328623"/>
                  </a:lnTo>
                  <a:lnTo>
                    <a:pt x="268770" y="1322755"/>
                  </a:lnTo>
                  <a:lnTo>
                    <a:pt x="268287" y="1319745"/>
                  </a:lnTo>
                  <a:lnTo>
                    <a:pt x="268224" y="1308976"/>
                  </a:lnTo>
                  <a:lnTo>
                    <a:pt x="269151" y="1305191"/>
                  </a:lnTo>
                  <a:lnTo>
                    <a:pt x="271145" y="1302385"/>
                  </a:lnTo>
                  <a:lnTo>
                    <a:pt x="273050" y="1299832"/>
                  </a:lnTo>
                  <a:lnTo>
                    <a:pt x="275323" y="1298486"/>
                  </a:lnTo>
                  <a:lnTo>
                    <a:pt x="280555" y="1298486"/>
                  </a:lnTo>
                  <a:lnTo>
                    <a:pt x="282740" y="1299794"/>
                  </a:lnTo>
                  <a:lnTo>
                    <a:pt x="284746" y="1302512"/>
                  </a:lnTo>
                  <a:lnTo>
                    <a:pt x="286448" y="1304963"/>
                  </a:lnTo>
                  <a:lnTo>
                    <a:pt x="287401" y="1308976"/>
                  </a:lnTo>
                  <a:lnTo>
                    <a:pt x="287401" y="1295958"/>
                  </a:lnTo>
                  <a:lnTo>
                    <a:pt x="286639" y="1295273"/>
                  </a:lnTo>
                  <a:lnTo>
                    <a:pt x="284645" y="1294244"/>
                  </a:lnTo>
                  <a:lnTo>
                    <a:pt x="282740" y="1293202"/>
                  </a:lnTo>
                  <a:lnTo>
                    <a:pt x="280657" y="1292682"/>
                  </a:lnTo>
                  <a:lnTo>
                    <a:pt x="274472" y="1292682"/>
                  </a:lnTo>
                  <a:lnTo>
                    <a:pt x="271233" y="1294561"/>
                  </a:lnTo>
                  <a:lnTo>
                    <a:pt x="268668" y="1298295"/>
                  </a:lnTo>
                  <a:lnTo>
                    <a:pt x="268668" y="1277772"/>
                  </a:lnTo>
                  <a:lnTo>
                    <a:pt x="262674" y="1277772"/>
                  </a:lnTo>
                  <a:lnTo>
                    <a:pt x="262674" y="1335303"/>
                  </a:lnTo>
                  <a:lnTo>
                    <a:pt x="268287" y="1335303"/>
                  </a:lnTo>
                  <a:lnTo>
                    <a:pt x="268287" y="1330083"/>
                  </a:lnTo>
                  <a:lnTo>
                    <a:pt x="270662" y="1334198"/>
                  </a:lnTo>
                  <a:lnTo>
                    <a:pt x="273989" y="1336243"/>
                  </a:lnTo>
                  <a:lnTo>
                    <a:pt x="282359" y="1336243"/>
                  </a:lnTo>
                  <a:lnTo>
                    <a:pt x="285978" y="1334300"/>
                  </a:lnTo>
                  <a:lnTo>
                    <a:pt x="289001" y="1330439"/>
                  </a:lnTo>
                  <a:lnTo>
                    <a:pt x="292061" y="1326502"/>
                  </a:lnTo>
                  <a:lnTo>
                    <a:pt x="293585" y="1320977"/>
                  </a:lnTo>
                  <a:lnTo>
                    <a:pt x="293585" y="1310830"/>
                  </a:lnTo>
                  <a:close/>
                </a:path>
                <a:path w="644525" h="1351279">
                  <a:moveTo>
                    <a:pt x="320598" y="80556"/>
                  </a:moveTo>
                  <a:lnTo>
                    <a:pt x="319417" y="72212"/>
                  </a:lnTo>
                  <a:lnTo>
                    <a:pt x="319354" y="71767"/>
                  </a:lnTo>
                  <a:lnTo>
                    <a:pt x="317842" y="72097"/>
                  </a:lnTo>
                  <a:lnTo>
                    <a:pt x="316598" y="72212"/>
                  </a:lnTo>
                  <a:lnTo>
                    <a:pt x="314413" y="72212"/>
                  </a:lnTo>
                  <a:lnTo>
                    <a:pt x="313461" y="71983"/>
                  </a:lnTo>
                  <a:lnTo>
                    <a:pt x="310896" y="29933"/>
                  </a:lnTo>
                  <a:lnTo>
                    <a:pt x="319354" y="29933"/>
                  </a:lnTo>
                  <a:lnTo>
                    <a:pt x="319354" y="22250"/>
                  </a:lnTo>
                  <a:lnTo>
                    <a:pt x="310896" y="22250"/>
                  </a:lnTo>
                  <a:lnTo>
                    <a:pt x="310896" y="1778"/>
                  </a:lnTo>
                  <a:lnTo>
                    <a:pt x="302437" y="7670"/>
                  </a:lnTo>
                  <a:lnTo>
                    <a:pt x="302437" y="22250"/>
                  </a:lnTo>
                  <a:lnTo>
                    <a:pt x="296252" y="22250"/>
                  </a:lnTo>
                  <a:lnTo>
                    <a:pt x="296252" y="29933"/>
                  </a:lnTo>
                  <a:lnTo>
                    <a:pt x="302437" y="29933"/>
                  </a:lnTo>
                  <a:lnTo>
                    <a:pt x="302514" y="70319"/>
                  </a:lnTo>
                  <a:lnTo>
                    <a:pt x="302806" y="73431"/>
                  </a:lnTo>
                  <a:lnTo>
                    <a:pt x="303479" y="75209"/>
                  </a:lnTo>
                  <a:lnTo>
                    <a:pt x="304139" y="77101"/>
                  </a:lnTo>
                  <a:lnTo>
                    <a:pt x="305384" y="78663"/>
                  </a:lnTo>
                  <a:lnTo>
                    <a:pt x="307086" y="79781"/>
                  </a:lnTo>
                  <a:lnTo>
                    <a:pt x="308711" y="80886"/>
                  </a:lnTo>
                  <a:lnTo>
                    <a:pt x="311175" y="81445"/>
                  </a:lnTo>
                  <a:lnTo>
                    <a:pt x="316128" y="81445"/>
                  </a:lnTo>
                  <a:lnTo>
                    <a:pt x="318223" y="81114"/>
                  </a:lnTo>
                  <a:lnTo>
                    <a:pt x="320598" y="80556"/>
                  </a:lnTo>
                  <a:close/>
                </a:path>
                <a:path w="644525" h="1351279">
                  <a:moveTo>
                    <a:pt x="332765" y="1335303"/>
                  </a:moveTo>
                  <a:lnTo>
                    <a:pt x="330873" y="1314386"/>
                  </a:lnTo>
                  <a:lnTo>
                    <a:pt x="330771" y="1303108"/>
                  </a:lnTo>
                  <a:lnTo>
                    <a:pt x="328676" y="1297101"/>
                  </a:lnTo>
                  <a:lnTo>
                    <a:pt x="327825" y="1295831"/>
                  </a:lnTo>
                  <a:lnTo>
                    <a:pt x="326402" y="1294777"/>
                  </a:lnTo>
                  <a:lnTo>
                    <a:pt x="322592" y="1293101"/>
                  </a:lnTo>
                  <a:lnTo>
                    <a:pt x="320116" y="1292682"/>
                  </a:lnTo>
                  <a:lnTo>
                    <a:pt x="314032" y="1292682"/>
                  </a:lnTo>
                  <a:lnTo>
                    <a:pt x="301002" y="1305521"/>
                  </a:lnTo>
                  <a:lnTo>
                    <a:pt x="306895" y="1306449"/>
                  </a:lnTo>
                  <a:lnTo>
                    <a:pt x="307568" y="1303502"/>
                  </a:lnTo>
                  <a:lnTo>
                    <a:pt x="308610" y="1301445"/>
                  </a:lnTo>
                  <a:lnTo>
                    <a:pt x="311277" y="1299108"/>
                  </a:lnTo>
                  <a:lnTo>
                    <a:pt x="313372" y="1298536"/>
                  </a:lnTo>
                  <a:lnTo>
                    <a:pt x="319265" y="1298536"/>
                  </a:lnTo>
                  <a:lnTo>
                    <a:pt x="321551" y="1299337"/>
                  </a:lnTo>
                  <a:lnTo>
                    <a:pt x="324205" y="1302105"/>
                  </a:lnTo>
                  <a:lnTo>
                    <a:pt x="324777" y="1304124"/>
                  </a:lnTo>
                  <a:lnTo>
                    <a:pt x="324777" y="1308862"/>
                  </a:lnTo>
                  <a:lnTo>
                    <a:pt x="324777" y="1314386"/>
                  </a:lnTo>
                  <a:lnTo>
                    <a:pt x="315937" y="1330706"/>
                  </a:lnTo>
                  <a:lnTo>
                    <a:pt x="311277" y="1330706"/>
                  </a:lnTo>
                  <a:lnTo>
                    <a:pt x="309473" y="1330083"/>
                  </a:lnTo>
                  <a:lnTo>
                    <a:pt x="308229" y="1328826"/>
                  </a:lnTo>
                  <a:lnTo>
                    <a:pt x="307086" y="1327569"/>
                  </a:lnTo>
                  <a:lnTo>
                    <a:pt x="306463" y="1326108"/>
                  </a:lnTo>
                  <a:lnTo>
                    <a:pt x="306578" y="1322273"/>
                  </a:lnTo>
                  <a:lnTo>
                    <a:pt x="319265" y="1316329"/>
                  </a:lnTo>
                  <a:lnTo>
                    <a:pt x="322592" y="1315440"/>
                  </a:lnTo>
                  <a:lnTo>
                    <a:pt x="324777" y="1314386"/>
                  </a:lnTo>
                  <a:lnTo>
                    <a:pt x="324777" y="1308862"/>
                  </a:lnTo>
                  <a:lnTo>
                    <a:pt x="322503" y="1309789"/>
                  </a:lnTo>
                  <a:lnTo>
                    <a:pt x="318884" y="1310601"/>
                  </a:lnTo>
                  <a:lnTo>
                    <a:pt x="304330" y="1314665"/>
                  </a:lnTo>
                  <a:lnTo>
                    <a:pt x="302996" y="1315681"/>
                  </a:lnTo>
                  <a:lnTo>
                    <a:pt x="301955" y="1317040"/>
                  </a:lnTo>
                  <a:lnTo>
                    <a:pt x="300431" y="1320406"/>
                  </a:lnTo>
                  <a:lnTo>
                    <a:pt x="299961" y="1322273"/>
                  </a:lnTo>
                  <a:lnTo>
                    <a:pt x="299961" y="1327797"/>
                  </a:lnTo>
                  <a:lnTo>
                    <a:pt x="301002" y="1330655"/>
                  </a:lnTo>
                  <a:lnTo>
                    <a:pt x="303187" y="1332890"/>
                  </a:lnTo>
                  <a:lnTo>
                    <a:pt x="305282" y="1335125"/>
                  </a:lnTo>
                  <a:lnTo>
                    <a:pt x="308229" y="1336243"/>
                  </a:lnTo>
                  <a:lnTo>
                    <a:pt x="314515" y="1336243"/>
                  </a:lnTo>
                  <a:lnTo>
                    <a:pt x="316788" y="1335786"/>
                  </a:lnTo>
                  <a:lnTo>
                    <a:pt x="318795" y="1334871"/>
                  </a:lnTo>
                  <a:lnTo>
                    <a:pt x="320878" y="1333957"/>
                  </a:lnTo>
                  <a:lnTo>
                    <a:pt x="323075" y="1332395"/>
                  </a:lnTo>
                  <a:lnTo>
                    <a:pt x="324726" y="1330706"/>
                  </a:lnTo>
                  <a:lnTo>
                    <a:pt x="325259" y="1330159"/>
                  </a:lnTo>
                  <a:lnTo>
                    <a:pt x="325437" y="1332039"/>
                  </a:lnTo>
                  <a:lnTo>
                    <a:pt x="325793" y="1333703"/>
                  </a:lnTo>
                  <a:lnTo>
                    <a:pt x="325882" y="1333957"/>
                  </a:lnTo>
                  <a:lnTo>
                    <a:pt x="326491" y="1335303"/>
                  </a:lnTo>
                  <a:lnTo>
                    <a:pt x="332765" y="1335303"/>
                  </a:lnTo>
                  <a:close/>
                </a:path>
                <a:path w="644525" h="1351279">
                  <a:moveTo>
                    <a:pt x="336956" y="22250"/>
                  </a:moveTo>
                  <a:lnTo>
                    <a:pt x="328485" y="22250"/>
                  </a:lnTo>
                  <a:lnTo>
                    <a:pt x="328485" y="80670"/>
                  </a:lnTo>
                  <a:lnTo>
                    <a:pt x="336956" y="80670"/>
                  </a:lnTo>
                  <a:lnTo>
                    <a:pt x="336956" y="22250"/>
                  </a:lnTo>
                  <a:close/>
                </a:path>
                <a:path w="644525" h="1351279">
                  <a:moveTo>
                    <a:pt x="336956" y="0"/>
                  </a:moveTo>
                  <a:lnTo>
                    <a:pt x="328485" y="0"/>
                  </a:lnTo>
                  <a:lnTo>
                    <a:pt x="328485" y="11341"/>
                  </a:lnTo>
                  <a:lnTo>
                    <a:pt x="336956" y="11341"/>
                  </a:lnTo>
                  <a:lnTo>
                    <a:pt x="336956" y="0"/>
                  </a:lnTo>
                  <a:close/>
                </a:path>
                <a:path w="644525" h="1351279">
                  <a:moveTo>
                    <a:pt x="362445" y="1277531"/>
                  </a:moveTo>
                  <a:lnTo>
                    <a:pt x="358546" y="1277531"/>
                  </a:lnTo>
                  <a:lnTo>
                    <a:pt x="357492" y="1280020"/>
                  </a:lnTo>
                  <a:lnTo>
                    <a:pt x="355688" y="1282585"/>
                  </a:lnTo>
                  <a:lnTo>
                    <a:pt x="353212" y="1285227"/>
                  </a:lnTo>
                  <a:lnTo>
                    <a:pt x="350647" y="1287868"/>
                  </a:lnTo>
                  <a:lnTo>
                    <a:pt x="347700" y="1290116"/>
                  </a:lnTo>
                  <a:lnTo>
                    <a:pt x="344487" y="1291907"/>
                  </a:lnTo>
                  <a:lnTo>
                    <a:pt x="344373" y="1298816"/>
                  </a:lnTo>
                  <a:lnTo>
                    <a:pt x="356450" y="1290281"/>
                  </a:lnTo>
                  <a:lnTo>
                    <a:pt x="356450" y="1335303"/>
                  </a:lnTo>
                  <a:lnTo>
                    <a:pt x="362445" y="1335303"/>
                  </a:lnTo>
                  <a:lnTo>
                    <a:pt x="362445" y="1290281"/>
                  </a:lnTo>
                  <a:lnTo>
                    <a:pt x="362445" y="1277531"/>
                  </a:lnTo>
                  <a:close/>
                </a:path>
                <a:path w="644525" h="1351279">
                  <a:moveTo>
                    <a:pt x="394208" y="41275"/>
                  </a:moveTo>
                  <a:lnTo>
                    <a:pt x="392023" y="34048"/>
                  </a:lnTo>
                  <a:lnTo>
                    <a:pt x="387832" y="29032"/>
                  </a:lnTo>
                  <a:lnTo>
                    <a:pt x="385546" y="26200"/>
                  </a:lnTo>
                  <a:lnTo>
                    <a:pt x="385546" y="43840"/>
                  </a:lnTo>
                  <a:lnTo>
                    <a:pt x="385495" y="58966"/>
                  </a:lnTo>
                  <a:lnTo>
                    <a:pt x="384124" y="64528"/>
                  </a:lnTo>
                  <a:lnTo>
                    <a:pt x="378510" y="71983"/>
                  </a:lnTo>
                  <a:lnTo>
                    <a:pt x="375094" y="73875"/>
                  </a:lnTo>
                  <a:lnTo>
                    <a:pt x="366623" y="73875"/>
                  </a:lnTo>
                  <a:lnTo>
                    <a:pt x="363105" y="71983"/>
                  </a:lnTo>
                  <a:lnTo>
                    <a:pt x="360248" y="68313"/>
                  </a:lnTo>
                  <a:lnTo>
                    <a:pt x="357492" y="64528"/>
                  </a:lnTo>
                  <a:lnTo>
                    <a:pt x="356069" y="58966"/>
                  </a:lnTo>
                  <a:lnTo>
                    <a:pt x="356095" y="43840"/>
                  </a:lnTo>
                  <a:lnTo>
                    <a:pt x="381266" y="34709"/>
                  </a:lnTo>
                  <a:lnTo>
                    <a:pt x="384124" y="38379"/>
                  </a:lnTo>
                  <a:lnTo>
                    <a:pt x="385546" y="43840"/>
                  </a:lnTo>
                  <a:lnTo>
                    <a:pt x="385546" y="26200"/>
                  </a:lnTo>
                  <a:lnTo>
                    <a:pt x="383362" y="23469"/>
                  </a:lnTo>
                  <a:lnTo>
                    <a:pt x="377748" y="20916"/>
                  </a:lnTo>
                  <a:lnTo>
                    <a:pt x="364629" y="20916"/>
                  </a:lnTo>
                  <a:lnTo>
                    <a:pt x="359397" y="23025"/>
                  </a:lnTo>
                  <a:lnTo>
                    <a:pt x="349986" y="32600"/>
                  </a:lnTo>
                  <a:lnTo>
                    <a:pt x="347421" y="40614"/>
                  </a:lnTo>
                  <a:lnTo>
                    <a:pt x="347421" y="61302"/>
                  </a:lnTo>
                  <a:lnTo>
                    <a:pt x="349605" y="68872"/>
                  </a:lnTo>
                  <a:lnTo>
                    <a:pt x="358165" y="79336"/>
                  </a:lnTo>
                  <a:lnTo>
                    <a:pt x="363867" y="82003"/>
                  </a:lnTo>
                  <a:lnTo>
                    <a:pt x="375183" y="82003"/>
                  </a:lnTo>
                  <a:lnTo>
                    <a:pt x="379183" y="80772"/>
                  </a:lnTo>
                  <a:lnTo>
                    <a:pt x="382892" y="78435"/>
                  </a:lnTo>
                  <a:lnTo>
                    <a:pt x="386600" y="75996"/>
                  </a:lnTo>
                  <a:lnTo>
                    <a:pt x="388404" y="73875"/>
                  </a:lnTo>
                  <a:lnTo>
                    <a:pt x="389445" y="72656"/>
                  </a:lnTo>
                  <a:lnTo>
                    <a:pt x="391401" y="68313"/>
                  </a:lnTo>
                  <a:lnTo>
                    <a:pt x="393255" y="64084"/>
                  </a:lnTo>
                  <a:lnTo>
                    <a:pt x="394081" y="58966"/>
                  </a:lnTo>
                  <a:lnTo>
                    <a:pt x="394208" y="41275"/>
                  </a:lnTo>
                  <a:close/>
                </a:path>
                <a:path w="644525" h="1351279">
                  <a:moveTo>
                    <a:pt x="409892" y="1320939"/>
                  </a:moveTo>
                  <a:lnTo>
                    <a:pt x="403999" y="1320038"/>
                  </a:lnTo>
                  <a:lnTo>
                    <a:pt x="403529" y="1323568"/>
                  </a:lnTo>
                  <a:lnTo>
                    <a:pt x="402577" y="1326184"/>
                  </a:lnTo>
                  <a:lnTo>
                    <a:pt x="399338" y="1329588"/>
                  </a:lnTo>
                  <a:lnTo>
                    <a:pt x="397433" y="1330439"/>
                  </a:lnTo>
                  <a:lnTo>
                    <a:pt x="392112" y="1330439"/>
                  </a:lnTo>
                  <a:lnTo>
                    <a:pt x="389636" y="1329169"/>
                  </a:lnTo>
                  <a:lnTo>
                    <a:pt x="386029" y="1324089"/>
                  </a:lnTo>
                  <a:lnTo>
                    <a:pt x="385076" y="1320038"/>
                  </a:lnTo>
                  <a:lnTo>
                    <a:pt x="385076" y="1308900"/>
                  </a:lnTo>
                  <a:lnTo>
                    <a:pt x="386029" y="1304874"/>
                  </a:lnTo>
                  <a:lnTo>
                    <a:pt x="389826" y="1299768"/>
                  </a:lnTo>
                  <a:lnTo>
                    <a:pt x="392303" y="1298486"/>
                  </a:lnTo>
                  <a:lnTo>
                    <a:pt x="397344" y="1298486"/>
                  </a:lnTo>
                  <a:lnTo>
                    <a:pt x="399059" y="1299197"/>
                  </a:lnTo>
                  <a:lnTo>
                    <a:pt x="401904" y="1302029"/>
                  </a:lnTo>
                  <a:lnTo>
                    <a:pt x="402958" y="1304124"/>
                  </a:lnTo>
                  <a:lnTo>
                    <a:pt x="403428" y="1306931"/>
                  </a:lnTo>
                  <a:lnTo>
                    <a:pt x="409333" y="1305877"/>
                  </a:lnTo>
                  <a:lnTo>
                    <a:pt x="408660" y="1301661"/>
                  </a:lnTo>
                  <a:lnTo>
                    <a:pt x="407085" y="1298486"/>
                  </a:lnTo>
                  <a:lnTo>
                    <a:pt x="404571" y="1296123"/>
                  </a:lnTo>
                  <a:lnTo>
                    <a:pt x="402196" y="1293825"/>
                  </a:lnTo>
                  <a:lnTo>
                    <a:pt x="398957" y="1292682"/>
                  </a:lnTo>
                  <a:lnTo>
                    <a:pt x="392023" y="1292682"/>
                  </a:lnTo>
                  <a:lnTo>
                    <a:pt x="378891" y="1310132"/>
                  </a:lnTo>
                  <a:lnTo>
                    <a:pt x="378891" y="1321587"/>
                  </a:lnTo>
                  <a:lnTo>
                    <a:pt x="380415" y="1326934"/>
                  </a:lnTo>
                  <a:lnTo>
                    <a:pt x="386308" y="1334389"/>
                  </a:lnTo>
                  <a:lnTo>
                    <a:pt x="390207" y="1336243"/>
                  </a:lnTo>
                  <a:lnTo>
                    <a:pt x="398957" y="1336243"/>
                  </a:lnTo>
                  <a:lnTo>
                    <a:pt x="402285" y="1334897"/>
                  </a:lnTo>
                  <a:lnTo>
                    <a:pt x="406679" y="1330439"/>
                  </a:lnTo>
                  <a:lnTo>
                    <a:pt x="407619" y="1329474"/>
                  </a:lnTo>
                  <a:lnTo>
                    <a:pt x="409232" y="1325727"/>
                  </a:lnTo>
                  <a:lnTo>
                    <a:pt x="409892" y="1320939"/>
                  </a:lnTo>
                  <a:close/>
                </a:path>
                <a:path w="644525" h="1351279">
                  <a:moveTo>
                    <a:pt x="446417" y="80670"/>
                  </a:moveTo>
                  <a:lnTo>
                    <a:pt x="446290" y="38049"/>
                  </a:lnTo>
                  <a:lnTo>
                    <a:pt x="444309" y="29489"/>
                  </a:lnTo>
                  <a:lnTo>
                    <a:pt x="443280" y="27813"/>
                  </a:lnTo>
                  <a:lnTo>
                    <a:pt x="442048" y="25704"/>
                  </a:lnTo>
                  <a:lnTo>
                    <a:pt x="440143" y="24028"/>
                  </a:lnTo>
                  <a:lnTo>
                    <a:pt x="437578" y="22809"/>
                  </a:lnTo>
                  <a:lnTo>
                    <a:pt x="435102" y="21475"/>
                  </a:lnTo>
                  <a:lnTo>
                    <a:pt x="432346" y="20916"/>
                  </a:lnTo>
                  <a:lnTo>
                    <a:pt x="422351" y="20916"/>
                  </a:lnTo>
                  <a:lnTo>
                    <a:pt x="417029" y="24142"/>
                  </a:lnTo>
                  <a:lnTo>
                    <a:pt x="413423" y="30480"/>
                  </a:lnTo>
                  <a:lnTo>
                    <a:pt x="413423" y="22250"/>
                  </a:lnTo>
                  <a:lnTo>
                    <a:pt x="405803" y="22250"/>
                  </a:lnTo>
                  <a:lnTo>
                    <a:pt x="405803" y="80670"/>
                  </a:lnTo>
                  <a:lnTo>
                    <a:pt x="414274" y="80670"/>
                  </a:lnTo>
                  <a:lnTo>
                    <a:pt x="414324" y="41059"/>
                  </a:lnTo>
                  <a:lnTo>
                    <a:pt x="415505" y="36156"/>
                  </a:lnTo>
                  <a:lnTo>
                    <a:pt x="418172" y="33489"/>
                  </a:lnTo>
                  <a:lnTo>
                    <a:pt x="420738" y="30822"/>
                  </a:lnTo>
                  <a:lnTo>
                    <a:pt x="421525" y="30480"/>
                  </a:lnTo>
                  <a:lnTo>
                    <a:pt x="423875" y="29489"/>
                  </a:lnTo>
                  <a:lnTo>
                    <a:pt x="429780" y="29489"/>
                  </a:lnTo>
                  <a:lnTo>
                    <a:pt x="431774" y="30035"/>
                  </a:lnTo>
                  <a:lnTo>
                    <a:pt x="433387" y="31267"/>
                  </a:lnTo>
                  <a:lnTo>
                    <a:pt x="435102" y="32486"/>
                  </a:lnTo>
                  <a:lnTo>
                    <a:pt x="436245" y="34048"/>
                  </a:lnTo>
                  <a:lnTo>
                    <a:pt x="437578" y="38049"/>
                  </a:lnTo>
                  <a:lnTo>
                    <a:pt x="437845" y="40170"/>
                  </a:lnTo>
                  <a:lnTo>
                    <a:pt x="437959" y="80670"/>
                  </a:lnTo>
                  <a:lnTo>
                    <a:pt x="446417" y="80670"/>
                  </a:lnTo>
                  <a:close/>
                </a:path>
                <a:path w="644525" h="1351279">
                  <a:moveTo>
                    <a:pt x="531914" y="45618"/>
                  </a:moveTo>
                  <a:lnTo>
                    <a:pt x="529920" y="39382"/>
                  </a:lnTo>
                  <a:lnTo>
                    <a:pt x="526973" y="35941"/>
                  </a:lnTo>
                  <a:lnTo>
                    <a:pt x="525729" y="34493"/>
                  </a:lnTo>
                  <a:lnTo>
                    <a:pt x="523875" y="32270"/>
                  </a:lnTo>
                  <a:lnTo>
                    <a:pt x="521639" y="29591"/>
                  </a:lnTo>
                  <a:lnTo>
                    <a:pt x="516509" y="27152"/>
                  </a:lnTo>
                  <a:lnTo>
                    <a:pt x="505955" y="27152"/>
                  </a:lnTo>
                  <a:lnTo>
                    <a:pt x="501573" y="28816"/>
                  </a:lnTo>
                  <a:lnTo>
                    <a:pt x="497484" y="32270"/>
                  </a:lnTo>
                  <a:lnTo>
                    <a:pt x="501192" y="10566"/>
                  </a:lnTo>
                  <a:lnTo>
                    <a:pt x="528688" y="10566"/>
                  </a:lnTo>
                  <a:lnTo>
                    <a:pt x="528688" y="1104"/>
                  </a:lnTo>
                  <a:lnTo>
                    <a:pt x="494347" y="1104"/>
                  </a:lnTo>
                  <a:lnTo>
                    <a:pt x="487692" y="42506"/>
                  </a:lnTo>
                  <a:lnTo>
                    <a:pt x="495681" y="43726"/>
                  </a:lnTo>
                  <a:lnTo>
                    <a:pt x="496912" y="41389"/>
                  </a:lnTo>
                  <a:lnTo>
                    <a:pt x="498627" y="39497"/>
                  </a:lnTo>
                  <a:lnTo>
                    <a:pt x="503008" y="36601"/>
                  </a:lnTo>
                  <a:lnTo>
                    <a:pt x="505472" y="35941"/>
                  </a:lnTo>
                  <a:lnTo>
                    <a:pt x="512610" y="35941"/>
                  </a:lnTo>
                  <a:lnTo>
                    <a:pt x="516229" y="37490"/>
                  </a:lnTo>
                  <a:lnTo>
                    <a:pt x="518883" y="40830"/>
                  </a:lnTo>
                  <a:lnTo>
                    <a:pt x="521639" y="44056"/>
                  </a:lnTo>
                  <a:lnTo>
                    <a:pt x="522973" y="48514"/>
                  </a:lnTo>
                  <a:lnTo>
                    <a:pt x="522973" y="60198"/>
                  </a:lnTo>
                  <a:lnTo>
                    <a:pt x="521550" y="64871"/>
                  </a:lnTo>
                  <a:lnTo>
                    <a:pt x="515937" y="72097"/>
                  </a:lnTo>
                  <a:lnTo>
                    <a:pt x="512419" y="73875"/>
                  </a:lnTo>
                  <a:lnTo>
                    <a:pt x="505002" y="73875"/>
                  </a:lnTo>
                  <a:lnTo>
                    <a:pt x="502056" y="72656"/>
                  </a:lnTo>
                  <a:lnTo>
                    <a:pt x="497293" y="67538"/>
                  </a:lnTo>
                  <a:lnTo>
                    <a:pt x="495782" y="63754"/>
                  </a:lnTo>
                  <a:lnTo>
                    <a:pt x="495109" y="58635"/>
                  </a:lnTo>
                  <a:lnTo>
                    <a:pt x="486168" y="59524"/>
                  </a:lnTo>
                  <a:lnTo>
                    <a:pt x="486740" y="66306"/>
                  </a:lnTo>
                  <a:lnTo>
                    <a:pt x="489026" y="71767"/>
                  </a:lnTo>
                  <a:lnTo>
                    <a:pt x="497014" y="79997"/>
                  </a:lnTo>
                  <a:lnTo>
                    <a:pt x="502056" y="82118"/>
                  </a:lnTo>
                  <a:lnTo>
                    <a:pt x="516039" y="82118"/>
                  </a:lnTo>
                  <a:lnTo>
                    <a:pt x="522020" y="78778"/>
                  </a:lnTo>
                  <a:lnTo>
                    <a:pt x="525360" y="73875"/>
                  </a:lnTo>
                  <a:lnTo>
                    <a:pt x="530110" y="66979"/>
                  </a:lnTo>
                  <a:lnTo>
                    <a:pt x="531914" y="60642"/>
                  </a:lnTo>
                  <a:lnTo>
                    <a:pt x="531914" y="45618"/>
                  </a:lnTo>
                  <a:close/>
                </a:path>
                <a:path w="644525" h="1351279">
                  <a:moveTo>
                    <a:pt x="644512" y="1169936"/>
                  </a:moveTo>
                  <a:lnTo>
                    <a:pt x="640613" y="1169936"/>
                  </a:lnTo>
                  <a:lnTo>
                    <a:pt x="639572" y="1172425"/>
                  </a:lnTo>
                  <a:lnTo>
                    <a:pt x="637768" y="1174991"/>
                  </a:lnTo>
                  <a:lnTo>
                    <a:pt x="632726" y="1180274"/>
                  </a:lnTo>
                  <a:lnTo>
                    <a:pt x="629780" y="1182522"/>
                  </a:lnTo>
                  <a:lnTo>
                    <a:pt x="626351" y="1184389"/>
                  </a:lnTo>
                  <a:lnTo>
                    <a:pt x="626351" y="1191209"/>
                  </a:lnTo>
                  <a:lnTo>
                    <a:pt x="638429" y="1182687"/>
                  </a:lnTo>
                  <a:lnTo>
                    <a:pt x="638429" y="1227709"/>
                  </a:lnTo>
                  <a:lnTo>
                    <a:pt x="644512" y="1227709"/>
                  </a:lnTo>
                  <a:lnTo>
                    <a:pt x="644512" y="1169936"/>
                  </a:lnTo>
                  <a:close/>
                </a:path>
              </a:pathLst>
            </a:custGeom>
            <a:solidFill>
              <a:srgbClr val="000000"/>
            </a:solidFill>
          </p:spPr>
          <p:txBody>
            <a:bodyPr wrap="square" lIns="0" tIns="0" rIns="0" bIns="0" rtlCol="0"/>
            <a:lstStyle/>
            <a:p>
              <a:endParaRPr/>
            </a:p>
          </p:txBody>
        </p:sp>
        <p:sp>
          <p:nvSpPr>
            <p:cNvPr id="252" name="object 252"/>
            <p:cNvSpPr/>
            <p:nvPr/>
          </p:nvSpPr>
          <p:spPr>
            <a:xfrm>
              <a:off x="7203630" y="5174096"/>
              <a:ext cx="2747010" cy="226060"/>
            </a:xfrm>
            <a:custGeom>
              <a:avLst/>
              <a:gdLst/>
              <a:ahLst/>
              <a:cxnLst/>
              <a:rect l="l" t="t" r="r" b="b"/>
              <a:pathLst>
                <a:path w="2747009" h="226060">
                  <a:moveTo>
                    <a:pt x="0" y="225906"/>
                  </a:moveTo>
                  <a:lnTo>
                    <a:pt x="2746584" y="225906"/>
                  </a:lnTo>
                  <a:lnTo>
                    <a:pt x="2746584" y="0"/>
                  </a:lnTo>
                  <a:lnTo>
                    <a:pt x="0" y="0"/>
                  </a:lnTo>
                  <a:lnTo>
                    <a:pt x="0" y="225906"/>
                  </a:lnTo>
                  <a:close/>
                </a:path>
              </a:pathLst>
            </a:custGeom>
            <a:ln w="7201">
              <a:solidFill>
                <a:srgbClr val="FFFFFF"/>
              </a:solidFill>
            </a:ln>
          </p:spPr>
          <p:txBody>
            <a:bodyPr wrap="square" lIns="0" tIns="0" rIns="0" bIns="0" rtlCol="0"/>
            <a:lstStyle/>
            <a:p>
              <a:endParaRPr/>
            </a:p>
          </p:txBody>
        </p:sp>
        <p:sp>
          <p:nvSpPr>
            <p:cNvPr id="253" name="object 253"/>
            <p:cNvSpPr/>
            <p:nvPr/>
          </p:nvSpPr>
          <p:spPr>
            <a:xfrm>
              <a:off x="7246806" y="5287043"/>
              <a:ext cx="247015" cy="0"/>
            </a:xfrm>
            <a:custGeom>
              <a:avLst/>
              <a:gdLst/>
              <a:ahLst/>
              <a:cxnLst/>
              <a:rect l="l" t="t" r="r" b="b"/>
              <a:pathLst>
                <a:path w="247015">
                  <a:moveTo>
                    <a:pt x="0" y="0"/>
                  </a:moveTo>
                  <a:lnTo>
                    <a:pt x="246412" y="0"/>
                  </a:lnTo>
                </a:path>
              </a:pathLst>
            </a:custGeom>
            <a:ln w="10812">
              <a:solidFill>
                <a:srgbClr val="1A85FF"/>
              </a:solidFill>
            </a:ln>
          </p:spPr>
          <p:txBody>
            <a:bodyPr wrap="square" lIns="0" tIns="0" rIns="0" bIns="0" rtlCol="0"/>
            <a:lstStyle/>
            <a:p>
              <a:endParaRPr/>
            </a:p>
          </p:txBody>
        </p:sp>
        <p:sp>
          <p:nvSpPr>
            <p:cNvPr id="254" name="object 254"/>
            <p:cNvSpPr/>
            <p:nvPr/>
          </p:nvSpPr>
          <p:spPr>
            <a:xfrm>
              <a:off x="8190707" y="5287043"/>
              <a:ext cx="247015" cy="0"/>
            </a:xfrm>
            <a:custGeom>
              <a:avLst/>
              <a:gdLst/>
              <a:ahLst/>
              <a:cxnLst/>
              <a:rect l="l" t="t" r="r" b="b"/>
              <a:pathLst>
                <a:path w="247015">
                  <a:moveTo>
                    <a:pt x="0" y="0"/>
                  </a:moveTo>
                  <a:lnTo>
                    <a:pt x="246507" y="0"/>
                  </a:lnTo>
                </a:path>
              </a:pathLst>
            </a:custGeom>
            <a:ln w="10812">
              <a:solidFill>
                <a:srgbClr val="D31158"/>
              </a:solidFill>
            </a:ln>
          </p:spPr>
          <p:txBody>
            <a:bodyPr wrap="square" lIns="0" tIns="0" rIns="0" bIns="0" rtlCol="0"/>
            <a:lstStyle/>
            <a:p>
              <a:endParaRPr/>
            </a:p>
          </p:txBody>
        </p:sp>
        <p:sp>
          <p:nvSpPr>
            <p:cNvPr id="255" name="object 255"/>
            <p:cNvSpPr/>
            <p:nvPr/>
          </p:nvSpPr>
          <p:spPr>
            <a:xfrm>
              <a:off x="9053580" y="5287043"/>
              <a:ext cx="247015" cy="0"/>
            </a:xfrm>
            <a:custGeom>
              <a:avLst/>
              <a:gdLst/>
              <a:ahLst/>
              <a:cxnLst/>
              <a:rect l="l" t="t" r="r" b="b"/>
              <a:pathLst>
                <a:path w="247015">
                  <a:moveTo>
                    <a:pt x="0" y="0"/>
                  </a:moveTo>
                  <a:lnTo>
                    <a:pt x="246507" y="0"/>
                  </a:lnTo>
                </a:path>
              </a:pathLst>
            </a:custGeom>
            <a:ln w="10812">
              <a:solidFill>
                <a:srgbClr val="00BE7E"/>
              </a:solidFill>
            </a:ln>
          </p:spPr>
          <p:txBody>
            <a:bodyPr wrap="square" lIns="0" tIns="0" rIns="0" bIns="0" rtlCol="0"/>
            <a:lstStyle/>
            <a:p>
              <a:endParaRPr/>
            </a:p>
          </p:txBody>
        </p:sp>
        <p:pic>
          <p:nvPicPr>
            <p:cNvPr id="256" name="object 256"/>
            <p:cNvPicPr/>
            <p:nvPr/>
          </p:nvPicPr>
          <p:blipFill>
            <a:blip r:embed="rId2" cstate="print"/>
            <a:stretch>
              <a:fillRect/>
            </a:stretch>
          </p:blipFill>
          <p:spPr>
            <a:xfrm>
              <a:off x="7562490" y="5243827"/>
              <a:ext cx="450754" cy="90260"/>
            </a:xfrm>
            <a:prstGeom prst="rect">
              <a:avLst/>
            </a:prstGeom>
          </p:spPr>
        </p:pic>
        <p:sp>
          <p:nvSpPr>
            <p:cNvPr id="257" name="object 257"/>
            <p:cNvSpPr/>
            <p:nvPr/>
          </p:nvSpPr>
          <p:spPr>
            <a:xfrm>
              <a:off x="8511007" y="5243905"/>
              <a:ext cx="1363345" cy="113030"/>
            </a:xfrm>
            <a:custGeom>
              <a:avLst/>
              <a:gdLst/>
              <a:ahLst/>
              <a:cxnLst/>
              <a:rect l="l" t="t" r="r" b="b"/>
              <a:pathLst>
                <a:path w="1363345" h="113029">
                  <a:moveTo>
                    <a:pt x="9893" y="1473"/>
                  </a:moveTo>
                  <a:lnTo>
                    <a:pt x="0" y="1473"/>
                  </a:lnTo>
                  <a:lnTo>
                    <a:pt x="0" y="88709"/>
                  </a:lnTo>
                  <a:lnTo>
                    <a:pt x="9893" y="88709"/>
                  </a:lnTo>
                  <a:lnTo>
                    <a:pt x="9893" y="1473"/>
                  </a:lnTo>
                  <a:close/>
                </a:path>
                <a:path w="1363345" h="113029">
                  <a:moveTo>
                    <a:pt x="100152" y="88709"/>
                  </a:moveTo>
                  <a:lnTo>
                    <a:pt x="100050" y="37757"/>
                  </a:lnTo>
                  <a:lnTo>
                    <a:pt x="88823" y="24079"/>
                  </a:lnTo>
                  <a:lnTo>
                    <a:pt x="76657" y="24079"/>
                  </a:lnTo>
                  <a:lnTo>
                    <a:pt x="71043" y="27774"/>
                  </a:lnTo>
                  <a:lnTo>
                    <a:pt x="66763" y="35153"/>
                  </a:lnTo>
                  <a:lnTo>
                    <a:pt x="66230" y="33375"/>
                  </a:lnTo>
                  <a:lnTo>
                    <a:pt x="65722" y="31661"/>
                  </a:lnTo>
                  <a:lnTo>
                    <a:pt x="63906" y="28943"/>
                  </a:lnTo>
                  <a:lnTo>
                    <a:pt x="61341" y="27000"/>
                  </a:lnTo>
                  <a:lnTo>
                    <a:pt x="58877" y="25057"/>
                  </a:lnTo>
                  <a:lnTo>
                    <a:pt x="55537" y="24079"/>
                  </a:lnTo>
                  <a:lnTo>
                    <a:pt x="47929" y="24079"/>
                  </a:lnTo>
                  <a:lnTo>
                    <a:pt x="44792" y="25031"/>
                  </a:lnTo>
                  <a:lnTo>
                    <a:pt x="39090" y="28803"/>
                  </a:lnTo>
                  <a:lnTo>
                    <a:pt x="36906" y="31280"/>
                  </a:lnTo>
                  <a:lnTo>
                    <a:pt x="35191" y="34378"/>
                  </a:lnTo>
                  <a:lnTo>
                    <a:pt x="35191" y="25514"/>
                  </a:lnTo>
                  <a:lnTo>
                    <a:pt x="27012" y="25514"/>
                  </a:lnTo>
                  <a:lnTo>
                    <a:pt x="27012" y="88709"/>
                  </a:lnTo>
                  <a:lnTo>
                    <a:pt x="36144" y="88709"/>
                  </a:lnTo>
                  <a:lnTo>
                    <a:pt x="36144" y="50165"/>
                  </a:lnTo>
                  <a:lnTo>
                    <a:pt x="36614" y="45770"/>
                  </a:lnTo>
                  <a:lnTo>
                    <a:pt x="37566" y="42710"/>
                  </a:lnTo>
                  <a:lnTo>
                    <a:pt x="38620" y="39662"/>
                  </a:lnTo>
                  <a:lnTo>
                    <a:pt x="40132" y="37338"/>
                  </a:lnTo>
                  <a:lnTo>
                    <a:pt x="44221" y="34378"/>
                  </a:lnTo>
                  <a:lnTo>
                    <a:pt x="44513" y="34163"/>
                  </a:lnTo>
                  <a:lnTo>
                    <a:pt x="46990" y="33375"/>
                  </a:lnTo>
                  <a:lnTo>
                    <a:pt x="52882" y="33375"/>
                  </a:lnTo>
                  <a:lnTo>
                    <a:pt x="59067" y="88709"/>
                  </a:lnTo>
                  <a:lnTo>
                    <a:pt x="68186" y="88709"/>
                  </a:lnTo>
                  <a:lnTo>
                    <a:pt x="68186" y="45491"/>
                  </a:lnTo>
                  <a:lnTo>
                    <a:pt x="69519" y="40767"/>
                  </a:lnTo>
                  <a:lnTo>
                    <a:pt x="74206" y="35153"/>
                  </a:lnTo>
                  <a:lnTo>
                    <a:pt x="74472" y="34848"/>
                  </a:lnTo>
                  <a:lnTo>
                    <a:pt x="77698" y="33375"/>
                  </a:lnTo>
                  <a:lnTo>
                    <a:pt x="83604" y="33375"/>
                  </a:lnTo>
                  <a:lnTo>
                    <a:pt x="85407" y="33947"/>
                  </a:lnTo>
                  <a:lnTo>
                    <a:pt x="87007" y="35153"/>
                  </a:lnTo>
                  <a:lnTo>
                    <a:pt x="88544" y="36245"/>
                  </a:lnTo>
                  <a:lnTo>
                    <a:pt x="89585" y="37757"/>
                  </a:lnTo>
                  <a:lnTo>
                    <a:pt x="90728" y="41529"/>
                  </a:lnTo>
                  <a:lnTo>
                    <a:pt x="91109" y="44615"/>
                  </a:lnTo>
                  <a:lnTo>
                    <a:pt x="91109" y="88709"/>
                  </a:lnTo>
                  <a:lnTo>
                    <a:pt x="100152" y="88709"/>
                  </a:lnTo>
                  <a:close/>
                </a:path>
                <a:path w="1363345" h="113029">
                  <a:moveTo>
                    <a:pt x="163195" y="50609"/>
                  </a:moveTo>
                  <a:lnTo>
                    <a:pt x="162344" y="45059"/>
                  </a:lnTo>
                  <a:lnTo>
                    <a:pt x="158724" y="34937"/>
                  </a:lnTo>
                  <a:lnTo>
                    <a:pt x="157048" y="32473"/>
                  </a:lnTo>
                  <a:lnTo>
                    <a:pt x="156070" y="31026"/>
                  </a:lnTo>
                  <a:lnTo>
                    <a:pt x="153885" y="29311"/>
                  </a:lnTo>
                  <a:lnTo>
                    <a:pt x="153885" y="48514"/>
                  </a:lnTo>
                  <a:lnTo>
                    <a:pt x="153885" y="65024"/>
                  </a:lnTo>
                  <a:lnTo>
                    <a:pt x="152450" y="71259"/>
                  </a:lnTo>
                  <a:lnTo>
                    <a:pt x="149504" y="75285"/>
                  </a:lnTo>
                  <a:lnTo>
                    <a:pt x="146646" y="79311"/>
                  </a:lnTo>
                  <a:lnTo>
                    <a:pt x="143129" y="81330"/>
                  </a:lnTo>
                  <a:lnTo>
                    <a:pt x="135051" y="81330"/>
                  </a:lnTo>
                  <a:lnTo>
                    <a:pt x="131622" y="79387"/>
                  </a:lnTo>
                  <a:lnTo>
                    <a:pt x="128866" y="75501"/>
                  </a:lnTo>
                  <a:lnTo>
                    <a:pt x="126009" y="71602"/>
                  </a:lnTo>
                  <a:lnTo>
                    <a:pt x="124587" y="65595"/>
                  </a:lnTo>
                  <a:lnTo>
                    <a:pt x="124587" y="49326"/>
                  </a:lnTo>
                  <a:lnTo>
                    <a:pt x="126111" y="43129"/>
                  </a:lnTo>
                  <a:lnTo>
                    <a:pt x="129159" y="38874"/>
                  </a:lnTo>
                  <a:lnTo>
                    <a:pt x="132105" y="34607"/>
                  </a:lnTo>
                  <a:lnTo>
                    <a:pt x="133553" y="33731"/>
                  </a:lnTo>
                  <a:lnTo>
                    <a:pt x="135623" y="32473"/>
                  </a:lnTo>
                  <a:lnTo>
                    <a:pt x="143421" y="32473"/>
                  </a:lnTo>
                  <a:lnTo>
                    <a:pt x="146748" y="34480"/>
                  </a:lnTo>
                  <a:lnTo>
                    <a:pt x="152450" y="42494"/>
                  </a:lnTo>
                  <a:lnTo>
                    <a:pt x="153885" y="48514"/>
                  </a:lnTo>
                  <a:lnTo>
                    <a:pt x="153885" y="29311"/>
                  </a:lnTo>
                  <a:lnTo>
                    <a:pt x="149034" y="25476"/>
                  </a:lnTo>
                  <a:lnTo>
                    <a:pt x="144945" y="24079"/>
                  </a:lnTo>
                  <a:lnTo>
                    <a:pt x="136855" y="24079"/>
                  </a:lnTo>
                  <a:lnTo>
                    <a:pt x="133807" y="24892"/>
                  </a:lnTo>
                  <a:lnTo>
                    <a:pt x="128866" y="28105"/>
                  </a:lnTo>
                  <a:lnTo>
                    <a:pt x="126682" y="30518"/>
                  </a:lnTo>
                  <a:lnTo>
                    <a:pt x="124688" y="33731"/>
                  </a:lnTo>
                  <a:lnTo>
                    <a:pt x="124688" y="25514"/>
                  </a:lnTo>
                  <a:lnTo>
                    <a:pt x="116319" y="25514"/>
                  </a:lnTo>
                  <a:lnTo>
                    <a:pt x="116319" y="112915"/>
                  </a:lnTo>
                  <a:lnTo>
                    <a:pt x="125539" y="112915"/>
                  </a:lnTo>
                  <a:lnTo>
                    <a:pt x="125539" y="82156"/>
                  </a:lnTo>
                  <a:lnTo>
                    <a:pt x="127063" y="84455"/>
                  </a:lnTo>
                  <a:lnTo>
                    <a:pt x="129057" y="86360"/>
                  </a:lnTo>
                  <a:lnTo>
                    <a:pt x="131432" y="87871"/>
                  </a:lnTo>
                  <a:lnTo>
                    <a:pt x="133908" y="89369"/>
                  </a:lnTo>
                  <a:lnTo>
                    <a:pt x="136664" y="90131"/>
                  </a:lnTo>
                  <a:lnTo>
                    <a:pt x="143891" y="90131"/>
                  </a:lnTo>
                  <a:lnTo>
                    <a:pt x="147789" y="88747"/>
                  </a:lnTo>
                  <a:lnTo>
                    <a:pt x="155397" y="83248"/>
                  </a:lnTo>
                  <a:lnTo>
                    <a:pt x="156184" y="82156"/>
                  </a:lnTo>
                  <a:lnTo>
                    <a:pt x="156781" y="81330"/>
                  </a:lnTo>
                  <a:lnTo>
                    <a:pt x="158254" y="79273"/>
                  </a:lnTo>
                  <a:lnTo>
                    <a:pt x="162255" y="68922"/>
                  </a:lnTo>
                  <a:lnTo>
                    <a:pt x="163195" y="63093"/>
                  </a:lnTo>
                  <a:lnTo>
                    <a:pt x="163195" y="50609"/>
                  </a:lnTo>
                  <a:close/>
                </a:path>
                <a:path w="1363345" h="113029">
                  <a:moveTo>
                    <a:pt x="219595" y="25514"/>
                  </a:moveTo>
                  <a:lnTo>
                    <a:pt x="210464" y="25514"/>
                  </a:lnTo>
                  <a:lnTo>
                    <a:pt x="210464" y="64757"/>
                  </a:lnTo>
                  <a:lnTo>
                    <a:pt x="209892" y="68884"/>
                  </a:lnTo>
                  <a:lnTo>
                    <a:pt x="198869" y="80911"/>
                  </a:lnTo>
                  <a:lnTo>
                    <a:pt x="193344" y="80911"/>
                  </a:lnTo>
                  <a:lnTo>
                    <a:pt x="184975" y="66154"/>
                  </a:lnTo>
                  <a:lnTo>
                    <a:pt x="184975" y="25514"/>
                  </a:lnTo>
                  <a:lnTo>
                    <a:pt x="175755" y="25514"/>
                  </a:lnTo>
                  <a:lnTo>
                    <a:pt x="175793" y="69926"/>
                  </a:lnTo>
                  <a:lnTo>
                    <a:pt x="191071" y="90131"/>
                  </a:lnTo>
                  <a:lnTo>
                    <a:pt x="201434" y="90131"/>
                  </a:lnTo>
                  <a:lnTo>
                    <a:pt x="207137" y="86563"/>
                  </a:lnTo>
                  <a:lnTo>
                    <a:pt x="210527" y="80911"/>
                  </a:lnTo>
                  <a:lnTo>
                    <a:pt x="211416" y="79413"/>
                  </a:lnTo>
                  <a:lnTo>
                    <a:pt x="211416" y="88709"/>
                  </a:lnTo>
                  <a:lnTo>
                    <a:pt x="219595" y="88709"/>
                  </a:lnTo>
                  <a:lnTo>
                    <a:pt x="219595" y="79413"/>
                  </a:lnTo>
                  <a:lnTo>
                    <a:pt x="219595" y="25514"/>
                  </a:lnTo>
                  <a:close/>
                </a:path>
                <a:path w="1363345" h="113029">
                  <a:moveTo>
                    <a:pt x="256971" y="88582"/>
                  </a:moveTo>
                  <a:lnTo>
                    <a:pt x="255701" y="79540"/>
                  </a:lnTo>
                  <a:lnTo>
                    <a:pt x="255638" y="79133"/>
                  </a:lnTo>
                  <a:lnTo>
                    <a:pt x="253923" y="79400"/>
                  </a:lnTo>
                  <a:lnTo>
                    <a:pt x="252603" y="79540"/>
                  </a:lnTo>
                  <a:lnTo>
                    <a:pt x="250215" y="79540"/>
                  </a:lnTo>
                  <a:lnTo>
                    <a:pt x="249174" y="79286"/>
                  </a:lnTo>
                  <a:lnTo>
                    <a:pt x="248513" y="78778"/>
                  </a:lnTo>
                  <a:lnTo>
                    <a:pt x="247751" y="78244"/>
                  </a:lnTo>
                  <a:lnTo>
                    <a:pt x="247269" y="77558"/>
                  </a:lnTo>
                  <a:lnTo>
                    <a:pt x="246875" y="76619"/>
                  </a:lnTo>
                  <a:lnTo>
                    <a:pt x="246608" y="75806"/>
                  </a:lnTo>
                  <a:lnTo>
                    <a:pt x="246418" y="73850"/>
                  </a:lnTo>
                  <a:lnTo>
                    <a:pt x="246418" y="33845"/>
                  </a:lnTo>
                  <a:lnTo>
                    <a:pt x="255638" y="33845"/>
                  </a:lnTo>
                  <a:lnTo>
                    <a:pt x="255638" y="25514"/>
                  </a:lnTo>
                  <a:lnTo>
                    <a:pt x="246418" y="25514"/>
                  </a:lnTo>
                  <a:lnTo>
                    <a:pt x="246418" y="3441"/>
                  </a:lnTo>
                  <a:lnTo>
                    <a:pt x="237286" y="9867"/>
                  </a:lnTo>
                  <a:lnTo>
                    <a:pt x="237286" y="25514"/>
                  </a:lnTo>
                  <a:lnTo>
                    <a:pt x="230632" y="25514"/>
                  </a:lnTo>
                  <a:lnTo>
                    <a:pt x="230632" y="33845"/>
                  </a:lnTo>
                  <a:lnTo>
                    <a:pt x="237286" y="33845"/>
                  </a:lnTo>
                  <a:lnTo>
                    <a:pt x="237375" y="77558"/>
                  </a:lnTo>
                  <a:lnTo>
                    <a:pt x="237667" y="80835"/>
                  </a:lnTo>
                  <a:lnTo>
                    <a:pt x="239191" y="84848"/>
                  </a:lnTo>
                  <a:lnTo>
                    <a:pt x="240525" y="86461"/>
                  </a:lnTo>
                  <a:lnTo>
                    <a:pt x="244132" y="88925"/>
                  </a:lnTo>
                  <a:lnTo>
                    <a:pt x="246697" y="89535"/>
                  </a:lnTo>
                  <a:lnTo>
                    <a:pt x="252031" y="89535"/>
                  </a:lnTo>
                  <a:lnTo>
                    <a:pt x="254406" y="89217"/>
                  </a:lnTo>
                  <a:lnTo>
                    <a:pt x="256971" y="88582"/>
                  </a:lnTo>
                  <a:close/>
                </a:path>
                <a:path w="1363345" h="113029">
                  <a:moveTo>
                    <a:pt x="312229" y="46558"/>
                  </a:moveTo>
                  <a:lnTo>
                    <a:pt x="309854" y="38468"/>
                  </a:lnTo>
                  <a:lnTo>
                    <a:pt x="305422" y="32893"/>
                  </a:lnTo>
                  <a:lnTo>
                    <a:pt x="302526" y="29248"/>
                  </a:lnTo>
                  <a:lnTo>
                    <a:pt x="302526" y="51041"/>
                  </a:lnTo>
                  <a:lnTo>
                    <a:pt x="272376" y="51041"/>
                  </a:lnTo>
                  <a:lnTo>
                    <a:pt x="302526" y="51041"/>
                  </a:lnTo>
                  <a:lnTo>
                    <a:pt x="302526" y="29248"/>
                  </a:lnTo>
                  <a:lnTo>
                    <a:pt x="300723" y="26962"/>
                  </a:lnTo>
                  <a:lnTo>
                    <a:pt x="294817" y="24079"/>
                  </a:lnTo>
                  <a:lnTo>
                    <a:pt x="280174" y="24079"/>
                  </a:lnTo>
                  <a:lnTo>
                    <a:pt x="262394" y="57632"/>
                  </a:lnTo>
                  <a:lnTo>
                    <a:pt x="262521" y="68351"/>
                  </a:lnTo>
                  <a:lnTo>
                    <a:pt x="264680" y="75895"/>
                  </a:lnTo>
                  <a:lnTo>
                    <a:pt x="273989" y="87287"/>
                  </a:lnTo>
                  <a:lnTo>
                    <a:pt x="280276" y="90131"/>
                  </a:lnTo>
                  <a:lnTo>
                    <a:pt x="294436" y="90131"/>
                  </a:lnTo>
                  <a:lnTo>
                    <a:pt x="299580" y="88353"/>
                  </a:lnTo>
                  <a:lnTo>
                    <a:pt x="303568" y="84785"/>
                  </a:lnTo>
                  <a:lnTo>
                    <a:pt x="307517" y="81330"/>
                  </a:lnTo>
                  <a:lnTo>
                    <a:pt x="307657" y="81203"/>
                  </a:lnTo>
                  <a:lnTo>
                    <a:pt x="310426" y="76187"/>
                  </a:lnTo>
                  <a:lnTo>
                    <a:pt x="311848" y="69723"/>
                  </a:lnTo>
                  <a:lnTo>
                    <a:pt x="302437" y="68351"/>
                  </a:lnTo>
                  <a:lnTo>
                    <a:pt x="301002" y="72872"/>
                  </a:lnTo>
                  <a:lnTo>
                    <a:pt x="299072" y="76187"/>
                  </a:lnTo>
                  <a:lnTo>
                    <a:pt x="296824" y="78232"/>
                  </a:lnTo>
                  <a:lnTo>
                    <a:pt x="294436" y="80302"/>
                  </a:lnTo>
                  <a:lnTo>
                    <a:pt x="291490" y="81330"/>
                  </a:lnTo>
                  <a:lnTo>
                    <a:pt x="283692" y="81330"/>
                  </a:lnTo>
                  <a:lnTo>
                    <a:pt x="271907" y="59842"/>
                  </a:lnTo>
                  <a:lnTo>
                    <a:pt x="312127" y="59842"/>
                  </a:lnTo>
                  <a:lnTo>
                    <a:pt x="312229" y="51041"/>
                  </a:lnTo>
                  <a:lnTo>
                    <a:pt x="312229" y="46558"/>
                  </a:lnTo>
                  <a:close/>
                </a:path>
                <a:path w="1363345" h="113029">
                  <a:moveTo>
                    <a:pt x="368617" y="1473"/>
                  </a:moveTo>
                  <a:lnTo>
                    <a:pt x="360248" y="1473"/>
                  </a:lnTo>
                  <a:lnTo>
                    <a:pt x="360248" y="49415"/>
                  </a:lnTo>
                  <a:lnTo>
                    <a:pt x="360248" y="65925"/>
                  </a:lnTo>
                  <a:lnTo>
                    <a:pt x="358927" y="71767"/>
                  </a:lnTo>
                  <a:lnTo>
                    <a:pt x="356069" y="75590"/>
                  </a:lnTo>
                  <a:lnTo>
                    <a:pt x="353314" y="79413"/>
                  </a:lnTo>
                  <a:lnTo>
                    <a:pt x="349885" y="81330"/>
                  </a:lnTo>
                  <a:lnTo>
                    <a:pt x="341896" y="81330"/>
                  </a:lnTo>
                  <a:lnTo>
                    <a:pt x="338467" y="79311"/>
                  </a:lnTo>
                  <a:lnTo>
                    <a:pt x="335622" y="75311"/>
                  </a:lnTo>
                  <a:lnTo>
                    <a:pt x="332676" y="71310"/>
                  </a:lnTo>
                  <a:lnTo>
                    <a:pt x="331254" y="65265"/>
                  </a:lnTo>
                  <a:lnTo>
                    <a:pt x="331254" y="48793"/>
                  </a:lnTo>
                  <a:lnTo>
                    <a:pt x="332574" y="42672"/>
                  </a:lnTo>
                  <a:lnTo>
                    <a:pt x="335343" y="38785"/>
                  </a:lnTo>
                  <a:lnTo>
                    <a:pt x="337947" y="34975"/>
                  </a:lnTo>
                  <a:lnTo>
                    <a:pt x="341426" y="32956"/>
                  </a:lnTo>
                  <a:lnTo>
                    <a:pt x="349694" y="32956"/>
                  </a:lnTo>
                  <a:lnTo>
                    <a:pt x="353212" y="34975"/>
                  </a:lnTo>
                  <a:lnTo>
                    <a:pt x="355981" y="39027"/>
                  </a:lnTo>
                  <a:lnTo>
                    <a:pt x="358825" y="43065"/>
                  </a:lnTo>
                  <a:lnTo>
                    <a:pt x="360248" y="49415"/>
                  </a:lnTo>
                  <a:lnTo>
                    <a:pt x="360248" y="1473"/>
                  </a:lnTo>
                  <a:lnTo>
                    <a:pt x="359498" y="1473"/>
                  </a:lnTo>
                  <a:lnTo>
                    <a:pt x="359498" y="32778"/>
                  </a:lnTo>
                  <a:lnTo>
                    <a:pt x="357974" y="30187"/>
                  </a:lnTo>
                  <a:lnTo>
                    <a:pt x="355879" y="28105"/>
                  </a:lnTo>
                  <a:lnTo>
                    <a:pt x="350748" y="24892"/>
                  </a:lnTo>
                  <a:lnTo>
                    <a:pt x="347891" y="24079"/>
                  </a:lnTo>
                  <a:lnTo>
                    <a:pt x="340182" y="24079"/>
                  </a:lnTo>
                  <a:lnTo>
                    <a:pt x="321830" y="50863"/>
                  </a:lnTo>
                  <a:lnTo>
                    <a:pt x="321830" y="63639"/>
                  </a:lnTo>
                  <a:lnTo>
                    <a:pt x="340753" y="90131"/>
                  </a:lnTo>
                  <a:lnTo>
                    <a:pt x="351701" y="90131"/>
                  </a:lnTo>
                  <a:lnTo>
                    <a:pt x="356730" y="86995"/>
                  </a:lnTo>
                  <a:lnTo>
                    <a:pt x="359829" y="81330"/>
                  </a:lnTo>
                  <a:lnTo>
                    <a:pt x="360159" y="80733"/>
                  </a:lnTo>
                  <a:lnTo>
                    <a:pt x="360159" y="88709"/>
                  </a:lnTo>
                  <a:lnTo>
                    <a:pt x="368617" y="88709"/>
                  </a:lnTo>
                  <a:lnTo>
                    <a:pt x="368617" y="80733"/>
                  </a:lnTo>
                  <a:lnTo>
                    <a:pt x="368617" y="32956"/>
                  </a:lnTo>
                  <a:lnTo>
                    <a:pt x="368617" y="32778"/>
                  </a:lnTo>
                  <a:lnTo>
                    <a:pt x="368617" y="1473"/>
                  </a:lnTo>
                  <a:close/>
                </a:path>
                <a:path w="1363345" h="113029">
                  <a:moveTo>
                    <a:pt x="924318" y="61036"/>
                  </a:moveTo>
                  <a:lnTo>
                    <a:pt x="914425" y="58115"/>
                  </a:lnTo>
                  <a:lnTo>
                    <a:pt x="913091" y="65468"/>
                  </a:lnTo>
                  <a:lnTo>
                    <a:pt x="910526" y="70993"/>
                  </a:lnTo>
                  <a:lnTo>
                    <a:pt x="906716" y="74726"/>
                  </a:lnTo>
                  <a:lnTo>
                    <a:pt x="902817" y="78447"/>
                  </a:lnTo>
                  <a:lnTo>
                    <a:pt x="898156" y="80314"/>
                  </a:lnTo>
                  <a:lnTo>
                    <a:pt x="888072" y="80314"/>
                  </a:lnTo>
                  <a:lnTo>
                    <a:pt x="868578" y="51790"/>
                  </a:lnTo>
                  <a:lnTo>
                    <a:pt x="868578" y="38620"/>
                  </a:lnTo>
                  <a:lnTo>
                    <a:pt x="869340" y="33045"/>
                  </a:lnTo>
                  <a:lnTo>
                    <a:pt x="871016" y="27432"/>
                  </a:lnTo>
                  <a:lnTo>
                    <a:pt x="872477" y="22212"/>
                  </a:lnTo>
                  <a:lnTo>
                    <a:pt x="875144" y="17894"/>
                  </a:lnTo>
                  <a:lnTo>
                    <a:pt x="879043" y="14681"/>
                  </a:lnTo>
                  <a:lnTo>
                    <a:pt x="882853" y="11480"/>
                  </a:lnTo>
                  <a:lnTo>
                    <a:pt x="887691" y="9867"/>
                  </a:lnTo>
                  <a:lnTo>
                    <a:pt x="898347" y="9867"/>
                  </a:lnTo>
                  <a:lnTo>
                    <a:pt x="902538" y="11315"/>
                  </a:lnTo>
                  <a:lnTo>
                    <a:pt x="905764" y="14211"/>
                  </a:lnTo>
                  <a:lnTo>
                    <a:pt x="909091" y="17106"/>
                  </a:lnTo>
                  <a:lnTo>
                    <a:pt x="911567" y="21729"/>
                  </a:lnTo>
                  <a:lnTo>
                    <a:pt x="913371" y="28079"/>
                  </a:lnTo>
                  <a:lnTo>
                    <a:pt x="923074" y="25400"/>
                  </a:lnTo>
                  <a:lnTo>
                    <a:pt x="921080" y="17335"/>
                  </a:lnTo>
                  <a:lnTo>
                    <a:pt x="917460" y="11099"/>
                  </a:lnTo>
                  <a:lnTo>
                    <a:pt x="916063" y="9867"/>
                  </a:lnTo>
                  <a:lnTo>
                    <a:pt x="907389" y="2209"/>
                  </a:lnTo>
                  <a:lnTo>
                    <a:pt x="901103" y="0"/>
                  </a:lnTo>
                  <a:lnTo>
                    <a:pt x="887031" y="0"/>
                  </a:lnTo>
                  <a:lnTo>
                    <a:pt x="859929" y="27432"/>
                  </a:lnTo>
                  <a:lnTo>
                    <a:pt x="858405" y="35356"/>
                  </a:lnTo>
                  <a:lnTo>
                    <a:pt x="858405" y="52768"/>
                  </a:lnTo>
                  <a:lnTo>
                    <a:pt x="859739" y="60553"/>
                  </a:lnTo>
                  <a:lnTo>
                    <a:pt x="862406" y="67818"/>
                  </a:lnTo>
                  <a:lnTo>
                    <a:pt x="864971" y="75082"/>
                  </a:lnTo>
                  <a:lnTo>
                    <a:pt x="868768" y="80619"/>
                  </a:lnTo>
                  <a:lnTo>
                    <a:pt x="878852" y="88277"/>
                  </a:lnTo>
                  <a:lnTo>
                    <a:pt x="885418" y="90182"/>
                  </a:lnTo>
                  <a:lnTo>
                    <a:pt x="901204" y="90182"/>
                  </a:lnTo>
                  <a:lnTo>
                    <a:pt x="907770" y="87706"/>
                  </a:lnTo>
                  <a:lnTo>
                    <a:pt x="913180" y="82727"/>
                  </a:lnTo>
                  <a:lnTo>
                    <a:pt x="915758" y="80314"/>
                  </a:lnTo>
                  <a:lnTo>
                    <a:pt x="918514" y="77749"/>
                  </a:lnTo>
                  <a:lnTo>
                    <a:pt x="922223" y="70510"/>
                  </a:lnTo>
                  <a:lnTo>
                    <a:pt x="924318" y="61036"/>
                  </a:lnTo>
                  <a:close/>
                </a:path>
                <a:path w="1363345" h="113029">
                  <a:moveTo>
                    <a:pt x="984707" y="46177"/>
                  </a:moveTo>
                  <a:lnTo>
                    <a:pt x="982421" y="38315"/>
                  </a:lnTo>
                  <a:lnTo>
                    <a:pt x="977938" y="32956"/>
                  </a:lnTo>
                  <a:lnTo>
                    <a:pt x="975283" y="29781"/>
                  </a:lnTo>
                  <a:lnTo>
                    <a:pt x="975283" y="48907"/>
                  </a:lnTo>
                  <a:lnTo>
                    <a:pt x="975245" y="65201"/>
                  </a:lnTo>
                  <a:lnTo>
                    <a:pt x="973861" y="71208"/>
                  </a:lnTo>
                  <a:lnTo>
                    <a:pt x="967752" y="79311"/>
                  </a:lnTo>
                  <a:lnTo>
                    <a:pt x="963968" y="81330"/>
                  </a:lnTo>
                  <a:lnTo>
                    <a:pt x="954836" y="81330"/>
                  </a:lnTo>
                  <a:lnTo>
                    <a:pt x="951128" y="79311"/>
                  </a:lnTo>
                  <a:lnTo>
                    <a:pt x="945045" y="71259"/>
                  </a:lnTo>
                  <a:lnTo>
                    <a:pt x="943521" y="65201"/>
                  </a:lnTo>
                  <a:lnTo>
                    <a:pt x="943546" y="48907"/>
                  </a:lnTo>
                  <a:lnTo>
                    <a:pt x="975283" y="48907"/>
                  </a:lnTo>
                  <a:lnTo>
                    <a:pt x="975283" y="29781"/>
                  </a:lnTo>
                  <a:lnTo>
                    <a:pt x="972908" y="26936"/>
                  </a:lnTo>
                  <a:lnTo>
                    <a:pt x="966914" y="24079"/>
                  </a:lnTo>
                  <a:lnTo>
                    <a:pt x="952754" y="24079"/>
                  </a:lnTo>
                  <a:lnTo>
                    <a:pt x="934110" y="57111"/>
                  </a:lnTo>
                  <a:lnTo>
                    <a:pt x="934554" y="64643"/>
                  </a:lnTo>
                  <a:lnTo>
                    <a:pt x="951890" y="90131"/>
                  </a:lnTo>
                  <a:lnTo>
                    <a:pt x="964158" y="90131"/>
                  </a:lnTo>
                  <a:lnTo>
                    <a:pt x="968540" y="88836"/>
                  </a:lnTo>
                  <a:lnTo>
                    <a:pt x="976528" y="83693"/>
                  </a:lnTo>
                  <a:lnTo>
                    <a:pt x="978496" y="81330"/>
                  </a:lnTo>
                  <a:lnTo>
                    <a:pt x="979563" y="80060"/>
                  </a:lnTo>
                  <a:lnTo>
                    <a:pt x="981570" y="75412"/>
                  </a:lnTo>
                  <a:lnTo>
                    <a:pt x="983653" y="70751"/>
                  </a:lnTo>
                  <a:lnTo>
                    <a:pt x="984656" y="64643"/>
                  </a:lnTo>
                  <a:lnTo>
                    <a:pt x="984707" y="46177"/>
                  </a:lnTo>
                  <a:close/>
                </a:path>
                <a:path w="1363345" h="113029">
                  <a:moveTo>
                    <a:pt x="1070394" y="88709"/>
                  </a:moveTo>
                  <a:lnTo>
                    <a:pt x="1070292" y="37757"/>
                  </a:lnTo>
                  <a:lnTo>
                    <a:pt x="1069124" y="33375"/>
                  </a:lnTo>
                  <a:lnTo>
                    <a:pt x="1068959" y="32766"/>
                  </a:lnTo>
                  <a:lnTo>
                    <a:pt x="1065618" y="28803"/>
                  </a:lnTo>
                  <a:lnTo>
                    <a:pt x="1063167" y="25819"/>
                  </a:lnTo>
                  <a:lnTo>
                    <a:pt x="1059078" y="24079"/>
                  </a:lnTo>
                  <a:lnTo>
                    <a:pt x="1046810" y="24079"/>
                  </a:lnTo>
                  <a:lnTo>
                    <a:pt x="1041285" y="27774"/>
                  </a:lnTo>
                  <a:lnTo>
                    <a:pt x="1037005" y="35153"/>
                  </a:lnTo>
                  <a:lnTo>
                    <a:pt x="1036472" y="33375"/>
                  </a:lnTo>
                  <a:lnTo>
                    <a:pt x="1035964" y="31661"/>
                  </a:lnTo>
                  <a:lnTo>
                    <a:pt x="1034161" y="28943"/>
                  </a:lnTo>
                  <a:lnTo>
                    <a:pt x="1029017" y="25057"/>
                  </a:lnTo>
                  <a:lnTo>
                    <a:pt x="1025791" y="24079"/>
                  </a:lnTo>
                  <a:lnTo>
                    <a:pt x="1018184" y="24079"/>
                  </a:lnTo>
                  <a:lnTo>
                    <a:pt x="1014945" y="25031"/>
                  </a:lnTo>
                  <a:lnTo>
                    <a:pt x="1012190" y="26911"/>
                  </a:lnTo>
                  <a:lnTo>
                    <a:pt x="1009332" y="28803"/>
                  </a:lnTo>
                  <a:lnTo>
                    <a:pt x="1007046" y="31280"/>
                  </a:lnTo>
                  <a:lnTo>
                    <a:pt x="1005344" y="34378"/>
                  </a:lnTo>
                  <a:lnTo>
                    <a:pt x="1005344" y="25514"/>
                  </a:lnTo>
                  <a:lnTo>
                    <a:pt x="997165" y="25514"/>
                  </a:lnTo>
                  <a:lnTo>
                    <a:pt x="997165" y="88709"/>
                  </a:lnTo>
                  <a:lnTo>
                    <a:pt x="1006386" y="88709"/>
                  </a:lnTo>
                  <a:lnTo>
                    <a:pt x="1006386" y="50165"/>
                  </a:lnTo>
                  <a:lnTo>
                    <a:pt x="1006856" y="45770"/>
                  </a:lnTo>
                  <a:lnTo>
                    <a:pt x="1008761" y="39662"/>
                  </a:lnTo>
                  <a:lnTo>
                    <a:pt x="1010386" y="37338"/>
                  </a:lnTo>
                  <a:lnTo>
                    <a:pt x="1014463" y="34378"/>
                  </a:lnTo>
                  <a:lnTo>
                    <a:pt x="1014755" y="34163"/>
                  </a:lnTo>
                  <a:lnTo>
                    <a:pt x="1017130" y="33375"/>
                  </a:lnTo>
                  <a:lnTo>
                    <a:pt x="1023124" y="33375"/>
                  </a:lnTo>
                  <a:lnTo>
                    <a:pt x="1025601" y="34569"/>
                  </a:lnTo>
                  <a:lnTo>
                    <a:pt x="1027023" y="36931"/>
                  </a:lnTo>
                  <a:lnTo>
                    <a:pt x="1028547" y="39319"/>
                  </a:lnTo>
                  <a:lnTo>
                    <a:pt x="1029309" y="42887"/>
                  </a:lnTo>
                  <a:lnTo>
                    <a:pt x="1029309" y="88709"/>
                  </a:lnTo>
                  <a:lnTo>
                    <a:pt x="1038440" y="88709"/>
                  </a:lnTo>
                  <a:lnTo>
                    <a:pt x="1038440" y="45491"/>
                  </a:lnTo>
                  <a:lnTo>
                    <a:pt x="1039672" y="40767"/>
                  </a:lnTo>
                  <a:lnTo>
                    <a:pt x="1042276" y="37757"/>
                  </a:lnTo>
                  <a:lnTo>
                    <a:pt x="1044448" y="35153"/>
                  </a:lnTo>
                  <a:lnTo>
                    <a:pt x="1044714" y="34848"/>
                  </a:lnTo>
                  <a:lnTo>
                    <a:pt x="1047851" y="33375"/>
                  </a:lnTo>
                  <a:lnTo>
                    <a:pt x="1053744" y="33375"/>
                  </a:lnTo>
                  <a:lnTo>
                    <a:pt x="1061262" y="44615"/>
                  </a:lnTo>
                  <a:lnTo>
                    <a:pt x="1061262" y="88709"/>
                  </a:lnTo>
                  <a:lnTo>
                    <a:pt x="1070394" y="88709"/>
                  </a:lnTo>
                  <a:close/>
                </a:path>
                <a:path w="1363345" h="113029">
                  <a:moveTo>
                    <a:pt x="1133449" y="50609"/>
                  </a:moveTo>
                  <a:lnTo>
                    <a:pt x="1132586" y="45059"/>
                  </a:lnTo>
                  <a:lnTo>
                    <a:pt x="1128979" y="34937"/>
                  </a:lnTo>
                  <a:lnTo>
                    <a:pt x="1127290" y="32473"/>
                  </a:lnTo>
                  <a:lnTo>
                    <a:pt x="1126312" y="31026"/>
                  </a:lnTo>
                  <a:lnTo>
                    <a:pt x="1124127" y="29311"/>
                  </a:lnTo>
                  <a:lnTo>
                    <a:pt x="1124127" y="48514"/>
                  </a:lnTo>
                  <a:lnTo>
                    <a:pt x="1124127" y="65024"/>
                  </a:lnTo>
                  <a:lnTo>
                    <a:pt x="1122603" y="71259"/>
                  </a:lnTo>
                  <a:lnTo>
                    <a:pt x="1119746" y="75285"/>
                  </a:lnTo>
                  <a:lnTo>
                    <a:pt x="1116799" y="79311"/>
                  </a:lnTo>
                  <a:lnTo>
                    <a:pt x="1113383" y="81330"/>
                  </a:lnTo>
                  <a:lnTo>
                    <a:pt x="1105293" y="81330"/>
                  </a:lnTo>
                  <a:lnTo>
                    <a:pt x="1101864" y="79387"/>
                  </a:lnTo>
                  <a:lnTo>
                    <a:pt x="1099019" y="75501"/>
                  </a:lnTo>
                  <a:lnTo>
                    <a:pt x="1096264" y="71602"/>
                  </a:lnTo>
                  <a:lnTo>
                    <a:pt x="1094828" y="65595"/>
                  </a:lnTo>
                  <a:lnTo>
                    <a:pt x="1094828" y="49326"/>
                  </a:lnTo>
                  <a:lnTo>
                    <a:pt x="1096352" y="43129"/>
                  </a:lnTo>
                  <a:lnTo>
                    <a:pt x="1099299" y="38874"/>
                  </a:lnTo>
                  <a:lnTo>
                    <a:pt x="1102347" y="34607"/>
                  </a:lnTo>
                  <a:lnTo>
                    <a:pt x="1103757" y="33731"/>
                  </a:lnTo>
                  <a:lnTo>
                    <a:pt x="1105763" y="32473"/>
                  </a:lnTo>
                  <a:lnTo>
                    <a:pt x="1113663" y="32473"/>
                  </a:lnTo>
                  <a:lnTo>
                    <a:pt x="1116990" y="34480"/>
                  </a:lnTo>
                  <a:lnTo>
                    <a:pt x="1122692" y="42494"/>
                  </a:lnTo>
                  <a:lnTo>
                    <a:pt x="1124127" y="48514"/>
                  </a:lnTo>
                  <a:lnTo>
                    <a:pt x="1124127" y="29311"/>
                  </a:lnTo>
                  <a:lnTo>
                    <a:pt x="1119276" y="25476"/>
                  </a:lnTo>
                  <a:lnTo>
                    <a:pt x="1115187" y="24079"/>
                  </a:lnTo>
                  <a:lnTo>
                    <a:pt x="1107008" y="24079"/>
                  </a:lnTo>
                  <a:lnTo>
                    <a:pt x="1104061" y="24892"/>
                  </a:lnTo>
                  <a:lnTo>
                    <a:pt x="1099108" y="28105"/>
                  </a:lnTo>
                  <a:lnTo>
                    <a:pt x="1096835" y="30518"/>
                  </a:lnTo>
                  <a:lnTo>
                    <a:pt x="1094930" y="33731"/>
                  </a:lnTo>
                  <a:lnTo>
                    <a:pt x="1094930" y="25514"/>
                  </a:lnTo>
                  <a:lnTo>
                    <a:pt x="1086561" y="25514"/>
                  </a:lnTo>
                  <a:lnTo>
                    <a:pt x="1086561" y="112915"/>
                  </a:lnTo>
                  <a:lnTo>
                    <a:pt x="1095692" y="112915"/>
                  </a:lnTo>
                  <a:lnTo>
                    <a:pt x="1095692" y="82156"/>
                  </a:lnTo>
                  <a:lnTo>
                    <a:pt x="1097305" y="84455"/>
                  </a:lnTo>
                  <a:lnTo>
                    <a:pt x="1099299" y="86360"/>
                  </a:lnTo>
                  <a:lnTo>
                    <a:pt x="1104061" y="89369"/>
                  </a:lnTo>
                  <a:lnTo>
                    <a:pt x="1106817" y="90131"/>
                  </a:lnTo>
                  <a:lnTo>
                    <a:pt x="1114044" y="90131"/>
                  </a:lnTo>
                  <a:lnTo>
                    <a:pt x="1118031" y="88747"/>
                  </a:lnTo>
                  <a:lnTo>
                    <a:pt x="1125651" y="83248"/>
                  </a:lnTo>
                  <a:lnTo>
                    <a:pt x="1126426" y="82156"/>
                  </a:lnTo>
                  <a:lnTo>
                    <a:pt x="1127023" y="81330"/>
                  </a:lnTo>
                  <a:lnTo>
                    <a:pt x="1128496" y="79273"/>
                  </a:lnTo>
                  <a:lnTo>
                    <a:pt x="1132497" y="68922"/>
                  </a:lnTo>
                  <a:lnTo>
                    <a:pt x="1133449" y="63093"/>
                  </a:lnTo>
                  <a:lnTo>
                    <a:pt x="1133449" y="50609"/>
                  </a:lnTo>
                  <a:close/>
                </a:path>
                <a:path w="1363345" h="113029">
                  <a:moveTo>
                    <a:pt x="1155128" y="1473"/>
                  </a:moveTo>
                  <a:lnTo>
                    <a:pt x="1145997" y="1473"/>
                  </a:lnTo>
                  <a:lnTo>
                    <a:pt x="1145997" y="88709"/>
                  </a:lnTo>
                  <a:lnTo>
                    <a:pt x="1155128" y="88709"/>
                  </a:lnTo>
                  <a:lnTo>
                    <a:pt x="1155128" y="1473"/>
                  </a:lnTo>
                  <a:close/>
                </a:path>
                <a:path w="1363345" h="113029">
                  <a:moveTo>
                    <a:pt x="1216748" y="46558"/>
                  </a:moveTo>
                  <a:lnTo>
                    <a:pt x="1214475" y="38468"/>
                  </a:lnTo>
                  <a:lnTo>
                    <a:pt x="1210043" y="32893"/>
                  </a:lnTo>
                  <a:lnTo>
                    <a:pt x="1207147" y="29248"/>
                  </a:lnTo>
                  <a:lnTo>
                    <a:pt x="1207147" y="51041"/>
                  </a:lnTo>
                  <a:lnTo>
                    <a:pt x="1176997" y="51041"/>
                  </a:lnTo>
                  <a:lnTo>
                    <a:pt x="1203629" y="39077"/>
                  </a:lnTo>
                  <a:lnTo>
                    <a:pt x="1205534" y="41744"/>
                  </a:lnTo>
                  <a:lnTo>
                    <a:pt x="1206703" y="45529"/>
                  </a:lnTo>
                  <a:lnTo>
                    <a:pt x="1206830" y="46558"/>
                  </a:lnTo>
                  <a:lnTo>
                    <a:pt x="1207147" y="51041"/>
                  </a:lnTo>
                  <a:lnTo>
                    <a:pt x="1207147" y="29248"/>
                  </a:lnTo>
                  <a:lnTo>
                    <a:pt x="1205344" y="26962"/>
                  </a:lnTo>
                  <a:lnTo>
                    <a:pt x="1199451" y="24079"/>
                  </a:lnTo>
                  <a:lnTo>
                    <a:pt x="1184795" y="24079"/>
                  </a:lnTo>
                  <a:lnTo>
                    <a:pt x="1167015" y="57645"/>
                  </a:lnTo>
                  <a:lnTo>
                    <a:pt x="1167142" y="68351"/>
                  </a:lnTo>
                  <a:lnTo>
                    <a:pt x="1169301" y="75895"/>
                  </a:lnTo>
                  <a:lnTo>
                    <a:pt x="1178623" y="87287"/>
                  </a:lnTo>
                  <a:lnTo>
                    <a:pt x="1184795" y="90131"/>
                  </a:lnTo>
                  <a:lnTo>
                    <a:pt x="1198968" y="90131"/>
                  </a:lnTo>
                  <a:lnTo>
                    <a:pt x="1216469" y="69723"/>
                  </a:lnTo>
                  <a:lnTo>
                    <a:pt x="1207058" y="68351"/>
                  </a:lnTo>
                  <a:lnTo>
                    <a:pt x="1205623" y="72872"/>
                  </a:lnTo>
                  <a:lnTo>
                    <a:pt x="1203706" y="76187"/>
                  </a:lnTo>
                  <a:lnTo>
                    <a:pt x="1198968" y="80302"/>
                  </a:lnTo>
                  <a:lnTo>
                    <a:pt x="1196124" y="81330"/>
                  </a:lnTo>
                  <a:lnTo>
                    <a:pt x="1188313" y="81330"/>
                  </a:lnTo>
                  <a:lnTo>
                    <a:pt x="1176426" y="59842"/>
                  </a:lnTo>
                  <a:lnTo>
                    <a:pt x="1216748" y="59842"/>
                  </a:lnTo>
                  <a:lnTo>
                    <a:pt x="1216748" y="51041"/>
                  </a:lnTo>
                  <a:lnTo>
                    <a:pt x="1216748" y="46558"/>
                  </a:lnTo>
                  <a:close/>
                </a:path>
                <a:path w="1363345" h="113029">
                  <a:moveTo>
                    <a:pt x="1250988" y="88582"/>
                  </a:moveTo>
                  <a:lnTo>
                    <a:pt x="1249718" y="79540"/>
                  </a:lnTo>
                  <a:lnTo>
                    <a:pt x="1249667" y="79133"/>
                  </a:lnTo>
                  <a:lnTo>
                    <a:pt x="1248041" y="79400"/>
                  </a:lnTo>
                  <a:lnTo>
                    <a:pt x="1246708" y="79540"/>
                  </a:lnTo>
                  <a:lnTo>
                    <a:pt x="1244333" y="79540"/>
                  </a:lnTo>
                  <a:lnTo>
                    <a:pt x="1240980" y="76619"/>
                  </a:lnTo>
                  <a:lnTo>
                    <a:pt x="1240624" y="75806"/>
                  </a:lnTo>
                  <a:lnTo>
                    <a:pt x="1240536" y="33845"/>
                  </a:lnTo>
                  <a:lnTo>
                    <a:pt x="1249667" y="33845"/>
                  </a:lnTo>
                  <a:lnTo>
                    <a:pt x="1249667" y="25514"/>
                  </a:lnTo>
                  <a:lnTo>
                    <a:pt x="1240536" y="25514"/>
                  </a:lnTo>
                  <a:lnTo>
                    <a:pt x="1240536" y="3441"/>
                  </a:lnTo>
                  <a:lnTo>
                    <a:pt x="1231404" y="9867"/>
                  </a:lnTo>
                  <a:lnTo>
                    <a:pt x="1231404" y="25514"/>
                  </a:lnTo>
                  <a:lnTo>
                    <a:pt x="1224648" y="25514"/>
                  </a:lnTo>
                  <a:lnTo>
                    <a:pt x="1224648" y="33845"/>
                  </a:lnTo>
                  <a:lnTo>
                    <a:pt x="1231404" y="33845"/>
                  </a:lnTo>
                  <a:lnTo>
                    <a:pt x="1231480" y="77558"/>
                  </a:lnTo>
                  <a:lnTo>
                    <a:pt x="1231785" y="80835"/>
                  </a:lnTo>
                  <a:lnTo>
                    <a:pt x="1232547" y="82842"/>
                  </a:lnTo>
                  <a:lnTo>
                    <a:pt x="1233208" y="84848"/>
                  </a:lnTo>
                  <a:lnTo>
                    <a:pt x="1234541" y="86461"/>
                  </a:lnTo>
                  <a:lnTo>
                    <a:pt x="1236345" y="87693"/>
                  </a:lnTo>
                  <a:lnTo>
                    <a:pt x="1238250" y="88925"/>
                  </a:lnTo>
                  <a:lnTo>
                    <a:pt x="1240815" y="89535"/>
                  </a:lnTo>
                  <a:lnTo>
                    <a:pt x="1246136" y="89535"/>
                  </a:lnTo>
                  <a:lnTo>
                    <a:pt x="1248422" y="89217"/>
                  </a:lnTo>
                  <a:lnTo>
                    <a:pt x="1250988" y="88582"/>
                  </a:lnTo>
                  <a:close/>
                </a:path>
                <a:path w="1363345" h="113029">
                  <a:moveTo>
                    <a:pt x="1306245" y="46558"/>
                  </a:moveTo>
                  <a:lnTo>
                    <a:pt x="1303959" y="38468"/>
                  </a:lnTo>
                  <a:lnTo>
                    <a:pt x="1299540" y="32893"/>
                  </a:lnTo>
                  <a:lnTo>
                    <a:pt x="1296543" y="29121"/>
                  </a:lnTo>
                  <a:lnTo>
                    <a:pt x="1296543" y="51041"/>
                  </a:lnTo>
                  <a:lnTo>
                    <a:pt x="1266393" y="51041"/>
                  </a:lnTo>
                  <a:lnTo>
                    <a:pt x="1266774" y="45529"/>
                  </a:lnTo>
                  <a:lnTo>
                    <a:pt x="1268298" y="41135"/>
                  </a:lnTo>
                  <a:lnTo>
                    <a:pt x="1274013" y="34544"/>
                  </a:lnTo>
                  <a:lnTo>
                    <a:pt x="1277620" y="32893"/>
                  </a:lnTo>
                  <a:lnTo>
                    <a:pt x="1286471" y="32893"/>
                  </a:lnTo>
                  <a:lnTo>
                    <a:pt x="1296543" y="51041"/>
                  </a:lnTo>
                  <a:lnTo>
                    <a:pt x="1296543" y="29121"/>
                  </a:lnTo>
                  <a:lnTo>
                    <a:pt x="1294841" y="26962"/>
                  </a:lnTo>
                  <a:lnTo>
                    <a:pt x="1288935" y="24079"/>
                  </a:lnTo>
                  <a:lnTo>
                    <a:pt x="1274203" y="24079"/>
                  </a:lnTo>
                  <a:lnTo>
                    <a:pt x="1256411" y="57645"/>
                  </a:lnTo>
                  <a:lnTo>
                    <a:pt x="1256411" y="67919"/>
                  </a:lnTo>
                  <a:lnTo>
                    <a:pt x="1258785" y="75895"/>
                  </a:lnTo>
                  <a:lnTo>
                    <a:pt x="1263357" y="81597"/>
                  </a:lnTo>
                  <a:lnTo>
                    <a:pt x="1268018" y="87287"/>
                  </a:lnTo>
                  <a:lnTo>
                    <a:pt x="1274292" y="90131"/>
                  </a:lnTo>
                  <a:lnTo>
                    <a:pt x="1288465" y="90131"/>
                  </a:lnTo>
                  <a:lnTo>
                    <a:pt x="1305966" y="69723"/>
                  </a:lnTo>
                  <a:lnTo>
                    <a:pt x="1296454" y="68351"/>
                  </a:lnTo>
                  <a:lnTo>
                    <a:pt x="1295120" y="72872"/>
                  </a:lnTo>
                  <a:lnTo>
                    <a:pt x="1293190" y="76187"/>
                  </a:lnTo>
                  <a:lnTo>
                    <a:pt x="1288465" y="80302"/>
                  </a:lnTo>
                  <a:lnTo>
                    <a:pt x="1285608" y="81330"/>
                  </a:lnTo>
                  <a:lnTo>
                    <a:pt x="1277721" y="81330"/>
                  </a:lnTo>
                  <a:lnTo>
                    <a:pt x="1274013" y="79489"/>
                  </a:lnTo>
                  <a:lnTo>
                    <a:pt x="1267917" y="72110"/>
                  </a:lnTo>
                  <a:lnTo>
                    <a:pt x="1266304" y="66789"/>
                  </a:lnTo>
                  <a:lnTo>
                    <a:pt x="1265923" y="59842"/>
                  </a:lnTo>
                  <a:lnTo>
                    <a:pt x="1306156" y="59842"/>
                  </a:lnTo>
                  <a:lnTo>
                    <a:pt x="1306245" y="51041"/>
                  </a:lnTo>
                  <a:lnTo>
                    <a:pt x="1306245" y="46558"/>
                  </a:lnTo>
                  <a:close/>
                </a:path>
                <a:path w="1363345" h="113029">
                  <a:moveTo>
                    <a:pt x="1362735" y="1473"/>
                  </a:moveTo>
                  <a:lnTo>
                    <a:pt x="1354366" y="1473"/>
                  </a:lnTo>
                  <a:lnTo>
                    <a:pt x="1354366" y="49415"/>
                  </a:lnTo>
                  <a:lnTo>
                    <a:pt x="1354366" y="65925"/>
                  </a:lnTo>
                  <a:lnTo>
                    <a:pt x="1352943" y="71767"/>
                  </a:lnTo>
                  <a:lnTo>
                    <a:pt x="1350187" y="75590"/>
                  </a:lnTo>
                  <a:lnTo>
                    <a:pt x="1347330" y="79413"/>
                  </a:lnTo>
                  <a:lnTo>
                    <a:pt x="1344002" y="81330"/>
                  </a:lnTo>
                  <a:lnTo>
                    <a:pt x="1336014" y="81330"/>
                  </a:lnTo>
                  <a:lnTo>
                    <a:pt x="1332585" y="79311"/>
                  </a:lnTo>
                  <a:lnTo>
                    <a:pt x="1326692" y="71310"/>
                  </a:lnTo>
                  <a:lnTo>
                    <a:pt x="1325270" y="65265"/>
                  </a:lnTo>
                  <a:lnTo>
                    <a:pt x="1325270" y="48793"/>
                  </a:lnTo>
                  <a:lnTo>
                    <a:pt x="1326603" y="42672"/>
                  </a:lnTo>
                  <a:lnTo>
                    <a:pt x="1332064" y="34975"/>
                  </a:lnTo>
                  <a:lnTo>
                    <a:pt x="1335443" y="32956"/>
                  </a:lnTo>
                  <a:lnTo>
                    <a:pt x="1343723" y="32956"/>
                  </a:lnTo>
                  <a:lnTo>
                    <a:pt x="1347241" y="34975"/>
                  </a:lnTo>
                  <a:lnTo>
                    <a:pt x="1352943" y="43065"/>
                  </a:lnTo>
                  <a:lnTo>
                    <a:pt x="1354366" y="49415"/>
                  </a:lnTo>
                  <a:lnTo>
                    <a:pt x="1354366" y="1473"/>
                  </a:lnTo>
                  <a:lnTo>
                    <a:pt x="1353604" y="1473"/>
                  </a:lnTo>
                  <a:lnTo>
                    <a:pt x="1353604" y="32778"/>
                  </a:lnTo>
                  <a:lnTo>
                    <a:pt x="1351991" y="30187"/>
                  </a:lnTo>
                  <a:lnTo>
                    <a:pt x="1349895" y="28105"/>
                  </a:lnTo>
                  <a:lnTo>
                    <a:pt x="1347431" y="26492"/>
                  </a:lnTo>
                  <a:lnTo>
                    <a:pt x="1344853" y="24892"/>
                  </a:lnTo>
                  <a:lnTo>
                    <a:pt x="1341907" y="24079"/>
                  </a:lnTo>
                  <a:lnTo>
                    <a:pt x="1334211" y="24079"/>
                  </a:lnTo>
                  <a:lnTo>
                    <a:pt x="1315847" y="50863"/>
                  </a:lnTo>
                  <a:lnTo>
                    <a:pt x="1315847" y="63639"/>
                  </a:lnTo>
                  <a:lnTo>
                    <a:pt x="1334782" y="90131"/>
                  </a:lnTo>
                  <a:lnTo>
                    <a:pt x="1345717" y="90131"/>
                  </a:lnTo>
                  <a:lnTo>
                    <a:pt x="1350759" y="86995"/>
                  </a:lnTo>
                  <a:lnTo>
                    <a:pt x="1353845" y="81330"/>
                  </a:lnTo>
                  <a:lnTo>
                    <a:pt x="1354175" y="80733"/>
                  </a:lnTo>
                  <a:lnTo>
                    <a:pt x="1354175" y="88709"/>
                  </a:lnTo>
                  <a:lnTo>
                    <a:pt x="1362735" y="88709"/>
                  </a:lnTo>
                  <a:lnTo>
                    <a:pt x="1362735" y="80733"/>
                  </a:lnTo>
                  <a:lnTo>
                    <a:pt x="1362735" y="32956"/>
                  </a:lnTo>
                  <a:lnTo>
                    <a:pt x="1362735" y="32778"/>
                  </a:lnTo>
                  <a:lnTo>
                    <a:pt x="1362735" y="1473"/>
                  </a:lnTo>
                  <a:close/>
                </a:path>
              </a:pathLst>
            </a:custGeom>
            <a:solidFill>
              <a:srgbClr val="000000"/>
            </a:solidFill>
          </p:spPr>
          <p:txBody>
            <a:bodyPr wrap="square" lIns="0" tIns="0" rIns="0" bIns="0" rtlCol="0"/>
            <a:lstStyle/>
            <a:p>
              <a:endParaRPr/>
            </a:p>
          </p:txBody>
        </p:sp>
      </p:grpSp>
      <p:sp>
        <p:nvSpPr>
          <p:cNvPr id="258" name="object 258"/>
          <p:cNvSpPr txBox="1">
            <a:spLocks noGrp="1"/>
          </p:cNvSpPr>
          <p:nvPr>
            <p:ph type="title"/>
          </p:nvPr>
        </p:nvSpPr>
        <p:spPr>
          <a:prstGeom prst="rect">
            <a:avLst/>
          </a:prstGeom>
        </p:spPr>
        <p:txBody>
          <a:bodyPr vert="horz" wrap="square" lIns="0" tIns="93980" rIns="0" bIns="0" rtlCol="0">
            <a:spAutoFit/>
          </a:bodyPr>
          <a:lstStyle/>
          <a:p>
            <a:pPr marL="12700" marR="5080">
              <a:lnSpc>
                <a:spcPts val="5080"/>
              </a:lnSpc>
              <a:spcBef>
                <a:spcPts val="740"/>
              </a:spcBef>
            </a:pPr>
            <a:r>
              <a:rPr sz="4700" spc="254" dirty="0"/>
              <a:t>Imputation</a:t>
            </a:r>
            <a:r>
              <a:rPr sz="4700" spc="305" dirty="0"/>
              <a:t> </a:t>
            </a:r>
            <a:r>
              <a:rPr sz="4700" spc="280" dirty="0"/>
              <a:t>Diagnostics</a:t>
            </a:r>
            <a:r>
              <a:rPr sz="4700" spc="320" dirty="0"/>
              <a:t> </a:t>
            </a:r>
            <a:r>
              <a:rPr sz="4700" spc="120" dirty="0"/>
              <a:t>before </a:t>
            </a:r>
            <a:r>
              <a:rPr sz="4700" spc="-1019" dirty="0"/>
              <a:t> </a:t>
            </a:r>
            <a:r>
              <a:rPr sz="4700" spc="280" dirty="0"/>
              <a:t>Estimation</a:t>
            </a:r>
            <a:endParaRPr sz="4700"/>
          </a:p>
        </p:txBody>
      </p:sp>
      <p:sp>
        <p:nvSpPr>
          <p:cNvPr id="259" name="object 259"/>
          <p:cNvSpPr txBox="1"/>
          <p:nvPr/>
        </p:nvSpPr>
        <p:spPr>
          <a:xfrm>
            <a:off x="1084580" y="5870244"/>
            <a:ext cx="5311140" cy="314960"/>
          </a:xfrm>
          <a:prstGeom prst="rect">
            <a:avLst/>
          </a:prstGeom>
        </p:spPr>
        <p:txBody>
          <a:bodyPr vert="horz" wrap="square" lIns="0" tIns="12065" rIns="0" bIns="0" rtlCol="0">
            <a:spAutoFit/>
          </a:bodyPr>
          <a:lstStyle/>
          <a:p>
            <a:pPr marL="165100" indent="-153035">
              <a:lnSpc>
                <a:spcPct val="100000"/>
              </a:lnSpc>
              <a:spcBef>
                <a:spcPts val="95"/>
              </a:spcBef>
              <a:buClr>
                <a:srgbClr val="EB6F16"/>
              </a:buClr>
              <a:buFont typeface="Arial MT"/>
              <a:buChar char="•"/>
              <a:tabLst>
                <a:tab pos="165735" algn="l"/>
              </a:tabLst>
            </a:pPr>
            <a:r>
              <a:rPr sz="1900" dirty="0">
                <a:latin typeface="Franklin Gothic Medium"/>
                <a:cs typeface="Franklin Gothic Medium"/>
              </a:rPr>
              <a:t>“nr_hba1c” </a:t>
            </a:r>
            <a:r>
              <a:rPr sz="1900" spc="-15" dirty="0">
                <a:latin typeface="Franklin Gothic Medium"/>
                <a:cs typeface="Franklin Gothic Medium"/>
              </a:rPr>
              <a:t>had</a:t>
            </a:r>
            <a:r>
              <a:rPr sz="1900" spc="470" dirty="0">
                <a:latin typeface="Franklin Gothic Medium"/>
                <a:cs typeface="Franklin Gothic Medium"/>
              </a:rPr>
              <a:t> </a:t>
            </a:r>
            <a:r>
              <a:rPr sz="1900" spc="-35" dirty="0">
                <a:latin typeface="Franklin Gothic Medium"/>
                <a:cs typeface="Franklin Gothic Medium"/>
              </a:rPr>
              <a:t>114</a:t>
            </a:r>
            <a:r>
              <a:rPr sz="1900" spc="-5" dirty="0">
                <a:latin typeface="Franklin Gothic Medium"/>
                <a:cs typeface="Franklin Gothic Medium"/>
              </a:rPr>
              <a:t> </a:t>
            </a:r>
            <a:r>
              <a:rPr sz="1900" spc="-20" dirty="0">
                <a:latin typeface="Franklin Gothic Medium"/>
                <a:cs typeface="Franklin Gothic Medium"/>
              </a:rPr>
              <a:t>(43.5%)</a:t>
            </a:r>
            <a:r>
              <a:rPr sz="1900" spc="-15" dirty="0">
                <a:latin typeface="Franklin Gothic Medium"/>
                <a:cs typeface="Franklin Gothic Medium"/>
              </a:rPr>
              <a:t> </a:t>
            </a:r>
            <a:r>
              <a:rPr sz="1900" spc="-30" dirty="0">
                <a:latin typeface="Franklin Gothic Medium"/>
                <a:cs typeface="Franklin Gothic Medium"/>
              </a:rPr>
              <a:t>missing</a:t>
            </a:r>
            <a:r>
              <a:rPr sz="1900" spc="45" dirty="0">
                <a:latin typeface="Franklin Gothic Medium"/>
                <a:cs typeface="Franklin Gothic Medium"/>
              </a:rPr>
              <a:t> </a:t>
            </a:r>
            <a:r>
              <a:rPr sz="1900" spc="-30" dirty="0">
                <a:latin typeface="Franklin Gothic Medium"/>
                <a:cs typeface="Franklin Gothic Medium"/>
              </a:rPr>
              <a:t>information.</a:t>
            </a:r>
            <a:endParaRPr sz="1900">
              <a:latin typeface="Franklin Gothic Medium"/>
              <a:cs typeface="Franklin Gothic Medium"/>
            </a:endParaRPr>
          </a:p>
        </p:txBody>
      </p:sp>
      <p:grpSp>
        <p:nvGrpSpPr>
          <p:cNvPr id="260" name="object 260"/>
          <p:cNvGrpSpPr/>
          <p:nvPr/>
        </p:nvGrpSpPr>
        <p:grpSpPr>
          <a:xfrm>
            <a:off x="1374858" y="2108221"/>
            <a:ext cx="1385570" cy="1229360"/>
            <a:chOff x="1374858" y="2108221"/>
            <a:chExt cx="1385570" cy="1229360"/>
          </a:xfrm>
        </p:grpSpPr>
        <p:sp>
          <p:nvSpPr>
            <p:cNvPr id="261" name="object 261"/>
            <p:cNvSpPr/>
            <p:nvPr/>
          </p:nvSpPr>
          <p:spPr>
            <a:xfrm>
              <a:off x="1456780" y="3160477"/>
              <a:ext cx="1263650" cy="0"/>
            </a:xfrm>
            <a:custGeom>
              <a:avLst/>
              <a:gdLst/>
              <a:ahLst/>
              <a:cxnLst/>
              <a:rect l="l" t="t" r="r" b="b"/>
              <a:pathLst>
                <a:path w="1263650">
                  <a:moveTo>
                    <a:pt x="0" y="0"/>
                  </a:moveTo>
                  <a:lnTo>
                    <a:pt x="1263058" y="0"/>
                  </a:lnTo>
                </a:path>
              </a:pathLst>
            </a:custGeom>
            <a:ln w="7208">
              <a:solidFill>
                <a:srgbClr val="EFEFEF"/>
              </a:solidFill>
              <a:prstDash val="sysDash"/>
            </a:ln>
          </p:spPr>
          <p:txBody>
            <a:bodyPr wrap="square" lIns="0" tIns="0" rIns="0" bIns="0" rtlCol="0"/>
            <a:lstStyle/>
            <a:p>
              <a:endParaRPr/>
            </a:p>
          </p:txBody>
        </p:sp>
        <p:sp>
          <p:nvSpPr>
            <p:cNvPr id="262" name="object 262"/>
            <p:cNvSpPr/>
            <p:nvPr/>
          </p:nvSpPr>
          <p:spPr>
            <a:xfrm>
              <a:off x="1456780" y="2942393"/>
              <a:ext cx="1303655" cy="271145"/>
            </a:xfrm>
            <a:custGeom>
              <a:avLst/>
              <a:gdLst/>
              <a:ahLst/>
              <a:cxnLst/>
              <a:rect l="l" t="t" r="r" b="b"/>
              <a:pathLst>
                <a:path w="1303655" h="271144">
                  <a:moveTo>
                    <a:pt x="1293871" y="218084"/>
                  </a:moveTo>
                  <a:lnTo>
                    <a:pt x="1303191" y="218084"/>
                  </a:lnTo>
                </a:path>
                <a:path w="1303655" h="271144">
                  <a:moveTo>
                    <a:pt x="45250" y="271047"/>
                  </a:moveTo>
                  <a:lnTo>
                    <a:pt x="45250" y="198946"/>
                  </a:lnTo>
                </a:path>
                <a:path w="1303655" h="271144">
                  <a:moveTo>
                    <a:pt x="45250" y="162895"/>
                  </a:moveTo>
                  <a:lnTo>
                    <a:pt x="45250" y="90794"/>
                  </a:lnTo>
                </a:path>
                <a:path w="1303655" h="271144">
                  <a:moveTo>
                    <a:pt x="0" y="0"/>
                  </a:moveTo>
                  <a:lnTo>
                    <a:pt x="61617" y="0"/>
                  </a:lnTo>
                </a:path>
              </a:pathLst>
            </a:custGeom>
            <a:ln w="6684">
              <a:solidFill>
                <a:srgbClr val="EFEFEF"/>
              </a:solidFill>
            </a:ln>
          </p:spPr>
          <p:txBody>
            <a:bodyPr wrap="square" lIns="0" tIns="0" rIns="0" bIns="0" rtlCol="0"/>
            <a:lstStyle/>
            <a:p>
              <a:endParaRPr/>
            </a:p>
          </p:txBody>
        </p:sp>
        <p:sp>
          <p:nvSpPr>
            <p:cNvPr id="263" name="object 263"/>
            <p:cNvSpPr/>
            <p:nvPr/>
          </p:nvSpPr>
          <p:spPr>
            <a:xfrm>
              <a:off x="1549201" y="2942393"/>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264" name="object 264"/>
            <p:cNvSpPr/>
            <p:nvPr/>
          </p:nvSpPr>
          <p:spPr>
            <a:xfrm>
              <a:off x="1456780" y="2724309"/>
              <a:ext cx="1303655" cy="273050"/>
            </a:xfrm>
            <a:custGeom>
              <a:avLst/>
              <a:gdLst/>
              <a:ahLst/>
              <a:cxnLst/>
              <a:rect l="l" t="t" r="r" b="b"/>
              <a:pathLst>
                <a:path w="1303655" h="273050">
                  <a:moveTo>
                    <a:pt x="1293871" y="218084"/>
                  </a:moveTo>
                  <a:lnTo>
                    <a:pt x="1303191" y="218084"/>
                  </a:lnTo>
                </a:path>
                <a:path w="1303655" h="273050">
                  <a:moveTo>
                    <a:pt x="45250" y="272827"/>
                  </a:moveTo>
                  <a:lnTo>
                    <a:pt x="45250" y="200837"/>
                  </a:lnTo>
                </a:path>
                <a:path w="1303655" h="273050">
                  <a:moveTo>
                    <a:pt x="45250" y="164787"/>
                  </a:moveTo>
                  <a:lnTo>
                    <a:pt x="45250" y="92685"/>
                  </a:lnTo>
                </a:path>
                <a:path w="1303655" h="273050">
                  <a:moveTo>
                    <a:pt x="0" y="0"/>
                  </a:moveTo>
                  <a:lnTo>
                    <a:pt x="61617" y="0"/>
                  </a:lnTo>
                </a:path>
              </a:pathLst>
            </a:custGeom>
            <a:ln w="6684">
              <a:solidFill>
                <a:srgbClr val="EFEFEF"/>
              </a:solidFill>
            </a:ln>
          </p:spPr>
          <p:txBody>
            <a:bodyPr wrap="square" lIns="0" tIns="0" rIns="0" bIns="0" rtlCol="0"/>
            <a:lstStyle/>
            <a:p>
              <a:endParaRPr/>
            </a:p>
          </p:txBody>
        </p:sp>
        <p:sp>
          <p:nvSpPr>
            <p:cNvPr id="265" name="object 265"/>
            <p:cNvSpPr/>
            <p:nvPr/>
          </p:nvSpPr>
          <p:spPr>
            <a:xfrm>
              <a:off x="1549201" y="2724309"/>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266" name="object 266"/>
            <p:cNvSpPr/>
            <p:nvPr/>
          </p:nvSpPr>
          <p:spPr>
            <a:xfrm>
              <a:off x="1456780" y="2506002"/>
              <a:ext cx="1303655" cy="274955"/>
            </a:xfrm>
            <a:custGeom>
              <a:avLst/>
              <a:gdLst/>
              <a:ahLst/>
              <a:cxnLst/>
              <a:rect l="l" t="t" r="r" b="b"/>
              <a:pathLst>
                <a:path w="1303655" h="274955">
                  <a:moveTo>
                    <a:pt x="1293871" y="218306"/>
                  </a:moveTo>
                  <a:lnTo>
                    <a:pt x="1303191" y="218306"/>
                  </a:lnTo>
                </a:path>
                <a:path w="1303655" h="274955">
                  <a:moveTo>
                    <a:pt x="45250" y="274941"/>
                  </a:moveTo>
                  <a:lnTo>
                    <a:pt x="45250" y="202840"/>
                  </a:lnTo>
                </a:path>
                <a:path w="1303655" h="274955">
                  <a:moveTo>
                    <a:pt x="45250" y="166789"/>
                  </a:moveTo>
                  <a:lnTo>
                    <a:pt x="45250" y="94799"/>
                  </a:lnTo>
                </a:path>
                <a:path w="1303655" h="274955">
                  <a:moveTo>
                    <a:pt x="0" y="0"/>
                  </a:moveTo>
                  <a:lnTo>
                    <a:pt x="61617" y="0"/>
                  </a:lnTo>
                </a:path>
              </a:pathLst>
            </a:custGeom>
            <a:ln w="6684">
              <a:solidFill>
                <a:srgbClr val="EFEFEF"/>
              </a:solidFill>
            </a:ln>
          </p:spPr>
          <p:txBody>
            <a:bodyPr wrap="square" lIns="0" tIns="0" rIns="0" bIns="0" rtlCol="0"/>
            <a:lstStyle/>
            <a:p>
              <a:endParaRPr/>
            </a:p>
          </p:txBody>
        </p:sp>
        <p:sp>
          <p:nvSpPr>
            <p:cNvPr id="267" name="object 267"/>
            <p:cNvSpPr/>
            <p:nvPr/>
          </p:nvSpPr>
          <p:spPr>
            <a:xfrm>
              <a:off x="1549201" y="2506002"/>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268" name="object 268"/>
            <p:cNvSpPr/>
            <p:nvPr/>
          </p:nvSpPr>
          <p:spPr>
            <a:xfrm>
              <a:off x="1456780" y="2287918"/>
              <a:ext cx="1303655" cy="276860"/>
            </a:xfrm>
            <a:custGeom>
              <a:avLst/>
              <a:gdLst/>
              <a:ahLst/>
              <a:cxnLst/>
              <a:rect l="l" t="t" r="r" b="b"/>
              <a:pathLst>
                <a:path w="1303655" h="276860">
                  <a:moveTo>
                    <a:pt x="1293871" y="218084"/>
                  </a:moveTo>
                  <a:lnTo>
                    <a:pt x="1303191" y="218084"/>
                  </a:lnTo>
                </a:path>
                <a:path w="1303655" h="276860">
                  <a:moveTo>
                    <a:pt x="45250" y="276833"/>
                  </a:moveTo>
                  <a:lnTo>
                    <a:pt x="45250" y="204732"/>
                  </a:lnTo>
                </a:path>
                <a:path w="1303655" h="276860">
                  <a:moveTo>
                    <a:pt x="45250" y="168681"/>
                  </a:moveTo>
                  <a:lnTo>
                    <a:pt x="45250" y="96580"/>
                  </a:lnTo>
                </a:path>
                <a:path w="1303655" h="276860">
                  <a:moveTo>
                    <a:pt x="0" y="0"/>
                  </a:moveTo>
                  <a:lnTo>
                    <a:pt x="61617" y="0"/>
                  </a:lnTo>
                </a:path>
              </a:pathLst>
            </a:custGeom>
            <a:ln w="6684">
              <a:solidFill>
                <a:srgbClr val="EFEFEF"/>
              </a:solidFill>
            </a:ln>
          </p:spPr>
          <p:txBody>
            <a:bodyPr wrap="square" lIns="0" tIns="0" rIns="0" bIns="0" rtlCol="0"/>
            <a:lstStyle/>
            <a:p>
              <a:endParaRPr/>
            </a:p>
          </p:txBody>
        </p:sp>
        <p:sp>
          <p:nvSpPr>
            <p:cNvPr id="269" name="object 269"/>
            <p:cNvSpPr/>
            <p:nvPr/>
          </p:nvSpPr>
          <p:spPr>
            <a:xfrm>
              <a:off x="1549201" y="2287918"/>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270" name="object 270"/>
            <p:cNvSpPr/>
            <p:nvPr/>
          </p:nvSpPr>
          <p:spPr>
            <a:xfrm>
              <a:off x="1502030" y="2276458"/>
              <a:ext cx="1258570" cy="72390"/>
            </a:xfrm>
            <a:custGeom>
              <a:avLst/>
              <a:gdLst/>
              <a:ahLst/>
              <a:cxnLst/>
              <a:rect l="l" t="t" r="r" b="b"/>
              <a:pathLst>
                <a:path w="1258570" h="72389">
                  <a:moveTo>
                    <a:pt x="1248621" y="11460"/>
                  </a:moveTo>
                  <a:lnTo>
                    <a:pt x="1257941" y="11460"/>
                  </a:lnTo>
                </a:path>
                <a:path w="1258570" h="72389">
                  <a:moveTo>
                    <a:pt x="0" y="72101"/>
                  </a:moveTo>
                  <a:lnTo>
                    <a:pt x="0" y="0"/>
                  </a:lnTo>
                </a:path>
              </a:pathLst>
            </a:custGeom>
            <a:ln w="6684">
              <a:solidFill>
                <a:srgbClr val="EFEFEF"/>
              </a:solidFill>
            </a:ln>
          </p:spPr>
          <p:txBody>
            <a:bodyPr wrap="square" lIns="0" tIns="0" rIns="0" bIns="0" rtlCol="0"/>
            <a:lstStyle/>
            <a:p>
              <a:endParaRPr/>
            </a:p>
          </p:txBody>
        </p:sp>
        <p:sp>
          <p:nvSpPr>
            <p:cNvPr id="271" name="object 271"/>
            <p:cNvSpPr/>
            <p:nvPr/>
          </p:nvSpPr>
          <p:spPr>
            <a:xfrm>
              <a:off x="1502030"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72" name="object 272"/>
            <p:cNvSpPr/>
            <p:nvPr/>
          </p:nvSpPr>
          <p:spPr>
            <a:xfrm>
              <a:off x="1744467"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73" name="object 273"/>
            <p:cNvSpPr/>
            <p:nvPr/>
          </p:nvSpPr>
          <p:spPr>
            <a:xfrm>
              <a:off x="1744467"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74" name="object 274"/>
            <p:cNvSpPr/>
            <p:nvPr/>
          </p:nvSpPr>
          <p:spPr>
            <a:xfrm>
              <a:off x="1987066"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75" name="object 275"/>
            <p:cNvSpPr/>
            <p:nvPr/>
          </p:nvSpPr>
          <p:spPr>
            <a:xfrm>
              <a:off x="1987066"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76" name="object 276"/>
            <p:cNvSpPr/>
            <p:nvPr/>
          </p:nvSpPr>
          <p:spPr>
            <a:xfrm>
              <a:off x="2229675"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77" name="object 277"/>
            <p:cNvSpPr/>
            <p:nvPr/>
          </p:nvSpPr>
          <p:spPr>
            <a:xfrm>
              <a:off x="2229675"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78" name="object 278"/>
            <p:cNvSpPr/>
            <p:nvPr/>
          </p:nvSpPr>
          <p:spPr>
            <a:xfrm>
              <a:off x="2472284"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79" name="object 279"/>
            <p:cNvSpPr/>
            <p:nvPr/>
          </p:nvSpPr>
          <p:spPr>
            <a:xfrm>
              <a:off x="2472284"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80" name="object 280"/>
            <p:cNvSpPr/>
            <p:nvPr/>
          </p:nvSpPr>
          <p:spPr>
            <a:xfrm>
              <a:off x="2714892"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281" name="object 281"/>
            <p:cNvSpPr/>
            <p:nvPr/>
          </p:nvSpPr>
          <p:spPr>
            <a:xfrm>
              <a:off x="2714892"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282" name="object 282"/>
            <p:cNvSpPr/>
            <p:nvPr/>
          </p:nvSpPr>
          <p:spPr>
            <a:xfrm>
              <a:off x="1501868" y="2379825"/>
              <a:ext cx="1212850" cy="753745"/>
            </a:xfrm>
            <a:custGeom>
              <a:avLst/>
              <a:gdLst/>
              <a:ahLst/>
              <a:cxnLst/>
              <a:rect l="l" t="t" r="r" b="b"/>
              <a:pathLst>
                <a:path w="1212850" h="753744">
                  <a:moveTo>
                    <a:pt x="0" y="560342"/>
                  </a:moveTo>
                  <a:lnTo>
                    <a:pt x="4013" y="538868"/>
                  </a:lnTo>
                  <a:lnTo>
                    <a:pt x="8178" y="517838"/>
                  </a:lnTo>
                  <a:lnTo>
                    <a:pt x="12192" y="495028"/>
                  </a:lnTo>
                  <a:lnTo>
                    <a:pt x="16205" y="473442"/>
                  </a:lnTo>
                  <a:lnTo>
                    <a:pt x="20371" y="452524"/>
                  </a:lnTo>
                  <a:lnTo>
                    <a:pt x="24384" y="430048"/>
                  </a:lnTo>
                  <a:lnTo>
                    <a:pt x="28397" y="408462"/>
                  </a:lnTo>
                  <a:lnTo>
                    <a:pt x="32411" y="387767"/>
                  </a:lnTo>
                  <a:lnTo>
                    <a:pt x="36576" y="366960"/>
                  </a:lnTo>
                  <a:lnTo>
                    <a:pt x="40590" y="345707"/>
                  </a:lnTo>
                  <a:lnTo>
                    <a:pt x="48778" y="304650"/>
                  </a:lnTo>
                  <a:lnTo>
                    <a:pt x="56795" y="266374"/>
                  </a:lnTo>
                  <a:lnTo>
                    <a:pt x="64984" y="231436"/>
                  </a:lnTo>
                  <a:lnTo>
                    <a:pt x="68987" y="213410"/>
                  </a:lnTo>
                  <a:lnTo>
                    <a:pt x="73001" y="196498"/>
                  </a:lnTo>
                  <a:lnTo>
                    <a:pt x="77014" y="181143"/>
                  </a:lnTo>
                  <a:lnTo>
                    <a:pt x="81189" y="163674"/>
                  </a:lnTo>
                  <a:lnTo>
                    <a:pt x="85193" y="144758"/>
                  </a:lnTo>
                  <a:lnTo>
                    <a:pt x="89206" y="127623"/>
                  </a:lnTo>
                  <a:lnTo>
                    <a:pt x="93381" y="112602"/>
                  </a:lnTo>
                  <a:lnTo>
                    <a:pt x="97395" y="96468"/>
                  </a:lnTo>
                  <a:lnTo>
                    <a:pt x="109587" y="57970"/>
                  </a:lnTo>
                  <a:lnTo>
                    <a:pt x="121779" y="29152"/>
                  </a:lnTo>
                  <a:lnTo>
                    <a:pt x="125793" y="20250"/>
                  </a:lnTo>
                  <a:lnTo>
                    <a:pt x="129806" y="12461"/>
                  </a:lnTo>
                  <a:lnTo>
                    <a:pt x="133810" y="6453"/>
                  </a:lnTo>
                  <a:lnTo>
                    <a:pt x="137985" y="2447"/>
                  </a:lnTo>
                  <a:lnTo>
                    <a:pt x="141998" y="0"/>
                  </a:lnTo>
                  <a:lnTo>
                    <a:pt x="146012" y="0"/>
                  </a:lnTo>
                  <a:lnTo>
                    <a:pt x="150177" y="2114"/>
                  </a:lnTo>
                  <a:lnTo>
                    <a:pt x="154191" y="4005"/>
                  </a:lnTo>
                  <a:lnTo>
                    <a:pt x="158204" y="7677"/>
                  </a:lnTo>
                  <a:lnTo>
                    <a:pt x="162217" y="13129"/>
                  </a:lnTo>
                  <a:lnTo>
                    <a:pt x="166383" y="20473"/>
                  </a:lnTo>
                  <a:lnTo>
                    <a:pt x="170396" y="27483"/>
                  </a:lnTo>
                  <a:lnTo>
                    <a:pt x="174410" y="36050"/>
                  </a:lnTo>
                  <a:lnTo>
                    <a:pt x="178585" y="46732"/>
                  </a:lnTo>
                  <a:lnTo>
                    <a:pt x="182588" y="57970"/>
                  </a:lnTo>
                  <a:lnTo>
                    <a:pt x="186602" y="68874"/>
                  </a:lnTo>
                  <a:lnTo>
                    <a:pt x="190615" y="82004"/>
                  </a:lnTo>
                  <a:lnTo>
                    <a:pt x="194790" y="97247"/>
                  </a:lnTo>
                  <a:lnTo>
                    <a:pt x="198794" y="109598"/>
                  </a:lnTo>
                  <a:lnTo>
                    <a:pt x="202807" y="122950"/>
                  </a:lnTo>
                  <a:lnTo>
                    <a:pt x="206821" y="138305"/>
                  </a:lnTo>
                  <a:lnTo>
                    <a:pt x="210996" y="153326"/>
                  </a:lnTo>
                  <a:lnTo>
                    <a:pt x="215000" y="164675"/>
                  </a:lnTo>
                  <a:lnTo>
                    <a:pt x="219013" y="177249"/>
                  </a:lnTo>
                  <a:lnTo>
                    <a:pt x="223188" y="189822"/>
                  </a:lnTo>
                  <a:lnTo>
                    <a:pt x="227192" y="200615"/>
                  </a:lnTo>
                  <a:lnTo>
                    <a:pt x="231205" y="212520"/>
                  </a:lnTo>
                  <a:lnTo>
                    <a:pt x="235219" y="225872"/>
                  </a:lnTo>
                  <a:lnTo>
                    <a:pt x="239394" y="239892"/>
                  </a:lnTo>
                  <a:lnTo>
                    <a:pt x="243397" y="249684"/>
                  </a:lnTo>
                  <a:lnTo>
                    <a:pt x="247411" y="259586"/>
                  </a:lnTo>
                  <a:lnTo>
                    <a:pt x="251586" y="271270"/>
                  </a:lnTo>
                  <a:lnTo>
                    <a:pt x="255599" y="282730"/>
                  </a:lnTo>
                  <a:lnTo>
                    <a:pt x="259603" y="293968"/>
                  </a:lnTo>
                  <a:lnTo>
                    <a:pt x="263616" y="306764"/>
                  </a:lnTo>
                  <a:lnTo>
                    <a:pt x="267792" y="319671"/>
                  </a:lnTo>
                  <a:lnTo>
                    <a:pt x="271805" y="331688"/>
                  </a:lnTo>
                  <a:lnTo>
                    <a:pt x="275809" y="345151"/>
                  </a:lnTo>
                  <a:lnTo>
                    <a:pt x="288010" y="384429"/>
                  </a:lnTo>
                  <a:lnTo>
                    <a:pt x="296189" y="409241"/>
                  </a:lnTo>
                  <a:lnTo>
                    <a:pt x="300203" y="421926"/>
                  </a:lnTo>
                  <a:lnTo>
                    <a:pt x="304216" y="434944"/>
                  </a:lnTo>
                  <a:lnTo>
                    <a:pt x="308382" y="448074"/>
                  </a:lnTo>
                  <a:lnTo>
                    <a:pt x="312395" y="461203"/>
                  </a:lnTo>
                  <a:lnTo>
                    <a:pt x="316408" y="472664"/>
                  </a:lnTo>
                  <a:lnTo>
                    <a:pt x="320422" y="484235"/>
                  </a:lnTo>
                  <a:lnTo>
                    <a:pt x="324587" y="497031"/>
                  </a:lnTo>
                  <a:lnTo>
                    <a:pt x="328601" y="504375"/>
                  </a:lnTo>
                  <a:lnTo>
                    <a:pt x="332614" y="511162"/>
                  </a:lnTo>
                  <a:lnTo>
                    <a:pt x="336789" y="518951"/>
                  </a:lnTo>
                  <a:lnTo>
                    <a:pt x="340793" y="526740"/>
                  </a:lnTo>
                  <a:lnTo>
                    <a:pt x="344806" y="532748"/>
                  </a:lnTo>
                  <a:lnTo>
                    <a:pt x="348820" y="539647"/>
                  </a:lnTo>
                  <a:lnTo>
                    <a:pt x="352995" y="546768"/>
                  </a:lnTo>
                  <a:lnTo>
                    <a:pt x="356998" y="552554"/>
                  </a:lnTo>
                  <a:lnTo>
                    <a:pt x="361012" y="558451"/>
                  </a:lnTo>
                  <a:lnTo>
                    <a:pt x="365025" y="563680"/>
                  </a:lnTo>
                  <a:lnTo>
                    <a:pt x="369200" y="569355"/>
                  </a:lnTo>
                  <a:lnTo>
                    <a:pt x="373204" y="573806"/>
                  </a:lnTo>
                  <a:lnTo>
                    <a:pt x="393423" y="601066"/>
                  </a:lnTo>
                  <a:lnTo>
                    <a:pt x="397598" y="607409"/>
                  </a:lnTo>
                  <a:lnTo>
                    <a:pt x="401611" y="611525"/>
                  </a:lnTo>
                  <a:lnTo>
                    <a:pt x="405615" y="616087"/>
                  </a:lnTo>
                  <a:lnTo>
                    <a:pt x="409790" y="621094"/>
                  </a:lnTo>
                  <a:lnTo>
                    <a:pt x="413804" y="626213"/>
                  </a:lnTo>
                  <a:lnTo>
                    <a:pt x="417817" y="630997"/>
                  </a:lnTo>
                  <a:lnTo>
                    <a:pt x="421821" y="636338"/>
                  </a:lnTo>
                  <a:lnTo>
                    <a:pt x="425996" y="641790"/>
                  </a:lnTo>
                  <a:lnTo>
                    <a:pt x="430009" y="645462"/>
                  </a:lnTo>
                  <a:lnTo>
                    <a:pt x="434023" y="649468"/>
                  </a:lnTo>
                  <a:lnTo>
                    <a:pt x="438188" y="653918"/>
                  </a:lnTo>
                  <a:lnTo>
                    <a:pt x="442202" y="658258"/>
                  </a:lnTo>
                  <a:lnTo>
                    <a:pt x="446215" y="661039"/>
                  </a:lnTo>
                  <a:lnTo>
                    <a:pt x="450228" y="663376"/>
                  </a:lnTo>
                  <a:lnTo>
                    <a:pt x="454394" y="666158"/>
                  </a:lnTo>
                  <a:lnTo>
                    <a:pt x="458407" y="666380"/>
                  </a:lnTo>
                  <a:lnTo>
                    <a:pt x="462421" y="666380"/>
                  </a:lnTo>
                  <a:lnTo>
                    <a:pt x="466586" y="666492"/>
                  </a:lnTo>
                  <a:lnTo>
                    <a:pt x="470599" y="666937"/>
                  </a:lnTo>
                  <a:lnTo>
                    <a:pt x="474613" y="665935"/>
                  </a:lnTo>
                  <a:lnTo>
                    <a:pt x="478626" y="665268"/>
                  </a:lnTo>
                  <a:lnTo>
                    <a:pt x="482792" y="664823"/>
                  </a:lnTo>
                  <a:lnTo>
                    <a:pt x="486805" y="664266"/>
                  </a:lnTo>
                  <a:lnTo>
                    <a:pt x="490818" y="663932"/>
                  </a:lnTo>
                  <a:lnTo>
                    <a:pt x="494832" y="663932"/>
                  </a:lnTo>
                  <a:lnTo>
                    <a:pt x="498997" y="663487"/>
                  </a:lnTo>
                  <a:lnTo>
                    <a:pt x="503011" y="662820"/>
                  </a:lnTo>
                  <a:lnTo>
                    <a:pt x="507024" y="662597"/>
                  </a:lnTo>
                  <a:lnTo>
                    <a:pt x="511199" y="662931"/>
                  </a:lnTo>
                  <a:lnTo>
                    <a:pt x="515203" y="662931"/>
                  </a:lnTo>
                  <a:lnTo>
                    <a:pt x="519216" y="663376"/>
                  </a:lnTo>
                  <a:lnTo>
                    <a:pt x="523230" y="664266"/>
                  </a:lnTo>
                  <a:lnTo>
                    <a:pt x="527405" y="665379"/>
                  </a:lnTo>
                  <a:lnTo>
                    <a:pt x="531408" y="665045"/>
                  </a:lnTo>
                  <a:lnTo>
                    <a:pt x="535422" y="665045"/>
                  </a:lnTo>
                  <a:lnTo>
                    <a:pt x="539597" y="665379"/>
                  </a:lnTo>
                  <a:lnTo>
                    <a:pt x="543610" y="665268"/>
                  </a:lnTo>
                  <a:lnTo>
                    <a:pt x="547586" y="665045"/>
                  </a:lnTo>
                  <a:lnTo>
                    <a:pt x="551675" y="665268"/>
                  </a:lnTo>
                  <a:lnTo>
                    <a:pt x="555764" y="665268"/>
                  </a:lnTo>
                  <a:lnTo>
                    <a:pt x="559854" y="664823"/>
                  </a:lnTo>
                  <a:lnTo>
                    <a:pt x="563848" y="664823"/>
                  </a:lnTo>
                  <a:lnTo>
                    <a:pt x="568033" y="664489"/>
                  </a:lnTo>
                  <a:lnTo>
                    <a:pt x="572027" y="664266"/>
                  </a:lnTo>
                  <a:lnTo>
                    <a:pt x="576021" y="663932"/>
                  </a:lnTo>
                  <a:lnTo>
                    <a:pt x="580016" y="663932"/>
                  </a:lnTo>
                  <a:lnTo>
                    <a:pt x="584200" y="664044"/>
                  </a:lnTo>
                  <a:lnTo>
                    <a:pt x="588195" y="664266"/>
                  </a:lnTo>
                  <a:lnTo>
                    <a:pt x="592189" y="664044"/>
                  </a:lnTo>
                  <a:lnTo>
                    <a:pt x="596374" y="663932"/>
                  </a:lnTo>
                  <a:lnTo>
                    <a:pt x="600368" y="663932"/>
                  </a:lnTo>
                  <a:lnTo>
                    <a:pt x="604457" y="663710"/>
                  </a:lnTo>
                  <a:lnTo>
                    <a:pt x="608452" y="663710"/>
                  </a:lnTo>
                  <a:lnTo>
                    <a:pt x="612636" y="664044"/>
                  </a:lnTo>
                  <a:lnTo>
                    <a:pt x="616631" y="664266"/>
                  </a:lnTo>
                  <a:lnTo>
                    <a:pt x="644971" y="672945"/>
                  </a:lnTo>
                  <a:lnTo>
                    <a:pt x="649061" y="674837"/>
                  </a:lnTo>
                  <a:lnTo>
                    <a:pt x="653055" y="676506"/>
                  </a:lnTo>
                  <a:lnTo>
                    <a:pt x="657240" y="678175"/>
                  </a:lnTo>
                  <a:lnTo>
                    <a:pt x="661234" y="680400"/>
                  </a:lnTo>
                  <a:lnTo>
                    <a:pt x="665228" y="682848"/>
                  </a:lnTo>
                  <a:lnTo>
                    <a:pt x="669413" y="685630"/>
                  </a:lnTo>
                  <a:lnTo>
                    <a:pt x="673407" y="687966"/>
                  </a:lnTo>
                  <a:lnTo>
                    <a:pt x="677402" y="689746"/>
                  </a:lnTo>
                  <a:lnTo>
                    <a:pt x="681396" y="692083"/>
                  </a:lnTo>
                  <a:lnTo>
                    <a:pt x="685581" y="694531"/>
                  </a:lnTo>
                  <a:lnTo>
                    <a:pt x="689575" y="696756"/>
                  </a:lnTo>
                  <a:lnTo>
                    <a:pt x="693664" y="699204"/>
                  </a:lnTo>
                  <a:lnTo>
                    <a:pt x="697754" y="701763"/>
                  </a:lnTo>
                  <a:lnTo>
                    <a:pt x="701843" y="704434"/>
                  </a:lnTo>
                  <a:lnTo>
                    <a:pt x="705838" y="706325"/>
                  </a:lnTo>
                  <a:lnTo>
                    <a:pt x="709832" y="708328"/>
                  </a:lnTo>
                  <a:lnTo>
                    <a:pt x="714016" y="710776"/>
                  </a:lnTo>
                  <a:lnTo>
                    <a:pt x="718011" y="713446"/>
                  </a:lnTo>
                  <a:lnTo>
                    <a:pt x="722005" y="715672"/>
                  </a:lnTo>
                  <a:lnTo>
                    <a:pt x="726190" y="718008"/>
                  </a:lnTo>
                  <a:lnTo>
                    <a:pt x="730184" y="720567"/>
                  </a:lnTo>
                  <a:lnTo>
                    <a:pt x="734178" y="722682"/>
                  </a:lnTo>
                  <a:lnTo>
                    <a:pt x="738268" y="725129"/>
                  </a:lnTo>
                  <a:lnTo>
                    <a:pt x="742452" y="727577"/>
                  </a:lnTo>
                  <a:lnTo>
                    <a:pt x="746447" y="728801"/>
                  </a:lnTo>
                  <a:lnTo>
                    <a:pt x="750441" y="729580"/>
                  </a:lnTo>
                  <a:lnTo>
                    <a:pt x="754626" y="730693"/>
                  </a:lnTo>
                  <a:lnTo>
                    <a:pt x="758620" y="731806"/>
                  </a:lnTo>
                  <a:lnTo>
                    <a:pt x="762614" y="732362"/>
                  </a:lnTo>
                  <a:lnTo>
                    <a:pt x="766609" y="733363"/>
                  </a:lnTo>
                  <a:lnTo>
                    <a:pt x="770793" y="733920"/>
                  </a:lnTo>
                  <a:lnTo>
                    <a:pt x="774787" y="733920"/>
                  </a:lnTo>
                  <a:lnTo>
                    <a:pt x="778782" y="733920"/>
                  </a:lnTo>
                  <a:lnTo>
                    <a:pt x="782966" y="733920"/>
                  </a:lnTo>
                  <a:lnTo>
                    <a:pt x="787056" y="734142"/>
                  </a:lnTo>
                  <a:lnTo>
                    <a:pt x="791050" y="733920"/>
                  </a:lnTo>
                  <a:lnTo>
                    <a:pt x="795044" y="733697"/>
                  </a:lnTo>
                  <a:lnTo>
                    <a:pt x="799229" y="733697"/>
                  </a:lnTo>
                  <a:lnTo>
                    <a:pt x="803223" y="733697"/>
                  </a:lnTo>
                  <a:lnTo>
                    <a:pt x="823480" y="736367"/>
                  </a:lnTo>
                  <a:lnTo>
                    <a:pt x="827570" y="737258"/>
                  </a:lnTo>
                  <a:lnTo>
                    <a:pt x="831659" y="737703"/>
                  </a:lnTo>
                  <a:lnTo>
                    <a:pt x="835654" y="738259"/>
                  </a:lnTo>
                  <a:lnTo>
                    <a:pt x="839648" y="738370"/>
                  </a:lnTo>
                  <a:lnTo>
                    <a:pt x="860000" y="740484"/>
                  </a:lnTo>
                  <a:lnTo>
                    <a:pt x="863994" y="740707"/>
                  </a:lnTo>
                  <a:lnTo>
                    <a:pt x="868084" y="740818"/>
                  </a:lnTo>
                  <a:lnTo>
                    <a:pt x="872173" y="741263"/>
                  </a:lnTo>
                  <a:lnTo>
                    <a:pt x="876263" y="741597"/>
                  </a:lnTo>
                  <a:lnTo>
                    <a:pt x="896425" y="745491"/>
                  </a:lnTo>
                  <a:lnTo>
                    <a:pt x="900609" y="745714"/>
                  </a:lnTo>
                  <a:lnTo>
                    <a:pt x="904604" y="745158"/>
                  </a:lnTo>
                  <a:lnTo>
                    <a:pt x="908598" y="744379"/>
                  </a:lnTo>
                  <a:lnTo>
                    <a:pt x="912782" y="743822"/>
                  </a:lnTo>
                  <a:lnTo>
                    <a:pt x="916777" y="743489"/>
                  </a:lnTo>
                  <a:lnTo>
                    <a:pt x="920866" y="743155"/>
                  </a:lnTo>
                  <a:lnTo>
                    <a:pt x="924861" y="742932"/>
                  </a:lnTo>
                  <a:lnTo>
                    <a:pt x="929045" y="742932"/>
                  </a:lnTo>
                  <a:lnTo>
                    <a:pt x="933039" y="742376"/>
                  </a:lnTo>
                  <a:lnTo>
                    <a:pt x="957386" y="737480"/>
                  </a:lnTo>
                  <a:lnTo>
                    <a:pt x="961380" y="736701"/>
                  </a:lnTo>
                  <a:lnTo>
                    <a:pt x="981637" y="734142"/>
                  </a:lnTo>
                  <a:lnTo>
                    <a:pt x="985822" y="733920"/>
                  </a:lnTo>
                  <a:lnTo>
                    <a:pt x="989816" y="734142"/>
                  </a:lnTo>
                  <a:lnTo>
                    <a:pt x="993810" y="733920"/>
                  </a:lnTo>
                  <a:lnTo>
                    <a:pt x="997805" y="733586"/>
                  </a:lnTo>
                  <a:lnTo>
                    <a:pt x="1001989" y="733363"/>
                  </a:lnTo>
                  <a:lnTo>
                    <a:pt x="1005984" y="732807"/>
                  </a:lnTo>
                  <a:lnTo>
                    <a:pt x="1010073" y="732251"/>
                  </a:lnTo>
                  <a:lnTo>
                    <a:pt x="1014163" y="731806"/>
                  </a:lnTo>
                  <a:lnTo>
                    <a:pt x="1018252" y="731138"/>
                  </a:lnTo>
                  <a:lnTo>
                    <a:pt x="1022246" y="730359"/>
                  </a:lnTo>
                  <a:lnTo>
                    <a:pt x="1026241" y="729580"/>
                  </a:lnTo>
                  <a:lnTo>
                    <a:pt x="1030425" y="729024"/>
                  </a:lnTo>
                  <a:lnTo>
                    <a:pt x="1034420" y="728690"/>
                  </a:lnTo>
                  <a:lnTo>
                    <a:pt x="1038414" y="728467"/>
                  </a:lnTo>
                  <a:lnTo>
                    <a:pt x="1042599" y="728245"/>
                  </a:lnTo>
                  <a:lnTo>
                    <a:pt x="1046593" y="728245"/>
                  </a:lnTo>
                  <a:lnTo>
                    <a:pt x="1075029" y="732362"/>
                  </a:lnTo>
                  <a:lnTo>
                    <a:pt x="1079023" y="732807"/>
                  </a:lnTo>
                  <a:lnTo>
                    <a:pt x="1083017" y="733363"/>
                  </a:lnTo>
                  <a:lnTo>
                    <a:pt x="1087202" y="734142"/>
                  </a:lnTo>
                  <a:lnTo>
                    <a:pt x="1091196" y="734253"/>
                  </a:lnTo>
                  <a:lnTo>
                    <a:pt x="1095191" y="733697"/>
                  </a:lnTo>
                  <a:lnTo>
                    <a:pt x="1099280" y="733586"/>
                  </a:lnTo>
                  <a:lnTo>
                    <a:pt x="1103465" y="733363"/>
                  </a:lnTo>
                  <a:lnTo>
                    <a:pt x="1107459" y="733363"/>
                  </a:lnTo>
                  <a:lnTo>
                    <a:pt x="1111453" y="733586"/>
                  </a:lnTo>
                  <a:lnTo>
                    <a:pt x="1115638" y="733920"/>
                  </a:lnTo>
                  <a:lnTo>
                    <a:pt x="1119632" y="734253"/>
                  </a:lnTo>
                  <a:lnTo>
                    <a:pt x="1123627" y="735032"/>
                  </a:lnTo>
                  <a:lnTo>
                    <a:pt x="1127621" y="735811"/>
                  </a:lnTo>
                  <a:lnTo>
                    <a:pt x="1131805" y="736924"/>
                  </a:lnTo>
                  <a:lnTo>
                    <a:pt x="1135800" y="738036"/>
                  </a:lnTo>
                  <a:lnTo>
                    <a:pt x="1139889" y="739372"/>
                  </a:lnTo>
                  <a:lnTo>
                    <a:pt x="1143979" y="740818"/>
                  </a:lnTo>
                  <a:lnTo>
                    <a:pt x="1148068" y="742153"/>
                  </a:lnTo>
                  <a:lnTo>
                    <a:pt x="1152062" y="742598"/>
                  </a:lnTo>
                  <a:lnTo>
                    <a:pt x="1156057" y="742932"/>
                  </a:lnTo>
                  <a:lnTo>
                    <a:pt x="1160241" y="743489"/>
                  </a:lnTo>
                  <a:lnTo>
                    <a:pt x="1164236" y="744267"/>
                  </a:lnTo>
                  <a:lnTo>
                    <a:pt x="1168230" y="745158"/>
                  </a:lnTo>
                  <a:lnTo>
                    <a:pt x="1172415" y="746159"/>
                  </a:lnTo>
                  <a:lnTo>
                    <a:pt x="1176409" y="747049"/>
                  </a:lnTo>
                  <a:lnTo>
                    <a:pt x="1180403" y="747828"/>
                  </a:lnTo>
                  <a:lnTo>
                    <a:pt x="1184493" y="748384"/>
                  </a:lnTo>
                  <a:lnTo>
                    <a:pt x="1188582" y="748941"/>
                  </a:lnTo>
                  <a:lnTo>
                    <a:pt x="1192672" y="749720"/>
                  </a:lnTo>
                  <a:lnTo>
                    <a:pt x="1196666" y="750387"/>
                  </a:lnTo>
                  <a:lnTo>
                    <a:pt x="1200850" y="751389"/>
                  </a:lnTo>
                  <a:lnTo>
                    <a:pt x="1204845" y="752501"/>
                  </a:lnTo>
                  <a:lnTo>
                    <a:pt x="1208839" y="753058"/>
                  </a:lnTo>
                  <a:lnTo>
                    <a:pt x="1212834" y="753614"/>
                  </a:lnTo>
                </a:path>
              </a:pathLst>
            </a:custGeom>
            <a:ln w="6916">
              <a:solidFill>
                <a:srgbClr val="1A85FF"/>
              </a:solidFill>
            </a:ln>
          </p:spPr>
          <p:txBody>
            <a:bodyPr wrap="square" lIns="0" tIns="0" rIns="0" bIns="0" rtlCol="0"/>
            <a:lstStyle/>
            <a:p>
              <a:endParaRPr/>
            </a:p>
          </p:txBody>
        </p:sp>
        <p:sp>
          <p:nvSpPr>
            <p:cNvPr id="283" name="object 283"/>
            <p:cNvSpPr/>
            <p:nvPr/>
          </p:nvSpPr>
          <p:spPr>
            <a:xfrm>
              <a:off x="1501868" y="2284358"/>
              <a:ext cx="1126490" cy="859790"/>
            </a:xfrm>
            <a:custGeom>
              <a:avLst/>
              <a:gdLst/>
              <a:ahLst/>
              <a:cxnLst/>
              <a:rect l="l" t="t" r="r" b="b"/>
              <a:pathLst>
                <a:path w="1126489" h="859789">
                  <a:moveTo>
                    <a:pt x="0" y="686186"/>
                  </a:moveTo>
                  <a:lnTo>
                    <a:pt x="3851" y="667938"/>
                  </a:lnTo>
                  <a:lnTo>
                    <a:pt x="7541" y="650358"/>
                  </a:lnTo>
                  <a:lnTo>
                    <a:pt x="11393" y="633445"/>
                  </a:lnTo>
                  <a:lnTo>
                    <a:pt x="15083" y="615754"/>
                  </a:lnTo>
                  <a:lnTo>
                    <a:pt x="18935" y="596059"/>
                  </a:lnTo>
                  <a:lnTo>
                    <a:pt x="22625" y="577478"/>
                  </a:lnTo>
                  <a:lnTo>
                    <a:pt x="26315" y="558896"/>
                  </a:lnTo>
                  <a:lnTo>
                    <a:pt x="30166" y="534751"/>
                  </a:lnTo>
                  <a:lnTo>
                    <a:pt x="33856" y="511051"/>
                  </a:lnTo>
                  <a:lnTo>
                    <a:pt x="37708" y="488686"/>
                  </a:lnTo>
                  <a:lnTo>
                    <a:pt x="41398" y="467657"/>
                  </a:lnTo>
                  <a:lnTo>
                    <a:pt x="45240" y="445403"/>
                  </a:lnTo>
                  <a:lnTo>
                    <a:pt x="48940" y="424374"/>
                  </a:lnTo>
                  <a:lnTo>
                    <a:pt x="52782" y="402231"/>
                  </a:lnTo>
                  <a:lnTo>
                    <a:pt x="56472" y="380979"/>
                  </a:lnTo>
                  <a:lnTo>
                    <a:pt x="60324" y="359616"/>
                  </a:lnTo>
                  <a:lnTo>
                    <a:pt x="64014" y="339143"/>
                  </a:lnTo>
                  <a:lnTo>
                    <a:pt x="67865" y="320005"/>
                  </a:lnTo>
                  <a:lnTo>
                    <a:pt x="71555" y="301757"/>
                  </a:lnTo>
                  <a:lnTo>
                    <a:pt x="75407" y="281840"/>
                  </a:lnTo>
                  <a:lnTo>
                    <a:pt x="79097" y="262924"/>
                  </a:lnTo>
                  <a:lnTo>
                    <a:pt x="82949" y="245789"/>
                  </a:lnTo>
                  <a:lnTo>
                    <a:pt x="86639" y="226095"/>
                  </a:lnTo>
                  <a:lnTo>
                    <a:pt x="90490" y="201171"/>
                  </a:lnTo>
                  <a:lnTo>
                    <a:pt x="94180" y="178472"/>
                  </a:lnTo>
                  <a:lnTo>
                    <a:pt x="98032" y="157999"/>
                  </a:lnTo>
                  <a:lnTo>
                    <a:pt x="101722" y="137304"/>
                  </a:lnTo>
                  <a:lnTo>
                    <a:pt x="105412" y="117498"/>
                  </a:lnTo>
                  <a:lnTo>
                    <a:pt x="109264" y="99584"/>
                  </a:lnTo>
                  <a:lnTo>
                    <a:pt x="112954" y="84006"/>
                  </a:lnTo>
                  <a:lnTo>
                    <a:pt x="116805" y="70877"/>
                  </a:lnTo>
                  <a:lnTo>
                    <a:pt x="120495" y="56968"/>
                  </a:lnTo>
                  <a:lnTo>
                    <a:pt x="135579" y="14576"/>
                  </a:lnTo>
                  <a:lnTo>
                    <a:pt x="150662" y="0"/>
                  </a:lnTo>
                  <a:lnTo>
                    <a:pt x="154514" y="1223"/>
                  </a:lnTo>
                  <a:lnTo>
                    <a:pt x="158204" y="3894"/>
                  </a:lnTo>
                  <a:lnTo>
                    <a:pt x="162056" y="6676"/>
                  </a:lnTo>
                  <a:lnTo>
                    <a:pt x="180829" y="49514"/>
                  </a:lnTo>
                  <a:lnTo>
                    <a:pt x="188371" y="77330"/>
                  </a:lnTo>
                  <a:lnTo>
                    <a:pt x="192061" y="90571"/>
                  </a:lnTo>
                  <a:lnTo>
                    <a:pt x="195912" y="105815"/>
                  </a:lnTo>
                  <a:lnTo>
                    <a:pt x="199602" y="123061"/>
                  </a:lnTo>
                  <a:lnTo>
                    <a:pt x="203454" y="141309"/>
                  </a:lnTo>
                  <a:lnTo>
                    <a:pt x="207144" y="155885"/>
                  </a:lnTo>
                  <a:lnTo>
                    <a:pt x="210996" y="172242"/>
                  </a:lnTo>
                  <a:lnTo>
                    <a:pt x="214686" y="188820"/>
                  </a:lnTo>
                  <a:lnTo>
                    <a:pt x="218528" y="205288"/>
                  </a:lnTo>
                  <a:lnTo>
                    <a:pt x="222218" y="221199"/>
                  </a:lnTo>
                  <a:lnTo>
                    <a:pt x="226070" y="238668"/>
                  </a:lnTo>
                  <a:lnTo>
                    <a:pt x="229760" y="257695"/>
                  </a:lnTo>
                  <a:lnTo>
                    <a:pt x="233611" y="276277"/>
                  </a:lnTo>
                  <a:lnTo>
                    <a:pt x="237301" y="291965"/>
                  </a:lnTo>
                  <a:lnTo>
                    <a:pt x="241153" y="309100"/>
                  </a:lnTo>
                  <a:lnTo>
                    <a:pt x="244843" y="328016"/>
                  </a:lnTo>
                  <a:lnTo>
                    <a:pt x="248695" y="347599"/>
                  </a:lnTo>
                  <a:lnTo>
                    <a:pt x="252385" y="365179"/>
                  </a:lnTo>
                  <a:lnTo>
                    <a:pt x="256075" y="384540"/>
                  </a:lnTo>
                  <a:lnTo>
                    <a:pt x="259926" y="405236"/>
                  </a:lnTo>
                  <a:lnTo>
                    <a:pt x="263616" y="420257"/>
                  </a:lnTo>
                  <a:lnTo>
                    <a:pt x="267468" y="435389"/>
                  </a:lnTo>
                  <a:lnTo>
                    <a:pt x="271158" y="452079"/>
                  </a:lnTo>
                  <a:lnTo>
                    <a:pt x="275010" y="470327"/>
                  </a:lnTo>
                  <a:lnTo>
                    <a:pt x="278700" y="487351"/>
                  </a:lnTo>
                  <a:lnTo>
                    <a:pt x="282552" y="505265"/>
                  </a:lnTo>
                  <a:lnTo>
                    <a:pt x="286242" y="522289"/>
                  </a:lnTo>
                  <a:lnTo>
                    <a:pt x="290093" y="538979"/>
                  </a:lnTo>
                  <a:lnTo>
                    <a:pt x="293783" y="555002"/>
                  </a:lnTo>
                  <a:lnTo>
                    <a:pt x="297635" y="571247"/>
                  </a:lnTo>
                  <a:lnTo>
                    <a:pt x="301325" y="587492"/>
                  </a:lnTo>
                  <a:lnTo>
                    <a:pt x="305177" y="603625"/>
                  </a:lnTo>
                  <a:lnTo>
                    <a:pt x="308867" y="617423"/>
                  </a:lnTo>
                  <a:lnTo>
                    <a:pt x="312718" y="631331"/>
                  </a:lnTo>
                  <a:lnTo>
                    <a:pt x="316408" y="646241"/>
                  </a:lnTo>
                  <a:lnTo>
                    <a:pt x="320260" y="656923"/>
                  </a:lnTo>
                  <a:lnTo>
                    <a:pt x="323950" y="660038"/>
                  </a:lnTo>
                  <a:lnTo>
                    <a:pt x="327802" y="663265"/>
                  </a:lnTo>
                  <a:lnTo>
                    <a:pt x="331492" y="667159"/>
                  </a:lnTo>
                  <a:lnTo>
                    <a:pt x="335182" y="670163"/>
                  </a:lnTo>
                  <a:lnTo>
                    <a:pt x="339033" y="671944"/>
                  </a:lnTo>
                  <a:lnTo>
                    <a:pt x="342723" y="673946"/>
                  </a:lnTo>
                  <a:lnTo>
                    <a:pt x="346575" y="676617"/>
                  </a:lnTo>
                  <a:lnTo>
                    <a:pt x="350265" y="679065"/>
                  </a:lnTo>
                  <a:lnTo>
                    <a:pt x="354117" y="682403"/>
                  </a:lnTo>
                  <a:lnTo>
                    <a:pt x="357807" y="684628"/>
                  </a:lnTo>
                  <a:lnTo>
                    <a:pt x="361659" y="686742"/>
                  </a:lnTo>
                  <a:lnTo>
                    <a:pt x="365349" y="689190"/>
                  </a:lnTo>
                  <a:lnTo>
                    <a:pt x="369200" y="690859"/>
                  </a:lnTo>
                  <a:lnTo>
                    <a:pt x="372890" y="692306"/>
                  </a:lnTo>
                  <a:lnTo>
                    <a:pt x="376742" y="694642"/>
                  </a:lnTo>
                  <a:lnTo>
                    <a:pt x="380432" y="696534"/>
                  </a:lnTo>
                  <a:lnTo>
                    <a:pt x="384274" y="698982"/>
                  </a:lnTo>
                  <a:lnTo>
                    <a:pt x="387964" y="701763"/>
                  </a:lnTo>
                  <a:lnTo>
                    <a:pt x="391816" y="704990"/>
                  </a:lnTo>
                  <a:lnTo>
                    <a:pt x="395506" y="707215"/>
                  </a:lnTo>
                  <a:lnTo>
                    <a:pt x="418131" y="729914"/>
                  </a:lnTo>
                  <a:lnTo>
                    <a:pt x="421821" y="734587"/>
                  </a:lnTo>
                  <a:lnTo>
                    <a:pt x="425673" y="738704"/>
                  </a:lnTo>
                  <a:lnTo>
                    <a:pt x="429363" y="743266"/>
                  </a:lnTo>
                  <a:lnTo>
                    <a:pt x="433214" y="746270"/>
                  </a:lnTo>
                  <a:lnTo>
                    <a:pt x="436904" y="746604"/>
                  </a:lnTo>
                  <a:lnTo>
                    <a:pt x="440756" y="745491"/>
                  </a:lnTo>
                  <a:lnTo>
                    <a:pt x="444446" y="744156"/>
                  </a:lnTo>
                  <a:lnTo>
                    <a:pt x="448298" y="743377"/>
                  </a:lnTo>
                  <a:lnTo>
                    <a:pt x="451988" y="742153"/>
                  </a:lnTo>
                  <a:lnTo>
                    <a:pt x="455839" y="741152"/>
                  </a:lnTo>
                  <a:lnTo>
                    <a:pt x="459529" y="740596"/>
                  </a:lnTo>
                  <a:lnTo>
                    <a:pt x="463381" y="739705"/>
                  </a:lnTo>
                  <a:lnTo>
                    <a:pt x="467071" y="738148"/>
                  </a:lnTo>
                  <a:lnTo>
                    <a:pt x="470923" y="736813"/>
                  </a:lnTo>
                  <a:lnTo>
                    <a:pt x="474613" y="735922"/>
                  </a:lnTo>
                  <a:lnTo>
                    <a:pt x="478464" y="735366"/>
                  </a:lnTo>
                  <a:lnTo>
                    <a:pt x="482154" y="734253"/>
                  </a:lnTo>
                  <a:lnTo>
                    <a:pt x="486006" y="733697"/>
                  </a:lnTo>
                  <a:lnTo>
                    <a:pt x="489696" y="733475"/>
                  </a:lnTo>
                  <a:lnTo>
                    <a:pt x="493386" y="732918"/>
                  </a:lnTo>
                  <a:lnTo>
                    <a:pt x="497238" y="732696"/>
                  </a:lnTo>
                  <a:lnTo>
                    <a:pt x="500928" y="732918"/>
                  </a:lnTo>
                  <a:lnTo>
                    <a:pt x="504780" y="733252"/>
                  </a:lnTo>
                  <a:lnTo>
                    <a:pt x="508470" y="732473"/>
                  </a:lnTo>
                  <a:lnTo>
                    <a:pt x="512321" y="732473"/>
                  </a:lnTo>
                  <a:lnTo>
                    <a:pt x="516011" y="732918"/>
                  </a:lnTo>
                  <a:lnTo>
                    <a:pt x="519863" y="733252"/>
                  </a:lnTo>
                  <a:lnTo>
                    <a:pt x="523553" y="733252"/>
                  </a:lnTo>
                  <a:lnTo>
                    <a:pt x="527405" y="733252"/>
                  </a:lnTo>
                  <a:lnTo>
                    <a:pt x="531095" y="733808"/>
                  </a:lnTo>
                  <a:lnTo>
                    <a:pt x="534946" y="734031"/>
                  </a:lnTo>
                  <a:lnTo>
                    <a:pt x="538636" y="733808"/>
                  </a:lnTo>
                  <a:lnTo>
                    <a:pt x="542479" y="733808"/>
                  </a:lnTo>
                  <a:lnTo>
                    <a:pt x="546178" y="734365"/>
                  </a:lnTo>
                  <a:lnTo>
                    <a:pt x="550058" y="735477"/>
                  </a:lnTo>
                  <a:lnTo>
                    <a:pt x="553672" y="735144"/>
                  </a:lnTo>
                  <a:lnTo>
                    <a:pt x="557571" y="734921"/>
                  </a:lnTo>
                  <a:lnTo>
                    <a:pt x="561280" y="734365"/>
                  </a:lnTo>
                  <a:lnTo>
                    <a:pt x="565085" y="734031"/>
                  </a:lnTo>
                  <a:lnTo>
                    <a:pt x="568794" y="734253"/>
                  </a:lnTo>
                  <a:lnTo>
                    <a:pt x="572503" y="734810"/>
                  </a:lnTo>
                  <a:lnTo>
                    <a:pt x="576307" y="735477"/>
                  </a:lnTo>
                  <a:lnTo>
                    <a:pt x="580016" y="736701"/>
                  </a:lnTo>
                  <a:lnTo>
                    <a:pt x="583915" y="737258"/>
                  </a:lnTo>
                  <a:lnTo>
                    <a:pt x="587529" y="738148"/>
                  </a:lnTo>
                  <a:lnTo>
                    <a:pt x="591428" y="739483"/>
                  </a:lnTo>
                  <a:lnTo>
                    <a:pt x="595137" y="740596"/>
                  </a:lnTo>
                  <a:lnTo>
                    <a:pt x="598941" y="741708"/>
                  </a:lnTo>
                  <a:lnTo>
                    <a:pt x="602650" y="743044"/>
                  </a:lnTo>
                  <a:lnTo>
                    <a:pt x="606550" y="744490"/>
                  </a:lnTo>
                  <a:lnTo>
                    <a:pt x="610164" y="746604"/>
                  </a:lnTo>
                  <a:lnTo>
                    <a:pt x="614063" y="748718"/>
                  </a:lnTo>
                  <a:lnTo>
                    <a:pt x="617772" y="751277"/>
                  </a:lnTo>
                  <a:lnTo>
                    <a:pt x="621576" y="753503"/>
                  </a:lnTo>
                  <a:lnTo>
                    <a:pt x="625285" y="754838"/>
                  </a:lnTo>
                  <a:lnTo>
                    <a:pt x="629089" y="756507"/>
                  </a:lnTo>
                  <a:lnTo>
                    <a:pt x="632798" y="758398"/>
                  </a:lnTo>
                  <a:lnTo>
                    <a:pt x="636697" y="760846"/>
                  </a:lnTo>
                  <a:lnTo>
                    <a:pt x="640311" y="763739"/>
                  </a:lnTo>
                  <a:lnTo>
                    <a:pt x="644211" y="766855"/>
                  </a:lnTo>
                  <a:lnTo>
                    <a:pt x="662946" y="788107"/>
                  </a:lnTo>
                  <a:lnTo>
                    <a:pt x="666655" y="792001"/>
                  </a:lnTo>
                  <a:lnTo>
                    <a:pt x="670554" y="793670"/>
                  </a:lnTo>
                  <a:lnTo>
                    <a:pt x="674168" y="795784"/>
                  </a:lnTo>
                  <a:lnTo>
                    <a:pt x="678067" y="798010"/>
                  </a:lnTo>
                  <a:lnTo>
                    <a:pt x="681776" y="800680"/>
                  </a:lnTo>
                  <a:lnTo>
                    <a:pt x="685581" y="803239"/>
                  </a:lnTo>
                  <a:lnTo>
                    <a:pt x="689290" y="806466"/>
                  </a:lnTo>
                  <a:lnTo>
                    <a:pt x="693189" y="809248"/>
                  </a:lnTo>
                  <a:lnTo>
                    <a:pt x="696803" y="811362"/>
                  </a:lnTo>
                  <a:lnTo>
                    <a:pt x="700702" y="813253"/>
                  </a:lnTo>
                  <a:lnTo>
                    <a:pt x="704411" y="815256"/>
                  </a:lnTo>
                  <a:lnTo>
                    <a:pt x="708215" y="817704"/>
                  </a:lnTo>
                  <a:lnTo>
                    <a:pt x="711924" y="820152"/>
                  </a:lnTo>
                  <a:lnTo>
                    <a:pt x="715728" y="822043"/>
                  </a:lnTo>
                  <a:lnTo>
                    <a:pt x="719437" y="824157"/>
                  </a:lnTo>
                  <a:lnTo>
                    <a:pt x="723337" y="826605"/>
                  </a:lnTo>
                  <a:lnTo>
                    <a:pt x="727046" y="828052"/>
                  </a:lnTo>
                  <a:lnTo>
                    <a:pt x="730660" y="829943"/>
                  </a:lnTo>
                  <a:lnTo>
                    <a:pt x="734559" y="831835"/>
                  </a:lnTo>
                  <a:lnTo>
                    <a:pt x="738268" y="833726"/>
                  </a:lnTo>
                  <a:lnTo>
                    <a:pt x="742072" y="834060"/>
                  </a:lnTo>
                  <a:lnTo>
                    <a:pt x="745781" y="834394"/>
                  </a:lnTo>
                  <a:lnTo>
                    <a:pt x="749585" y="835062"/>
                  </a:lnTo>
                  <a:lnTo>
                    <a:pt x="753294" y="835618"/>
                  </a:lnTo>
                  <a:lnTo>
                    <a:pt x="757193" y="835396"/>
                  </a:lnTo>
                  <a:lnTo>
                    <a:pt x="760902" y="835396"/>
                  </a:lnTo>
                  <a:lnTo>
                    <a:pt x="764707" y="835396"/>
                  </a:lnTo>
                  <a:lnTo>
                    <a:pt x="768416" y="835618"/>
                  </a:lnTo>
                  <a:lnTo>
                    <a:pt x="772220" y="835729"/>
                  </a:lnTo>
                  <a:lnTo>
                    <a:pt x="775929" y="836174"/>
                  </a:lnTo>
                  <a:lnTo>
                    <a:pt x="779828" y="836508"/>
                  </a:lnTo>
                  <a:lnTo>
                    <a:pt x="783442" y="836842"/>
                  </a:lnTo>
                  <a:lnTo>
                    <a:pt x="787341" y="837621"/>
                  </a:lnTo>
                  <a:lnTo>
                    <a:pt x="791050" y="838177"/>
                  </a:lnTo>
                  <a:lnTo>
                    <a:pt x="794854" y="839179"/>
                  </a:lnTo>
                  <a:lnTo>
                    <a:pt x="798563" y="839846"/>
                  </a:lnTo>
                  <a:lnTo>
                    <a:pt x="802272" y="840848"/>
                  </a:lnTo>
                  <a:lnTo>
                    <a:pt x="824907" y="848748"/>
                  </a:lnTo>
                  <a:lnTo>
                    <a:pt x="828711" y="850194"/>
                  </a:lnTo>
                  <a:lnTo>
                    <a:pt x="832420" y="851863"/>
                  </a:lnTo>
                  <a:lnTo>
                    <a:pt x="836224" y="853421"/>
                  </a:lnTo>
                  <a:lnTo>
                    <a:pt x="839933" y="854311"/>
                  </a:lnTo>
                  <a:lnTo>
                    <a:pt x="843833" y="855424"/>
                  </a:lnTo>
                  <a:lnTo>
                    <a:pt x="847542" y="856648"/>
                  </a:lnTo>
                  <a:lnTo>
                    <a:pt x="851346" y="857872"/>
                  </a:lnTo>
                  <a:lnTo>
                    <a:pt x="855055" y="858984"/>
                  </a:lnTo>
                  <a:lnTo>
                    <a:pt x="858859" y="858650"/>
                  </a:lnTo>
                  <a:lnTo>
                    <a:pt x="862568" y="858317"/>
                  </a:lnTo>
                  <a:lnTo>
                    <a:pt x="866467" y="858094"/>
                  </a:lnTo>
                  <a:lnTo>
                    <a:pt x="870081" y="857872"/>
                  </a:lnTo>
                  <a:lnTo>
                    <a:pt x="873980" y="857760"/>
                  </a:lnTo>
                  <a:lnTo>
                    <a:pt x="877689" y="857538"/>
                  </a:lnTo>
                  <a:lnTo>
                    <a:pt x="881398" y="857538"/>
                  </a:lnTo>
                  <a:lnTo>
                    <a:pt x="885202" y="857760"/>
                  </a:lnTo>
                  <a:lnTo>
                    <a:pt x="888912" y="857760"/>
                  </a:lnTo>
                  <a:lnTo>
                    <a:pt x="892716" y="857872"/>
                  </a:lnTo>
                  <a:lnTo>
                    <a:pt x="896425" y="858317"/>
                  </a:lnTo>
                  <a:lnTo>
                    <a:pt x="900324" y="858428"/>
                  </a:lnTo>
                  <a:lnTo>
                    <a:pt x="903938" y="858873"/>
                  </a:lnTo>
                  <a:lnTo>
                    <a:pt x="907837" y="859207"/>
                  </a:lnTo>
                  <a:lnTo>
                    <a:pt x="911546" y="858984"/>
                  </a:lnTo>
                  <a:lnTo>
                    <a:pt x="915350" y="858650"/>
                  </a:lnTo>
                  <a:lnTo>
                    <a:pt x="919059" y="858317"/>
                  </a:lnTo>
                  <a:lnTo>
                    <a:pt x="922958" y="858094"/>
                  </a:lnTo>
                  <a:lnTo>
                    <a:pt x="926572" y="857760"/>
                  </a:lnTo>
                  <a:lnTo>
                    <a:pt x="930472" y="856759"/>
                  </a:lnTo>
                  <a:lnTo>
                    <a:pt x="934181" y="855869"/>
                  </a:lnTo>
                  <a:lnTo>
                    <a:pt x="937985" y="855090"/>
                  </a:lnTo>
                  <a:lnTo>
                    <a:pt x="941694" y="854200"/>
                  </a:lnTo>
                  <a:lnTo>
                    <a:pt x="945498" y="853421"/>
                  </a:lnTo>
                  <a:lnTo>
                    <a:pt x="949207" y="852864"/>
                  </a:lnTo>
                  <a:lnTo>
                    <a:pt x="953106" y="852308"/>
                  </a:lnTo>
                  <a:lnTo>
                    <a:pt x="956815" y="851752"/>
                  </a:lnTo>
                  <a:lnTo>
                    <a:pt x="960429" y="851195"/>
                  </a:lnTo>
                  <a:lnTo>
                    <a:pt x="964328" y="850750"/>
                  </a:lnTo>
                  <a:lnTo>
                    <a:pt x="968037" y="849304"/>
                  </a:lnTo>
                  <a:lnTo>
                    <a:pt x="971842" y="847190"/>
                  </a:lnTo>
                  <a:lnTo>
                    <a:pt x="975551" y="845187"/>
                  </a:lnTo>
                  <a:lnTo>
                    <a:pt x="979355" y="843295"/>
                  </a:lnTo>
                  <a:lnTo>
                    <a:pt x="983064" y="841404"/>
                  </a:lnTo>
                  <a:lnTo>
                    <a:pt x="986963" y="839846"/>
                  </a:lnTo>
                  <a:lnTo>
                    <a:pt x="990577" y="838177"/>
                  </a:lnTo>
                  <a:lnTo>
                    <a:pt x="994476" y="836842"/>
                  </a:lnTo>
                  <a:lnTo>
                    <a:pt x="998185" y="835618"/>
                  </a:lnTo>
                  <a:lnTo>
                    <a:pt x="1001989" y="834394"/>
                  </a:lnTo>
                  <a:lnTo>
                    <a:pt x="1005698" y="833281"/>
                  </a:lnTo>
                  <a:lnTo>
                    <a:pt x="1009598" y="832391"/>
                  </a:lnTo>
                  <a:lnTo>
                    <a:pt x="1013212" y="830722"/>
                  </a:lnTo>
                  <a:lnTo>
                    <a:pt x="1035846" y="823601"/>
                  </a:lnTo>
                  <a:lnTo>
                    <a:pt x="1039555" y="822822"/>
                  </a:lnTo>
                  <a:lnTo>
                    <a:pt x="1043454" y="822266"/>
                  </a:lnTo>
                  <a:lnTo>
                    <a:pt x="1047068" y="822043"/>
                  </a:lnTo>
                  <a:lnTo>
                    <a:pt x="1050968" y="821821"/>
                  </a:lnTo>
                  <a:lnTo>
                    <a:pt x="1054677" y="821710"/>
                  </a:lnTo>
                  <a:lnTo>
                    <a:pt x="1058481" y="821821"/>
                  </a:lnTo>
                  <a:lnTo>
                    <a:pt x="1062190" y="822043"/>
                  </a:lnTo>
                  <a:lnTo>
                    <a:pt x="1065994" y="822600"/>
                  </a:lnTo>
                  <a:lnTo>
                    <a:pt x="1069703" y="822822"/>
                  </a:lnTo>
                  <a:lnTo>
                    <a:pt x="1073602" y="822377"/>
                  </a:lnTo>
                  <a:lnTo>
                    <a:pt x="1077311" y="822377"/>
                  </a:lnTo>
                  <a:lnTo>
                    <a:pt x="1081115" y="822377"/>
                  </a:lnTo>
                  <a:lnTo>
                    <a:pt x="1084824" y="822377"/>
                  </a:lnTo>
                  <a:lnTo>
                    <a:pt x="1088629" y="822822"/>
                  </a:lnTo>
                  <a:lnTo>
                    <a:pt x="1092338" y="823156"/>
                  </a:lnTo>
                  <a:lnTo>
                    <a:pt x="1096237" y="823601"/>
                  </a:lnTo>
                  <a:lnTo>
                    <a:pt x="1099851" y="824157"/>
                  </a:lnTo>
                  <a:lnTo>
                    <a:pt x="1103750" y="824825"/>
                  </a:lnTo>
                  <a:lnTo>
                    <a:pt x="1107459" y="825827"/>
                  </a:lnTo>
                  <a:lnTo>
                    <a:pt x="1111263" y="826717"/>
                  </a:lnTo>
                  <a:lnTo>
                    <a:pt x="1114972" y="827829"/>
                  </a:lnTo>
                  <a:lnTo>
                    <a:pt x="1118681" y="829165"/>
                  </a:lnTo>
                  <a:lnTo>
                    <a:pt x="1122485" y="830500"/>
                  </a:lnTo>
                  <a:lnTo>
                    <a:pt x="1126194" y="832057"/>
                  </a:lnTo>
                </a:path>
              </a:pathLst>
            </a:custGeom>
            <a:ln w="6823">
              <a:solidFill>
                <a:srgbClr val="D31158"/>
              </a:solidFill>
            </a:ln>
          </p:spPr>
          <p:txBody>
            <a:bodyPr wrap="square" lIns="0" tIns="0" rIns="0" bIns="0" rtlCol="0"/>
            <a:lstStyle/>
            <a:p>
              <a:endParaRPr/>
            </a:p>
          </p:txBody>
        </p:sp>
        <p:sp>
          <p:nvSpPr>
            <p:cNvPr id="284" name="object 284"/>
            <p:cNvSpPr/>
            <p:nvPr/>
          </p:nvSpPr>
          <p:spPr>
            <a:xfrm>
              <a:off x="1501868" y="2303273"/>
              <a:ext cx="1212850" cy="838835"/>
            </a:xfrm>
            <a:custGeom>
              <a:avLst/>
              <a:gdLst/>
              <a:ahLst/>
              <a:cxnLst/>
              <a:rect l="l" t="t" r="r" b="b"/>
              <a:pathLst>
                <a:path w="1212850" h="838835">
                  <a:moveTo>
                    <a:pt x="0" y="678175"/>
                  </a:moveTo>
                  <a:lnTo>
                    <a:pt x="4013" y="659037"/>
                  </a:lnTo>
                  <a:lnTo>
                    <a:pt x="8178" y="640789"/>
                  </a:lnTo>
                  <a:lnTo>
                    <a:pt x="12192" y="618313"/>
                  </a:lnTo>
                  <a:lnTo>
                    <a:pt x="16205" y="592499"/>
                  </a:lnTo>
                  <a:lnTo>
                    <a:pt x="20371" y="568131"/>
                  </a:lnTo>
                  <a:lnTo>
                    <a:pt x="24384" y="545099"/>
                  </a:lnTo>
                  <a:lnTo>
                    <a:pt x="28397" y="518617"/>
                  </a:lnTo>
                  <a:lnTo>
                    <a:pt x="32411" y="493582"/>
                  </a:lnTo>
                  <a:lnTo>
                    <a:pt x="36576" y="470327"/>
                  </a:lnTo>
                  <a:lnTo>
                    <a:pt x="40590" y="442621"/>
                  </a:lnTo>
                  <a:lnTo>
                    <a:pt x="44603" y="415361"/>
                  </a:lnTo>
                  <a:lnTo>
                    <a:pt x="48778" y="390437"/>
                  </a:lnTo>
                  <a:lnTo>
                    <a:pt x="52782" y="366181"/>
                  </a:lnTo>
                  <a:lnTo>
                    <a:pt x="60809" y="317557"/>
                  </a:lnTo>
                  <a:lnTo>
                    <a:pt x="68987" y="271047"/>
                  </a:lnTo>
                  <a:lnTo>
                    <a:pt x="77014" y="229544"/>
                  </a:lnTo>
                  <a:lnTo>
                    <a:pt x="81189" y="211741"/>
                  </a:lnTo>
                  <a:lnTo>
                    <a:pt x="85193" y="192937"/>
                  </a:lnTo>
                  <a:lnTo>
                    <a:pt x="89206" y="174912"/>
                  </a:lnTo>
                  <a:lnTo>
                    <a:pt x="93381" y="159334"/>
                  </a:lnTo>
                  <a:lnTo>
                    <a:pt x="97395" y="142867"/>
                  </a:lnTo>
                  <a:lnTo>
                    <a:pt x="101399" y="121058"/>
                  </a:lnTo>
                  <a:lnTo>
                    <a:pt x="105412" y="102254"/>
                  </a:lnTo>
                  <a:lnTo>
                    <a:pt x="109587" y="84451"/>
                  </a:lnTo>
                  <a:lnTo>
                    <a:pt x="113600" y="65647"/>
                  </a:lnTo>
                  <a:lnTo>
                    <a:pt x="125793" y="24812"/>
                  </a:lnTo>
                  <a:lnTo>
                    <a:pt x="146012" y="0"/>
                  </a:lnTo>
                  <a:lnTo>
                    <a:pt x="150177" y="890"/>
                  </a:lnTo>
                  <a:lnTo>
                    <a:pt x="154191" y="3560"/>
                  </a:lnTo>
                  <a:lnTo>
                    <a:pt x="158204" y="8233"/>
                  </a:lnTo>
                  <a:lnTo>
                    <a:pt x="162217" y="16356"/>
                  </a:lnTo>
                  <a:lnTo>
                    <a:pt x="166383" y="25702"/>
                  </a:lnTo>
                  <a:lnTo>
                    <a:pt x="170396" y="34492"/>
                  </a:lnTo>
                  <a:lnTo>
                    <a:pt x="182588" y="72991"/>
                  </a:lnTo>
                  <a:lnTo>
                    <a:pt x="190615" y="107929"/>
                  </a:lnTo>
                  <a:lnTo>
                    <a:pt x="194790" y="126733"/>
                  </a:lnTo>
                  <a:lnTo>
                    <a:pt x="198794" y="144202"/>
                  </a:lnTo>
                  <a:lnTo>
                    <a:pt x="202807" y="161782"/>
                  </a:lnTo>
                  <a:lnTo>
                    <a:pt x="206821" y="180030"/>
                  </a:lnTo>
                  <a:lnTo>
                    <a:pt x="210996" y="197499"/>
                  </a:lnTo>
                  <a:lnTo>
                    <a:pt x="223188" y="248682"/>
                  </a:lnTo>
                  <a:lnTo>
                    <a:pt x="231205" y="273829"/>
                  </a:lnTo>
                  <a:lnTo>
                    <a:pt x="235219" y="289072"/>
                  </a:lnTo>
                  <a:lnTo>
                    <a:pt x="239394" y="303092"/>
                  </a:lnTo>
                  <a:lnTo>
                    <a:pt x="243397" y="316667"/>
                  </a:lnTo>
                  <a:lnTo>
                    <a:pt x="247411" y="332244"/>
                  </a:lnTo>
                  <a:lnTo>
                    <a:pt x="251586" y="346153"/>
                  </a:lnTo>
                  <a:lnTo>
                    <a:pt x="255599" y="358726"/>
                  </a:lnTo>
                  <a:lnTo>
                    <a:pt x="259603" y="373302"/>
                  </a:lnTo>
                  <a:lnTo>
                    <a:pt x="263616" y="389436"/>
                  </a:lnTo>
                  <a:lnTo>
                    <a:pt x="267792" y="405013"/>
                  </a:lnTo>
                  <a:lnTo>
                    <a:pt x="271805" y="421592"/>
                  </a:lnTo>
                  <a:lnTo>
                    <a:pt x="275809" y="437503"/>
                  </a:lnTo>
                  <a:lnTo>
                    <a:pt x="279984" y="454416"/>
                  </a:lnTo>
                  <a:lnTo>
                    <a:pt x="283997" y="471885"/>
                  </a:lnTo>
                  <a:lnTo>
                    <a:pt x="288010" y="489465"/>
                  </a:lnTo>
                  <a:lnTo>
                    <a:pt x="292014" y="508826"/>
                  </a:lnTo>
                  <a:lnTo>
                    <a:pt x="296189" y="527964"/>
                  </a:lnTo>
                  <a:lnTo>
                    <a:pt x="300203" y="544542"/>
                  </a:lnTo>
                  <a:lnTo>
                    <a:pt x="304216" y="561566"/>
                  </a:lnTo>
                  <a:lnTo>
                    <a:pt x="308382" y="580148"/>
                  </a:lnTo>
                  <a:lnTo>
                    <a:pt x="312395" y="587269"/>
                  </a:lnTo>
                  <a:lnTo>
                    <a:pt x="316408" y="594947"/>
                  </a:lnTo>
                  <a:lnTo>
                    <a:pt x="320422" y="603848"/>
                  </a:lnTo>
                  <a:lnTo>
                    <a:pt x="324587" y="611525"/>
                  </a:lnTo>
                  <a:lnTo>
                    <a:pt x="328601" y="617089"/>
                  </a:lnTo>
                  <a:lnTo>
                    <a:pt x="332614" y="622763"/>
                  </a:lnTo>
                  <a:lnTo>
                    <a:pt x="336789" y="628438"/>
                  </a:lnTo>
                  <a:lnTo>
                    <a:pt x="340793" y="633223"/>
                  </a:lnTo>
                  <a:lnTo>
                    <a:pt x="344806" y="638118"/>
                  </a:lnTo>
                  <a:lnTo>
                    <a:pt x="348820" y="642235"/>
                  </a:lnTo>
                  <a:lnTo>
                    <a:pt x="352995" y="646797"/>
                  </a:lnTo>
                  <a:lnTo>
                    <a:pt x="356998" y="650580"/>
                  </a:lnTo>
                  <a:lnTo>
                    <a:pt x="361012" y="653139"/>
                  </a:lnTo>
                  <a:lnTo>
                    <a:pt x="365025" y="656700"/>
                  </a:lnTo>
                  <a:lnTo>
                    <a:pt x="369200" y="660483"/>
                  </a:lnTo>
                  <a:lnTo>
                    <a:pt x="373204" y="664044"/>
                  </a:lnTo>
                  <a:lnTo>
                    <a:pt x="377217" y="668161"/>
                  </a:lnTo>
                  <a:lnTo>
                    <a:pt x="381392" y="672500"/>
                  </a:lnTo>
                  <a:lnTo>
                    <a:pt x="385406" y="675170"/>
                  </a:lnTo>
                  <a:lnTo>
                    <a:pt x="389410" y="678731"/>
                  </a:lnTo>
                  <a:lnTo>
                    <a:pt x="393423" y="683070"/>
                  </a:lnTo>
                  <a:lnTo>
                    <a:pt x="397598" y="687299"/>
                  </a:lnTo>
                  <a:lnTo>
                    <a:pt x="401611" y="692194"/>
                  </a:lnTo>
                  <a:lnTo>
                    <a:pt x="405615" y="697869"/>
                  </a:lnTo>
                  <a:lnTo>
                    <a:pt x="409790" y="703989"/>
                  </a:lnTo>
                  <a:lnTo>
                    <a:pt x="413804" y="708884"/>
                  </a:lnTo>
                  <a:lnTo>
                    <a:pt x="417817" y="714003"/>
                  </a:lnTo>
                  <a:lnTo>
                    <a:pt x="421821" y="719566"/>
                  </a:lnTo>
                  <a:lnTo>
                    <a:pt x="425996" y="724684"/>
                  </a:lnTo>
                  <a:lnTo>
                    <a:pt x="430009" y="727466"/>
                  </a:lnTo>
                  <a:lnTo>
                    <a:pt x="434023" y="730136"/>
                  </a:lnTo>
                  <a:lnTo>
                    <a:pt x="438188" y="733363"/>
                  </a:lnTo>
                  <a:lnTo>
                    <a:pt x="442202" y="734587"/>
                  </a:lnTo>
                  <a:lnTo>
                    <a:pt x="446215" y="733475"/>
                  </a:lnTo>
                  <a:lnTo>
                    <a:pt x="450228" y="732918"/>
                  </a:lnTo>
                  <a:lnTo>
                    <a:pt x="454394" y="732028"/>
                  </a:lnTo>
                  <a:lnTo>
                    <a:pt x="458407" y="730693"/>
                  </a:lnTo>
                  <a:lnTo>
                    <a:pt x="462421" y="729914"/>
                  </a:lnTo>
                  <a:lnTo>
                    <a:pt x="466586" y="729803"/>
                  </a:lnTo>
                  <a:lnTo>
                    <a:pt x="470599" y="729914"/>
                  </a:lnTo>
                  <a:lnTo>
                    <a:pt x="474613" y="729358"/>
                  </a:lnTo>
                  <a:lnTo>
                    <a:pt x="478626" y="729024"/>
                  </a:lnTo>
                  <a:lnTo>
                    <a:pt x="482792" y="729135"/>
                  </a:lnTo>
                  <a:lnTo>
                    <a:pt x="486805" y="730136"/>
                  </a:lnTo>
                  <a:lnTo>
                    <a:pt x="490818" y="730693"/>
                  </a:lnTo>
                  <a:lnTo>
                    <a:pt x="494832" y="731583"/>
                  </a:lnTo>
                  <a:lnTo>
                    <a:pt x="498997" y="733141"/>
                  </a:lnTo>
                  <a:lnTo>
                    <a:pt x="503011" y="734476"/>
                  </a:lnTo>
                  <a:lnTo>
                    <a:pt x="507024" y="736145"/>
                  </a:lnTo>
                  <a:lnTo>
                    <a:pt x="511199" y="738148"/>
                  </a:lnTo>
                  <a:lnTo>
                    <a:pt x="515203" y="738815"/>
                  </a:lnTo>
                  <a:lnTo>
                    <a:pt x="519216" y="738593"/>
                  </a:lnTo>
                  <a:lnTo>
                    <a:pt x="523230" y="738593"/>
                  </a:lnTo>
                  <a:lnTo>
                    <a:pt x="527405" y="737814"/>
                  </a:lnTo>
                  <a:lnTo>
                    <a:pt x="531408" y="737258"/>
                  </a:lnTo>
                  <a:lnTo>
                    <a:pt x="535422" y="736701"/>
                  </a:lnTo>
                  <a:lnTo>
                    <a:pt x="539597" y="736145"/>
                  </a:lnTo>
                  <a:lnTo>
                    <a:pt x="543610" y="734810"/>
                  </a:lnTo>
                  <a:lnTo>
                    <a:pt x="547586" y="732918"/>
                  </a:lnTo>
                  <a:lnTo>
                    <a:pt x="551675" y="731027"/>
                  </a:lnTo>
                  <a:lnTo>
                    <a:pt x="555764" y="729358"/>
                  </a:lnTo>
                  <a:lnTo>
                    <a:pt x="559854" y="727689"/>
                  </a:lnTo>
                  <a:lnTo>
                    <a:pt x="563848" y="726242"/>
                  </a:lnTo>
                  <a:lnTo>
                    <a:pt x="568033" y="725241"/>
                  </a:lnTo>
                  <a:lnTo>
                    <a:pt x="572027" y="723906"/>
                  </a:lnTo>
                  <a:lnTo>
                    <a:pt x="576021" y="723015"/>
                  </a:lnTo>
                  <a:lnTo>
                    <a:pt x="580016" y="722459"/>
                  </a:lnTo>
                  <a:lnTo>
                    <a:pt x="584200" y="722014"/>
                  </a:lnTo>
                  <a:lnTo>
                    <a:pt x="588195" y="721458"/>
                  </a:lnTo>
                  <a:lnTo>
                    <a:pt x="592189" y="721458"/>
                  </a:lnTo>
                  <a:lnTo>
                    <a:pt x="596374" y="721680"/>
                  </a:lnTo>
                  <a:lnTo>
                    <a:pt x="600368" y="722570"/>
                  </a:lnTo>
                  <a:lnTo>
                    <a:pt x="604457" y="723794"/>
                  </a:lnTo>
                  <a:lnTo>
                    <a:pt x="608452" y="725463"/>
                  </a:lnTo>
                  <a:lnTo>
                    <a:pt x="612636" y="726910"/>
                  </a:lnTo>
                  <a:lnTo>
                    <a:pt x="616631" y="729135"/>
                  </a:lnTo>
                  <a:lnTo>
                    <a:pt x="620625" y="731806"/>
                  </a:lnTo>
                  <a:lnTo>
                    <a:pt x="624809" y="734810"/>
                  </a:lnTo>
                  <a:lnTo>
                    <a:pt x="628804" y="738036"/>
                  </a:lnTo>
                  <a:lnTo>
                    <a:pt x="632798" y="740818"/>
                  </a:lnTo>
                  <a:lnTo>
                    <a:pt x="653055" y="757731"/>
                  </a:lnTo>
                  <a:lnTo>
                    <a:pt x="657240" y="760401"/>
                  </a:lnTo>
                  <a:lnTo>
                    <a:pt x="661234" y="762404"/>
                  </a:lnTo>
                  <a:lnTo>
                    <a:pt x="665228" y="764852"/>
                  </a:lnTo>
                  <a:lnTo>
                    <a:pt x="669413" y="767300"/>
                  </a:lnTo>
                  <a:lnTo>
                    <a:pt x="673407" y="770082"/>
                  </a:lnTo>
                  <a:lnTo>
                    <a:pt x="677402" y="773308"/>
                  </a:lnTo>
                  <a:lnTo>
                    <a:pt x="681396" y="776869"/>
                  </a:lnTo>
                  <a:lnTo>
                    <a:pt x="685581" y="780096"/>
                  </a:lnTo>
                  <a:lnTo>
                    <a:pt x="689575" y="782655"/>
                  </a:lnTo>
                  <a:lnTo>
                    <a:pt x="693664" y="785659"/>
                  </a:lnTo>
                  <a:lnTo>
                    <a:pt x="697754" y="789108"/>
                  </a:lnTo>
                  <a:lnTo>
                    <a:pt x="701843" y="792669"/>
                  </a:lnTo>
                  <a:lnTo>
                    <a:pt x="705838" y="794672"/>
                  </a:lnTo>
                  <a:lnTo>
                    <a:pt x="709832" y="796897"/>
                  </a:lnTo>
                  <a:lnTo>
                    <a:pt x="714016" y="799234"/>
                  </a:lnTo>
                  <a:lnTo>
                    <a:pt x="718011" y="801125"/>
                  </a:lnTo>
                  <a:lnTo>
                    <a:pt x="722005" y="803128"/>
                  </a:lnTo>
                  <a:lnTo>
                    <a:pt x="726190" y="805353"/>
                  </a:lnTo>
                  <a:lnTo>
                    <a:pt x="730184" y="806355"/>
                  </a:lnTo>
                  <a:lnTo>
                    <a:pt x="734178" y="807134"/>
                  </a:lnTo>
                  <a:lnTo>
                    <a:pt x="738268" y="808246"/>
                  </a:lnTo>
                  <a:lnTo>
                    <a:pt x="742452" y="809136"/>
                  </a:lnTo>
                  <a:lnTo>
                    <a:pt x="746447" y="809470"/>
                  </a:lnTo>
                  <a:lnTo>
                    <a:pt x="750441" y="810138"/>
                  </a:lnTo>
                  <a:lnTo>
                    <a:pt x="754626" y="810805"/>
                  </a:lnTo>
                  <a:lnTo>
                    <a:pt x="758620" y="811362"/>
                  </a:lnTo>
                  <a:lnTo>
                    <a:pt x="762614" y="811807"/>
                  </a:lnTo>
                  <a:lnTo>
                    <a:pt x="766609" y="811918"/>
                  </a:lnTo>
                  <a:lnTo>
                    <a:pt x="770793" y="812363"/>
                  </a:lnTo>
                  <a:lnTo>
                    <a:pt x="774787" y="812363"/>
                  </a:lnTo>
                  <a:lnTo>
                    <a:pt x="778782" y="812474"/>
                  </a:lnTo>
                  <a:lnTo>
                    <a:pt x="782966" y="812697"/>
                  </a:lnTo>
                  <a:lnTo>
                    <a:pt x="787056" y="813142"/>
                  </a:lnTo>
                  <a:lnTo>
                    <a:pt x="791050" y="813253"/>
                  </a:lnTo>
                  <a:lnTo>
                    <a:pt x="795044" y="813698"/>
                  </a:lnTo>
                  <a:lnTo>
                    <a:pt x="799229" y="814032"/>
                  </a:lnTo>
                  <a:lnTo>
                    <a:pt x="803223" y="814811"/>
                  </a:lnTo>
                  <a:lnTo>
                    <a:pt x="807218" y="815701"/>
                  </a:lnTo>
                  <a:lnTo>
                    <a:pt x="811212" y="816703"/>
                  </a:lnTo>
                  <a:lnTo>
                    <a:pt x="815397" y="817927"/>
                  </a:lnTo>
                  <a:lnTo>
                    <a:pt x="819391" y="819484"/>
                  </a:lnTo>
                  <a:lnTo>
                    <a:pt x="823480" y="820597"/>
                  </a:lnTo>
                  <a:lnTo>
                    <a:pt x="827570" y="821710"/>
                  </a:lnTo>
                  <a:lnTo>
                    <a:pt x="831659" y="823267"/>
                  </a:lnTo>
                  <a:lnTo>
                    <a:pt x="835654" y="824714"/>
                  </a:lnTo>
                  <a:lnTo>
                    <a:pt x="839648" y="826605"/>
                  </a:lnTo>
                  <a:lnTo>
                    <a:pt x="843833" y="828274"/>
                  </a:lnTo>
                  <a:lnTo>
                    <a:pt x="847827" y="827941"/>
                  </a:lnTo>
                  <a:lnTo>
                    <a:pt x="851821" y="827496"/>
                  </a:lnTo>
                  <a:lnTo>
                    <a:pt x="856006" y="826939"/>
                  </a:lnTo>
                  <a:lnTo>
                    <a:pt x="860000" y="826828"/>
                  </a:lnTo>
                  <a:lnTo>
                    <a:pt x="863994" y="826828"/>
                  </a:lnTo>
                  <a:lnTo>
                    <a:pt x="868084" y="826828"/>
                  </a:lnTo>
                  <a:lnTo>
                    <a:pt x="872173" y="826939"/>
                  </a:lnTo>
                  <a:lnTo>
                    <a:pt x="876263" y="827384"/>
                  </a:lnTo>
                  <a:lnTo>
                    <a:pt x="880257" y="827718"/>
                  </a:lnTo>
                  <a:lnTo>
                    <a:pt x="884442" y="827718"/>
                  </a:lnTo>
                  <a:lnTo>
                    <a:pt x="888436" y="827941"/>
                  </a:lnTo>
                  <a:lnTo>
                    <a:pt x="912782" y="831724"/>
                  </a:lnTo>
                  <a:lnTo>
                    <a:pt x="916777" y="832280"/>
                  </a:lnTo>
                  <a:lnTo>
                    <a:pt x="920866" y="831279"/>
                  </a:lnTo>
                  <a:lnTo>
                    <a:pt x="924861" y="829832"/>
                  </a:lnTo>
                  <a:lnTo>
                    <a:pt x="929045" y="828719"/>
                  </a:lnTo>
                  <a:lnTo>
                    <a:pt x="933039" y="827496"/>
                  </a:lnTo>
                  <a:lnTo>
                    <a:pt x="937034" y="826383"/>
                  </a:lnTo>
                  <a:lnTo>
                    <a:pt x="941028" y="825715"/>
                  </a:lnTo>
                  <a:lnTo>
                    <a:pt x="945213" y="824936"/>
                  </a:lnTo>
                  <a:lnTo>
                    <a:pt x="949207" y="824157"/>
                  </a:lnTo>
                  <a:lnTo>
                    <a:pt x="953201" y="823379"/>
                  </a:lnTo>
                  <a:lnTo>
                    <a:pt x="957386" y="822488"/>
                  </a:lnTo>
                  <a:lnTo>
                    <a:pt x="961380" y="821932"/>
                  </a:lnTo>
                  <a:lnTo>
                    <a:pt x="965470" y="821487"/>
                  </a:lnTo>
                  <a:lnTo>
                    <a:pt x="969464" y="821376"/>
                  </a:lnTo>
                  <a:lnTo>
                    <a:pt x="973649" y="821153"/>
                  </a:lnTo>
                  <a:lnTo>
                    <a:pt x="977643" y="820374"/>
                  </a:lnTo>
                  <a:lnTo>
                    <a:pt x="981637" y="818483"/>
                  </a:lnTo>
                  <a:lnTo>
                    <a:pt x="985822" y="816814"/>
                  </a:lnTo>
                  <a:lnTo>
                    <a:pt x="989816" y="815367"/>
                  </a:lnTo>
                  <a:lnTo>
                    <a:pt x="993810" y="814032"/>
                  </a:lnTo>
                  <a:lnTo>
                    <a:pt x="997805" y="812919"/>
                  </a:lnTo>
                  <a:lnTo>
                    <a:pt x="1001989" y="811584"/>
                  </a:lnTo>
                  <a:lnTo>
                    <a:pt x="1005984" y="810249"/>
                  </a:lnTo>
                  <a:lnTo>
                    <a:pt x="1010073" y="809136"/>
                  </a:lnTo>
                  <a:lnTo>
                    <a:pt x="1014163" y="808358"/>
                  </a:lnTo>
                  <a:lnTo>
                    <a:pt x="1018252" y="807690"/>
                  </a:lnTo>
                  <a:lnTo>
                    <a:pt x="1022246" y="806689"/>
                  </a:lnTo>
                  <a:lnTo>
                    <a:pt x="1042599" y="802238"/>
                  </a:lnTo>
                  <a:lnTo>
                    <a:pt x="1046593" y="801793"/>
                  </a:lnTo>
                  <a:lnTo>
                    <a:pt x="1050587" y="802015"/>
                  </a:lnTo>
                  <a:lnTo>
                    <a:pt x="1054677" y="802238"/>
                  </a:lnTo>
                  <a:lnTo>
                    <a:pt x="1058861" y="802238"/>
                  </a:lnTo>
                  <a:lnTo>
                    <a:pt x="1062856" y="801793"/>
                  </a:lnTo>
                  <a:lnTo>
                    <a:pt x="1066850" y="801681"/>
                  </a:lnTo>
                  <a:lnTo>
                    <a:pt x="1071034" y="801681"/>
                  </a:lnTo>
                  <a:lnTo>
                    <a:pt x="1075029" y="801793"/>
                  </a:lnTo>
                  <a:lnTo>
                    <a:pt x="1103465" y="808024"/>
                  </a:lnTo>
                  <a:lnTo>
                    <a:pt x="1107459" y="809470"/>
                  </a:lnTo>
                  <a:lnTo>
                    <a:pt x="1127621" y="815701"/>
                  </a:lnTo>
                  <a:lnTo>
                    <a:pt x="1131805" y="817036"/>
                  </a:lnTo>
                  <a:lnTo>
                    <a:pt x="1160241" y="823824"/>
                  </a:lnTo>
                  <a:lnTo>
                    <a:pt x="1164236" y="824714"/>
                  </a:lnTo>
                  <a:lnTo>
                    <a:pt x="1168230" y="826049"/>
                  </a:lnTo>
                  <a:lnTo>
                    <a:pt x="1172415" y="827384"/>
                  </a:lnTo>
                  <a:lnTo>
                    <a:pt x="1176409" y="828831"/>
                  </a:lnTo>
                  <a:lnTo>
                    <a:pt x="1180403" y="830500"/>
                  </a:lnTo>
                  <a:lnTo>
                    <a:pt x="1184493" y="832391"/>
                  </a:lnTo>
                  <a:lnTo>
                    <a:pt x="1188582" y="834283"/>
                  </a:lnTo>
                  <a:lnTo>
                    <a:pt x="1192672" y="834839"/>
                  </a:lnTo>
                  <a:lnTo>
                    <a:pt x="1196666" y="835396"/>
                  </a:lnTo>
                  <a:lnTo>
                    <a:pt x="1200850" y="835952"/>
                  </a:lnTo>
                  <a:lnTo>
                    <a:pt x="1204845" y="836731"/>
                  </a:lnTo>
                  <a:lnTo>
                    <a:pt x="1208839" y="837510"/>
                  </a:lnTo>
                  <a:lnTo>
                    <a:pt x="1212834" y="838400"/>
                  </a:lnTo>
                </a:path>
              </a:pathLst>
            </a:custGeom>
            <a:ln w="6869">
              <a:solidFill>
                <a:srgbClr val="00BE7E"/>
              </a:solidFill>
            </a:ln>
          </p:spPr>
          <p:txBody>
            <a:bodyPr wrap="square" lIns="0" tIns="0" rIns="0" bIns="0" rtlCol="0"/>
            <a:lstStyle/>
            <a:p>
              <a:endParaRPr/>
            </a:p>
          </p:txBody>
        </p:sp>
        <p:sp>
          <p:nvSpPr>
            <p:cNvPr id="285" name="object 285"/>
            <p:cNvSpPr/>
            <p:nvPr/>
          </p:nvSpPr>
          <p:spPr>
            <a:xfrm>
              <a:off x="1428220" y="2231394"/>
              <a:ext cx="28575" cy="982344"/>
            </a:xfrm>
            <a:custGeom>
              <a:avLst/>
              <a:gdLst/>
              <a:ahLst/>
              <a:cxnLst/>
              <a:rect l="l" t="t" r="r" b="b"/>
              <a:pathLst>
                <a:path w="28575" h="982344">
                  <a:moveTo>
                    <a:pt x="28559" y="982046"/>
                  </a:moveTo>
                  <a:lnTo>
                    <a:pt x="28559" y="0"/>
                  </a:lnTo>
                </a:path>
                <a:path w="28575" h="982344">
                  <a:moveTo>
                    <a:pt x="28559" y="929083"/>
                  </a:moveTo>
                  <a:lnTo>
                    <a:pt x="0" y="929083"/>
                  </a:lnTo>
                </a:path>
              </a:pathLst>
            </a:custGeom>
            <a:ln w="4456">
              <a:solidFill>
                <a:srgbClr val="000000"/>
              </a:solidFill>
            </a:ln>
          </p:spPr>
          <p:txBody>
            <a:bodyPr wrap="square" lIns="0" tIns="0" rIns="0" bIns="0" rtlCol="0"/>
            <a:lstStyle/>
            <a:p>
              <a:endParaRPr/>
            </a:p>
          </p:txBody>
        </p:sp>
        <p:sp>
          <p:nvSpPr>
            <p:cNvPr id="286" name="object 286"/>
            <p:cNvSpPr/>
            <p:nvPr/>
          </p:nvSpPr>
          <p:spPr>
            <a:xfrm>
              <a:off x="1376836" y="3132661"/>
              <a:ext cx="32384" cy="59055"/>
            </a:xfrm>
            <a:custGeom>
              <a:avLst/>
              <a:gdLst/>
              <a:ahLst/>
              <a:cxnLst/>
              <a:rect l="l" t="t" r="r" b="b"/>
              <a:pathLst>
                <a:path w="32384" h="59055">
                  <a:moveTo>
                    <a:pt x="18668" y="0"/>
                  </a:moveTo>
                  <a:lnTo>
                    <a:pt x="12458" y="0"/>
                  </a:lnTo>
                  <a:lnTo>
                    <a:pt x="9491" y="1112"/>
                  </a:lnTo>
                  <a:lnTo>
                    <a:pt x="7123" y="3338"/>
                  </a:lnTo>
                  <a:lnTo>
                    <a:pt x="4764" y="5674"/>
                  </a:lnTo>
                  <a:lnTo>
                    <a:pt x="2986" y="8790"/>
                  </a:lnTo>
                  <a:lnTo>
                    <a:pt x="1603" y="13685"/>
                  </a:lnTo>
                  <a:lnTo>
                    <a:pt x="599" y="17135"/>
                  </a:lnTo>
                  <a:lnTo>
                    <a:pt x="0" y="22587"/>
                  </a:lnTo>
                  <a:lnTo>
                    <a:pt x="0" y="40167"/>
                  </a:lnTo>
                  <a:lnTo>
                    <a:pt x="1616" y="47956"/>
                  </a:lnTo>
                  <a:lnTo>
                    <a:pt x="7570" y="56746"/>
                  </a:lnTo>
                  <a:lnTo>
                    <a:pt x="11288" y="58749"/>
                  </a:lnTo>
                  <a:lnTo>
                    <a:pt x="19629" y="58749"/>
                  </a:lnTo>
                  <a:lnTo>
                    <a:pt x="22615" y="57636"/>
                  </a:lnTo>
                  <a:lnTo>
                    <a:pt x="24974" y="55411"/>
                  </a:lnTo>
                  <a:lnTo>
                    <a:pt x="27332" y="53074"/>
                  </a:lnTo>
                  <a:lnTo>
                    <a:pt x="13257" y="52963"/>
                  </a:lnTo>
                  <a:lnTo>
                    <a:pt x="10927" y="51405"/>
                  </a:lnTo>
                  <a:lnTo>
                    <a:pt x="7151" y="45174"/>
                  </a:lnTo>
                  <a:lnTo>
                    <a:pt x="6200" y="38832"/>
                  </a:lnTo>
                  <a:lnTo>
                    <a:pt x="6326" y="19138"/>
                  </a:lnTo>
                  <a:lnTo>
                    <a:pt x="7246" y="13463"/>
                  </a:lnTo>
                  <a:lnTo>
                    <a:pt x="10974" y="7232"/>
                  </a:lnTo>
                  <a:lnTo>
                    <a:pt x="13190" y="5897"/>
                  </a:lnTo>
                  <a:lnTo>
                    <a:pt x="27166" y="5897"/>
                  </a:lnTo>
                  <a:lnTo>
                    <a:pt x="26609" y="4895"/>
                  </a:lnTo>
                  <a:lnTo>
                    <a:pt x="24964" y="3115"/>
                  </a:lnTo>
                  <a:lnTo>
                    <a:pt x="20989" y="667"/>
                  </a:lnTo>
                  <a:lnTo>
                    <a:pt x="18668" y="0"/>
                  </a:lnTo>
                  <a:close/>
                </a:path>
                <a:path w="32384" h="59055">
                  <a:moveTo>
                    <a:pt x="27166" y="5897"/>
                  </a:moveTo>
                  <a:lnTo>
                    <a:pt x="18782" y="5897"/>
                  </a:lnTo>
                  <a:lnTo>
                    <a:pt x="21141" y="7454"/>
                  </a:lnTo>
                  <a:lnTo>
                    <a:pt x="24917" y="13685"/>
                  </a:lnTo>
                  <a:lnTo>
                    <a:pt x="25740" y="19138"/>
                  </a:lnTo>
                  <a:lnTo>
                    <a:pt x="25858" y="38832"/>
                  </a:lnTo>
                  <a:lnTo>
                    <a:pt x="24917" y="45063"/>
                  </a:lnTo>
                  <a:lnTo>
                    <a:pt x="23024" y="48290"/>
                  </a:lnTo>
                  <a:lnTo>
                    <a:pt x="21141" y="51405"/>
                  </a:lnTo>
                  <a:lnTo>
                    <a:pt x="18801" y="52963"/>
                  </a:lnTo>
                  <a:lnTo>
                    <a:pt x="27393" y="52963"/>
                  </a:lnTo>
                  <a:lnTo>
                    <a:pt x="29101" y="49847"/>
                  </a:lnTo>
                  <a:lnTo>
                    <a:pt x="31469" y="41614"/>
                  </a:lnTo>
                  <a:lnTo>
                    <a:pt x="32068" y="36161"/>
                  </a:lnTo>
                  <a:lnTo>
                    <a:pt x="31978" y="22587"/>
                  </a:lnTo>
                  <a:lnTo>
                    <a:pt x="31697" y="19138"/>
                  </a:lnTo>
                  <a:lnTo>
                    <a:pt x="30223" y="12461"/>
                  </a:lnTo>
                  <a:lnTo>
                    <a:pt x="29206" y="9569"/>
                  </a:lnTo>
                  <a:lnTo>
                    <a:pt x="27166" y="5897"/>
                  </a:lnTo>
                  <a:close/>
                </a:path>
              </a:pathLst>
            </a:custGeom>
            <a:solidFill>
              <a:srgbClr val="000000"/>
            </a:solidFill>
          </p:spPr>
          <p:txBody>
            <a:bodyPr wrap="square" lIns="0" tIns="0" rIns="0" bIns="0" rtlCol="0"/>
            <a:lstStyle/>
            <a:p>
              <a:endParaRPr/>
            </a:p>
          </p:txBody>
        </p:sp>
        <p:sp>
          <p:nvSpPr>
            <p:cNvPr id="287" name="object 287"/>
            <p:cNvSpPr/>
            <p:nvPr/>
          </p:nvSpPr>
          <p:spPr>
            <a:xfrm>
              <a:off x="1428220" y="2942393"/>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288" name="object 288"/>
            <p:cNvSpPr/>
            <p:nvPr/>
          </p:nvSpPr>
          <p:spPr>
            <a:xfrm>
              <a:off x="1381467" y="2914576"/>
              <a:ext cx="18415" cy="57785"/>
            </a:xfrm>
            <a:custGeom>
              <a:avLst/>
              <a:gdLst/>
              <a:ahLst/>
              <a:cxnLst/>
              <a:rect l="l" t="t" r="r" b="b"/>
              <a:pathLst>
                <a:path w="18415" h="57785">
                  <a:moveTo>
                    <a:pt x="18107" y="0"/>
                  </a:moveTo>
                  <a:lnTo>
                    <a:pt x="14217" y="0"/>
                  </a:lnTo>
                  <a:lnTo>
                    <a:pt x="13171" y="2447"/>
                  </a:lnTo>
                  <a:lnTo>
                    <a:pt x="11383" y="5007"/>
                  </a:lnTo>
                  <a:lnTo>
                    <a:pt x="6324" y="10347"/>
                  </a:lnTo>
                  <a:lnTo>
                    <a:pt x="3376" y="12573"/>
                  </a:lnTo>
                  <a:lnTo>
                    <a:pt x="0" y="14464"/>
                  </a:lnTo>
                  <a:lnTo>
                    <a:pt x="0" y="21252"/>
                  </a:lnTo>
                  <a:lnTo>
                    <a:pt x="12068" y="12795"/>
                  </a:lnTo>
                  <a:lnTo>
                    <a:pt x="12068" y="57747"/>
                  </a:lnTo>
                  <a:lnTo>
                    <a:pt x="18107" y="57747"/>
                  </a:lnTo>
                  <a:lnTo>
                    <a:pt x="18107" y="0"/>
                  </a:lnTo>
                  <a:close/>
                </a:path>
              </a:pathLst>
            </a:custGeom>
            <a:solidFill>
              <a:srgbClr val="000000"/>
            </a:solidFill>
          </p:spPr>
          <p:txBody>
            <a:bodyPr wrap="square" lIns="0" tIns="0" rIns="0" bIns="0" rtlCol="0"/>
            <a:lstStyle/>
            <a:p>
              <a:endParaRPr/>
            </a:p>
          </p:txBody>
        </p:sp>
        <p:sp>
          <p:nvSpPr>
            <p:cNvPr id="289" name="object 289"/>
            <p:cNvSpPr/>
            <p:nvPr/>
          </p:nvSpPr>
          <p:spPr>
            <a:xfrm>
              <a:off x="1428220" y="2724309"/>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290" name="object 290"/>
            <p:cNvSpPr/>
            <p:nvPr/>
          </p:nvSpPr>
          <p:spPr>
            <a:xfrm>
              <a:off x="1376018" y="2696492"/>
              <a:ext cx="33020" cy="57785"/>
            </a:xfrm>
            <a:custGeom>
              <a:avLst/>
              <a:gdLst/>
              <a:ahLst/>
              <a:cxnLst/>
              <a:rect l="l" t="t" r="r" b="b"/>
              <a:pathLst>
                <a:path w="33019" h="57785">
                  <a:moveTo>
                    <a:pt x="21873" y="0"/>
                  </a:moveTo>
                  <a:lnTo>
                    <a:pt x="12477" y="0"/>
                  </a:lnTo>
                  <a:lnTo>
                    <a:pt x="8759" y="1446"/>
                  </a:lnTo>
                  <a:lnTo>
                    <a:pt x="3214" y="7121"/>
                  </a:lnTo>
                  <a:lnTo>
                    <a:pt x="1607" y="11238"/>
                  </a:lnTo>
                  <a:lnTo>
                    <a:pt x="1188" y="16578"/>
                  </a:lnTo>
                  <a:lnTo>
                    <a:pt x="7389" y="17357"/>
                  </a:lnTo>
                  <a:lnTo>
                    <a:pt x="7418" y="13797"/>
                  </a:lnTo>
                  <a:lnTo>
                    <a:pt x="8302" y="10904"/>
                  </a:lnTo>
                  <a:lnTo>
                    <a:pt x="11783" y="6787"/>
                  </a:lnTo>
                  <a:lnTo>
                    <a:pt x="14113" y="5785"/>
                  </a:lnTo>
                  <a:lnTo>
                    <a:pt x="19771" y="5785"/>
                  </a:lnTo>
                  <a:lnTo>
                    <a:pt x="21997" y="6787"/>
                  </a:lnTo>
                  <a:lnTo>
                    <a:pt x="25421" y="10681"/>
                  </a:lnTo>
                  <a:lnTo>
                    <a:pt x="26277" y="13018"/>
                  </a:lnTo>
                  <a:lnTo>
                    <a:pt x="26277" y="18470"/>
                  </a:lnTo>
                  <a:lnTo>
                    <a:pt x="25335" y="21252"/>
                  </a:lnTo>
                  <a:lnTo>
                    <a:pt x="21578" y="27260"/>
                  </a:lnTo>
                  <a:lnTo>
                    <a:pt x="17965" y="31377"/>
                  </a:lnTo>
                  <a:lnTo>
                    <a:pt x="9177" y="39722"/>
                  </a:lnTo>
                  <a:lnTo>
                    <a:pt x="6552" y="42726"/>
                  </a:lnTo>
                  <a:lnTo>
                    <a:pt x="2900" y="47733"/>
                  </a:lnTo>
                  <a:lnTo>
                    <a:pt x="1578" y="50292"/>
                  </a:lnTo>
                  <a:lnTo>
                    <a:pt x="237" y="54409"/>
                  </a:lnTo>
                  <a:lnTo>
                    <a:pt x="0" y="56078"/>
                  </a:lnTo>
                  <a:lnTo>
                    <a:pt x="47" y="57747"/>
                  </a:lnTo>
                  <a:lnTo>
                    <a:pt x="32553" y="57747"/>
                  </a:lnTo>
                  <a:lnTo>
                    <a:pt x="32553" y="50960"/>
                  </a:lnTo>
                  <a:lnTo>
                    <a:pt x="8435" y="50960"/>
                  </a:lnTo>
                  <a:lnTo>
                    <a:pt x="9101" y="49625"/>
                  </a:lnTo>
                  <a:lnTo>
                    <a:pt x="9957" y="48401"/>
                  </a:lnTo>
                  <a:lnTo>
                    <a:pt x="12011" y="45842"/>
                  </a:lnTo>
                  <a:lnTo>
                    <a:pt x="14332" y="43394"/>
                  </a:lnTo>
                  <a:lnTo>
                    <a:pt x="22292" y="35605"/>
                  </a:lnTo>
                  <a:lnTo>
                    <a:pt x="25402" y="32267"/>
                  </a:lnTo>
                  <a:lnTo>
                    <a:pt x="29130" y="27260"/>
                  </a:lnTo>
                  <a:lnTo>
                    <a:pt x="30471" y="24923"/>
                  </a:lnTo>
                  <a:lnTo>
                    <a:pt x="32078" y="20473"/>
                  </a:lnTo>
                  <a:lnTo>
                    <a:pt x="32477" y="18247"/>
                  </a:lnTo>
                  <a:lnTo>
                    <a:pt x="32477" y="11460"/>
                  </a:lnTo>
                  <a:lnTo>
                    <a:pt x="31108" y="7677"/>
                  </a:lnTo>
                  <a:lnTo>
                    <a:pt x="25601" y="1557"/>
                  </a:lnTo>
                  <a:lnTo>
                    <a:pt x="21873" y="0"/>
                  </a:lnTo>
                  <a:close/>
                </a:path>
              </a:pathLst>
            </a:custGeom>
            <a:solidFill>
              <a:srgbClr val="000000"/>
            </a:solidFill>
          </p:spPr>
          <p:txBody>
            <a:bodyPr wrap="square" lIns="0" tIns="0" rIns="0" bIns="0" rtlCol="0"/>
            <a:lstStyle/>
            <a:p>
              <a:endParaRPr/>
            </a:p>
          </p:txBody>
        </p:sp>
        <p:sp>
          <p:nvSpPr>
            <p:cNvPr id="291" name="object 291"/>
            <p:cNvSpPr/>
            <p:nvPr/>
          </p:nvSpPr>
          <p:spPr>
            <a:xfrm>
              <a:off x="1428220" y="2506002"/>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292" name="object 292"/>
            <p:cNvSpPr/>
            <p:nvPr/>
          </p:nvSpPr>
          <p:spPr>
            <a:xfrm>
              <a:off x="1376874" y="2478185"/>
              <a:ext cx="32384" cy="59055"/>
            </a:xfrm>
            <a:custGeom>
              <a:avLst/>
              <a:gdLst/>
              <a:ahLst/>
              <a:cxnLst/>
              <a:rect l="l" t="t" r="r" b="b"/>
              <a:pathLst>
                <a:path w="32384" h="59055">
                  <a:moveTo>
                    <a:pt x="18079" y="0"/>
                  </a:moveTo>
                  <a:lnTo>
                    <a:pt x="11497" y="0"/>
                  </a:lnTo>
                  <a:lnTo>
                    <a:pt x="8245" y="1335"/>
                  </a:lnTo>
                  <a:lnTo>
                    <a:pt x="3014" y="6453"/>
                  </a:lnTo>
                  <a:lnTo>
                    <a:pt x="1340" y="10125"/>
                  </a:lnTo>
                  <a:lnTo>
                    <a:pt x="599" y="14909"/>
                  </a:lnTo>
                  <a:lnTo>
                    <a:pt x="6638" y="16133"/>
                  </a:lnTo>
                  <a:lnTo>
                    <a:pt x="7085" y="12684"/>
                  </a:lnTo>
                  <a:lnTo>
                    <a:pt x="8093" y="10125"/>
                  </a:lnTo>
                  <a:lnTo>
                    <a:pt x="11222" y="6676"/>
                  </a:lnTo>
                  <a:lnTo>
                    <a:pt x="13181" y="5785"/>
                  </a:lnTo>
                  <a:lnTo>
                    <a:pt x="17898" y="5785"/>
                  </a:lnTo>
                  <a:lnTo>
                    <a:pt x="19829" y="6676"/>
                  </a:lnTo>
                  <a:lnTo>
                    <a:pt x="22824" y="10014"/>
                  </a:lnTo>
                  <a:lnTo>
                    <a:pt x="23576" y="12239"/>
                  </a:lnTo>
                  <a:lnTo>
                    <a:pt x="23576" y="18025"/>
                  </a:lnTo>
                  <a:lnTo>
                    <a:pt x="22549" y="20473"/>
                  </a:lnTo>
                  <a:lnTo>
                    <a:pt x="18431" y="23588"/>
                  </a:lnTo>
                  <a:lnTo>
                    <a:pt x="16120" y="24367"/>
                  </a:lnTo>
                  <a:lnTo>
                    <a:pt x="12572" y="24367"/>
                  </a:lnTo>
                  <a:lnTo>
                    <a:pt x="11906" y="30487"/>
                  </a:lnTo>
                  <a:lnTo>
                    <a:pt x="15026" y="29708"/>
                  </a:lnTo>
                  <a:lnTo>
                    <a:pt x="18954" y="29708"/>
                  </a:lnTo>
                  <a:lnTo>
                    <a:pt x="21265" y="30821"/>
                  </a:lnTo>
                  <a:lnTo>
                    <a:pt x="24888" y="35049"/>
                  </a:lnTo>
                  <a:lnTo>
                    <a:pt x="25792" y="37719"/>
                  </a:lnTo>
                  <a:lnTo>
                    <a:pt x="25792" y="44284"/>
                  </a:lnTo>
                  <a:lnTo>
                    <a:pt x="24812" y="47177"/>
                  </a:lnTo>
                  <a:lnTo>
                    <a:pt x="20894" y="51739"/>
                  </a:lnTo>
                  <a:lnTo>
                    <a:pt x="18497" y="52963"/>
                  </a:lnTo>
                  <a:lnTo>
                    <a:pt x="13266" y="52963"/>
                  </a:lnTo>
                  <a:lnTo>
                    <a:pt x="11241" y="52073"/>
                  </a:lnTo>
                  <a:lnTo>
                    <a:pt x="7903" y="48512"/>
                  </a:lnTo>
                  <a:lnTo>
                    <a:pt x="6723" y="45619"/>
                  </a:lnTo>
                  <a:lnTo>
                    <a:pt x="6029" y="41614"/>
                  </a:lnTo>
                  <a:lnTo>
                    <a:pt x="0" y="42615"/>
                  </a:lnTo>
                  <a:lnTo>
                    <a:pt x="399" y="47399"/>
                  </a:lnTo>
                  <a:lnTo>
                    <a:pt x="2025" y="51294"/>
                  </a:lnTo>
                  <a:lnTo>
                    <a:pt x="7722" y="57302"/>
                  </a:lnTo>
                  <a:lnTo>
                    <a:pt x="11307" y="58749"/>
                  </a:lnTo>
                  <a:lnTo>
                    <a:pt x="20409" y="58749"/>
                  </a:lnTo>
                  <a:lnTo>
                    <a:pt x="24365" y="57080"/>
                  </a:lnTo>
                  <a:lnTo>
                    <a:pt x="30632" y="50070"/>
                  </a:lnTo>
                  <a:lnTo>
                    <a:pt x="32192" y="45842"/>
                  </a:lnTo>
                  <a:lnTo>
                    <a:pt x="32192" y="37052"/>
                  </a:lnTo>
                  <a:lnTo>
                    <a:pt x="31393" y="33936"/>
                  </a:lnTo>
                  <a:lnTo>
                    <a:pt x="28169" y="29040"/>
                  </a:lnTo>
                  <a:lnTo>
                    <a:pt x="25915" y="27371"/>
                  </a:lnTo>
                  <a:lnTo>
                    <a:pt x="23005" y="26592"/>
                  </a:lnTo>
                  <a:lnTo>
                    <a:pt x="25240" y="25368"/>
                  </a:lnTo>
                  <a:lnTo>
                    <a:pt x="26933" y="23811"/>
                  </a:lnTo>
                  <a:lnTo>
                    <a:pt x="29215" y="19694"/>
                  </a:lnTo>
                  <a:lnTo>
                    <a:pt x="29776" y="17468"/>
                  </a:lnTo>
                  <a:lnTo>
                    <a:pt x="29776" y="12350"/>
                  </a:lnTo>
                  <a:lnTo>
                    <a:pt x="29187" y="9902"/>
                  </a:lnTo>
                  <a:lnTo>
                    <a:pt x="26790" y="5229"/>
                  </a:lnTo>
                  <a:lnTo>
                    <a:pt x="25059" y="3338"/>
                  </a:lnTo>
                  <a:lnTo>
                    <a:pt x="20542" y="667"/>
                  </a:lnTo>
                  <a:lnTo>
                    <a:pt x="18079" y="0"/>
                  </a:lnTo>
                  <a:close/>
                </a:path>
              </a:pathLst>
            </a:custGeom>
            <a:solidFill>
              <a:srgbClr val="000000"/>
            </a:solidFill>
          </p:spPr>
          <p:txBody>
            <a:bodyPr wrap="square" lIns="0" tIns="0" rIns="0" bIns="0" rtlCol="0"/>
            <a:lstStyle/>
            <a:p>
              <a:endParaRPr/>
            </a:p>
          </p:txBody>
        </p:sp>
        <p:sp>
          <p:nvSpPr>
            <p:cNvPr id="293" name="object 293"/>
            <p:cNvSpPr/>
            <p:nvPr/>
          </p:nvSpPr>
          <p:spPr>
            <a:xfrm>
              <a:off x="1428220" y="2287918"/>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294" name="object 294"/>
            <p:cNvSpPr/>
            <p:nvPr/>
          </p:nvSpPr>
          <p:spPr>
            <a:xfrm>
              <a:off x="1374858" y="2260324"/>
              <a:ext cx="34290" cy="57785"/>
            </a:xfrm>
            <a:custGeom>
              <a:avLst/>
              <a:gdLst/>
              <a:ahLst/>
              <a:cxnLst/>
              <a:rect l="l" t="t" r="r" b="b"/>
              <a:pathLst>
                <a:path w="34290" h="57785">
                  <a:moveTo>
                    <a:pt x="27370" y="43728"/>
                  </a:moveTo>
                  <a:lnTo>
                    <a:pt x="21331" y="43728"/>
                  </a:lnTo>
                  <a:lnTo>
                    <a:pt x="21331" y="57525"/>
                  </a:lnTo>
                  <a:lnTo>
                    <a:pt x="27370" y="57525"/>
                  </a:lnTo>
                  <a:lnTo>
                    <a:pt x="27370" y="43728"/>
                  </a:lnTo>
                  <a:close/>
                </a:path>
                <a:path w="34290" h="57785">
                  <a:moveTo>
                    <a:pt x="27370" y="0"/>
                  </a:moveTo>
                  <a:lnTo>
                    <a:pt x="22434" y="0"/>
                  </a:lnTo>
                  <a:lnTo>
                    <a:pt x="0" y="37274"/>
                  </a:lnTo>
                  <a:lnTo>
                    <a:pt x="0" y="43728"/>
                  </a:lnTo>
                  <a:lnTo>
                    <a:pt x="34008" y="43728"/>
                  </a:lnTo>
                  <a:lnTo>
                    <a:pt x="34008" y="37274"/>
                  </a:lnTo>
                  <a:lnTo>
                    <a:pt x="5934" y="37274"/>
                  </a:lnTo>
                  <a:lnTo>
                    <a:pt x="21331" y="11349"/>
                  </a:lnTo>
                  <a:lnTo>
                    <a:pt x="27370" y="11349"/>
                  </a:lnTo>
                  <a:lnTo>
                    <a:pt x="27370" y="0"/>
                  </a:lnTo>
                  <a:close/>
                </a:path>
                <a:path w="34290" h="57785">
                  <a:moveTo>
                    <a:pt x="27370" y="11349"/>
                  </a:moveTo>
                  <a:lnTo>
                    <a:pt x="21331" y="11349"/>
                  </a:lnTo>
                  <a:lnTo>
                    <a:pt x="21331" y="37274"/>
                  </a:lnTo>
                  <a:lnTo>
                    <a:pt x="27370" y="37274"/>
                  </a:lnTo>
                  <a:lnTo>
                    <a:pt x="27370" y="11349"/>
                  </a:lnTo>
                  <a:close/>
                </a:path>
              </a:pathLst>
            </a:custGeom>
            <a:solidFill>
              <a:srgbClr val="000000"/>
            </a:solidFill>
          </p:spPr>
          <p:txBody>
            <a:bodyPr wrap="square" lIns="0" tIns="0" rIns="0" bIns="0" rtlCol="0"/>
            <a:lstStyle/>
            <a:p>
              <a:endParaRPr/>
            </a:p>
          </p:txBody>
        </p:sp>
        <p:sp>
          <p:nvSpPr>
            <p:cNvPr id="295" name="object 295"/>
            <p:cNvSpPr/>
            <p:nvPr/>
          </p:nvSpPr>
          <p:spPr>
            <a:xfrm>
              <a:off x="1456780" y="3213441"/>
              <a:ext cx="1303655" cy="33655"/>
            </a:xfrm>
            <a:custGeom>
              <a:avLst/>
              <a:gdLst/>
              <a:ahLst/>
              <a:cxnLst/>
              <a:rect l="l" t="t" r="r" b="b"/>
              <a:pathLst>
                <a:path w="1303655" h="33655">
                  <a:moveTo>
                    <a:pt x="0" y="0"/>
                  </a:moveTo>
                  <a:lnTo>
                    <a:pt x="1303191" y="0"/>
                  </a:lnTo>
                </a:path>
                <a:path w="1303655" h="33655">
                  <a:moveTo>
                    <a:pt x="45250" y="0"/>
                  </a:moveTo>
                  <a:lnTo>
                    <a:pt x="45250" y="33380"/>
                  </a:lnTo>
                </a:path>
              </a:pathLst>
            </a:custGeom>
            <a:ln w="4456">
              <a:solidFill>
                <a:srgbClr val="000000"/>
              </a:solidFill>
            </a:ln>
          </p:spPr>
          <p:txBody>
            <a:bodyPr wrap="square" lIns="0" tIns="0" rIns="0" bIns="0" rtlCol="0"/>
            <a:lstStyle/>
            <a:p>
              <a:endParaRPr/>
            </a:p>
          </p:txBody>
        </p:sp>
        <p:sp>
          <p:nvSpPr>
            <p:cNvPr id="296" name="object 296"/>
            <p:cNvSpPr/>
            <p:nvPr/>
          </p:nvSpPr>
          <p:spPr>
            <a:xfrm>
              <a:off x="1484892" y="3278532"/>
              <a:ext cx="32384" cy="59055"/>
            </a:xfrm>
            <a:custGeom>
              <a:avLst/>
              <a:gdLst/>
              <a:ahLst/>
              <a:cxnLst/>
              <a:rect l="l" t="t" r="r" b="b"/>
              <a:pathLst>
                <a:path w="32384" h="59054">
                  <a:moveTo>
                    <a:pt x="18678" y="0"/>
                  </a:moveTo>
                  <a:lnTo>
                    <a:pt x="12458" y="0"/>
                  </a:lnTo>
                  <a:lnTo>
                    <a:pt x="9491" y="1112"/>
                  </a:lnTo>
                  <a:lnTo>
                    <a:pt x="0" y="22587"/>
                  </a:lnTo>
                  <a:lnTo>
                    <a:pt x="0" y="40167"/>
                  </a:lnTo>
                  <a:lnTo>
                    <a:pt x="1626" y="47956"/>
                  </a:lnTo>
                  <a:lnTo>
                    <a:pt x="7570" y="56746"/>
                  </a:lnTo>
                  <a:lnTo>
                    <a:pt x="11298" y="58749"/>
                  </a:lnTo>
                  <a:lnTo>
                    <a:pt x="19638" y="58749"/>
                  </a:lnTo>
                  <a:lnTo>
                    <a:pt x="22615" y="57636"/>
                  </a:lnTo>
                  <a:lnTo>
                    <a:pt x="24974" y="55299"/>
                  </a:lnTo>
                  <a:lnTo>
                    <a:pt x="27332" y="53074"/>
                  </a:lnTo>
                  <a:lnTo>
                    <a:pt x="13266" y="52963"/>
                  </a:lnTo>
                  <a:lnTo>
                    <a:pt x="10936" y="51405"/>
                  </a:lnTo>
                  <a:lnTo>
                    <a:pt x="9044" y="48178"/>
                  </a:lnTo>
                  <a:lnTo>
                    <a:pt x="7151" y="45063"/>
                  </a:lnTo>
                  <a:lnTo>
                    <a:pt x="6210" y="38832"/>
                  </a:lnTo>
                  <a:lnTo>
                    <a:pt x="13200" y="5785"/>
                  </a:lnTo>
                  <a:lnTo>
                    <a:pt x="27104" y="5785"/>
                  </a:lnTo>
                  <a:lnTo>
                    <a:pt x="26609" y="4895"/>
                  </a:lnTo>
                  <a:lnTo>
                    <a:pt x="24974" y="3115"/>
                  </a:lnTo>
                  <a:lnTo>
                    <a:pt x="22976" y="1891"/>
                  </a:lnTo>
                  <a:lnTo>
                    <a:pt x="20989" y="556"/>
                  </a:lnTo>
                  <a:lnTo>
                    <a:pt x="18678" y="0"/>
                  </a:lnTo>
                  <a:close/>
                </a:path>
                <a:path w="32384" h="59054">
                  <a:moveTo>
                    <a:pt x="27104" y="5785"/>
                  </a:moveTo>
                  <a:lnTo>
                    <a:pt x="18782" y="5785"/>
                  </a:lnTo>
                  <a:lnTo>
                    <a:pt x="21141" y="7343"/>
                  </a:lnTo>
                  <a:lnTo>
                    <a:pt x="24917" y="13574"/>
                  </a:lnTo>
                  <a:lnTo>
                    <a:pt x="25751" y="19138"/>
                  </a:lnTo>
                  <a:lnTo>
                    <a:pt x="25868" y="38832"/>
                  </a:lnTo>
                  <a:lnTo>
                    <a:pt x="24917" y="45063"/>
                  </a:lnTo>
                  <a:lnTo>
                    <a:pt x="21141" y="51294"/>
                  </a:lnTo>
                  <a:lnTo>
                    <a:pt x="18811" y="52963"/>
                  </a:lnTo>
                  <a:lnTo>
                    <a:pt x="27394" y="52963"/>
                  </a:lnTo>
                  <a:lnTo>
                    <a:pt x="29111" y="49847"/>
                  </a:lnTo>
                  <a:lnTo>
                    <a:pt x="31479" y="41614"/>
                  </a:lnTo>
                  <a:lnTo>
                    <a:pt x="32068" y="36161"/>
                  </a:lnTo>
                  <a:lnTo>
                    <a:pt x="31978" y="22587"/>
                  </a:lnTo>
                  <a:lnTo>
                    <a:pt x="31697" y="19138"/>
                  </a:lnTo>
                  <a:lnTo>
                    <a:pt x="30223" y="12461"/>
                  </a:lnTo>
                  <a:lnTo>
                    <a:pt x="29206" y="9569"/>
                  </a:lnTo>
                  <a:lnTo>
                    <a:pt x="27104" y="5785"/>
                  </a:lnTo>
                  <a:close/>
                </a:path>
              </a:pathLst>
            </a:custGeom>
            <a:solidFill>
              <a:srgbClr val="000000"/>
            </a:solidFill>
          </p:spPr>
          <p:txBody>
            <a:bodyPr wrap="square" lIns="0" tIns="0" rIns="0" bIns="0" rtlCol="0"/>
            <a:lstStyle/>
            <a:p>
              <a:endParaRPr/>
            </a:p>
          </p:txBody>
        </p:sp>
        <p:sp>
          <p:nvSpPr>
            <p:cNvPr id="297" name="object 297"/>
            <p:cNvSpPr/>
            <p:nvPr/>
          </p:nvSpPr>
          <p:spPr>
            <a:xfrm>
              <a:off x="1744467"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298" name="object 298"/>
            <p:cNvSpPr/>
            <p:nvPr/>
          </p:nvSpPr>
          <p:spPr>
            <a:xfrm>
              <a:off x="1721024" y="3278532"/>
              <a:ext cx="48260" cy="57785"/>
            </a:xfrm>
            <a:custGeom>
              <a:avLst/>
              <a:gdLst/>
              <a:ahLst/>
              <a:cxnLst/>
              <a:rect l="l" t="t" r="r" b="b"/>
              <a:pathLst>
                <a:path w="48260" h="57785">
                  <a:moveTo>
                    <a:pt x="6875" y="49736"/>
                  </a:moveTo>
                  <a:lnTo>
                    <a:pt x="0" y="49736"/>
                  </a:lnTo>
                  <a:lnTo>
                    <a:pt x="0" y="57747"/>
                  </a:lnTo>
                  <a:lnTo>
                    <a:pt x="6875" y="57747"/>
                  </a:lnTo>
                  <a:lnTo>
                    <a:pt x="6875" y="49736"/>
                  </a:lnTo>
                  <a:close/>
                </a:path>
                <a:path w="48260" h="57785">
                  <a:moveTo>
                    <a:pt x="44884" y="5785"/>
                  </a:moveTo>
                  <a:lnTo>
                    <a:pt x="35216" y="5785"/>
                  </a:lnTo>
                  <a:lnTo>
                    <a:pt x="37451" y="6787"/>
                  </a:lnTo>
                  <a:lnTo>
                    <a:pt x="39163" y="8678"/>
                  </a:lnTo>
                  <a:lnTo>
                    <a:pt x="40875" y="10681"/>
                  </a:lnTo>
                  <a:lnTo>
                    <a:pt x="41731" y="13018"/>
                  </a:lnTo>
                  <a:lnTo>
                    <a:pt x="41731" y="18470"/>
                  </a:lnTo>
                  <a:lnTo>
                    <a:pt x="40789" y="21252"/>
                  </a:lnTo>
                  <a:lnTo>
                    <a:pt x="37033" y="27260"/>
                  </a:lnTo>
                  <a:lnTo>
                    <a:pt x="33419" y="31377"/>
                  </a:lnTo>
                  <a:lnTo>
                    <a:pt x="28074" y="36495"/>
                  </a:lnTo>
                  <a:lnTo>
                    <a:pt x="24631" y="39722"/>
                  </a:lnTo>
                  <a:lnTo>
                    <a:pt x="21997" y="42726"/>
                  </a:lnTo>
                  <a:lnTo>
                    <a:pt x="15454" y="56078"/>
                  </a:lnTo>
                  <a:lnTo>
                    <a:pt x="15492" y="57747"/>
                  </a:lnTo>
                  <a:lnTo>
                    <a:pt x="47998" y="57747"/>
                  </a:lnTo>
                  <a:lnTo>
                    <a:pt x="47998" y="50960"/>
                  </a:lnTo>
                  <a:lnTo>
                    <a:pt x="23880" y="50960"/>
                  </a:lnTo>
                  <a:lnTo>
                    <a:pt x="24555" y="49625"/>
                  </a:lnTo>
                  <a:lnTo>
                    <a:pt x="25402" y="48401"/>
                  </a:lnTo>
                  <a:lnTo>
                    <a:pt x="26429" y="47177"/>
                  </a:lnTo>
                  <a:lnTo>
                    <a:pt x="27456" y="45842"/>
                  </a:lnTo>
                  <a:lnTo>
                    <a:pt x="29786" y="43394"/>
                  </a:lnTo>
                  <a:lnTo>
                    <a:pt x="37746" y="35605"/>
                  </a:lnTo>
                  <a:lnTo>
                    <a:pt x="40846" y="32267"/>
                  </a:lnTo>
                  <a:lnTo>
                    <a:pt x="42720" y="29708"/>
                  </a:lnTo>
                  <a:lnTo>
                    <a:pt x="44584" y="27260"/>
                  </a:lnTo>
                  <a:lnTo>
                    <a:pt x="45915" y="24923"/>
                  </a:lnTo>
                  <a:lnTo>
                    <a:pt x="47532" y="20473"/>
                  </a:lnTo>
                  <a:lnTo>
                    <a:pt x="47892" y="18470"/>
                  </a:lnTo>
                  <a:lnTo>
                    <a:pt x="47850" y="11238"/>
                  </a:lnTo>
                  <a:lnTo>
                    <a:pt x="46553" y="7677"/>
                  </a:lnTo>
                  <a:lnTo>
                    <a:pt x="44884" y="5785"/>
                  </a:lnTo>
                  <a:close/>
                </a:path>
                <a:path w="48260" h="57785">
                  <a:moveTo>
                    <a:pt x="37318" y="0"/>
                  </a:moveTo>
                  <a:lnTo>
                    <a:pt x="27931" y="0"/>
                  </a:lnTo>
                  <a:lnTo>
                    <a:pt x="24203" y="1446"/>
                  </a:lnTo>
                  <a:lnTo>
                    <a:pt x="21436" y="4228"/>
                  </a:lnTo>
                  <a:lnTo>
                    <a:pt x="18659" y="7121"/>
                  </a:lnTo>
                  <a:lnTo>
                    <a:pt x="17061" y="11238"/>
                  </a:lnTo>
                  <a:lnTo>
                    <a:pt x="16633" y="16578"/>
                  </a:lnTo>
                  <a:lnTo>
                    <a:pt x="22843" y="17357"/>
                  </a:lnTo>
                  <a:lnTo>
                    <a:pt x="22862" y="13797"/>
                  </a:lnTo>
                  <a:lnTo>
                    <a:pt x="23747" y="10904"/>
                  </a:lnTo>
                  <a:lnTo>
                    <a:pt x="25497" y="8901"/>
                  </a:lnTo>
                  <a:lnTo>
                    <a:pt x="27237" y="6787"/>
                  </a:lnTo>
                  <a:lnTo>
                    <a:pt x="29558" y="5785"/>
                  </a:lnTo>
                  <a:lnTo>
                    <a:pt x="44884" y="5785"/>
                  </a:lnTo>
                  <a:lnTo>
                    <a:pt x="43804" y="4561"/>
                  </a:lnTo>
                  <a:lnTo>
                    <a:pt x="41056" y="1557"/>
                  </a:lnTo>
                  <a:lnTo>
                    <a:pt x="37318" y="0"/>
                  </a:lnTo>
                  <a:close/>
                </a:path>
              </a:pathLst>
            </a:custGeom>
            <a:solidFill>
              <a:srgbClr val="000000"/>
            </a:solidFill>
          </p:spPr>
          <p:txBody>
            <a:bodyPr wrap="square" lIns="0" tIns="0" rIns="0" bIns="0" rtlCol="0"/>
            <a:lstStyle/>
            <a:p>
              <a:endParaRPr/>
            </a:p>
          </p:txBody>
        </p:sp>
        <p:sp>
          <p:nvSpPr>
            <p:cNvPr id="299" name="object 299"/>
            <p:cNvSpPr/>
            <p:nvPr/>
          </p:nvSpPr>
          <p:spPr>
            <a:xfrm>
              <a:off x="1987066"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00" name="object 300"/>
            <p:cNvSpPr/>
            <p:nvPr/>
          </p:nvSpPr>
          <p:spPr>
            <a:xfrm>
              <a:off x="1963623" y="3278755"/>
              <a:ext cx="48895" cy="57785"/>
            </a:xfrm>
            <a:custGeom>
              <a:avLst/>
              <a:gdLst/>
              <a:ahLst/>
              <a:cxnLst/>
              <a:rect l="l" t="t" r="r" b="b"/>
              <a:pathLst>
                <a:path w="48894" h="57785">
                  <a:moveTo>
                    <a:pt x="6875" y="49514"/>
                  </a:moveTo>
                  <a:lnTo>
                    <a:pt x="0" y="49514"/>
                  </a:lnTo>
                  <a:lnTo>
                    <a:pt x="0" y="57525"/>
                  </a:lnTo>
                  <a:lnTo>
                    <a:pt x="6875" y="57525"/>
                  </a:lnTo>
                  <a:lnTo>
                    <a:pt x="6875" y="49514"/>
                  </a:lnTo>
                  <a:close/>
                </a:path>
                <a:path w="48894" h="57785">
                  <a:moveTo>
                    <a:pt x="41664" y="43728"/>
                  </a:moveTo>
                  <a:lnTo>
                    <a:pt x="35625" y="43728"/>
                  </a:lnTo>
                  <a:lnTo>
                    <a:pt x="35625" y="57525"/>
                  </a:lnTo>
                  <a:lnTo>
                    <a:pt x="41664" y="57525"/>
                  </a:lnTo>
                  <a:lnTo>
                    <a:pt x="41664" y="43728"/>
                  </a:lnTo>
                  <a:close/>
                </a:path>
                <a:path w="48894" h="57785">
                  <a:moveTo>
                    <a:pt x="41664" y="0"/>
                  </a:moveTo>
                  <a:lnTo>
                    <a:pt x="36728" y="0"/>
                  </a:lnTo>
                  <a:lnTo>
                    <a:pt x="14294" y="37274"/>
                  </a:lnTo>
                  <a:lnTo>
                    <a:pt x="14294" y="43728"/>
                  </a:lnTo>
                  <a:lnTo>
                    <a:pt x="48302" y="43728"/>
                  </a:lnTo>
                  <a:lnTo>
                    <a:pt x="48302" y="37274"/>
                  </a:lnTo>
                  <a:lnTo>
                    <a:pt x="20228" y="37274"/>
                  </a:lnTo>
                  <a:lnTo>
                    <a:pt x="35625" y="11349"/>
                  </a:lnTo>
                  <a:lnTo>
                    <a:pt x="41664" y="11349"/>
                  </a:lnTo>
                  <a:lnTo>
                    <a:pt x="41664" y="0"/>
                  </a:lnTo>
                  <a:close/>
                </a:path>
                <a:path w="48894" h="57785">
                  <a:moveTo>
                    <a:pt x="41664" y="11349"/>
                  </a:moveTo>
                  <a:lnTo>
                    <a:pt x="35625" y="11349"/>
                  </a:lnTo>
                  <a:lnTo>
                    <a:pt x="35625" y="37274"/>
                  </a:lnTo>
                  <a:lnTo>
                    <a:pt x="41664" y="37274"/>
                  </a:lnTo>
                  <a:lnTo>
                    <a:pt x="41664" y="11349"/>
                  </a:lnTo>
                  <a:close/>
                </a:path>
              </a:pathLst>
            </a:custGeom>
            <a:solidFill>
              <a:srgbClr val="000000"/>
            </a:solidFill>
          </p:spPr>
          <p:txBody>
            <a:bodyPr wrap="square" lIns="0" tIns="0" rIns="0" bIns="0" rtlCol="0"/>
            <a:lstStyle/>
            <a:p>
              <a:endParaRPr/>
            </a:p>
          </p:txBody>
        </p:sp>
        <p:sp>
          <p:nvSpPr>
            <p:cNvPr id="301" name="object 301"/>
            <p:cNvSpPr/>
            <p:nvPr/>
          </p:nvSpPr>
          <p:spPr>
            <a:xfrm>
              <a:off x="2229675"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02" name="object 302"/>
            <p:cNvSpPr/>
            <p:nvPr/>
          </p:nvSpPr>
          <p:spPr>
            <a:xfrm>
              <a:off x="2206185" y="3278532"/>
              <a:ext cx="48895" cy="59055"/>
            </a:xfrm>
            <a:custGeom>
              <a:avLst/>
              <a:gdLst/>
              <a:ahLst/>
              <a:cxnLst/>
              <a:rect l="l" t="t" r="r" b="b"/>
              <a:pathLst>
                <a:path w="48894" h="59054">
                  <a:moveTo>
                    <a:pt x="6942" y="49736"/>
                  </a:moveTo>
                  <a:lnTo>
                    <a:pt x="0" y="49736"/>
                  </a:lnTo>
                  <a:lnTo>
                    <a:pt x="0" y="57747"/>
                  </a:lnTo>
                  <a:lnTo>
                    <a:pt x="6942" y="57747"/>
                  </a:lnTo>
                  <a:lnTo>
                    <a:pt x="6942" y="49736"/>
                  </a:lnTo>
                  <a:close/>
                </a:path>
                <a:path w="48894" h="59054">
                  <a:moveTo>
                    <a:pt x="37565" y="0"/>
                  </a:moveTo>
                  <a:lnTo>
                    <a:pt x="28531" y="0"/>
                  </a:lnTo>
                  <a:lnTo>
                    <a:pt x="24346" y="2225"/>
                  </a:lnTo>
                  <a:lnTo>
                    <a:pt x="17784" y="11571"/>
                  </a:lnTo>
                  <a:lnTo>
                    <a:pt x="16072" y="19694"/>
                  </a:lnTo>
                  <a:lnTo>
                    <a:pt x="16072" y="40723"/>
                  </a:lnTo>
                  <a:lnTo>
                    <a:pt x="17594" y="47845"/>
                  </a:lnTo>
                  <a:lnTo>
                    <a:pt x="20908" y="52295"/>
                  </a:lnTo>
                  <a:lnTo>
                    <a:pt x="23966" y="56523"/>
                  </a:lnTo>
                  <a:lnTo>
                    <a:pt x="28055" y="58749"/>
                  </a:lnTo>
                  <a:lnTo>
                    <a:pt x="36044" y="58749"/>
                  </a:lnTo>
                  <a:lnTo>
                    <a:pt x="38707" y="57859"/>
                  </a:lnTo>
                  <a:lnTo>
                    <a:pt x="40989" y="56301"/>
                  </a:lnTo>
                  <a:lnTo>
                    <a:pt x="43367" y="54632"/>
                  </a:lnTo>
                  <a:lnTo>
                    <a:pt x="44599" y="52963"/>
                  </a:lnTo>
                  <a:lnTo>
                    <a:pt x="31289" y="52963"/>
                  </a:lnTo>
                  <a:lnTo>
                    <a:pt x="29577" y="52295"/>
                  </a:lnTo>
                  <a:lnTo>
                    <a:pt x="28055" y="51183"/>
                  </a:lnTo>
                  <a:lnTo>
                    <a:pt x="26438" y="49959"/>
                  </a:lnTo>
                  <a:lnTo>
                    <a:pt x="25202" y="48290"/>
                  </a:lnTo>
                  <a:lnTo>
                    <a:pt x="24346" y="46064"/>
                  </a:lnTo>
                  <a:lnTo>
                    <a:pt x="23395" y="43839"/>
                  </a:lnTo>
                  <a:lnTo>
                    <a:pt x="23015" y="41502"/>
                  </a:lnTo>
                  <a:lnTo>
                    <a:pt x="23015" y="35383"/>
                  </a:lnTo>
                  <a:lnTo>
                    <a:pt x="23966" y="32378"/>
                  </a:lnTo>
                  <a:lnTo>
                    <a:pt x="25868" y="30042"/>
                  </a:lnTo>
                  <a:lnTo>
                    <a:pt x="27579" y="28039"/>
                  </a:lnTo>
                  <a:lnTo>
                    <a:pt x="22063" y="28039"/>
                  </a:lnTo>
                  <a:lnTo>
                    <a:pt x="22092" y="22142"/>
                  </a:lnTo>
                  <a:lnTo>
                    <a:pt x="22634" y="17914"/>
                  </a:lnTo>
                  <a:lnTo>
                    <a:pt x="23775" y="14798"/>
                  </a:lnTo>
                  <a:lnTo>
                    <a:pt x="24821" y="11683"/>
                  </a:lnTo>
                  <a:lnTo>
                    <a:pt x="26343" y="9235"/>
                  </a:lnTo>
                  <a:lnTo>
                    <a:pt x="28245" y="7677"/>
                  </a:lnTo>
                  <a:lnTo>
                    <a:pt x="29672" y="6453"/>
                  </a:lnTo>
                  <a:lnTo>
                    <a:pt x="31384" y="5785"/>
                  </a:lnTo>
                  <a:lnTo>
                    <a:pt x="45112" y="5785"/>
                  </a:lnTo>
                  <a:lnTo>
                    <a:pt x="40704" y="1223"/>
                  </a:lnTo>
                  <a:lnTo>
                    <a:pt x="37565" y="0"/>
                  </a:lnTo>
                  <a:close/>
                </a:path>
                <a:path w="48894" h="59054">
                  <a:moveTo>
                    <a:pt x="45143" y="26704"/>
                  </a:moveTo>
                  <a:lnTo>
                    <a:pt x="35568" y="26704"/>
                  </a:lnTo>
                  <a:lnTo>
                    <a:pt x="37851" y="27816"/>
                  </a:lnTo>
                  <a:lnTo>
                    <a:pt x="39658" y="30042"/>
                  </a:lnTo>
                  <a:lnTo>
                    <a:pt x="41465" y="32378"/>
                  </a:lnTo>
                  <a:lnTo>
                    <a:pt x="42290" y="35383"/>
                  </a:lnTo>
                  <a:lnTo>
                    <a:pt x="42261" y="43839"/>
                  </a:lnTo>
                  <a:lnTo>
                    <a:pt x="41465" y="46843"/>
                  </a:lnTo>
                  <a:lnTo>
                    <a:pt x="39562" y="49291"/>
                  </a:lnTo>
                  <a:lnTo>
                    <a:pt x="37756" y="51739"/>
                  </a:lnTo>
                  <a:lnTo>
                    <a:pt x="35568" y="52963"/>
                  </a:lnTo>
                  <a:lnTo>
                    <a:pt x="44599" y="52963"/>
                  </a:lnTo>
                  <a:lnTo>
                    <a:pt x="45174" y="52184"/>
                  </a:lnTo>
                  <a:lnTo>
                    <a:pt x="46505" y="49180"/>
                  </a:lnTo>
                  <a:lnTo>
                    <a:pt x="47836" y="46064"/>
                  </a:lnTo>
                  <a:lnTo>
                    <a:pt x="48502" y="42726"/>
                  </a:lnTo>
                  <a:lnTo>
                    <a:pt x="48502" y="33602"/>
                  </a:lnTo>
                  <a:lnTo>
                    <a:pt x="47076" y="29040"/>
                  </a:lnTo>
                  <a:lnTo>
                    <a:pt x="45143" y="26704"/>
                  </a:lnTo>
                  <a:close/>
                </a:path>
                <a:path w="48894" h="59054">
                  <a:moveTo>
                    <a:pt x="38041" y="20473"/>
                  </a:moveTo>
                  <a:lnTo>
                    <a:pt x="31669" y="20473"/>
                  </a:lnTo>
                  <a:lnTo>
                    <a:pt x="29482" y="21029"/>
                  </a:lnTo>
                  <a:lnTo>
                    <a:pt x="27389" y="22253"/>
                  </a:lnTo>
                  <a:lnTo>
                    <a:pt x="25297" y="23588"/>
                  </a:lnTo>
                  <a:lnTo>
                    <a:pt x="23490" y="25480"/>
                  </a:lnTo>
                  <a:lnTo>
                    <a:pt x="22063" y="28039"/>
                  </a:lnTo>
                  <a:lnTo>
                    <a:pt x="27579" y="28039"/>
                  </a:lnTo>
                  <a:lnTo>
                    <a:pt x="27770" y="27816"/>
                  </a:lnTo>
                  <a:lnTo>
                    <a:pt x="30052" y="26704"/>
                  </a:lnTo>
                  <a:lnTo>
                    <a:pt x="45143" y="26704"/>
                  </a:lnTo>
                  <a:lnTo>
                    <a:pt x="44134" y="25480"/>
                  </a:lnTo>
                  <a:lnTo>
                    <a:pt x="41465" y="22142"/>
                  </a:lnTo>
                  <a:lnTo>
                    <a:pt x="38041" y="20473"/>
                  </a:lnTo>
                  <a:close/>
                </a:path>
                <a:path w="48894" h="59054">
                  <a:moveTo>
                    <a:pt x="45112" y="5785"/>
                  </a:moveTo>
                  <a:lnTo>
                    <a:pt x="35758" y="5785"/>
                  </a:lnTo>
                  <a:lnTo>
                    <a:pt x="37756" y="6787"/>
                  </a:lnTo>
                  <a:lnTo>
                    <a:pt x="39372" y="8790"/>
                  </a:lnTo>
                  <a:lnTo>
                    <a:pt x="40323" y="10014"/>
                  </a:lnTo>
                  <a:lnTo>
                    <a:pt x="41084" y="12128"/>
                  </a:lnTo>
                  <a:lnTo>
                    <a:pt x="41655" y="14798"/>
                  </a:lnTo>
                  <a:lnTo>
                    <a:pt x="47646" y="14353"/>
                  </a:lnTo>
                  <a:lnTo>
                    <a:pt x="47171" y="9791"/>
                  </a:lnTo>
                  <a:lnTo>
                    <a:pt x="45649" y="6342"/>
                  </a:lnTo>
                  <a:lnTo>
                    <a:pt x="45112" y="5785"/>
                  </a:lnTo>
                  <a:close/>
                </a:path>
              </a:pathLst>
            </a:custGeom>
            <a:solidFill>
              <a:srgbClr val="000000"/>
            </a:solidFill>
          </p:spPr>
          <p:txBody>
            <a:bodyPr wrap="square" lIns="0" tIns="0" rIns="0" bIns="0" rtlCol="0"/>
            <a:lstStyle/>
            <a:p>
              <a:endParaRPr/>
            </a:p>
          </p:txBody>
        </p:sp>
        <p:sp>
          <p:nvSpPr>
            <p:cNvPr id="303" name="object 303"/>
            <p:cNvSpPr/>
            <p:nvPr/>
          </p:nvSpPr>
          <p:spPr>
            <a:xfrm>
              <a:off x="2472284"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04" name="object 304"/>
            <p:cNvSpPr/>
            <p:nvPr/>
          </p:nvSpPr>
          <p:spPr>
            <a:xfrm>
              <a:off x="2448793" y="3278532"/>
              <a:ext cx="48895" cy="59055"/>
            </a:xfrm>
            <a:custGeom>
              <a:avLst/>
              <a:gdLst/>
              <a:ahLst/>
              <a:cxnLst/>
              <a:rect l="l" t="t" r="r" b="b"/>
              <a:pathLst>
                <a:path w="48894" h="59054">
                  <a:moveTo>
                    <a:pt x="6942" y="49736"/>
                  </a:moveTo>
                  <a:lnTo>
                    <a:pt x="0" y="49736"/>
                  </a:lnTo>
                  <a:lnTo>
                    <a:pt x="0" y="57747"/>
                  </a:lnTo>
                  <a:lnTo>
                    <a:pt x="6942" y="57747"/>
                  </a:lnTo>
                  <a:lnTo>
                    <a:pt x="6942" y="49736"/>
                  </a:lnTo>
                  <a:close/>
                </a:path>
                <a:path w="48894" h="59054">
                  <a:moveTo>
                    <a:pt x="36614" y="0"/>
                  </a:moveTo>
                  <a:lnTo>
                    <a:pt x="28055" y="0"/>
                  </a:lnTo>
                  <a:lnTo>
                    <a:pt x="24631" y="1446"/>
                  </a:lnTo>
                  <a:lnTo>
                    <a:pt x="21965" y="4339"/>
                  </a:lnTo>
                  <a:lnTo>
                    <a:pt x="19496" y="7121"/>
                  </a:lnTo>
                  <a:lnTo>
                    <a:pt x="18379" y="10236"/>
                  </a:lnTo>
                  <a:lnTo>
                    <a:pt x="18287" y="17691"/>
                  </a:lnTo>
                  <a:lnTo>
                    <a:pt x="18830" y="19916"/>
                  </a:lnTo>
                  <a:lnTo>
                    <a:pt x="20066" y="21919"/>
                  </a:lnTo>
                  <a:lnTo>
                    <a:pt x="21208" y="23922"/>
                  </a:lnTo>
                  <a:lnTo>
                    <a:pt x="23110" y="25480"/>
                  </a:lnTo>
                  <a:lnTo>
                    <a:pt x="25582" y="26592"/>
                  </a:lnTo>
                  <a:lnTo>
                    <a:pt x="22634" y="27483"/>
                  </a:lnTo>
                  <a:lnTo>
                    <a:pt x="20257" y="29152"/>
                  </a:lnTo>
                  <a:lnTo>
                    <a:pt x="17023" y="34270"/>
                  </a:lnTo>
                  <a:lnTo>
                    <a:pt x="16262" y="37385"/>
                  </a:lnTo>
                  <a:lnTo>
                    <a:pt x="16262" y="46175"/>
                  </a:lnTo>
                  <a:lnTo>
                    <a:pt x="17689" y="50292"/>
                  </a:lnTo>
                  <a:lnTo>
                    <a:pt x="20827" y="53742"/>
                  </a:lnTo>
                  <a:lnTo>
                    <a:pt x="23680" y="57080"/>
                  </a:lnTo>
                  <a:lnTo>
                    <a:pt x="27579" y="58749"/>
                  </a:lnTo>
                  <a:lnTo>
                    <a:pt x="37280" y="58749"/>
                  </a:lnTo>
                  <a:lnTo>
                    <a:pt x="41179" y="57080"/>
                  </a:lnTo>
                  <a:lnTo>
                    <a:pt x="44910" y="52963"/>
                  </a:lnTo>
                  <a:lnTo>
                    <a:pt x="30623" y="52963"/>
                  </a:lnTo>
                  <a:lnTo>
                    <a:pt x="28911" y="52406"/>
                  </a:lnTo>
                  <a:lnTo>
                    <a:pt x="27294" y="51405"/>
                  </a:lnTo>
                  <a:lnTo>
                    <a:pt x="25677" y="50292"/>
                  </a:lnTo>
                  <a:lnTo>
                    <a:pt x="24441" y="48846"/>
                  </a:lnTo>
                  <a:lnTo>
                    <a:pt x="23680" y="46954"/>
                  </a:lnTo>
                  <a:lnTo>
                    <a:pt x="22824" y="45063"/>
                  </a:lnTo>
                  <a:lnTo>
                    <a:pt x="22444" y="43171"/>
                  </a:lnTo>
                  <a:lnTo>
                    <a:pt x="22482" y="37719"/>
                  </a:lnTo>
                  <a:lnTo>
                    <a:pt x="23395" y="35049"/>
                  </a:lnTo>
                  <a:lnTo>
                    <a:pt x="27104" y="30709"/>
                  </a:lnTo>
                  <a:lnTo>
                    <a:pt x="29482" y="29597"/>
                  </a:lnTo>
                  <a:lnTo>
                    <a:pt x="44698" y="29597"/>
                  </a:lnTo>
                  <a:lnTo>
                    <a:pt x="42416" y="27705"/>
                  </a:lnTo>
                  <a:lnTo>
                    <a:pt x="39372" y="26592"/>
                  </a:lnTo>
                  <a:lnTo>
                    <a:pt x="41845" y="25480"/>
                  </a:lnTo>
                  <a:lnTo>
                    <a:pt x="43652" y="23922"/>
                  </a:lnTo>
                  <a:lnTo>
                    <a:pt x="30052" y="23811"/>
                  </a:lnTo>
                  <a:lnTo>
                    <a:pt x="28150" y="22921"/>
                  </a:lnTo>
                  <a:lnTo>
                    <a:pt x="26628" y="21252"/>
                  </a:lnTo>
                  <a:lnTo>
                    <a:pt x="25107" y="19471"/>
                  </a:lnTo>
                  <a:lnTo>
                    <a:pt x="24422" y="17468"/>
                  </a:lnTo>
                  <a:lnTo>
                    <a:pt x="24346" y="12128"/>
                  </a:lnTo>
                  <a:lnTo>
                    <a:pt x="25107" y="10125"/>
                  </a:lnTo>
                  <a:lnTo>
                    <a:pt x="26628" y="8345"/>
                  </a:lnTo>
                  <a:lnTo>
                    <a:pt x="28150" y="6676"/>
                  </a:lnTo>
                  <a:lnTo>
                    <a:pt x="30147" y="5785"/>
                  </a:lnTo>
                  <a:lnTo>
                    <a:pt x="44032" y="5785"/>
                  </a:lnTo>
                  <a:lnTo>
                    <a:pt x="42602" y="4228"/>
                  </a:lnTo>
                  <a:lnTo>
                    <a:pt x="40133" y="1446"/>
                  </a:lnTo>
                  <a:lnTo>
                    <a:pt x="36614" y="0"/>
                  </a:lnTo>
                  <a:close/>
                </a:path>
                <a:path w="48894" h="59054">
                  <a:moveTo>
                    <a:pt x="44698" y="29597"/>
                  </a:moveTo>
                  <a:lnTo>
                    <a:pt x="35188" y="29597"/>
                  </a:lnTo>
                  <a:lnTo>
                    <a:pt x="37660" y="30709"/>
                  </a:lnTo>
                  <a:lnTo>
                    <a:pt x="41465" y="35160"/>
                  </a:lnTo>
                  <a:lnTo>
                    <a:pt x="42301" y="37385"/>
                  </a:lnTo>
                  <a:lnTo>
                    <a:pt x="42397" y="45063"/>
                  </a:lnTo>
                  <a:lnTo>
                    <a:pt x="41560" y="47511"/>
                  </a:lnTo>
                  <a:lnTo>
                    <a:pt x="39658" y="49625"/>
                  </a:lnTo>
                  <a:lnTo>
                    <a:pt x="37756" y="51850"/>
                  </a:lnTo>
                  <a:lnTo>
                    <a:pt x="35378" y="52963"/>
                  </a:lnTo>
                  <a:lnTo>
                    <a:pt x="44910" y="52963"/>
                  </a:lnTo>
                  <a:lnTo>
                    <a:pt x="47171" y="50404"/>
                  </a:lnTo>
                  <a:lnTo>
                    <a:pt x="48597" y="46175"/>
                  </a:lnTo>
                  <a:lnTo>
                    <a:pt x="48513" y="37385"/>
                  </a:lnTo>
                  <a:lnTo>
                    <a:pt x="47836" y="34715"/>
                  </a:lnTo>
                  <a:lnTo>
                    <a:pt x="46315" y="32156"/>
                  </a:lnTo>
                  <a:lnTo>
                    <a:pt x="44698" y="29597"/>
                  </a:lnTo>
                  <a:close/>
                </a:path>
                <a:path w="48894" h="59054">
                  <a:moveTo>
                    <a:pt x="44032" y="5785"/>
                  </a:moveTo>
                  <a:lnTo>
                    <a:pt x="34712" y="5785"/>
                  </a:lnTo>
                  <a:lnTo>
                    <a:pt x="36614" y="6676"/>
                  </a:lnTo>
                  <a:lnTo>
                    <a:pt x="39658" y="10236"/>
                  </a:lnTo>
                  <a:lnTo>
                    <a:pt x="40338" y="12128"/>
                  </a:lnTo>
                  <a:lnTo>
                    <a:pt x="40338" y="17691"/>
                  </a:lnTo>
                  <a:lnTo>
                    <a:pt x="39658" y="19583"/>
                  </a:lnTo>
                  <a:lnTo>
                    <a:pt x="36709" y="23032"/>
                  </a:lnTo>
                  <a:lnTo>
                    <a:pt x="34807" y="23811"/>
                  </a:lnTo>
                  <a:lnTo>
                    <a:pt x="43715" y="23811"/>
                  </a:lnTo>
                  <a:lnTo>
                    <a:pt x="44793" y="21919"/>
                  </a:lnTo>
                  <a:lnTo>
                    <a:pt x="46030" y="20028"/>
                  </a:lnTo>
                  <a:lnTo>
                    <a:pt x="46600" y="17691"/>
                  </a:lnTo>
                  <a:lnTo>
                    <a:pt x="46523" y="10570"/>
                  </a:lnTo>
                  <a:lnTo>
                    <a:pt x="45364" y="7232"/>
                  </a:lnTo>
                  <a:lnTo>
                    <a:pt x="44032" y="5785"/>
                  </a:lnTo>
                  <a:close/>
                </a:path>
              </a:pathLst>
            </a:custGeom>
            <a:solidFill>
              <a:srgbClr val="000000"/>
            </a:solidFill>
          </p:spPr>
          <p:txBody>
            <a:bodyPr wrap="square" lIns="0" tIns="0" rIns="0" bIns="0" rtlCol="0"/>
            <a:lstStyle/>
            <a:p>
              <a:endParaRPr/>
            </a:p>
          </p:txBody>
        </p:sp>
        <p:sp>
          <p:nvSpPr>
            <p:cNvPr id="305" name="object 305"/>
            <p:cNvSpPr/>
            <p:nvPr/>
          </p:nvSpPr>
          <p:spPr>
            <a:xfrm>
              <a:off x="2714892"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06" name="object 306"/>
            <p:cNvSpPr/>
            <p:nvPr/>
          </p:nvSpPr>
          <p:spPr>
            <a:xfrm>
              <a:off x="1844014" y="2108225"/>
              <a:ext cx="876935" cy="1228090"/>
            </a:xfrm>
            <a:custGeom>
              <a:avLst/>
              <a:gdLst/>
              <a:ahLst/>
              <a:cxnLst/>
              <a:rect l="l" t="t" r="r" b="b"/>
              <a:pathLst>
                <a:path w="876935" h="1228089">
                  <a:moveTo>
                    <a:pt x="9131" y="330"/>
                  </a:moveTo>
                  <a:lnTo>
                    <a:pt x="0" y="330"/>
                  </a:lnTo>
                  <a:lnTo>
                    <a:pt x="0" y="81000"/>
                  </a:lnTo>
                  <a:lnTo>
                    <a:pt x="9131" y="81000"/>
                  </a:lnTo>
                  <a:lnTo>
                    <a:pt x="9131" y="330"/>
                  </a:lnTo>
                  <a:close/>
                </a:path>
                <a:path w="876935" h="1228089">
                  <a:moveTo>
                    <a:pt x="92684" y="81000"/>
                  </a:moveTo>
                  <a:lnTo>
                    <a:pt x="92621" y="33934"/>
                  </a:lnTo>
                  <a:lnTo>
                    <a:pt x="91490" y="29819"/>
                  </a:lnTo>
                  <a:lnTo>
                    <a:pt x="91338" y="29260"/>
                  </a:lnTo>
                  <a:lnTo>
                    <a:pt x="86017" y="22809"/>
                  </a:lnTo>
                  <a:lnTo>
                    <a:pt x="82194" y="21259"/>
                  </a:lnTo>
                  <a:lnTo>
                    <a:pt x="70904" y="21259"/>
                  </a:lnTo>
                  <a:lnTo>
                    <a:pt x="65760" y="24587"/>
                  </a:lnTo>
                  <a:lnTo>
                    <a:pt x="61798" y="31496"/>
                  </a:lnTo>
                  <a:lnTo>
                    <a:pt x="61302" y="29819"/>
                  </a:lnTo>
                  <a:lnTo>
                    <a:pt x="60833" y="28270"/>
                  </a:lnTo>
                  <a:lnTo>
                    <a:pt x="59156" y="25704"/>
                  </a:lnTo>
                  <a:lnTo>
                    <a:pt x="54419" y="22148"/>
                  </a:lnTo>
                  <a:lnTo>
                    <a:pt x="51384" y="21259"/>
                  </a:lnTo>
                  <a:lnTo>
                    <a:pt x="44361" y="21259"/>
                  </a:lnTo>
                  <a:lnTo>
                    <a:pt x="32524" y="30708"/>
                  </a:lnTo>
                  <a:lnTo>
                    <a:pt x="32524" y="22593"/>
                  </a:lnTo>
                  <a:lnTo>
                    <a:pt x="24942" y="22593"/>
                  </a:lnTo>
                  <a:lnTo>
                    <a:pt x="24942" y="81000"/>
                  </a:lnTo>
                  <a:lnTo>
                    <a:pt x="33426" y="81000"/>
                  </a:lnTo>
                  <a:lnTo>
                    <a:pt x="33426" y="45402"/>
                  </a:lnTo>
                  <a:lnTo>
                    <a:pt x="33870" y="41287"/>
                  </a:lnTo>
                  <a:lnTo>
                    <a:pt x="43421" y="29819"/>
                  </a:lnTo>
                  <a:lnTo>
                    <a:pt x="48933" y="29819"/>
                  </a:lnTo>
                  <a:lnTo>
                    <a:pt x="51193" y="30937"/>
                  </a:lnTo>
                  <a:lnTo>
                    <a:pt x="52578" y="33159"/>
                  </a:lnTo>
                  <a:lnTo>
                    <a:pt x="53949" y="35280"/>
                  </a:lnTo>
                  <a:lnTo>
                    <a:pt x="54648" y="38608"/>
                  </a:lnTo>
                  <a:lnTo>
                    <a:pt x="54648" y="81000"/>
                  </a:lnTo>
                  <a:lnTo>
                    <a:pt x="63119" y="81000"/>
                  </a:lnTo>
                  <a:lnTo>
                    <a:pt x="63119" y="41059"/>
                  </a:lnTo>
                  <a:lnTo>
                    <a:pt x="64287" y="36614"/>
                  </a:lnTo>
                  <a:lnTo>
                    <a:pt x="66598" y="33934"/>
                  </a:lnTo>
                  <a:lnTo>
                    <a:pt x="68643" y="31496"/>
                  </a:lnTo>
                  <a:lnTo>
                    <a:pt x="68922" y="31153"/>
                  </a:lnTo>
                  <a:lnTo>
                    <a:pt x="71843" y="29819"/>
                  </a:lnTo>
                  <a:lnTo>
                    <a:pt x="77304" y="29819"/>
                  </a:lnTo>
                  <a:lnTo>
                    <a:pt x="84251" y="40284"/>
                  </a:lnTo>
                  <a:lnTo>
                    <a:pt x="84251" y="81000"/>
                  </a:lnTo>
                  <a:lnTo>
                    <a:pt x="92684" y="81000"/>
                  </a:lnTo>
                  <a:close/>
                </a:path>
                <a:path w="876935" h="1228089">
                  <a:moveTo>
                    <a:pt x="151041" y="45732"/>
                  </a:moveTo>
                  <a:lnTo>
                    <a:pt x="142379" y="26047"/>
                  </a:lnTo>
                  <a:lnTo>
                    <a:pt x="142379" y="43840"/>
                  </a:lnTo>
                  <a:lnTo>
                    <a:pt x="142379" y="59080"/>
                  </a:lnTo>
                  <a:lnTo>
                    <a:pt x="141033" y="64871"/>
                  </a:lnTo>
                  <a:lnTo>
                    <a:pt x="138277" y="68770"/>
                  </a:lnTo>
                  <a:lnTo>
                    <a:pt x="135674" y="72326"/>
                  </a:lnTo>
                  <a:lnTo>
                    <a:pt x="132448" y="74218"/>
                  </a:lnTo>
                  <a:lnTo>
                    <a:pt x="124980" y="74218"/>
                  </a:lnTo>
                  <a:lnTo>
                    <a:pt x="121831" y="72440"/>
                  </a:lnTo>
                  <a:lnTo>
                    <a:pt x="119138" y="68656"/>
                  </a:lnTo>
                  <a:lnTo>
                    <a:pt x="116611" y="65201"/>
                  </a:lnTo>
                  <a:lnTo>
                    <a:pt x="115316" y="59639"/>
                  </a:lnTo>
                  <a:lnTo>
                    <a:pt x="115316" y="44615"/>
                  </a:lnTo>
                  <a:lnTo>
                    <a:pt x="116700" y="38836"/>
                  </a:lnTo>
                  <a:lnTo>
                    <a:pt x="119481" y="34937"/>
                  </a:lnTo>
                  <a:lnTo>
                    <a:pt x="122250" y="30937"/>
                  </a:lnTo>
                  <a:lnTo>
                    <a:pt x="123571" y="30162"/>
                  </a:lnTo>
                  <a:lnTo>
                    <a:pt x="125450" y="29044"/>
                  </a:lnTo>
                  <a:lnTo>
                    <a:pt x="132702" y="29044"/>
                  </a:lnTo>
                  <a:lnTo>
                    <a:pt x="135826" y="30822"/>
                  </a:lnTo>
                  <a:lnTo>
                    <a:pt x="138455" y="34607"/>
                  </a:lnTo>
                  <a:lnTo>
                    <a:pt x="141071" y="38277"/>
                  </a:lnTo>
                  <a:lnTo>
                    <a:pt x="142379" y="43840"/>
                  </a:lnTo>
                  <a:lnTo>
                    <a:pt x="142379" y="26047"/>
                  </a:lnTo>
                  <a:lnTo>
                    <a:pt x="141147" y="25031"/>
                  </a:lnTo>
                  <a:lnTo>
                    <a:pt x="137896" y="22479"/>
                  </a:lnTo>
                  <a:lnTo>
                    <a:pt x="134124" y="21259"/>
                  </a:lnTo>
                  <a:lnTo>
                    <a:pt x="126593" y="21259"/>
                  </a:lnTo>
                  <a:lnTo>
                    <a:pt x="123812" y="21920"/>
                  </a:lnTo>
                  <a:lnTo>
                    <a:pt x="121539" y="23482"/>
                  </a:lnTo>
                  <a:lnTo>
                    <a:pt x="119240" y="24930"/>
                  </a:lnTo>
                  <a:lnTo>
                    <a:pt x="117182" y="27152"/>
                  </a:lnTo>
                  <a:lnTo>
                    <a:pt x="115366" y="30162"/>
                  </a:lnTo>
                  <a:lnTo>
                    <a:pt x="115366" y="22593"/>
                  </a:lnTo>
                  <a:lnTo>
                    <a:pt x="107645" y="22593"/>
                  </a:lnTo>
                  <a:lnTo>
                    <a:pt x="107645" y="103479"/>
                  </a:lnTo>
                  <a:lnTo>
                    <a:pt x="116116" y="103479"/>
                  </a:lnTo>
                  <a:lnTo>
                    <a:pt x="116116" y="74993"/>
                  </a:lnTo>
                  <a:lnTo>
                    <a:pt x="117563" y="77114"/>
                  </a:lnTo>
                  <a:lnTo>
                    <a:pt x="119405" y="78892"/>
                  </a:lnTo>
                  <a:lnTo>
                    <a:pt x="121653" y="80225"/>
                  </a:lnTo>
                  <a:lnTo>
                    <a:pt x="123888" y="81673"/>
                  </a:lnTo>
                  <a:lnTo>
                    <a:pt x="126415" y="82346"/>
                  </a:lnTo>
                  <a:lnTo>
                    <a:pt x="133108" y="82346"/>
                  </a:lnTo>
                  <a:lnTo>
                    <a:pt x="136791" y="81114"/>
                  </a:lnTo>
                  <a:lnTo>
                    <a:pt x="143789" y="75996"/>
                  </a:lnTo>
                  <a:lnTo>
                    <a:pt x="144513" y="74993"/>
                  </a:lnTo>
                  <a:lnTo>
                    <a:pt x="145084" y="74218"/>
                  </a:lnTo>
                  <a:lnTo>
                    <a:pt x="146456" y="72326"/>
                  </a:lnTo>
                  <a:lnTo>
                    <a:pt x="150126" y="62763"/>
                  </a:lnTo>
                  <a:lnTo>
                    <a:pt x="151041" y="57302"/>
                  </a:lnTo>
                  <a:lnTo>
                    <a:pt x="151041" y="45732"/>
                  </a:lnTo>
                  <a:close/>
                </a:path>
                <a:path w="876935" h="1228089">
                  <a:moveTo>
                    <a:pt x="203187" y="22593"/>
                  </a:moveTo>
                  <a:lnTo>
                    <a:pt x="194729" y="22593"/>
                  </a:lnTo>
                  <a:lnTo>
                    <a:pt x="194729" y="58864"/>
                  </a:lnTo>
                  <a:lnTo>
                    <a:pt x="194259" y="62649"/>
                  </a:lnTo>
                  <a:lnTo>
                    <a:pt x="192405" y="67983"/>
                  </a:lnTo>
                  <a:lnTo>
                    <a:pt x="190830" y="69989"/>
                  </a:lnTo>
                  <a:lnTo>
                    <a:pt x="186372" y="73101"/>
                  </a:lnTo>
                  <a:lnTo>
                    <a:pt x="183984" y="73774"/>
                  </a:lnTo>
                  <a:lnTo>
                    <a:pt x="178904" y="73774"/>
                  </a:lnTo>
                  <a:lnTo>
                    <a:pt x="176771" y="73101"/>
                  </a:lnTo>
                  <a:lnTo>
                    <a:pt x="175044" y="71551"/>
                  </a:lnTo>
                  <a:lnTo>
                    <a:pt x="173316" y="70104"/>
                  </a:lnTo>
                  <a:lnTo>
                    <a:pt x="172199" y="68097"/>
                  </a:lnTo>
                  <a:lnTo>
                    <a:pt x="171310" y="63652"/>
                  </a:lnTo>
                  <a:lnTo>
                    <a:pt x="171259" y="62649"/>
                  </a:lnTo>
                  <a:lnTo>
                    <a:pt x="171145" y="22593"/>
                  </a:lnTo>
                  <a:lnTo>
                    <a:pt x="162661" y="22593"/>
                  </a:lnTo>
                  <a:lnTo>
                    <a:pt x="162699" y="63652"/>
                  </a:lnTo>
                  <a:lnTo>
                    <a:pt x="162839" y="66090"/>
                  </a:lnTo>
                  <a:lnTo>
                    <a:pt x="163207" y="68097"/>
                  </a:lnTo>
                  <a:lnTo>
                    <a:pt x="163677" y="70993"/>
                  </a:lnTo>
                  <a:lnTo>
                    <a:pt x="176809" y="82346"/>
                  </a:lnTo>
                  <a:lnTo>
                    <a:pt x="186436" y="82346"/>
                  </a:lnTo>
                  <a:lnTo>
                    <a:pt x="191719" y="79006"/>
                  </a:lnTo>
                  <a:lnTo>
                    <a:pt x="194830" y="73774"/>
                  </a:lnTo>
                  <a:lnTo>
                    <a:pt x="195618" y="72440"/>
                  </a:lnTo>
                  <a:lnTo>
                    <a:pt x="195618" y="81000"/>
                  </a:lnTo>
                  <a:lnTo>
                    <a:pt x="203187" y="81000"/>
                  </a:lnTo>
                  <a:lnTo>
                    <a:pt x="203187" y="72440"/>
                  </a:lnTo>
                  <a:lnTo>
                    <a:pt x="203187" y="22593"/>
                  </a:lnTo>
                  <a:close/>
                </a:path>
                <a:path w="876935" h="1228089">
                  <a:moveTo>
                    <a:pt x="237769" y="80899"/>
                  </a:moveTo>
                  <a:lnTo>
                    <a:pt x="236575" y="72555"/>
                  </a:lnTo>
                  <a:lnTo>
                    <a:pt x="236537" y="72212"/>
                  </a:lnTo>
                  <a:lnTo>
                    <a:pt x="235013" y="72440"/>
                  </a:lnTo>
                  <a:lnTo>
                    <a:pt x="233768" y="72555"/>
                  </a:lnTo>
                  <a:lnTo>
                    <a:pt x="231584" y="72555"/>
                  </a:lnTo>
                  <a:lnTo>
                    <a:pt x="228066" y="30264"/>
                  </a:lnTo>
                  <a:lnTo>
                    <a:pt x="236537" y="30264"/>
                  </a:lnTo>
                  <a:lnTo>
                    <a:pt x="236537" y="22593"/>
                  </a:lnTo>
                  <a:lnTo>
                    <a:pt x="228066" y="22593"/>
                  </a:lnTo>
                  <a:lnTo>
                    <a:pt x="228066" y="2120"/>
                  </a:lnTo>
                  <a:lnTo>
                    <a:pt x="219608" y="8013"/>
                  </a:lnTo>
                  <a:lnTo>
                    <a:pt x="219608" y="22593"/>
                  </a:lnTo>
                  <a:lnTo>
                    <a:pt x="213423" y="22593"/>
                  </a:lnTo>
                  <a:lnTo>
                    <a:pt x="213423" y="30264"/>
                  </a:lnTo>
                  <a:lnTo>
                    <a:pt x="219608" y="30264"/>
                  </a:lnTo>
                  <a:lnTo>
                    <a:pt x="219697" y="70764"/>
                  </a:lnTo>
                  <a:lnTo>
                    <a:pt x="219989" y="73774"/>
                  </a:lnTo>
                  <a:lnTo>
                    <a:pt x="220649" y="75666"/>
                  </a:lnTo>
                  <a:lnTo>
                    <a:pt x="221310" y="77444"/>
                  </a:lnTo>
                  <a:lnTo>
                    <a:pt x="222554" y="79006"/>
                  </a:lnTo>
                  <a:lnTo>
                    <a:pt x="224269" y="80111"/>
                  </a:lnTo>
                  <a:lnTo>
                    <a:pt x="225882" y="81229"/>
                  </a:lnTo>
                  <a:lnTo>
                    <a:pt x="228358" y="81788"/>
                  </a:lnTo>
                  <a:lnTo>
                    <a:pt x="233299" y="81788"/>
                  </a:lnTo>
                  <a:lnTo>
                    <a:pt x="235394" y="81559"/>
                  </a:lnTo>
                  <a:lnTo>
                    <a:pt x="237769" y="80899"/>
                  </a:lnTo>
                  <a:close/>
                </a:path>
                <a:path w="876935" h="1228089">
                  <a:moveTo>
                    <a:pt x="288836" y="81000"/>
                  </a:moveTo>
                  <a:lnTo>
                    <a:pt x="286080" y="51625"/>
                  </a:lnTo>
                  <a:lnTo>
                    <a:pt x="285991" y="35826"/>
                  </a:lnTo>
                  <a:lnTo>
                    <a:pt x="285229" y="31496"/>
                  </a:lnTo>
                  <a:lnTo>
                    <a:pt x="284492" y="29489"/>
                  </a:lnTo>
                  <a:lnTo>
                    <a:pt x="284365" y="29159"/>
                  </a:lnTo>
                  <a:lnTo>
                    <a:pt x="283032" y="27368"/>
                  </a:lnTo>
                  <a:lnTo>
                    <a:pt x="281800" y="25590"/>
                  </a:lnTo>
                  <a:lnTo>
                    <a:pt x="279806" y="24142"/>
                  </a:lnTo>
                  <a:lnTo>
                    <a:pt x="277139" y="23037"/>
                  </a:lnTo>
                  <a:lnTo>
                    <a:pt x="274485" y="21805"/>
                  </a:lnTo>
                  <a:lnTo>
                    <a:pt x="271056" y="21259"/>
                  </a:lnTo>
                  <a:lnTo>
                    <a:pt x="262496" y="21259"/>
                  </a:lnTo>
                  <a:lnTo>
                    <a:pt x="244233" y="39281"/>
                  </a:lnTo>
                  <a:lnTo>
                    <a:pt x="252514" y="40500"/>
                  </a:lnTo>
                  <a:lnTo>
                    <a:pt x="253466" y="36385"/>
                  </a:lnTo>
                  <a:lnTo>
                    <a:pt x="254787" y="33489"/>
                  </a:lnTo>
                  <a:lnTo>
                    <a:pt x="256692" y="31940"/>
                  </a:lnTo>
                  <a:lnTo>
                    <a:pt x="258597" y="30264"/>
                  </a:lnTo>
                  <a:lnTo>
                    <a:pt x="261543" y="29489"/>
                  </a:lnTo>
                  <a:lnTo>
                    <a:pt x="269824" y="29489"/>
                  </a:lnTo>
                  <a:lnTo>
                    <a:pt x="273050" y="30607"/>
                  </a:lnTo>
                  <a:lnTo>
                    <a:pt x="275234" y="32829"/>
                  </a:lnTo>
                  <a:lnTo>
                    <a:pt x="276758" y="34493"/>
                  </a:lnTo>
                  <a:lnTo>
                    <a:pt x="277622" y="37274"/>
                  </a:lnTo>
                  <a:lnTo>
                    <a:pt x="277520" y="43954"/>
                  </a:lnTo>
                  <a:lnTo>
                    <a:pt x="277520" y="51625"/>
                  </a:lnTo>
                  <a:lnTo>
                    <a:pt x="277469" y="60083"/>
                  </a:lnTo>
                  <a:lnTo>
                    <a:pt x="277139" y="62979"/>
                  </a:lnTo>
                  <a:lnTo>
                    <a:pt x="276186" y="65201"/>
                  </a:lnTo>
                  <a:lnTo>
                    <a:pt x="275043" y="68097"/>
                  </a:lnTo>
                  <a:lnTo>
                    <a:pt x="273151" y="70434"/>
                  </a:lnTo>
                  <a:lnTo>
                    <a:pt x="268008" y="73774"/>
                  </a:lnTo>
                  <a:lnTo>
                    <a:pt x="265163" y="74549"/>
                  </a:lnTo>
                  <a:lnTo>
                    <a:pt x="258597" y="74549"/>
                  </a:lnTo>
                  <a:lnTo>
                    <a:pt x="251841" y="63652"/>
                  </a:lnTo>
                  <a:lnTo>
                    <a:pt x="252222" y="62090"/>
                  </a:lnTo>
                  <a:lnTo>
                    <a:pt x="269913" y="54406"/>
                  </a:lnTo>
                  <a:lnTo>
                    <a:pt x="274485" y="53187"/>
                  </a:lnTo>
                  <a:lnTo>
                    <a:pt x="277520" y="51625"/>
                  </a:lnTo>
                  <a:lnTo>
                    <a:pt x="277520" y="43954"/>
                  </a:lnTo>
                  <a:lnTo>
                    <a:pt x="274294" y="45288"/>
                  </a:lnTo>
                  <a:lnTo>
                    <a:pt x="269252" y="46405"/>
                  </a:lnTo>
                  <a:lnTo>
                    <a:pt x="262496" y="47294"/>
                  </a:lnTo>
                  <a:lnTo>
                    <a:pt x="259067" y="47853"/>
                  </a:lnTo>
                  <a:lnTo>
                    <a:pt x="256603" y="48298"/>
                  </a:lnTo>
                  <a:lnTo>
                    <a:pt x="254889" y="48844"/>
                  </a:lnTo>
                  <a:lnTo>
                    <a:pt x="252704" y="49517"/>
                  </a:lnTo>
                  <a:lnTo>
                    <a:pt x="242811" y="62763"/>
                  </a:lnTo>
                  <a:lnTo>
                    <a:pt x="242811" y="70548"/>
                  </a:lnTo>
                  <a:lnTo>
                    <a:pt x="244233" y="74549"/>
                  </a:lnTo>
                  <a:lnTo>
                    <a:pt x="250126" y="80784"/>
                  </a:lnTo>
                  <a:lnTo>
                    <a:pt x="254406" y="82346"/>
                  </a:lnTo>
                  <a:lnTo>
                    <a:pt x="263156" y="82346"/>
                  </a:lnTo>
                  <a:lnTo>
                    <a:pt x="277495" y="74549"/>
                  </a:lnTo>
                  <a:lnTo>
                    <a:pt x="278282" y="73774"/>
                  </a:lnTo>
                  <a:lnTo>
                    <a:pt x="279996" y="81000"/>
                  </a:lnTo>
                  <a:lnTo>
                    <a:pt x="288836" y="81000"/>
                  </a:lnTo>
                  <a:close/>
                </a:path>
                <a:path w="876935" h="1228089">
                  <a:moveTo>
                    <a:pt x="320598" y="80899"/>
                  </a:moveTo>
                  <a:lnTo>
                    <a:pt x="319417" y="72555"/>
                  </a:lnTo>
                  <a:lnTo>
                    <a:pt x="319366" y="72212"/>
                  </a:lnTo>
                  <a:lnTo>
                    <a:pt x="317842" y="72440"/>
                  </a:lnTo>
                  <a:lnTo>
                    <a:pt x="316611" y="72555"/>
                  </a:lnTo>
                  <a:lnTo>
                    <a:pt x="314426" y="72555"/>
                  </a:lnTo>
                  <a:lnTo>
                    <a:pt x="313372" y="72326"/>
                  </a:lnTo>
                  <a:lnTo>
                    <a:pt x="312712" y="71882"/>
                  </a:lnTo>
                  <a:lnTo>
                    <a:pt x="312039" y="71323"/>
                  </a:lnTo>
                  <a:lnTo>
                    <a:pt x="311569" y="70764"/>
                  </a:lnTo>
                  <a:lnTo>
                    <a:pt x="311289" y="69875"/>
                  </a:lnTo>
                  <a:lnTo>
                    <a:pt x="310997" y="69100"/>
                  </a:lnTo>
                  <a:lnTo>
                    <a:pt x="310807" y="67322"/>
                  </a:lnTo>
                  <a:lnTo>
                    <a:pt x="310807" y="30264"/>
                  </a:lnTo>
                  <a:lnTo>
                    <a:pt x="319366" y="30264"/>
                  </a:lnTo>
                  <a:lnTo>
                    <a:pt x="319366" y="22593"/>
                  </a:lnTo>
                  <a:lnTo>
                    <a:pt x="310807" y="22593"/>
                  </a:lnTo>
                  <a:lnTo>
                    <a:pt x="310807" y="2120"/>
                  </a:lnTo>
                  <a:lnTo>
                    <a:pt x="302437" y="8013"/>
                  </a:lnTo>
                  <a:lnTo>
                    <a:pt x="302437" y="22593"/>
                  </a:lnTo>
                  <a:lnTo>
                    <a:pt x="296164" y="22593"/>
                  </a:lnTo>
                  <a:lnTo>
                    <a:pt x="296164" y="30264"/>
                  </a:lnTo>
                  <a:lnTo>
                    <a:pt x="302437" y="30264"/>
                  </a:lnTo>
                  <a:lnTo>
                    <a:pt x="302501" y="70764"/>
                  </a:lnTo>
                  <a:lnTo>
                    <a:pt x="302729" y="73774"/>
                  </a:lnTo>
                  <a:lnTo>
                    <a:pt x="303479" y="75666"/>
                  </a:lnTo>
                  <a:lnTo>
                    <a:pt x="304152" y="77444"/>
                  </a:lnTo>
                  <a:lnTo>
                    <a:pt x="305295" y="79006"/>
                  </a:lnTo>
                  <a:lnTo>
                    <a:pt x="308711" y="81229"/>
                  </a:lnTo>
                  <a:lnTo>
                    <a:pt x="311099" y="81788"/>
                  </a:lnTo>
                  <a:lnTo>
                    <a:pt x="316039" y="81788"/>
                  </a:lnTo>
                  <a:lnTo>
                    <a:pt x="318223" y="81559"/>
                  </a:lnTo>
                  <a:lnTo>
                    <a:pt x="320598" y="80899"/>
                  </a:lnTo>
                  <a:close/>
                </a:path>
                <a:path w="876935" h="1228089">
                  <a:moveTo>
                    <a:pt x="336956" y="22593"/>
                  </a:moveTo>
                  <a:lnTo>
                    <a:pt x="328498" y="22593"/>
                  </a:lnTo>
                  <a:lnTo>
                    <a:pt x="328498" y="81000"/>
                  </a:lnTo>
                  <a:lnTo>
                    <a:pt x="336956" y="81000"/>
                  </a:lnTo>
                  <a:lnTo>
                    <a:pt x="336956" y="22593"/>
                  </a:lnTo>
                  <a:close/>
                </a:path>
                <a:path w="876935" h="1228089">
                  <a:moveTo>
                    <a:pt x="336956" y="330"/>
                  </a:moveTo>
                  <a:lnTo>
                    <a:pt x="328498" y="330"/>
                  </a:lnTo>
                  <a:lnTo>
                    <a:pt x="328498" y="11684"/>
                  </a:lnTo>
                  <a:lnTo>
                    <a:pt x="336956" y="11684"/>
                  </a:lnTo>
                  <a:lnTo>
                    <a:pt x="336956" y="330"/>
                  </a:lnTo>
                  <a:close/>
                </a:path>
                <a:path w="876935" h="1228089">
                  <a:moveTo>
                    <a:pt x="394208" y="41732"/>
                  </a:moveTo>
                  <a:lnTo>
                    <a:pt x="392023" y="34378"/>
                  </a:lnTo>
                  <a:lnTo>
                    <a:pt x="387934" y="29489"/>
                  </a:lnTo>
                  <a:lnTo>
                    <a:pt x="385470" y="26492"/>
                  </a:lnTo>
                  <a:lnTo>
                    <a:pt x="385470" y="44170"/>
                  </a:lnTo>
                  <a:lnTo>
                    <a:pt x="385406" y="59309"/>
                  </a:lnTo>
                  <a:lnTo>
                    <a:pt x="384136" y="64871"/>
                  </a:lnTo>
                  <a:lnTo>
                    <a:pt x="381114" y="68770"/>
                  </a:lnTo>
                  <a:lnTo>
                    <a:pt x="378523" y="72326"/>
                  </a:lnTo>
                  <a:lnTo>
                    <a:pt x="375005" y="74218"/>
                  </a:lnTo>
                  <a:lnTo>
                    <a:pt x="366534" y="74218"/>
                  </a:lnTo>
                  <a:lnTo>
                    <a:pt x="363016" y="72326"/>
                  </a:lnTo>
                  <a:lnTo>
                    <a:pt x="360184" y="68541"/>
                  </a:lnTo>
                  <a:lnTo>
                    <a:pt x="357505" y="64871"/>
                  </a:lnTo>
                  <a:lnTo>
                    <a:pt x="356082" y="59309"/>
                  </a:lnTo>
                  <a:lnTo>
                    <a:pt x="356108" y="44170"/>
                  </a:lnTo>
                  <a:lnTo>
                    <a:pt x="357505" y="38722"/>
                  </a:lnTo>
                  <a:lnTo>
                    <a:pt x="360260" y="35052"/>
                  </a:lnTo>
                  <a:lnTo>
                    <a:pt x="363016" y="31267"/>
                  </a:lnTo>
                  <a:lnTo>
                    <a:pt x="366534" y="29489"/>
                  </a:lnTo>
                  <a:lnTo>
                    <a:pt x="375005" y="29489"/>
                  </a:lnTo>
                  <a:lnTo>
                    <a:pt x="378421" y="31267"/>
                  </a:lnTo>
                  <a:lnTo>
                    <a:pt x="384035" y="38722"/>
                  </a:lnTo>
                  <a:lnTo>
                    <a:pt x="385470" y="44170"/>
                  </a:lnTo>
                  <a:lnTo>
                    <a:pt x="385470" y="26492"/>
                  </a:lnTo>
                  <a:lnTo>
                    <a:pt x="383273" y="23812"/>
                  </a:lnTo>
                  <a:lnTo>
                    <a:pt x="377659" y="21259"/>
                  </a:lnTo>
                  <a:lnTo>
                    <a:pt x="364642" y="21259"/>
                  </a:lnTo>
                  <a:lnTo>
                    <a:pt x="359410" y="23368"/>
                  </a:lnTo>
                  <a:lnTo>
                    <a:pt x="355130" y="27711"/>
                  </a:lnTo>
                  <a:lnTo>
                    <a:pt x="349897" y="32943"/>
                  </a:lnTo>
                  <a:lnTo>
                    <a:pt x="347332" y="40944"/>
                  </a:lnTo>
                  <a:lnTo>
                    <a:pt x="347332" y="61645"/>
                  </a:lnTo>
                  <a:lnTo>
                    <a:pt x="349516" y="69215"/>
                  </a:lnTo>
                  <a:lnTo>
                    <a:pt x="358165" y="79781"/>
                  </a:lnTo>
                  <a:lnTo>
                    <a:pt x="363778" y="82346"/>
                  </a:lnTo>
                  <a:lnTo>
                    <a:pt x="375196" y="82346"/>
                  </a:lnTo>
                  <a:lnTo>
                    <a:pt x="379183" y="81114"/>
                  </a:lnTo>
                  <a:lnTo>
                    <a:pt x="386600" y="76441"/>
                  </a:lnTo>
                  <a:lnTo>
                    <a:pt x="388378" y="74218"/>
                  </a:lnTo>
                  <a:lnTo>
                    <a:pt x="389369" y="72999"/>
                  </a:lnTo>
                  <a:lnTo>
                    <a:pt x="391363" y="68541"/>
                  </a:lnTo>
                  <a:lnTo>
                    <a:pt x="393268" y="64427"/>
                  </a:lnTo>
                  <a:lnTo>
                    <a:pt x="394093" y="59309"/>
                  </a:lnTo>
                  <a:lnTo>
                    <a:pt x="394208" y="41732"/>
                  </a:lnTo>
                  <a:close/>
                </a:path>
                <a:path w="876935" h="1228089">
                  <a:moveTo>
                    <a:pt x="446328" y="81000"/>
                  </a:moveTo>
                  <a:lnTo>
                    <a:pt x="446239" y="37274"/>
                  </a:lnTo>
                  <a:lnTo>
                    <a:pt x="445858" y="35382"/>
                  </a:lnTo>
                  <a:lnTo>
                    <a:pt x="445376" y="32600"/>
                  </a:lnTo>
                  <a:lnTo>
                    <a:pt x="444525" y="30162"/>
                  </a:lnTo>
                  <a:lnTo>
                    <a:pt x="444309" y="29819"/>
                  </a:lnTo>
                  <a:lnTo>
                    <a:pt x="441960" y="26035"/>
                  </a:lnTo>
                  <a:lnTo>
                    <a:pt x="440055" y="24371"/>
                  </a:lnTo>
                  <a:lnTo>
                    <a:pt x="437578" y="23152"/>
                  </a:lnTo>
                  <a:lnTo>
                    <a:pt x="435013" y="21805"/>
                  </a:lnTo>
                  <a:lnTo>
                    <a:pt x="432257" y="21259"/>
                  </a:lnTo>
                  <a:lnTo>
                    <a:pt x="422363" y="21259"/>
                  </a:lnTo>
                  <a:lnTo>
                    <a:pt x="417042" y="24485"/>
                  </a:lnTo>
                  <a:lnTo>
                    <a:pt x="413334" y="30822"/>
                  </a:lnTo>
                  <a:lnTo>
                    <a:pt x="413334" y="22593"/>
                  </a:lnTo>
                  <a:lnTo>
                    <a:pt x="405726" y="22593"/>
                  </a:lnTo>
                  <a:lnTo>
                    <a:pt x="405726" y="81000"/>
                  </a:lnTo>
                  <a:lnTo>
                    <a:pt x="414185" y="81000"/>
                  </a:lnTo>
                  <a:lnTo>
                    <a:pt x="414248" y="41389"/>
                  </a:lnTo>
                  <a:lnTo>
                    <a:pt x="415518" y="36499"/>
                  </a:lnTo>
                  <a:lnTo>
                    <a:pt x="418084" y="33832"/>
                  </a:lnTo>
                  <a:lnTo>
                    <a:pt x="420751" y="31153"/>
                  </a:lnTo>
                  <a:lnTo>
                    <a:pt x="421538" y="30822"/>
                  </a:lnTo>
                  <a:lnTo>
                    <a:pt x="423887" y="29819"/>
                  </a:lnTo>
                  <a:lnTo>
                    <a:pt x="429691" y="29819"/>
                  </a:lnTo>
                  <a:lnTo>
                    <a:pt x="431685" y="30378"/>
                  </a:lnTo>
                  <a:lnTo>
                    <a:pt x="437870" y="81000"/>
                  </a:lnTo>
                  <a:lnTo>
                    <a:pt x="446328" y="81000"/>
                  </a:lnTo>
                  <a:close/>
                </a:path>
                <a:path w="876935" h="1228089">
                  <a:moveTo>
                    <a:pt x="518033" y="0"/>
                  </a:moveTo>
                  <a:lnTo>
                    <a:pt x="512622" y="0"/>
                  </a:lnTo>
                  <a:lnTo>
                    <a:pt x="511187" y="3454"/>
                  </a:lnTo>
                  <a:lnTo>
                    <a:pt x="508622" y="7010"/>
                  </a:lnTo>
                  <a:lnTo>
                    <a:pt x="505104" y="10795"/>
                  </a:lnTo>
                  <a:lnTo>
                    <a:pt x="501586" y="14465"/>
                  </a:lnTo>
                  <a:lnTo>
                    <a:pt x="497395" y="17576"/>
                  </a:lnTo>
                  <a:lnTo>
                    <a:pt x="492645" y="20256"/>
                  </a:lnTo>
                  <a:lnTo>
                    <a:pt x="492645" y="29819"/>
                  </a:lnTo>
                  <a:lnTo>
                    <a:pt x="509574" y="17919"/>
                  </a:lnTo>
                  <a:lnTo>
                    <a:pt x="509574" y="81000"/>
                  </a:lnTo>
                  <a:lnTo>
                    <a:pt x="518033" y="81000"/>
                  </a:lnTo>
                  <a:lnTo>
                    <a:pt x="518033" y="17919"/>
                  </a:lnTo>
                  <a:lnTo>
                    <a:pt x="518033" y="0"/>
                  </a:lnTo>
                  <a:close/>
                </a:path>
                <a:path w="876935" h="1228089">
                  <a:moveTo>
                    <a:pt x="876477" y="1170317"/>
                  </a:moveTo>
                  <a:lnTo>
                    <a:pt x="872578" y="1170317"/>
                  </a:lnTo>
                  <a:lnTo>
                    <a:pt x="871537" y="1172756"/>
                  </a:lnTo>
                  <a:lnTo>
                    <a:pt x="869734" y="1175321"/>
                  </a:lnTo>
                  <a:lnTo>
                    <a:pt x="864692" y="1180655"/>
                  </a:lnTo>
                  <a:lnTo>
                    <a:pt x="861745" y="1182890"/>
                  </a:lnTo>
                  <a:lnTo>
                    <a:pt x="858316" y="1184783"/>
                  </a:lnTo>
                  <a:lnTo>
                    <a:pt x="858316" y="1191564"/>
                  </a:lnTo>
                  <a:lnTo>
                    <a:pt x="870394" y="1182992"/>
                  </a:lnTo>
                  <a:lnTo>
                    <a:pt x="870394" y="1228064"/>
                  </a:lnTo>
                  <a:lnTo>
                    <a:pt x="876477" y="1228064"/>
                  </a:lnTo>
                  <a:lnTo>
                    <a:pt x="876477" y="1170317"/>
                  </a:lnTo>
                  <a:close/>
                </a:path>
              </a:pathLst>
            </a:custGeom>
            <a:solidFill>
              <a:srgbClr val="000000"/>
            </a:solidFill>
          </p:spPr>
          <p:txBody>
            <a:bodyPr wrap="square" lIns="0" tIns="0" rIns="0" bIns="0" rtlCol="0"/>
            <a:lstStyle/>
            <a:p>
              <a:endParaRPr/>
            </a:p>
          </p:txBody>
        </p:sp>
      </p:grpSp>
      <p:sp>
        <p:nvSpPr>
          <p:cNvPr id="307" name="object 307"/>
          <p:cNvSpPr/>
          <p:nvPr/>
        </p:nvSpPr>
        <p:spPr>
          <a:xfrm>
            <a:off x="1256891" y="2388949"/>
            <a:ext cx="64135" cy="664845"/>
          </a:xfrm>
          <a:custGeom>
            <a:avLst/>
            <a:gdLst/>
            <a:ahLst/>
            <a:cxnLst/>
            <a:rect l="l" t="t" r="r" b="b"/>
            <a:pathLst>
              <a:path w="64134" h="664844">
                <a:moveTo>
                  <a:pt x="49368" y="657479"/>
                </a:moveTo>
                <a:lnTo>
                  <a:pt x="199" y="657479"/>
                </a:lnTo>
                <a:lnTo>
                  <a:pt x="199" y="664600"/>
                </a:lnTo>
                <a:lnTo>
                  <a:pt x="49368" y="664600"/>
                </a:lnTo>
                <a:lnTo>
                  <a:pt x="49368" y="657479"/>
                </a:lnTo>
                <a:close/>
              </a:path>
              <a:path w="64134" h="664844">
                <a:moveTo>
                  <a:pt x="13751" y="631665"/>
                </a:moveTo>
                <a:lnTo>
                  <a:pt x="13751" y="640789"/>
                </a:lnTo>
                <a:lnTo>
                  <a:pt x="28236" y="657479"/>
                </a:lnTo>
                <a:lnTo>
                  <a:pt x="35254" y="657479"/>
                </a:lnTo>
                <a:lnTo>
                  <a:pt x="31155" y="652583"/>
                </a:lnTo>
                <a:lnTo>
                  <a:pt x="37765" y="647576"/>
                </a:lnTo>
                <a:lnTo>
                  <a:pt x="26961" y="647576"/>
                </a:lnTo>
                <a:lnTo>
                  <a:pt x="13751" y="631665"/>
                </a:lnTo>
                <a:close/>
              </a:path>
              <a:path w="64134" h="664844">
                <a:moveTo>
                  <a:pt x="49368" y="630107"/>
                </a:moveTo>
                <a:lnTo>
                  <a:pt x="26961" y="647576"/>
                </a:lnTo>
                <a:lnTo>
                  <a:pt x="37765" y="647576"/>
                </a:lnTo>
                <a:lnTo>
                  <a:pt x="49368" y="638786"/>
                </a:lnTo>
                <a:lnTo>
                  <a:pt x="49368" y="630107"/>
                </a:lnTo>
                <a:close/>
              </a:path>
              <a:path w="64134" h="664844">
                <a:moveTo>
                  <a:pt x="49368" y="589606"/>
                </a:moveTo>
                <a:lnTo>
                  <a:pt x="199" y="589606"/>
                </a:lnTo>
                <a:lnTo>
                  <a:pt x="199" y="596616"/>
                </a:lnTo>
                <a:lnTo>
                  <a:pt x="17841" y="596616"/>
                </a:lnTo>
                <a:lnTo>
                  <a:pt x="16386" y="597839"/>
                </a:lnTo>
                <a:lnTo>
                  <a:pt x="15207" y="599509"/>
                </a:lnTo>
                <a:lnTo>
                  <a:pt x="14253" y="601511"/>
                </a:lnTo>
                <a:lnTo>
                  <a:pt x="13400" y="603403"/>
                </a:lnTo>
                <a:lnTo>
                  <a:pt x="12943" y="605628"/>
                </a:lnTo>
                <a:lnTo>
                  <a:pt x="12943" y="611637"/>
                </a:lnTo>
                <a:lnTo>
                  <a:pt x="13713" y="614641"/>
                </a:lnTo>
                <a:lnTo>
                  <a:pt x="16804" y="620204"/>
                </a:lnTo>
                <a:lnTo>
                  <a:pt x="19020" y="622318"/>
                </a:lnTo>
                <a:lnTo>
                  <a:pt x="21921" y="623654"/>
                </a:lnTo>
                <a:lnTo>
                  <a:pt x="24812" y="625100"/>
                </a:lnTo>
                <a:lnTo>
                  <a:pt x="28036" y="625768"/>
                </a:lnTo>
                <a:lnTo>
                  <a:pt x="35235" y="625768"/>
                </a:lnTo>
                <a:lnTo>
                  <a:pt x="38469" y="624989"/>
                </a:lnTo>
                <a:lnTo>
                  <a:pt x="41274" y="623431"/>
                </a:lnTo>
                <a:lnTo>
                  <a:pt x="44080" y="621985"/>
                </a:lnTo>
                <a:lnTo>
                  <a:pt x="46267" y="619759"/>
                </a:lnTo>
                <a:lnTo>
                  <a:pt x="46956" y="618535"/>
                </a:lnTo>
                <a:lnTo>
                  <a:pt x="26876" y="618535"/>
                </a:lnTo>
                <a:lnTo>
                  <a:pt x="23423" y="617423"/>
                </a:lnTo>
                <a:lnTo>
                  <a:pt x="21105" y="615197"/>
                </a:lnTo>
                <a:lnTo>
                  <a:pt x="19039" y="613306"/>
                </a:lnTo>
                <a:lnTo>
                  <a:pt x="17946" y="610635"/>
                </a:lnTo>
                <a:lnTo>
                  <a:pt x="18037" y="604070"/>
                </a:lnTo>
                <a:lnTo>
                  <a:pt x="19087" y="601511"/>
                </a:lnTo>
                <a:lnTo>
                  <a:pt x="21474" y="599286"/>
                </a:lnTo>
                <a:lnTo>
                  <a:pt x="23642" y="597172"/>
                </a:lnTo>
                <a:lnTo>
                  <a:pt x="27218" y="596059"/>
                </a:lnTo>
                <a:lnTo>
                  <a:pt x="49368" y="596059"/>
                </a:lnTo>
                <a:lnTo>
                  <a:pt x="49368" y="589606"/>
                </a:lnTo>
                <a:close/>
              </a:path>
              <a:path w="64134" h="664844">
                <a:moveTo>
                  <a:pt x="49368" y="596059"/>
                </a:moveTo>
                <a:lnTo>
                  <a:pt x="36529" y="596059"/>
                </a:lnTo>
                <a:lnTo>
                  <a:pt x="39819" y="597172"/>
                </a:lnTo>
                <a:lnTo>
                  <a:pt x="42194" y="599509"/>
                </a:lnTo>
                <a:lnTo>
                  <a:pt x="44137" y="601511"/>
                </a:lnTo>
                <a:lnTo>
                  <a:pt x="45212" y="604070"/>
                </a:lnTo>
                <a:lnTo>
                  <a:pt x="45212" y="610190"/>
                </a:lnTo>
                <a:lnTo>
                  <a:pt x="44080" y="612861"/>
                </a:lnTo>
                <a:lnTo>
                  <a:pt x="41713" y="615308"/>
                </a:lnTo>
                <a:lnTo>
                  <a:pt x="39563" y="617423"/>
                </a:lnTo>
                <a:lnTo>
                  <a:pt x="36158" y="618535"/>
                </a:lnTo>
                <a:lnTo>
                  <a:pt x="46956" y="618535"/>
                </a:lnTo>
                <a:lnTo>
                  <a:pt x="49396" y="614196"/>
                </a:lnTo>
                <a:lnTo>
                  <a:pt x="50061" y="611637"/>
                </a:lnTo>
                <a:lnTo>
                  <a:pt x="50176" y="602735"/>
                </a:lnTo>
                <a:lnTo>
                  <a:pt x="48407" y="598841"/>
                </a:lnTo>
                <a:lnTo>
                  <a:pt x="44879" y="596170"/>
                </a:lnTo>
                <a:lnTo>
                  <a:pt x="49368" y="596170"/>
                </a:lnTo>
                <a:close/>
              </a:path>
              <a:path w="64134" h="664844">
                <a:moveTo>
                  <a:pt x="32392" y="541093"/>
                </a:moveTo>
                <a:lnTo>
                  <a:pt x="25611" y="541093"/>
                </a:lnTo>
                <a:lnTo>
                  <a:pt x="21046" y="542873"/>
                </a:lnTo>
                <a:lnTo>
                  <a:pt x="14569" y="549994"/>
                </a:lnTo>
                <a:lnTo>
                  <a:pt x="12943" y="554556"/>
                </a:lnTo>
                <a:lnTo>
                  <a:pt x="13022" y="566017"/>
                </a:lnTo>
                <a:lnTo>
                  <a:pt x="14598" y="570468"/>
                </a:lnTo>
                <a:lnTo>
                  <a:pt x="17907" y="574140"/>
                </a:lnTo>
                <a:lnTo>
                  <a:pt x="21217" y="577700"/>
                </a:lnTo>
                <a:lnTo>
                  <a:pt x="25868" y="579592"/>
                </a:lnTo>
                <a:lnTo>
                  <a:pt x="37651" y="579592"/>
                </a:lnTo>
                <a:lnTo>
                  <a:pt x="42159" y="577811"/>
                </a:lnTo>
                <a:lnTo>
                  <a:pt x="45364" y="574140"/>
                </a:lnTo>
                <a:lnTo>
                  <a:pt x="47066" y="572248"/>
                </a:lnTo>
                <a:lnTo>
                  <a:pt x="33105" y="572248"/>
                </a:lnTo>
                <a:lnTo>
                  <a:pt x="33105" y="571803"/>
                </a:lnTo>
                <a:lnTo>
                  <a:pt x="28141" y="571803"/>
                </a:lnTo>
                <a:lnTo>
                  <a:pt x="17907" y="556448"/>
                </a:lnTo>
                <a:lnTo>
                  <a:pt x="19068" y="553555"/>
                </a:lnTo>
                <a:lnTo>
                  <a:pt x="21398" y="551218"/>
                </a:lnTo>
                <a:lnTo>
                  <a:pt x="22891" y="549772"/>
                </a:lnTo>
                <a:lnTo>
                  <a:pt x="25145" y="548882"/>
                </a:lnTo>
                <a:lnTo>
                  <a:pt x="28141" y="548548"/>
                </a:lnTo>
                <a:lnTo>
                  <a:pt x="33105" y="548548"/>
                </a:lnTo>
                <a:lnTo>
                  <a:pt x="33105" y="541204"/>
                </a:lnTo>
                <a:lnTo>
                  <a:pt x="32392" y="541093"/>
                </a:lnTo>
                <a:close/>
              </a:path>
              <a:path w="64134" h="664844">
                <a:moveTo>
                  <a:pt x="38669" y="541316"/>
                </a:moveTo>
                <a:lnTo>
                  <a:pt x="37898" y="548659"/>
                </a:lnTo>
                <a:lnTo>
                  <a:pt x="40447" y="549772"/>
                </a:lnTo>
                <a:lnTo>
                  <a:pt x="42301" y="551218"/>
                </a:lnTo>
                <a:lnTo>
                  <a:pt x="43471" y="552999"/>
                </a:lnTo>
                <a:lnTo>
                  <a:pt x="44632" y="554890"/>
                </a:lnTo>
                <a:lnTo>
                  <a:pt x="45212" y="557116"/>
                </a:lnTo>
                <a:lnTo>
                  <a:pt x="45172" y="563235"/>
                </a:lnTo>
                <a:lnTo>
                  <a:pt x="44175" y="566017"/>
                </a:lnTo>
                <a:lnTo>
                  <a:pt x="40009" y="570690"/>
                </a:lnTo>
                <a:lnTo>
                  <a:pt x="37014" y="572025"/>
                </a:lnTo>
                <a:lnTo>
                  <a:pt x="33105" y="572248"/>
                </a:lnTo>
                <a:lnTo>
                  <a:pt x="47066" y="572248"/>
                </a:lnTo>
                <a:lnTo>
                  <a:pt x="48569" y="570579"/>
                </a:lnTo>
                <a:lnTo>
                  <a:pt x="50101" y="566017"/>
                </a:lnTo>
                <a:lnTo>
                  <a:pt x="50092" y="554556"/>
                </a:lnTo>
                <a:lnTo>
                  <a:pt x="49168" y="550885"/>
                </a:lnTo>
                <a:lnTo>
                  <a:pt x="45145" y="544654"/>
                </a:lnTo>
                <a:lnTo>
                  <a:pt x="42321" y="542540"/>
                </a:lnTo>
                <a:lnTo>
                  <a:pt x="38669" y="541316"/>
                </a:lnTo>
                <a:close/>
              </a:path>
              <a:path w="64134" h="664844">
                <a:moveTo>
                  <a:pt x="33105" y="548548"/>
                </a:moveTo>
                <a:lnTo>
                  <a:pt x="28141" y="548548"/>
                </a:lnTo>
                <a:lnTo>
                  <a:pt x="28141" y="571803"/>
                </a:lnTo>
                <a:lnTo>
                  <a:pt x="33105" y="571803"/>
                </a:lnTo>
                <a:lnTo>
                  <a:pt x="33105" y="548548"/>
                </a:lnTo>
                <a:close/>
              </a:path>
              <a:path w="64134" h="664844">
                <a:moveTo>
                  <a:pt x="49368" y="497254"/>
                </a:moveTo>
                <a:lnTo>
                  <a:pt x="24669" y="497254"/>
                </a:lnTo>
                <a:lnTo>
                  <a:pt x="22720" y="497476"/>
                </a:lnTo>
                <a:lnTo>
                  <a:pt x="21597" y="497699"/>
                </a:lnTo>
                <a:lnTo>
                  <a:pt x="19876" y="498144"/>
                </a:lnTo>
                <a:lnTo>
                  <a:pt x="18392" y="498811"/>
                </a:lnTo>
                <a:lnTo>
                  <a:pt x="17137" y="499924"/>
                </a:lnTo>
                <a:lnTo>
                  <a:pt x="15882" y="500926"/>
                </a:lnTo>
                <a:lnTo>
                  <a:pt x="14874" y="502483"/>
                </a:lnTo>
                <a:lnTo>
                  <a:pt x="13333" y="506711"/>
                </a:lnTo>
                <a:lnTo>
                  <a:pt x="12943" y="509048"/>
                </a:lnTo>
                <a:lnTo>
                  <a:pt x="12943" y="517282"/>
                </a:lnTo>
                <a:lnTo>
                  <a:pt x="14902" y="521733"/>
                </a:lnTo>
                <a:lnTo>
                  <a:pt x="18811" y="524848"/>
                </a:lnTo>
                <a:lnTo>
                  <a:pt x="13751" y="524848"/>
                </a:lnTo>
                <a:lnTo>
                  <a:pt x="13751" y="531190"/>
                </a:lnTo>
                <a:lnTo>
                  <a:pt x="49368" y="531190"/>
                </a:lnTo>
                <a:lnTo>
                  <a:pt x="49368" y="524069"/>
                </a:lnTo>
                <a:lnTo>
                  <a:pt x="25354" y="524069"/>
                </a:lnTo>
                <a:lnTo>
                  <a:pt x="22254" y="522957"/>
                </a:lnTo>
                <a:lnTo>
                  <a:pt x="20627" y="520842"/>
                </a:lnTo>
                <a:lnTo>
                  <a:pt x="18992" y="518617"/>
                </a:lnTo>
                <a:lnTo>
                  <a:pt x="18174" y="516058"/>
                </a:lnTo>
                <a:lnTo>
                  <a:pt x="18174" y="511162"/>
                </a:lnTo>
                <a:lnTo>
                  <a:pt x="18545" y="509493"/>
                </a:lnTo>
                <a:lnTo>
                  <a:pt x="19267" y="508158"/>
                </a:lnTo>
                <a:lnTo>
                  <a:pt x="19990" y="506711"/>
                </a:lnTo>
                <a:lnTo>
                  <a:pt x="20970" y="505710"/>
                </a:lnTo>
                <a:lnTo>
                  <a:pt x="23404" y="504597"/>
                </a:lnTo>
                <a:lnTo>
                  <a:pt x="25240" y="504375"/>
                </a:lnTo>
                <a:lnTo>
                  <a:pt x="49368" y="504375"/>
                </a:lnTo>
                <a:lnTo>
                  <a:pt x="49368" y="497254"/>
                </a:lnTo>
                <a:close/>
              </a:path>
              <a:path w="64134" h="664844">
                <a:moveTo>
                  <a:pt x="48465" y="460647"/>
                </a:moveTo>
                <a:lnTo>
                  <a:pt x="41065" y="460647"/>
                </a:lnTo>
                <a:lnTo>
                  <a:pt x="42387" y="461426"/>
                </a:lnTo>
                <a:lnTo>
                  <a:pt x="44651" y="464541"/>
                </a:lnTo>
                <a:lnTo>
                  <a:pt x="45212" y="466878"/>
                </a:lnTo>
                <a:lnTo>
                  <a:pt x="45183" y="473554"/>
                </a:lnTo>
                <a:lnTo>
                  <a:pt x="44574" y="475890"/>
                </a:lnTo>
                <a:lnTo>
                  <a:pt x="42026" y="479451"/>
                </a:lnTo>
                <a:lnTo>
                  <a:pt x="40190" y="480564"/>
                </a:lnTo>
                <a:lnTo>
                  <a:pt x="37803" y="481009"/>
                </a:lnTo>
                <a:lnTo>
                  <a:pt x="38735" y="487907"/>
                </a:lnTo>
                <a:lnTo>
                  <a:pt x="50176" y="466878"/>
                </a:lnTo>
                <a:lnTo>
                  <a:pt x="49691" y="463985"/>
                </a:lnTo>
                <a:lnTo>
                  <a:pt x="48465" y="460647"/>
                </a:lnTo>
                <a:close/>
              </a:path>
              <a:path w="64134" h="664844">
                <a:moveTo>
                  <a:pt x="22938" y="454861"/>
                </a:moveTo>
                <a:lnTo>
                  <a:pt x="13018" y="474221"/>
                </a:lnTo>
                <a:lnTo>
                  <a:pt x="13118" y="475112"/>
                </a:lnTo>
                <a:lnTo>
                  <a:pt x="18801" y="485459"/>
                </a:lnTo>
                <a:lnTo>
                  <a:pt x="20152" y="486350"/>
                </a:lnTo>
                <a:lnTo>
                  <a:pt x="21617" y="486795"/>
                </a:lnTo>
                <a:lnTo>
                  <a:pt x="24955" y="486795"/>
                </a:lnTo>
                <a:lnTo>
                  <a:pt x="26543" y="486238"/>
                </a:lnTo>
                <a:lnTo>
                  <a:pt x="29434" y="484235"/>
                </a:lnTo>
                <a:lnTo>
                  <a:pt x="30556" y="482678"/>
                </a:lnTo>
                <a:lnTo>
                  <a:pt x="31692" y="479896"/>
                </a:lnTo>
                <a:lnTo>
                  <a:pt x="21274" y="479896"/>
                </a:lnTo>
                <a:lnTo>
                  <a:pt x="20199" y="479228"/>
                </a:lnTo>
                <a:lnTo>
                  <a:pt x="19286" y="477893"/>
                </a:lnTo>
                <a:lnTo>
                  <a:pt x="18364" y="476447"/>
                </a:lnTo>
                <a:lnTo>
                  <a:pt x="17907" y="474221"/>
                </a:lnTo>
                <a:lnTo>
                  <a:pt x="17907" y="468213"/>
                </a:lnTo>
                <a:lnTo>
                  <a:pt x="18421" y="466099"/>
                </a:lnTo>
                <a:lnTo>
                  <a:pt x="19448" y="464541"/>
                </a:lnTo>
                <a:lnTo>
                  <a:pt x="20475" y="463095"/>
                </a:lnTo>
                <a:lnTo>
                  <a:pt x="21911" y="462093"/>
                </a:lnTo>
                <a:lnTo>
                  <a:pt x="23747" y="461871"/>
                </a:lnTo>
                <a:lnTo>
                  <a:pt x="22938" y="454861"/>
                </a:lnTo>
                <a:close/>
              </a:path>
              <a:path w="64134" h="664844">
                <a:moveTo>
                  <a:pt x="40922" y="453303"/>
                </a:moveTo>
                <a:lnTo>
                  <a:pt x="36852" y="453303"/>
                </a:lnTo>
                <a:lnTo>
                  <a:pt x="35131" y="453859"/>
                </a:lnTo>
                <a:lnTo>
                  <a:pt x="33742" y="455083"/>
                </a:lnTo>
                <a:lnTo>
                  <a:pt x="32354" y="456196"/>
                </a:lnTo>
                <a:lnTo>
                  <a:pt x="31298" y="457754"/>
                </a:lnTo>
                <a:lnTo>
                  <a:pt x="29843" y="461648"/>
                </a:lnTo>
                <a:lnTo>
                  <a:pt x="28860" y="465320"/>
                </a:lnTo>
                <a:lnTo>
                  <a:pt x="27770" y="470104"/>
                </a:lnTo>
                <a:lnTo>
                  <a:pt x="26474" y="475557"/>
                </a:lnTo>
                <a:lnTo>
                  <a:pt x="25801" y="477559"/>
                </a:lnTo>
                <a:lnTo>
                  <a:pt x="25268" y="478561"/>
                </a:lnTo>
                <a:lnTo>
                  <a:pt x="23994" y="479673"/>
                </a:lnTo>
                <a:lnTo>
                  <a:pt x="23290" y="479896"/>
                </a:lnTo>
                <a:lnTo>
                  <a:pt x="31692" y="479896"/>
                </a:lnTo>
                <a:lnTo>
                  <a:pt x="32192" y="478672"/>
                </a:lnTo>
                <a:lnTo>
                  <a:pt x="33162" y="475112"/>
                </a:lnTo>
                <a:lnTo>
                  <a:pt x="34275" y="469882"/>
                </a:lnTo>
                <a:lnTo>
                  <a:pt x="35102" y="466099"/>
                </a:lnTo>
                <a:lnTo>
                  <a:pt x="35787" y="463651"/>
                </a:lnTo>
                <a:lnTo>
                  <a:pt x="36319" y="462650"/>
                </a:lnTo>
                <a:lnTo>
                  <a:pt x="37109" y="461314"/>
                </a:lnTo>
                <a:lnTo>
                  <a:pt x="38184" y="460647"/>
                </a:lnTo>
                <a:lnTo>
                  <a:pt x="48465" y="460647"/>
                </a:lnTo>
                <a:lnTo>
                  <a:pt x="47741" y="458755"/>
                </a:lnTo>
                <a:lnTo>
                  <a:pt x="46372" y="456752"/>
                </a:lnTo>
                <a:lnTo>
                  <a:pt x="42815" y="454082"/>
                </a:lnTo>
                <a:lnTo>
                  <a:pt x="40922" y="453303"/>
                </a:lnTo>
                <a:close/>
              </a:path>
              <a:path w="64134" h="664844">
                <a:moveTo>
                  <a:pt x="7142" y="436613"/>
                </a:moveTo>
                <a:lnTo>
                  <a:pt x="199" y="436613"/>
                </a:lnTo>
                <a:lnTo>
                  <a:pt x="199" y="443734"/>
                </a:lnTo>
                <a:lnTo>
                  <a:pt x="7142" y="443734"/>
                </a:lnTo>
                <a:lnTo>
                  <a:pt x="7142" y="436613"/>
                </a:lnTo>
                <a:close/>
              </a:path>
              <a:path w="64134" h="664844">
                <a:moveTo>
                  <a:pt x="49368" y="436613"/>
                </a:moveTo>
                <a:lnTo>
                  <a:pt x="13751" y="436613"/>
                </a:lnTo>
                <a:lnTo>
                  <a:pt x="13751" y="443734"/>
                </a:lnTo>
                <a:lnTo>
                  <a:pt x="49368" y="443734"/>
                </a:lnTo>
                <a:lnTo>
                  <a:pt x="49368" y="436613"/>
                </a:lnTo>
                <a:close/>
              </a:path>
              <a:path w="64134" h="664844">
                <a:moveTo>
                  <a:pt x="18450" y="424040"/>
                </a:moveTo>
                <a:lnTo>
                  <a:pt x="13751" y="424040"/>
                </a:lnTo>
                <a:lnTo>
                  <a:pt x="13751" y="429158"/>
                </a:lnTo>
                <a:lnTo>
                  <a:pt x="18450" y="429158"/>
                </a:lnTo>
                <a:lnTo>
                  <a:pt x="18450" y="424040"/>
                </a:lnTo>
                <a:close/>
              </a:path>
              <a:path w="64134" h="664844">
                <a:moveTo>
                  <a:pt x="49301" y="408907"/>
                </a:moveTo>
                <a:lnTo>
                  <a:pt x="43975" y="409909"/>
                </a:lnTo>
                <a:lnTo>
                  <a:pt x="44100" y="410910"/>
                </a:lnTo>
                <a:lnTo>
                  <a:pt x="44204" y="414026"/>
                </a:lnTo>
                <a:lnTo>
                  <a:pt x="44061" y="414805"/>
                </a:lnTo>
                <a:lnTo>
                  <a:pt x="43766" y="415361"/>
                </a:lnTo>
                <a:lnTo>
                  <a:pt x="43481" y="416028"/>
                </a:lnTo>
                <a:lnTo>
                  <a:pt x="43091" y="416362"/>
                </a:lnTo>
                <a:lnTo>
                  <a:pt x="42596" y="416585"/>
                </a:lnTo>
                <a:lnTo>
                  <a:pt x="42102" y="416919"/>
                </a:lnTo>
                <a:lnTo>
                  <a:pt x="40999" y="417030"/>
                </a:lnTo>
                <a:lnTo>
                  <a:pt x="1302" y="417030"/>
                </a:lnTo>
                <a:lnTo>
                  <a:pt x="4926" y="424040"/>
                </a:lnTo>
                <a:lnTo>
                  <a:pt x="42558" y="424040"/>
                </a:lnTo>
                <a:lnTo>
                  <a:pt x="44936" y="423706"/>
                </a:lnTo>
                <a:lnTo>
                  <a:pt x="47199" y="422593"/>
                </a:lnTo>
                <a:lnTo>
                  <a:pt x="48112" y="421592"/>
                </a:lnTo>
                <a:lnTo>
                  <a:pt x="48797" y="420145"/>
                </a:lnTo>
                <a:lnTo>
                  <a:pt x="49491" y="418810"/>
                </a:lnTo>
                <a:lnTo>
                  <a:pt x="49804" y="417030"/>
                </a:lnTo>
                <a:lnTo>
                  <a:pt x="49685" y="411133"/>
                </a:lnTo>
                <a:lnTo>
                  <a:pt x="49662" y="410910"/>
                </a:lnTo>
                <a:lnTo>
                  <a:pt x="49301" y="408907"/>
                </a:lnTo>
                <a:close/>
              </a:path>
              <a:path w="64134" h="664844">
                <a:moveTo>
                  <a:pt x="18450" y="409909"/>
                </a:moveTo>
                <a:lnTo>
                  <a:pt x="13751" y="409909"/>
                </a:lnTo>
                <a:lnTo>
                  <a:pt x="13751" y="417030"/>
                </a:lnTo>
                <a:lnTo>
                  <a:pt x="18450" y="417030"/>
                </a:lnTo>
                <a:lnTo>
                  <a:pt x="18450" y="409909"/>
                </a:lnTo>
                <a:close/>
              </a:path>
              <a:path w="64134" h="664844">
                <a:moveTo>
                  <a:pt x="13751" y="368183"/>
                </a:moveTo>
                <a:lnTo>
                  <a:pt x="13751" y="375193"/>
                </a:lnTo>
                <a:lnTo>
                  <a:pt x="37147" y="385207"/>
                </a:lnTo>
                <a:lnTo>
                  <a:pt x="39857" y="386209"/>
                </a:lnTo>
                <a:lnTo>
                  <a:pt x="42625" y="386988"/>
                </a:lnTo>
                <a:lnTo>
                  <a:pt x="39743" y="387878"/>
                </a:lnTo>
                <a:lnTo>
                  <a:pt x="36995" y="388879"/>
                </a:lnTo>
                <a:lnTo>
                  <a:pt x="13751" y="398671"/>
                </a:lnTo>
                <a:lnTo>
                  <a:pt x="13751" y="406348"/>
                </a:lnTo>
                <a:lnTo>
                  <a:pt x="49434" y="390548"/>
                </a:lnTo>
                <a:lnTo>
                  <a:pt x="61400" y="390548"/>
                </a:lnTo>
                <a:lnTo>
                  <a:pt x="60048" y="389213"/>
                </a:lnTo>
                <a:lnTo>
                  <a:pt x="58060" y="387989"/>
                </a:lnTo>
                <a:lnTo>
                  <a:pt x="56586" y="386988"/>
                </a:lnTo>
                <a:lnTo>
                  <a:pt x="53885" y="385652"/>
                </a:lnTo>
                <a:lnTo>
                  <a:pt x="13751" y="368183"/>
                </a:lnTo>
                <a:close/>
              </a:path>
              <a:path w="64134" h="664844">
                <a:moveTo>
                  <a:pt x="61400" y="390548"/>
                </a:moveTo>
                <a:lnTo>
                  <a:pt x="49434" y="390548"/>
                </a:lnTo>
                <a:lnTo>
                  <a:pt x="50090" y="390771"/>
                </a:lnTo>
                <a:lnTo>
                  <a:pt x="50575" y="390993"/>
                </a:lnTo>
                <a:lnTo>
                  <a:pt x="50918" y="391105"/>
                </a:lnTo>
                <a:lnTo>
                  <a:pt x="53305" y="392106"/>
                </a:lnTo>
                <a:lnTo>
                  <a:pt x="54808" y="392885"/>
                </a:lnTo>
                <a:lnTo>
                  <a:pt x="55407" y="393330"/>
                </a:lnTo>
                <a:lnTo>
                  <a:pt x="56215" y="393886"/>
                </a:lnTo>
                <a:lnTo>
                  <a:pt x="56843" y="394665"/>
                </a:lnTo>
                <a:lnTo>
                  <a:pt x="57402" y="395889"/>
                </a:lnTo>
                <a:lnTo>
                  <a:pt x="57737" y="396557"/>
                </a:lnTo>
                <a:lnTo>
                  <a:pt x="57955" y="397781"/>
                </a:lnTo>
                <a:lnTo>
                  <a:pt x="57898" y="401007"/>
                </a:lnTo>
                <a:lnTo>
                  <a:pt x="57784" y="401898"/>
                </a:lnTo>
                <a:lnTo>
                  <a:pt x="57423" y="403455"/>
                </a:lnTo>
                <a:lnTo>
                  <a:pt x="63091" y="402676"/>
                </a:lnTo>
                <a:lnTo>
                  <a:pt x="63586" y="401007"/>
                </a:lnTo>
                <a:lnTo>
                  <a:pt x="63833" y="399450"/>
                </a:lnTo>
                <a:lnTo>
                  <a:pt x="63781" y="395667"/>
                </a:lnTo>
                <a:lnTo>
                  <a:pt x="63367" y="393886"/>
                </a:lnTo>
                <a:lnTo>
                  <a:pt x="62312" y="392106"/>
                </a:lnTo>
                <a:lnTo>
                  <a:pt x="61512" y="390660"/>
                </a:lnTo>
                <a:close/>
              </a:path>
              <a:path w="64134" h="664844">
                <a:moveTo>
                  <a:pt x="49368" y="304093"/>
                </a:moveTo>
                <a:lnTo>
                  <a:pt x="24669" y="304093"/>
                </a:lnTo>
                <a:lnTo>
                  <a:pt x="22720" y="304205"/>
                </a:lnTo>
                <a:lnTo>
                  <a:pt x="12943" y="315777"/>
                </a:lnTo>
                <a:lnTo>
                  <a:pt x="12943" y="324122"/>
                </a:lnTo>
                <a:lnTo>
                  <a:pt x="14902" y="328461"/>
                </a:lnTo>
                <a:lnTo>
                  <a:pt x="18811" y="331576"/>
                </a:lnTo>
                <a:lnTo>
                  <a:pt x="13751" y="331576"/>
                </a:lnTo>
                <a:lnTo>
                  <a:pt x="13751" y="337919"/>
                </a:lnTo>
                <a:lnTo>
                  <a:pt x="49368" y="337919"/>
                </a:lnTo>
                <a:lnTo>
                  <a:pt x="49368" y="330909"/>
                </a:lnTo>
                <a:lnTo>
                  <a:pt x="25354" y="330909"/>
                </a:lnTo>
                <a:lnTo>
                  <a:pt x="22254" y="329796"/>
                </a:lnTo>
                <a:lnTo>
                  <a:pt x="18992" y="325346"/>
                </a:lnTo>
                <a:lnTo>
                  <a:pt x="18174" y="322786"/>
                </a:lnTo>
                <a:lnTo>
                  <a:pt x="18174" y="317891"/>
                </a:lnTo>
                <a:lnTo>
                  <a:pt x="18545" y="316222"/>
                </a:lnTo>
                <a:lnTo>
                  <a:pt x="19267" y="314886"/>
                </a:lnTo>
                <a:lnTo>
                  <a:pt x="19990" y="313440"/>
                </a:lnTo>
                <a:lnTo>
                  <a:pt x="20970" y="312438"/>
                </a:lnTo>
                <a:lnTo>
                  <a:pt x="22187" y="311993"/>
                </a:lnTo>
                <a:lnTo>
                  <a:pt x="23404" y="311437"/>
                </a:lnTo>
                <a:lnTo>
                  <a:pt x="25240" y="311103"/>
                </a:lnTo>
                <a:lnTo>
                  <a:pt x="49368" y="311103"/>
                </a:lnTo>
                <a:lnTo>
                  <a:pt x="49368" y="304093"/>
                </a:lnTo>
                <a:close/>
              </a:path>
              <a:path w="64134" h="664844">
                <a:moveTo>
                  <a:pt x="14893" y="269378"/>
                </a:moveTo>
                <a:lnTo>
                  <a:pt x="13590" y="271826"/>
                </a:lnTo>
                <a:lnTo>
                  <a:pt x="13128" y="273495"/>
                </a:lnTo>
                <a:lnTo>
                  <a:pt x="13005" y="278502"/>
                </a:lnTo>
                <a:lnTo>
                  <a:pt x="13343" y="279726"/>
                </a:lnTo>
                <a:lnTo>
                  <a:pt x="14151" y="281172"/>
                </a:lnTo>
                <a:lnTo>
                  <a:pt x="14959" y="282508"/>
                </a:lnTo>
                <a:lnTo>
                  <a:pt x="16624" y="283954"/>
                </a:lnTo>
                <a:lnTo>
                  <a:pt x="19153" y="285623"/>
                </a:lnTo>
                <a:lnTo>
                  <a:pt x="13751" y="285623"/>
                </a:lnTo>
                <a:lnTo>
                  <a:pt x="13751" y="291965"/>
                </a:lnTo>
                <a:lnTo>
                  <a:pt x="49368" y="291965"/>
                </a:lnTo>
                <a:lnTo>
                  <a:pt x="49368" y="284955"/>
                </a:lnTo>
                <a:lnTo>
                  <a:pt x="28169" y="284955"/>
                </a:lnTo>
                <a:lnTo>
                  <a:pt x="25820" y="284510"/>
                </a:lnTo>
                <a:lnTo>
                  <a:pt x="19182" y="275164"/>
                </a:lnTo>
                <a:lnTo>
                  <a:pt x="19619" y="273495"/>
                </a:lnTo>
                <a:lnTo>
                  <a:pt x="20494" y="271715"/>
                </a:lnTo>
                <a:lnTo>
                  <a:pt x="14893" y="269378"/>
                </a:lnTo>
                <a:close/>
              </a:path>
              <a:path w="64134" h="664844">
                <a:moveTo>
                  <a:pt x="63024" y="224092"/>
                </a:moveTo>
                <a:lnTo>
                  <a:pt x="58659" y="224092"/>
                </a:lnTo>
                <a:lnTo>
                  <a:pt x="58659" y="270824"/>
                </a:lnTo>
                <a:lnTo>
                  <a:pt x="63024" y="270824"/>
                </a:lnTo>
                <a:lnTo>
                  <a:pt x="63024" y="224092"/>
                </a:lnTo>
                <a:close/>
              </a:path>
              <a:path w="64134" h="664844">
                <a:moveTo>
                  <a:pt x="49368" y="211296"/>
                </a:moveTo>
                <a:lnTo>
                  <a:pt x="199" y="211296"/>
                </a:lnTo>
                <a:lnTo>
                  <a:pt x="199" y="218306"/>
                </a:lnTo>
                <a:lnTo>
                  <a:pt x="49368" y="218306"/>
                </a:lnTo>
                <a:lnTo>
                  <a:pt x="49368" y="211296"/>
                </a:lnTo>
                <a:close/>
              </a:path>
              <a:path w="64134" h="664844">
                <a:moveTo>
                  <a:pt x="49368" y="184370"/>
                </a:moveTo>
                <a:lnTo>
                  <a:pt x="23309" y="184370"/>
                </a:lnTo>
                <a:lnTo>
                  <a:pt x="20646" y="184815"/>
                </a:lnTo>
                <a:lnTo>
                  <a:pt x="12943" y="203841"/>
                </a:lnTo>
                <a:lnTo>
                  <a:pt x="14579" y="207958"/>
                </a:lnTo>
                <a:lnTo>
                  <a:pt x="17841" y="211296"/>
                </a:lnTo>
                <a:lnTo>
                  <a:pt x="27085" y="211296"/>
                </a:lnTo>
                <a:lnTo>
                  <a:pt x="24898" y="210851"/>
                </a:lnTo>
                <a:lnTo>
                  <a:pt x="21721" y="209294"/>
                </a:lnTo>
                <a:lnTo>
                  <a:pt x="20466" y="207958"/>
                </a:lnTo>
                <a:lnTo>
                  <a:pt x="19534" y="206067"/>
                </a:lnTo>
                <a:lnTo>
                  <a:pt x="18611" y="204287"/>
                </a:lnTo>
                <a:lnTo>
                  <a:pt x="18145" y="202284"/>
                </a:lnTo>
                <a:lnTo>
                  <a:pt x="18145" y="197388"/>
                </a:lnTo>
                <a:lnTo>
                  <a:pt x="18830" y="195274"/>
                </a:lnTo>
                <a:lnTo>
                  <a:pt x="21578" y="192158"/>
                </a:lnTo>
                <a:lnTo>
                  <a:pt x="23775" y="191380"/>
                </a:lnTo>
                <a:lnTo>
                  <a:pt x="49368" y="191380"/>
                </a:lnTo>
                <a:lnTo>
                  <a:pt x="49368" y="184370"/>
                </a:lnTo>
                <a:close/>
              </a:path>
              <a:path w="64134" h="664844">
                <a:moveTo>
                  <a:pt x="37128" y="136191"/>
                </a:moveTo>
                <a:lnTo>
                  <a:pt x="28454" y="136191"/>
                </a:lnTo>
                <a:lnTo>
                  <a:pt x="26039" y="136636"/>
                </a:lnTo>
                <a:lnTo>
                  <a:pt x="12943" y="151212"/>
                </a:lnTo>
                <a:lnTo>
                  <a:pt x="12990" y="158556"/>
                </a:lnTo>
                <a:lnTo>
                  <a:pt x="14541" y="162227"/>
                </a:lnTo>
                <a:lnTo>
                  <a:pt x="17736" y="165232"/>
                </a:lnTo>
                <a:lnTo>
                  <a:pt x="199" y="165232"/>
                </a:lnTo>
                <a:lnTo>
                  <a:pt x="199" y="172353"/>
                </a:lnTo>
                <a:lnTo>
                  <a:pt x="49368" y="172353"/>
                </a:lnTo>
                <a:lnTo>
                  <a:pt x="49368" y="165788"/>
                </a:lnTo>
                <a:lnTo>
                  <a:pt x="26952" y="165788"/>
                </a:lnTo>
                <a:lnTo>
                  <a:pt x="23642" y="164675"/>
                </a:lnTo>
                <a:lnTo>
                  <a:pt x="19058" y="160225"/>
                </a:lnTo>
                <a:lnTo>
                  <a:pt x="17907" y="157554"/>
                </a:lnTo>
                <a:lnTo>
                  <a:pt x="17999" y="151212"/>
                </a:lnTo>
                <a:lnTo>
                  <a:pt x="19011" y="148764"/>
                </a:lnTo>
                <a:lnTo>
                  <a:pt x="21337" y="146539"/>
                </a:lnTo>
                <a:lnTo>
                  <a:pt x="23442" y="144425"/>
                </a:lnTo>
                <a:lnTo>
                  <a:pt x="26876" y="143423"/>
                </a:lnTo>
                <a:lnTo>
                  <a:pt x="47055" y="143423"/>
                </a:lnTo>
                <a:lnTo>
                  <a:pt x="45183" y="141420"/>
                </a:lnTo>
                <a:lnTo>
                  <a:pt x="41845" y="137971"/>
                </a:lnTo>
                <a:lnTo>
                  <a:pt x="37128" y="136191"/>
                </a:lnTo>
                <a:close/>
              </a:path>
              <a:path w="64134" h="664844">
                <a:moveTo>
                  <a:pt x="47055" y="143423"/>
                </a:moveTo>
                <a:lnTo>
                  <a:pt x="36063" y="143423"/>
                </a:lnTo>
                <a:lnTo>
                  <a:pt x="39486" y="144536"/>
                </a:lnTo>
                <a:lnTo>
                  <a:pt x="44070" y="148987"/>
                </a:lnTo>
                <a:lnTo>
                  <a:pt x="45117" y="151434"/>
                </a:lnTo>
                <a:lnTo>
                  <a:pt x="45212" y="158556"/>
                </a:lnTo>
                <a:lnTo>
                  <a:pt x="43661" y="161560"/>
                </a:lnTo>
                <a:lnTo>
                  <a:pt x="40552" y="163785"/>
                </a:lnTo>
                <a:lnTo>
                  <a:pt x="38650" y="165120"/>
                </a:lnTo>
                <a:lnTo>
                  <a:pt x="35559" y="165788"/>
                </a:lnTo>
                <a:lnTo>
                  <a:pt x="44907" y="165788"/>
                </a:lnTo>
                <a:lnTo>
                  <a:pt x="48417" y="163006"/>
                </a:lnTo>
                <a:lnTo>
                  <a:pt x="50176" y="159112"/>
                </a:lnTo>
                <a:lnTo>
                  <a:pt x="50088" y="148987"/>
                </a:lnTo>
                <a:lnTo>
                  <a:pt x="48512" y="144981"/>
                </a:lnTo>
                <a:lnTo>
                  <a:pt x="47055" y="143423"/>
                </a:lnTo>
                <a:close/>
              </a:path>
              <a:path w="64134" h="664844">
                <a:moveTo>
                  <a:pt x="31498" y="99584"/>
                </a:moveTo>
                <a:lnTo>
                  <a:pt x="26762" y="99584"/>
                </a:lnTo>
                <a:lnTo>
                  <a:pt x="27570" y="102366"/>
                </a:lnTo>
                <a:lnTo>
                  <a:pt x="28264" y="106482"/>
                </a:lnTo>
                <a:lnTo>
                  <a:pt x="38231" y="128625"/>
                </a:lnTo>
                <a:lnTo>
                  <a:pt x="42958" y="128625"/>
                </a:lnTo>
                <a:lnTo>
                  <a:pt x="45392" y="127401"/>
                </a:lnTo>
                <a:lnTo>
                  <a:pt x="49225" y="122505"/>
                </a:lnTo>
                <a:lnTo>
                  <a:pt x="49611" y="121058"/>
                </a:lnTo>
                <a:lnTo>
                  <a:pt x="38764" y="121058"/>
                </a:lnTo>
                <a:lnTo>
                  <a:pt x="37803" y="120725"/>
                </a:lnTo>
                <a:lnTo>
                  <a:pt x="33153" y="106037"/>
                </a:lnTo>
                <a:lnTo>
                  <a:pt x="32392" y="102143"/>
                </a:lnTo>
                <a:lnTo>
                  <a:pt x="31498" y="99584"/>
                </a:lnTo>
                <a:close/>
              </a:path>
              <a:path w="64134" h="664844">
                <a:moveTo>
                  <a:pt x="49368" y="90237"/>
                </a:moveTo>
                <a:lnTo>
                  <a:pt x="48008" y="91128"/>
                </a:lnTo>
                <a:lnTo>
                  <a:pt x="46581" y="91684"/>
                </a:lnTo>
                <a:lnTo>
                  <a:pt x="43604" y="92351"/>
                </a:lnTo>
                <a:lnTo>
                  <a:pt x="40057" y="92463"/>
                </a:lnTo>
                <a:lnTo>
                  <a:pt x="23709" y="92463"/>
                </a:lnTo>
                <a:lnTo>
                  <a:pt x="21854" y="92574"/>
                </a:lnTo>
                <a:lnTo>
                  <a:pt x="13044" y="112936"/>
                </a:lnTo>
                <a:lnTo>
                  <a:pt x="13318" y="115050"/>
                </a:lnTo>
                <a:lnTo>
                  <a:pt x="23908" y="127401"/>
                </a:lnTo>
                <a:lnTo>
                  <a:pt x="24717" y="120502"/>
                </a:lnTo>
                <a:lnTo>
                  <a:pt x="22187" y="119723"/>
                </a:lnTo>
                <a:lnTo>
                  <a:pt x="20428" y="118611"/>
                </a:lnTo>
                <a:lnTo>
                  <a:pt x="19439" y="117053"/>
                </a:lnTo>
                <a:lnTo>
                  <a:pt x="18440" y="115384"/>
                </a:lnTo>
                <a:lnTo>
                  <a:pt x="17946" y="112936"/>
                </a:lnTo>
                <a:lnTo>
                  <a:pt x="17946" y="106037"/>
                </a:lnTo>
                <a:lnTo>
                  <a:pt x="18621" y="103367"/>
                </a:lnTo>
                <a:lnTo>
                  <a:pt x="20998" y="100251"/>
                </a:lnTo>
                <a:lnTo>
                  <a:pt x="22729" y="99584"/>
                </a:lnTo>
                <a:lnTo>
                  <a:pt x="45370" y="99584"/>
                </a:lnTo>
                <a:lnTo>
                  <a:pt x="44974" y="99028"/>
                </a:lnTo>
                <a:lnTo>
                  <a:pt x="46657" y="98805"/>
                </a:lnTo>
                <a:lnTo>
                  <a:pt x="48122" y="98360"/>
                </a:lnTo>
                <a:lnTo>
                  <a:pt x="49368" y="97581"/>
                </a:lnTo>
                <a:lnTo>
                  <a:pt x="49368" y="90237"/>
                </a:lnTo>
                <a:close/>
              </a:path>
              <a:path w="64134" h="664844">
                <a:moveTo>
                  <a:pt x="45370" y="99584"/>
                </a:moveTo>
                <a:lnTo>
                  <a:pt x="36367" y="99584"/>
                </a:lnTo>
                <a:lnTo>
                  <a:pt x="38383" y="100029"/>
                </a:lnTo>
                <a:lnTo>
                  <a:pt x="41512" y="101809"/>
                </a:lnTo>
                <a:lnTo>
                  <a:pt x="42901" y="103367"/>
                </a:lnTo>
                <a:lnTo>
                  <a:pt x="44936" y="107595"/>
                </a:lnTo>
                <a:lnTo>
                  <a:pt x="45449" y="109932"/>
                </a:lnTo>
                <a:lnTo>
                  <a:pt x="45449" y="115495"/>
                </a:lnTo>
                <a:lnTo>
                  <a:pt x="44907" y="117498"/>
                </a:lnTo>
                <a:lnTo>
                  <a:pt x="42767" y="120391"/>
                </a:lnTo>
                <a:lnTo>
                  <a:pt x="41427" y="121058"/>
                </a:lnTo>
                <a:lnTo>
                  <a:pt x="49611" y="121058"/>
                </a:lnTo>
                <a:lnTo>
                  <a:pt x="50176" y="118944"/>
                </a:lnTo>
                <a:lnTo>
                  <a:pt x="50176" y="111601"/>
                </a:lnTo>
                <a:lnTo>
                  <a:pt x="49786" y="109042"/>
                </a:lnTo>
                <a:lnTo>
                  <a:pt x="48217" y="104146"/>
                </a:lnTo>
                <a:lnTo>
                  <a:pt x="46876" y="101698"/>
                </a:lnTo>
                <a:lnTo>
                  <a:pt x="45370" y="99584"/>
                </a:lnTo>
                <a:close/>
              </a:path>
              <a:path w="64134" h="664844">
                <a:moveTo>
                  <a:pt x="49368" y="55522"/>
                </a:moveTo>
                <a:lnTo>
                  <a:pt x="0" y="55522"/>
                </a:lnTo>
                <a:lnTo>
                  <a:pt x="0" y="60084"/>
                </a:lnTo>
                <a:lnTo>
                  <a:pt x="2120" y="61308"/>
                </a:lnTo>
                <a:lnTo>
                  <a:pt x="4308" y="63422"/>
                </a:lnTo>
                <a:lnTo>
                  <a:pt x="6658" y="66537"/>
                </a:lnTo>
                <a:lnTo>
                  <a:pt x="8825" y="69319"/>
                </a:lnTo>
                <a:lnTo>
                  <a:pt x="10756" y="72768"/>
                </a:lnTo>
                <a:lnTo>
                  <a:pt x="12344" y="76774"/>
                </a:lnTo>
                <a:lnTo>
                  <a:pt x="18174" y="76774"/>
                </a:lnTo>
                <a:lnTo>
                  <a:pt x="10898" y="62643"/>
                </a:lnTo>
                <a:lnTo>
                  <a:pt x="49368" y="62643"/>
                </a:lnTo>
                <a:lnTo>
                  <a:pt x="49368" y="55522"/>
                </a:lnTo>
                <a:close/>
              </a:path>
              <a:path w="64134" h="664844">
                <a:moveTo>
                  <a:pt x="24213" y="667"/>
                </a:moveTo>
                <a:lnTo>
                  <a:pt x="12943" y="20918"/>
                </a:lnTo>
                <a:lnTo>
                  <a:pt x="13666" y="24256"/>
                </a:lnTo>
                <a:lnTo>
                  <a:pt x="15470" y="28039"/>
                </a:lnTo>
                <a:lnTo>
                  <a:pt x="16547" y="30376"/>
                </a:lnTo>
                <a:lnTo>
                  <a:pt x="18716" y="32601"/>
                </a:lnTo>
                <a:lnTo>
                  <a:pt x="21597" y="34047"/>
                </a:lnTo>
                <a:lnTo>
                  <a:pt x="24479" y="35605"/>
                </a:lnTo>
                <a:lnTo>
                  <a:pt x="27846" y="36384"/>
                </a:lnTo>
                <a:lnTo>
                  <a:pt x="37641" y="36384"/>
                </a:lnTo>
                <a:lnTo>
                  <a:pt x="42206" y="34604"/>
                </a:lnTo>
                <a:lnTo>
                  <a:pt x="47353" y="29040"/>
                </a:lnTo>
                <a:lnTo>
                  <a:pt x="26809" y="29040"/>
                </a:lnTo>
                <a:lnTo>
                  <a:pt x="23357" y="27928"/>
                </a:lnTo>
                <a:lnTo>
                  <a:pt x="19001" y="23477"/>
                </a:lnTo>
                <a:lnTo>
                  <a:pt x="18034" y="20918"/>
                </a:lnTo>
                <a:lnTo>
                  <a:pt x="17907" y="14687"/>
                </a:lnTo>
                <a:lnTo>
                  <a:pt x="18516" y="12684"/>
                </a:lnTo>
                <a:lnTo>
                  <a:pt x="20932" y="9346"/>
                </a:lnTo>
                <a:lnTo>
                  <a:pt x="22729" y="8233"/>
                </a:lnTo>
                <a:lnTo>
                  <a:pt x="25116" y="7566"/>
                </a:lnTo>
                <a:lnTo>
                  <a:pt x="24213" y="667"/>
                </a:lnTo>
                <a:close/>
              </a:path>
              <a:path w="64134" h="664844">
                <a:moveTo>
                  <a:pt x="37099" y="0"/>
                </a:moveTo>
                <a:lnTo>
                  <a:pt x="36319" y="7009"/>
                </a:lnTo>
                <a:lnTo>
                  <a:pt x="39344" y="7454"/>
                </a:lnTo>
                <a:lnTo>
                  <a:pt x="41579" y="8678"/>
                </a:lnTo>
                <a:lnTo>
                  <a:pt x="43034" y="10459"/>
                </a:lnTo>
                <a:lnTo>
                  <a:pt x="44489" y="12350"/>
                </a:lnTo>
                <a:lnTo>
                  <a:pt x="45212" y="14687"/>
                </a:lnTo>
                <a:lnTo>
                  <a:pt x="45212" y="20918"/>
                </a:lnTo>
                <a:lnTo>
                  <a:pt x="44127" y="23699"/>
                </a:lnTo>
                <a:lnTo>
                  <a:pt x="41959" y="25814"/>
                </a:lnTo>
                <a:lnTo>
                  <a:pt x="39791" y="28039"/>
                </a:lnTo>
                <a:lnTo>
                  <a:pt x="36310" y="29040"/>
                </a:lnTo>
                <a:lnTo>
                  <a:pt x="47353" y="29040"/>
                </a:lnTo>
                <a:lnTo>
                  <a:pt x="48588" y="27705"/>
                </a:lnTo>
                <a:lnTo>
                  <a:pt x="50176" y="23032"/>
                </a:lnTo>
                <a:lnTo>
                  <a:pt x="50142" y="12684"/>
                </a:lnTo>
                <a:lnTo>
                  <a:pt x="49016" y="9012"/>
                </a:lnTo>
                <a:lnTo>
                  <a:pt x="44394" y="2781"/>
                </a:lnTo>
                <a:lnTo>
                  <a:pt x="41189" y="778"/>
                </a:lnTo>
                <a:lnTo>
                  <a:pt x="37099" y="0"/>
                </a:lnTo>
                <a:close/>
              </a:path>
            </a:pathLst>
          </a:custGeom>
          <a:solidFill>
            <a:srgbClr val="000000"/>
          </a:solidFill>
        </p:spPr>
        <p:txBody>
          <a:bodyPr wrap="square" lIns="0" tIns="0" rIns="0" bIns="0" rtlCol="0"/>
          <a:lstStyle/>
          <a:p>
            <a:endParaRPr/>
          </a:p>
        </p:txBody>
      </p:sp>
      <p:sp>
        <p:nvSpPr>
          <p:cNvPr id="308" name="object 308"/>
          <p:cNvSpPr/>
          <p:nvPr/>
        </p:nvSpPr>
        <p:spPr>
          <a:xfrm>
            <a:off x="2091205" y="3402150"/>
            <a:ext cx="33655" cy="41910"/>
          </a:xfrm>
          <a:custGeom>
            <a:avLst/>
            <a:gdLst/>
            <a:ahLst/>
            <a:cxnLst/>
            <a:rect l="l" t="t" r="r" b="b"/>
            <a:pathLst>
              <a:path w="33655" h="41910">
                <a:moveTo>
                  <a:pt x="32335" y="0"/>
                </a:moveTo>
                <a:lnTo>
                  <a:pt x="25202" y="0"/>
                </a:lnTo>
                <a:lnTo>
                  <a:pt x="19115" y="9902"/>
                </a:lnTo>
                <a:lnTo>
                  <a:pt x="16452" y="14464"/>
                </a:lnTo>
                <a:lnTo>
                  <a:pt x="15026" y="11683"/>
                </a:lnTo>
                <a:lnTo>
                  <a:pt x="8464" y="0"/>
                </a:lnTo>
                <a:lnTo>
                  <a:pt x="951" y="0"/>
                </a:lnTo>
                <a:lnTo>
                  <a:pt x="13029" y="20028"/>
                </a:lnTo>
                <a:lnTo>
                  <a:pt x="0" y="41725"/>
                </a:lnTo>
                <a:lnTo>
                  <a:pt x="7322" y="41725"/>
                </a:lnTo>
                <a:lnTo>
                  <a:pt x="16643" y="25257"/>
                </a:lnTo>
                <a:lnTo>
                  <a:pt x="18545" y="28818"/>
                </a:lnTo>
                <a:lnTo>
                  <a:pt x="25868" y="41725"/>
                </a:lnTo>
                <a:lnTo>
                  <a:pt x="33286" y="41725"/>
                </a:lnTo>
                <a:lnTo>
                  <a:pt x="20066" y="19694"/>
                </a:lnTo>
                <a:lnTo>
                  <a:pt x="32335" y="0"/>
                </a:lnTo>
                <a:close/>
              </a:path>
            </a:pathLst>
          </a:custGeom>
          <a:solidFill>
            <a:srgbClr val="000000"/>
          </a:solidFill>
        </p:spPr>
        <p:txBody>
          <a:bodyPr wrap="square" lIns="0" tIns="0" rIns="0" bIns="0" rtlCol="0"/>
          <a:lstStyle/>
          <a:p>
            <a:endParaRPr/>
          </a:p>
        </p:txBody>
      </p:sp>
      <p:grpSp>
        <p:nvGrpSpPr>
          <p:cNvPr id="309" name="object 309"/>
          <p:cNvGrpSpPr/>
          <p:nvPr/>
        </p:nvGrpSpPr>
        <p:grpSpPr>
          <a:xfrm>
            <a:off x="3041097" y="2108221"/>
            <a:ext cx="1385570" cy="1229360"/>
            <a:chOff x="3041097" y="2108221"/>
            <a:chExt cx="1385570" cy="1229360"/>
          </a:xfrm>
        </p:grpSpPr>
        <p:sp>
          <p:nvSpPr>
            <p:cNvPr id="310" name="object 310"/>
            <p:cNvSpPr/>
            <p:nvPr/>
          </p:nvSpPr>
          <p:spPr>
            <a:xfrm>
              <a:off x="3123076" y="3160477"/>
              <a:ext cx="1263650" cy="0"/>
            </a:xfrm>
            <a:custGeom>
              <a:avLst/>
              <a:gdLst/>
              <a:ahLst/>
              <a:cxnLst/>
              <a:rect l="l" t="t" r="r" b="b"/>
              <a:pathLst>
                <a:path w="1263650">
                  <a:moveTo>
                    <a:pt x="0" y="0"/>
                  </a:moveTo>
                  <a:lnTo>
                    <a:pt x="1263067" y="0"/>
                  </a:lnTo>
                </a:path>
              </a:pathLst>
            </a:custGeom>
            <a:ln w="7208">
              <a:solidFill>
                <a:srgbClr val="EFEFEF"/>
              </a:solidFill>
              <a:prstDash val="sysDash"/>
            </a:ln>
          </p:spPr>
          <p:txBody>
            <a:bodyPr wrap="square" lIns="0" tIns="0" rIns="0" bIns="0" rtlCol="0"/>
            <a:lstStyle/>
            <a:p>
              <a:endParaRPr/>
            </a:p>
          </p:txBody>
        </p:sp>
        <p:sp>
          <p:nvSpPr>
            <p:cNvPr id="311" name="object 311"/>
            <p:cNvSpPr/>
            <p:nvPr/>
          </p:nvSpPr>
          <p:spPr>
            <a:xfrm>
              <a:off x="3123076" y="2941392"/>
              <a:ext cx="1303655" cy="272415"/>
            </a:xfrm>
            <a:custGeom>
              <a:avLst/>
              <a:gdLst/>
              <a:ahLst/>
              <a:cxnLst/>
              <a:rect l="l" t="t" r="r" b="b"/>
              <a:pathLst>
                <a:path w="1303654" h="272414">
                  <a:moveTo>
                    <a:pt x="1293881" y="219085"/>
                  </a:moveTo>
                  <a:lnTo>
                    <a:pt x="1303296" y="219085"/>
                  </a:lnTo>
                </a:path>
                <a:path w="1303654" h="272414">
                  <a:moveTo>
                    <a:pt x="45269" y="272048"/>
                  </a:moveTo>
                  <a:lnTo>
                    <a:pt x="45269" y="199947"/>
                  </a:lnTo>
                </a:path>
                <a:path w="1303654" h="272414">
                  <a:moveTo>
                    <a:pt x="45269" y="163896"/>
                  </a:moveTo>
                  <a:lnTo>
                    <a:pt x="45269" y="91795"/>
                  </a:lnTo>
                </a:path>
                <a:path w="1303654" h="272414">
                  <a:moveTo>
                    <a:pt x="0" y="0"/>
                  </a:moveTo>
                  <a:lnTo>
                    <a:pt x="61626" y="0"/>
                  </a:lnTo>
                </a:path>
              </a:pathLst>
            </a:custGeom>
            <a:ln w="6684">
              <a:solidFill>
                <a:srgbClr val="EFEFEF"/>
              </a:solidFill>
            </a:ln>
          </p:spPr>
          <p:txBody>
            <a:bodyPr wrap="square" lIns="0" tIns="0" rIns="0" bIns="0" rtlCol="0"/>
            <a:lstStyle/>
            <a:p>
              <a:endParaRPr/>
            </a:p>
          </p:txBody>
        </p:sp>
        <p:sp>
          <p:nvSpPr>
            <p:cNvPr id="312" name="object 312"/>
            <p:cNvSpPr/>
            <p:nvPr/>
          </p:nvSpPr>
          <p:spPr>
            <a:xfrm>
              <a:off x="3215516" y="2941392"/>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313" name="object 313"/>
            <p:cNvSpPr/>
            <p:nvPr/>
          </p:nvSpPr>
          <p:spPr>
            <a:xfrm>
              <a:off x="3123076" y="2722418"/>
              <a:ext cx="1303655" cy="274955"/>
            </a:xfrm>
            <a:custGeom>
              <a:avLst/>
              <a:gdLst/>
              <a:ahLst/>
              <a:cxnLst/>
              <a:rect l="l" t="t" r="r" b="b"/>
              <a:pathLst>
                <a:path w="1303654" h="274955">
                  <a:moveTo>
                    <a:pt x="1293881" y="218974"/>
                  </a:moveTo>
                  <a:lnTo>
                    <a:pt x="1303296" y="218974"/>
                  </a:lnTo>
                </a:path>
                <a:path w="1303654" h="274955">
                  <a:moveTo>
                    <a:pt x="45269" y="274719"/>
                  </a:moveTo>
                  <a:lnTo>
                    <a:pt x="45269" y="202729"/>
                  </a:lnTo>
                </a:path>
                <a:path w="1303654" h="274955">
                  <a:moveTo>
                    <a:pt x="45269" y="166678"/>
                  </a:moveTo>
                  <a:lnTo>
                    <a:pt x="45269" y="94577"/>
                  </a:lnTo>
                </a:path>
                <a:path w="1303654" h="274955">
                  <a:moveTo>
                    <a:pt x="0" y="0"/>
                  </a:moveTo>
                  <a:lnTo>
                    <a:pt x="61626" y="0"/>
                  </a:lnTo>
                </a:path>
              </a:pathLst>
            </a:custGeom>
            <a:ln w="6684">
              <a:solidFill>
                <a:srgbClr val="EFEFEF"/>
              </a:solidFill>
            </a:ln>
          </p:spPr>
          <p:txBody>
            <a:bodyPr wrap="square" lIns="0" tIns="0" rIns="0" bIns="0" rtlCol="0"/>
            <a:lstStyle/>
            <a:p>
              <a:endParaRPr/>
            </a:p>
          </p:txBody>
        </p:sp>
        <p:sp>
          <p:nvSpPr>
            <p:cNvPr id="314" name="object 314"/>
            <p:cNvSpPr/>
            <p:nvPr/>
          </p:nvSpPr>
          <p:spPr>
            <a:xfrm>
              <a:off x="3215516" y="2722418"/>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315" name="object 315"/>
            <p:cNvSpPr/>
            <p:nvPr/>
          </p:nvSpPr>
          <p:spPr>
            <a:xfrm>
              <a:off x="3123076" y="2503332"/>
              <a:ext cx="1303655" cy="278130"/>
            </a:xfrm>
            <a:custGeom>
              <a:avLst/>
              <a:gdLst/>
              <a:ahLst/>
              <a:cxnLst/>
              <a:rect l="l" t="t" r="r" b="b"/>
              <a:pathLst>
                <a:path w="1303654" h="278130">
                  <a:moveTo>
                    <a:pt x="1293881" y="219085"/>
                  </a:moveTo>
                  <a:lnTo>
                    <a:pt x="1303296" y="219085"/>
                  </a:lnTo>
                </a:path>
                <a:path w="1303654" h="278130">
                  <a:moveTo>
                    <a:pt x="45269" y="277612"/>
                  </a:moveTo>
                  <a:lnTo>
                    <a:pt x="45269" y="205510"/>
                  </a:lnTo>
                </a:path>
                <a:path w="1303654" h="278130">
                  <a:moveTo>
                    <a:pt x="45269" y="169460"/>
                  </a:moveTo>
                  <a:lnTo>
                    <a:pt x="45269" y="97470"/>
                  </a:lnTo>
                </a:path>
                <a:path w="1303654" h="278130">
                  <a:moveTo>
                    <a:pt x="0" y="0"/>
                  </a:moveTo>
                  <a:lnTo>
                    <a:pt x="61626" y="0"/>
                  </a:lnTo>
                </a:path>
              </a:pathLst>
            </a:custGeom>
            <a:ln w="6684">
              <a:solidFill>
                <a:srgbClr val="EFEFEF"/>
              </a:solidFill>
            </a:ln>
          </p:spPr>
          <p:txBody>
            <a:bodyPr wrap="square" lIns="0" tIns="0" rIns="0" bIns="0" rtlCol="0"/>
            <a:lstStyle/>
            <a:p>
              <a:endParaRPr/>
            </a:p>
          </p:txBody>
        </p:sp>
        <p:sp>
          <p:nvSpPr>
            <p:cNvPr id="316" name="object 316"/>
            <p:cNvSpPr/>
            <p:nvPr/>
          </p:nvSpPr>
          <p:spPr>
            <a:xfrm>
              <a:off x="3215516" y="2503332"/>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317" name="object 317"/>
            <p:cNvSpPr/>
            <p:nvPr/>
          </p:nvSpPr>
          <p:spPr>
            <a:xfrm>
              <a:off x="3123076" y="2284358"/>
              <a:ext cx="1303655" cy="280670"/>
            </a:xfrm>
            <a:custGeom>
              <a:avLst/>
              <a:gdLst/>
              <a:ahLst/>
              <a:cxnLst/>
              <a:rect l="l" t="t" r="r" b="b"/>
              <a:pathLst>
                <a:path w="1303654" h="280669">
                  <a:moveTo>
                    <a:pt x="1293881" y="218974"/>
                  </a:moveTo>
                  <a:lnTo>
                    <a:pt x="1303296" y="218974"/>
                  </a:lnTo>
                </a:path>
                <a:path w="1303654" h="280669">
                  <a:moveTo>
                    <a:pt x="45269" y="280393"/>
                  </a:moveTo>
                  <a:lnTo>
                    <a:pt x="45269" y="208292"/>
                  </a:lnTo>
                </a:path>
                <a:path w="1303654" h="280669">
                  <a:moveTo>
                    <a:pt x="45269" y="172242"/>
                  </a:moveTo>
                  <a:lnTo>
                    <a:pt x="45269" y="100140"/>
                  </a:lnTo>
                </a:path>
                <a:path w="1303654" h="280669">
                  <a:moveTo>
                    <a:pt x="0" y="0"/>
                  </a:moveTo>
                  <a:lnTo>
                    <a:pt x="61626" y="0"/>
                  </a:lnTo>
                </a:path>
              </a:pathLst>
            </a:custGeom>
            <a:ln w="6684">
              <a:solidFill>
                <a:srgbClr val="EFEFEF"/>
              </a:solidFill>
            </a:ln>
          </p:spPr>
          <p:txBody>
            <a:bodyPr wrap="square" lIns="0" tIns="0" rIns="0" bIns="0" rtlCol="0"/>
            <a:lstStyle/>
            <a:p>
              <a:endParaRPr/>
            </a:p>
          </p:txBody>
        </p:sp>
        <p:sp>
          <p:nvSpPr>
            <p:cNvPr id="318" name="object 318"/>
            <p:cNvSpPr/>
            <p:nvPr/>
          </p:nvSpPr>
          <p:spPr>
            <a:xfrm>
              <a:off x="3215516" y="2284358"/>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319" name="object 319"/>
            <p:cNvSpPr/>
            <p:nvPr/>
          </p:nvSpPr>
          <p:spPr>
            <a:xfrm>
              <a:off x="3168345" y="2276458"/>
              <a:ext cx="1258570" cy="72390"/>
            </a:xfrm>
            <a:custGeom>
              <a:avLst/>
              <a:gdLst/>
              <a:ahLst/>
              <a:cxnLst/>
              <a:rect l="l" t="t" r="r" b="b"/>
              <a:pathLst>
                <a:path w="1258570" h="72389">
                  <a:moveTo>
                    <a:pt x="1248611" y="7899"/>
                  </a:moveTo>
                  <a:lnTo>
                    <a:pt x="1258027" y="7899"/>
                  </a:lnTo>
                </a:path>
                <a:path w="1258570" h="72389">
                  <a:moveTo>
                    <a:pt x="0" y="72101"/>
                  </a:moveTo>
                  <a:lnTo>
                    <a:pt x="0" y="0"/>
                  </a:lnTo>
                </a:path>
              </a:pathLst>
            </a:custGeom>
            <a:ln w="6684">
              <a:solidFill>
                <a:srgbClr val="EFEFEF"/>
              </a:solidFill>
            </a:ln>
          </p:spPr>
          <p:txBody>
            <a:bodyPr wrap="square" lIns="0" tIns="0" rIns="0" bIns="0" rtlCol="0"/>
            <a:lstStyle/>
            <a:p>
              <a:endParaRPr/>
            </a:p>
          </p:txBody>
        </p:sp>
        <p:sp>
          <p:nvSpPr>
            <p:cNvPr id="320" name="object 320"/>
            <p:cNvSpPr/>
            <p:nvPr/>
          </p:nvSpPr>
          <p:spPr>
            <a:xfrm>
              <a:off x="3168345"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21" name="object 321"/>
            <p:cNvSpPr/>
            <p:nvPr/>
          </p:nvSpPr>
          <p:spPr>
            <a:xfrm>
              <a:off x="3410954"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322" name="object 322"/>
            <p:cNvSpPr/>
            <p:nvPr/>
          </p:nvSpPr>
          <p:spPr>
            <a:xfrm>
              <a:off x="3410954"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23" name="object 323"/>
            <p:cNvSpPr/>
            <p:nvPr/>
          </p:nvSpPr>
          <p:spPr>
            <a:xfrm>
              <a:off x="3653372"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324" name="object 324"/>
            <p:cNvSpPr/>
            <p:nvPr/>
          </p:nvSpPr>
          <p:spPr>
            <a:xfrm>
              <a:off x="3653372"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25" name="object 325"/>
            <p:cNvSpPr/>
            <p:nvPr/>
          </p:nvSpPr>
          <p:spPr>
            <a:xfrm>
              <a:off x="3895981"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326" name="object 326"/>
            <p:cNvSpPr/>
            <p:nvPr/>
          </p:nvSpPr>
          <p:spPr>
            <a:xfrm>
              <a:off x="3895981"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27" name="object 327"/>
            <p:cNvSpPr/>
            <p:nvPr/>
          </p:nvSpPr>
          <p:spPr>
            <a:xfrm>
              <a:off x="4138589"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328" name="object 328"/>
            <p:cNvSpPr/>
            <p:nvPr/>
          </p:nvSpPr>
          <p:spPr>
            <a:xfrm>
              <a:off x="4138589"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29" name="object 329"/>
            <p:cNvSpPr/>
            <p:nvPr/>
          </p:nvSpPr>
          <p:spPr>
            <a:xfrm>
              <a:off x="4381198" y="2276458"/>
              <a:ext cx="0" cy="937260"/>
            </a:xfrm>
            <a:custGeom>
              <a:avLst/>
              <a:gdLst/>
              <a:ahLst/>
              <a:cxnLst/>
              <a:rect l="l" t="t" r="r" b="b"/>
              <a:pathLst>
                <a:path h="937260">
                  <a:moveTo>
                    <a:pt x="0" y="936983"/>
                  </a:moveTo>
                  <a:lnTo>
                    <a:pt x="0" y="864881"/>
                  </a:lnTo>
                </a:path>
                <a:path h="937260">
                  <a:moveTo>
                    <a:pt x="0" y="828831"/>
                  </a:moveTo>
                  <a:lnTo>
                    <a:pt x="0" y="756729"/>
                  </a:lnTo>
                </a:path>
                <a:path h="937260">
                  <a:moveTo>
                    <a:pt x="0" y="720679"/>
                  </a:moveTo>
                  <a:lnTo>
                    <a:pt x="0" y="648689"/>
                  </a:lnTo>
                </a:path>
                <a:path h="937260">
                  <a:moveTo>
                    <a:pt x="0" y="612638"/>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2101"/>
                  </a:moveTo>
                  <a:lnTo>
                    <a:pt x="0" y="0"/>
                  </a:lnTo>
                </a:path>
              </a:pathLst>
            </a:custGeom>
            <a:ln w="6684">
              <a:solidFill>
                <a:srgbClr val="EFEFEF"/>
              </a:solidFill>
            </a:ln>
          </p:spPr>
          <p:txBody>
            <a:bodyPr wrap="square" lIns="0" tIns="0" rIns="0" bIns="0" rtlCol="0"/>
            <a:lstStyle/>
            <a:p>
              <a:endParaRPr/>
            </a:p>
          </p:txBody>
        </p:sp>
        <p:sp>
          <p:nvSpPr>
            <p:cNvPr id="330" name="object 330"/>
            <p:cNvSpPr/>
            <p:nvPr/>
          </p:nvSpPr>
          <p:spPr>
            <a:xfrm>
              <a:off x="4381198" y="2231394"/>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31" name="object 331"/>
            <p:cNvSpPr/>
            <p:nvPr/>
          </p:nvSpPr>
          <p:spPr>
            <a:xfrm>
              <a:off x="3168155" y="2376710"/>
              <a:ext cx="1212850" cy="756920"/>
            </a:xfrm>
            <a:custGeom>
              <a:avLst/>
              <a:gdLst/>
              <a:ahLst/>
              <a:cxnLst/>
              <a:rect l="l" t="t" r="r" b="b"/>
              <a:pathLst>
                <a:path w="1212850" h="756919">
                  <a:moveTo>
                    <a:pt x="0" y="562456"/>
                  </a:moveTo>
                  <a:lnTo>
                    <a:pt x="3994" y="541093"/>
                  </a:lnTo>
                  <a:lnTo>
                    <a:pt x="8178" y="519841"/>
                  </a:lnTo>
                  <a:lnTo>
                    <a:pt x="12173" y="496920"/>
                  </a:lnTo>
                  <a:lnTo>
                    <a:pt x="16167" y="475223"/>
                  </a:lnTo>
                  <a:lnTo>
                    <a:pt x="20352" y="454304"/>
                  </a:lnTo>
                  <a:lnTo>
                    <a:pt x="24346" y="431606"/>
                  </a:lnTo>
                  <a:lnTo>
                    <a:pt x="28435" y="410020"/>
                  </a:lnTo>
                  <a:lnTo>
                    <a:pt x="32430" y="389213"/>
                  </a:lnTo>
                  <a:lnTo>
                    <a:pt x="36614" y="368406"/>
                  </a:lnTo>
                  <a:lnTo>
                    <a:pt x="40609" y="347043"/>
                  </a:lnTo>
                  <a:lnTo>
                    <a:pt x="48788" y="305874"/>
                  </a:lnTo>
                  <a:lnTo>
                    <a:pt x="56776" y="267375"/>
                  </a:lnTo>
                  <a:lnTo>
                    <a:pt x="64955" y="232326"/>
                  </a:lnTo>
                  <a:lnTo>
                    <a:pt x="68949" y="214301"/>
                  </a:lnTo>
                  <a:lnTo>
                    <a:pt x="73039" y="197165"/>
                  </a:lnTo>
                  <a:lnTo>
                    <a:pt x="77128" y="181811"/>
                  </a:lnTo>
                  <a:lnTo>
                    <a:pt x="81218" y="164342"/>
                  </a:lnTo>
                  <a:lnTo>
                    <a:pt x="85212" y="145426"/>
                  </a:lnTo>
                  <a:lnTo>
                    <a:pt x="89206" y="128180"/>
                  </a:lnTo>
                  <a:lnTo>
                    <a:pt x="93391" y="112936"/>
                  </a:lnTo>
                  <a:lnTo>
                    <a:pt x="97385" y="97025"/>
                  </a:lnTo>
                  <a:lnTo>
                    <a:pt x="109559" y="58304"/>
                  </a:lnTo>
                  <a:lnTo>
                    <a:pt x="121827" y="29263"/>
                  </a:lnTo>
                  <a:lnTo>
                    <a:pt x="125821" y="20361"/>
                  </a:lnTo>
                  <a:lnTo>
                    <a:pt x="145983" y="0"/>
                  </a:lnTo>
                  <a:lnTo>
                    <a:pt x="150168" y="2002"/>
                  </a:lnTo>
                  <a:lnTo>
                    <a:pt x="154162" y="3894"/>
                  </a:lnTo>
                  <a:lnTo>
                    <a:pt x="178604" y="46843"/>
                  </a:lnTo>
                  <a:lnTo>
                    <a:pt x="182598" y="58081"/>
                  </a:lnTo>
                  <a:lnTo>
                    <a:pt x="186592" y="69208"/>
                  </a:lnTo>
                  <a:lnTo>
                    <a:pt x="190587" y="82337"/>
                  </a:lnTo>
                  <a:lnTo>
                    <a:pt x="194771" y="97581"/>
                  </a:lnTo>
                  <a:lnTo>
                    <a:pt x="198765" y="110154"/>
                  </a:lnTo>
                  <a:lnTo>
                    <a:pt x="202855" y="123284"/>
                  </a:lnTo>
                  <a:lnTo>
                    <a:pt x="206944" y="138861"/>
                  </a:lnTo>
                  <a:lnTo>
                    <a:pt x="211034" y="153882"/>
                  </a:lnTo>
                  <a:lnTo>
                    <a:pt x="215028" y="165120"/>
                  </a:lnTo>
                  <a:lnTo>
                    <a:pt x="219023" y="177916"/>
                  </a:lnTo>
                  <a:lnTo>
                    <a:pt x="223207" y="190489"/>
                  </a:lnTo>
                  <a:lnTo>
                    <a:pt x="227201" y="201505"/>
                  </a:lnTo>
                  <a:lnTo>
                    <a:pt x="231196" y="213410"/>
                  </a:lnTo>
                  <a:lnTo>
                    <a:pt x="235380" y="226651"/>
                  </a:lnTo>
                  <a:lnTo>
                    <a:pt x="239375" y="240894"/>
                  </a:lnTo>
                  <a:lnTo>
                    <a:pt x="243369" y="250685"/>
                  </a:lnTo>
                  <a:lnTo>
                    <a:pt x="247458" y="260699"/>
                  </a:lnTo>
                  <a:lnTo>
                    <a:pt x="251548" y="272271"/>
                  </a:lnTo>
                  <a:lnTo>
                    <a:pt x="255637" y="283954"/>
                  </a:lnTo>
                  <a:lnTo>
                    <a:pt x="259632" y="294970"/>
                  </a:lnTo>
                  <a:lnTo>
                    <a:pt x="263816" y="307765"/>
                  </a:lnTo>
                  <a:lnTo>
                    <a:pt x="267811" y="320895"/>
                  </a:lnTo>
                  <a:lnTo>
                    <a:pt x="271805" y="333134"/>
                  </a:lnTo>
                  <a:lnTo>
                    <a:pt x="275799" y="346598"/>
                  </a:lnTo>
                  <a:lnTo>
                    <a:pt x="279984" y="360729"/>
                  </a:lnTo>
                  <a:lnTo>
                    <a:pt x="283978" y="373302"/>
                  </a:lnTo>
                  <a:lnTo>
                    <a:pt x="287972" y="385875"/>
                  </a:lnTo>
                  <a:lnTo>
                    <a:pt x="292062" y="398448"/>
                  </a:lnTo>
                  <a:lnTo>
                    <a:pt x="296151" y="410799"/>
                  </a:lnTo>
                  <a:lnTo>
                    <a:pt x="300241" y="423595"/>
                  </a:lnTo>
                  <a:lnTo>
                    <a:pt x="304235" y="436724"/>
                  </a:lnTo>
                  <a:lnTo>
                    <a:pt x="308420" y="449854"/>
                  </a:lnTo>
                  <a:lnTo>
                    <a:pt x="312414" y="462983"/>
                  </a:lnTo>
                  <a:lnTo>
                    <a:pt x="316408" y="474666"/>
                  </a:lnTo>
                  <a:lnTo>
                    <a:pt x="320403" y="486238"/>
                  </a:lnTo>
                  <a:lnTo>
                    <a:pt x="324587" y="499034"/>
                  </a:lnTo>
                  <a:lnTo>
                    <a:pt x="328582" y="506378"/>
                  </a:lnTo>
                  <a:lnTo>
                    <a:pt x="332576" y="513054"/>
                  </a:lnTo>
                  <a:lnTo>
                    <a:pt x="336760" y="520954"/>
                  </a:lnTo>
                  <a:lnTo>
                    <a:pt x="340755" y="528631"/>
                  </a:lnTo>
                  <a:lnTo>
                    <a:pt x="344844" y="534862"/>
                  </a:lnTo>
                  <a:lnTo>
                    <a:pt x="348839" y="541872"/>
                  </a:lnTo>
                  <a:lnTo>
                    <a:pt x="353023" y="548993"/>
                  </a:lnTo>
                  <a:lnTo>
                    <a:pt x="357017" y="554779"/>
                  </a:lnTo>
                  <a:lnTo>
                    <a:pt x="361012" y="560787"/>
                  </a:lnTo>
                  <a:lnTo>
                    <a:pt x="365196" y="565794"/>
                  </a:lnTo>
                  <a:lnTo>
                    <a:pt x="369191" y="571692"/>
                  </a:lnTo>
                  <a:lnTo>
                    <a:pt x="373185" y="576142"/>
                  </a:lnTo>
                  <a:lnTo>
                    <a:pt x="397627" y="609968"/>
                  </a:lnTo>
                  <a:lnTo>
                    <a:pt x="401621" y="613862"/>
                  </a:lnTo>
                  <a:lnTo>
                    <a:pt x="405615" y="618424"/>
                  </a:lnTo>
                  <a:lnTo>
                    <a:pt x="409800" y="623654"/>
                  </a:lnTo>
                  <a:lnTo>
                    <a:pt x="413794" y="628772"/>
                  </a:lnTo>
                  <a:lnTo>
                    <a:pt x="417789" y="633556"/>
                  </a:lnTo>
                  <a:lnTo>
                    <a:pt x="421783" y="638897"/>
                  </a:lnTo>
                  <a:lnTo>
                    <a:pt x="425967" y="644349"/>
                  </a:lnTo>
                  <a:lnTo>
                    <a:pt x="429962" y="648021"/>
                  </a:lnTo>
                  <a:lnTo>
                    <a:pt x="434051" y="652027"/>
                  </a:lnTo>
                  <a:lnTo>
                    <a:pt x="438236" y="656700"/>
                  </a:lnTo>
                  <a:lnTo>
                    <a:pt x="442230" y="661039"/>
                  </a:lnTo>
                  <a:lnTo>
                    <a:pt x="446224" y="663599"/>
                  </a:lnTo>
                  <a:lnTo>
                    <a:pt x="450219" y="666046"/>
                  </a:lnTo>
                  <a:lnTo>
                    <a:pt x="454403" y="668717"/>
                  </a:lnTo>
                  <a:lnTo>
                    <a:pt x="458398" y="668939"/>
                  </a:lnTo>
                  <a:lnTo>
                    <a:pt x="462392" y="668939"/>
                  </a:lnTo>
                  <a:lnTo>
                    <a:pt x="466577" y="669273"/>
                  </a:lnTo>
                  <a:lnTo>
                    <a:pt x="470571" y="669607"/>
                  </a:lnTo>
                  <a:lnTo>
                    <a:pt x="474565" y="668717"/>
                  </a:lnTo>
                  <a:lnTo>
                    <a:pt x="478655" y="667938"/>
                  </a:lnTo>
                  <a:lnTo>
                    <a:pt x="482839" y="667604"/>
                  </a:lnTo>
                  <a:lnTo>
                    <a:pt x="486834" y="666825"/>
                  </a:lnTo>
                  <a:lnTo>
                    <a:pt x="490828" y="666492"/>
                  </a:lnTo>
                  <a:lnTo>
                    <a:pt x="495012" y="666603"/>
                  </a:lnTo>
                  <a:lnTo>
                    <a:pt x="499007" y="666046"/>
                  </a:lnTo>
                  <a:lnTo>
                    <a:pt x="503001" y="665490"/>
                  </a:lnTo>
                  <a:lnTo>
                    <a:pt x="506995" y="665379"/>
                  </a:lnTo>
                  <a:lnTo>
                    <a:pt x="511180" y="665490"/>
                  </a:lnTo>
                  <a:lnTo>
                    <a:pt x="515174" y="665713"/>
                  </a:lnTo>
                  <a:lnTo>
                    <a:pt x="519264" y="666046"/>
                  </a:lnTo>
                  <a:lnTo>
                    <a:pt x="523353" y="666825"/>
                  </a:lnTo>
                  <a:lnTo>
                    <a:pt x="527443" y="668161"/>
                  </a:lnTo>
                  <a:lnTo>
                    <a:pt x="531437" y="667715"/>
                  </a:lnTo>
                  <a:lnTo>
                    <a:pt x="535431" y="667715"/>
                  </a:lnTo>
                  <a:lnTo>
                    <a:pt x="539616" y="668161"/>
                  </a:lnTo>
                  <a:lnTo>
                    <a:pt x="543610" y="667715"/>
                  </a:lnTo>
                  <a:lnTo>
                    <a:pt x="547605" y="667604"/>
                  </a:lnTo>
                  <a:lnTo>
                    <a:pt x="551789" y="667715"/>
                  </a:lnTo>
                  <a:lnTo>
                    <a:pt x="555783" y="667715"/>
                  </a:lnTo>
                  <a:lnTo>
                    <a:pt x="559778" y="667604"/>
                  </a:lnTo>
                  <a:lnTo>
                    <a:pt x="563867" y="667382"/>
                  </a:lnTo>
                  <a:lnTo>
                    <a:pt x="567957" y="667048"/>
                  </a:lnTo>
                  <a:lnTo>
                    <a:pt x="572046" y="666825"/>
                  </a:lnTo>
                  <a:lnTo>
                    <a:pt x="576040" y="666492"/>
                  </a:lnTo>
                  <a:lnTo>
                    <a:pt x="580035" y="666492"/>
                  </a:lnTo>
                  <a:lnTo>
                    <a:pt x="584219" y="666825"/>
                  </a:lnTo>
                  <a:lnTo>
                    <a:pt x="588214" y="666825"/>
                  </a:lnTo>
                  <a:lnTo>
                    <a:pt x="592208" y="666825"/>
                  </a:lnTo>
                  <a:lnTo>
                    <a:pt x="596393" y="666603"/>
                  </a:lnTo>
                  <a:lnTo>
                    <a:pt x="600387" y="666603"/>
                  </a:lnTo>
                  <a:lnTo>
                    <a:pt x="604381" y="666269"/>
                  </a:lnTo>
                  <a:lnTo>
                    <a:pt x="608471" y="666492"/>
                  </a:lnTo>
                  <a:lnTo>
                    <a:pt x="612560" y="666825"/>
                  </a:lnTo>
                  <a:lnTo>
                    <a:pt x="616650" y="667048"/>
                  </a:lnTo>
                  <a:lnTo>
                    <a:pt x="640996" y="673724"/>
                  </a:lnTo>
                  <a:lnTo>
                    <a:pt x="644990" y="675615"/>
                  </a:lnTo>
                  <a:lnTo>
                    <a:pt x="648985" y="677507"/>
                  </a:lnTo>
                  <a:lnTo>
                    <a:pt x="653169" y="679176"/>
                  </a:lnTo>
                  <a:lnTo>
                    <a:pt x="657164" y="680956"/>
                  </a:lnTo>
                  <a:lnTo>
                    <a:pt x="661253" y="683182"/>
                  </a:lnTo>
                  <a:lnTo>
                    <a:pt x="665247" y="685630"/>
                  </a:lnTo>
                  <a:lnTo>
                    <a:pt x="669432" y="688411"/>
                  </a:lnTo>
                  <a:lnTo>
                    <a:pt x="673426" y="690637"/>
                  </a:lnTo>
                  <a:lnTo>
                    <a:pt x="677421" y="692528"/>
                  </a:lnTo>
                  <a:lnTo>
                    <a:pt x="681605" y="694753"/>
                  </a:lnTo>
                  <a:lnTo>
                    <a:pt x="685600" y="697424"/>
                  </a:lnTo>
                  <a:lnTo>
                    <a:pt x="689594" y="699538"/>
                  </a:lnTo>
                  <a:lnTo>
                    <a:pt x="693588" y="701875"/>
                  </a:lnTo>
                  <a:lnTo>
                    <a:pt x="697773" y="704545"/>
                  </a:lnTo>
                  <a:lnTo>
                    <a:pt x="701767" y="707327"/>
                  </a:lnTo>
                  <a:lnTo>
                    <a:pt x="705857" y="709218"/>
                  </a:lnTo>
                  <a:lnTo>
                    <a:pt x="710041" y="711332"/>
                  </a:lnTo>
                  <a:lnTo>
                    <a:pt x="714035" y="713780"/>
                  </a:lnTo>
                  <a:lnTo>
                    <a:pt x="718030" y="716339"/>
                  </a:lnTo>
                  <a:lnTo>
                    <a:pt x="722024" y="718453"/>
                  </a:lnTo>
                  <a:lnTo>
                    <a:pt x="726209" y="720901"/>
                  </a:lnTo>
                  <a:lnTo>
                    <a:pt x="730203" y="723460"/>
                  </a:lnTo>
                  <a:lnTo>
                    <a:pt x="734197" y="725575"/>
                  </a:lnTo>
                  <a:lnTo>
                    <a:pt x="738192" y="728022"/>
                  </a:lnTo>
                  <a:lnTo>
                    <a:pt x="742376" y="730470"/>
                  </a:lnTo>
                  <a:lnTo>
                    <a:pt x="746371" y="731806"/>
                  </a:lnTo>
                  <a:lnTo>
                    <a:pt x="750460" y="732473"/>
                  </a:lnTo>
                  <a:lnTo>
                    <a:pt x="754645" y="733697"/>
                  </a:lnTo>
                  <a:lnTo>
                    <a:pt x="758639" y="734810"/>
                  </a:lnTo>
                  <a:lnTo>
                    <a:pt x="762633" y="735366"/>
                  </a:lnTo>
                  <a:lnTo>
                    <a:pt x="766628" y="736256"/>
                  </a:lnTo>
                  <a:lnTo>
                    <a:pt x="770812" y="736813"/>
                  </a:lnTo>
                  <a:lnTo>
                    <a:pt x="774807" y="736813"/>
                  </a:lnTo>
                  <a:lnTo>
                    <a:pt x="778801" y="736813"/>
                  </a:lnTo>
                  <a:lnTo>
                    <a:pt x="782985" y="736813"/>
                  </a:lnTo>
                  <a:lnTo>
                    <a:pt x="786980" y="737035"/>
                  </a:lnTo>
                  <a:lnTo>
                    <a:pt x="790974" y="736813"/>
                  </a:lnTo>
                  <a:lnTo>
                    <a:pt x="795064" y="736701"/>
                  </a:lnTo>
                  <a:lnTo>
                    <a:pt x="799248" y="736701"/>
                  </a:lnTo>
                  <a:lnTo>
                    <a:pt x="803242" y="736701"/>
                  </a:lnTo>
                  <a:lnTo>
                    <a:pt x="807237" y="736813"/>
                  </a:lnTo>
                  <a:lnTo>
                    <a:pt x="811421" y="737258"/>
                  </a:lnTo>
                  <a:lnTo>
                    <a:pt x="815416" y="737814"/>
                  </a:lnTo>
                  <a:lnTo>
                    <a:pt x="819410" y="738370"/>
                  </a:lnTo>
                  <a:lnTo>
                    <a:pt x="823404" y="739260"/>
                  </a:lnTo>
                  <a:lnTo>
                    <a:pt x="827589" y="740262"/>
                  </a:lnTo>
                  <a:lnTo>
                    <a:pt x="831583" y="740596"/>
                  </a:lnTo>
                  <a:lnTo>
                    <a:pt x="835673" y="741152"/>
                  </a:lnTo>
                  <a:lnTo>
                    <a:pt x="839762" y="741375"/>
                  </a:lnTo>
                  <a:lnTo>
                    <a:pt x="843852" y="741486"/>
                  </a:lnTo>
                  <a:lnTo>
                    <a:pt x="847846" y="741708"/>
                  </a:lnTo>
                  <a:lnTo>
                    <a:pt x="851840" y="742042"/>
                  </a:lnTo>
                  <a:lnTo>
                    <a:pt x="856025" y="742710"/>
                  </a:lnTo>
                  <a:lnTo>
                    <a:pt x="860019" y="743377"/>
                  </a:lnTo>
                  <a:lnTo>
                    <a:pt x="864013" y="743600"/>
                  </a:lnTo>
                  <a:lnTo>
                    <a:pt x="884366" y="745825"/>
                  </a:lnTo>
                  <a:lnTo>
                    <a:pt x="888455" y="746604"/>
                  </a:lnTo>
                  <a:lnTo>
                    <a:pt x="892449" y="747494"/>
                  </a:lnTo>
                  <a:lnTo>
                    <a:pt x="896444" y="748496"/>
                  </a:lnTo>
                  <a:lnTo>
                    <a:pt x="900628" y="748829"/>
                  </a:lnTo>
                  <a:lnTo>
                    <a:pt x="924880" y="745825"/>
                  </a:lnTo>
                  <a:lnTo>
                    <a:pt x="928969" y="745825"/>
                  </a:lnTo>
                  <a:lnTo>
                    <a:pt x="933058" y="745269"/>
                  </a:lnTo>
                  <a:lnTo>
                    <a:pt x="957405" y="740373"/>
                  </a:lnTo>
                  <a:lnTo>
                    <a:pt x="961399" y="739705"/>
                  </a:lnTo>
                  <a:lnTo>
                    <a:pt x="985841" y="736813"/>
                  </a:lnTo>
                  <a:lnTo>
                    <a:pt x="989835" y="737035"/>
                  </a:lnTo>
                  <a:lnTo>
                    <a:pt x="993830" y="736813"/>
                  </a:lnTo>
                  <a:lnTo>
                    <a:pt x="998014" y="736479"/>
                  </a:lnTo>
                  <a:lnTo>
                    <a:pt x="1002008" y="736256"/>
                  </a:lnTo>
                  <a:lnTo>
                    <a:pt x="1006003" y="735700"/>
                  </a:lnTo>
                  <a:lnTo>
                    <a:pt x="1009997" y="735144"/>
                  </a:lnTo>
                  <a:lnTo>
                    <a:pt x="1014182" y="734810"/>
                  </a:lnTo>
                  <a:lnTo>
                    <a:pt x="1018176" y="734031"/>
                  </a:lnTo>
                  <a:lnTo>
                    <a:pt x="1038433" y="731249"/>
                  </a:lnTo>
                  <a:lnTo>
                    <a:pt x="1042618" y="731249"/>
                  </a:lnTo>
                  <a:lnTo>
                    <a:pt x="1046612" y="731249"/>
                  </a:lnTo>
                  <a:lnTo>
                    <a:pt x="1050606" y="731360"/>
                  </a:lnTo>
                  <a:lnTo>
                    <a:pt x="1054601" y="731806"/>
                  </a:lnTo>
                  <a:lnTo>
                    <a:pt x="1058785" y="732139"/>
                  </a:lnTo>
                  <a:lnTo>
                    <a:pt x="1062779" y="732696"/>
                  </a:lnTo>
                  <a:lnTo>
                    <a:pt x="1066869" y="733475"/>
                  </a:lnTo>
                  <a:lnTo>
                    <a:pt x="1071053" y="734365"/>
                  </a:lnTo>
                  <a:lnTo>
                    <a:pt x="1075048" y="735366"/>
                  </a:lnTo>
                  <a:lnTo>
                    <a:pt x="1079042" y="735700"/>
                  </a:lnTo>
                  <a:lnTo>
                    <a:pt x="1083036" y="736256"/>
                  </a:lnTo>
                  <a:lnTo>
                    <a:pt x="1087221" y="737035"/>
                  </a:lnTo>
                  <a:lnTo>
                    <a:pt x="1091215" y="737258"/>
                  </a:lnTo>
                  <a:lnTo>
                    <a:pt x="1095210" y="736701"/>
                  </a:lnTo>
                  <a:lnTo>
                    <a:pt x="1099394" y="736479"/>
                  </a:lnTo>
                  <a:lnTo>
                    <a:pt x="1103389" y="736256"/>
                  </a:lnTo>
                  <a:lnTo>
                    <a:pt x="1107478" y="736256"/>
                  </a:lnTo>
                  <a:lnTo>
                    <a:pt x="1111472" y="736479"/>
                  </a:lnTo>
                  <a:lnTo>
                    <a:pt x="1143998" y="743822"/>
                  </a:lnTo>
                  <a:lnTo>
                    <a:pt x="1147992" y="745046"/>
                  </a:lnTo>
                  <a:lnTo>
                    <a:pt x="1152081" y="745491"/>
                  </a:lnTo>
                  <a:lnTo>
                    <a:pt x="1156076" y="745825"/>
                  </a:lnTo>
                  <a:lnTo>
                    <a:pt x="1160260" y="746604"/>
                  </a:lnTo>
                  <a:lnTo>
                    <a:pt x="1164255" y="747160"/>
                  </a:lnTo>
                  <a:lnTo>
                    <a:pt x="1168249" y="748051"/>
                  </a:lnTo>
                  <a:lnTo>
                    <a:pt x="1172434" y="749052"/>
                  </a:lnTo>
                  <a:lnTo>
                    <a:pt x="1176428" y="750165"/>
                  </a:lnTo>
                  <a:lnTo>
                    <a:pt x="1180422" y="750721"/>
                  </a:lnTo>
                  <a:lnTo>
                    <a:pt x="1184417" y="751277"/>
                  </a:lnTo>
                  <a:lnTo>
                    <a:pt x="1188601" y="751834"/>
                  </a:lnTo>
                  <a:lnTo>
                    <a:pt x="1192596" y="752613"/>
                  </a:lnTo>
                  <a:lnTo>
                    <a:pt x="1196685" y="753503"/>
                  </a:lnTo>
                  <a:lnTo>
                    <a:pt x="1200774" y="754504"/>
                  </a:lnTo>
                  <a:lnTo>
                    <a:pt x="1204864" y="755394"/>
                  </a:lnTo>
                  <a:lnTo>
                    <a:pt x="1208858" y="756173"/>
                  </a:lnTo>
                  <a:lnTo>
                    <a:pt x="1212853" y="756507"/>
                  </a:lnTo>
                </a:path>
              </a:pathLst>
            </a:custGeom>
            <a:ln w="6915">
              <a:solidFill>
                <a:srgbClr val="1A85FF"/>
              </a:solidFill>
            </a:ln>
          </p:spPr>
          <p:txBody>
            <a:bodyPr wrap="square" lIns="0" tIns="0" rIns="0" bIns="0" rtlCol="0"/>
            <a:lstStyle/>
            <a:p>
              <a:endParaRPr/>
            </a:p>
          </p:txBody>
        </p:sp>
        <p:sp>
          <p:nvSpPr>
            <p:cNvPr id="332" name="object 332"/>
            <p:cNvSpPr/>
            <p:nvPr/>
          </p:nvSpPr>
          <p:spPr>
            <a:xfrm>
              <a:off x="3168155" y="2487754"/>
              <a:ext cx="1212850" cy="643255"/>
            </a:xfrm>
            <a:custGeom>
              <a:avLst/>
              <a:gdLst/>
              <a:ahLst/>
              <a:cxnLst/>
              <a:rect l="l" t="t" r="r" b="b"/>
              <a:pathLst>
                <a:path w="1212850" h="643255">
                  <a:moveTo>
                    <a:pt x="0" y="417030"/>
                  </a:moveTo>
                  <a:lnTo>
                    <a:pt x="3994" y="403567"/>
                  </a:lnTo>
                  <a:lnTo>
                    <a:pt x="8178" y="390214"/>
                  </a:lnTo>
                  <a:lnTo>
                    <a:pt x="12173" y="377307"/>
                  </a:lnTo>
                  <a:lnTo>
                    <a:pt x="16167" y="364734"/>
                  </a:lnTo>
                  <a:lnTo>
                    <a:pt x="20352" y="352940"/>
                  </a:lnTo>
                  <a:lnTo>
                    <a:pt x="24346" y="340144"/>
                  </a:lnTo>
                  <a:lnTo>
                    <a:pt x="28435" y="327905"/>
                  </a:lnTo>
                  <a:lnTo>
                    <a:pt x="32430" y="316110"/>
                  </a:lnTo>
                  <a:lnTo>
                    <a:pt x="36614" y="303760"/>
                  </a:lnTo>
                  <a:lnTo>
                    <a:pt x="40609" y="289295"/>
                  </a:lnTo>
                  <a:lnTo>
                    <a:pt x="44603" y="275386"/>
                  </a:lnTo>
                  <a:lnTo>
                    <a:pt x="48788" y="262368"/>
                  </a:lnTo>
                  <a:lnTo>
                    <a:pt x="52782" y="248015"/>
                  </a:lnTo>
                  <a:lnTo>
                    <a:pt x="56776" y="233661"/>
                  </a:lnTo>
                  <a:lnTo>
                    <a:pt x="60771" y="220198"/>
                  </a:lnTo>
                  <a:lnTo>
                    <a:pt x="64955" y="206512"/>
                  </a:lnTo>
                  <a:lnTo>
                    <a:pt x="68949" y="192047"/>
                  </a:lnTo>
                  <a:lnTo>
                    <a:pt x="73039" y="178472"/>
                  </a:lnTo>
                  <a:lnTo>
                    <a:pt x="77128" y="165788"/>
                  </a:lnTo>
                  <a:lnTo>
                    <a:pt x="81218" y="153215"/>
                  </a:lnTo>
                  <a:lnTo>
                    <a:pt x="85212" y="139084"/>
                  </a:lnTo>
                  <a:lnTo>
                    <a:pt x="97385" y="99139"/>
                  </a:lnTo>
                  <a:lnTo>
                    <a:pt x="105564" y="76997"/>
                  </a:lnTo>
                  <a:lnTo>
                    <a:pt x="109559" y="66649"/>
                  </a:lnTo>
                  <a:lnTo>
                    <a:pt x="113553" y="56857"/>
                  </a:lnTo>
                  <a:lnTo>
                    <a:pt x="117642" y="48067"/>
                  </a:lnTo>
                  <a:lnTo>
                    <a:pt x="121827" y="40167"/>
                  </a:lnTo>
                  <a:lnTo>
                    <a:pt x="125821" y="32267"/>
                  </a:lnTo>
                  <a:lnTo>
                    <a:pt x="154162" y="3226"/>
                  </a:lnTo>
                  <a:lnTo>
                    <a:pt x="158156" y="1335"/>
                  </a:lnTo>
                  <a:lnTo>
                    <a:pt x="162246" y="556"/>
                  </a:lnTo>
                  <a:lnTo>
                    <a:pt x="166430" y="556"/>
                  </a:lnTo>
                  <a:lnTo>
                    <a:pt x="170425" y="0"/>
                  </a:lnTo>
                  <a:lnTo>
                    <a:pt x="202855" y="27260"/>
                  </a:lnTo>
                  <a:lnTo>
                    <a:pt x="223207" y="71878"/>
                  </a:lnTo>
                  <a:lnTo>
                    <a:pt x="239375" y="118277"/>
                  </a:lnTo>
                  <a:lnTo>
                    <a:pt x="251548" y="159891"/>
                  </a:lnTo>
                  <a:lnTo>
                    <a:pt x="255637" y="172687"/>
                  </a:lnTo>
                  <a:lnTo>
                    <a:pt x="259632" y="183368"/>
                  </a:lnTo>
                  <a:lnTo>
                    <a:pt x="263816" y="194495"/>
                  </a:lnTo>
                  <a:lnTo>
                    <a:pt x="267811" y="205399"/>
                  </a:lnTo>
                  <a:lnTo>
                    <a:pt x="271805" y="215525"/>
                  </a:lnTo>
                  <a:lnTo>
                    <a:pt x="275799" y="225427"/>
                  </a:lnTo>
                  <a:lnTo>
                    <a:pt x="279984" y="234996"/>
                  </a:lnTo>
                  <a:lnTo>
                    <a:pt x="283978" y="244565"/>
                  </a:lnTo>
                  <a:lnTo>
                    <a:pt x="287972" y="254134"/>
                  </a:lnTo>
                  <a:lnTo>
                    <a:pt x="292062" y="264705"/>
                  </a:lnTo>
                  <a:lnTo>
                    <a:pt x="296151" y="275720"/>
                  </a:lnTo>
                  <a:lnTo>
                    <a:pt x="300241" y="285512"/>
                  </a:lnTo>
                  <a:lnTo>
                    <a:pt x="316408" y="325457"/>
                  </a:lnTo>
                  <a:lnTo>
                    <a:pt x="320403" y="336584"/>
                  </a:lnTo>
                  <a:lnTo>
                    <a:pt x="324587" y="347599"/>
                  </a:lnTo>
                  <a:lnTo>
                    <a:pt x="328582" y="358281"/>
                  </a:lnTo>
                  <a:lnTo>
                    <a:pt x="332576" y="369185"/>
                  </a:lnTo>
                  <a:lnTo>
                    <a:pt x="336760" y="379199"/>
                  </a:lnTo>
                  <a:lnTo>
                    <a:pt x="340755" y="389324"/>
                  </a:lnTo>
                  <a:lnTo>
                    <a:pt x="344844" y="399450"/>
                  </a:lnTo>
                  <a:lnTo>
                    <a:pt x="348839" y="410131"/>
                  </a:lnTo>
                  <a:lnTo>
                    <a:pt x="353023" y="421369"/>
                  </a:lnTo>
                  <a:lnTo>
                    <a:pt x="357017" y="432496"/>
                  </a:lnTo>
                  <a:lnTo>
                    <a:pt x="361012" y="443178"/>
                  </a:lnTo>
                  <a:lnTo>
                    <a:pt x="365196" y="454638"/>
                  </a:lnTo>
                  <a:lnTo>
                    <a:pt x="369191" y="466433"/>
                  </a:lnTo>
                  <a:lnTo>
                    <a:pt x="373185" y="474666"/>
                  </a:lnTo>
                  <a:lnTo>
                    <a:pt x="377179" y="483345"/>
                  </a:lnTo>
                  <a:lnTo>
                    <a:pt x="381364" y="492358"/>
                  </a:lnTo>
                  <a:lnTo>
                    <a:pt x="385358" y="500258"/>
                  </a:lnTo>
                  <a:lnTo>
                    <a:pt x="389448" y="506934"/>
                  </a:lnTo>
                  <a:lnTo>
                    <a:pt x="393537" y="514278"/>
                  </a:lnTo>
                  <a:lnTo>
                    <a:pt x="397627" y="521287"/>
                  </a:lnTo>
                  <a:lnTo>
                    <a:pt x="401621" y="526851"/>
                  </a:lnTo>
                  <a:lnTo>
                    <a:pt x="405615" y="532748"/>
                  </a:lnTo>
                  <a:lnTo>
                    <a:pt x="409800" y="538756"/>
                  </a:lnTo>
                  <a:lnTo>
                    <a:pt x="413794" y="542985"/>
                  </a:lnTo>
                  <a:lnTo>
                    <a:pt x="417789" y="545878"/>
                  </a:lnTo>
                  <a:lnTo>
                    <a:pt x="421783" y="546545"/>
                  </a:lnTo>
                  <a:lnTo>
                    <a:pt x="425967" y="547658"/>
                  </a:lnTo>
                  <a:lnTo>
                    <a:pt x="429962" y="548882"/>
                  </a:lnTo>
                  <a:lnTo>
                    <a:pt x="434051" y="549994"/>
                  </a:lnTo>
                  <a:lnTo>
                    <a:pt x="438236" y="551330"/>
                  </a:lnTo>
                  <a:lnTo>
                    <a:pt x="442230" y="552776"/>
                  </a:lnTo>
                  <a:lnTo>
                    <a:pt x="446224" y="553555"/>
                  </a:lnTo>
                  <a:lnTo>
                    <a:pt x="450219" y="554668"/>
                  </a:lnTo>
                  <a:lnTo>
                    <a:pt x="454403" y="555224"/>
                  </a:lnTo>
                  <a:lnTo>
                    <a:pt x="458398" y="554890"/>
                  </a:lnTo>
                  <a:lnTo>
                    <a:pt x="462392" y="554334"/>
                  </a:lnTo>
                  <a:lnTo>
                    <a:pt x="466577" y="553889"/>
                  </a:lnTo>
                  <a:lnTo>
                    <a:pt x="470571" y="553555"/>
                  </a:lnTo>
                  <a:lnTo>
                    <a:pt x="474565" y="553110"/>
                  </a:lnTo>
                  <a:lnTo>
                    <a:pt x="478655" y="553110"/>
                  </a:lnTo>
                  <a:lnTo>
                    <a:pt x="482839" y="553333"/>
                  </a:lnTo>
                  <a:lnTo>
                    <a:pt x="486834" y="552554"/>
                  </a:lnTo>
                  <a:lnTo>
                    <a:pt x="490828" y="551107"/>
                  </a:lnTo>
                  <a:lnTo>
                    <a:pt x="495012" y="549549"/>
                  </a:lnTo>
                  <a:lnTo>
                    <a:pt x="499007" y="548325"/>
                  </a:lnTo>
                  <a:lnTo>
                    <a:pt x="503001" y="546434"/>
                  </a:lnTo>
                  <a:lnTo>
                    <a:pt x="506995" y="544654"/>
                  </a:lnTo>
                  <a:lnTo>
                    <a:pt x="511180" y="542985"/>
                  </a:lnTo>
                  <a:lnTo>
                    <a:pt x="515174" y="541538"/>
                  </a:lnTo>
                  <a:lnTo>
                    <a:pt x="519264" y="539980"/>
                  </a:lnTo>
                  <a:lnTo>
                    <a:pt x="523353" y="538756"/>
                  </a:lnTo>
                  <a:lnTo>
                    <a:pt x="527443" y="537421"/>
                  </a:lnTo>
                  <a:lnTo>
                    <a:pt x="531437" y="536642"/>
                  </a:lnTo>
                  <a:lnTo>
                    <a:pt x="535431" y="535864"/>
                  </a:lnTo>
                  <a:lnTo>
                    <a:pt x="539616" y="535307"/>
                  </a:lnTo>
                  <a:lnTo>
                    <a:pt x="543610" y="535085"/>
                  </a:lnTo>
                  <a:lnTo>
                    <a:pt x="547605" y="535085"/>
                  </a:lnTo>
                  <a:lnTo>
                    <a:pt x="567957" y="538089"/>
                  </a:lnTo>
                  <a:lnTo>
                    <a:pt x="572046" y="538868"/>
                  </a:lnTo>
                  <a:lnTo>
                    <a:pt x="576040" y="538311"/>
                  </a:lnTo>
                  <a:lnTo>
                    <a:pt x="580035" y="538089"/>
                  </a:lnTo>
                  <a:lnTo>
                    <a:pt x="584219" y="537978"/>
                  </a:lnTo>
                  <a:lnTo>
                    <a:pt x="588214" y="537533"/>
                  </a:lnTo>
                  <a:lnTo>
                    <a:pt x="592208" y="537421"/>
                  </a:lnTo>
                  <a:lnTo>
                    <a:pt x="596393" y="537533"/>
                  </a:lnTo>
                  <a:lnTo>
                    <a:pt x="600387" y="537755"/>
                  </a:lnTo>
                  <a:lnTo>
                    <a:pt x="604381" y="538311"/>
                  </a:lnTo>
                  <a:lnTo>
                    <a:pt x="608471" y="538756"/>
                  </a:lnTo>
                  <a:lnTo>
                    <a:pt x="612560" y="539090"/>
                  </a:lnTo>
                  <a:lnTo>
                    <a:pt x="616650" y="539424"/>
                  </a:lnTo>
                  <a:lnTo>
                    <a:pt x="620644" y="539647"/>
                  </a:lnTo>
                  <a:lnTo>
                    <a:pt x="624829" y="540203"/>
                  </a:lnTo>
                  <a:lnTo>
                    <a:pt x="628823" y="540759"/>
                  </a:lnTo>
                  <a:lnTo>
                    <a:pt x="632817" y="541538"/>
                  </a:lnTo>
                  <a:lnTo>
                    <a:pt x="636812" y="542651"/>
                  </a:lnTo>
                  <a:lnTo>
                    <a:pt x="640996" y="543764"/>
                  </a:lnTo>
                  <a:lnTo>
                    <a:pt x="644990" y="544542"/>
                  </a:lnTo>
                  <a:lnTo>
                    <a:pt x="648985" y="545099"/>
                  </a:lnTo>
                  <a:lnTo>
                    <a:pt x="653169" y="545878"/>
                  </a:lnTo>
                  <a:lnTo>
                    <a:pt x="689594" y="560676"/>
                  </a:lnTo>
                  <a:lnTo>
                    <a:pt x="693588" y="563235"/>
                  </a:lnTo>
                  <a:lnTo>
                    <a:pt x="697773" y="565906"/>
                  </a:lnTo>
                  <a:lnTo>
                    <a:pt x="701767" y="568910"/>
                  </a:lnTo>
                  <a:lnTo>
                    <a:pt x="705857" y="571580"/>
                  </a:lnTo>
                  <a:lnTo>
                    <a:pt x="710041" y="574362"/>
                  </a:lnTo>
                  <a:lnTo>
                    <a:pt x="714035" y="577366"/>
                  </a:lnTo>
                  <a:lnTo>
                    <a:pt x="718030" y="580037"/>
                  </a:lnTo>
                  <a:lnTo>
                    <a:pt x="722024" y="583041"/>
                  </a:lnTo>
                  <a:lnTo>
                    <a:pt x="726209" y="585823"/>
                  </a:lnTo>
                  <a:lnTo>
                    <a:pt x="730203" y="588604"/>
                  </a:lnTo>
                  <a:lnTo>
                    <a:pt x="734197" y="591609"/>
                  </a:lnTo>
                  <a:lnTo>
                    <a:pt x="738192" y="594835"/>
                  </a:lnTo>
                  <a:lnTo>
                    <a:pt x="742376" y="598173"/>
                  </a:lnTo>
                  <a:lnTo>
                    <a:pt x="746371" y="600844"/>
                  </a:lnTo>
                  <a:lnTo>
                    <a:pt x="750460" y="602513"/>
                  </a:lnTo>
                  <a:lnTo>
                    <a:pt x="754645" y="604182"/>
                  </a:lnTo>
                  <a:lnTo>
                    <a:pt x="758639" y="606296"/>
                  </a:lnTo>
                  <a:lnTo>
                    <a:pt x="762633" y="608299"/>
                  </a:lnTo>
                  <a:lnTo>
                    <a:pt x="766628" y="610079"/>
                  </a:lnTo>
                  <a:lnTo>
                    <a:pt x="770812" y="611859"/>
                  </a:lnTo>
                  <a:lnTo>
                    <a:pt x="774807" y="613973"/>
                  </a:lnTo>
                  <a:lnTo>
                    <a:pt x="778801" y="616087"/>
                  </a:lnTo>
                  <a:lnTo>
                    <a:pt x="782985" y="618313"/>
                  </a:lnTo>
                  <a:lnTo>
                    <a:pt x="786980" y="620316"/>
                  </a:lnTo>
                  <a:lnTo>
                    <a:pt x="790974" y="621428"/>
                  </a:lnTo>
                  <a:lnTo>
                    <a:pt x="795064" y="622652"/>
                  </a:lnTo>
                  <a:lnTo>
                    <a:pt x="799248" y="623876"/>
                  </a:lnTo>
                  <a:lnTo>
                    <a:pt x="803242" y="624989"/>
                  </a:lnTo>
                  <a:lnTo>
                    <a:pt x="807237" y="625990"/>
                  </a:lnTo>
                  <a:lnTo>
                    <a:pt x="811421" y="626880"/>
                  </a:lnTo>
                  <a:lnTo>
                    <a:pt x="815416" y="627993"/>
                  </a:lnTo>
                  <a:lnTo>
                    <a:pt x="819410" y="628661"/>
                  </a:lnTo>
                  <a:lnTo>
                    <a:pt x="823404" y="628772"/>
                  </a:lnTo>
                  <a:lnTo>
                    <a:pt x="827589" y="628994"/>
                  </a:lnTo>
                  <a:lnTo>
                    <a:pt x="831583" y="629328"/>
                  </a:lnTo>
                  <a:lnTo>
                    <a:pt x="835673" y="629773"/>
                  </a:lnTo>
                  <a:lnTo>
                    <a:pt x="839762" y="630107"/>
                  </a:lnTo>
                  <a:lnTo>
                    <a:pt x="843852" y="630663"/>
                  </a:lnTo>
                  <a:lnTo>
                    <a:pt x="847846" y="631220"/>
                  </a:lnTo>
                  <a:lnTo>
                    <a:pt x="851840" y="631776"/>
                  </a:lnTo>
                  <a:lnTo>
                    <a:pt x="856025" y="632332"/>
                  </a:lnTo>
                  <a:lnTo>
                    <a:pt x="860019" y="631665"/>
                  </a:lnTo>
                  <a:lnTo>
                    <a:pt x="864013" y="630997"/>
                  </a:lnTo>
                  <a:lnTo>
                    <a:pt x="868008" y="630441"/>
                  </a:lnTo>
                  <a:lnTo>
                    <a:pt x="872192" y="629885"/>
                  </a:lnTo>
                  <a:lnTo>
                    <a:pt x="876187" y="629551"/>
                  </a:lnTo>
                  <a:lnTo>
                    <a:pt x="880276" y="629328"/>
                  </a:lnTo>
                  <a:lnTo>
                    <a:pt x="884366" y="629217"/>
                  </a:lnTo>
                  <a:lnTo>
                    <a:pt x="888455" y="628994"/>
                  </a:lnTo>
                  <a:lnTo>
                    <a:pt x="892449" y="628438"/>
                  </a:lnTo>
                  <a:lnTo>
                    <a:pt x="896444" y="628216"/>
                  </a:lnTo>
                  <a:lnTo>
                    <a:pt x="900628" y="627882"/>
                  </a:lnTo>
                  <a:lnTo>
                    <a:pt x="904623" y="627659"/>
                  </a:lnTo>
                  <a:lnTo>
                    <a:pt x="908617" y="626769"/>
                  </a:lnTo>
                  <a:lnTo>
                    <a:pt x="912801" y="625768"/>
                  </a:lnTo>
                  <a:lnTo>
                    <a:pt x="916796" y="624877"/>
                  </a:lnTo>
                  <a:lnTo>
                    <a:pt x="937053" y="621873"/>
                  </a:lnTo>
                  <a:lnTo>
                    <a:pt x="941237" y="621428"/>
                  </a:lnTo>
                  <a:lnTo>
                    <a:pt x="945232" y="621094"/>
                  </a:lnTo>
                  <a:lnTo>
                    <a:pt x="949226" y="620872"/>
                  </a:lnTo>
                  <a:lnTo>
                    <a:pt x="953220" y="620872"/>
                  </a:lnTo>
                  <a:lnTo>
                    <a:pt x="957405" y="620872"/>
                  </a:lnTo>
                  <a:lnTo>
                    <a:pt x="961399" y="620761"/>
                  </a:lnTo>
                  <a:lnTo>
                    <a:pt x="965394" y="620316"/>
                  </a:lnTo>
                  <a:lnTo>
                    <a:pt x="969578" y="620204"/>
                  </a:lnTo>
                  <a:lnTo>
                    <a:pt x="973573" y="619982"/>
                  </a:lnTo>
                  <a:lnTo>
                    <a:pt x="977662" y="619648"/>
                  </a:lnTo>
                  <a:lnTo>
                    <a:pt x="981656" y="619203"/>
                  </a:lnTo>
                  <a:lnTo>
                    <a:pt x="985841" y="618869"/>
                  </a:lnTo>
                  <a:lnTo>
                    <a:pt x="989835" y="618424"/>
                  </a:lnTo>
                  <a:lnTo>
                    <a:pt x="993830" y="618313"/>
                  </a:lnTo>
                  <a:lnTo>
                    <a:pt x="998014" y="618313"/>
                  </a:lnTo>
                  <a:lnTo>
                    <a:pt x="1002008" y="618313"/>
                  </a:lnTo>
                  <a:lnTo>
                    <a:pt x="1006003" y="618313"/>
                  </a:lnTo>
                  <a:lnTo>
                    <a:pt x="1009997" y="618424"/>
                  </a:lnTo>
                  <a:lnTo>
                    <a:pt x="1014182" y="618647"/>
                  </a:lnTo>
                  <a:lnTo>
                    <a:pt x="1018176" y="618980"/>
                  </a:lnTo>
                  <a:lnTo>
                    <a:pt x="1022265" y="619425"/>
                  </a:lnTo>
                  <a:lnTo>
                    <a:pt x="1026260" y="619759"/>
                  </a:lnTo>
                  <a:lnTo>
                    <a:pt x="1030444" y="620538"/>
                  </a:lnTo>
                  <a:lnTo>
                    <a:pt x="1034439" y="621094"/>
                  </a:lnTo>
                  <a:lnTo>
                    <a:pt x="1038433" y="621428"/>
                  </a:lnTo>
                  <a:lnTo>
                    <a:pt x="1042618" y="621873"/>
                  </a:lnTo>
                  <a:lnTo>
                    <a:pt x="1046612" y="621985"/>
                  </a:lnTo>
                  <a:lnTo>
                    <a:pt x="1050606" y="621428"/>
                  </a:lnTo>
                  <a:lnTo>
                    <a:pt x="1054601" y="620872"/>
                  </a:lnTo>
                  <a:lnTo>
                    <a:pt x="1058785" y="620761"/>
                  </a:lnTo>
                  <a:lnTo>
                    <a:pt x="1062779" y="619982"/>
                  </a:lnTo>
                  <a:lnTo>
                    <a:pt x="1066869" y="619203"/>
                  </a:lnTo>
                  <a:lnTo>
                    <a:pt x="1071053" y="618647"/>
                  </a:lnTo>
                  <a:lnTo>
                    <a:pt x="1075048" y="618090"/>
                  </a:lnTo>
                  <a:lnTo>
                    <a:pt x="1079042" y="617756"/>
                  </a:lnTo>
                  <a:lnTo>
                    <a:pt x="1083036" y="617311"/>
                  </a:lnTo>
                  <a:lnTo>
                    <a:pt x="1087221" y="617200"/>
                  </a:lnTo>
                  <a:lnTo>
                    <a:pt x="1091215" y="616978"/>
                  </a:lnTo>
                  <a:lnTo>
                    <a:pt x="1095210" y="616978"/>
                  </a:lnTo>
                  <a:lnTo>
                    <a:pt x="1099394" y="616978"/>
                  </a:lnTo>
                  <a:lnTo>
                    <a:pt x="1103389" y="617200"/>
                  </a:lnTo>
                  <a:lnTo>
                    <a:pt x="1107478" y="617311"/>
                  </a:lnTo>
                  <a:lnTo>
                    <a:pt x="1111472" y="617534"/>
                  </a:lnTo>
                  <a:lnTo>
                    <a:pt x="1115657" y="617868"/>
                  </a:lnTo>
                  <a:lnTo>
                    <a:pt x="1119651" y="618424"/>
                  </a:lnTo>
                  <a:lnTo>
                    <a:pt x="1123646" y="618869"/>
                  </a:lnTo>
                  <a:lnTo>
                    <a:pt x="1127830" y="619648"/>
                  </a:lnTo>
                  <a:lnTo>
                    <a:pt x="1131824" y="620316"/>
                  </a:lnTo>
                  <a:lnTo>
                    <a:pt x="1135819" y="621094"/>
                  </a:lnTo>
                  <a:lnTo>
                    <a:pt x="1139813" y="621873"/>
                  </a:lnTo>
                  <a:lnTo>
                    <a:pt x="1143998" y="622986"/>
                  </a:lnTo>
                  <a:lnTo>
                    <a:pt x="1147992" y="623876"/>
                  </a:lnTo>
                  <a:lnTo>
                    <a:pt x="1152081" y="624989"/>
                  </a:lnTo>
                  <a:lnTo>
                    <a:pt x="1156076" y="626324"/>
                  </a:lnTo>
                  <a:lnTo>
                    <a:pt x="1160260" y="627659"/>
                  </a:lnTo>
                  <a:lnTo>
                    <a:pt x="1164255" y="628994"/>
                  </a:lnTo>
                  <a:lnTo>
                    <a:pt x="1168249" y="630441"/>
                  </a:lnTo>
                  <a:lnTo>
                    <a:pt x="1172434" y="632221"/>
                  </a:lnTo>
                  <a:lnTo>
                    <a:pt x="1176428" y="633890"/>
                  </a:lnTo>
                  <a:lnTo>
                    <a:pt x="1180422" y="635559"/>
                  </a:lnTo>
                  <a:lnTo>
                    <a:pt x="1184417" y="637451"/>
                  </a:lnTo>
                  <a:lnTo>
                    <a:pt x="1188601" y="639342"/>
                  </a:lnTo>
                  <a:lnTo>
                    <a:pt x="1192596" y="640232"/>
                  </a:lnTo>
                  <a:lnTo>
                    <a:pt x="1196685" y="640789"/>
                  </a:lnTo>
                  <a:lnTo>
                    <a:pt x="1200774" y="641345"/>
                  </a:lnTo>
                  <a:lnTo>
                    <a:pt x="1204864" y="641901"/>
                  </a:lnTo>
                  <a:lnTo>
                    <a:pt x="1208858" y="642680"/>
                  </a:lnTo>
                  <a:lnTo>
                    <a:pt x="1212853" y="643237"/>
                  </a:lnTo>
                </a:path>
              </a:pathLst>
            </a:custGeom>
            <a:ln w="6978">
              <a:solidFill>
                <a:srgbClr val="D31158"/>
              </a:solidFill>
            </a:ln>
          </p:spPr>
          <p:txBody>
            <a:bodyPr wrap="square" lIns="0" tIns="0" rIns="0" bIns="0" rtlCol="0"/>
            <a:lstStyle/>
            <a:p>
              <a:endParaRPr/>
            </a:p>
          </p:txBody>
        </p:sp>
        <p:sp>
          <p:nvSpPr>
            <p:cNvPr id="333" name="object 333"/>
            <p:cNvSpPr/>
            <p:nvPr/>
          </p:nvSpPr>
          <p:spPr>
            <a:xfrm>
              <a:off x="3168155" y="2369922"/>
              <a:ext cx="1212850" cy="758825"/>
            </a:xfrm>
            <a:custGeom>
              <a:avLst/>
              <a:gdLst/>
              <a:ahLst/>
              <a:cxnLst/>
              <a:rect l="l" t="t" r="r" b="b"/>
              <a:pathLst>
                <a:path w="1212850" h="758825">
                  <a:moveTo>
                    <a:pt x="0" y="596059"/>
                  </a:moveTo>
                  <a:lnTo>
                    <a:pt x="3994" y="575475"/>
                  </a:lnTo>
                  <a:lnTo>
                    <a:pt x="8178" y="551997"/>
                  </a:lnTo>
                  <a:lnTo>
                    <a:pt x="12173" y="529076"/>
                  </a:lnTo>
                  <a:lnTo>
                    <a:pt x="16167" y="507490"/>
                  </a:lnTo>
                  <a:lnTo>
                    <a:pt x="20352" y="483457"/>
                  </a:lnTo>
                  <a:lnTo>
                    <a:pt x="24346" y="459312"/>
                  </a:lnTo>
                  <a:lnTo>
                    <a:pt x="28435" y="436724"/>
                  </a:lnTo>
                  <a:lnTo>
                    <a:pt x="32430" y="413803"/>
                  </a:lnTo>
                  <a:lnTo>
                    <a:pt x="36614" y="391327"/>
                  </a:lnTo>
                  <a:lnTo>
                    <a:pt x="40609" y="370298"/>
                  </a:lnTo>
                  <a:lnTo>
                    <a:pt x="44603" y="349268"/>
                  </a:lnTo>
                  <a:lnTo>
                    <a:pt x="48788" y="327905"/>
                  </a:lnTo>
                  <a:lnTo>
                    <a:pt x="52782" y="307431"/>
                  </a:lnTo>
                  <a:lnTo>
                    <a:pt x="56776" y="286068"/>
                  </a:lnTo>
                  <a:lnTo>
                    <a:pt x="60771" y="265595"/>
                  </a:lnTo>
                  <a:lnTo>
                    <a:pt x="64955" y="246457"/>
                  </a:lnTo>
                  <a:lnTo>
                    <a:pt x="68949" y="227987"/>
                  </a:lnTo>
                  <a:lnTo>
                    <a:pt x="73039" y="211519"/>
                  </a:lnTo>
                  <a:lnTo>
                    <a:pt x="77128" y="195163"/>
                  </a:lnTo>
                  <a:lnTo>
                    <a:pt x="81218" y="178806"/>
                  </a:lnTo>
                  <a:lnTo>
                    <a:pt x="85212" y="164453"/>
                  </a:lnTo>
                  <a:lnTo>
                    <a:pt x="89206" y="151657"/>
                  </a:lnTo>
                  <a:lnTo>
                    <a:pt x="93391" y="132853"/>
                  </a:lnTo>
                  <a:lnTo>
                    <a:pt x="97385" y="116385"/>
                  </a:lnTo>
                  <a:lnTo>
                    <a:pt x="101380" y="102254"/>
                  </a:lnTo>
                  <a:lnTo>
                    <a:pt x="105564" y="88346"/>
                  </a:lnTo>
                  <a:lnTo>
                    <a:pt x="109559" y="74882"/>
                  </a:lnTo>
                  <a:lnTo>
                    <a:pt x="113553" y="63422"/>
                  </a:lnTo>
                  <a:lnTo>
                    <a:pt x="117642" y="51961"/>
                  </a:lnTo>
                  <a:lnTo>
                    <a:pt x="121827" y="39722"/>
                  </a:lnTo>
                  <a:lnTo>
                    <a:pt x="141989" y="3338"/>
                  </a:lnTo>
                  <a:lnTo>
                    <a:pt x="150168" y="0"/>
                  </a:lnTo>
                  <a:lnTo>
                    <a:pt x="154162" y="1891"/>
                  </a:lnTo>
                  <a:lnTo>
                    <a:pt x="178604" y="37942"/>
                  </a:lnTo>
                  <a:lnTo>
                    <a:pt x="190587" y="75995"/>
                  </a:lnTo>
                  <a:lnTo>
                    <a:pt x="198765" y="111044"/>
                  </a:lnTo>
                  <a:lnTo>
                    <a:pt x="202855" y="125509"/>
                  </a:lnTo>
                  <a:lnTo>
                    <a:pt x="206944" y="138861"/>
                  </a:lnTo>
                  <a:lnTo>
                    <a:pt x="211034" y="150322"/>
                  </a:lnTo>
                  <a:lnTo>
                    <a:pt x="215028" y="161782"/>
                  </a:lnTo>
                  <a:lnTo>
                    <a:pt x="219023" y="172798"/>
                  </a:lnTo>
                  <a:lnTo>
                    <a:pt x="223207" y="182812"/>
                  </a:lnTo>
                  <a:lnTo>
                    <a:pt x="227201" y="194272"/>
                  </a:lnTo>
                  <a:lnTo>
                    <a:pt x="231196" y="204620"/>
                  </a:lnTo>
                  <a:lnTo>
                    <a:pt x="235380" y="213410"/>
                  </a:lnTo>
                  <a:lnTo>
                    <a:pt x="239375" y="223313"/>
                  </a:lnTo>
                  <a:lnTo>
                    <a:pt x="243369" y="235108"/>
                  </a:lnTo>
                  <a:lnTo>
                    <a:pt x="247458" y="244343"/>
                  </a:lnTo>
                  <a:lnTo>
                    <a:pt x="251548" y="255024"/>
                  </a:lnTo>
                  <a:lnTo>
                    <a:pt x="263816" y="293523"/>
                  </a:lnTo>
                  <a:lnTo>
                    <a:pt x="271805" y="324344"/>
                  </a:lnTo>
                  <a:lnTo>
                    <a:pt x="275799" y="338920"/>
                  </a:lnTo>
                  <a:lnTo>
                    <a:pt x="279984" y="355054"/>
                  </a:lnTo>
                  <a:lnTo>
                    <a:pt x="283978" y="369519"/>
                  </a:lnTo>
                  <a:lnTo>
                    <a:pt x="287972" y="385319"/>
                  </a:lnTo>
                  <a:lnTo>
                    <a:pt x="292062" y="401452"/>
                  </a:lnTo>
                  <a:lnTo>
                    <a:pt x="296151" y="416807"/>
                  </a:lnTo>
                  <a:lnTo>
                    <a:pt x="300241" y="433720"/>
                  </a:lnTo>
                  <a:lnTo>
                    <a:pt x="304235" y="449297"/>
                  </a:lnTo>
                  <a:lnTo>
                    <a:pt x="308420" y="464541"/>
                  </a:lnTo>
                  <a:lnTo>
                    <a:pt x="312414" y="481009"/>
                  </a:lnTo>
                  <a:lnTo>
                    <a:pt x="316408" y="496586"/>
                  </a:lnTo>
                  <a:lnTo>
                    <a:pt x="320403" y="506711"/>
                  </a:lnTo>
                  <a:lnTo>
                    <a:pt x="324587" y="517616"/>
                  </a:lnTo>
                  <a:lnTo>
                    <a:pt x="328582" y="529299"/>
                  </a:lnTo>
                  <a:lnTo>
                    <a:pt x="332576" y="538423"/>
                  </a:lnTo>
                  <a:lnTo>
                    <a:pt x="336760" y="546879"/>
                  </a:lnTo>
                  <a:lnTo>
                    <a:pt x="340755" y="555780"/>
                  </a:lnTo>
                  <a:lnTo>
                    <a:pt x="344844" y="564348"/>
                  </a:lnTo>
                  <a:lnTo>
                    <a:pt x="348839" y="571358"/>
                  </a:lnTo>
                  <a:lnTo>
                    <a:pt x="353023" y="578256"/>
                  </a:lnTo>
                  <a:lnTo>
                    <a:pt x="357017" y="585600"/>
                  </a:lnTo>
                  <a:lnTo>
                    <a:pt x="361012" y="592387"/>
                  </a:lnTo>
                  <a:lnTo>
                    <a:pt x="365196" y="596838"/>
                  </a:lnTo>
                  <a:lnTo>
                    <a:pt x="369191" y="600065"/>
                  </a:lnTo>
                  <a:lnTo>
                    <a:pt x="373185" y="603737"/>
                  </a:lnTo>
                  <a:lnTo>
                    <a:pt x="377179" y="607965"/>
                  </a:lnTo>
                  <a:lnTo>
                    <a:pt x="381364" y="612749"/>
                  </a:lnTo>
                  <a:lnTo>
                    <a:pt x="385358" y="618424"/>
                  </a:lnTo>
                  <a:lnTo>
                    <a:pt x="389448" y="623097"/>
                  </a:lnTo>
                  <a:lnTo>
                    <a:pt x="393537" y="627214"/>
                  </a:lnTo>
                  <a:lnTo>
                    <a:pt x="397627" y="631999"/>
                  </a:lnTo>
                  <a:lnTo>
                    <a:pt x="401621" y="637339"/>
                  </a:lnTo>
                  <a:lnTo>
                    <a:pt x="405615" y="641679"/>
                  </a:lnTo>
                  <a:lnTo>
                    <a:pt x="429962" y="672166"/>
                  </a:lnTo>
                  <a:lnTo>
                    <a:pt x="434051" y="677173"/>
                  </a:lnTo>
                  <a:lnTo>
                    <a:pt x="438236" y="679065"/>
                  </a:lnTo>
                  <a:lnTo>
                    <a:pt x="442230" y="681290"/>
                  </a:lnTo>
                  <a:lnTo>
                    <a:pt x="446224" y="683515"/>
                  </a:lnTo>
                  <a:lnTo>
                    <a:pt x="450219" y="684294"/>
                  </a:lnTo>
                  <a:lnTo>
                    <a:pt x="454403" y="685296"/>
                  </a:lnTo>
                  <a:lnTo>
                    <a:pt x="458398" y="686742"/>
                  </a:lnTo>
                  <a:lnTo>
                    <a:pt x="462392" y="687521"/>
                  </a:lnTo>
                  <a:lnTo>
                    <a:pt x="466577" y="686742"/>
                  </a:lnTo>
                  <a:lnTo>
                    <a:pt x="470571" y="685073"/>
                  </a:lnTo>
                  <a:lnTo>
                    <a:pt x="474565" y="683515"/>
                  </a:lnTo>
                  <a:lnTo>
                    <a:pt x="478655" y="682848"/>
                  </a:lnTo>
                  <a:lnTo>
                    <a:pt x="482839" y="681846"/>
                  </a:lnTo>
                  <a:lnTo>
                    <a:pt x="486834" y="680956"/>
                  </a:lnTo>
                  <a:lnTo>
                    <a:pt x="490828" y="680400"/>
                  </a:lnTo>
                  <a:lnTo>
                    <a:pt x="495012" y="680177"/>
                  </a:lnTo>
                  <a:lnTo>
                    <a:pt x="499007" y="680177"/>
                  </a:lnTo>
                  <a:lnTo>
                    <a:pt x="503001" y="680511"/>
                  </a:lnTo>
                  <a:lnTo>
                    <a:pt x="506995" y="680956"/>
                  </a:lnTo>
                  <a:lnTo>
                    <a:pt x="511180" y="679955"/>
                  </a:lnTo>
                  <a:lnTo>
                    <a:pt x="515174" y="679621"/>
                  </a:lnTo>
                  <a:lnTo>
                    <a:pt x="519264" y="679065"/>
                  </a:lnTo>
                  <a:lnTo>
                    <a:pt x="523353" y="677507"/>
                  </a:lnTo>
                  <a:lnTo>
                    <a:pt x="527443" y="675838"/>
                  </a:lnTo>
                  <a:lnTo>
                    <a:pt x="531437" y="674392"/>
                  </a:lnTo>
                  <a:lnTo>
                    <a:pt x="535431" y="672722"/>
                  </a:lnTo>
                  <a:lnTo>
                    <a:pt x="539616" y="670608"/>
                  </a:lnTo>
                  <a:lnTo>
                    <a:pt x="543610" y="668383"/>
                  </a:lnTo>
                  <a:lnTo>
                    <a:pt x="547605" y="666269"/>
                  </a:lnTo>
                  <a:lnTo>
                    <a:pt x="551789" y="664266"/>
                  </a:lnTo>
                  <a:lnTo>
                    <a:pt x="555783" y="661818"/>
                  </a:lnTo>
                  <a:lnTo>
                    <a:pt x="559778" y="659593"/>
                  </a:lnTo>
                  <a:lnTo>
                    <a:pt x="563867" y="657145"/>
                  </a:lnTo>
                  <a:lnTo>
                    <a:pt x="567957" y="654697"/>
                  </a:lnTo>
                  <a:lnTo>
                    <a:pt x="572046" y="652917"/>
                  </a:lnTo>
                  <a:lnTo>
                    <a:pt x="576040" y="651470"/>
                  </a:lnTo>
                  <a:lnTo>
                    <a:pt x="580035" y="649913"/>
                  </a:lnTo>
                  <a:lnTo>
                    <a:pt x="584219" y="649023"/>
                  </a:lnTo>
                  <a:lnTo>
                    <a:pt x="588214" y="648689"/>
                  </a:lnTo>
                  <a:lnTo>
                    <a:pt x="592208" y="647910"/>
                  </a:lnTo>
                  <a:lnTo>
                    <a:pt x="596393" y="647354"/>
                  </a:lnTo>
                  <a:lnTo>
                    <a:pt x="600387" y="647131"/>
                  </a:lnTo>
                  <a:lnTo>
                    <a:pt x="604381" y="646908"/>
                  </a:lnTo>
                  <a:lnTo>
                    <a:pt x="608471" y="647131"/>
                  </a:lnTo>
                  <a:lnTo>
                    <a:pt x="612560" y="647687"/>
                  </a:lnTo>
                  <a:lnTo>
                    <a:pt x="616650" y="648689"/>
                  </a:lnTo>
                  <a:lnTo>
                    <a:pt x="620644" y="650135"/>
                  </a:lnTo>
                  <a:lnTo>
                    <a:pt x="624829" y="651804"/>
                  </a:lnTo>
                  <a:lnTo>
                    <a:pt x="628823" y="652806"/>
                  </a:lnTo>
                  <a:lnTo>
                    <a:pt x="632817" y="654252"/>
                  </a:lnTo>
                  <a:lnTo>
                    <a:pt x="636812" y="655587"/>
                  </a:lnTo>
                  <a:lnTo>
                    <a:pt x="640996" y="657479"/>
                  </a:lnTo>
                  <a:lnTo>
                    <a:pt x="644990" y="659927"/>
                  </a:lnTo>
                  <a:lnTo>
                    <a:pt x="648985" y="662708"/>
                  </a:lnTo>
                  <a:lnTo>
                    <a:pt x="653169" y="665935"/>
                  </a:lnTo>
                  <a:lnTo>
                    <a:pt x="657164" y="669718"/>
                  </a:lnTo>
                  <a:lnTo>
                    <a:pt x="661253" y="673390"/>
                  </a:lnTo>
                  <a:lnTo>
                    <a:pt x="689594" y="701763"/>
                  </a:lnTo>
                  <a:lnTo>
                    <a:pt x="693588" y="705324"/>
                  </a:lnTo>
                  <a:lnTo>
                    <a:pt x="697773" y="707994"/>
                  </a:lnTo>
                  <a:lnTo>
                    <a:pt x="701767" y="710553"/>
                  </a:lnTo>
                  <a:lnTo>
                    <a:pt x="705857" y="713558"/>
                  </a:lnTo>
                  <a:lnTo>
                    <a:pt x="710041" y="716228"/>
                  </a:lnTo>
                  <a:lnTo>
                    <a:pt x="714035" y="718898"/>
                  </a:lnTo>
                  <a:lnTo>
                    <a:pt x="718030" y="721903"/>
                  </a:lnTo>
                  <a:lnTo>
                    <a:pt x="722024" y="724907"/>
                  </a:lnTo>
                  <a:lnTo>
                    <a:pt x="726209" y="728022"/>
                  </a:lnTo>
                  <a:lnTo>
                    <a:pt x="730203" y="731583"/>
                  </a:lnTo>
                  <a:lnTo>
                    <a:pt x="734197" y="734253"/>
                  </a:lnTo>
                  <a:lnTo>
                    <a:pt x="738192" y="735922"/>
                  </a:lnTo>
                  <a:lnTo>
                    <a:pt x="742376" y="737591"/>
                  </a:lnTo>
                  <a:lnTo>
                    <a:pt x="746371" y="739705"/>
                  </a:lnTo>
                  <a:lnTo>
                    <a:pt x="750460" y="741597"/>
                  </a:lnTo>
                  <a:lnTo>
                    <a:pt x="754645" y="742821"/>
                  </a:lnTo>
                  <a:lnTo>
                    <a:pt x="758639" y="743822"/>
                  </a:lnTo>
                  <a:lnTo>
                    <a:pt x="762633" y="744713"/>
                  </a:lnTo>
                  <a:lnTo>
                    <a:pt x="766628" y="744601"/>
                  </a:lnTo>
                  <a:lnTo>
                    <a:pt x="770812" y="744379"/>
                  </a:lnTo>
                  <a:lnTo>
                    <a:pt x="774806" y="744379"/>
                  </a:lnTo>
                  <a:lnTo>
                    <a:pt x="778801" y="744379"/>
                  </a:lnTo>
                  <a:lnTo>
                    <a:pt x="782985" y="743489"/>
                  </a:lnTo>
                  <a:lnTo>
                    <a:pt x="786980" y="742487"/>
                  </a:lnTo>
                  <a:lnTo>
                    <a:pt x="790974" y="741931"/>
                  </a:lnTo>
                  <a:lnTo>
                    <a:pt x="795064" y="741375"/>
                  </a:lnTo>
                  <a:lnTo>
                    <a:pt x="799248" y="741152"/>
                  </a:lnTo>
                  <a:lnTo>
                    <a:pt x="803242" y="741041"/>
                  </a:lnTo>
                  <a:lnTo>
                    <a:pt x="807237" y="741152"/>
                  </a:lnTo>
                  <a:lnTo>
                    <a:pt x="811421" y="741375"/>
                  </a:lnTo>
                  <a:lnTo>
                    <a:pt x="815416" y="741931"/>
                  </a:lnTo>
                  <a:lnTo>
                    <a:pt x="819410" y="742487"/>
                  </a:lnTo>
                  <a:lnTo>
                    <a:pt x="823404" y="743489"/>
                  </a:lnTo>
                  <a:lnTo>
                    <a:pt x="827589" y="744379"/>
                  </a:lnTo>
                  <a:lnTo>
                    <a:pt x="831583" y="745158"/>
                  </a:lnTo>
                  <a:lnTo>
                    <a:pt x="835673" y="746048"/>
                  </a:lnTo>
                  <a:lnTo>
                    <a:pt x="839762" y="747049"/>
                  </a:lnTo>
                  <a:lnTo>
                    <a:pt x="843852" y="747717"/>
                  </a:lnTo>
                  <a:lnTo>
                    <a:pt x="847846" y="748718"/>
                  </a:lnTo>
                  <a:lnTo>
                    <a:pt x="851840" y="749274"/>
                  </a:lnTo>
                  <a:lnTo>
                    <a:pt x="856025" y="749274"/>
                  </a:lnTo>
                  <a:lnTo>
                    <a:pt x="860019" y="749274"/>
                  </a:lnTo>
                  <a:lnTo>
                    <a:pt x="864013" y="749497"/>
                  </a:lnTo>
                  <a:lnTo>
                    <a:pt x="868008" y="749608"/>
                  </a:lnTo>
                  <a:lnTo>
                    <a:pt x="872192" y="750053"/>
                  </a:lnTo>
                  <a:lnTo>
                    <a:pt x="876187" y="750610"/>
                  </a:lnTo>
                  <a:lnTo>
                    <a:pt x="880276" y="751277"/>
                  </a:lnTo>
                  <a:lnTo>
                    <a:pt x="884366" y="752279"/>
                  </a:lnTo>
                  <a:lnTo>
                    <a:pt x="888455" y="752835"/>
                  </a:lnTo>
                  <a:lnTo>
                    <a:pt x="892449" y="753614"/>
                  </a:lnTo>
                  <a:lnTo>
                    <a:pt x="896444" y="754282"/>
                  </a:lnTo>
                  <a:lnTo>
                    <a:pt x="900628" y="755060"/>
                  </a:lnTo>
                  <a:lnTo>
                    <a:pt x="904623" y="756062"/>
                  </a:lnTo>
                  <a:lnTo>
                    <a:pt x="908617" y="757174"/>
                  </a:lnTo>
                  <a:lnTo>
                    <a:pt x="912801" y="756729"/>
                  </a:lnTo>
                  <a:lnTo>
                    <a:pt x="916796" y="755839"/>
                  </a:lnTo>
                  <a:lnTo>
                    <a:pt x="920790" y="755060"/>
                  </a:lnTo>
                  <a:lnTo>
                    <a:pt x="924880" y="753725"/>
                  </a:lnTo>
                  <a:lnTo>
                    <a:pt x="928969" y="752501"/>
                  </a:lnTo>
                  <a:lnTo>
                    <a:pt x="933058" y="751277"/>
                  </a:lnTo>
                  <a:lnTo>
                    <a:pt x="937053" y="750165"/>
                  </a:lnTo>
                  <a:lnTo>
                    <a:pt x="941237" y="749274"/>
                  </a:lnTo>
                  <a:lnTo>
                    <a:pt x="945232" y="747717"/>
                  </a:lnTo>
                  <a:lnTo>
                    <a:pt x="969578" y="742487"/>
                  </a:lnTo>
                  <a:lnTo>
                    <a:pt x="973573" y="741931"/>
                  </a:lnTo>
                  <a:lnTo>
                    <a:pt x="977662" y="741375"/>
                  </a:lnTo>
                  <a:lnTo>
                    <a:pt x="981656" y="741152"/>
                  </a:lnTo>
                  <a:lnTo>
                    <a:pt x="985841" y="740262"/>
                  </a:lnTo>
                  <a:lnTo>
                    <a:pt x="989835" y="739483"/>
                  </a:lnTo>
                  <a:lnTo>
                    <a:pt x="993830" y="738927"/>
                  </a:lnTo>
                  <a:lnTo>
                    <a:pt x="998014" y="738593"/>
                  </a:lnTo>
                  <a:lnTo>
                    <a:pt x="1002008" y="738370"/>
                  </a:lnTo>
                  <a:lnTo>
                    <a:pt x="1006003" y="738148"/>
                  </a:lnTo>
                  <a:lnTo>
                    <a:pt x="1009997" y="737258"/>
                  </a:lnTo>
                  <a:lnTo>
                    <a:pt x="1014182" y="736479"/>
                  </a:lnTo>
                  <a:lnTo>
                    <a:pt x="1018176" y="735032"/>
                  </a:lnTo>
                  <a:lnTo>
                    <a:pt x="1022265" y="733920"/>
                  </a:lnTo>
                  <a:lnTo>
                    <a:pt x="1026260" y="732696"/>
                  </a:lnTo>
                  <a:lnTo>
                    <a:pt x="1030444" y="732028"/>
                  </a:lnTo>
                  <a:lnTo>
                    <a:pt x="1034439" y="731249"/>
                  </a:lnTo>
                  <a:lnTo>
                    <a:pt x="1038433" y="730915"/>
                  </a:lnTo>
                  <a:lnTo>
                    <a:pt x="1042618" y="730470"/>
                  </a:lnTo>
                  <a:lnTo>
                    <a:pt x="1046612" y="730470"/>
                  </a:lnTo>
                  <a:lnTo>
                    <a:pt x="1050606" y="730470"/>
                  </a:lnTo>
                  <a:lnTo>
                    <a:pt x="1054601" y="730915"/>
                  </a:lnTo>
                  <a:lnTo>
                    <a:pt x="1058785" y="731249"/>
                  </a:lnTo>
                  <a:lnTo>
                    <a:pt x="1062779" y="732028"/>
                  </a:lnTo>
                  <a:lnTo>
                    <a:pt x="1066869" y="732584"/>
                  </a:lnTo>
                  <a:lnTo>
                    <a:pt x="1071053" y="733141"/>
                  </a:lnTo>
                  <a:lnTo>
                    <a:pt x="1075048" y="733920"/>
                  </a:lnTo>
                  <a:lnTo>
                    <a:pt x="1079042" y="734810"/>
                  </a:lnTo>
                  <a:lnTo>
                    <a:pt x="1083036" y="735700"/>
                  </a:lnTo>
                  <a:lnTo>
                    <a:pt x="1087221" y="737035"/>
                  </a:lnTo>
                  <a:lnTo>
                    <a:pt x="1091215" y="738370"/>
                  </a:lnTo>
                  <a:lnTo>
                    <a:pt x="1095210" y="740039"/>
                  </a:lnTo>
                  <a:lnTo>
                    <a:pt x="1099394" y="741708"/>
                  </a:lnTo>
                  <a:lnTo>
                    <a:pt x="1103389" y="742153"/>
                  </a:lnTo>
                  <a:lnTo>
                    <a:pt x="1107478" y="742265"/>
                  </a:lnTo>
                  <a:lnTo>
                    <a:pt x="1111472" y="742821"/>
                  </a:lnTo>
                  <a:lnTo>
                    <a:pt x="1135819" y="750944"/>
                  </a:lnTo>
                  <a:lnTo>
                    <a:pt x="1139813" y="751166"/>
                  </a:lnTo>
                  <a:lnTo>
                    <a:pt x="1143998" y="750944"/>
                  </a:lnTo>
                  <a:lnTo>
                    <a:pt x="1147992" y="751166"/>
                  </a:lnTo>
                  <a:lnTo>
                    <a:pt x="1152081" y="751277"/>
                  </a:lnTo>
                  <a:lnTo>
                    <a:pt x="1156076" y="751722"/>
                  </a:lnTo>
                  <a:lnTo>
                    <a:pt x="1160260" y="752279"/>
                  </a:lnTo>
                  <a:lnTo>
                    <a:pt x="1164255" y="753058"/>
                  </a:lnTo>
                  <a:lnTo>
                    <a:pt x="1168249" y="753614"/>
                  </a:lnTo>
                  <a:lnTo>
                    <a:pt x="1172434" y="753614"/>
                  </a:lnTo>
                  <a:lnTo>
                    <a:pt x="1176428" y="753725"/>
                  </a:lnTo>
                  <a:lnTo>
                    <a:pt x="1196685" y="756173"/>
                  </a:lnTo>
                  <a:lnTo>
                    <a:pt x="1200774" y="756618"/>
                  </a:lnTo>
                  <a:lnTo>
                    <a:pt x="1204864" y="756952"/>
                  </a:lnTo>
                  <a:lnTo>
                    <a:pt x="1208858" y="757508"/>
                  </a:lnTo>
                  <a:lnTo>
                    <a:pt x="1212853" y="758287"/>
                  </a:lnTo>
                </a:path>
              </a:pathLst>
            </a:custGeom>
            <a:ln w="6914">
              <a:solidFill>
                <a:srgbClr val="00BE7E"/>
              </a:solidFill>
            </a:ln>
          </p:spPr>
          <p:txBody>
            <a:bodyPr wrap="square" lIns="0" tIns="0" rIns="0" bIns="0" rtlCol="0"/>
            <a:lstStyle/>
            <a:p>
              <a:endParaRPr/>
            </a:p>
          </p:txBody>
        </p:sp>
        <p:sp>
          <p:nvSpPr>
            <p:cNvPr id="334" name="object 334"/>
            <p:cNvSpPr/>
            <p:nvPr/>
          </p:nvSpPr>
          <p:spPr>
            <a:xfrm>
              <a:off x="3094545" y="2231394"/>
              <a:ext cx="28575" cy="982344"/>
            </a:xfrm>
            <a:custGeom>
              <a:avLst/>
              <a:gdLst/>
              <a:ahLst/>
              <a:cxnLst/>
              <a:rect l="l" t="t" r="r" b="b"/>
              <a:pathLst>
                <a:path w="28575" h="982344">
                  <a:moveTo>
                    <a:pt x="28531" y="982046"/>
                  </a:moveTo>
                  <a:lnTo>
                    <a:pt x="28530" y="0"/>
                  </a:lnTo>
                </a:path>
                <a:path w="28575" h="982344">
                  <a:moveTo>
                    <a:pt x="28531" y="929083"/>
                  </a:moveTo>
                  <a:lnTo>
                    <a:pt x="0" y="929083"/>
                  </a:lnTo>
                </a:path>
              </a:pathLst>
            </a:custGeom>
            <a:ln w="4456">
              <a:solidFill>
                <a:srgbClr val="000000"/>
              </a:solidFill>
            </a:ln>
          </p:spPr>
          <p:txBody>
            <a:bodyPr wrap="square" lIns="0" tIns="0" rIns="0" bIns="0" rtlCol="0"/>
            <a:lstStyle/>
            <a:p>
              <a:endParaRPr/>
            </a:p>
          </p:txBody>
        </p:sp>
        <p:sp>
          <p:nvSpPr>
            <p:cNvPr id="335" name="object 335"/>
            <p:cNvSpPr/>
            <p:nvPr/>
          </p:nvSpPr>
          <p:spPr>
            <a:xfrm>
              <a:off x="3043094" y="3132661"/>
              <a:ext cx="32384" cy="59055"/>
            </a:xfrm>
            <a:custGeom>
              <a:avLst/>
              <a:gdLst/>
              <a:ahLst/>
              <a:cxnLst/>
              <a:rect l="l" t="t" r="r" b="b"/>
              <a:pathLst>
                <a:path w="32385" h="59055">
                  <a:moveTo>
                    <a:pt x="18735" y="0"/>
                  </a:moveTo>
                  <a:lnTo>
                    <a:pt x="12458" y="0"/>
                  </a:lnTo>
                  <a:lnTo>
                    <a:pt x="9510" y="1112"/>
                  </a:lnTo>
                  <a:lnTo>
                    <a:pt x="0" y="22587"/>
                  </a:lnTo>
                  <a:lnTo>
                    <a:pt x="0" y="40167"/>
                  </a:lnTo>
                  <a:lnTo>
                    <a:pt x="1616" y="47956"/>
                  </a:lnTo>
                  <a:lnTo>
                    <a:pt x="5080" y="53074"/>
                  </a:lnTo>
                  <a:lnTo>
                    <a:pt x="7608" y="56746"/>
                  </a:lnTo>
                  <a:lnTo>
                    <a:pt x="11317" y="58749"/>
                  </a:lnTo>
                  <a:lnTo>
                    <a:pt x="19686" y="58749"/>
                  </a:lnTo>
                  <a:lnTo>
                    <a:pt x="22634" y="57636"/>
                  </a:lnTo>
                  <a:lnTo>
                    <a:pt x="25012" y="55411"/>
                  </a:lnTo>
                  <a:lnTo>
                    <a:pt x="27389" y="53074"/>
                  </a:lnTo>
                  <a:lnTo>
                    <a:pt x="13314" y="52963"/>
                  </a:lnTo>
                  <a:lnTo>
                    <a:pt x="10936" y="51405"/>
                  </a:lnTo>
                  <a:lnTo>
                    <a:pt x="7132" y="45174"/>
                  </a:lnTo>
                  <a:lnTo>
                    <a:pt x="6276" y="38832"/>
                  </a:lnTo>
                  <a:lnTo>
                    <a:pt x="6391" y="19138"/>
                  </a:lnTo>
                  <a:lnTo>
                    <a:pt x="7227" y="13463"/>
                  </a:lnTo>
                  <a:lnTo>
                    <a:pt x="11031" y="7232"/>
                  </a:lnTo>
                  <a:lnTo>
                    <a:pt x="13219" y="5897"/>
                  </a:lnTo>
                  <a:lnTo>
                    <a:pt x="27199" y="5897"/>
                  </a:lnTo>
                  <a:lnTo>
                    <a:pt x="26628" y="4895"/>
                  </a:lnTo>
                  <a:lnTo>
                    <a:pt x="25012" y="3115"/>
                  </a:lnTo>
                  <a:lnTo>
                    <a:pt x="21017" y="667"/>
                  </a:lnTo>
                  <a:lnTo>
                    <a:pt x="18735" y="0"/>
                  </a:lnTo>
                  <a:close/>
                </a:path>
                <a:path w="32385" h="59055">
                  <a:moveTo>
                    <a:pt x="27199" y="5897"/>
                  </a:moveTo>
                  <a:lnTo>
                    <a:pt x="18830" y="5897"/>
                  </a:lnTo>
                  <a:lnTo>
                    <a:pt x="21208" y="7454"/>
                  </a:lnTo>
                  <a:lnTo>
                    <a:pt x="23015" y="10570"/>
                  </a:lnTo>
                  <a:lnTo>
                    <a:pt x="24917" y="13685"/>
                  </a:lnTo>
                  <a:lnTo>
                    <a:pt x="25749" y="19138"/>
                  </a:lnTo>
                  <a:lnTo>
                    <a:pt x="25868" y="38832"/>
                  </a:lnTo>
                  <a:lnTo>
                    <a:pt x="24917" y="45063"/>
                  </a:lnTo>
                  <a:lnTo>
                    <a:pt x="23015" y="48290"/>
                  </a:lnTo>
                  <a:lnTo>
                    <a:pt x="21208" y="51405"/>
                  </a:lnTo>
                  <a:lnTo>
                    <a:pt x="18830" y="52963"/>
                  </a:lnTo>
                  <a:lnTo>
                    <a:pt x="27448" y="52963"/>
                  </a:lnTo>
                  <a:lnTo>
                    <a:pt x="29101" y="49847"/>
                  </a:lnTo>
                  <a:lnTo>
                    <a:pt x="30523" y="45063"/>
                  </a:lnTo>
                  <a:lnTo>
                    <a:pt x="31479" y="41614"/>
                  </a:lnTo>
                  <a:lnTo>
                    <a:pt x="32049" y="36161"/>
                  </a:lnTo>
                  <a:lnTo>
                    <a:pt x="31980" y="22587"/>
                  </a:lnTo>
                  <a:lnTo>
                    <a:pt x="31764" y="19138"/>
                  </a:lnTo>
                  <a:lnTo>
                    <a:pt x="30242" y="12461"/>
                  </a:lnTo>
                  <a:lnTo>
                    <a:pt x="29196" y="9569"/>
                  </a:lnTo>
                  <a:lnTo>
                    <a:pt x="27960" y="7232"/>
                  </a:lnTo>
                  <a:lnTo>
                    <a:pt x="27199" y="5897"/>
                  </a:lnTo>
                  <a:close/>
                </a:path>
              </a:pathLst>
            </a:custGeom>
            <a:solidFill>
              <a:srgbClr val="000000"/>
            </a:solidFill>
          </p:spPr>
          <p:txBody>
            <a:bodyPr wrap="square" lIns="0" tIns="0" rIns="0" bIns="0" rtlCol="0"/>
            <a:lstStyle/>
            <a:p>
              <a:endParaRPr/>
            </a:p>
          </p:txBody>
        </p:sp>
        <p:sp>
          <p:nvSpPr>
            <p:cNvPr id="336" name="object 336"/>
            <p:cNvSpPr/>
            <p:nvPr/>
          </p:nvSpPr>
          <p:spPr>
            <a:xfrm>
              <a:off x="3094545" y="2941392"/>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337" name="object 337"/>
            <p:cNvSpPr/>
            <p:nvPr/>
          </p:nvSpPr>
          <p:spPr>
            <a:xfrm>
              <a:off x="3047754" y="2913575"/>
              <a:ext cx="18415" cy="58419"/>
            </a:xfrm>
            <a:custGeom>
              <a:avLst/>
              <a:gdLst/>
              <a:ahLst/>
              <a:cxnLst/>
              <a:rect l="l" t="t" r="r" b="b"/>
              <a:pathLst>
                <a:path w="18414" h="58419">
                  <a:moveTo>
                    <a:pt x="18069" y="0"/>
                  </a:moveTo>
                  <a:lnTo>
                    <a:pt x="14265" y="0"/>
                  </a:lnTo>
                  <a:lnTo>
                    <a:pt x="13124" y="2559"/>
                  </a:lnTo>
                  <a:lnTo>
                    <a:pt x="11412" y="5118"/>
                  </a:lnTo>
                  <a:lnTo>
                    <a:pt x="6371" y="10347"/>
                  </a:lnTo>
                  <a:lnTo>
                    <a:pt x="3328" y="12684"/>
                  </a:lnTo>
                  <a:lnTo>
                    <a:pt x="0" y="14464"/>
                  </a:lnTo>
                  <a:lnTo>
                    <a:pt x="0" y="21363"/>
                  </a:lnTo>
                  <a:lnTo>
                    <a:pt x="12078" y="12795"/>
                  </a:lnTo>
                  <a:lnTo>
                    <a:pt x="12078" y="57859"/>
                  </a:lnTo>
                  <a:lnTo>
                    <a:pt x="18069" y="57859"/>
                  </a:lnTo>
                  <a:lnTo>
                    <a:pt x="18069" y="0"/>
                  </a:lnTo>
                  <a:close/>
                </a:path>
              </a:pathLst>
            </a:custGeom>
            <a:solidFill>
              <a:srgbClr val="000000"/>
            </a:solidFill>
          </p:spPr>
          <p:txBody>
            <a:bodyPr wrap="square" lIns="0" tIns="0" rIns="0" bIns="0" rtlCol="0"/>
            <a:lstStyle/>
            <a:p>
              <a:endParaRPr/>
            </a:p>
          </p:txBody>
        </p:sp>
        <p:sp>
          <p:nvSpPr>
            <p:cNvPr id="338" name="object 338"/>
            <p:cNvSpPr/>
            <p:nvPr/>
          </p:nvSpPr>
          <p:spPr>
            <a:xfrm>
              <a:off x="3094545" y="2722418"/>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339" name="object 339"/>
            <p:cNvSpPr/>
            <p:nvPr/>
          </p:nvSpPr>
          <p:spPr>
            <a:xfrm>
              <a:off x="3042333" y="2694601"/>
              <a:ext cx="33020" cy="57785"/>
            </a:xfrm>
            <a:custGeom>
              <a:avLst/>
              <a:gdLst/>
              <a:ahLst/>
              <a:cxnLst/>
              <a:rect l="l" t="t" r="r" b="b"/>
              <a:pathLst>
                <a:path w="33019" h="57785">
                  <a:moveTo>
                    <a:pt x="21873" y="0"/>
                  </a:moveTo>
                  <a:lnTo>
                    <a:pt x="12458" y="0"/>
                  </a:lnTo>
                  <a:lnTo>
                    <a:pt x="8749" y="1446"/>
                  </a:lnTo>
                  <a:lnTo>
                    <a:pt x="3138" y="7121"/>
                  </a:lnTo>
                  <a:lnTo>
                    <a:pt x="1616" y="11238"/>
                  </a:lnTo>
                  <a:lnTo>
                    <a:pt x="1141" y="16578"/>
                  </a:lnTo>
                  <a:lnTo>
                    <a:pt x="7322" y="17357"/>
                  </a:lnTo>
                  <a:lnTo>
                    <a:pt x="7418" y="13797"/>
                  </a:lnTo>
                  <a:lnTo>
                    <a:pt x="8273" y="10904"/>
                  </a:lnTo>
                  <a:lnTo>
                    <a:pt x="11792" y="6898"/>
                  </a:lnTo>
                  <a:lnTo>
                    <a:pt x="14075" y="5785"/>
                  </a:lnTo>
                  <a:lnTo>
                    <a:pt x="19781" y="5785"/>
                  </a:lnTo>
                  <a:lnTo>
                    <a:pt x="21968" y="6787"/>
                  </a:lnTo>
                  <a:lnTo>
                    <a:pt x="25392" y="10681"/>
                  </a:lnTo>
                  <a:lnTo>
                    <a:pt x="26248" y="13018"/>
                  </a:lnTo>
                  <a:lnTo>
                    <a:pt x="26248" y="18470"/>
                  </a:lnTo>
                  <a:lnTo>
                    <a:pt x="25297" y="21252"/>
                  </a:lnTo>
                  <a:lnTo>
                    <a:pt x="21588" y="27260"/>
                  </a:lnTo>
                  <a:lnTo>
                    <a:pt x="17974" y="31377"/>
                  </a:lnTo>
                  <a:lnTo>
                    <a:pt x="9129" y="39833"/>
                  </a:lnTo>
                  <a:lnTo>
                    <a:pt x="6562" y="42726"/>
                  </a:lnTo>
                  <a:lnTo>
                    <a:pt x="4660" y="45174"/>
                  </a:lnTo>
                  <a:lnTo>
                    <a:pt x="2853" y="47733"/>
                  </a:lnTo>
                  <a:lnTo>
                    <a:pt x="1521" y="50292"/>
                  </a:lnTo>
                  <a:lnTo>
                    <a:pt x="760" y="52852"/>
                  </a:lnTo>
                  <a:lnTo>
                    <a:pt x="190" y="54409"/>
                  </a:lnTo>
                  <a:lnTo>
                    <a:pt x="0" y="56078"/>
                  </a:lnTo>
                  <a:lnTo>
                    <a:pt x="0" y="57747"/>
                  </a:lnTo>
                  <a:lnTo>
                    <a:pt x="32525" y="57747"/>
                  </a:lnTo>
                  <a:lnTo>
                    <a:pt x="32525" y="50960"/>
                  </a:lnTo>
                  <a:lnTo>
                    <a:pt x="8369" y="50960"/>
                  </a:lnTo>
                  <a:lnTo>
                    <a:pt x="9034" y="49736"/>
                  </a:lnTo>
                  <a:lnTo>
                    <a:pt x="9890" y="48401"/>
                  </a:lnTo>
                  <a:lnTo>
                    <a:pt x="11983" y="45842"/>
                  </a:lnTo>
                  <a:lnTo>
                    <a:pt x="14265" y="43505"/>
                  </a:lnTo>
                  <a:lnTo>
                    <a:pt x="17974" y="39945"/>
                  </a:lnTo>
                  <a:lnTo>
                    <a:pt x="22254" y="35605"/>
                  </a:lnTo>
                  <a:lnTo>
                    <a:pt x="32430" y="18247"/>
                  </a:lnTo>
                  <a:lnTo>
                    <a:pt x="32430" y="11460"/>
                  </a:lnTo>
                  <a:lnTo>
                    <a:pt x="31098" y="7677"/>
                  </a:lnTo>
                  <a:lnTo>
                    <a:pt x="25582" y="1557"/>
                  </a:lnTo>
                  <a:lnTo>
                    <a:pt x="21873" y="0"/>
                  </a:lnTo>
                  <a:close/>
                </a:path>
              </a:pathLst>
            </a:custGeom>
            <a:solidFill>
              <a:srgbClr val="000000"/>
            </a:solidFill>
          </p:spPr>
          <p:txBody>
            <a:bodyPr wrap="square" lIns="0" tIns="0" rIns="0" bIns="0" rtlCol="0"/>
            <a:lstStyle/>
            <a:p>
              <a:endParaRPr/>
            </a:p>
          </p:txBody>
        </p:sp>
        <p:sp>
          <p:nvSpPr>
            <p:cNvPr id="340" name="object 340"/>
            <p:cNvSpPr/>
            <p:nvPr/>
          </p:nvSpPr>
          <p:spPr>
            <a:xfrm>
              <a:off x="3094545" y="2503332"/>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341" name="object 341"/>
            <p:cNvSpPr/>
            <p:nvPr/>
          </p:nvSpPr>
          <p:spPr>
            <a:xfrm>
              <a:off x="3043189" y="2475515"/>
              <a:ext cx="32384" cy="59055"/>
            </a:xfrm>
            <a:custGeom>
              <a:avLst/>
              <a:gdLst/>
              <a:ahLst/>
              <a:cxnLst/>
              <a:rect l="l" t="t" r="r" b="b"/>
              <a:pathLst>
                <a:path w="32385" h="59055">
                  <a:moveTo>
                    <a:pt x="18069" y="0"/>
                  </a:moveTo>
                  <a:lnTo>
                    <a:pt x="11507" y="0"/>
                  </a:lnTo>
                  <a:lnTo>
                    <a:pt x="8178" y="1335"/>
                  </a:lnTo>
                  <a:lnTo>
                    <a:pt x="2948" y="6564"/>
                  </a:lnTo>
                  <a:lnTo>
                    <a:pt x="1331" y="10236"/>
                  </a:lnTo>
                  <a:lnTo>
                    <a:pt x="570" y="14909"/>
                  </a:lnTo>
                  <a:lnTo>
                    <a:pt x="6562" y="16245"/>
                  </a:lnTo>
                  <a:lnTo>
                    <a:pt x="7037" y="12795"/>
                  </a:lnTo>
                  <a:lnTo>
                    <a:pt x="8083" y="10125"/>
                  </a:lnTo>
                  <a:lnTo>
                    <a:pt x="11222" y="6676"/>
                  </a:lnTo>
                  <a:lnTo>
                    <a:pt x="13124" y="5897"/>
                  </a:lnTo>
                  <a:lnTo>
                    <a:pt x="17879" y="5897"/>
                  </a:lnTo>
                  <a:lnTo>
                    <a:pt x="19781" y="6676"/>
                  </a:lnTo>
                  <a:lnTo>
                    <a:pt x="22824" y="10125"/>
                  </a:lnTo>
                  <a:lnTo>
                    <a:pt x="23585" y="12239"/>
                  </a:lnTo>
                  <a:lnTo>
                    <a:pt x="23585" y="18136"/>
                  </a:lnTo>
                  <a:lnTo>
                    <a:pt x="22539" y="20473"/>
                  </a:lnTo>
                  <a:lnTo>
                    <a:pt x="18450" y="23699"/>
                  </a:lnTo>
                  <a:lnTo>
                    <a:pt x="16072" y="24478"/>
                  </a:lnTo>
                  <a:lnTo>
                    <a:pt x="13504" y="24478"/>
                  </a:lnTo>
                  <a:lnTo>
                    <a:pt x="12553" y="24367"/>
                  </a:lnTo>
                  <a:lnTo>
                    <a:pt x="11887" y="30598"/>
                  </a:lnTo>
                  <a:lnTo>
                    <a:pt x="13599" y="30042"/>
                  </a:lnTo>
                  <a:lnTo>
                    <a:pt x="15026" y="29819"/>
                  </a:lnTo>
                  <a:lnTo>
                    <a:pt x="18925" y="29819"/>
                  </a:lnTo>
                  <a:lnTo>
                    <a:pt x="21208" y="30821"/>
                  </a:lnTo>
                  <a:lnTo>
                    <a:pt x="24821" y="35049"/>
                  </a:lnTo>
                  <a:lnTo>
                    <a:pt x="25773" y="37719"/>
                  </a:lnTo>
                  <a:lnTo>
                    <a:pt x="25773" y="44395"/>
                  </a:lnTo>
                  <a:lnTo>
                    <a:pt x="24821" y="47177"/>
                  </a:lnTo>
                  <a:lnTo>
                    <a:pt x="20827" y="51850"/>
                  </a:lnTo>
                  <a:lnTo>
                    <a:pt x="18450" y="52963"/>
                  </a:lnTo>
                  <a:lnTo>
                    <a:pt x="13219" y="52963"/>
                  </a:lnTo>
                  <a:lnTo>
                    <a:pt x="11222" y="52073"/>
                  </a:lnTo>
                  <a:lnTo>
                    <a:pt x="7893" y="48512"/>
                  </a:lnTo>
                  <a:lnTo>
                    <a:pt x="6657" y="45730"/>
                  </a:lnTo>
                  <a:lnTo>
                    <a:pt x="5991" y="41725"/>
                  </a:lnTo>
                  <a:lnTo>
                    <a:pt x="0" y="42615"/>
                  </a:lnTo>
                  <a:lnTo>
                    <a:pt x="380" y="47399"/>
                  </a:lnTo>
                  <a:lnTo>
                    <a:pt x="1997" y="51294"/>
                  </a:lnTo>
                  <a:lnTo>
                    <a:pt x="7703" y="57302"/>
                  </a:lnTo>
                  <a:lnTo>
                    <a:pt x="11317" y="58860"/>
                  </a:lnTo>
                  <a:lnTo>
                    <a:pt x="20352" y="58860"/>
                  </a:lnTo>
                  <a:lnTo>
                    <a:pt x="24346" y="57080"/>
                  </a:lnTo>
                  <a:lnTo>
                    <a:pt x="30623" y="50070"/>
                  </a:lnTo>
                  <a:lnTo>
                    <a:pt x="32144" y="45842"/>
                  </a:lnTo>
                  <a:lnTo>
                    <a:pt x="32144" y="37052"/>
                  </a:lnTo>
                  <a:lnTo>
                    <a:pt x="31384" y="34047"/>
                  </a:lnTo>
                  <a:lnTo>
                    <a:pt x="28150" y="29040"/>
                  </a:lnTo>
                  <a:lnTo>
                    <a:pt x="25868" y="27371"/>
                  </a:lnTo>
                  <a:lnTo>
                    <a:pt x="23015" y="26592"/>
                  </a:lnTo>
                  <a:lnTo>
                    <a:pt x="25202" y="25480"/>
                  </a:lnTo>
                  <a:lnTo>
                    <a:pt x="26914" y="23811"/>
                  </a:lnTo>
                  <a:lnTo>
                    <a:pt x="29196" y="19694"/>
                  </a:lnTo>
                  <a:lnTo>
                    <a:pt x="29767" y="17468"/>
                  </a:lnTo>
                  <a:lnTo>
                    <a:pt x="29767" y="12350"/>
                  </a:lnTo>
                  <a:lnTo>
                    <a:pt x="29196" y="9902"/>
                  </a:lnTo>
                  <a:lnTo>
                    <a:pt x="26724" y="5229"/>
                  </a:lnTo>
                  <a:lnTo>
                    <a:pt x="25012" y="3449"/>
                  </a:lnTo>
                  <a:lnTo>
                    <a:pt x="20542" y="667"/>
                  </a:lnTo>
                  <a:lnTo>
                    <a:pt x="18069" y="0"/>
                  </a:lnTo>
                  <a:close/>
                </a:path>
              </a:pathLst>
            </a:custGeom>
            <a:solidFill>
              <a:srgbClr val="000000"/>
            </a:solidFill>
          </p:spPr>
          <p:txBody>
            <a:bodyPr wrap="square" lIns="0" tIns="0" rIns="0" bIns="0" rtlCol="0"/>
            <a:lstStyle/>
            <a:p>
              <a:endParaRPr/>
            </a:p>
          </p:txBody>
        </p:sp>
        <p:sp>
          <p:nvSpPr>
            <p:cNvPr id="342" name="object 342"/>
            <p:cNvSpPr/>
            <p:nvPr/>
          </p:nvSpPr>
          <p:spPr>
            <a:xfrm>
              <a:off x="3094545" y="2284358"/>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343" name="object 343"/>
            <p:cNvSpPr/>
            <p:nvPr/>
          </p:nvSpPr>
          <p:spPr>
            <a:xfrm>
              <a:off x="3041097" y="2256763"/>
              <a:ext cx="34290" cy="57785"/>
            </a:xfrm>
            <a:custGeom>
              <a:avLst/>
              <a:gdLst/>
              <a:ahLst/>
              <a:cxnLst/>
              <a:rect l="l" t="t" r="r" b="b"/>
              <a:pathLst>
                <a:path w="34289" h="57785">
                  <a:moveTo>
                    <a:pt x="27389" y="43728"/>
                  </a:moveTo>
                  <a:lnTo>
                    <a:pt x="21398" y="43728"/>
                  </a:lnTo>
                  <a:lnTo>
                    <a:pt x="21398" y="57525"/>
                  </a:lnTo>
                  <a:lnTo>
                    <a:pt x="27389" y="57525"/>
                  </a:lnTo>
                  <a:lnTo>
                    <a:pt x="27389" y="43728"/>
                  </a:lnTo>
                  <a:close/>
                </a:path>
                <a:path w="34289" h="57785">
                  <a:moveTo>
                    <a:pt x="27389" y="0"/>
                  </a:moveTo>
                  <a:lnTo>
                    <a:pt x="22444" y="0"/>
                  </a:lnTo>
                  <a:lnTo>
                    <a:pt x="0" y="37274"/>
                  </a:lnTo>
                  <a:lnTo>
                    <a:pt x="0" y="43728"/>
                  </a:lnTo>
                  <a:lnTo>
                    <a:pt x="34047" y="43728"/>
                  </a:lnTo>
                  <a:lnTo>
                    <a:pt x="34047" y="37274"/>
                  </a:lnTo>
                  <a:lnTo>
                    <a:pt x="5991" y="37274"/>
                  </a:lnTo>
                  <a:lnTo>
                    <a:pt x="21398" y="11349"/>
                  </a:lnTo>
                  <a:lnTo>
                    <a:pt x="27389" y="11349"/>
                  </a:lnTo>
                  <a:lnTo>
                    <a:pt x="27389" y="0"/>
                  </a:lnTo>
                  <a:close/>
                </a:path>
                <a:path w="34289" h="57785">
                  <a:moveTo>
                    <a:pt x="27389" y="11349"/>
                  </a:moveTo>
                  <a:lnTo>
                    <a:pt x="21398" y="11349"/>
                  </a:lnTo>
                  <a:lnTo>
                    <a:pt x="21398" y="37274"/>
                  </a:lnTo>
                  <a:lnTo>
                    <a:pt x="27389" y="37274"/>
                  </a:lnTo>
                  <a:lnTo>
                    <a:pt x="27389" y="11349"/>
                  </a:lnTo>
                  <a:close/>
                </a:path>
              </a:pathLst>
            </a:custGeom>
            <a:solidFill>
              <a:srgbClr val="000000"/>
            </a:solidFill>
          </p:spPr>
          <p:txBody>
            <a:bodyPr wrap="square" lIns="0" tIns="0" rIns="0" bIns="0" rtlCol="0"/>
            <a:lstStyle/>
            <a:p>
              <a:endParaRPr/>
            </a:p>
          </p:txBody>
        </p:sp>
        <p:sp>
          <p:nvSpPr>
            <p:cNvPr id="344" name="object 344"/>
            <p:cNvSpPr/>
            <p:nvPr/>
          </p:nvSpPr>
          <p:spPr>
            <a:xfrm>
              <a:off x="3123076" y="3213441"/>
              <a:ext cx="1303655" cy="33655"/>
            </a:xfrm>
            <a:custGeom>
              <a:avLst/>
              <a:gdLst/>
              <a:ahLst/>
              <a:cxnLst/>
              <a:rect l="l" t="t" r="r" b="b"/>
              <a:pathLst>
                <a:path w="1303654" h="33655">
                  <a:moveTo>
                    <a:pt x="0" y="0"/>
                  </a:moveTo>
                  <a:lnTo>
                    <a:pt x="1303296" y="0"/>
                  </a:lnTo>
                </a:path>
                <a:path w="1303654" h="33655">
                  <a:moveTo>
                    <a:pt x="45269" y="0"/>
                  </a:moveTo>
                  <a:lnTo>
                    <a:pt x="45269" y="33380"/>
                  </a:lnTo>
                </a:path>
              </a:pathLst>
            </a:custGeom>
            <a:ln w="4456">
              <a:solidFill>
                <a:srgbClr val="000000"/>
              </a:solidFill>
            </a:ln>
          </p:spPr>
          <p:txBody>
            <a:bodyPr wrap="square" lIns="0" tIns="0" rIns="0" bIns="0" rtlCol="0"/>
            <a:lstStyle/>
            <a:p>
              <a:endParaRPr/>
            </a:p>
          </p:txBody>
        </p:sp>
        <p:sp>
          <p:nvSpPr>
            <p:cNvPr id="345" name="object 345"/>
            <p:cNvSpPr/>
            <p:nvPr/>
          </p:nvSpPr>
          <p:spPr>
            <a:xfrm>
              <a:off x="3151227" y="3278532"/>
              <a:ext cx="32384" cy="59055"/>
            </a:xfrm>
            <a:custGeom>
              <a:avLst/>
              <a:gdLst/>
              <a:ahLst/>
              <a:cxnLst/>
              <a:rect l="l" t="t" r="r" b="b"/>
              <a:pathLst>
                <a:path w="32385" h="59054">
                  <a:moveTo>
                    <a:pt x="18640" y="0"/>
                  </a:moveTo>
                  <a:lnTo>
                    <a:pt x="12363" y="0"/>
                  </a:lnTo>
                  <a:lnTo>
                    <a:pt x="9415" y="1112"/>
                  </a:lnTo>
                  <a:lnTo>
                    <a:pt x="0" y="22587"/>
                  </a:lnTo>
                  <a:lnTo>
                    <a:pt x="0" y="40167"/>
                  </a:lnTo>
                  <a:lnTo>
                    <a:pt x="1616" y="47956"/>
                  </a:lnTo>
                  <a:lnTo>
                    <a:pt x="5072" y="53074"/>
                  </a:lnTo>
                  <a:lnTo>
                    <a:pt x="7513" y="56746"/>
                  </a:lnTo>
                  <a:lnTo>
                    <a:pt x="11222" y="58749"/>
                  </a:lnTo>
                  <a:lnTo>
                    <a:pt x="19591" y="58749"/>
                  </a:lnTo>
                  <a:lnTo>
                    <a:pt x="22539" y="57636"/>
                  </a:lnTo>
                  <a:lnTo>
                    <a:pt x="24917" y="55299"/>
                  </a:lnTo>
                  <a:lnTo>
                    <a:pt x="27294" y="53074"/>
                  </a:lnTo>
                  <a:lnTo>
                    <a:pt x="13219" y="52963"/>
                  </a:lnTo>
                  <a:lnTo>
                    <a:pt x="10841" y="51405"/>
                  </a:lnTo>
                  <a:lnTo>
                    <a:pt x="9034" y="48178"/>
                  </a:lnTo>
                  <a:lnTo>
                    <a:pt x="7132" y="45063"/>
                  </a:lnTo>
                  <a:lnTo>
                    <a:pt x="6181" y="38832"/>
                  </a:lnTo>
                  <a:lnTo>
                    <a:pt x="13124" y="5785"/>
                  </a:lnTo>
                  <a:lnTo>
                    <a:pt x="27041" y="5785"/>
                  </a:lnTo>
                  <a:lnTo>
                    <a:pt x="26533" y="4895"/>
                  </a:lnTo>
                  <a:lnTo>
                    <a:pt x="24917" y="3115"/>
                  </a:lnTo>
                  <a:lnTo>
                    <a:pt x="22919" y="1891"/>
                  </a:lnTo>
                  <a:lnTo>
                    <a:pt x="20922" y="556"/>
                  </a:lnTo>
                  <a:lnTo>
                    <a:pt x="18640" y="0"/>
                  </a:lnTo>
                  <a:close/>
                </a:path>
                <a:path w="32385" h="59054">
                  <a:moveTo>
                    <a:pt x="27041" y="5785"/>
                  </a:moveTo>
                  <a:lnTo>
                    <a:pt x="18735" y="5785"/>
                  </a:lnTo>
                  <a:lnTo>
                    <a:pt x="21112" y="7343"/>
                  </a:lnTo>
                  <a:lnTo>
                    <a:pt x="24917" y="13574"/>
                  </a:lnTo>
                  <a:lnTo>
                    <a:pt x="25667" y="19138"/>
                  </a:lnTo>
                  <a:lnTo>
                    <a:pt x="25773" y="38832"/>
                  </a:lnTo>
                  <a:lnTo>
                    <a:pt x="24917" y="45063"/>
                  </a:lnTo>
                  <a:lnTo>
                    <a:pt x="21112" y="51294"/>
                  </a:lnTo>
                  <a:lnTo>
                    <a:pt x="18735" y="52963"/>
                  </a:lnTo>
                  <a:lnTo>
                    <a:pt x="27356" y="52963"/>
                  </a:lnTo>
                  <a:lnTo>
                    <a:pt x="29101" y="49847"/>
                  </a:lnTo>
                  <a:lnTo>
                    <a:pt x="31384" y="41614"/>
                  </a:lnTo>
                  <a:lnTo>
                    <a:pt x="32049" y="36161"/>
                  </a:lnTo>
                  <a:lnTo>
                    <a:pt x="31957" y="22587"/>
                  </a:lnTo>
                  <a:lnTo>
                    <a:pt x="31669" y="19138"/>
                  </a:lnTo>
                  <a:lnTo>
                    <a:pt x="30147" y="12461"/>
                  </a:lnTo>
                  <a:lnTo>
                    <a:pt x="29196" y="9569"/>
                  </a:lnTo>
                  <a:lnTo>
                    <a:pt x="27041" y="5785"/>
                  </a:lnTo>
                  <a:close/>
                </a:path>
              </a:pathLst>
            </a:custGeom>
            <a:solidFill>
              <a:srgbClr val="000000"/>
            </a:solidFill>
          </p:spPr>
          <p:txBody>
            <a:bodyPr wrap="square" lIns="0" tIns="0" rIns="0" bIns="0" rtlCol="0"/>
            <a:lstStyle/>
            <a:p>
              <a:endParaRPr/>
            </a:p>
          </p:txBody>
        </p:sp>
        <p:sp>
          <p:nvSpPr>
            <p:cNvPr id="346" name="object 346"/>
            <p:cNvSpPr/>
            <p:nvPr/>
          </p:nvSpPr>
          <p:spPr>
            <a:xfrm>
              <a:off x="3410954"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47" name="object 347"/>
            <p:cNvSpPr/>
            <p:nvPr/>
          </p:nvSpPr>
          <p:spPr>
            <a:xfrm>
              <a:off x="3387463" y="3278532"/>
              <a:ext cx="48260" cy="57785"/>
            </a:xfrm>
            <a:custGeom>
              <a:avLst/>
              <a:gdLst/>
              <a:ahLst/>
              <a:cxnLst/>
              <a:rect l="l" t="t" r="r" b="b"/>
              <a:pathLst>
                <a:path w="48260" h="57785">
                  <a:moveTo>
                    <a:pt x="6847" y="49736"/>
                  </a:moveTo>
                  <a:lnTo>
                    <a:pt x="0" y="49736"/>
                  </a:lnTo>
                  <a:lnTo>
                    <a:pt x="0" y="57747"/>
                  </a:lnTo>
                  <a:lnTo>
                    <a:pt x="6847" y="57747"/>
                  </a:lnTo>
                  <a:lnTo>
                    <a:pt x="6847" y="49736"/>
                  </a:lnTo>
                  <a:close/>
                </a:path>
                <a:path w="48260" h="57785">
                  <a:moveTo>
                    <a:pt x="44926" y="5785"/>
                  </a:moveTo>
                  <a:lnTo>
                    <a:pt x="35188" y="5785"/>
                  </a:lnTo>
                  <a:lnTo>
                    <a:pt x="37470" y="6787"/>
                  </a:lnTo>
                  <a:lnTo>
                    <a:pt x="39182" y="8678"/>
                  </a:lnTo>
                  <a:lnTo>
                    <a:pt x="40894" y="10681"/>
                  </a:lnTo>
                  <a:lnTo>
                    <a:pt x="41750" y="13018"/>
                  </a:lnTo>
                  <a:lnTo>
                    <a:pt x="41750" y="18470"/>
                  </a:lnTo>
                  <a:lnTo>
                    <a:pt x="40799" y="21252"/>
                  </a:lnTo>
                  <a:lnTo>
                    <a:pt x="36995" y="27260"/>
                  </a:lnTo>
                  <a:lnTo>
                    <a:pt x="33381" y="31377"/>
                  </a:lnTo>
                  <a:lnTo>
                    <a:pt x="28055" y="36495"/>
                  </a:lnTo>
                  <a:lnTo>
                    <a:pt x="24631" y="39722"/>
                  </a:lnTo>
                  <a:lnTo>
                    <a:pt x="21968" y="42726"/>
                  </a:lnTo>
                  <a:lnTo>
                    <a:pt x="15501" y="56078"/>
                  </a:lnTo>
                  <a:lnTo>
                    <a:pt x="15501" y="57747"/>
                  </a:lnTo>
                  <a:lnTo>
                    <a:pt x="48027" y="57747"/>
                  </a:lnTo>
                  <a:lnTo>
                    <a:pt x="48027" y="50960"/>
                  </a:lnTo>
                  <a:lnTo>
                    <a:pt x="23870" y="50960"/>
                  </a:lnTo>
                  <a:lnTo>
                    <a:pt x="24536" y="49625"/>
                  </a:lnTo>
                  <a:lnTo>
                    <a:pt x="25392" y="48401"/>
                  </a:lnTo>
                  <a:lnTo>
                    <a:pt x="26438" y="47177"/>
                  </a:lnTo>
                  <a:lnTo>
                    <a:pt x="27484" y="45842"/>
                  </a:lnTo>
                  <a:lnTo>
                    <a:pt x="29767" y="43394"/>
                  </a:lnTo>
                  <a:lnTo>
                    <a:pt x="33496" y="39722"/>
                  </a:lnTo>
                  <a:lnTo>
                    <a:pt x="37756" y="35605"/>
                  </a:lnTo>
                  <a:lnTo>
                    <a:pt x="40894" y="32267"/>
                  </a:lnTo>
                  <a:lnTo>
                    <a:pt x="42701" y="29708"/>
                  </a:lnTo>
                  <a:lnTo>
                    <a:pt x="44603" y="27260"/>
                  </a:lnTo>
                  <a:lnTo>
                    <a:pt x="45934" y="24923"/>
                  </a:lnTo>
                  <a:lnTo>
                    <a:pt x="46695" y="22698"/>
                  </a:lnTo>
                  <a:lnTo>
                    <a:pt x="47551" y="20473"/>
                  </a:lnTo>
                  <a:lnTo>
                    <a:pt x="47894" y="18470"/>
                  </a:lnTo>
                  <a:lnTo>
                    <a:pt x="47853" y="11238"/>
                  </a:lnTo>
                  <a:lnTo>
                    <a:pt x="46600" y="7677"/>
                  </a:lnTo>
                  <a:lnTo>
                    <a:pt x="44926" y="5785"/>
                  </a:lnTo>
                  <a:close/>
                </a:path>
                <a:path w="48260" h="57785">
                  <a:moveTo>
                    <a:pt x="37375" y="0"/>
                  </a:moveTo>
                  <a:lnTo>
                    <a:pt x="27960" y="0"/>
                  </a:lnTo>
                  <a:lnTo>
                    <a:pt x="24251" y="1446"/>
                  </a:lnTo>
                  <a:lnTo>
                    <a:pt x="21398" y="4228"/>
                  </a:lnTo>
                  <a:lnTo>
                    <a:pt x="18640" y="7121"/>
                  </a:lnTo>
                  <a:lnTo>
                    <a:pt x="17023" y="11238"/>
                  </a:lnTo>
                  <a:lnTo>
                    <a:pt x="16643" y="16578"/>
                  </a:lnTo>
                  <a:lnTo>
                    <a:pt x="22824" y="17357"/>
                  </a:lnTo>
                  <a:lnTo>
                    <a:pt x="22919" y="13797"/>
                  </a:lnTo>
                  <a:lnTo>
                    <a:pt x="23775" y="10904"/>
                  </a:lnTo>
                  <a:lnTo>
                    <a:pt x="25487" y="8901"/>
                  </a:lnTo>
                  <a:lnTo>
                    <a:pt x="27199" y="6787"/>
                  </a:lnTo>
                  <a:lnTo>
                    <a:pt x="29577" y="5785"/>
                  </a:lnTo>
                  <a:lnTo>
                    <a:pt x="44926" y="5785"/>
                  </a:lnTo>
                  <a:lnTo>
                    <a:pt x="43842" y="4561"/>
                  </a:lnTo>
                  <a:lnTo>
                    <a:pt x="41084" y="1557"/>
                  </a:lnTo>
                  <a:lnTo>
                    <a:pt x="37375" y="0"/>
                  </a:lnTo>
                  <a:close/>
                </a:path>
              </a:pathLst>
            </a:custGeom>
            <a:solidFill>
              <a:srgbClr val="000000"/>
            </a:solidFill>
          </p:spPr>
          <p:txBody>
            <a:bodyPr wrap="square" lIns="0" tIns="0" rIns="0" bIns="0" rtlCol="0"/>
            <a:lstStyle/>
            <a:p>
              <a:endParaRPr/>
            </a:p>
          </p:txBody>
        </p:sp>
        <p:sp>
          <p:nvSpPr>
            <p:cNvPr id="348" name="object 348"/>
            <p:cNvSpPr/>
            <p:nvPr/>
          </p:nvSpPr>
          <p:spPr>
            <a:xfrm>
              <a:off x="3653372"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49" name="object 349"/>
            <p:cNvSpPr/>
            <p:nvPr/>
          </p:nvSpPr>
          <p:spPr>
            <a:xfrm>
              <a:off x="3629882" y="3278755"/>
              <a:ext cx="48895" cy="57785"/>
            </a:xfrm>
            <a:custGeom>
              <a:avLst/>
              <a:gdLst/>
              <a:ahLst/>
              <a:cxnLst/>
              <a:rect l="l" t="t" r="r" b="b"/>
              <a:pathLst>
                <a:path w="48895" h="57785">
                  <a:moveTo>
                    <a:pt x="6942" y="49514"/>
                  </a:moveTo>
                  <a:lnTo>
                    <a:pt x="0" y="49514"/>
                  </a:lnTo>
                  <a:lnTo>
                    <a:pt x="0" y="57525"/>
                  </a:lnTo>
                  <a:lnTo>
                    <a:pt x="6942" y="57525"/>
                  </a:lnTo>
                  <a:lnTo>
                    <a:pt x="6942" y="49514"/>
                  </a:lnTo>
                  <a:close/>
                </a:path>
                <a:path w="48895" h="57785">
                  <a:moveTo>
                    <a:pt x="41655" y="43728"/>
                  </a:moveTo>
                  <a:lnTo>
                    <a:pt x="35663" y="43728"/>
                  </a:lnTo>
                  <a:lnTo>
                    <a:pt x="35663" y="57525"/>
                  </a:lnTo>
                  <a:lnTo>
                    <a:pt x="41655" y="57525"/>
                  </a:lnTo>
                  <a:lnTo>
                    <a:pt x="41655" y="43728"/>
                  </a:lnTo>
                  <a:close/>
                </a:path>
                <a:path w="48895" h="57785">
                  <a:moveTo>
                    <a:pt x="41655" y="0"/>
                  </a:moveTo>
                  <a:lnTo>
                    <a:pt x="36804" y="0"/>
                  </a:lnTo>
                  <a:lnTo>
                    <a:pt x="14360" y="37274"/>
                  </a:lnTo>
                  <a:lnTo>
                    <a:pt x="14360" y="43728"/>
                  </a:lnTo>
                  <a:lnTo>
                    <a:pt x="48312" y="43728"/>
                  </a:lnTo>
                  <a:lnTo>
                    <a:pt x="48312" y="37274"/>
                  </a:lnTo>
                  <a:lnTo>
                    <a:pt x="20257" y="37274"/>
                  </a:lnTo>
                  <a:lnTo>
                    <a:pt x="35663" y="11349"/>
                  </a:lnTo>
                  <a:lnTo>
                    <a:pt x="41655" y="11349"/>
                  </a:lnTo>
                  <a:lnTo>
                    <a:pt x="41655" y="0"/>
                  </a:lnTo>
                  <a:close/>
                </a:path>
                <a:path w="48895" h="57785">
                  <a:moveTo>
                    <a:pt x="41655" y="11349"/>
                  </a:moveTo>
                  <a:lnTo>
                    <a:pt x="35663" y="11349"/>
                  </a:lnTo>
                  <a:lnTo>
                    <a:pt x="35663" y="37274"/>
                  </a:lnTo>
                  <a:lnTo>
                    <a:pt x="41655" y="37274"/>
                  </a:lnTo>
                  <a:lnTo>
                    <a:pt x="41655" y="11349"/>
                  </a:lnTo>
                  <a:close/>
                </a:path>
              </a:pathLst>
            </a:custGeom>
            <a:solidFill>
              <a:srgbClr val="000000"/>
            </a:solidFill>
          </p:spPr>
          <p:txBody>
            <a:bodyPr wrap="square" lIns="0" tIns="0" rIns="0" bIns="0" rtlCol="0"/>
            <a:lstStyle/>
            <a:p>
              <a:endParaRPr/>
            </a:p>
          </p:txBody>
        </p:sp>
        <p:sp>
          <p:nvSpPr>
            <p:cNvPr id="350" name="object 350"/>
            <p:cNvSpPr/>
            <p:nvPr/>
          </p:nvSpPr>
          <p:spPr>
            <a:xfrm>
              <a:off x="3895981"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51" name="object 351"/>
            <p:cNvSpPr/>
            <p:nvPr/>
          </p:nvSpPr>
          <p:spPr>
            <a:xfrm>
              <a:off x="3872490" y="3278532"/>
              <a:ext cx="48895" cy="59055"/>
            </a:xfrm>
            <a:custGeom>
              <a:avLst/>
              <a:gdLst/>
              <a:ahLst/>
              <a:cxnLst/>
              <a:rect l="l" t="t" r="r" b="b"/>
              <a:pathLst>
                <a:path w="48895" h="59054">
                  <a:moveTo>
                    <a:pt x="6942" y="49736"/>
                  </a:moveTo>
                  <a:lnTo>
                    <a:pt x="0" y="49736"/>
                  </a:lnTo>
                  <a:lnTo>
                    <a:pt x="0" y="57747"/>
                  </a:lnTo>
                  <a:lnTo>
                    <a:pt x="6942" y="57747"/>
                  </a:lnTo>
                  <a:lnTo>
                    <a:pt x="6942" y="49736"/>
                  </a:lnTo>
                  <a:close/>
                </a:path>
                <a:path w="48895" h="59054">
                  <a:moveTo>
                    <a:pt x="37565" y="0"/>
                  </a:moveTo>
                  <a:lnTo>
                    <a:pt x="28435" y="0"/>
                  </a:lnTo>
                  <a:lnTo>
                    <a:pt x="24346" y="2225"/>
                  </a:lnTo>
                  <a:lnTo>
                    <a:pt x="17784" y="11571"/>
                  </a:lnTo>
                  <a:lnTo>
                    <a:pt x="15977" y="19694"/>
                  </a:lnTo>
                  <a:lnTo>
                    <a:pt x="15977" y="40723"/>
                  </a:lnTo>
                  <a:lnTo>
                    <a:pt x="17594" y="47845"/>
                  </a:lnTo>
                  <a:lnTo>
                    <a:pt x="20908" y="52295"/>
                  </a:lnTo>
                  <a:lnTo>
                    <a:pt x="23966" y="56523"/>
                  </a:lnTo>
                  <a:lnTo>
                    <a:pt x="28055" y="58749"/>
                  </a:lnTo>
                  <a:lnTo>
                    <a:pt x="36044" y="58749"/>
                  </a:lnTo>
                  <a:lnTo>
                    <a:pt x="38707" y="57859"/>
                  </a:lnTo>
                  <a:lnTo>
                    <a:pt x="40989" y="56301"/>
                  </a:lnTo>
                  <a:lnTo>
                    <a:pt x="43367" y="54632"/>
                  </a:lnTo>
                  <a:lnTo>
                    <a:pt x="44599" y="52963"/>
                  </a:lnTo>
                  <a:lnTo>
                    <a:pt x="31289" y="52963"/>
                  </a:lnTo>
                  <a:lnTo>
                    <a:pt x="29577" y="52295"/>
                  </a:lnTo>
                  <a:lnTo>
                    <a:pt x="23015" y="35383"/>
                  </a:lnTo>
                  <a:lnTo>
                    <a:pt x="23870" y="32378"/>
                  </a:lnTo>
                  <a:lnTo>
                    <a:pt x="25773" y="30042"/>
                  </a:lnTo>
                  <a:lnTo>
                    <a:pt x="27484" y="28039"/>
                  </a:lnTo>
                  <a:lnTo>
                    <a:pt x="22063" y="28039"/>
                  </a:lnTo>
                  <a:lnTo>
                    <a:pt x="22092" y="22142"/>
                  </a:lnTo>
                  <a:lnTo>
                    <a:pt x="22634" y="17914"/>
                  </a:lnTo>
                  <a:lnTo>
                    <a:pt x="23775" y="14798"/>
                  </a:lnTo>
                  <a:lnTo>
                    <a:pt x="24821" y="11683"/>
                  </a:lnTo>
                  <a:lnTo>
                    <a:pt x="26343" y="9235"/>
                  </a:lnTo>
                  <a:lnTo>
                    <a:pt x="28245" y="7677"/>
                  </a:lnTo>
                  <a:lnTo>
                    <a:pt x="29672" y="6453"/>
                  </a:lnTo>
                  <a:lnTo>
                    <a:pt x="31384" y="5785"/>
                  </a:lnTo>
                  <a:lnTo>
                    <a:pt x="45112" y="5785"/>
                  </a:lnTo>
                  <a:lnTo>
                    <a:pt x="40704" y="1223"/>
                  </a:lnTo>
                  <a:lnTo>
                    <a:pt x="37565" y="0"/>
                  </a:lnTo>
                  <a:close/>
                </a:path>
                <a:path w="48895" h="59054">
                  <a:moveTo>
                    <a:pt x="45143" y="26704"/>
                  </a:moveTo>
                  <a:lnTo>
                    <a:pt x="35473" y="26704"/>
                  </a:lnTo>
                  <a:lnTo>
                    <a:pt x="37756" y="27816"/>
                  </a:lnTo>
                  <a:lnTo>
                    <a:pt x="39562" y="30042"/>
                  </a:lnTo>
                  <a:lnTo>
                    <a:pt x="41369" y="32378"/>
                  </a:lnTo>
                  <a:lnTo>
                    <a:pt x="42287" y="35383"/>
                  </a:lnTo>
                  <a:lnTo>
                    <a:pt x="42255" y="43839"/>
                  </a:lnTo>
                  <a:lnTo>
                    <a:pt x="41369" y="46843"/>
                  </a:lnTo>
                  <a:lnTo>
                    <a:pt x="37756" y="51739"/>
                  </a:lnTo>
                  <a:lnTo>
                    <a:pt x="35568" y="52963"/>
                  </a:lnTo>
                  <a:lnTo>
                    <a:pt x="44599" y="52963"/>
                  </a:lnTo>
                  <a:lnTo>
                    <a:pt x="45174" y="52184"/>
                  </a:lnTo>
                  <a:lnTo>
                    <a:pt x="46505" y="49180"/>
                  </a:lnTo>
                  <a:lnTo>
                    <a:pt x="47836" y="46064"/>
                  </a:lnTo>
                  <a:lnTo>
                    <a:pt x="48502" y="42726"/>
                  </a:lnTo>
                  <a:lnTo>
                    <a:pt x="48502" y="33602"/>
                  </a:lnTo>
                  <a:lnTo>
                    <a:pt x="47076" y="29040"/>
                  </a:lnTo>
                  <a:lnTo>
                    <a:pt x="45143" y="26704"/>
                  </a:lnTo>
                  <a:close/>
                </a:path>
                <a:path w="48895" h="59054">
                  <a:moveTo>
                    <a:pt x="38041" y="20473"/>
                  </a:moveTo>
                  <a:lnTo>
                    <a:pt x="31669" y="20473"/>
                  </a:lnTo>
                  <a:lnTo>
                    <a:pt x="29482" y="21029"/>
                  </a:lnTo>
                  <a:lnTo>
                    <a:pt x="27389" y="22253"/>
                  </a:lnTo>
                  <a:lnTo>
                    <a:pt x="25297" y="23588"/>
                  </a:lnTo>
                  <a:lnTo>
                    <a:pt x="23490" y="25480"/>
                  </a:lnTo>
                  <a:lnTo>
                    <a:pt x="22063" y="28039"/>
                  </a:lnTo>
                  <a:lnTo>
                    <a:pt x="27484" y="28039"/>
                  </a:lnTo>
                  <a:lnTo>
                    <a:pt x="27675" y="27816"/>
                  </a:lnTo>
                  <a:lnTo>
                    <a:pt x="30052" y="26704"/>
                  </a:lnTo>
                  <a:lnTo>
                    <a:pt x="45143" y="26704"/>
                  </a:lnTo>
                  <a:lnTo>
                    <a:pt x="44134" y="25480"/>
                  </a:lnTo>
                  <a:lnTo>
                    <a:pt x="41465" y="22142"/>
                  </a:lnTo>
                  <a:lnTo>
                    <a:pt x="38041" y="20473"/>
                  </a:lnTo>
                  <a:close/>
                </a:path>
                <a:path w="48895" h="59054">
                  <a:moveTo>
                    <a:pt x="45112" y="5785"/>
                  </a:moveTo>
                  <a:lnTo>
                    <a:pt x="35663" y="5785"/>
                  </a:lnTo>
                  <a:lnTo>
                    <a:pt x="37660" y="6787"/>
                  </a:lnTo>
                  <a:lnTo>
                    <a:pt x="39372" y="8790"/>
                  </a:lnTo>
                  <a:lnTo>
                    <a:pt x="40323" y="10014"/>
                  </a:lnTo>
                  <a:lnTo>
                    <a:pt x="41084" y="12128"/>
                  </a:lnTo>
                  <a:lnTo>
                    <a:pt x="41655" y="14798"/>
                  </a:lnTo>
                  <a:lnTo>
                    <a:pt x="47646" y="14353"/>
                  </a:lnTo>
                  <a:lnTo>
                    <a:pt x="47171" y="9791"/>
                  </a:lnTo>
                  <a:lnTo>
                    <a:pt x="45649" y="6342"/>
                  </a:lnTo>
                  <a:lnTo>
                    <a:pt x="45112" y="5785"/>
                  </a:lnTo>
                  <a:close/>
                </a:path>
              </a:pathLst>
            </a:custGeom>
            <a:solidFill>
              <a:srgbClr val="000000"/>
            </a:solidFill>
          </p:spPr>
          <p:txBody>
            <a:bodyPr wrap="square" lIns="0" tIns="0" rIns="0" bIns="0" rtlCol="0"/>
            <a:lstStyle/>
            <a:p>
              <a:endParaRPr/>
            </a:p>
          </p:txBody>
        </p:sp>
        <p:sp>
          <p:nvSpPr>
            <p:cNvPr id="352" name="object 352"/>
            <p:cNvSpPr/>
            <p:nvPr/>
          </p:nvSpPr>
          <p:spPr>
            <a:xfrm>
              <a:off x="4138589"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53" name="object 353"/>
            <p:cNvSpPr/>
            <p:nvPr/>
          </p:nvSpPr>
          <p:spPr>
            <a:xfrm>
              <a:off x="4115099" y="3278532"/>
              <a:ext cx="48895" cy="59055"/>
            </a:xfrm>
            <a:custGeom>
              <a:avLst/>
              <a:gdLst/>
              <a:ahLst/>
              <a:cxnLst/>
              <a:rect l="l" t="t" r="r" b="b"/>
              <a:pathLst>
                <a:path w="48895" h="59054">
                  <a:moveTo>
                    <a:pt x="6847" y="49736"/>
                  </a:moveTo>
                  <a:lnTo>
                    <a:pt x="0" y="49736"/>
                  </a:lnTo>
                  <a:lnTo>
                    <a:pt x="0" y="57747"/>
                  </a:lnTo>
                  <a:lnTo>
                    <a:pt x="6847" y="57747"/>
                  </a:lnTo>
                  <a:lnTo>
                    <a:pt x="6847" y="49736"/>
                  </a:lnTo>
                  <a:close/>
                </a:path>
                <a:path w="48895" h="59054">
                  <a:moveTo>
                    <a:pt x="36614" y="0"/>
                  </a:moveTo>
                  <a:lnTo>
                    <a:pt x="28055" y="0"/>
                  </a:lnTo>
                  <a:lnTo>
                    <a:pt x="24631" y="1446"/>
                  </a:lnTo>
                  <a:lnTo>
                    <a:pt x="21965" y="4339"/>
                  </a:lnTo>
                  <a:lnTo>
                    <a:pt x="19496" y="7121"/>
                  </a:lnTo>
                  <a:lnTo>
                    <a:pt x="18293" y="10236"/>
                  </a:lnTo>
                  <a:lnTo>
                    <a:pt x="18196" y="17691"/>
                  </a:lnTo>
                  <a:lnTo>
                    <a:pt x="18830" y="19916"/>
                  </a:lnTo>
                  <a:lnTo>
                    <a:pt x="19971" y="21919"/>
                  </a:lnTo>
                  <a:lnTo>
                    <a:pt x="21208" y="23922"/>
                  </a:lnTo>
                  <a:lnTo>
                    <a:pt x="23110" y="25480"/>
                  </a:lnTo>
                  <a:lnTo>
                    <a:pt x="25582" y="26592"/>
                  </a:lnTo>
                  <a:lnTo>
                    <a:pt x="22539" y="27483"/>
                  </a:lnTo>
                  <a:lnTo>
                    <a:pt x="20257" y="29152"/>
                  </a:lnTo>
                  <a:lnTo>
                    <a:pt x="17023" y="34270"/>
                  </a:lnTo>
                  <a:lnTo>
                    <a:pt x="16262" y="37385"/>
                  </a:lnTo>
                  <a:lnTo>
                    <a:pt x="16262" y="46175"/>
                  </a:lnTo>
                  <a:lnTo>
                    <a:pt x="17689" y="50292"/>
                  </a:lnTo>
                  <a:lnTo>
                    <a:pt x="23680" y="57080"/>
                  </a:lnTo>
                  <a:lnTo>
                    <a:pt x="27579" y="58749"/>
                  </a:lnTo>
                  <a:lnTo>
                    <a:pt x="37280" y="58749"/>
                  </a:lnTo>
                  <a:lnTo>
                    <a:pt x="41179" y="57080"/>
                  </a:lnTo>
                  <a:lnTo>
                    <a:pt x="44127" y="53742"/>
                  </a:lnTo>
                  <a:lnTo>
                    <a:pt x="44838" y="52963"/>
                  </a:lnTo>
                  <a:lnTo>
                    <a:pt x="30623" y="52963"/>
                  </a:lnTo>
                  <a:lnTo>
                    <a:pt x="28911" y="52406"/>
                  </a:lnTo>
                  <a:lnTo>
                    <a:pt x="27294" y="51405"/>
                  </a:lnTo>
                  <a:lnTo>
                    <a:pt x="25677" y="50292"/>
                  </a:lnTo>
                  <a:lnTo>
                    <a:pt x="24441" y="48846"/>
                  </a:lnTo>
                  <a:lnTo>
                    <a:pt x="23680" y="46954"/>
                  </a:lnTo>
                  <a:lnTo>
                    <a:pt x="22824" y="45063"/>
                  </a:lnTo>
                  <a:lnTo>
                    <a:pt x="22444" y="43171"/>
                  </a:lnTo>
                  <a:lnTo>
                    <a:pt x="22482" y="37719"/>
                  </a:lnTo>
                  <a:lnTo>
                    <a:pt x="23395" y="35049"/>
                  </a:lnTo>
                  <a:lnTo>
                    <a:pt x="27104" y="30709"/>
                  </a:lnTo>
                  <a:lnTo>
                    <a:pt x="29482" y="29597"/>
                  </a:lnTo>
                  <a:lnTo>
                    <a:pt x="44698" y="29597"/>
                  </a:lnTo>
                  <a:lnTo>
                    <a:pt x="42416" y="27705"/>
                  </a:lnTo>
                  <a:lnTo>
                    <a:pt x="39372" y="26592"/>
                  </a:lnTo>
                  <a:lnTo>
                    <a:pt x="41845" y="25480"/>
                  </a:lnTo>
                  <a:lnTo>
                    <a:pt x="43652" y="23922"/>
                  </a:lnTo>
                  <a:lnTo>
                    <a:pt x="30052" y="23811"/>
                  </a:lnTo>
                  <a:lnTo>
                    <a:pt x="28150" y="22921"/>
                  </a:lnTo>
                  <a:lnTo>
                    <a:pt x="26628" y="21252"/>
                  </a:lnTo>
                  <a:lnTo>
                    <a:pt x="25107" y="19471"/>
                  </a:lnTo>
                  <a:lnTo>
                    <a:pt x="24422" y="17468"/>
                  </a:lnTo>
                  <a:lnTo>
                    <a:pt x="24346" y="12128"/>
                  </a:lnTo>
                  <a:lnTo>
                    <a:pt x="25107" y="10125"/>
                  </a:lnTo>
                  <a:lnTo>
                    <a:pt x="26628" y="8345"/>
                  </a:lnTo>
                  <a:lnTo>
                    <a:pt x="28150" y="6676"/>
                  </a:lnTo>
                  <a:lnTo>
                    <a:pt x="30052" y="5785"/>
                  </a:lnTo>
                  <a:lnTo>
                    <a:pt x="43985" y="5785"/>
                  </a:lnTo>
                  <a:lnTo>
                    <a:pt x="42598" y="4228"/>
                  </a:lnTo>
                  <a:lnTo>
                    <a:pt x="40038" y="1446"/>
                  </a:lnTo>
                  <a:lnTo>
                    <a:pt x="36614" y="0"/>
                  </a:lnTo>
                  <a:close/>
                </a:path>
                <a:path w="48895" h="59054">
                  <a:moveTo>
                    <a:pt x="44698" y="29597"/>
                  </a:moveTo>
                  <a:lnTo>
                    <a:pt x="35188" y="29597"/>
                  </a:lnTo>
                  <a:lnTo>
                    <a:pt x="37660" y="30709"/>
                  </a:lnTo>
                  <a:lnTo>
                    <a:pt x="41465" y="35160"/>
                  </a:lnTo>
                  <a:lnTo>
                    <a:pt x="42225" y="37385"/>
                  </a:lnTo>
                  <a:lnTo>
                    <a:pt x="42301" y="45063"/>
                  </a:lnTo>
                  <a:lnTo>
                    <a:pt x="41465" y="47511"/>
                  </a:lnTo>
                  <a:lnTo>
                    <a:pt x="37756" y="51850"/>
                  </a:lnTo>
                  <a:lnTo>
                    <a:pt x="35378" y="52963"/>
                  </a:lnTo>
                  <a:lnTo>
                    <a:pt x="44838" y="52963"/>
                  </a:lnTo>
                  <a:lnTo>
                    <a:pt x="47171" y="50404"/>
                  </a:lnTo>
                  <a:lnTo>
                    <a:pt x="48597" y="46175"/>
                  </a:lnTo>
                  <a:lnTo>
                    <a:pt x="48513" y="37385"/>
                  </a:lnTo>
                  <a:lnTo>
                    <a:pt x="47836" y="34715"/>
                  </a:lnTo>
                  <a:lnTo>
                    <a:pt x="46220" y="32156"/>
                  </a:lnTo>
                  <a:lnTo>
                    <a:pt x="44698" y="29597"/>
                  </a:lnTo>
                  <a:close/>
                </a:path>
                <a:path w="48895" h="59054">
                  <a:moveTo>
                    <a:pt x="43985" y="5785"/>
                  </a:moveTo>
                  <a:lnTo>
                    <a:pt x="34712" y="5785"/>
                  </a:lnTo>
                  <a:lnTo>
                    <a:pt x="36614" y="6676"/>
                  </a:lnTo>
                  <a:lnTo>
                    <a:pt x="39658" y="10236"/>
                  </a:lnTo>
                  <a:lnTo>
                    <a:pt x="40338" y="12128"/>
                  </a:lnTo>
                  <a:lnTo>
                    <a:pt x="40338" y="17691"/>
                  </a:lnTo>
                  <a:lnTo>
                    <a:pt x="39658" y="19583"/>
                  </a:lnTo>
                  <a:lnTo>
                    <a:pt x="38136" y="21252"/>
                  </a:lnTo>
                  <a:lnTo>
                    <a:pt x="36709" y="23032"/>
                  </a:lnTo>
                  <a:lnTo>
                    <a:pt x="34807" y="23811"/>
                  </a:lnTo>
                  <a:lnTo>
                    <a:pt x="43715" y="23811"/>
                  </a:lnTo>
                  <a:lnTo>
                    <a:pt x="44793" y="21919"/>
                  </a:lnTo>
                  <a:lnTo>
                    <a:pt x="46030" y="20028"/>
                  </a:lnTo>
                  <a:lnTo>
                    <a:pt x="46600" y="17691"/>
                  </a:lnTo>
                  <a:lnTo>
                    <a:pt x="46517" y="10570"/>
                  </a:lnTo>
                  <a:lnTo>
                    <a:pt x="45269" y="7232"/>
                  </a:lnTo>
                  <a:lnTo>
                    <a:pt x="43985" y="5785"/>
                  </a:lnTo>
                  <a:close/>
                </a:path>
              </a:pathLst>
            </a:custGeom>
            <a:solidFill>
              <a:srgbClr val="000000"/>
            </a:solidFill>
          </p:spPr>
          <p:txBody>
            <a:bodyPr wrap="square" lIns="0" tIns="0" rIns="0" bIns="0" rtlCol="0"/>
            <a:lstStyle/>
            <a:p>
              <a:endParaRPr/>
            </a:p>
          </p:txBody>
        </p:sp>
        <p:sp>
          <p:nvSpPr>
            <p:cNvPr id="354" name="object 354"/>
            <p:cNvSpPr/>
            <p:nvPr/>
          </p:nvSpPr>
          <p:spPr>
            <a:xfrm>
              <a:off x="4381198" y="3213441"/>
              <a:ext cx="0" cy="33655"/>
            </a:xfrm>
            <a:custGeom>
              <a:avLst/>
              <a:gdLst/>
              <a:ahLst/>
              <a:cxnLst/>
              <a:rect l="l" t="t" r="r" b="b"/>
              <a:pathLst>
                <a:path h="33655">
                  <a:moveTo>
                    <a:pt x="0" y="0"/>
                  </a:moveTo>
                  <a:lnTo>
                    <a:pt x="0" y="33380"/>
                  </a:lnTo>
                </a:path>
              </a:pathLst>
            </a:custGeom>
            <a:ln w="4107">
              <a:solidFill>
                <a:srgbClr val="000000"/>
              </a:solidFill>
            </a:ln>
          </p:spPr>
          <p:txBody>
            <a:bodyPr wrap="square" lIns="0" tIns="0" rIns="0" bIns="0" rtlCol="0"/>
            <a:lstStyle/>
            <a:p>
              <a:endParaRPr/>
            </a:p>
          </p:txBody>
        </p:sp>
        <p:sp>
          <p:nvSpPr>
            <p:cNvPr id="355" name="object 355"/>
            <p:cNvSpPr/>
            <p:nvPr/>
          </p:nvSpPr>
          <p:spPr>
            <a:xfrm>
              <a:off x="3510330" y="2108225"/>
              <a:ext cx="876935" cy="1228090"/>
            </a:xfrm>
            <a:custGeom>
              <a:avLst/>
              <a:gdLst/>
              <a:ahLst/>
              <a:cxnLst/>
              <a:rect l="l" t="t" r="r" b="b"/>
              <a:pathLst>
                <a:path w="876935" h="1228089">
                  <a:moveTo>
                    <a:pt x="9131" y="330"/>
                  </a:moveTo>
                  <a:lnTo>
                    <a:pt x="0" y="330"/>
                  </a:lnTo>
                  <a:lnTo>
                    <a:pt x="0" y="81000"/>
                  </a:lnTo>
                  <a:lnTo>
                    <a:pt x="9131" y="81000"/>
                  </a:lnTo>
                  <a:lnTo>
                    <a:pt x="9131" y="330"/>
                  </a:lnTo>
                  <a:close/>
                </a:path>
                <a:path w="876935" h="1228089">
                  <a:moveTo>
                    <a:pt x="92633" y="81000"/>
                  </a:moveTo>
                  <a:lnTo>
                    <a:pt x="92570" y="33934"/>
                  </a:lnTo>
                  <a:lnTo>
                    <a:pt x="82169" y="21259"/>
                  </a:lnTo>
                  <a:lnTo>
                    <a:pt x="70853" y="21259"/>
                  </a:lnTo>
                  <a:lnTo>
                    <a:pt x="65722" y="24587"/>
                  </a:lnTo>
                  <a:lnTo>
                    <a:pt x="61722" y="31496"/>
                  </a:lnTo>
                  <a:lnTo>
                    <a:pt x="61226" y="29819"/>
                  </a:lnTo>
                  <a:lnTo>
                    <a:pt x="60769" y="28270"/>
                  </a:lnTo>
                  <a:lnTo>
                    <a:pt x="59156" y="25704"/>
                  </a:lnTo>
                  <a:lnTo>
                    <a:pt x="54394" y="22148"/>
                  </a:lnTo>
                  <a:lnTo>
                    <a:pt x="51358" y="21259"/>
                  </a:lnTo>
                  <a:lnTo>
                    <a:pt x="44323" y="21259"/>
                  </a:lnTo>
                  <a:lnTo>
                    <a:pt x="32524" y="30708"/>
                  </a:lnTo>
                  <a:lnTo>
                    <a:pt x="32524" y="22593"/>
                  </a:lnTo>
                  <a:lnTo>
                    <a:pt x="24917" y="22593"/>
                  </a:lnTo>
                  <a:lnTo>
                    <a:pt x="24917" y="81000"/>
                  </a:lnTo>
                  <a:lnTo>
                    <a:pt x="33375" y="81000"/>
                  </a:lnTo>
                  <a:lnTo>
                    <a:pt x="33375" y="45402"/>
                  </a:lnTo>
                  <a:lnTo>
                    <a:pt x="33858" y="41287"/>
                  </a:lnTo>
                  <a:lnTo>
                    <a:pt x="34709" y="38506"/>
                  </a:lnTo>
                  <a:lnTo>
                    <a:pt x="35661" y="35610"/>
                  </a:lnTo>
                  <a:lnTo>
                    <a:pt x="37096" y="33489"/>
                  </a:lnTo>
                  <a:lnTo>
                    <a:pt x="39179" y="32042"/>
                  </a:lnTo>
                  <a:lnTo>
                    <a:pt x="41021" y="30708"/>
                  </a:lnTo>
                  <a:lnTo>
                    <a:pt x="41186" y="30607"/>
                  </a:lnTo>
                  <a:lnTo>
                    <a:pt x="43370" y="29819"/>
                  </a:lnTo>
                  <a:lnTo>
                    <a:pt x="48882" y="29819"/>
                  </a:lnTo>
                  <a:lnTo>
                    <a:pt x="51168" y="30937"/>
                  </a:lnTo>
                  <a:lnTo>
                    <a:pt x="52501" y="33159"/>
                  </a:lnTo>
                  <a:lnTo>
                    <a:pt x="53924" y="35280"/>
                  </a:lnTo>
                  <a:lnTo>
                    <a:pt x="54571" y="38506"/>
                  </a:lnTo>
                  <a:lnTo>
                    <a:pt x="54584" y="81000"/>
                  </a:lnTo>
                  <a:lnTo>
                    <a:pt x="63055" y="81000"/>
                  </a:lnTo>
                  <a:lnTo>
                    <a:pt x="63055" y="41059"/>
                  </a:lnTo>
                  <a:lnTo>
                    <a:pt x="64287" y="36614"/>
                  </a:lnTo>
                  <a:lnTo>
                    <a:pt x="66573" y="33934"/>
                  </a:lnTo>
                  <a:lnTo>
                    <a:pt x="68580" y="31496"/>
                  </a:lnTo>
                  <a:lnTo>
                    <a:pt x="68859" y="31153"/>
                  </a:lnTo>
                  <a:lnTo>
                    <a:pt x="71805" y="29819"/>
                  </a:lnTo>
                  <a:lnTo>
                    <a:pt x="77228" y="29819"/>
                  </a:lnTo>
                  <a:lnTo>
                    <a:pt x="84264" y="40284"/>
                  </a:lnTo>
                  <a:lnTo>
                    <a:pt x="84264" y="81000"/>
                  </a:lnTo>
                  <a:lnTo>
                    <a:pt x="92633" y="81000"/>
                  </a:lnTo>
                  <a:close/>
                </a:path>
                <a:path w="876935" h="1228089">
                  <a:moveTo>
                    <a:pt x="151028" y="45732"/>
                  </a:moveTo>
                  <a:lnTo>
                    <a:pt x="150164" y="40614"/>
                  </a:lnTo>
                  <a:lnTo>
                    <a:pt x="148551" y="35941"/>
                  </a:lnTo>
                  <a:lnTo>
                    <a:pt x="146837" y="31267"/>
                  </a:lnTo>
                  <a:lnTo>
                    <a:pt x="145288" y="29044"/>
                  </a:lnTo>
                  <a:lnTo>
                    <a:pt x="144360" y="27711"/>
                  </a:lnTo>
                  <a:lnTo>
                    <a:pt x="142367" y="26060"/>
                  </a:lnTo>
                  <a:lnTo>
                    <a:pt x="142367" y="43840"/>
                  </a:lnTo>
                  <a:lnTo>
                    <a:pt x="142367" y="59080"/>
                  </a:lnTo>
                  <a:lnTo>
                    <a:pt x="141033" y="64871"/>
                  </a:lnTo>
                  <a:lnTo>
                    <a:pt x="135623" y="72326"/>
                  </a:lnTo>
                  <a:lnTo>
                    <a:pt x="132384" y="74218"/>
                  </a:lnTo>
                  <a:lnTo>
                    <a:pt x="124968" y="74218"/>
                  </a:lnTo>
                  <a:lnTo>
                    <a:pt x="121831" y="72440"/>
                  </a:lnTo>
                  <a:lnTo>
                    <a:pt x="116598" y="65201"/>
                  </a:lnTo>
                  <a:lnTo>
                    <a:pt x="115265" y="59639"/>
                  </a:lnTo>
                  <a:lnTo>
                    <a:pt x="115265" y="44615"/>
                  </a:lnTo>
                  <a:lnTo>
                    <a:pt x="116687" y="38836"/>
                  </a:lnTo>
                  <a:lnTo>
                    <a:pt x="119456" y="34937"/>
                  </a:lnTo>
                  <a:lnTo>
                    <a:pt x="122212" y="30937"/>
                  </a:lnTo>
                  <a:lnTo>
                    <a:pt x="123545" y="30162"/>
                  </a:lnTo>
                  <a:lnTo>
                    <a:pt x="125437" y="29044"/>
                  </a:lnTo>
                  <a:lnTo>
                    <a:pt x="132664" y="29044"/>
                  </a:lnTo>
                  <a:lnTo>
                    <a:pt x="135813" y="30822"/>
                  </a:lnTo>
                  <a:lnTo>
                    <a:pt x="138379" y="34607"/>
                  </a:lnTo>
                  <a:lnTo>
                    <a:pt x="141033" y="38277"/>
                  </a:lnTo>
                  <a:lnTo>
                    <a:pt x="142367" y="43840"/>
                  </a:lnTo>
                  <a:lnTo>
                    <a:pt x="142367" y="26060"/>
                  </a:lnTo>
                  <a:lnTo>
                    <a:pt x="141135" y="25031"/>
                  </a:lnTo>
                  <a:lnTo>
                    <a:pt x="137896" y="22479"/>
                  </a:lnTo>
                  <a:lnTo>
                    <a:pt x="134099" y="21259"/>
                  </a:lnTo>
                  <a:lnTo>
                    <a:pt x="126580" y="21259"/>
                  </a:lnTo>
                  <a:lnTo>
                    <a:pt x="123825" y="21920"/>
                  </a:lnTo>
                  <a:lnTo>
                    <a:pt x="121539" y="23482"/>
                  </a:lnTo>
                  <a:lnTo>
                    <a:pt x="119164" y="24930"/>
                  </a:lnTo>
                  <a:lnTo>
                    <a:pt x="117170" y="27152"/>
                  </a:lnTo>
                  <a:lnTo>
                    <a:pt x="115366" y="30162"/>
                  </a:lnTo>
                  <a:lnTo>
                    <a:pt x="115366" y="22593"/>
                  </a:lnTo>
                  <a:lnTo>
                    <a:pt x="107657" y="22593"/>
                  </a:lnTo>
                  <a:lnTo>
                    <a:pt x="107657" y="103479"/>
                  </a:lnTo>
                  <a:lnTo>
                    <a:pt x="116116" y="103479"/>
                  </a:lnTo>
                  <a:lnTo>
                    <a:pt x="116116" y="74993"/>
                  </a:lnTo>
                  <a:lnTo>
                    <a:pt x="117551" y="77114"/>
                  </a:lnTo>
                  <a:lnTo>
                    <a:pt x="119354" y="78892"/>
                  </a:lnTo>
                  <a:lnTo>
                    <a:pt x="121640" y="80225"/>
                  </a:lnTo>
                  <a:lnTo>
                    <a:pt x="123825" y="81673"/>
                  </a:lnTo>
                  <a:lnTo>
                    <a:pt x="126390" y="82346"/>
                  </a:lnTo>
                  <a:lnTo>
                    <a:pt x="133045" y="82346"/>
                  </a:lnTo>
                  <a:lnTo>
                    <a:pt x="136753" y="81114"/>
                  </a:lnTo>
                  <a:lnTo>
                    <a:pt x="143802" y="75996"/>
                  </a:lnTo>
                  <a:lnTo>
                    <a:pt x="144526" y="74993"/>
                  </a:lnTo>
                  <a:lnTo>
                    <a:pt x="145084" y="74218"/>
                  </a:lnTo>
                  <a:lnTo>
                    <a:pt x="146456" y="72326"/>
                  </a:lnTo>
                  <a:lnTo>
                    <a:pt x="150075" y="62763"/>
                  </a:lnTo>
                  <a:lnTo>
                    <a:pt x="151028" y="57302"/>
                  </a:lnTo>
                  <a:lnTo>
                    <a:pt x="151028" y="45732"/>
                  </a:lnTo>
                  <a:close/>
                </a:path>
                <a:path w="876935" h="1228089">
                  <a:moveTo>
                    <a:pt x="203136" y="22593"/>
                  </a:moveTo>
                  <a:lnTo>
                    <a:pt x="194678" y="22593"/>
                  </a:lnTo>
                  <a:lnTo>
                    <a:pt x="194678" y="58864"/>
                  </a:lnTo>
                  <a:lnTo>
                    <a:pt x="194195" y="62649"/>
                  </a:lnTo>
                  <a:lnTo>
                    <a:pt x="183934" y="73774"/>
                  </a:lnTo>
                  <a:lnTo>
                    <a:pt x="178892" y="73774"/>
                  </a:lnTo>
                  <a:lnTo>
                    <a:pt x="176707" y="73101"/>
                  </a:lnTo>
                  <a:lnTo>
                    <a:pt x="174993" y="71551"/>
                  </a:lnTo>
                  <a:lnTo>
                    <a:pt x="173278" y="70104"/>
                  </a:lnTo>
                  <a:lnTo>
                    <a:pt x="172135" y="68097"/>
                  </a:lnTo>
                  <a:lnTo>
                    <a:pt x="171640" y="65316"/>
                  </a:lnTo>
                  <a:lnTo>
                    <a:pt x="171284" y="63652"/>
                  </a:lnTo>
                  <a:lnTo>
                    <a:pt x="171094" y="60198"/>
                  </a:lnTo>
                  <a:lnTo>
                    <a:pt x="171094" y="22593"/>
                  </a:lnTo>
                  <a:lnTo>
                    <a:pt x="162623" y="22593"/>
                  </a:lnTo>
                  <a:lnTo>
                    <a:pt x="162661" y="63652"/>
                  </a:lnTo>
                  <a:lnTo>
                    <a:pt x="162814" y="66090"/>
                  </a:lnTo>
                  <a:lnTo>
                    <a:pt x="163220" y="68097"/>
                  </a:lnTo>
                  <a:lnTo>
                    <a:pt x="163677" y="70993"/>
                  </a:lnTo>
                  <a:lnTo>
                    <a:pt x="176796" y="82346"/>
                  </a:lnTo>
                  <a:lnTo>
                    <a:pt x="186397" y="82346"/>
                  </a:lnTo>
                  <a:lnTo>
                    <a:pt x="191731" y="79006"/>
                  </a:lnTo>
                  <a:lnTo>
                    <a:pt x="194830" y="73774"/>
                  </a:lnTo>
                  <a:lnTo>
                    <a:pt x="195630" y="72440"/>
                  </a:lnTo>
                  <a:lnTo>
                    <a:pt x="195630" y="81000"/>
                  </a:lnTo>
                  <a:lnTo>
                    <a:pt x="203136" y="81000"/>
                  </a:lnTo>
                  <a:lnTo>
                    <a:pt x="203136" y="72440"/>
                  </a:lnTo>
                  <a:lnTo>
                    <a:pt x="203136" y="22593"/>
                  </a:lnTo>
                  <a:close/>
                </a:path>
                <a:path w="876935" h="1228089">
                  <a:moveTo>
                    <a:pt x="237756" y="80899"/>
                  </a:moveTo>
                  <a:lnTo>
                    <a:pt x="236575" y="72555"/>
                  </a:lnTo>
                  <a:lnTo>
                    <a:pt x="236524" y="72212"/>
                  </a:lnTo>
                  <a:lnTo>
                    <a:pt x="235000" y="72440"/>
                  </a:lnTo>
                  <a:lnTo>
                    <a:pt x="233768" y="72555"/>
                  </a:lnTo>
                  <a:lnTo>
                    <a:pt x="231571" y="72555"/>
                  </a:lnTo>
                  <a:lnTo>
                    <a:pt x="230632" y="72326"/>
                  </a:lnTo>
                  <a:lnTo>
                    <a:pt x="229958" y="71882"/>
                  </a:lnTo>
                  <a:lnTo>
                    <a:pt x="229196" y="71323"/>
                  </a:lnTo>
                  <a:lnTo>
                    <a:pt x="228727" y="70764"/>
                  </a:lnTo>
                  <a:lnTo>
                    <a:pt x="228434" y="69875"/>
                  </a:lnTo>
                  <a:lnTo>
                    <a:pt x="228155" y="69100"/>
                  </a:lnTo>
                  <a:lnTo>
                    <a:pt x="228053" y="30264"/>
                  </a:lnTo>
                  <a:lnTo>
                    <a:pt x="236524" y="30264"/>
                  </a:lnTo>
                  <a:lnTo>
                    <a:pt x="236524" y="22593"/>
                  </a:lnTo>
                  <a:lnTo>
                    <a:pt x="228053" y="22593"/>
                  </a:lnTo>
                  <a:lnTo>
                    <a:pt x="228053" y="2120"/>
                  </a:lnTo>
                  <a:lnTo>
                    <a:pt x="219595" y="8013"/>
                  </a:lnTo>
                  <a:lnTo>
                    <a:pt x="219595" y="22593"/>
                  </a:lnTo>
                  <a:lnTo>
                    <a:pt x="213410" y="22593"/>
                  </a:lnTo>
                  <a:lnTo>
                    <a:pt x="213410" y="30264"/>
                  </a:lnTo>
                  <a:lnTo>
                    <a:pt x="219595" y="30264"/>
                  </a:lnTo>
                  <a:lnTo>
                    <a:pt x="219684" y="70764"/>
                  </a:lnTo>
                  <a:lnTo>
                    <a:pt x="219976" y="73774"/>
                  </a:lnTo>
                  <a:lnTo>
                    <a:pt x="228244" y="81788"/>
                  </a:lnTo>
                  <a:lnTo>
                    <a:pt x="233197" y="81788"/>
                  </a:lnTo>
                  <a:lnTo>
                    <a:pt x="235381" y="81559"/>
                  </a:lnTo>
                  <a:lnTo>
                    <a:pt x="237756" y="80899"/>
                  </a:lnTo>
                  <a:close/>
                </a:path>
                <a:path w="876935" h="1228089">
                  <a:moveTo>
                    <a:pt x="288734" y="81000"/>
                  </a:moveTo>
                  <a:lnTo>
                    <a:pt x="286067" y="51625"/>
                  </a:lnTo>
                  <a:lnTo>
                    <a:pt x="285978" y="35826"/>
                  </a:lnTo>
                  <a:lnTo>
                    <a:pt x="277126" y="23037"/>
                  </a:lnTo>
                  <a:lnTo>
                    <a:pt x="274472" y="21805"/>
                  </a:lnTo>
                  <a:lnTo>
                    <a:pt x="271043" y="21259"/>
                  </a:lnTo>
                  <a:lnTo>
                    <a:pt x="262483" y="21259"/>
                  </a:lnTo>
                  <a:lnTo>
                    <a:pt x="244221" y="39281"/>
                  </a:lnTo>
                  <a:lnTo>
                    <a:pt x="252501" y="40500"/>
                  </a:lnTo>
                  <a:lnTo>
                    <a:pt x="253352" y="36385"/>
                  </a:lnTo>
                  <a:lnTo>
                    <a:pt x="254787" y="33489"/>
                  </a:lnTo>
                  <a:lnTo>
                    <a:pt x="256679" y="31940"/>
                  </a:lnTo>
                  <a:lnTo>
                    <a:pt x="258584" y="30264"/>
                  </a:lnTo>
                  <a:lnTo>
                    <a:pt x="261531" y="29489"/>
                  </a:lnTo>
                  <a:lnTo>
                    <a:pt x="269811" y="29489"/>
                  </a:lnTo>
                  <a:lnTo>
                    <a:pt x="273037" y="30607"/>
                  </a:lnTo>
                  <a:lnTo>
                    <a:pt x="275132" y="32829"/>
                  </a:lnTo>
                  <a:lnTo>
                    <a:pt x="276745" y="34493"/>
                  </a:lnTo>
                  <a:lnTo>
                    <a:pt x="277609" y="37274"/>
                  </a:lnTo>
                  <a:lnTo>
                    <a:pt x="277507" y="43954"/>
                  </a:lnTo>
                  <a:lnTo>
                    <a:pt x="277507" y="51625"/>
                  </a:lnTo>
                  <a:lnTo>
                    <a:pt x="265150" y="74549"/>
                  </a:lnTo>
                  <a:lnTo>
                    <a:pt x="258584" y="74549"/>
                  </a:lnTo>
                  <a:lnTo>
                    <a:pt x="251739" y="63652"/>
                  </a:lnTo>
                  <a:lnTo>
                    <a:pt x="252209" y="62090"/>
                  </a:lnTo>
                  <a:lnTo>
                    <a:pt x="269811" y="54406"/>
                  </a:lnTo>
                  <a:lnTo>
                    <a:pt x="274472" y="53187"/>
                  </a:lnTo>
                  <a:lnTo>
                    <a:pt x="277507" y="51625"/>
                  </a:lnTo>
                  <a:lnTo>
                    <a:pt x="277507" y="43954"/>
                  </a:lnTo>
                  <a:lnTo>
                    <a:pt x="274281" y="45288"/>
                  </a:lnTo>
                  <a:lnTo>
                    <a:pt x="269240" y="46405"/>
                  </a:lnTo>
                  <a:lnTo>
                    <a:pt x="262394" y="47294"/>
                  </a:lnTo>
                  <a:lnTo>
                    <a:pt x="259067" y="47853"/>
                  </a:lnTo>
                  <a:lnTo>
                    <a:pt x="256590" y="48298"/>
                  </a:lnTo>
                  <a:lnTo>
                    <a:pt x="254876" y="48844"/>
                  </a:lnTo>
                  <a:lnTo>
                    <a:pt x="252590" y="49517"/>
                  </a:lnTo>
                  <a:lnTo>
                    <a:pt x="242709" y="62763"/>
                  </a:lnTo>
                  <a:lnTo>
                    <a:pt x="242709" y="70548"/>
                  </a:lnTo>
                  <a:lnTo>
                    <a:pt x="244221" y="74549"/>
                  </a:lnTo>
                  <a:lnTo>
                    <a:pt x="250126" y="80784"/>
                  </a:lnTo>
                  <a:lnTo>
                    <a:pt x="254304" y="82346"/>
                  </a:lnTo>
                  <a:lnTo>
                    <a:pt x="263156" y="82346"/>
                  </a:lnTo>
                  <a:lnTo>
                    <a:pt x="277482" y="74549"/>
                  </a:lnTo>
                  <a:lnTo>
                    <a:pt x="278269" y="73774"/>
                  </a:lnTo>
                  <a:lnTo>
                    <a:pt x="279895" y="81000"/>
                  </a:lnTo>
                  <a:lnTo>
                    <a:pt x="288734" y="81000"/>
                  </a:lnTo>
                  <a:close/>
                </a:path>
                <a:path w="876935" h="1228089">
                  <a:moveTo>
                    <a:pt x="320598" y="80899"/>
                  </a:moveTo>
                  <a:lnTo>
                    <a:pt x="319405" y="72555"/>
                  </a:lnTo>
                  <a:lnTo>
                    <a:pt x="319354" y="72212"/>
                  </a:lnTo>
                  <a:lnTo>
                    <a:pt x="317830" y="72440"/>
                  </a:lnTo>
                  <a:lnTo>
                    <a:pt x="316509" y="72555"/>
                  </a:lnTo>
                  <a:lnTo>
                    <a:pt x="314312" y="72555"/>
                  </a:lnTo>
                  <a:lnTo>
                    <a:pt x="313359" y="72326"/>
                  </a:lnTo>
                  <a:lnTo>
                    <a:pt x="312699" y="71882"/>
                  </a:lnTo>
                  <a:lnTo>
                    <a:pt x="312039" y="71323"/>
                  </a:lnTo>
                  <a:lnTo>
                    <a:pt x="311556" y="70764"/>
                  </a:lnTo>
                  <a:lnTo>
                    <a:pt x="311277" y="69875"/>
                  </a:lnTo>
                  <a:lnTo>
                    <a:pt x="310984" y="69100"/>
                  </a:lnTo>
                  <a:lnTo>
                    <a:pt x="310794" y="67322"/>
                  </a:lnTo>
                  <a:lnTo>
                    <a:pt x="310794" y="30264"/>
                  </a:lnTo>
                  <a:lnTo>
                    <a:pt x="319354" y="30264"/>
                  </a:lnTo>
                  <a:lnTo>
                    <a:pt x="319354" y="22593"/>
                  </a:lnTo>
                  <a:lnTo>
                    <a:pt x="310794" y="22593"/>
                  </a:lnTo>
                  <a:lnTo>
                    <a:pt x="310794" y="2120"/>
                  </a:lnTo>
                  <a:lnTo>
                    <a:pt x="302425" y="8013"/>
                  </a:lnTo>
                  <a:lnTo>
                    <a:pt x="302425" y="22593"/>
                  </a:lnTo>
                  <a:lnTo>
                    <a:pt x="296151" y="22593"/>
                  </a:lnTo>
                  <a:lnTo>
                    <a:pt x="296151" y="30264"/>
                  </a:lnTo>
                  <a:lnTo>
                    <a:pt x="302425" y="30264"/>
                  </a:lnTo>
                  <a:lnTo>
                    <a:pt x="302488" y="70764"/>
                  </a:lnTo>
                  <a:lnTo>
                    <a:pt x="302717" y="73774"/>
                  </a:lnTo>
                  <a:lnTo>
                    <a:pt x="311086" y="81788"/>
                  </a:lnTo>
                  <a:lnTo>
                    <a:pt x="316026" y="81788"/>
                  </a:lnTo>
                  <a:lnTo>
                    <a:pt x="318122" y="81559"/>
                  </a:lnTo>
                  <a:lnTo>
                    <a:pt x="320598" y="80899"/>
                  </a:lnTo>
                  <a:close/>
                </a:path>
                <a:path w="876935" h="1228089">
                  <a:moveTo>
                    <a:pt x="336956" y="22593"/>
                  </a:moveTo>
                  <a:lnTo>
                    <a:pt x="328485" y="22593"/>
                  </a:lnTo>
                  <a:lnTo>
                    <a:pt x="328485" y="81000"/>
                  </a:lnTo>
                  <a:lnTo>
                    <a:pt x="336956" y="81000"/>
                  </a:lnTo>
                  <a:lnTo>
                    <a:pt x="336956" y="22593"/>
                  </a:lnTo>
                  <a:close/>
                </a:path>
                <a:path w="876935" h="1228089">
                  <a:moveTo>
                    <a:pt x="336956" y="330"/>
                  </a:moveTo>
                  <a:lnTo>
                    <a:pt x="328485" y="330"/>
                  </a:lnTo>
                  <a:lnTo>
                    <a:pt x="328485" y="11684"/>
                  </a:lnTo>
                  <a:lnTo>
                    <a:pt x="336956" y="11684"/>
                  </a:lnTo>
                  <a:lnTo>
                    <a:pt x="336956" y="330"/>
                  </a:lnTo>
                  <a:close/>
                </a:path>
                <a:path w="876935" h="1228089">
                  <a:moveTo>
                    <a:pt x="394208" y="41732"/>
                  </a:moveTo>
                  <a:lnTo>
                    <a:pt x="392010" y="34378"/>
                  </a:lnTo>
                  <a:lnTo>
                    <a:pt x="387921" y="29489"/>
                  </a:lnTo>
                  <a:lnTo>
                    <a:pt x="385457" y="26492"/>
                  </a:lnTo>
                  <a:lnTo>
                    <a:pt x="385457" y="44170"/>
                  </a:lnTo>
                  <a:lnTo>
                    <a:pt x="385394" y="59309"/>
                  </a:lnTo>
                  <a:lnTo>
                    <a:pt x="384022" y="64871"/>
                  </a:lnTo>
                  <a:lnTo>
                    <a:pt x="381266" y="68541"/>
                  </a:lnTo>
                  <a:lnTo>
                    <a:pt x="378510" y="72326"/>
                  </a:lnTo>
                  <a:lnTo>
                    <a:pt x="374992" y="74218"/>
                  </a:lnTo>
                  <a:lnTo>
                    <a:pt x="366534" y="74218"/>
                  </a:lnTo>
                  <a:lnTo>
                    <a:pt x="363004" y="72326"/>
                  </a:lnTo>
                  <a:lnTo>
                    <a:pt x="357403" y="64871"/>
                  </a:lnTo>
                  <a:lnTo>
                    <a:pt x="356069" y="59309"/>
                  </a:lnTo>
                  <a:lnTo>
                    <a:pt x="356095" y="44170"/>
                  </a:lnTo>
                  <a:lnTo>
                    <a:pt x="357403" y="38722"/>
                  </a:lnTo>
                  <a:lnTo>
                    <a:pt x="360248" y="35052"/>
                  </a:lnTo>
                  <a:lnTo>
                    <a:pt x="363004" y="31267"/>
                  </a:lnTo>
                  <a:lnTo>
                    <a:pt x="366534" y="29489"/>
                  </a:lnTo>
                  <a:lnTo>
                    <a:pt x="374992" y="29489"/>
                  </a:lnTo>
                  <a:lnTo>
                    <a:pt x="378421" y="31267"/>
                  </a:lnTo>
                  <a:lnTo>
                    <a:pt x="384022" y="38722"/>
                  </a:lnTo>
                  <a:lnTo>
                    <a:pt x="385457" y="44170"/>
                  </a:lnTo>
                  <a:lnTo>
                    <a:pt x="385457" y="26492"/>
                  </a:lnTo>
                  <a:lnTo>
                    <a:pt x="383260" y="23812"/>
                  </a:lnTo>
                  <a:lnTo>
                    <a:pt x="377659" y="21259"/>
                  </a:lnTo>
                  <a:lnTo>
                    <a:pt x="364629" y="21259"/>
                  </a:lnTo>
                  <a:lnTo>
                    <a:pt x="359397" y="23368"/>
                  </a:lnTo>
                  <a:lnTo>
                    <a:pt x="355015" y="27711"/>
                  </a:lnTo>
                  <a:lnTo>
                    <a:pt x="349885" y="32943"/>
                  </a:lnTo>
                  <a:lnTo>
                    <a:pt x="347319" y="40944"/>
                  </a:lnTo>
                  <a:lnTo>
                    <a:pt x="347319" y="61645"/>
                  </a:lnTo>
                  <a:lnTo>
                    <a:pt x="349504" y="69215"/>
                  </a:lnTo>
                  <a:lnTo>
                    <a:pt x="358165" y="79781"/>
                  </a:lnTo>
                  <a:lnTo>
                    <a:pt x="363766" y="82346"/>
                  </a:lnTo>
                  <a:lnTo>
                    <a:pt x="375081" y="82346"/>
                  </a:lnTo>
                  <a:lnTo>
                    <a:pt x="379171" y="81114"/>
                  </a:lnTo>
                  <a:lnTo>
                    <a:pt x="382892" y="78778"/>
                  </a:lnTo>
                  <a:lnTo>
                    <a:pt x="386499" y="76441"/>
                  </a:lnTo>
                  <a:lnTo>
                    <a:pt x="388340" y="74218"/>
                  </a:lnTo>
                  <a:lnTo>
                    <a:pt x="389356" y="72999"/>
                  </a:lnTo>
                  <a:lnTo>
                    <a:pt x="391350" y="68541"/>
                  </a:lnTo>
                  <a:lnTo>
                    <a:pt x="393153" y="64427"/>
                  </a:lnTo>
                  <a:lnTo>
                    <a:pt x="394106" y="59080"/>
                  </a:lnTo>
                  <a:lnTo>
                    <a:pt x="394208" y="41732"/>
                  </a:lnTo>
                  <a:close/>
                </a:path>
                <a:path w="876935" h="1228089">
                  <a:moveTo>
                    <a:pt x="446316" y="81000"/>
                  </a:moveTo>
                  <a:lnTo>
                    <a:pt x="446201" y="38392"/>
                  </a:lnTo>
                  <a:lnTo>
                    <a:pt x="443179" y="28155"/>
                  </a:lnTo>
                  <a:lnTo>
                    <a:pt x="441947" y="26035"/>
                  </a:lnTo>
                  <a:lnTo>
                    <a:pt x="440042" y="24371"/>
                  </a:lnTo>
                  <a:lnTo>
                    <a:pt x="437565" y="23152"/>
                  </a:lnTo>
                  <a:lnTo>
                    <a:pt x="435000" y="21805"/>
                  </a:lnTo>
                  <a:lnTo>
                    <a:pt x="432244" y="21259"/>
                  </a:lnTo>
                  <a:lnTo>
                    <a:pt x="422262" y="21259"/>
                  </a:lnTo>
                  <a:lnTo>
                    <a:pt x="417029" y="24485"/>
                  </a:lnTo>
                  <a:lnTo>
                    <a:pt x="413321" y="30822"/>
                  </a:lnTo>
                  <a:lnTo>
                    <a:pt x="413321" y="22593"/>
                  </a:lnTo>
                  <a:lnTo>
                    <a:pt x="405714" y="22593"/>
                  </a:lnTo>
                  <a:lnTo>
                    <a:pt x="405714" y="81000"/>
                  </a:lnTo>
                  <a:lnTo>
                    <a:pt x="414172" y="81000"/>
                  </a:lnTo>
                  <a:lnTo>
                    <a:pt x="414235" y="41389"/>
                  </a:lnTo>
                  <a:lnTo>
                    <a:pt x="415505" y="36499"/>
                  </a:lnTo>
                  <a:lnTo>
                    <a:pt x="418071" y="33832"/>
                  </a:lnTo>
                  <a:lnTo>
                    <a:pt x="420738" y="31153"/>
                  </a:lnTo>
                  <a:lnTo>
                    <a:pt x="421525" y="30822"/>
                  </a:lnTo>
                  <a:lnTo>
                    <a:pt x="423875" y="29819"/>
                  </a:lnTo>
                  <a:lnTo>
                    <a:pt x="429679" y="29819"/>
                  </a:lnTo>
                  <a:lnTo>
                    <a:pt x="431673" y="30378"/>
                  </a:lnTo>
                  <a:lnTo>
                    <a:pt x="433387" y="31597"/>
                  </a:lnTo>
                  <a:lnTo>
                    <a:pt x="435000" y="32829"/>
                  </a:lnTo>
                  <a:lnTo>
                    <a:pt x="436245" y="34378"/>
                  </a:lnTo>
                  <a:lnTo>
                    <a:pt x="436841" y="36499"/>
                  </a:lnTo>
                  <a:lnTo>
                    <a:pt x="437476" y="38392"/>
                  </a:lnTo>
                  <a:lnTo>
                    <a:pt x="437743" y="40500"/>
                  </a:lnTo>
                  <a:lnTo>
                    <a:pt x="437857" y="81000"/>
                  </a:lnTo>
                  <a:lnTo>
                    <a:pt x="446316" y="81000"/>
                  </a:lnTo>
                  <a:close/>
                </a:path>
                <a:path w="876935" h="1228089">
                  <a:moveTo>
                    <a:pt x="530682" y="71551"/>
                  </a:moveTo>
                  <a:lnTo>
                    <a:pt x="496824" y="71551"/>
                  </a:lnTo>
                  <a:lnTo>
                    <a:pt x="497776" y="69659"/>
                  </a:lnTo>
                  <a:lnTo>
                    <a:pt x="498906" y="67881"/>
                  </a:lnTo>
                  <a:lnTo>
                    <a:pt x="500430" y="66090"/>
                  </a:lnTo>
                  <a:lnTo>
                    <a:pt x="501865" y="64312"/>
                  </a:lnTo>
                  <a:lnTo>
                    <a:pt x="505091" y="60972"/>
                  </a:lnTo>
                  <a:lnTo>
                    <a:pt x="510336" y="55854"/>
                  </a:lnTo>
                  <a:lnTo>
                    <a:pt x="516318" y="49961"/>
                  </a:lnTo>
                  <a:lnTo>
                    <a:pt x="530517" y="25933"/>
                  </a:lnTo>
                  <a:lnTo>
                    <a:pt x="530466" y="15697"/>
                  </a:lnTo>
                  <a:lnTo>
                    <a:pt x="528675" y="10680"/>
                  </a:lnTo>
                  <a:lnTo>
                    <a:pt x="526313" y="8128"/>
                  </a:lnTo>
                  <a:lnTo>
                    <a:pt x="524776" y="6451"/>
                  </a:lnTo>
                  <a:lnTo>
                    <a:pt x="520877" y="2120"/>
                  </a:lnTo>
                  <a:lnTo>
                    <a:pt x="515645" y="0"/>
                  </a:lnTo>
                  <a:lnTo>
                    <a:pt x="502526" y="0"/>
                  </a:lnTo>
                  <a:lnTo>
                    <a:pt x="486638" y="23368"/>
                  </a:lnTo>
                  <a:lnTo>
                    <a:pt x="495388" y="24371"/>
                  </a:lnTo>
                  <a:lnTo>
                    <a:pt x="495388" y="19253"/>
                  </a:lnTo>
                  <a:lnTo>
                    <a:pt x="496633" y="15354"/>
                  </a:lnTo>
                  <a:lnTo>
                    <a:pt x="501573" y="9575"/>
                  </a:lnTo>
                  <a:lnTo>
                    <a:pt x="504812" y="8128"/>
                  </a:lnTo>
                  <a:lnTo>
                    <a:pt x="512699" y="8128"/>
                  </a:lnTo>
                  <a:lnTo>
                    <a:pt x="515835" y="9575"/>
                  </a:lnTo>
                  <a:lnTo>
                    <a:pt x="518223" y="12242"/>
                  </a:lnTo>
                  <a:lnTo>
                    <a:pt x="520687" y="14909"/>
                  </a:lnTo>
                  <a:lnTo>
                    <a:pt x="521830" y="18249"/>
                  </a:lnTo>
                  <a:lnTo>
                    <a:pt x="521830" y="25933"/>
                  </a:lnTo>
                  <a:lnTo>
                    <a:pt x="520496" y="29933"/>
                  </a:lnTo>
                  <a:lnTo>
                    <a:pt x="515264" y="38277"/>
                  </a:lnTo>
                  <a:lnTo>
                    <a:pt x="510235" y="43954"/>
                  </a:lnTo>
                  <a:lnTo>
                    <a:pt x="497763" y="55968"/>
                  </a:lnTo>
                  <a:lnTo>
                    <a:pt x="494157" y="59867"/>
                  </a:lnTo>
                  <a:lnTo>
                    <a:pt x="489026" y="66979"/>
                  </a:lnTo>
                  <a:lnTo>
                    <a:pt x="487210" y="70548"/>
                  </a:lnTo>
                  <a:lnTo>
                    <a:pt x="486067" y="74104"/>
                  </a:lnTo>
                  <a:lnTo>
                    <a:pt x="485317" y="76327"/>
                  </a:lnTo>
                  <a:lnTo>
                    <a:pt x="485025" y="78663"/>
                  </a:lnTo>
                  <a:lnTo>
                    <a:pt x="485025" y="81000"/>
                  </a:lnTo>
                  <a:lnTo>
                    <a:pt x="530682" y="81000"/>
                  </a:lnTo>
                  <a:lnTo>
                    <a:pt x="530682" y="71551"/>
                  </a:lnTo>
                  <a:close/>
                </a:path>
                <a:path w="876935" h="1228089">
                  <a:moveTo>
                    <a:pt x="876477" y="1170317"/>
                  </a:moveTo>
                  <a:lnTo>
                    <a:pt x="872578" y="1170317"/>
                  </a:lnTo>
                  <a:lnTo>
                    <a:pt x="871524" y="1172756"/>
                  </a:lnTo>
                  <a:lnTo>
                    <a:pt x="869721" y="1175321"/>
                  </a:lnTo>
                  <a:lnTo>
                    <a:pt x="864679" y="1180655"/>
                  </a:lnTo>
                  <a:lnTo>
                    <a:pt x="861733" y="1182890"/>
                  </a:lnTo>
                  <a:lnTo>
                    <a:pt x="858304" y="1184783"/>
                  </a:lnTo>
                  <a:lnTo>
                    <a:pt x="858304" y="1191564"/>
                  </a:lnTo>
                  <a:lnTo>
                    <a:pt x="870381" y="1182992"/>
                  </a:lnTo>
                  <a:lnTo>
                    <a:pt x="870381" y="1228064"/>
                  </a:lnTo>
                  <a:lnTo>
                    <a:pt x="876477" y="1228064"/>
                  </a:lnTo>
                  <a:lnTo>
                    <a:pt x="876477" y="1170317"/>
                  </a:lnTo>
                  <a:close/>
                </a:path>
              </a:pathLst>
            </a:custGeom>
            <a:solidFill>
              <a:srgbClr val="000000"/>
            </a:solidFill>
          </p:spPr>
          <p:txBody>
            <a:bodyPr wrap="square" lIns="0" tIns="0" rIns="0" bIns="0" rtlCol="0"/>
            <a:lstStyle/>
            <a:p>
              <a:endParaRPr/>
            </a:p>
          </p:txBody>
        </p:sp>
      </p:grpSp>
      <p:sp>
        <p:nvSpPr>
          <p:cNvPr id="356" name="object 356"/>
          <p:cNvSpPr/>
          <p:nvPr/>
        </p:nvSpPr>
        <p:spPr>
          <a:xfrm>
            <a:off x="2923169" y="2388949"/>
            <a:ext cx="64135" cy="664845"/>
          </a:xfrm>
          <a:custGeom>
            <a:avLst/>
            <a:gdLst/>
            <a:ahLst/>
            <a:cxnLst/>
            <a:rect l="l" t="t" r="r" b="b"/>
            <a:pathLst>
              <a:path w="64135" h="664844">
                <a:moveTo>
                  <a:pt x="49358" y="657479"/>
                </a:moveTo>
                <a:lnTo>
                  <a:pt x="190" y="657479"/>
                </a:lnTo>
                <a:lnTo>
                  <a:pt x="190" y="664600"/>
                </a:lnTo>
                <a:lnTo>
                  <a:pt x="49358" y="664600"/>
                </a:lnTo>
                <a:lnTo>
                  <a:pt x="49358" y="657479"/>
                </a:lnTo>
                <a:close/>
              </a:path>
              <a:path w="64135" h="664844">
                <a:moveTo>
                  <a:pt x="13789" y="631665"/>
                </a:moveTo>
                <a:lnTo>
                  <a:pt x="13790" y="640789"/>
                </a:lnTo>
                <a:lnTo>
                  <a:pt x="28245" y="657479"/>
                </a:lnTo>
                <a:lnTo>
                  <a:pt x="35283" y="657479"/>
                </a:lnTo>
                <a:lnTo>
                  <a:pt x="31193" y="652583"/>
                </a:lnTo>
                <a:lnTo>
                  <a:pt x="37785" y="647576"/>
                </a:lnTo>
                <a:lnTo>
                  <a:pt x="27009" y="647576"/>
                </a:lnTo>
                <a:lnTo>
                  <a:pt x="13789" y="631665"/>
                </a:lnTo>
                <a:close/>
              </a:path>
              <a:path w="64135" h="664844">
                <a:moveTo>
                  <a:pt x="49358" y="630107"/>
                </a:moveTo>
                <a:lnTo>
                  <a:pt x="27009" y="647576"/>
                </a:lnTo>
                <a:lnTo>
                  <a:pt x="37785" y="647576"/>
                </a:lnTo>
                <a:lnTo>
                  <a:pt x="49358" y="638786"/>
                </a:lnTo>
                <a:lnTo>
                  <a:pt x="49358" y="630107"/>
                </a:lnTo>
                <a:close/>
              </a:path>
              <a:path w="64135" h="664844">
                <a:moveTo>
                  <a:pt x="49358" y="589606"/>
                </a:moveTo>
                <a:lnTo>
                  <a:pt x="190" y="589606"/>
                </a:lnTo>
                <a:lnTo>
                  <a:pt x="190" y="596616"/>
                </a:lnTo>
                <a:lnTo>
                  <a:pt x="17879" y="596616"/>
                </a:lnTo>
                <a:lnTo>
                  <a:pt x="16357" y="597839"/>
                </a:lnTo>
                <a:lnTo>
                  <a:pt x="15216" y="599509"/>
                </a:lnTo>
                <a:lnTo>
                  <a:pt x="14217" y="601511"/>
                </a:lnTo>
                <a:lnTo>
                  <a:pt x="13409" y="603403"/>
                </a:lnTo>
                <a:lnTo>
                  <a:pt x="12934" y="605628"/>
                </a:lnTo>
                <a:lnTo>
                  <a:pt x="12934" y="611637"/>
                </a:lnTo>
                <a:lnTo>
                  <a:pt x="13694" y="614641"/>
                </a:lnTo>
                <a:lnTo>
                  <a:pt x="15311" y="617423"/>
                </a:lnTo>
                <a:lnTo>
                  <a:pt x="16833" y="620204"/>
                </a:lnTo>
                <a:lnTo>
                  <a:pt x="19020" y="622318"/>
                </a:lnTo>
                <a:lnTo>
                  <a:pt x="21968" y="623654"/>
                </a:lnTo>
                <a:lnTo>
                  <a:pt x="24821" y="625100"/>
                </a:lnTo>
                <a:lnTo>
                  <a:pt x="28055" y="625768"/>
                </a:lnTo>
                <a:lnTo>
                  <a:pt x="35283" y="625768"/>
                </a:lnTo>
                <a:lnTo>
                  <a:pt x="38516" y="624989"/>
                </a:lnTo>
                <a:lnTo>
                  <a:pt x="41274" y="623431"/>
                </a:lnTo>
                <a:lnTo>
                  <a:pt x="44127" y="621985"/>
                </a:lnTo>
                <a:lnTo>
                  <a:pt x="46315" y="619759"/>
                </a:lnTo>
                <a:lnTo>
                  <a:pt x="46984" y="618535"/>
                </a:lnTo>
                <a:lnTo>
                  <a:pt x="26914" y="618535"/>
                </a:lnTo>
                <a:lnTo>
                  <a:pt x="23395" y="617423"/>
                </a:lnTo>
                <a:lnTo>
                  <a:pt x="21086" y="615197"/>
                </a:lnTo>
                <a:lnTo>
                  <a:pt x="19020" y="613306"/>
                </a:lnTo>
                <a:lnTo>
                  <a:pt x="17974" y="610635"/>
                </a:lnTo>
                <a:lnTo>
                  <a:pt x="18065" y="604070"/>
                </a:lnTo>
                <a:lnTo>
                  <a:pt x="19115" y="601511"/>
                </a:lnTo>
                <a:lnTo>
                  <a:pt x="21398" y="599397"/>
                </a:lnTo>
                <a:lnTo>
                  <a:pt x="23680" y="597172"/>
                </a:lnTo>
                <a:lnTo>
                  <a:pt x="27199" y="596059"/>
                </a:lnTo>
                <a:lnTo>
                  <a:pt x="49358" y="596059"/>
                </a:lnTo>
                <a:lnTo>
                  <a:pt x="49358" y="589606"/>
                </a:lnTo>
                <a:close/>
              </a:path>
              <a:path w="64135" h="664844">
                <a:moveTo>
                  <a:pt x="49358" y="596059"/>
                </a:moveTo>
                <a:lnTo>
                  <a:pt x="36519" y="596059"/>
                </a:lnTo>
                <a:lnTo>
                  <a:pt x="39848" y="597172"/>
                </a:lnTo>
                <a:lnTo>
                  <a:pt x="44127" y="601511"/>
                </a:lnTo>
                <a:lnTo>
                  <a:pt x="45269" y="604070"/>
                </a:lnTo>
                <a:lnTo>
                  <a:pt x="45269" y="610190"/>
                </a:lnTo>
                <a:lnTo>
                  <a:pt x="44127" y="612861"/>
                </a:lnTo>
                <a:lnTo>
                  <a:pt x="41731" y="615308"/>
                </a:lnTo>
                <a:lnTo>
                  <a:pt x="39563" y="617423"/>
                </a:lnTo>
                <a:lnTo>
                  <a:pt x="36139" y="618535"/>
                </a:lnTo>
                <a:lnTo>
                  <a:pt x="46984" y="618535"/>
                </a:lnTo>
                <a:lnTo>
                  <a:pt x="49358" y="614196"/>
                </a:lnTo>
                <a:lnTo>
                  <a:pt x="50087" y="611637"/>
                </a:lnTo>
                <a:lnTo>
                  <a:pt x="50214" y="602735"/>
                </a:lnTo>
                <a:lnTo>
                  <a:pt x="48407" y="598841"/>
                </a:lnTo>
                <a:lnTo>
                  <a:pt x="44888" y="596170"/>
                </a:lnTo>
                <a:lnTo>
                  <a:pt x="49358" y="596170"/>
                </a:lnTo>
                <a:close/>
              </a:path>
              <a:path w="64135" h="664844">
                <a:moveTo>
                  <a:pt x="32430" y="541093"/>
                </a:moveTo>
                <a:lnTo>
                  <a:pt x="25582" y="541093"/>
                </a:lnTo>
                <a:lnTo>
                  <a:pt x="21017" y="542873"/>
                </a:lnTo>
                <a:lnTo>
                  <a:pt x="14550" y="549994"/>
                </a:lnTo>
                <a:lnTo>
                  <a:pt x="12934" y="554556"/>
                </a:lnTo>
                <a:lnTo>
                  <a:pt x="13015" y="566017"/>
                </a:lnTo>
                <a:lnTo>
                  <a:pt x="14645" y="570468"/>
                </a:lnTo>
                <a:lnTo>
                  <a:pt x="17879" y="574140"/>
                </a:lnTo>
                <a:lnTo>
                  <a:pt x="21208" y="577700"/>
                </a:lnTo>
                <a:lnTo>
                  <a:pt x="25868" y="579592"/>
                </a:lnTo>
                <a:lnTo>
                  <a:pt x="37660" y="579592"/>
                </a:lnTo>
                <a:lnTo>
                  <a:pt x="42130" y="577811"/>
                </a:lnTo>
                <a:lnTo>
                  <a:pt x="45364" y="574140"/>
                </a:lnTo>
                <a:lnTo>
                  <a:pt x="47082" y="572248"/>
                </a:lnTo>
                <a:lnTo>
                  <a:pt x="33095" y="572248"/>
                </a:lnTo>
                <a:lnTo>
                  <a:pt x="33095" y="571803"/>
                </a:lnTo>
                <a:lnTo>
                  <a:pt x="28150" y="571803"/>
                </a:lnTo>
                <a:lnTo>
                  <a:pt x="17879" y="556448"/>
                </a:lnTo>
                <a:lnTo>
                  <a:pt x="19115" y="553555"/>
                </a:lnTo>
                <a:lnTo>
                  <a:pt x="21398" y="551218"/>
                </a:lnTo>
                <a:lnTo>
                  <a:pt x="22919" y="549772"/>
                </a:lnTo>
                <a:lnTo>
                  <a:pt x="25107" y="548882"/>
                </a:lnTo>
                <a:lnTo>
                  <a:pt x="28150" y="548548"/>
                </a:lnTo>
                <a:lnTo>
                  <a:pt x="33095" y="548548"/>
                </a:lnTo>
                <a:lnTo>
                  <a:pt x="33095" y="541204"/>
                </a:lnTo>
                <a:lnTo>
                  <a:pt x="32430" y="541093"/>
                </a:lnTo>
                <a:close/>
              </a:path>
              <a:path w="64135" h="664844">
                <a:moveTo>
                  <a:pt x="38707" y="541316"/>
                </a:moveTo>
                <a:lnTo>
                  <a:pt x="37946" y="548659"/>
                </a:lnTo>
                <a:lnTo>
                  <a:pt x="40418" y="549772"/>
                </a:lnTo>
                <a:lnTo>
                  <a:pt x="42321" y="551218"/>
                </a:lnTo>
                <a:lnTo>
                  <a:pt x="43462" y="552999"/>
                </a:lnTo>
                <a:lnTo>
                  <a:pt x="44603" y="554890"/>
                </a:lnTo>
                <a:lnTo>
                  <a:pt x="45269" y="557116"/>
                </a:lnTo>
                <a:lnTo>
                  <a:pt x="45228" y="563235"/>
                </a:lnTo>
                <a:lnTo>
                  <a:pt x="44223" y="566017"/>
                </a:lnTo>
                <a:lnTo>
                  <a:pt x="40038" y="570690"/>
                </a:lnTo>
                <a:lnTo>
                  <a:pt x="36995" y="572025"/>
                </a:lnTo>
                <a:lnTo>
                  <a:pt x="33095" y="572248"/>
                </a:lnTo>
                <a:lnTo>
                  <a:pt x="47082" y="572248"/>
                </a:lnTo>
                <a:lnTo>
                  <a:pt x="48597" y="570579"/>
                </a:lnTo>
                <a:lnTo>
                  <a:pt x="50139" y="566017"/>
                </a:lnTo>
                <a:lnTo>
                  <a:pt x="50127" y="554556"/>
                </a:lnTo>
                <a:lnTo>
                  <a:pt x="49168" y="550885"/>
                </a:lnTo>
                <a:lnTo>
                  <a:pt x="45174" y="544654"/>
                </a:lnTo>
                <a:lnTo>
                  <a:pt x="42321" y="542540"/>
                </a:lnTo>
                <a:lnTo>
                  <a:pt x="38707" y="541316"/>
                </a:lnTo>
                <a:close/>
              </a:path>
              <a:path w="64135" h="664844">
                <a:moveTo>
                  <a:pt x="33095" y="548548"/>
                </a:moveTo>
                <a:lnTo>
                  <a:pt x="28150" y="548548"/>
                </a:lnTo>
                <a:lnTo>
                  <a:pt x="28150" y="571803"/>
                </a:lnTo>
                <a:lnTo>
                  <a:pt x="33095" y="571803"/>
                </a:lnTo>
                <a:lnTo>
                  <a:pt x="33095" y="548548"/>
                </a:lnTo>
                <a:close/>
              </a:path>
              <a:path w="64135" h="664844">
                <a:moveTo>
                  <a:pt x="49358" y="497254"/>
                </a:moveTo>
                <a:lnTo>
                  <a:pt x="24726" y="497254"/>
                </a:lnTo>
                <a:lnTo>
                  <a:pt x="22729" y="497476"/>
                </a:lnTo>
                <a:lnTo>
                  <a:pt x="21588" y="497699"/>
                </a:lnTo>
                <a:lnTo>
                  <a:pt x="19876" y="498144"/>
                </a:lnTo>
                <a:lnTo>
                  <a:pt x="18354" y="498811"/>
                </a:lnTo>
                <a:lnTo>
                  <a:pt x="17118" y="499924"/>
                </a:lnTo>
                <a:lnTo>
                  <a:pt x="15882" y="500926"/>
                </a:lnTo>
                <a:lnTo>
                  <a:pt x="14836" y="502483"/>
                </a:lnTo>
                <a:lnTo>
                  <a:pt x="13314" y="506711"/>
                </a:lnTo>
                <a:lnTo>
                  <a:pt x="12934" y="509048"/>
                </a:lnTo>
                <a:lnTo>
                  <a:pt x="12934" y="517282"/>
                </a:lnTo>
                <a:lnTo>
                  <a:pt x="14931" y="521733"/>
                </a:lnTo>
                <a:lnTo>
                  <a:pt x="18830" y="524848"/>
                </a:lnTo>
                <a:lnTo>
                  <a:pt x="13789" y="524848"/>
                </a:lnTo>
                <a:lnTo>
                  <a:pt x="13789" y="531190"/>
                </a:lnTo>
                <a:lnTo>
                  <a:pt x="49358" y="531190"/>
                </a:lnTo>
                <a:lnTo>
                  <a:pt x="49358" y="524069"/>
                </a:lnTo>
                <a:lnTo>
                  <a:pt x="25392" y="524069"/>
                </a:lnTo>
                <a:lnTo>
                  <a:pt x="22254" y="522957"/>
                </a:lnTo>
                <a:lnTo>
                  <a:pt x="20637" y="520842"/>
                </a:lnTo>
                <a:lnTo>
                  <a:pt x="19020" y="518617"/>
                </a:lnTo>
                <a:lnTo>
                  <a:pt x="18164" y="516058"/>
                </a:lnTo>
                <a:lnTo>
                  <a:pt x="18164" y="511162"/>
                </a:lnTo>
                <a:lnTo>
                  <a:pt x="18545" y="509493"/>
                </a:lnTo>
                <a:lnTo>
                  <a:pt x="19305" y="508158"/>
                </a:lnTo>
                <a:lnTo>
                  <a:pt x="19971" y="506711"/>
                </a:lnTo>
                <a:lnTo>
                  <a:pt x="21017" y="505710"/>
                </a:lnTo>
                <a:lnTo>
                  <a:pt x="22159" y="505154"/>
                </a:lnTo>
                <a:lnTo>
                  <a:pt x="23395" y="504597"/>
                </a:lnTo>
                <a:lnTo>
                  <a:pt x="25297" y="504375"/>
                </a:lnTo>
                <a:lnTo>
                  <a:pt x="49358" y="504375"/>
                </a:lnTo>
                <a:lnTo>
                  <a:pt x="49358" y="497254"/>
                </a:lnTo>
                <a:close/>
              </a:path>
              <a:path w="64135" h="664844">
                <a:moveTo>
                  <a:pt x="48444" y="460647"/>
                </a:moveTo>
                <a:lnTo>
                  <a:pt x="41084" y="460647"/>
                </a:lnTo>
                <a:lnTo>
                  <a:pt x="42416" y="461426"/>
                </a:lnTo>
                <a:lnTo>
                  <a:pt x="44698" y="464541"/>
                </a:lnTo>
                <a:lnTo>
                  <a:pt x="45269" y="466878"/>
                </a:lnTo>
                <a:lnTo>
                  <a:pt x="45238" y="473554"/>
                </a:lnTo>
                <a:lnTo>
                  <a:pt x="44603" y="475890"/>
                </a:lnTo>
                <a:lnTo>
                  <a:pt x="43272" y="477671"/>
                </a:lnTo>
                <a:lnTo>
                  <a:pt x="42035" y="479451"/>
                </a:lnTo>
                <a:lnTo>
                  <a:pt x="40228" y="480564"/>
                </a:lnTo>
                <a:lnTo>
                  <a:pt x="37851" y="481009"/>
                </a:lnTo>
                <a:lnTo>
                  <a:pt x="38707" y="487907"/>
                </a:lnTo>
                <a:lnTo>
                  <a:pt x="50214" y="466878"/>
                </a:lnTo>
                <a:lnTo>
                  <a:pt x="49739" y="463985"/>
                </a:lnTo>
                <a:lnTo>
                  <a:pt x="48444" y="460647"/>
                </a:lnTo>
                <a:close/>
              </a:path>
              <a:path w="64135" h="664844">
                <a:moveTo>
                  <a:pt x="22919" y="454861"/>
                </a:moveTo>
                <a:lnTo>
                  <a:pt x="14092" y="463095"/>
                </a:lnTo>
                <a:lnTo>
                  <a:pt x="13314" y="465320"/>
                </a:lnTo>
                <a:lnTo>
                  <a:pt x="13109" y="466878"/>
                </a:lnTo>
                <a:lnTo>
                  <a:pt x="13024" y="474221"/>
                </a:lnTo>
                <a:lnTo>
                  <a:pt x="13204" y="475557"/>
                </a:lnTo>
                <a:lnTo>
                  <a:pt x="18830" y="485459"/>
                </a:lnTo>
                <a:lnTo>
                  <a:pt x="20161" y="486350"/>
                </a:lnTo>
                <a:lnTo>
                  <a:pt x="21588" y="486795"/>
                </a:lnTo>
                <a:lnTo>
                  <a:pt x="24917" y="486795"/>
                </a:lnTo>
                <a:lnTo>
                  <a:pt x="26533" y="486238"/>
                </a:lnTo>
                <a:lnTo>
                  <a:pt x="27960" y="485237"/>
                </a:lnTo>
                <a:lnTo>
                  <a:pt x="29482" y="484235"/>
                </a:lnTo>
                <a:lnTo>
                  <a:pt x="30528" y="482678"/>
                </a:lnTo>
                <a:lnTo>
                  <a:pt x="31716" y="479896"/>
                </a:lnTo>
                <a:lnTo>
                  <a:pt x="21303" y="479896"/>
                </a:lnTo>
                <a:lnTo>
                  <a:pt x="20257" y="479228"/>
                </a:lnTo>
                <a:lnTo>
                  <a:pt x="19086" y="477559"/>
                </a:lnTo>
                <a:lnTo>
                  <a:pt x="18354" y="476447"/>
                </a:lnTo>
                <a:lnTo>
                  <a:pt x="17879" y="474221"/>
                </a:lnTo>
                <a:lnTo>
                  <a:pt x="17879" y="468213"/>
                </a:lnTo>
                <a:lnTo>
                  <a:pt x="18450" y="466099"/>
                </a:lnTo>
                <a:lnTo>
                  <a:pt x="20447" y="463095"/>
                </a:lnTo>
                <a:lnTo>
                  <a:pt x="21873" y="462093"/>
                </a:lnTo>
                <a:lnTo>
                  <a:pt x="23775" y="461871"/>
                </a:lnTo>
                <a:lnTo>
                  <a:pt x="22919" y="454861"/>
                </a:lnTo>
                <a:close/>
              </a:path>
              <a:path w="64135" h="664844">
                <a:moveTo>
                  <a:pt x="40894" y="453303"/>
                </a:moveTo>
                <a:lnTo>
                  <a:pt x="36900" y="453303"/>
                </a:lnTo>
                <a:lnTo>
                  <a:pt x="35093" y="453859"/>
                </a:lnTo>
                <a:lnTo>
                  <a:pt x="33761" y="455083"/>
                </a:lnTo>
                <a:lnTo>
                  <a:pt x="32335" y="456196"/>
                </a:lnTo>
                <a:lnTo>
                  <a:pt x="31289" y="457754"/>
                </a:lnTo>
                <a:lnTo>
                  <a:pt x="30623" y="459645"/>
                </a:lnTo>
                <a:lnTo>
                  <a:pt x="29862" y="461648"/>
                </a:lnTo>
                <a:lnTo>
                  <a:pt x="28860" y="465320"/>
                </a:lnTo>
                <a:lnTo>
                  <a:pt x="27770" y="470104"/>
                </a:lnTo>
                <a:lnTo>
                  <a:pt x="27009" y="473554"/>
                </a:lnTo>
                <a:lnTo>
                  <a:pt x="26205" y="476447"/>
                </a:lnTo>
                <a:lnTo>
                  <a:pt x="25720" y="477671"/>
                </a:lnTo>
                <a:lnTo>
                  <a:pt x="25297" y="478561"/>
                </a:lnTo>
                <a:lnTo>
                  <a:pt x="23966" y="479673"/>
                </a:lnTo>
                <a:lnTo>
                  <a:pt x="23300" y="479896"/>
                </a:lnTo>
                <a:lnTo>
                  <a:pt x="31716" y="479896"/>
                </a:lnTo>
                <a:lnTo>
                  <a:pt x="32240" y="478672"/>
                </a:lnTo>
                <a:lnTo>
                  <a:pt x="33191" y="475112"/>
                </a:lnTo>
                <a:lnTo>
                  <a:pt x="34332" y="469882"/>
                </a:lnTo>
                <a:lnTo>
                  <a:pt x="35093" y="466099"/>
                </a:lnTo>
                <a:lnTo>
                  <a:pt x="35758" y="463651"/>
                </a:lnTo>
                <a:lnTo>
                  <a:pt x="37090" y="461314"/>
                </a:lnTo>
                <a:lnTo>
                  <a:pt x="38231" y="460647"/>
                </a:lnTo>
                <a:lnTo>
                  <a:pt x="48444" y="460647"/>
                </a:lnTo>
                <a:lnTo>
                  <a:pt x="47741" y="458755"/>
                </a:lnTo>
                <a:lnTo>
                  <a:pt x="46410" y="456752"/>
                </a:lnTo>
                <a:lnTo>
                  <a:pt x="42796" y="454082"/>
                </a:lnTo>
                <a:lnTo>
                  <a:pt x="40894" y="453303"/>
                </a:lnTo>
                <a:close/>
              </a:path>
              <a:path w="64135" h="664844">
                <a:moveTo>
                  <a:pt x="7132" y="436613"/>
                </a:moveTo>
                <a:lnTo>
                  <a:pt x="190" y="436613"/>
                </a:lnTo>
                <a:lnTo>
                  <a:pt x="190" y="443734"/>
                </a:lnTo>
                <a:lnTo>
                  <a:pt x="7132" y="443734"/>
                </a:lnTo>
                <a:lnTo>
                  <a:pt x="7132" y="436613"/>
                </a:lnTo>
                <a:close/>
              </a:path>
              <a:path w="64135" h="664844">
                <a:moveTo>
                  <a:pt x="49358" y="436613"/>
                </a:moveTo>
                <a:lnTo>
                  <a:pt x="13789" y="436613"/>
                </a:lnTo>
                <a:lnTo>
                  <a:pt x="13789" y="443734"/>
                </a:lnTo>
                <a:lnTo>
                  <a:pt x="49358" y="443734"/>
                </a:lnTo>
                <a:lnTo>
                  <a:pt x="49358" y="436613"/>
                </a:lnTo>
                <a:close/>
              </a:path>
              <a:path w="64135" h="664844">
                <a:moveTo>
                  <a:pt x="18450" y="424040"/>
                </a:moveTo>
                <a:lnTo>
                  <a:pt x="13789" y="424040"/>
                </a:lnTo>
                <a:lnTo>
                  <a:pt x="13789" y="429158"/>
                </a:lnTo>
                <a:lnTo>
                  <a:pt x="18450" y="429158"/>
                </a:lnTo>
                <a:lnTo>
                  <a:pt x="18450" y="424040"/>
                </a:lnTo>
                <a:close/>
              </a:path>
              <a:path w="64135" h="664844">
                <a:moveTo>
                  <a:pt x="49358" y="408907"/>
                </a:moveTo>
                <a:lnTo>
                  <a:pt x="43937" y="409909"/>
                </a:lnTo>
                <a:lnTo>
                  <a:pt x="44127" y="411133"/>
                </a:lnTo>
                <a:lnTo>
                  <a:pt x="44223" y="414026"/>
                </a:lnTo>
                <a:lnTo>
                  <a:pt x="44032" y="414805"/>
                </a:lnTo>
                <a:lnTo>
                  <a:pt x="43747" y="415361"/>
                </a:lnTo>
                <a:lnTo>
                  <a:pt x="43462" y="416028"/>
                </a:lnTo>
                <a:lnTo>
                  <a:pt x="43081" y="416362"/>
                </a:lnTo>
                <a:lnTo>
                  <a:pt x="42606" y="416585"/>
                </a:lnTo>
                <a:lnTo>
                  <a:pt x="42130" y="416919"/>
                </a:lnTo>
                <a:lnTo>
                  <a:pt x="40989" y="417030"/>
                </a:lnTo>
                <a:lnTo>
                  <a:pt x="1331" y="417030"/>
                </a:lnTo>
                <a:lnTo>
                  <a:pt x="4945" y="424040"/>
                </a:lnTo>
                <a:lnTo>
                  <a:pt x="42606" y="424040"/>
                </a:lnTo>
                <a:lnTo>
                  <a:pt x="44983" y="423706"/>
                </a:lnTo>
                <a:lnTo>
                  <a:pt x="46030" y="423150"/>
                </a:lnTo>
                <a:lnTo>
                  <a:pt x="47171" y="422593"/>
                </a:lnTo>
                <a:lnTo>
                  <a:pt x="48122" y="421592"/>
                </a:lnTo>
                <a:lnTo>
                  <a:pt x="48788" y="420145"/>
                </a:lnTo>
                <a:lnTo>
                  <a:pt x="49548" y="418810"/>
                </a:lnTo>
                <a:lnTo>
                  <a:pt x="49802" y="417030"/>
                </a:lnTo>
                <a:lnTo>
                  <a:pt x="49786" y="412245"/>
                </a:lnTo>
                <a:lnTo>
                  <a:pt x="49643" y="410910"/>
                </a:lnTo>
                <a:lnTo>
                  <a:pt x="49358" y="408907"/>
                </a:lnTo>
                <a:close/>
              </a:path>
              <a:path w="64135" h="664844">
                <a:moveTo>
                  <a:pt x="18450" y="409909"/>
                </a:moveTo>
                <a:lnTo>
                  <a:pt x="13789" y="409909"/>
                </a:lnTo>
                <a:lnTo>
                  <a:pt x="13789" y="417030"/>
                </a:lnTo>
                <a:lnTo>
                  <a:pt x="18450" y="417030"/>
                </a:lnTo>
                <a:lnTo>
                  <a:pt x="18450" y="409909"/>
                </a:lnTo>
                <a:close/>
              </a:path>
              <a:path w="64135" h="664844">
                <a:moveTo>
                  <a:pt x="13789" y="368183"/>
                </a:moveTo>
                <a:lnTo>
                  <a:pt x="42606" y="386988"/>
                </a:lnTo>
                <a:lnTo>
                  <a:pt x="39753" y="387878"/>
                </a:lnTo>
                <a:lnTo>
                  <a:pt x="36995" y="388879"/>
                </a:lnTo>
                <a:lnTo>
                  <a:pt x="34427" y="389992"/>
                </a:lnTo>
                <a:lnTo>
                  <a:pt x="13789" y="398671"/>
                </a:lnTo>
                <a:lnTo>
                  <a:pt x="13789" y="406348"/>
                </a:lnTo>
                <a:lnTo>
                  <a:pt x="49453" y="390548"/>
                </a:lnTo>
                <a:lnTo>
                  <a:pt x="61422" y="390548"/>
                </a:lnTo>
                <a:lnTo>
                  <a:pt x="60105" y="389213"/>
                </a:lnTo>
                <a:lnTo>
                  <a:pt x="58108" y="387989"/>
                </a:lnTo>
                <a:lnTo>
                  <a:pt x="56586" y="386988"/>
                </a:lnTo>
                <a:lnTo>
                  <a:pt x="53923" y="385652"/>
                </a:lnTo>
                <a:lnTo>
                  <a:pt x="13789" y="368183"/>
                </a:lnTo>
                <a:close/>
              </a:path>
              <a:path w="64135" h="664844">
                <a:moveTo>
                  <a:pt x="61422" y="390548"/>
                </a:moveTo>
                <a:lnTo>
                  <a:pt x="49453" y="390548"/>
                </a:lnTo>
                <a:lnTo>
                  <a:pt x="50119" y="390771"/>
                </a:lnTo>
                <a:lnTo>
                  <a:pt x="50594" y="390993"/>
                </a:lnTo>
                <a:lnTo>
                  <a:pt x="57252" y="395667"/>
                </a:lnTo>
                <a:lnTo>
                  <a:pt x="57727" y="396557"/>
                </a:lnTo>
                <a:lnTo>
                  <a:pt x="58013" y="397781"/>
                </a:lnTo>
                <a:lnTo>
                  <a:pt x="57949" y="401007"/>
                </a:lnTo>
                <a:lnTo>
                  <a:pt x="57822" y="401898"/>
                </a:lnTo>
                <a:lnTo>
                  <a:pt x="57442" y="403455"/>
                </a:lnTo>
                <a:lnTo>
                  <a:pt x="63053" y="402676"/>
                </a:lnTo>
                <a:lnTo>
                  <a:pt x="63624" y="401007"/>
                </a:lnTo>
                <a:lnTo>
                  <a:pt x="63814" y="399450"/>
                </a:lnTo>
                <a:lnTo>
                  <a:pt x="63761" y="395667"/>
                </a:lnTo>
                <a:lnTo>
                  <a:pt x="63338" y="393886"/>
                </a:lnTo>
                <a:lnTo>
                  <a:pt x="61531" y="390660"/>
                </a:lnTo>
                <a:close/>
              </a:path>
              <a:path w="64135" h="664844">
                <a:moveTo>
                  <a:pt x="49358" y="304093"/>
                </a:moveTo>
                <a:lnTo>
                  <a:pt x="24726" y="304093"/>
                </a:lnTo>
                <a:lnTo>
                  <a:pt x="22729" y="304205"/>
                </a:lnTo>
                <a:lnTo>
                  <a:pt x="12934" y="315777"/>
                </a:lnTo>
                <a:lnTo>
                  <a:pt x="12934" y="324122"/>
                </a:lnTo>
                <a:lnTo>
                  <a:pt x="14931" y="328461"/>
                </a:lnTo>
                <a:lnTo>
                  <a:pt x="18830" y="331576"/>
                </a:lnTo>
                <a:lnTo>
                  <a:pt x="13789" y="331576"/>
                </a:lnTo>
                <a:lnTo>
                  <a:pt x="13789" y="337919"/>
                </a:lnTo>
                <a:lnTo>
                  <a:pt x="49358" y="337919"/>
                </a:lnTo>
                <a:lnTo>
                  <a:pt x="49358" y="330909"/>
                </a:lnTo>
                <a:lnTo>
                  <a:pt x="25392" y="330909"/>
                </a:lnTo>
                <a:lnTo>
                  <a:pt x="22254" y="329796"/>
                </a:lnTo>
                <a:lnTo>
                  <a:pt x="19020" y="325346"/>
                </a:lnTo>
                <a:lnTo>
                  <a:pt x="18164" y="322786"/>
                </a:lnTo>
                <a:lnTo>
                  <a:pt x="18164" y="317891"/>
                </a:lnTo>
                <a:lnTo>
                  <a:pt x="18545" y="316222"/>
                </a:lnTo>
                <a:lnTo>
                  <a:pt x="19305" y="314886"/>
                </a:lnTo>
                <a:lnTo>
                  <a:pt x="19971" y="313440"/>
                </a:lnTo>
                <a:lnTo>
                  <a:pt x="21017" y="312438"/>
                </a:lnTo>
                <a:lnTo>
                  <a:pt x="22159" y="311993"/>
                </a:lnTo>
                <a:lnTo>
                  <a:pt x="23395" y="311437"/>
                </a:lnTo>
                <a:lnTo>
                  <a:pt x="25297" y="311103"/>
                </a:lnTo>
                <a:lnTo>
                  <a:pt x="49358" y="311103"/>
                </a:lnTo>
                <a:lnTo>
                  <a:pt x="49358" y="304093"/>
                </a:lnTo>
                <a:close/>
              </a:path>
              <a:path w="64135" h="664844">
                <a:moveTo>
                  <a:pt x="14931" y="269378"/>
                </a:moveTo>
                <a:lnTo>
                  <a:pt x="13599" y="271826"/>
                </a:lnTo>
                <a:lnTo>
                  <a:pt x="12934" y="274162"/>
                </a:lnTo>
                <a:lnTo>
                  <a:pt x="12992" y="278502"/>
                </a:lnTo>
                <a:lnTo>
                  <a:pt x="13314" y="279726"/>
                </a:lnTo>
                <a:lnTo>
                  <a:pt x="14931" y="282508"/>
                </a:lnTo>
                <a:lnTo>
                  <a:pt x="16643" y="283954"/>
                </a:lnTo>
                <a:lnTo>
                  <a:pt x="19115" y="285623"/>
                </a:lnTo>
                <a:lnTo>
                  <a:pt x="13789" y="285623"/>
                </a:lnTo>
                <a:lnTo>
                  <a:pt x="13789" y="291965"/>
                </a:lnTo>
                <a:lnTo>
                  <a:pt x="49358" y="291965"/>
                </a:lnTo>
                <a:lnTo>
                  <a:pt x="49358" y="284955"/>
                </a:lnTo>
                <a:lnTo>
                  <a:pt x="28150" y="284955"/>
                </a:lnTo>
                <a:lnTo>
                  <a:pt x="25868" y="284510"/>
                </a:lnTo>
                <a:lnTo>
                  <a:pt x="19210" y="275164"/>
                </a:lnTo>
                <a:lnTo>
                  <a:pt x="19591" y="273495"/>
                </a:lnTo>
                <a:lnTo>
                  <a:pt x="20542" y="271715"/>
                </a:lnTo>
                <a:lnTo>
                  <a:pt x="14931" y="269378"/>
                </a:lnTo>
                <a:close/>
              </a:path>
              <a:path w="64135" h="664844">
                <a:moveTo>
                  <a:pt x="63053" y="224092"/>
                </a:moveTo>
                <a:lnTo>
                  <a:pt x="58678" y="224092"/>
                </a:lnTo>
                <a:lnTo>
                  <a:pt x="58678" y="270824"/>
                </a:lnTo>
                <a:lnTo>
                  <a:pt x="63053" y="270824"/>
                </a:lnTo>
                <a:lnTo>
                  <a:pt x="63053" y="224092"/>
                </a:lnTo>
                <a:close/>
              </a:path>
              <a:path w="64135" h="664844">
                <a:moveTo>
                  <a:pt x="49358" y="211296"/>
                </a:moveTo>
                <a:lnTo>
                  <a:pt x="190" y="211296"/>
                </a:lnTo>
                <a:lnTo>
                  <a:pt x="190" y="218306"/>
                </a:lnTo>
                <a:lnTo>
                  <a:pt x="49358" y="218306"/>
                </a:lnTo>
                <a:lnTo>
                  <a:pt x="49358" y="211296"/>
                </a:lnTo>
                <a:close/>
              </a:path>
              <a:path w="64135" h="664844">
                <a:moveTo>
                  <a:pt x="49358" y="184370"/>
                </a:moveTo>
                <a:lnTo>
                  <a:pt x="23300" y="184370"/>
                </a:lnTo>
                <a:lnTo>
                  <a:pt x="20637" y="184815"/>
                </a:lnTo>
                <a:lnTo>
                  <a:pt x="12934" y="203841"/>
                </a:lnTo>
                <a:lnTo>
                  <a:pt x="14550" y="207958"/>
                </a:lnTo>
                <a:lnTo>
                  <a:pt x="17879" y="211296"/>
                </a:lnTo>
                <a:lnTo>
                  <a:pt x="27104" y="211296"/>
                </a:lnTo>
                <a:lnTo>
                  <a:pt x="24917" y="210851"/>
                </a:lnTo>
                <a:lnTo>
                  <a:pt x="21683" y="209294"/>
                </a:lnTo>
                <a:lnTo>
                  <a:pt x="20447" y="207958"/>
                </a:lnTo>
                <a:lnTo>
                  <a:pt x="19591" y="206067"/>
                </a:lnTo>
                <a:lnTo>
                  <a:pt x="18640" y="204287"/>
                </a:lnTo>
                <a:lnTo>
                  <a:pt x="18164" y="202284"/>
                </a:lnTo>
                <a:lnTo>
                  <a:pt x="18164" y="197388"/>
                </a:lnTo>
                <a:lnTo>
                  <a:pt x="18830" y="195274"/>
                </a:lnTo>
                <a:lnTo>
                  <a:pt x="20257" y="193716"/>
                </a:lnTo>
                <a:lnTo>
                  <a:pt x="21588" y="192158"/>
                </a:lnTo>
                <a:lnTo>
                  <a:pt x="23775" y="191380"/>
                </a:lnTo>
                <a:lnTo>
                  <a:pt x="49358" y="191380"/>
                </a:lnTo>
                <a:lnTo>
                  <a:pt x="49358" y="184370"/>
                </a:lnTo>
                <a:close/>
              </a:path>
              <a:path w="64135" h="664844">
                <a:moveTo>
                  <a:pt x="37090" y="136191"/>
                </a:moveTo>
                <a:lnTo>
                  <a:pt x="28435" y="136191"/>
                </a:lnTo>
                <a:lnTo>
                  <a:pt x="26058" y="136636"/>
                </a:lnTo>
                <a:lnTo>
                  <a:pt x="12934" y="151212"/>
                </a:lnTo>
                <a:lnTo>
                  <a:pt x="12981" y="158556"/>
                </a:lnTo>
                <a:lnTo>
                  <a:pt x="14550" y="162227"/>
                </a:lnTo>
                <a:lnTo>
                  <a:pt x="17784" y="165232"/>
                </a:lnTo>
                <a:lnTo>
                  <a:pt x="190" y="165232"/>
                </a:lnTo>
                <a:lnTo>
                  <a:pt x="190" y="172353"/>
                </a:lnTo>
                <a:lnTo>
                  <a:pt x="49358" y="172353"/>
                </a:lnTo>
                <a:lnTo>
                  <a:pt x="49358" y="165788"/>
                </a:lnTo>
                <a:lnTo>
                  <a:pt x="27009" y="165788"/>
                </a:lnTo>
                <a:lnTo>
                  <a:pt x="23680" y="164675"/>
                </a:lnTo>
                <a:lnTo>
                  <a:pt x="21398" y="162450"/>
                </a:lnTo>
                <a:lnTo>
                  <a:pt x="19020" y="160225"/>
                </a:lnTo>
                <a:lnTo>
                  <a:pt x="17879" y="157554"/>
                </a:lnTo>
                <a:lnTo>
                  <a:pt x="17974" y="151212"/>
                </a:lnTo>
                <a:lnTo>
                  <a:pt x="19020" y="148764"/>
                </a:lnTo>
                <a:lnTo>
                  <a:pt x="23490" y="144425"/>
                </a:lnTo>
                <a:lnTo>
                  <a:pt x="26914" y="143423"/>
                </a:lnTo>
                <a:lnTo>
                  <a:pt x="47046" y="143423"/>
                </a:lnTo>
                <a:lnTo>
                  <a:pt x="45174" y="141420"/>
                </a:lnTo>
                <a:lnTo>
                  <a:pt x="41845" y="137971"/>
                </a:lnTo>
                <a:lnTo>
                  <a:pt x="37090" y="136191"/>
                </a:lnTo>
                <a:close/>
              </a:path>
              <a:path w="64135" h="664844">
                <a:moveTo>
                  <a:pt x="47046" y="143423"/>
                </a:moveTo>
                <a:lnTo>
                  <a:pt x="36044" y="143423"/>
                </a:lnTo>
                <a:lnTo>
                  <a:pt x="39467" y="144536"/>
                </a:lnTo>
                <a:lnTo>
                  <a:pt x="44032" y="148987"/>
                </a:lnTo>
                <a:lnTo>
                  <a:pt x="45166" y="151434"/>
                </a:lnTo>
                <a:lnTo>
                  <a:pt x="45269" y="158556"/>
                </a:lnTo>
                <a:lnTo>
                  <a:pt x="43652" y="161560"/>
                </a:lnTo>
                <a:lnTo>
                  <a:pt x="38611" y="165120"/>
                </a:lnTo>
                <a:lnTo>
                  <a:pt x="35568" y="165788"/>
                </a:lnTo>
                <a:lnTo>
                  <a:pt x="44888" y="165788"/>
                </a:lnTo>
                <a:lnTo>
                  <a:pt x="48407" y="163006"/>
                </a:lnTo>
                <a:lnTo>
                  <a:pt x="50214" y="159112"/>
                </a:lnTo>
                <a:lnTo>
                  <a:pt x="50124" y="148987"/>
                </a:lnTo>
                <a:lnTo>
                  <a:pt x="48502" y="144981"/>
                </a:lnTo>
                <a:lnTo>
                  <a:pt x="47046" y="143423"/>
                </a:lnTo>
                <a:close/>
              </a:path>
              <a:path w="64135" h="664844">
                <a:moveTo>
                  <a:pt x="31479" y="99584"/>
                </a:moveTo>
                <a:lnTo>
                  <a:pt x="26819" y="99584"/>
                </a:lnTo>
                <a:lnTo>
                  <a:pt x="27579" y="102366"/>
                </a:lnTo>
                <a:lnTo>
                  <a:pt x="28245" y="106482"/>
                </a:lnTo>
                <a:lnTo>
                  <a:pt x="38231" y="128625"/>
                </a:lnTo>
                <a:lnTo>
                  <a:pt x="42986" y="128625"/>
                </a:lnTo>
                <a:lnTo>
                  <a:pt x="45364" y="127401"/>
                </a:lnTo>
                <a:lnTo>
                  <a:pt x="47361" y="124953"/>
                </a:lnTo>
                <a:lnTo>
                  <a:pt x="49263" y="122505"/>
                </a:lnTo>
                <a:lnTo>
                  <a:pt x="49649" y="121058"/>
                </a:lnTo>
                <a:lnTo>
                  <a:pt x="38802" y="121058"/>
                </a:lnTo>
                <a:lnTo>
                  <a:pt x="37851" y="120725"/>
                </a:lnTo>
                <a:lnTo>
                  <a:pt x="33191" y="106037"/>
                </a:lnTo>
                <a:lnTo>
                  <a:pt x="32430" y="102143"/>
                </a:lnTo>
                <a:lnTo>
                  <a:pt x="31479" y="99584"/>
                </a:lnTo>
                <a:close/>
              </a:path>
              <a:path w="64135" h="664844">
                <a:moveTo>
                  <a:pt x="49358" y="90237"/>
                </a:moveTo>
                <a:lnTo>
                  <a:pt x="48027" y="91128"/>
                </a:lnTo>
                <a:lnTo>
                  <a:pt x="46600" y="91684"/>
                </a:lnTo>
                <a:lnTo>
                  <a:pt x="43652" y="92351"/>
                </a:lnTo>
                <a:lnTo>
                  <a:pt x="40038" y="92463"/>
                </a:lnTo>
                <a:lnTo>
                  <a:pt x="23680" y="92463"/>
                </a:lnTo>
                <a:lnTo>
                  <a:pt x="21873" y="92574"/>
                </a:lnTo>
                <a:lnTo>
                  <a:pt x="13048" y="112936"/>
                </a:lnTo>
                <a:lnTo>
                  <a:pt x="13441" y="115495"/>
                </a:lnTo>
                <a:lnTo>
                  <a:pt x="23966" y="127401"/>
                </a:lnTo>
                <a:lnTo>
                  <a:pt x="24726" y="120502"/>
                </a:lnTo>
                <a:lnTo>
                  <a:pt x="22159" y="119723"/>
                </a:lnTo>
                <a:lnTo>
                  <a:pt x="20447" y="118611"/>
                </a:lnTo>
                <a:lnTo>
                  <a:pt x="19401" y="117053"/>
                </a:lnTo>
                <a:lnTo>
                  <a:pt x="18450" y="115384"/>
                </a:lnTo>
                <a:lnTo>
                  <a:pt x="17974" y="112936"/>
                </a:lnTo>
                <a:lnTo>
                  <a:pt x="17974" y="106037"/>
                </a:lnTo>
                <a:lnTo>
                  <a:pt x="18640" y="103367"/>
                </a:lnTo>
                <a:lnTo>
                  <a:pt x="19971" y="101587"/>
                </a:lnTo>
                <a:lnTo>
                  <a:pt x="21017" y="100251"/>
                </a:lnTo>
                <a:lnTo>
                  <a:pt x="22729" y="99584"/>
                </a:lnTo>
                <a:lnTo>
                  <a:pt x="45380" y="99584"/>
                </a:lnTo>
                <a:lnTo>
                  <a:pt x="44983" y="99028"/>
                </a:lnTo>
                <a:lnTo>
                  <a:pt x="46695" y="98805"/>
                </a:lnTo>
                <a:lnTo>
                  <a:pt x="48122" y="98360"/>
                </a:lnTo>
                <a:lnTo>
                  <a:pt x="49358" y="97581"/>
                </a:lnTo>
                <a:lnTo>
                  <a:pt x="49358" y="90237"/>
                </a:lnTo>
                <a:close/>
              </a:path>
              <a:path w="64135" h="664844">
                <a:moveTo>
                  <a:pt x="45380" y="99584"/>
                </a:moveTo>
                <a:lnTo>
                  <a:pt x="36424" y="99584"/>
                </a:lnTo>
                <a:lnTo>
                  <a:pt x="38421" y="100029"/>
                </a:lnTo>
                <a:lnTo>
                  <a:pt x="39753" y="100808"/>
                </a:lnTo>
                <a:lnTo>
                  <a:pt x="45459" y="115495"/>
                </a:lnTo>
                <a:lnTo>
                  <a:pt x="44888" y="117498"/>
                </a:lnTo>
                <a:lnTo>
                  <a:pt x="42796" y="120391"/>
                </a:lnTo>
                <a:lnTo>
                  <a:pt x="41465" y="121058"/>
                </a:lnTo>
                <a:lnTo>
                  <a:pt x="49649" y="121058"/>
                </a:lnTo>
                <a:lnTo>
                  <a:pt x="50214" y="118944"/>
                </a:lnTo>
                <a:lnTo>
                  <a:pt x="50148" y="111156"/>
                </a:lnTo>
                <a:lnTo>
                  <a:pt x="49834" y="109042"/>
                </a:lnTo>
                <a:lnTo>
                  <a:pt x="48943" y="106482"/>
                </a:lnTo>
                <a:lnTo>
                  <a:pt x="48217" y="104146"/>
                </a:lnTo>
                <a:lnTo>
                  <a:pt x="46885" y="101698"/>
                </a:lnTo>
                <a:lnTo>
                  <a:pt x="45380" y="99584"/>
                </a:lnTo>
                <a:close/>
              </a:path>
              <a:path w="64135" h="664844">
                <a:moveTo>
                  <a:pt x="49358" y="55522"/>
                </a:moveTo>
                <a:lnTo>
                  <a:pt x="0" y="55522"/>
                </a:lnTo>
                <a:lnTo>
                  <a:pt x="0" y="60084"/>
                </a:lnTo>
                <a:lnTo>
                  <a:pt x="2092" y="61308"/>
                </a:lnTo>
                <a:lnTo>
                  <a:pt x="4279" y="63422"/>
                </a:lnTo>
                <a:lnTo>
                  <a:pt x="6649" y="66537"/>
                </a:lnTo>
                <a:lnTo>
                  <a:pt x="8844" y="69319"/>
                </a:lnTo>
                <a:lnTo>
                  <a:pt x="10746" y="72768"/>
                </a:lnTo>
                <a:lnTo>
                  <a:pt x="12363" y="76774"/>
                </a:lnTo>
                <a:lnTo>
                  <a:pt x="18164" y="76774"/>
                </a:lnTo>
                <a:lnTo>
                  <a:pt x="17499" y="74549"/>
                </a:lnTo>
                <a:lnTo>
                  <a:pt x="16452" y="72101"/>
                </a:lnTo>
                <a:lnTo>
                  <a:pt x="15026" y="69319"/>
                </a:lnTo>
                <a:lnTo>
                  <a:pt x="13694" y="66537"/>
                </a:lnTo>
                <a:lnTo>
                  <a:pt x="12268" y="64312"/>
                </a:lnTo>
                <a:lnTo>
                  <a:pt x="10936" y="62643"/>
                </a:lnTo>
                <a:lnTo>
                  <a:pt x="49358" y="62643"/>
                </a:lnTo>
                <a:lnTo>
                  <a:pt x="49358" y="55522"/>
                </a:lnTo>
                <a:close/>
              </a:path>
              <a:path w="64135" h="664844">
                <a:moveTo>
                  <a:pt x="24251" y="667"/>
                </a:moveTo>
                <a:lnTo>
                  <a:pt x="12934" y="20918"/>
                </a:lnTo>
                <a:lnTo>
                  <a:pt x="13694" y="24256"/>
                </a:lnTo>
                <a:lnTo>
                  <a:pt x="15478" y="28039"/>
                </a:lnTo>
                <a:lnTo>
                  <a:pt x="16547" y="30376"/>
                </a:lnTo>
                <a:lnTo>
                  <a:pt x="18735" y="32601"/>
                </a:lnTo>
                <a:lnTo>
                  <a:pt x="21588" y="34047"/>
                </a:lnTo>
                <a:lnTo>
                  <a:pt x="24536" y="35605"/>
                </a:lnTo>
                <a:lnTo>
                  <a:pt x="27865" y="36384"/>
                </a:lnTo>
                <a:lnTo>
                  <a:pt x="37660" y="36384"/>
                </a:lnTo>
                <a:lnTo>
                  <a:pt x="42225" y="34604"/>
                </a:lnTo>
                <a:lnTo>
                  <a:pt x="45364" y="31154"/>
                </a:lnTo>
                <a:lnTo>
                  <a:pt x="47346" y="29040"/>
                </a:lnTo>
                <a:lnTo>
                  <a:pt x="26819" y="29040"/>
                </a:lnTo>
                <a:lnTo>
                  <a:pt x="23395" y="27928"/>
                </a:lnTo>
                <a:lnTo>
                  <a:pt x="19020" y="23477"/>
                </a:lnTo>
                <a:lnTo>
                  <a:pt x="17879" y="20584"/>
                </a:lnTo>
                <a:lnTo>
                  <a:pt x="17879" y="14687"/>
                </a:lnTo>
                <a:lnTo>
                  <a:pt x="18545" y="12684"/>
                </a:lnTo>
                <a:lnTo>
                  <a:pt x="19686" y="11015"/>
                </a:lnTo>
                <a:lnTo>
                  <a:pt x="20922" y="9346"/>
                </a:lnTo>
                <a:lnTo>
                  <a:pt x="22729" y="8233"/>
                </a:lnTo>
                <a:lnTo>
                  <a:pt x="25107" y="7566"/>
                </a:lnTo>
                <a:lnTo>
                  <a:pt x="24251" y="667"/>
                </a:lnTo>
                <a:close/>
              </a:path>
              <a:path w="64135" h="664844">
                <a:moveTo>
                  <a:pt x="37090" y="0"/>
                </a:moveTo>
                <a:lnTo>
                  <a:pt x="36329" y="7009"/>
                </a:lnTo>
                <a:lnTo>
                  <a:pt x="39372" y="7454"/>
                </a:lnTo>
                <a:lnTo>
                  <a:pt x="41560" y="8678"/>
                </a:lnTo>
                <a:lnTo>
                  <a:pt x="43081" y="10459"/>
                </a:lnTo>
                <a:lnTo>
                  <a:pt x="44508" y="12350"/>
                </a:lnTo>
                <a:lnTo>
                  <a:pt x="45269" y="14687"/>
                </a:lnTo>
                <a:lnTo>
                  <a:pt x="45269" y="20918"/>
                </a:lnTo>
                <a:lnTo>
                  <a:pt x="44127" y="23699"/>
                </a:lnTo>
                <a:lnTo>
                  <a:pt x="41940" y="25814"/>
                </a:lnTo>
                <a:lnTo>
                  <a:pt x="39753" y="28039"/>
                </a:lnTo>
                <a:lnTo>
                  <a:pt x="36329" y="29040"/>
                </a:lnTo>
                <a:lnTo>
                  <a:pt x="47346" y="29040"/>
                </a:lnTo>
                <a:lnTo>
                  <a:pt x="48597" y="27705"/>
                </a:lnTo>
                <a:lnTo>
                  <a:pt x="50214" y="23032"/>
                </a:lnTo>
                <a:lnTo>
                  <a:pt x="50181" y="12684"/>
                </a:lnTo>
                <a:lnTo>
                  <a:pt x="49073" y="9012"/>
                </a:lnTo>
                <a:lnTo>
                  <a:pt x="46695" y="5897"/>
                </a:lnTo>
                <a:lnTo>
                  <a:pt x="44413" y="2781"/>
                </a:lnTo>
                <a:lnTo>
                  <a:pt x="41179" y="778"/>
                </a:lnTo>
                <a:lnTo>
                  <a:pt x="37090" y="0"/>
                </a:lnTo>
                <a:close/>
              </a:path>
            </a:pathLst>
          </a:custGeom>
          <a:solidFill>
            <a:srgbClr val="000000"/>
          </a:solidFill>
        </p:spPr>
        <p:txBody>
          <a:bodyPr wrap="square" lIns="0" tIns="0" rIns="0" bIns="0" rtlCol="0"/>
          <a:lstStyle/>
          <a:p>
            <a:endParaRPr/>
          </a:p>
        </p:txBody>
      </p:sp>
      <p:sp>
        <p:nvSpPr>
          <p:cNvPr id="357" name="object 357"/>
          <p:cNvSpPr/>
          <p:nvPr/>
        </p:nvSpPr>
        <p:spPr>
          <a:xfrm>
            <a:off x="3757415" y="3402150"/>
            <a:ext cx="33655" cy="41910"/>
          </a:xfrm>
          <a:custGeom>
            <a:avLst/>
            <a:gdLst/>
            <a:ahLst/>
            <a:cxnLst/>
            <a:rect l="l" t="t" r="r" b="b"/>
            <a:pathLst>
              <a:path w="33654" h="41910">
                <a:moveTo>
                  <a:pt x="32430" y="0"/>
                </a:moveTo>
                <a:lnTo>
                  <a:pt x="25202" y="0"/>
                </a:lnTo>
                <a:lnTo>
                  <a:pt x="19210" y="9902"/>
                </a:lnTo>
                <a:lnTo>
                  <a:pt x="16547" y="14464"/>
                </a:lnTo>
                <a:lnTo>
                  <a:pt x="14075" y="9791"/>
                </a:lnTo>
                <a:lnTo>
                  <a:pt x="8559" y="0"/>
                </a:lnTo>
                <a:lnTo>
                  <a:pt x="1046" y="0"/>
                </a:lnTo>
                <a:lnTo>
                  <a:pt x="13029" y="20028"/>
                </a:lnTo>
                <a:lnTo>
                  <a:pt x="0" y="41725"/>
                </a:lnTo>
                <a:lnTo>
                  <a:pt x="7322" y="41725"/>
                </a:lnTo>
                <a:lnTo>
                  <a:pt x="16738" y="25257"/>
                </a:lnTo>
                <a:lnTo>
                  <a:pt x="18640" y="28818"/>
                </a:lnTo>
                <a:lnTo>
                  <a:pt x="25963" y="41725"/>
                </a:lnTo>
                <a:lnTo>
                  <a:pt x="33381" y="41725"/>
                </a:lnTo>
                <a:lnTo>
                  <a:pt x="20161" y="19694"/>
                </a:lnTo>
                <a:lnTo>
                  <a:pt x="32430" y="0"/>
                </a:lnTo>
                <a:close/>
              </a:path>
            </a:pathLst>
          </a:custGeom>
          <a:solidFill>
            <a:srgbClr val="000000"/>
          </a:solidFill>
        </p:spPr>
        <p:txBody>
          <a:bodyPr wrap="square" lIns="0" tIns="0" rIns="0" bIns="0" rtlCol="0"/>
          <a:lstStyle/>
          <a:p>
            <a:endParaRPr/>
          </a:p>
        </p:txBody>
      </p:sp>
      <p:sp>
        <p:nvSpPr>
          <p:cNvPr id="358" name="object 358"/>
          <p:cNvSpPr/>
          <p:nvPr/>
        </p:nvSpPr>
        <p:spPr>
          <a:xfrm>
            <a:off x="4589474" y="2388949"/>
            <a:ext cx="64135" cy="664845"/>
          </a:xfrm>
          <a:custGeom>
            <a:avLst/>
            <a:gdLst/>
            <a:ahLst/>
            <a:cxnLst/>
            <a:rect l="l" t="t" r="r" b="b"/>
            <a:pathLst>
              <a:path w="64135" h="664844">
                <a:moveTo>
                  <a:pt x="49358" y="657479"/>
                </a:moveTo>
                <a:lnTo>
                  <a:pt x="190" y="657479"/>
                </a:lnTo>
                <a:lnTo>
                  <a:pt x="190" y="664600"/>
                </a:lnTo>
                <a:lnTo>
                  <a:pt x="49358" y="664600"/>
                </a:lnTo>
                <a:lnTo>
                  <a:pt x="49358" y="657479"/>
                </a:lnTo>
                <a:close/>
              </a:path>
              <a:path w="64135" h="664844">
                <a:moveTo>
                  <a:pt x="13694" y="631665"/>
                </a:moveTo>
                <a:lnTo>
                  <a:pt x="13694" y="640789"/>
                </a:lnTo>
                <a:lnTo>
                  <a:pt x="28245" y="657479"/>
                </a:lnTo>
                <a:lnTo>
                  <a:pt x="35283" y="657479"/>
                </a:lnTo>
                <a:lnTo>
                  <a:pt x="31193" y="652583"/>
                </a:lnTo>
                <a:lnTo>
                  <a:pt x="37785" y="647576"/>
                </a:lnTo>
                <a:lnTo>
                  <a:pt x="26914" y="647576"/>
                </a:lnTo>
                <a:lnTo>
                  <a:pt x="13694" y="631665"/>
                </a:lnTo>
                <a:close/>
              </a:path>
              <a:path w="64135" h="664844">
                <a:moveTo>
                  <a:pt x="49358" y="630107"/>
                </a:moveTo>
                <a:lnTo>
                  <a:pt x="26914" y="647576"/>
                </a:lnTo>
                <a:lnTo>
                  <a:pt x="37785" y="647576"/>
                </a:lnTo>
                <a:lnTo>
                  <a:pt x="49358" y="638786"/>
                </a:lnTo>
                <a:lnTo>
                  <a:pt x="49358" y="630107"/>
                </a:lnTo>
                <a:close/>
              </a:path>
              <a:path w="64135" h="664844">
                <a:moveTo>
                  <a:pt x="49358" y="589606"/>
                </a:moveTo>
                <a:lnTo>
                  <a:pt x="190" y="589606"/>
                </a:lnTo>
                <a:lnTo>
                  <a:pt x="190" y="596616"/>
                </a:lnTo>
                <a:lnTo>
                  <a:pt x="17784" y="596616"/>
                </a:lnTo>
                <a:lnTo>
                  <a:pt x="16357" y="597839"/>
                </a:lnTo>
                <a:lnTo>
                  <a:pt x="15216" y="599509"/>
                </a:lnTo>
                <a:lnTo>
                  <a:pt x="14217" y="601511"/>
                </a:lnTo>
                <a:lnTo>
                  <a:pt x="13409" y="603403"/>
                </a:lnTo>
                <a:lnTo>
                  <a:pt x="12934" y="605628"/>
                </a:lnTo>
                <a:lnTo>
                  <a:pt x="12934" y="611637"/>
                </a:lnTo>
                <a:lnTo>
                  <a:pt x="21873" y="623654"/>
                </a:lnTo>
                <a:lnTo>
                  <a:pt x="24821" y="625100"/>
                </a:lnTo>
                <a:lnTo>
                  <a:pt x="28055" y="625768"/>
                </a:lnTo>
                <a:lnTo>
                  <a:pt x="35188" y="625768"/>
                </a:lnTo>
                <a:lnTo>
                  <a:pt x="38421" y="624989"/>
                </a:lnTo>
                <a:lnTo>
                  <a:pt x="41274" y="623431"/>
                </a:lnTo>
                <a:lnTo>
                  <a:pt x="44032" y="621985"/>
                </a:lnTo>
                <a:lnTo>
                  <a:pt x="46220" y="619759"/>
                </a:lnTo>
                <a:lnTo>
                  <a:pt x="46931" y="618535"/>
                </a:lnTo>
                <a:lnTo>
                  <a:pt x="26819" y="618535"/>
                </a:lnTo>
                <a:lnTo>
                  <a:pt x="23395" y="617423"/>
                </a:lnTo>
                <a:lnTo>
                  <a:pt x="21086" y="615197"/>
                </a:lnTo>
                <a:lnTo>
                  <a:pt x="19020" y="613306"/>
                </a:lnTo>
                <a:lnTo>
                  <a:pt x="17974" y="610635"/>
                </a:lnTo>
                <a:lnTo>
                  <a:pt x="18065" y="604070"/>
                </a:lnTo>
                <a:lnTo>
                  <a:pt x="19115" y="601511"/>
                </a:lnTo>
                <a:lnTo>
                  <a:pt x="21398" y="599397"/>
                </a:lnTo>
                <a:lnTo>
                  <a:pt x="23680" y="597172"/>
                </a:lnTo>
                <a:lnTo>
                  <a:pt x="27199" y="596059"/>
                </a:lnTo>
                <a:lnTo>
                  <a:pt x="49358" y="596059"/>
                </a:lnTo>
                <a:lnTo>
                  <a:pt x="49358" y="589606"/>
                </a:lnTo>
                <a:close/>
              </a:path>
              <a:path w="64135" h="664844">
                <a:moveTo>
                  <a:pt x="49358" y="596059"/>
                </a:moveTo>
                <a:lnTo>
                  <a:pt x="36519" y="596059"/>
                </a:lnTo>
                <a:lnTo>
                  <a:pt x="39848" y="597172"/>
                </a:lnTo>
                <a:lnTo>
                  <a:pt x="44127" y="601511"/>
                </a:lnTo>
                <a:lnTo>
                  <a:pt x="45174" y="604070"/>
                </a:lnTo>
                <a:lnTo>
                  <a:pt x="45174" y="610190"/>
                </a:lnTo>
                <a:lnTo>
                  <a:pt x="44032" y="612861"/>
                </a:lnTo>
                <a:lnTo>
                  <a:pt x="41731" y="615308"/>
                </a:lnTo>
                <a:lnTo>
                  <a:pt x="39563" y="617423"/>
                </a:lnTo>
                <a:lnTo>
                  <a:pt x="36139" y="618535"/>
                </a:lnTo>
                <a:lnTo>
                  <a:pt x="46931" y="618535"/>
                </a:lnTo>
                <a:lnTo>
                  <a:pt x="47837" y="616978"/>
                </a:lnTo>
                <a:lnTo>
                  <a:pt x="49358" y="614196"/>
                </a:lnTo>
                <a:lnTo>
                  <a:pt x="50006" y="611637"/>
                </a:lnTo>
                <a:lnTo>
                  <a:pt x="50119" y="602735"/>
                </a:lnTo>
                <a:lnTo>
                  <a:pt x="48407" y="598841"/>
                </a:lnTo>
                <a:lnTo>
                  <a:pt x="44888" y="596170"/>
                </a:lnTo>
                <a:lnTo>
                  <a:pt x="49358" y="596170"/>
                </a:lnTo>
                <a:close/>
              </a:path>
              <a:path w="64135" h="664844">
                <a:moveTo>
                  <a:pt x="32335" y="541093"/>
                </a:moveTo>
                <a:lnTo>
                  <a:pt x="25582" y="541093"/>
                </a:lnTo>
                <a:lnTo>
                  <a:pt x="21017" y="542873"/>
                </a:lnTo>
                <a:lnTo>
                  <a:pt x="14550" y="549994"/>
                </a:lnTo>
                <a:lnTo>
                  <a:pt x="12934" y="554556"/>
                </a:lnTo>
                <a:lnTo>
                  <a:pt x="13011" y="566017"/>
                </a:lnTo>
                <a:lnTo>
                  <a:pt x="14550" y="570468"/>
                </a:lnTo>
                <a:lnTo>
                  <a:pt x="17879" y="574140"/>
                </a:lnTo>
                <a:lnTo>
                  <a:pt x="21208" y="577700"/>
                </a:lnTo>
                <a:lnTo>
                  <a:pt x="25868" y="579592"/>
                </a:lnTo>
                <a:lnTo>
                  <a:pt x="37660" y="579592"/>
                </a:lnTo>
                <a:lnTo>
                  <a:pt x="42130" y="577811"/>
                </a:lnTo>
                <a:lnTo>
                  <a:pt x="45364" y="574140"/>
                </a:lnTo>
                <a:lnTo>
                  <a:pt x="47082" y="572248"/>
                </a:lnTo>
                <a:lnTo>
                  <a:pt x="33095" y="572248"/>
                </a:lnTo>
                <a:lnTo>
                  <a:pt x="33095" y="571803"/>
                </a:lnTo>
                <a:lnTo>
                  <a:pt x="28150" y="571803"/>
                </a:lnTo>
                <a:lnTo>
                  <a:pt x="17879" y="556448"/>
                </a:lnTo>
                <a:lnTo>
                  <a:pt x="19020" y="553555"/>
                </a:lnTo>
                <a:lnTo>
                  <a:pt x="21398" y="551218"/>
                </a:lnTo>
                <a:lnTo>
                  <a:pt x="22919" y="549772"/>
                </a:lnTo>
                <a:lnTo>
                  <a:pt x="25107" y="548882"/>
                </a:lnTo>
                <a:lnTo>
                  <a:pt x="28150" y="548548"/>
                </a:lnTo>
                <a:lnTo>
                  <a:pt x="33095" y="548548"/>
                </a:lnTo>
                <a:lnTo>
                  <a:pt x="33095" y="541204"/>
                </a:lnTo>
                <a:lnTo>
                  <a:pt x="32335" y="541093"/>
                </a:lnTo>
                <a:close/>
              </a:path>
              <a:path w="64135" h="664844">
                <a:moveTo>
                  <a:pt x="38707" y="541316"/>
                </a:moveTo>
                <a:lnTo>
                  <a:pt x="37851" y="548659"/>
                </a:lnTo>
                <a:lnTo>
                  <a:pt x="40418" y="549772"/>
                </a:lnTo>
                <a:lnTo>
                  <a:pt x="42321" y="551218"/>
                </a:lnTo>
                <a:lnTo>
                  <a:pt x="43462" y="552999"/>
                </a:lnTo>
                <a:lnTo>
                  <a:pt x="44603" y="554890"/>
                </a:lnTo>
                <a:lnTo>
                  <a:pt x="45174" y="557116"/>
                </a:lnTo>
                <a:lnTo>
                  <a:pt x="45133" y="563235"/>
                </a:lnTo>
                <a:lnTo>
                  <a:pt x="44127" y="566017"/>
                </a:lnTo>
                <a:lnTo>
                  <a:pt x="42035" y="568354"/>
                </a:lnTo>
                <a:lnTo>
                  <a:pt x="40038" y="570690"/>
                </a:lnTo>
                <a:lnTo>
                  <a:pt x="36995" y="572025"/>
                </a:lnTo>
                <a:lnTo>
                  <a:pt x="33095" y="572248"/>
                </a:lnTo>
                <a:lnTo>
                  <a:pt x="47082" y="572248"/>
                </a:lnTo>
                <a:lnTo>
                  <a:pt x="48597" y="570579"/>
                </a:lnTo>
                <a:lnTo>
                  <a:pt x="50048" y="566017"/>
                </a:lnTo>
                <a:lnTo>
                  <a:pt x="50040" y="554556"/>
                </a:lnTo>
                <a:lnTo>
                  <a:pt x="49168" y="550885"/>
                </a:lnTo>
                <a:lnTo>
                  <a:pt x="45174" y="544654"/>
                </a:lnTo>
                <a:lnTo>
                  <a:pt x="42321" y="542540"/>
                </a:lnTo>
                <a:lnTo>
                  <a:pt x="38707" y="541316"/>
                </a:lnTo>
                <a:close/>
              </a:path>
              <a:path w="64135" h="664844">
                <a:moveTo>
                  <a:pt x="33095" y="548548"/>
                </a:moveTo>
                <a:lnTo>
                  <a:pt x="28150" y="548548"/>
                </a:lnTo>
                <a:lnTo>
                  <a:pt x="28150" y="571803"/>
                </a:lnTo>
                <a:lnTo>
                  <a:pt x="33095" y="571803"/>
                </a:lnTo>
                <a:lnTo>
                  <a:pt x="33095" y="548548"/>
                </a:lnTo>
                <a:close/>
              </a:path>
              <a:path w="64135" h="664844">
                <a:moveTo>
                  <a:pt x="49358" y="497254"/>
                </a:moveTo>
                <a:lnTo>
                  <a:pt x="24631" y="497254"/>
                </a:lnTo>
                <a:lnTo>
                  <a:pt x="22729" y="497476"/>
                </a:lnTo>
                <a:lnTo>
                  <a:pt x="21588" y="497699"/>
                </a:lnTo>
                <a:lnTo>
                  <a:pt x="19876" y="498144"/>
                </a:lnTo>
                <a:lnTo>
                  <a:pt x="18354" y="498811"/>
                </a:lnTo>
                <a:lnTo>
                  <a:pt x="17118" y="499924"/>
                </a:lnTo>
                <a:lnTo>
                  <a:pt x="15882" y="500926"/>
                </a:lnTo>
                <a:lnTo>
                  <a:pt x="14836" y="502483"/>
                </a:lnTo>
                <a:lnTo>
                  <a:pt x="13314" y="506711"/>
                </a:lnTo>
                <a:lnTo>
                  <a:pt x="12934" y="509048"/>
                </a:lnTo>
                <a:lnTo>
                  <a:pt x="12934" y="517282"/>
                </a:lnTo>
                <a:lnTo>
                  <a:pt x="14931" y="521733"/>
                </a:lnTo>
                <a:lnTo>
                  <a:pt x="18830" y="524848"/>
                </a:lnTo>
                <a:lnTo>
                  <a:pt x="13694" y="524848"/>
                </a:lnTo>
                <a:lnTo>
                  <a:pt x="13694" y="531190"/>
                </a:lnTo>
                <a:lnTo>
                  <a:pt x="49358" y="531190"/>
                </a:lnTo>
                <a:lnTo>
                  <a:pt x="49358" y="524069"/>
                </a:lnTo>
                <a:lnTo>
                  <a:pt x="25297" y="524069"/>
                </a:lnTo>
                <a:lnTo>
                  <a:pt x="22254" y="522957"/>
                </a:lnTo>
                <a:lnTo>
                  <a:pt x="20637" y="520842"/>
                </a:lnTo>
                <a:lnTo>
                  <a:pt x="19020" y="518617"/>
                </a:lnTo>
                <a:lnTo>
                  <a:pt x="18164" y="516058"/>
                </a:lnTo>
                <a:lnTo>
                  <a:pt x="18164" y="511162"/>
                </a:lnTo>
                <a:lnTo>
                  <a:pt x="18545" y="509493"/>
                </a:lnTo>
                <a:lnTo>
                  <a:pt x="25202" y="504375"/>
                </a:lnTo>
                <a:lnTo>
                  <a:pt x="49358" y="504375"/>
                </a:lnTo>
                <a:lnTo>
                  <a:pt x="49358" y="497254"/>
                </a:lnTo>
                <a:close/>
              </a:path>
              <a:path w="64135" h="664844">
                <a:moveTo>
                  <a:pt x="48444" y="460647"/>
                </a:moveTo>
                <a:lnTo>
                  <a:pt x="41084" y="460647"/>
                </a:lnTo>
                <a:lnTo>
                  <a:pt x="42416" y="461426"/>
                </a:lnTo>
                <a:lnTo>
                  <a:pt x="43543" y="463095"/>
                </a:lnTo>
                <a:lnTo>
                  <a:pt x="44603" y="464541"/>
                </a:lnTo>
                <a:lnTo>
                  <a:pt x="45174" y="466878"/>
                </a:lnTo>
                <a:lnTo>
                  <a:pt x="45148" y="473554"/>
                </a:lnTo>
                <a:lnTo>
                  <a:pt x="44603" y="475890"/>
                </a:lnTo>
                <a:lnTo>
                  <a:pt x="43272" y="477671"/>
                </a:lnTo>
                <a:lnTo>
                  <a:pt x="42035" y="479451"/>
                </a:lnTo>
                <a:lnTo>
                  <a:pt x="40228" y="480564"/>
                </a:lnTo>
                <a:lnTo>
                  <a:pt x="37756" y="481009"/>
                </a:lnTo>
                <a:lnTo>
                  <a:pt x="38707" y="487907"/>
                </a:lnTo>
                <a:lnTo>
                  <a:pt x="50119" y="466878"/>
                </a:lnTo>
                <a:lnTo>
                  <a:pt x="49643" y="463985"/>
                </a:lnTo>
                <a:lnTo>
                  <a:pt x="48444" y="460647"/>
                </a:lnTo>
                <a:close/>
              </a:path>
              <a:path w="64135" h="664844">
                <a:moveTo>
                  <a:pt x="22919" y="454861"/>
                </a:moveTo>
                <a:lnTo>
                  <a:pt x="14092" y="463095"/>
                </a:lnTo>
                <a:lnTo>
                  <a:pt x="13314" y="465320"/>
                </a:lnTo>
                <a:lnTo>
                  <a:pt x="13109" y="466878"/>
                </a:lnTo>
                <a:lnTo>
                  <a:pt x="13024" y="474221"/>
                </a:lnTo>
                <a:lnTo>
                  <a:pt x="13204" y="475557"/>
                </a:lnTo>
                <a:lnTo>
                  <a:pt x="18830" y="485459"/>
                </a:lnTo>
                <a:lnTo>
                  <a:pt x="20161" y="486350"/>
                </a:lnTo>
                <a:lnTo>
                  <a:pt x="21588" y="486795"/>
                </a:lnTo>
                <a:lnTo>
                  <a:pt x="24917" y="486795"/>
                </a:lnTo>
                <a:lnTo>
                  <a:pt x="31679" y="479896"/>
                </a:lnTo>
                <a:lnTo>
                  <a:pt x="21303" y="479896"/>
                </a:lnTo>
                <a:lnTo>
                  <a:pt x="20161" y="479228"/>
                </a:lnTo>
                <a:lnTo>
                  <a:pt x="18354" y="476447"/>
                </a:lnTo>
                <a:lnTo>
                  <a:pt x="17879" y="474221"/>
                </a:lnTo>
                <a:lnTo>
                  <a:pt x="17879" y="468213"/>
                </a:lnTo>
                <a:lnTo>
                  <a:pt x="18450" y="466099"/>
                </a:lnTo>
                <a:lnTo>
                  <a:pt x="19401" y="464541"/>
                </a:lnTo>
                <a:lnTo>
                  <a:pt x="20447" y="463095"/>
                </a:lnTo>
                <a:lnTo>
                  <a:pt x="21873" y="462093"/>
                </a:lnTo>
                <a:lnTo>
                  <a:pt x="23775" y="461871"/>
                </a:lnTo>
                <a:lnTo>
                  <a:pt x="22919" y="454861"/>
                </a:lnTo>
                <a:close/>
              </a:path>
              <a:path w="64135" h="664844">
                <a:moveTo>
                  <a:pt x="40894" y="453303"/>
                </a:moveTo>
                <a:lnTo>
                  <a:pt x="36805" y="453303"/>
                </a:lnTo>
                <a:lnTo>
                  <a:pt x="35093" y="453859"/>
                </a:lnTo>
                <a:lnTo>
                  <a:pt x="33761" y="455083"/>
                </a:lnTo>
                <a:lnTo>
                  <a:pt x="32335" y="456196"/>
                </a:lnTo>
                <a:lnTo>
                  <a:pt x="27770" y="470104"/>
                </a:lnTo>
                <a:lnTo>
                  <a:pt x="26914" y="473554"/>
                </a:lnTo>
                <a:lnTo>
                  <a:pt x="23300" y="479896"/>
                </a:lnTo>
                <a:lnTo>
                  <a:pt x="31679" y="479896"/>
                </a:lnTo>
                <a:lnTo>
                  <a:pt x="32177" y="478561"/>
                </a:lnTo>
                <a:lnTo>
                  <a:pt x="33191" y="475112"/>
                </a:lnTo>
                <a:lnTo>
                  <a:pt x="34237" y="469882"/>
                </a:lnTo>
                <a:lnTo>
                  <a:pt x="35093" y="466099"/>
                </a:lnTo>
                <a:lnTo>
                  <a:pt x="35758" y="463651"/>
                </a:lnTo>
                <a:lnTo>
                  <a:pt x="37090" y="461314"/>
                </a:lnTo>
                <a:lnTo>
                  <a:pt x="38136" y="460647"/>
                </a:lnTo>
                <a:lnTo>
                  <a:pt x="48444" y="460647"/>
                </a:lnTo>
                <a:lnTo>
                  <a:pt x="47741" y="458755"/>
                </a:lnTo>
                <a:lnTo>
                  <a:pt x="46315" y="456752"/>
                </a:lnTo>
                <a:lnTo>
                  <a:pt x="44603" y="455417"/>
                </a:lnTo>
                <a:lnTo>
                  <a:pt x="42796" y="454082"/>
                </a:lnTo>
                <a:lnTo>
                  <a:pt x="40894" y="453303"/>
                </a:lnTo>
                <a:close/>
              </a:path>
              <a:path w="64135" h="664844">
                <a:moveTo>
                  <a:pt x="7132" y="436613"/>
                </a:moveTo>
                <a:lnTo>
                  <a:pt x="190" y="436613"/>
                </a:lnTo>
                <a:lnTo>
                  <a:pt x="190" y="443734"/>
                </a:lnTo>
                <a:lnTo>
                  <a:pt x="7132" y="443734"/>
                </a:lnTo>
                <a:lnTo>
                  <a:pt x="7132" y="436613"/>
                </a:lnTo>
                <a:close/>
              </a:path>
              <a:path w="64135" h="664844">
                <a:moveTo>
                  <a:pt x="49358" y="436613"/>
                </a:moveTo>
                <a:lnTo>
                  <a:pt x="13694" y="436613"/>
                </a:lnTo>
                <a:lnTo>
                  <a:pt x="13694" y="443734"/>
                </a:lnTo>
                <a:lnTo>
                  <a:pt x="49358" y="443734"/>
                </a:lnTo>
                <a:lnTo>
                  <a:pt x="49358" y="436613"/>
                </a:lnTo>
                <a:close/>
              </a:path>
              <a:path w="64135" h="664844">
                <a:moveTo>
                  <a:pt x="18450" y="424040"/>
                </a:moveTo>
                <a:lnTo>
                  <a:pt x="13694" y="424040"/>
                </a:lnTo>
                <a:lnTo>
                  <a:pt x="13694" y="429158"/>
                </a:lnTo>
                <a:lnTo>
                  <a:pt x="18450" y="429158"/>
                </a:lnTo>
                <a:lnTo>
                  <a:pt x="18450" y="424040"/>
                </a:lnTo>
                <a:close/>
              </a:path>
              <a:path w="64135" h="664844">
                <a:moveTo>
                  <a:pt x="49263" y="408907"/>
                </a:moveTo>
                <a:lnTo>
                  <a:pt x="43937" y="409909"/>
                </a:lnTo>
                <a:lnTo>
                  <a:pt x="44127" y="411133"/>
                </a:lnTo>
                <a:lnTo>
                  <a:pt x="44223" y="414026"/>
                </a:lnTo>
                <a:lnTo>
                  <a:pt x="44032" y="414805"/>
                </a:lnTo>
                <a:lnTo>
                  <a:pt x="43747" y="415361"/>
                </a:lnTo>
                <a:lnTo>
                  <a:pt x="43462" y="416028"/>
                </a:lnTo>
                <a:lnTo>
                  <a:pt x="43081" y="416362"/>
                </a:lnTo>
                <a:lnTo>
                  <a:pt x="42606" y="416585"/>
                </a:lnTo>
                <a:lnTo>
                  <a:pt x="42130" y="416919"/>
                </a:lnTo>
                <a:lnTo>
                  <a:pt x="40989" y="417030"/>
                </a:lnTo>
                <a:lnTo>
                  <a:pt x="1331" y="417030"/>
                </a:lnTo>
                <a:lnTo>
                  <a:pt x="4945" y="424040"/>
                </a:lnTo>
                <a:lnTo>
                  <a:pt x="42511" y="424040"/>
                </a:lnTo>
                <a:lnTo>
                  <a:pt x="44888" y="423706"/>
                </a:lnTo>
                <a:lnTo>
                  <a:pt x="47171" y="422593"/>
                </a:lnTo>
                <a:lnTo>
                  <a:pt x="48122" y="421592"/>
                </a:lnTo>
                <a:lnTo>
                  <a:pt x="48788" y="420145"/>
                </a:lnTo>
                <a:lnTo>
                  <a:pt x="49453" y="418810"/>
                </a:lnTo>
                <a:lnTo>
                  <a:pt x="49791" y="417030"/>
                </a:lnTo>
                <a:lnTo>
                  <a:pt x="49667" y="411133"/>
                </a:lnTo>
                <a:lnTo>
                  <a:pt x="49643" y="410910"/>
                </a:lnTo>
                <a:lnTo>
                  <a:pt x="49263" y="408907"/>
                </a:lnTo>
                <a:close/>
              </a:path>
              <a:path w="64135" h="664844">
                <a:moveTo>
                  <a:pt x="18450" y="409909"/>
                </a:moveTo>
                <a:lnTo>
                  <a:pt x="13694" y="409909"/>
                </a:lnTo>
                <a:lnTo>
                  <a:pt x="13694" y="417030"/>
                </a:lnTo>
                <a:lnTo>
                  <a:pt x="18450" y="417030"/>
                </a:lnTo>
                <a:lnTo>
                  <a:pt x="18450" y="409909"/>
                </a:lnTo>
                <a:close/>
              </a:path>
              <a:path w="64135" h="664844">
                <a:moveTo>
                  <a:pt x="13694" y="368183"/>
                </a:moveTo>
                <a:lnTo>
                  <a:pt x="13694" y="375193"/>
                </a:lnTo>
                <a:lnTo>
                  <a:pt x="37185" y="385207"/>
                </a:lnTo>
                <a:lnTo>
                  <a:pt x="39848" y="386209"/>
                </a:lnTo>
                <a:lnTo>
                  <a:pt x="42606" y="386988"/>
                </a:lnTo>
                <a:lnTo>
                  <a:pt x="39753" y="387878"/>
                </a:lnTo>
                <a:lnTo>
                  <a:pt x="36995" y="388879"/>
                </a:lnTo>
                <a:lnTo>
                  <a:pt x="13694" y="398671"/>
                </a:lnTo>
                <a:lnTo>
                  <a:pt x="13694" y="406348"/>
                </a:lnTo>
                <a:lnTo>
                  <a:pt x="49453" y="390548"/>
                </a:lnTo>
                <a:lnTo>
                  <a:pt x="61414" y="390548"/>
                </a:lnTo>
                <a:lnTo>
                  <a:pt x="60010" y="389213"/>
                </a:lnTo>
                <a:lnTo>
                  <a:pt x="58013" y="387989"/>
                </a:lnTo>
                <a:lnTo>
                  <a:pt x="56586" y="386988"/>
                </a:lnTo>
                <a:lnTo>
                  <a:pt x="53923" y="385652"/>
                </a:lnTo>
                <a:lnTo>
                  <a:pt x="49929" y="383983"/>
                </a:lnTo>
                <a:lnTo>
                  <a:pt x="13694" y="368183"/>
                </a:lnTo>
                <a:close/>
              </a:path>
              <a:path w="64135" h="664844">
                <a:moveTo>
                  <a:pt x="61414" y="390548"/>
                </a:moveTo>
                <a:lnTo>
                  <a:pt x="49453" y="390548"/>
                </a:lnTo>
                <a:lnTo>
                  <a:pt x="50119" y="390771"/>
                </a:lnTo>
                <a:lnTo>
                  <a:pt x="50594" y="390993"/>
                </a:lnTo>
                <a:lnTo>
                  <a:pt x="57252" y="395667"/>
                </a:lnTo>
                <a:lnTo>
                  <a:pt x="57727" y="396557"/>
                </a:lnTo>
                <a:lnTo>
                  <a:pt x="57854" y="401007"/>
                </a:lnTo>
                <a:lnTo>
                  <a:pt x="57727" y="401898"/>
                </a:lnTo>
                <a:lnTo>
                  <a:pt x="57442" y="403455"/>
                </a:lnTo>
                <a:lnTo>
                  <a:pt x="63053" y="402676"/>
                </a:lnTo>
                <a:lnTo>
                  <a:pt x="63529" y="401007"/>
                </a:lnTo>
                <a:lnTo>
                  <a:pt x="63814" y="399450"/>
                </a:lnTo>
                <a:lnTo>
                  <a:pt x="63761" y="395667"/>
                </a:lnTo>
                <a:lnTo>
                  <a:pt x="63338" y="393886"/>
                </a:lnTo>
                <a:lnTo>
                  <a:pt x="62387" y="392329"/>
                </a:lnTo>
                <a:lnTo>
                  <a:pt x="61531" y="390660"/>
                </a:lnTo>
                <a:close/>
              </a:path>
              <a:path w="64135" h="664844">
                <a:moveTo>
                  <a:pt x="49358" y="304093"/>
                </a:moveTo>
                <a:lnTo>
                  <a:pt x="24631" y="304093"/>
                </a:lnTo>
                <a:lnTo>
                  <a:pt x="22729" y="304205"/>
                </a:lnTo>
                <a:lnTo>
                  <a:pt x="12934" y="315777"/>
                </a:lnTo>
                <a:lnTo>
                  <a:pt x="12934" y="324122"/>
                </a:lnTo>
                <a:lnTo>
                  <a:pt x="14931" y="328461"/>
                </a:lnTo>
                <a:lnTo>
                  <a:pt x="18830" y="331576"/>
                </a:lnTo>
                <a:lnTo>
                  <a:pt x="13694" y="331576"/>
                </a:lnTo>
                <a:lnTo>
                  <a:pt x="13694" y="337919"/>
                </a:lnTo>
                <a:lnTo>
                  <a:pt x="49358" y="337919"/>
                </a:lnTo>
                <a:lnTo>
                  <a:pt x="49358" y="330909"/>
                </a:lnTo>
                <a:lnTo>
                  <a:pt x="25297" y="330909"/>
                </a:lnTo>
                <a:lnTo>
                  <a:pt x="22254" y="329796"/>
                </a:lnTo>
                <a:lnTo>
                  <a:pt x="19020" y="325346"/>
                </a:lnTo>
                <a:lnTo>
                  <a:pt x="18164" y="322786"/>
                </a:lnTo>
                <a:lnTo>
                  <a:pt x="18164" y="317891"/>
                </a:lnTo>
                <a:lnTo>
                  <a:pt x="18545" y="316222"/>
                </a:lnTo>
                <a:lnTo>
                  <a:pt x="19210" y="314886"/>
                </a:lnTo>
                <a:lnTo>
                  <a:pt x="19971" y="313440"/>
                </a:lnTo>
                <a:lnTo>
                  <a:pt x="20922" y="312438"/>
                </a:lnTo>
                <a:lnTo>
                  <a:pt x="22159" y="311993"/>
                </a:lnTo>
                <a:lnTo>
                  <a:pt x="23395" y="311437"/>
                </a:lnTo>
                <a:lnTo>
                  <a:pt x="25202" y="311103"/>
                </a:lnTo>
                <a:lnTo>
                  <a:pt x="49358" y="311103"/>
                </a:lnTo>
                <a:lnTo>
                  <a:pt x="49358" y="304093"/>
                </a:lnTo>
                <a:close/>
              </a:path>
              <a:path w="64135" h="664844">
                <a:moveTo>
                  <a:pt x="14836" y="269378"/>
                </a:moveTo>
                <a:lnTo>
                  <a:pt x="13599" y="271826"/>
                </a:lnTo>
                <a:lnTo>
                  <a:pt x="12934" y="274162"/>
                </a:lnTo>
                <a:lnTo>
                  <a:pt x="12992" y="278502"/>
                </a:lnTo>
                <a:lnTo>
                  <a:pt x="13314" y="279726"/>
                </a:lnTo>
                <a:lnTo>
                  <a:pt x="14931" y="282508"/>
                </a:lnTo>
                <a:lnTo>
                  <a:pt x="16643" y="283954"/>
                </a:lnTo>
                <a:lnTo>
                  <a:pt x="19115" y="285623"/>
                </a:lnTo>
                <a:lnTo>
                  <a:pt x="13694" y="285623"/>
                </a:lnTo>
                <a:lnTo>
                  <a:pt x="13694" y="291965"/>
                </a:lnTo>
                <a:lnTo>
                  <a:pt x="49358" y="291965"/>
                </a:lnTo>
                <a:lnTo>
                  <a:pt x="49358" y="284955"/>
                </a:lnTo>
                <a:lnTo>
                  <a:pt x="28150" y="284955"/>
                </a:lnTo>
                <a:lnTo>
                  <a:pt x="25773" y="284510"/>
                </a:lnTo>
                <a:lnTo>
                  <a:pt x="19210" y="275164"/>
                </a:lnTo>
                <a:lnTo>
                  <a:pt x="19591" y="273495"/>
                </a:lnTo>
                <a:lnTo>
                  <a:pt x="20447" y="271715"/>
                </a:lnTo>
                <a:lnTo>
                  <a:pt x="14836" y="269378"/>
                </a:lnTo>
                <a:close/>
              </a:path>
              <a:path w="64135" h="664844">
                <a:moveTo>
                  <a:pt x="63053" y="224092"/>
                </a:moveTo>
                <a:lnTo>
                  <a:pt x="58678" y="224092"/>
                </a:lnTo>
                <a:lnTo>
                  <a:pt x="58678" y="270824"/>
                </a:lnTo>
                <a:lnTo>
                  <a:pt x="63053" y="270824"/>
                </a:lnTo>
                <a:lnTo>
                  <a:pt x="63053" y="224092"/>
                </a:lnTo>
                <a:close/>
              </a:path>
              <a:path w="64135" h="664844">
                <a:moveTo>
                  <a:pt x="49358" y="211296"/>
                </a:moveTo>
                <a:lnTo>
                  <a:pt x="190" y="211296"/>
                </a:lnTo>
                <a:lnTo>
                  <a:pt x="190" y="218306"/>
                </a:lnTo>
                <a:lnTo>
                  <a:pt x="49358" y="218306"/>
                </a:lnTo>
                <a:lnTo>
                  <a:pt x="49358" y="211296"/>
                </a:lnTo>
                <a:close/>
              </a:path>
              <a:path w="64135" h="664844">
                <a:moveTo>
                  <a:pt x="49358" y="184370"/>
                </a:moveTo>
                <a:lnTo>
                  <a:pt x="23300" y="184370"/>
                </a:lnTo>
                <a:lnTo>
                  <a:pt x="20637" y="184815"/>
                </a:lnTo>
                <a:lnTo>
                  <a:pt x="18830" y="185816"/>
                </a:lnTo>
                <a:lnTo>
                  <a:pt x="16928" y="186818"/>
                </a:lnTo>
                <a:lnTo>
                  <a:pt x="12934" y="203841"/>
                </a:lnTo>
                <a:lnTo>
                  <a:pt x="14550" y="207958"/>
                </a:lnTo>
                <a:lnTo>
                  <a:pt x="17784" y="211296"/>
                </a:lnTo>
                <a:lnTo>
                  <a:pt x="27104" y="211296"/>
                </a:lnTo>
                <a:lnTo>
                  <a:pt x="24917" y="210851"/>
                </a:lnTo>
                <a:lnTo>
                  <a:pt x="21683" y="209294"/>
                </a:lnTo>
                <a:lnTo>
                  <a:pt x="18164" y="197388"/>
                </a:lnTo>
                <a:lnTo>
                  <a:pt x="18830" y="195274"/>
                </a:lnTo>
                <a:lnTo>
                  <a:pt x="20161" y="193716"/>
                </a:lnTo>
                <a:lnTo>
                  <a:pt x="21588" y="192158"/>
                </a:lnTo>
                <a:lnTo>
                  <a:pt x="23775" y="191380"/>
                </a:lnTo>
                <a:lnTo>
                  <a:pt x="49358" y="191380"/>
                </a:lnTo>
                <a:lnTo>
                  <a:pt x="49358" y="184370"/>
                </a:lnTo>
                <a:close/>
              </a:path>
              <a:path w="64135" h="664844">
                <a:moveTo>
                  <a:pt x="37090" y="136191"/>
                </a:moveTo>
                <a:lnTo>
                  <a:pt x="28435" y="136191"/>
                </a:lnTo>
                <a:lnTo>
                  <a:pt x="26058" y="136636"/>
                </a:lnTo>
                <a:lnTo>
                  <a:pt x="12934" y="151212"/>
                </a:lnTo>
                <a:lnTo>
                  <a:pt x="12981" y="158556"/>
                </a:lnTo>
                <a:lnTo>
                  <a:pt x="14550" y="162227"/>
                </a:lnTo>
                <a:lnTo>
                  <a:pt x="17689" y="165232"/>
                </a:lnTo>
                <a:lnTo>
                  <a:pt x="190" y="165232"/>
                </a:lnTo>
                <a:lnTo>
                  <a:pt x="190" y="172353"/>
                </a:lnTo>
                <a:lnTo>
                  <a:pt x="49358" y="172353"/>
                </a:lnTo>
                <a:lnTo>
                  <a:pt x="49358" y="165788"/>
                </a:lnTo>
                <a:lnTo>
                  <a:pt x="26914" y="165788"/>
                </a:lnTo>
                <a:lnTo>
                  <a:pt x="23585" y="164675"/>
                </a:lnTo>
                <a:lnTo>
                  <a:pt x="19020" y="160225"/>
                </a:lnTo>
                <a:lnTo>
                  <a:pt x="17879" y="157554"/>
                </a:lnTo>
                <a:lnTo>
                  <a:pt x="17974" y="151212"/>
                </a:lnTo>
                <a:lnTo>
                  <a:pt x="19020" y="148764"/>
                </a:lnTo>
                <a:lnTo>
                  <a:pt x="21317" y="146539"/>
                </a:lnTo>
                <a:lnTo>
                  <a:pt x="23395" y="144425"/>
                </a:lnTo>
                <a:lnTo>
                  <a:pt x="26819" y="143423"/>
                </a:lnTo>
                <a:lnTo>
                  <a:pt x="47046" y="143423"/>
                </a:lnTo>
                <a:lnTo>
                  <a:pt x="45174" y="141420"/>
                </a:lnTo>
                <a:lnTo>
                  <a:pt x="41845" y="137971"/>
                </a:lnTo>
                <a:lnTo>
                  <a:pt x="37090" y="136191"/>
                </a:lnTo>
                <a:close/>
              </a:path>
              <a:path w="64135" h="664844">
                <a:moveTo>
                  <a:pt x="47046" y="143423"/>
                </a:moveTo>
                <a:lnTo>
                  <a:pt x="36044" y="143423"/>
                </a:lnTo>
                <a:lnTo>
                  <a:pt x="39467" y="144536"/>
                </a:lnTo>
                <a:lnTo>
                  <a:pt x="44032" y="148987"/>
                </a:lnTo>
                <a:lnTo>
                  <a:pt x="45078" y="151434"/>
                </a:lnTo>
                <a:lnTo>
                  <a:pt x="45174" y="158556"/>
                </a:lnTo>
                <a:lnTo>
                  <a:pt x="43652" y="161560"/>
                </a:lnTo>
                <a:lnTo>
                  <a:pt x="38611" y="165120"/>
                </a:lnTo>
                <a:lnTo>
                  <a:pt x="35568" y="165788"/>
                </a:lnTo>
                <a:lnTo>
                  <a:pt x="44888" y="165788"/>
                </a:lnTo>
                <a:lnTo>
                  <a:pt x="48407" y="163006"/>
                </a:lnTo>
                <a:lnTo>
                  <a:pt x="50119" y="159112"/>
                </a:lnTo>
                <a:lnTo>
                  <a:pt x="50034" y="148987"/>
                </a:lnTo>
                <a:lnTo>
                  <a:pt x="48502" y="144981"/>
                </a:lnTo>
                <a:lnTo>
                  <a:pt x="47046" y="143423"/>
                </a:lnTo>
                <a:close/>
              </a:path>
              <a:path w="64135" h="664844">
                <a:moveTo>
                  <a:pt x="31479" y="99584"/>
                </a:moveTo>
                <a:lnTo>
                  <a:pt x="26724" y="99584"/>
                </a:lnTo>
                <a:lnTo>
                  <a:pt x="27579" y="102366"/>
                </a:lnTo>
                <a:lnTo>
                  <a:pt x="28245" y="106482"/>
                </a:lnTo>
                <a:lnTo>
                  <a:pt x="29146" y="115384"/>
                </a:lnTo>
                <a:lnTo>
                  <a:pt x="29371" y="117053"/>
                </a:lnTo>
                <a:lnTo>
                  <a:pt x="29767" y="118499"/>
                </a:lnTo>
                <a:lnTo>
                  <a:pt x="30103" y="120168"/>
                </a:lnTo>
                <a:lnTo>
                  <a:pt x="38231" y="128625"/>
                </a:lnTo>
                <a:lnTo>
                  <a:pt x="42986" y="128625"/>
                </a:lnTo>
                <a:lnTo>
                  <a:pt x="45364" y="127401"/>
                </a:lnTo>
                <a:lnTo>
                  <a:pt x="49168" y="122505"/>
                </a:lnTo>
                <a:lnTo>
                  <a:pt x="49554" y="121058"/>
                </a:lnTo>
                <a:lnTo>
                  <a:pt x="38707" y="121058"/>
                </a:lnTo>
                <a:lnTo>
                  <a:pt x="37756" y="120725"/>
                </a:lnTo>
                <a:lnTo>
                  <a:pt x="36900" y="120168"/>
                </a:lnTo>
                <a:lnTo>
                  <a:pt x="36044" y="119501"/>
                </a:lnTo>
                <a:lnTo>
                  <a:pt x="35378" y="118499"/>
                </a:lnTo>
                <a:lnTo>
                  <a:pt x="34868" y="117053"/>
                </a:lnTo>
                <a:lnTo>
                  <a:pt x="34522" y="116163"/>
                </a:lnTo>
                <a:lnTo>
                  <a:pt x="34142" y="114049"/>
                </a:lnTo>
                <a:lnTo>
                  <a:pt x="33095" y="106037"/>
                </a:lnTo>
                <a:lnTo>
                  <a:pt x="32335" y="102143"/>
                </a:lnTo>
                <a:lnTo>
                  <a:pt x="31479" y="99584"/>
                </a:lnTo>
                <a:close/>
              </a:path>
              <a:path w="64135" h="664844">
                <a:moveTo>
                  <a:pt x="49358" y="90237"/>
                </a:moveTo>
                <a:lnTo>
                  <a:pt x="48027" y="91128"/>
                </a:lnTo>
                <a:lnTo>
                  <a:pt x="46600" y="91684"/>
                </a:lnTo>
                <a:lnTo>
                  <a:pt x="43557" y="92351"/>
                </a:lnTo>
                <a:lnTo>
                  <a:pt x="40038" y="92463"/>
                </a:lnTo>
                <a:lnTo>
                  <a:pt x="23680" y="92463"/>
                </a:lnTo>
                <a:lnTo>
                  <a:pt x="21873" y="92574"/>
                </a:lnTo>
                <a:lnTo>
                  <a:pt x="13025" y="112936"/>
                </a:lnTo>
                <a:lnTo>
                  <a:pt x="13275" y="115050"/>
                </a:lnTo>
                <a:lnTo>
                  <a:pt x="23870" y="127401"/>
                </a:lnTo>
                <a:lnTo>
                  <a:pt x="24726" y="120502"/>
                </a:lnTo>
                <a:lnTo>
                  <a:pt x="22159" y="119723"/>
                </a:lnTo>
                <a:lnTo>
                  <a:pt x="20447" y="118611"/>
                </a:lnTo>
                <a:lnTo>
                  <a:pt x="19401" y="117053"/>
                </a:lnTo>
                <a:lnTo>
                  <a:pt x="18450" y="115384"/>
                </a:lnTo>
                <a:lnTo>
                  <a:pt x="17974" y="112936"/>
                </a:lnTo>
                <a:lnTo>
                  <a:pt x="17974" y="106037"/>
                </a:lnTo>
                <a:lnTo>
                  <a:pt x="18640" y="103367"/>
                </a:lnTo>
                <a:lnTo>
                  <a:pt x="19971" y="101587"/>
                </a:lnTo>
                <a:lnTo>
                  <a:pt x="21017" y="100251"/>
                </a:lnTo>
                <a:lnTo>
                  <a:pt x="22729" y="99584"/>
                </a:lnTo>
                <a:lnTo>
                  <a:pt x="45380" y="99584"/>
                </a:lnTo>
                <a:lnTo>
                  <a:pt x="44983" y="99028"/>
                </a:lnTo>
                <a:lnTo>
                  <a:pt x="46600" y="98805"/>
                </a:lnTo>
                <a:lnTo>
                  <a:pt x="48122" y="98360"/>
                </a:lnTo>
                <a:lnTo>
                  <a:pt x="49358" y="97581"/>
                </a:lnTo>
                <a:lnTo>
                  <a:pt x="49358" y="90237"/>
                </a:lnTo>
                <a:close/>
              </a:path>
              <a:path w="64135" h="664844">
                <a:moveTo>
                  <a:pt x="45380" y="99584"/>
                </a:moveTo>
                <a:lnTo>
                  <a:pt x="36329" y="99584"/>
                </a:lnTo>
                <a:lnTo>
                  <a:pt x="38326" y="100029"/>
                </a:lnTo>
                <a:lnTo>
                  <a:pt x="39753" y="100808"/>
                </a:lnTo>
                <a:lnTo>
                  <a:pt x="45459" y="115495"/>
                </a:lnTo>
                <a:lnTo>
                  <a:pt x="44888" y="117498"/>
                </a:lnTo>
                <a:lnTo>
                  <a:pt x="42796" y="120391"/>
                </a:lnTo>
                <a:lnTo>
                  <a:pt x="41369" y="121058"/>
                </a:lnTo>
                <a:lnTo>
                  <a:pt x="49554" y="121058"/>
                </a:lnTo>
                <a:lnTo>
                  <a:pt x="50119" y="118944"/>
                </a:lnTo>
                <a:lnTo>
                  <a:pt x="50119" y="111601"/>
                </a:lnTo>
                <a:lnTo>
                  <a:pt x="49739" y="109042"/>
                </a:lnTo>
                <a:lnTo>
                  <a:pt x="48217" y="104146"/>
                </a:lnTo>
                <a:lnTo>
                  <a:pt x="46885" y="101698"/>
                </a:lnTo>
                <a:lnTo>
                  <a:pt x="45380" y="99584"/>
                </a:lnTo>
                <a:close/>
              </a:path>
              <a:path w="64135" h="664844">
                <a:moveTo>
                  <a:pt x="49358" y="55522"/>
                </a:moveTo>
                <a:lnTo>
                  <a:pt x="0" y="55522"/>
                </a:lnTo>
                <a:lnTo>
                  <a:pt x="0" y="60084"/>
                </a:lnTo>
                <a:lnTo>
                  <a:pt x="2092" y="61308"/>
                </a:lnTo>
                <a:lnTo>
                  <a:pt x="4279" y="63422"/>
                </a:lnTo>
                <a:lnTo>
                  <a:pt x="6649" y="66537"/>
                </a:lnTo>
                <a:lnTo>
                  <a:pt x="8844" y="69319"/>
                </a:lnTo>
                <a:lnTo>
                  <a:pt x="10746" y="72768"/>
                </a:lnTo>
                <a:lnTo>
                  <a:pt x="12363" y="76774"/>
                </a:lnTo>
                <a:lnTo>
                  <a:pt x="18164" y="76774"/>
                </a:lnTo>
                <a:lnTo>
                  <a:pt x="17499" y="74549"/>
                </a:lnTo>
                <a:lnTo>
                  <a:pt x="16452" y="72101"/>
                </a:lnTo>
                <a:lnTo>
                  <a:pt x="15026" y="69319"/>
                </a:lnTo>
                <a:lnTo>
                  <a:pt x="13694" y="66537"/>
                </a:lnTo>
                <a:lnTo>
                  <a:pt x="12268" y="64312"/>
                </a:lnTo>
                <a:lnTo>
                  <a:pt x="10841" y="62643"/>
                </a:lnTo>
                <a:lnTo>
                  <a:pt x="49358" y="62643"/>
                </a:lnTo>
                <a:lnTo>
                  <a:pt x="49358" y="55522"/>
                </a:lnTo>
                <a:close/>
              </a:path>
              <a:path w="64135" h="664844">
                <a:moveTo>
                  <a:pt x="24251" y="667"/>
                </a:moveTo>
                <a:lnTo>
                  <a:pt x="20637" y="1557"/>
                </a:lnTo>
                <a:lnTo>
                  <a:pt x="17784" y="3338"/>
                </a:lnTo>
                <a:lnTo>
                  <a:pt x="15882" y="6230"/>
                </a:lnTo>
                <a:lnTo>
                  <a:pt x="13885" y="9123"/>
                </a:lnTo>
                <a:lnTo>
                  <a:pt x="13049" y="12350"/>
                </a:lnTo>
                <a:lnTo>
                  <a:pt x="12934" y="20918"/>
                </a:lnTo>
                <a:lnTo>
                  <a:pt x="13694" y="24256"/>
                </a:lnTo>
                <a:lnTo>
                  <a:pt x="15478" y="28039"/>
                </a:lnTo>
                <a:lnTo>
                  <a:pt x="16547" y="30376"/>
                </a:lnTo>
                <a:lnTo>
                  <a:pt x="18735" y="32601"/>
                </a:lnTo>
                <a:lnTo>
                  <a:pt x="21588" y="34047"/>
                </a:lnTo>
                <a:lnTo>
                  <a:pt x="24441" y="35605"/>
                </a:lnTo>
                <a:lnTo>
                  <a:pt x="27865" y="36384"/>
                </a:lnTo>
                <a:lnTo>
                  <a:pt x="37660" y="36384"/>
                </a:lnTo>
                <a:lnTo>
                  <a:pt x="42225" y="34604"/>
                </a:lnTo>
                <a:lnTo>
                  <a:pt x="45364" y="31154"/>
                </a:lnTo>
                <a:lnTo>
                  <a:pt x="47346" y="29040"/>
                </a:lnTo>
                <a:lnTo>
                  <a:pt x="26819" y="29040"/>
                </a:lnTo>
                <a:lnTo>
                  <a:pt x="23395" y="27928"/>
                </a:lnTo>
                <a:lnTo>
                  <a:pt x="19020" y="23477"/>
                </a:lnTo>
                <a:lnTo>
                  <a:pt x="17879" y="20584"/>
                </a:lnTo>
                <a:lnTo>
                  <a:pt x="17879" y="14687"/>
                </a:lnTo>
                <a:lnTo>
                  <a:pt x="18545" y="12684"/>
                </a:lnTo>
                <a:lnTo>
                  <a:pt x="19686" y="11015"/>
                </a:lnTo>
                <a:lnTo>
                  <a:pt x="20922" y="9346"/>
                </a:lnTo>
                <a:lnTo>
                  <a:pt x="22729" y="8233"/>
                </a:lnTo>
                <a:lnTo>
                  <a:pt x="25107" y="7566"/>
                </a:lnTo>
                <a:lnTo>
                  <a:pt x="24251" y="667"/>
                </a:lnTo>
                <a:close/>
              </a:path>
              <a:path w="64135" h="664844">
                <a:moveTo>
                  <a:pt x="37090" y="0"/>
                </a:moveTo>
                <a:lnTo>
                  <a:pt x="36329" y="7009"/>
                </a:lnTo>
                <a:lnTo>
                  <a:pt x="39372" y="7454"/>
                </a:lnTo>
                <a:lnTo>
                  <a:pt x="41560" y="8678"/>
                </a:lnTo>
                <a:lnTo>
                  <a:pt x="44508" y="12350"/>
                </a:lnTo>
                <a:lnTo>
                  <a:pt x="45174" y="14687"/>
                </a:lnTo>
                <a:lnTo>
                  <a:pt x="45174" y="20918"/>
                </a:lnTo>
                <a:lnTo>
                  <a:pt x="44127" y="23699"/>
                </a:lnTo>
                <a:lnTo>
                  <a:pt x="41940" y="25814"/>
                </a:lnTo>
                <a:lnTo>
                  <a:pt x="39753" y="28039"/>
                </a:lnTo>
                <a:lnTo>
                  <a:pt x="36329" y="29040"/>
                </a:lnTo>
                <a:lnTo>
                  <a:pt x="47346" y="29040"/>
                </a:lnTo>
                <a:lnTo>
                  <a:pt x="48597" y="27705"/>
                </a:lnTo>
                <a:lnTo>
                  <a:pt x="50119" y="23032"/>
                </a:lnTo>
                <a:lnTo>
                  <a:pt x="50085" y="12684"/>
                </a:lnTo>
                <a:lnTo>
                  <a:pt x="48978" y="9012"/>
                </a:lnTo>
                <a:lnTo>
                  <a:pt x="44413" y="2781"/>
                </a:lnTo>
                <a:lnTo>
                  <a:pt x="41179" y="778"/>
                </a:lnTo>
                <a:lnTo>
                  <a:pt x="37090" y="0"/>
                </a:lnTo>
                <a:close/>
              </a:path>
            </a:pathLst>
          </a:custGeom>
          <a:solidFill>
            <a:srgbClr val="000000"/>
          </a:solidFill>
        </p:spPr>
        <p:txBody>
          <a:bodyPr wrap="square" lIns="0" tIns="0" rIns="0" bIns="0" rtlCol="0"/>
          <a:lstStyle/>
          <a:p>
            <a:endParaRPr/>
          </a:p>
        </p:txBody>
      </p:sp>
      <p:sp>
        <p:nvSpPr>
          <p:cNvPr id="359" name="object 359"/>
          <p:cNvSpPr/>
          <p:nvPr/>
        </p:nvSpPr>
        <p:spPr>
          <a:xfrm>
            <a:off x="5423721" y="3402150"/>
            <a:ext cx="33655" cy="41910"/>
          </a:xfrm>
          <a:custGeom>
            <a:avLst/>
            <a:gdLst/>
            <a:ahLst/>
            <a:cxnLst/>
            <a:rect l="l" t="t" r="r" b="b"/>
            <a:pathLst>
              <a:path w="33654" h="41910">
                <a:moveTo>
                  <a:pt x="32430" y="0"/>
                </a:moveTo>
                <a:lnTo>
                  <a:pt x="25202" y="0"/>
                </a:lnTo>
                <a:lnTo>
                  <a:pt x="18354" y="11238"/>
                </a:lnTo>
                <a:lnTo>
                  <a:pt x="17499" y="12795"/>
                </a:lnTo>
                <a:lnTo>
                  <a:pt x="16452" y="14464"/>
                </a:lnTo>
                <a:lnTo>
                  <a:pt x="15882" y="13240"/>
                </a:lnTo>
                <a:lnTo>
                  <a:pt x="8559" y="0"/>
                </a:lnTo>
                <a:lnTo>
                  <a:pt x="951" y="0"/>
                </a:lnTo>
                <a:lnTo>
                  <a:pt x="13029" y="20028"/>
                </a:lnTo>
                <a:lnTo>
                  <a:pt x="0" y="41725"/>
                </a:lnTo>
                <a:lnTo>
                  <a:pt x="7322" y="41725"/>
                </a:lnTo>
                <a:lnTo>
                  <a:pt x="16738" y="25257"/>
                </a:lnTo>
                <a:lnTo>
                  <a:pt x="18640" y="28818"/>
                </a:lnTo>
                <a:lnTo>
                  <a:pt x="25963" y="41725"/>
                </a:lnTo>
                <a:lnTo>
                  <a:pt x="33381" y="41725"/>
                </a:lnTo>
                <a:lnTo>
                  <a:pt x="20161" y="19694"/>
                </a:lnTo>
                <a:lnTo>
                  <a:pt x="32430" y="0"/>
                </a:lnTo>
                <a:close/>
              </a:path>
            </a:pathLst>
          </a:custGeom>
          <a:solidFill>
            <a:srgbClr val="000000"/>
          </a:solidFill>
        </p:spPr>
        <p:txBody>
          <a:bodyPr wrap="square" lIns="0" tIns="0" rIns="0" bIns="0" rtlCol="0"/>
          <a:lstStyle/>
          <a:p>
            <a:endParaRPr/>
          </a:p>
        </p:txBody>
      </p:sp>
      <p:grpSp>
        <p:nvGrpSpPr>
          <p:cNvPr id="360" name="object 360"/>
          <p:cNvGrpSpPr/>
          <p:nvPr/>
        </p:nvGrpSpPr>
        <p:grpSpPr>
          <a:xfrm>
            <a:off x="1374858" y="3671306"/>
            <a:ext cx="1385570" cy="1228725"/>
            <a:chOff x="1374858" y="3671306"/>
            <a:chExt cx="1385570" cy="1228725"/>
          </a:xfrm>
        </p:grpSpPr>
        <p:sp>
          <p:nvSpPr>
            <p:cNvPr id="361" name="object 361"/>
            <p:cNvSpPr/>
            <p:nvPr/>
          </p:nvSpPr>
          <p:spPr>
            <a:xfrm>
              <a:off x="1456780" y="4723218"/>
              <a:ext cx="1263650" cy="0"/>
            </a:xfrm>
            <a:custGeom>
              <a:avLst/>
              <a:gdLst/>
              <a:ahLst/>
              <a:cxnLst/>
              <a:rect l="l" t="t" r="r" b="b"/>
              <a:pathLst>
                <a:path w="1263650">
                  <a:moveTo>
                    <a:pt x="0" y="0"/>
                  </a:moveTo>
                  <a:lnTo>
                    <a:pt x="1263058" y="0"/>
                  </a:lnTo>
                </a:path>
              </a:pathLst>
            </a:custGeom>
            <a:ln w="7208">
              <a:solidFill>
                <a:srgbClr val="EFEFEF"/>
              </a:solidFill>
              <a:prstDash val="sysDash"/>
            </a:ln>
          </p:spPr>
          <p:txBody>
            <a:bodyPr wrap="square" lIns="0" tIns="0" rIns="0" bIns="0" rtlCol="0"/>
            <a:lstStyle/>
            <a:p>
              <a:endParaRPr/>
            </a:p>
          </p:txBody>
        </p:sp>
        <p:sp>
          <p:nvSpPr>
            <p:cNvPr id="362" name="object 362"/>
            <p:cNvSpPr/>
            <p:nvPr/>
          </p:nvSpPr>
          <p:spPr>
            <a:xfrm>
              <a:off x="1456780" y="4504177"/>
              <a:ext cx="1303655" cy="272415"/>
            </a:xfrm>
            <a:custGeom>
              <a:avLst/>
              <a:gdLst/>
              <a:ahLst/>
              <a:cxnLst/>
              <a:rect l="l" t="t" r="r" b="b"/>
              <a:pathLst>
                <a:path w="1303655" h="272414">
                  <a:moveTo>
                    <a:pt x="1293871" y="219041"/>
                  </a:moveTo>
                  <a:lnTo>
                    <a:pt x="1303191" y="219041"/>
                  </a:lnTo>
                </a:path>
                <a:path w="1303655" h="272414">
                  <a:moveTo>
                    <a:pt x="45250" y="271971"/>
                  </a:moveTo>
                  <a:lnTo>
                    <a:pt x="45250" y="199891"/>
                  </a:lnTo>
                </a:path>
                <a:path w="1303655" h="272414">
                  <a:moveTo>
                    <a:pt x="45250" y="163852"/>
                  </a:moveTo>
                  <a:lnTo>
                    <a:pt x="45250" y="91784"/>
                  </a:lnTo>
                </a:path>
                <a:path w="1303655" h="272414">
                  <a:moveTo>
                    <a:pt x="0" y="0"/>
                  </a:moveTo>
                  <a:lnTo>
                    <a:pt x="61617" y="0"/>
                  </a:lnTo>
                </a:path>
              </a:pathLst>
            </a:custGeom>
            <a:ln w="6684">
              <a:solidFill>
                <a:srgbClr val="EFEFEF"/>
              </a:solidFill>
            </a:ln>
          </p:spPr>
          <p:txBody>
            <a:bodyPr wrap="square" lIns="0" tIns="0" rIns="0" bIns="0" rtlCol="0"/>
            <a:lstStyle/>
            <a:p>
              <a:endParaRPr/>
            </a:p>
          </p:txBody>
        </p:sp>
        <p:sp>
          <p:nvSpPr>
            <p:cNvPr id="363" name="object 363"/>
            <p:cNvSpPr/>
            <p:nvPr/>
          </p:nvSpPr>
          <p:spPr>
            <a:xfrm>
              <a:off x="1549201" y="4504177"/>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364" name="object 364"/>
            <p:cNvSpPr/>
            <p:nvPr/>
          </p:nvSpPr>
          <p:spPr>
            <a:xfrm>
              <a:off x="1456780" y="4285169"/>
              <a:ext cx="1303655" cy="274955"/>
            </a:xfrm>
            <a:custGeom>
              <a:avLst/>
              <a:gdLst/>
              <a:ahLst/>
              <a:cxnLst/>
              <a:rect l="l" t="t" r="r" b="b"/>
              <a:pathLst>
                <a:path w="1303655" h="274954">
                  <a:moveTo>
                    <a:pt x="1293871" y="219007"/>
                  </a:moveTo>
                  <a:lnTo>
                    <a:pt x="1303191" y="219007"/>
                  </a:lnTo>
                </a:path>
                <a:path w="1303655" h="274954">
                  <a:moveTo>
                    <a:pt x="45250" y="274752"/>
                  </a:moveTo>
                  <a:lnTo>
                    <a:pt x="45250" y="202673"/>
                  </a:lnTo>
                </a:path>
                <a:path w="1303655" h="274954">
                  <a:moveTo>
                    <a:pt x="45250" y="166634"/>
                  </a:moveTo>
                  <a:lnTo>
                    <a:pt x="45250" y="94577"/>
                  </a:lnTo>
                </a:path>
                <a:path w="1303655" h="274954">
                  <a:moveTo>
                    <a:pt x="0" y="0"/>
                  </a:moveTo>
                  <a:lnTo>
                    <a:pt x="61617" y="0"/>
                  </a:lnTo>
                </a:path>
              </a:pathLst>
            </a:custGeom>
            <a:ln w="6684">
              <a:solidFill>
                <a:srgbClr val="EFEFEF"/>
              </a:solidFill>
            </a:ln>
          </p:spPr>
          <p:txBody>
            <a:bodyPr wrap="square" lIns="0" tIns="0" rIns="0" bIns="0" rtlCol="0"/>
            <a:lstStyle/>
            <a:p>
              <a:endParaRPr/>
            </a:p>
          </p:txBody>
        </p:sp>
        <p:sp>
          <p:nvSpPr>
            <p:cNvPr id="365" name="object 365"/>
            <p:cNvSpPr/>
            <p:nvPr/>
          </p:nvSpPr>
          <p:spPr>
            <a:xfrm>
              <a:off x="1549201" y="4285169"/>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366" name="object 366"/>
            <p:cNvSpPr/>
            <p:nvPr/>
          </p:nvSpPr>
          <p:spPr>
            <a:xfrm>
              <a:off x="1456780" y="4066083"/>
              <a:ext cx="1303655" cy="278130"/>
            </a:xfrm>
            <a:custGeom>
              <a:avLst/>
              <a:gdLst/>
              <a:ahLst/>
              <a:cxnLst/>
              <a:rect l="l" t="t" r="r" b="b"/>
              <a:pathLst>
                <a:path w="1303655" h="278129">
                  <a:moveTo>
                    <a:pt x="1293871" y="219085"/>
                  </a:moveTo>
                  <a:lnTo>
                    <a:pt x="1303191" y="219085"/>
                  </a:lnTo>
                </a:path>
                <a:path w="1303655" h="278129">
                  <a:moveTo>
                    <a:pt x="45250" y="277612"/>
                  </a:moveTo>
                  <a:lnTo>
                    <a:pt x="45250" y="205510"/>
                  </a:lnTo>
                </a:path>
                <a:path w="1303655" h="278129">
                  <a:moveTo>
                    <a:pt x="45250" y="169460"/>
                  </a:moveTo>
                  <a:lnTo>
                    <a:pt x="45250" y="97470"/>
                  </a:lnTo>
                </a:path>
                <a:path w="1303655" h="278129">
                  <a:moveTo>
                    <a:pt x="0" y="0"/>
                  </a:moveTo>
                  <a:lnTo>
                    <a:pt x="61617" y="0"/>
                  </a:lnTo>
                </a:path>
              </a:pathLst>
            </a:custGeom>
            <a:ln w="6684">
              <a:solidFill>
                <a:srgbClr val="EFEFEF"/>
              </a:solidFill>
            </a:ln>
          </p:spPr>
          <p:txBody>
            <a:bodyPr wrap="square" lIns="0" tIns="0" rIns="0" bIns="0" rtlCol="0"/>
            <a:lstStyle/>
            <a:p>
              <a:endParaRPr/>
            </a:p>
          </p:txBody>
        </p:sp>
        <p:sp>
          <p:nvSpPr>
            <p:cNvPr id="367" name="object 367"/>
            <p:cNvSpPr/>
            <p:nvPr/>
          </p:nvSpPr>
          <p:spPr>
            <a:xfrm>
              <a:off x="1549201" y="4066083"/>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368" name="object 368"/>
            <p:cNvSpPr/>
            <p:nvPr/>
          </p:nvSpPr>
          <p:spPr>
            <a:xfrm>
              <a:off x="1456780" y="3847109"/>
              <a:ext cx="1303655" cy="280670"/>
            </a:xfrm>
            <a:custGeom>
              <a:avLst/>
              <a:gdLst/>
              <a:ahLst/>
              <a:cxnLst/>
              <a:rect l="l" t="t" r="r" b="b"/>
              <a:pathLst>
                <a:path w="1303655" h="280670">
                  <a:moveTo>
                    <a:pt x="1293871" y="218974"/>
                  </a:moveTo>
                  <a:lnTo>
                    <a:pt x="1303191" y="218974"/>
                  </a:lnTo>
                </a:path>
                <a:path w="1303655" h="280670">
                  <a:moveTo>
                    <a:pt x="45250" y="280393"/>
                  </a:moveTo>
                  <a:lnTo>
                    <a:pt x="45250" y="208292"/>
                  </a:lnTo>
                </a:path>
                <a:path w="1303655" h="280670">
                  <a:moveTo>
                    <a:pt x="45250" y="172242"/>
                  </a:moveTo>
                  <a:lnTo>
                    <a:pt x="45250" y="100140"/>
                  </a:lnTo>
                </a:path>
                <a:path w="1303655" h="280670">
                  <a:moveTo>
                    <a:pt x="0" y="0"/>
                  </a:moveTo>
                  <a:lnTo>
                    <a:pt x="61617" y="0"/>
                  </a:lnTo>
                </a:path>
              </a:pathLst>
            </a:custGeom>
            <a:ln w="6684">
              <a:solidFill>
                <a:srgbClr val="EFEFEF"/>
              </a:solidFill>
            </a:ln>
          </p:spPr>
          <p:txBody>
            <a:bodyPr wrap="square" lIns="0" tIns="0" rIns="0" bIns="0" rtlCol="0"/>
            <a:lstStyle/>
            <a:p>
              <a:endParaRPr/>
            </a:p>
          </p:txBody>
        </p:sp>
        <p:sp>
          <p:nvSpPr>
            <p:cNvPr id="369" name="object 369"/>
            <p:cNvSpPr/>
            <p:nvPr/>
          </p:nvSpPr>
          <p:spPr>
            <a:xfrm>
              <a:off x="1549201" y="3847109"/>
              <a:ext cx="1170940" cy="0"/>
            </a:xfrm>
            <a:custGeom>
              <a:avLst/>
              <a:gdLst/>
              <a:ahLst/>
              <a:cxnLst/>
              <a:rect l="l" t="t" r="r" b="b"/>
              <a:pathLst>
                <a:path w="1170939">
                  <a:moveTo>
                    <a:pt x="0" y="0"/>
                  </a:moveTo>
                  <a:lnTo>
                    <a:pt x="1170636" y="0"/>
                  </a:lnTo>
                </a:path>
              </a:pathLst>
            </a:custGeom>
            <a:ln w="7208">
              <a:solidFill>
                <a:srgbClr val="EFEFEF"/>
              </a:solidFill>
              <a:prstDash val="sysDash"/>
            </a:ln>
          </p:spPr>
          <p:txBody>
            <a:bodyPr wrap="square" lIns="0" tIns="0" rIns="0" bIns="0" rtlCol="0"/>
            <a:lstStyle/>
            <a:p>
              <a:endParaRPr/>
            </a:p>
          </p:txBody>
        </p:sp>
        <p:sp>
          <p:nvSpPr>
            <p:cNvPr id="370" name="object 370"/>
            <p:cNvSpPr/>
            <p:nvPr/>
          </p:nvSpPr>
          <p:spPr>
            <a:xfrm>
              <a:off x="1502030" y="3839209"/>
              <a:ext cx="1258570" cy="72390"/>
            </a:xfrm>
            <a:custGeom>
              <a:avLst/>
              <a:gdLst/>
              <a:ahLst/>
              <a:cxnLst/>
              <a:rect l="l" t="t" r="r" b="b"/>
              <a:pathLst>
                <a:path w="1258570" h="72389">
                  <a:moveTo>
                    <a:pt x="1248621" y="7899"/>
                  </a:moveTo>
                  <a:lnTo>
                    <a:pt x="1257941" y="7899"/>
                  </a:lnTo>
                </a:path>
                <a:path w="1258570" h="72389">
                  <a:moveTo>
                    <a:pt x="0" y="71990"/>
                  </a:moveTo>
                  <a:lnTo>
                    <a:pt x="0" y="0"/>
                  </a:lnTo>
                </a:path>
              </a:pathLst>
            </a:custGeom>
            <a:ln w="6684">
              <a:solidFill>
                <a:srgbClr val="EFEFEF"/>
              </a:solidFill>
            </a:ln>
          </p:spPr>
          <p:txBody>
            <a:bodyPr wrap="square" lIns="0" tIns="0" rIns="0" bIns="0" rtlCol="0"/>
            <a:lstStyle/>
            <a:p>
              <a:endParaRPr/>
            </a:p>
          </p:txBody>
        </p:sp>
        <p:sp>
          <p:nvSpPr>
            <p:cNvPr id="371" name="object 371"/>
            <p:cNvSpPr/>
            <p:nvPr/>
          </p:nvSpPr>
          <p:spPr>
            <a:xfrm>
              <a:off x="1502030"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72" name="object 372"/>
            <p:cNvSpPr/>
            <p:nvPr/>
          </p:nvSpPr>
          <p:spPr>
            <a:xfrm>
              <a:off x="1744467"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373" name="object 373"/>
            <p:cNvSpPr/>
            <p:nvPr/>
          </p:nvSpPr>
          <p:spPr>
            <a:xfrm>
              <a:off x="1744467"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74" name="object 374"/>
            <p:cNvSpPr/>
            <p:nvPr/>
          </p:nvSpPr>
          <p:spPr>
            <a:xfrm>
              <a:off x="1987066"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375" name="object 375"/>
            <p:cNvSpPr/>
            <p:nvPr/>
          </p:nvSpPr>
          <p:spPr>
            <a:xfrm>
              <a:off x="1987066"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76" name="object 376"/>
            <p:cNvSpPr/>
            <p:nvPr/>
          </p:nvSpPr>
          <p:spPr>
            <a:xfrm>
              <a:off x="2229675"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377" name="object 377"/>
            <p:cNvSpPr/>
            <p:nvPr/>
          </p:nvSpPr>
          <p:spPr>
            <a:xfrm>
              <a:off x="2229675"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78" name="object 378"/>
            <p:cNvSpPr/>
            <p:nvPr/>
          </p:nvSpPr>
          <p:spPr>
            <a:xfrm>
              <a:off x="2472284"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379" name="object 379"/>
            <p:cNvSpPr/>
            <p:nvPr/>
          </p:nvSpPr>
          <p:spPr>
            <a:xfrm>
              <a:off x="2472284"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80" name="object 380"/>
            <p:cNvSpPr/>
            <p:nvPr/>
          </p:nvSpPr>
          <p:spPr>
            <a:xfrm>
              <a:off x="2714892"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381" name="object 381"/>
            <p:cNvSpPr/>
            <p:nvPr/>
          </p:nvSpPr>
          <p:spPr>
            <a:xfrm>
              <a:off x="2714892"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382" name="object 382"/>
            <p:cNvSpPr/>
            <p:nvPr/>
          </p:nvSpPr>
          <p:spPr>
            <a:xfrm>
              <a:off x="1501868" y="3939350"/>
              <a:ext cx="1212850" cy="756920"/>
            </a:xfrm>
            <a:custGeom>
              <a:avLst/>
              <a:gdLst/>
              <a:ahLst/>
              <a:cxnLst/>
              <a:rect l="l" t="t" r="r" b="b"/>
              <a:pathLst>
                <a:path w="1212850" h="756920">
                  <a:moveTo>
                    <a:pt x="0" y="562568"/>
                  </a:moveTo>
                  <a:lnTo>
                    <a:pt x="4013" y="540982"/>
                  </a:lnTo>
                  <a:lnTo>
                    <a:pt x="8178" y="519963"/>
                  </a:lnTo>
                  <a:lnTo>
                    <a:pt x="12192" y="497065"/>
                  </a:lnTo>
                  <a:lnTo>
                    <a:pt x="16205" y="475290"/>
                  </a:lnTo>
                  <a:lnTo>
                    <a:pt x="20371" y="454416"/>
                  </a:lnTo>
                  <a:lnTo>
                    <a:pt x="24384" y="431717"/>
                  </a:lnTo>
                  <a:lnTo>
                    <a:pt x="28397" y="410131"/>
                  </a:lnTo>
                  <a:lnTo>
                    <a:pt x="32411" y="389324"/>
                  </a:lnTo>
                  <a:lnTo>
                    <a:pt x="36576" y="368517"/>
                  </a:lnTo>
                  <a:lnTo>
                    <a:pt x="40590" y="347154"/>
                  </a:lnTo>
                  <a:lnTo>
                    <a:pt x="48778" y="305985"/>
                  </a:lnTo>
                  <a:lnTo>
                    <a:pt x="56795" y="267486"/>
                  </a:lnTo>
                  <a:lnTo>
                    <a:pt x="64984" y="232437"/>
                  </a:lnTo>
                  <a:lnTo>
                    <a:pt x="68987" y="214412"/>
                  </a:lnTo>
                  <a:lnTo>
                    <a:pt x="73001" y="197277"/>
                  </a:lnTo>
                  <a:lnTo>
                    <a:pt x="77014" y="181922"/>
                  </a:lnTo>
                  <a:lnTo>
                    <a:pt x="81189" y="164453"/>
                  </a:lnTo>
                  <a:lnTo>
                    <a:pt x="85193" y="145537"/>
                  </a:lnTo>
                  <a:lnTo>
                    <a:pt x="89206" y="128291"/>
                  </a:lnTo>
                  <a:lnTo>
                    <a:pt x="93381" y="113047"/>
                  </a:lnTo>
                  <a:lnTo>
                    <a:pt x="97395" y="96913"/>
                  </a:lnTo>
                  <a:lnTo>
                    <a:pt x="109587" y="58415"/>
                  </a:lnTo>
                  <a:lnTo>
                    <a:pt x="121779" y="29374"/>
                  </a:lnTo>
                  <a:lnTo>
                    <a:pt x="125793" y="20473"/>
                  </a:lnTo>
                  <a:lnTo>
                    <a:pt x="129806" y="12461"/>
                  </a:lnTo>
                  <a:lnTo>
                    <a:pt x="133810" y="6453"/>
                  </a:lnTo>
                  <a:lnTo>
                    <a:pt x="137985" y="2447"/>
                  </a:lnTo>
                  <a:lnTo>
                    <a:pt x="141998" y="0"/>
                  </a:lnTo>
                  <a:lnTo>
                    <a:pt x="146012" y="0"/>
                  </a:lnTo>
                  <a:lnTo>
                    <a:pt x="150177" y="2114"/>
                  </a:lnTo>
                  <a:lnTo>
                    <a:pt x="154191" y="4005"/>
                  </a:lnTo>
                  <a:lnTo>
                    <a:pt x="178585" y="46954"/>
                  </a:lnTo>
                  <a:lnTo>
                    <a:pt x="182588" y="58192"/>
                  </a:lnTo>
                  <a:lnTo>
                    <a:pt x="186602" y="69319"/>
                  </a:lnTo>
                  <a:lnTo>
                    <a:pt x="190615" y="82449"/>
                  </a:lnTo>
                  <a:lnTo>
                    <a:pt x="194790" y="97692"/>
                  </a:lnTo>
                  <a:lnTo>
                    <a:pt x="198794" y="110043"/>
                  </a:lnTo>
                  <a:lnTo>
                    <a:pt x="202807" y="123395"/>
                  </a:lnTo>
                  <a:lnTo>
                    <a:pt x="206821" y="138973"/>
                  </a:lnTo>
                  <a:lnTo>
                    <a:pt x="210996" y="153994"/>
                  </a:lnTo>
                  <a:lnTo>
                    <a:pt x="215000" y="165232"/>
                  </a:lnTo>
                  <a:lnTo>
                    <a:pt x="219013" y="178027"/>
                  </a:lnTo>
                  <a:lnTo>
                    <a:pt x="223188" y="190601"/>
                  </a:lnTo>
                  <a:lnTo>
                    <a:pt x="227192" y="201616"/>
                  </a:lnTo>
                  <a:lnTo>
                    <a:pt x="231205" y="213410"/>
                  </a:lnTo>
                  <a:lnTo>
                    <a:pt x="235219" y="226763"/>
                  </a:lnTo>
                  <a:lnTo>
                    <a:pt x="239394" y="240894"/>
                  </a:lnTo>
                  <a:lnTo>
                    <a:pt x="243397" y="250796"/>
                  </a:lnTo>
                  <a:lnTo>
                    <a:pt x="247411" y="260810"/>
                  </a:lnTo>
                  <a:lnTo>
                    <a:pt x="251586" y="272382"/>
                  </a:lnTo>
                  <a:lnTo>
                    <a:pt x="255599" y="284065"/>
                  </a:lnTo>
                  <a:lnTo>
                    <a:pt x="259603" y="295081"/>
                  </a:lnTo>
                  <a:lnTo>
                    <a:pt x="263616" y="307877"/>
                  </a:lnTo>
                  <a:lnTo>
                    <a:pt x="267792" y="321006"/>
                  </a:lnTo>
                  <a:lnTo>
                    <a:pt x="271805" y="333246"/>
                  </a:lnTo>
                  <a:lnTo>
                    <a:pt x="275809" y="346486"/>
                  </a:lnTo>
                  <a:lnTo>
                    <a:pt x="279984" y="360617"/>
                  </a:lnTo>
                  <a:lnTo>
                    <a:pt x="283997" y="373413"/>
                  </a:lnTo>
                  <a:lnTo>
                    <a:pt x="288010" y="385986"/>
                  </a:lnTo>
                  <a:lnTo>
                    <a:pt x="292014" y="398559"/>
                  </a:lnTo>
                  <a:lnTo>
                    <a:pt x="296189" y="410910"/>
                  </a:lnTo>
                  <a:lnTo>
                    <a:pt x="300203" y="423706"/>
                  </a:lnTo>
                  <a:lnTo>
                    <a:pt x="304216" y="436836"/>
                  </a:lnTo>
                  <a:lnTo>
                    <a:pt x="308382" y="449965"/>
                  </a:lnTo>
                  <a:lnTo>
                    <a:pt x="312395" y="463095"/>
                  </a:lnTo>
                  <a:lnTo>
                    <a:pt x="316408" y="474544"/>
                  </a:lnTo>
                  <a:lnTo>
                    <a:pt x="320422" y="486372"/>
                  </a:lnTo>
                  <a:lnTo>
                    <a:pt x="324587" y="499134"/>
                  </a:lnTo>
                  <a:lnTo>
                    <a:pt x="328601" y="506456"/>
                  </a:lnTo>
                  <a:lnTo>
                    <a:pt x="332614" y="513209"/>
                  </a:lnTo>
                  <a:lnTo>
                    <a:pt x="336789" y="521087"/>
                  </a:lnTo>
                  <a:lnTo>
                    <a:pt x="340793" y="528787"/>
                  </a:lnTo>
                  <a:lnTo>
                    <a:pt x="344806" y="534985"/>
                  </a:lnTo>
                  <a:lnTo>
                    <a:pt x="348820" y="541928"/>
                  </a:lnTo>
                  <a:lnTo>
                    <a:pt x="352995" y="549060"/>
                  </a:lnTo>
                  <a:lnTo>
                    <a:pt x="356998" y="554879"/>
                  </a:lnTo>
                  <a:lnTo>
                    <a:pt x="361012" y="560698"/>
                  </a:lnTo>
                  <a:lnTo>
                    <a:pt x="365025" y="565950"/>
                  </a:lnTo>
                  <a:lnTo>
                    <a:pt x="369200" y="571770"/>
                  </a:lnTo>
                  <a:lnTo>
                    <a:pt x="373204" y="576276"/>
                  </a:lnTo>
                  <a:lnTo>
                    <a:pt x="377217" y="580782"/>
                  </a:lnTo>
                  <a:lnTo>
                    <a:pt x="381392" y="585845"/>
                  </a:lnTo>
                  <a:lnTo>
                    <a:pt x="385406" y="591286"/>
                  </a:lnTo>
                  <a:lnTo>
                    <a:pt x="389410" y="597105"/>
                  </a:lnTo>
                  <a:lnTo>
                    <a:pt x="393423" y="603492"/>
                  </a:lnTo>
                  <a:lnTo>
                    <a:pt x="397598" y="609868"/>
                  </a:lnTo>
                  <a:lnTo>
                    <a:pt x="401611" y="613996"/>
                  </a:lnTo>
                  <a:lnTo>
                    <a:pt x="405615" y="618502"/>
                  </a:lnTo>
                  <a:lnTo>
                    <a:pt x="409790" y="623765"/>
                  </a:lnTo>
                  <a:lnTo>
                    <a:pt x="413804" y="628827"/>
                  </a:lnTo>
                  <a:lnTo>
                    <a:pt x="417817" y="633712"/>
                  </a:lnTo>
                  <a:lnTo>
                    <a:pt x="421821" y="638964"/>
                  </a:lnTo>
                  <a:lnTo>
                    <a:pt x="425996" y="644405"/>
                  </a:lnTo>
                  <a:lnTo>
                    <a:pt x="430009" y="648155"/>
                  </a:lnTo>
                  <a:lnTo>
                    <a:pt x="434023" y="652105"/>
                  </a:lnTo>
                  <a:lnTo>
                    <a:pt x="438188" y="656611"/>
                  </a:lnTo>
                  <a:lnTo>
                    <a:pt x="442202" y="661106"/>
                  </a:lnTo>
                  <a:lnTo>
                    <a:pt x="446215" y="663743"/>
                  </a:lnTo>
                  <a:lnTo>
                    <a:pt x="450228" y="665991"/>
                  </a:lnTo>
                  <a:lnTo>
                    <a:pt x="454394" y="668806"/>
                  </a:lnTo>
                  <a:lnTo>
                    <a:pt x="458407" y="668995"/>
                  </a:lnTo>
                  <a:lnTo>
                    <a:pt x="462421" y="668995"/>
                  </a:lnTo>
                  <a:lnTo>
                    <a:pt x="466586" y="669373"/>
                  </a:lnTo>
                  <a:lnTo>
                    <a:pt x="470599" y="669741"/>
                  </a:lnTo>
                  <a:lnTo>
                    <a:pt x="474613" y="668806"/>
                  </a:lnTo>
                  <a:lnTo>
                    <a:pt x="478626" y="668060"/>
                  </a:lnTo>
                  <a:lnTo>
                    <a:pt x="482792" y="667682"/>
                  </a:lnTo>
                  <a:lnTo>
                    <a:pt x="486805" y="666925"/>
                  </a:lnTo>
                  <a:lnTo>
                    <a:pt x="490818" y="666558"/>
                  </a:lnTo>
                  <a:lnTo>
                    <a:pt x="494832" y="666558"/>
                  </a:lnTo>
                  <a:lnTo>
                    <a:pt x="498997" y="666180"/>
                  </a:lnTo>
                  <a:lnTo>
                    <a:pt x="503011" y="665613"/>
                  </a:lnTo>
                  <a:lnTo>
                    <a:pt x="507024" y="665423"/>
                  </a:lnTo>
                  <a:lnTo>
                    <a:pt x="511199" y="665613"/>
                  </a:lnTo>
                  <a:lnTo>
                    <a:pt x="515203" y="665802"/>
                  </a:lnTo>
                  <a:lnTo>
                    <a:pt x="519216" y="666180"/>
                  </a:lnTo>
                  <a:lnTo>
                    <a:pt x="523230" y="666925"/>
                  </a:lnTo>
                  <a:lnTo>
                    <a:pt x="527405" y="668238"/>
                  </a:lnTo>
                  <a:lnTo>
                    <a:pt x="531408" y="667871"/>
                  </a:lnTo>
                  <a:lnTo>
                    <a:pt x="535422" y="667871"/>
                  </a:lnTo>
                  <a:lnTo>
                    <a:pt x="539597" y="668238"/>
                  </a:lnTo>
                  <a:lnTo>
                    <a:pt x="543610" y="667871"/>
                  </a:lnTo>
                  <a:lnTo>
                    <a:pt x="547586" y="667682"/>
                  </a:lnTo>
                  <a:lnTo>
                    <a:pt x="551675" y="667871"/>
                  </a:lnTo>
                  <a:lnTo>
                    <a:pt x="555764" y="667871"/>
                  </a:lnTo>
                  <a:lnTo>
                    <a:pt x="559854" y="667682"/>
                  </a:lnTo>
                  <a:lnTo>
                    <a:pt x="563848" y="667493"/>
                  </a:lnTo>
                  <a:lnTo>
                    <a:pt x="568033" y="667115"/>
                  </a:lnTo>
                  <a:lnTo>
                    <a:pt x="572027" y="666925"/>
                  </a:lnTo>
                  <a:lnTo>
                    <a:pt x="576021" y="666558"/>
                  </a:lnTo>
                  <a:lnTo>
                    <a:pt x="580016" y="666558"/>
                  </a:lnTo>
                  <a:lnTo>
                    <a:pt x="584200" y="666925"/>
                  </a:lnTo>
                  <a:lnTo>
                    <a:pt x="588195" y="666925"/>
                  </a:lnTo>
                  <a:lnTo>
                    <a:pt x="592189" y="666747"/>
                  </a:lnTo>
                  <a:lnTo>
                    <a:pt x="596374" y="666558"/>
                  </a:lnTo>
                  <a:lnTo>
                    <a:pt x="600368" y="666747"/>
                  </a:lnTo>
                  <a:lnTo>
                    <a:pt x="604457" y="666369"/>
                  </a:lnTo>
                  <a:lnTo>
                    <a:pt x="608452" y="666558"/>
                  </a:lnTo>
                  <a:lnTo>
                    <a:pt x="612636" y="666925"/>
                  </a:lnTo>
                  <a:lnTo>
                    <a:pt x="616631" y="667115"/>
                  </a:lnTo>
                  <a:lnTo>
                    <a:pt x="640977" y="673880"/>
                  </a:lnTo>
                  <a:lnTo>
                    <a:pt x="644971" y="675749"/>
                  </a:lnTo>
                  <a:lnTo>
                    <a:pt x="649061" y="677629"/>
                  </a:lnTo>
                  <a:lnTo>
                    <a:pt x="653055" y="679131"/>
                  </a:lnTo>
                  <a:lnTo>
                    <a:pt x="657240" y="681012"/>
                  </a:lnTo>
                  <a:lnTo>
                    <a:pt x="661234" y="683070"/>
                  </a:lnTo>
                  <a:lnTo>
                    <a:pt x="665228" y="685696"/>
                  </a:lnTo>
                  <a:lnTo>
                    <a:pt x="669413" y="688322"/>
                  </a:lnTo>
                  <a:lnTo>
                    <a:pt x="673407" y="690770"/>
                  </a:lnTo>
                  <a:lnTo>
                    <a:pt x="677402" y="692639"/>
                  </a:lnTo>
                  <a:lnTo>
                    <a:pt x="681396" y="694898"/>
                  </a:lnTo>
                  <a:lnTo>
                    <a:pt x="685581" y="697524"/>
                  </a:lnTo>
                  <a:lnTo>
                    <a:pt x="689575" y="699594"/>
                  </a:lnTo>
                  <a:lnTo>
                    <a:pt x="693664" y="702030"/>
                  </a:lnTo>
                  <a:lnTo>
                    <a:pt x="697754" y="704656"/>
                  </a:lnTo>
                  <a:lnTo>
                    <a:pt x="701843" y="707282"/>
                  </a:lnTo>
                  <a:lnTo>
                    <a:pt x="705838" y="709163"/>
                  </a:lnTo>
                  <a:lnTo>
                    <a:pt x="709832" y="711410"/>
                  </a:lnTo>
                  <a:lnTo>
                    <a:pt x="714016" y="713858"/>
                  </a:lnTo>
                  <a:lnTo>
                    <a:pt x="718011" y="716295"/>
                  </a:lnTo>
                  <a:lnTo>
                    <a:pt x="722005" y="718542"/>
                  </a:lnTo>
                  <a:lnTo>
                    <a:pt x="726190" y="720990"/>
                  </a:lnTo>
                  <a:lnTo>
                    <a:pt x="730184" y="723616"/>
                  </a:lnTo>
                  <a:lnTo>
                    <a:pt x="734178" y="725675"/>
                  </a:lnTo>
                  <a:lnTo>
                    <a:pt x="738268" y="728123"/>
                  </a:lnTo>
                  <a:lnTo>
                    <a:pt x="742452" y="730559"/>
                  </a:lnTo>
                  <a:lnTo>
                    <a:pt x="746447" y="731872"/>
                  </a:lnTo>
                  <a:lnTo>
                    <a:pt x="750441" y="732618"/>
                  </a:lnTo>
                  <a:lnTo>
                    <a:pt x="754626" y="733753"/>
                  </a:lnTo>
                  <a:lnTo>
                    <a:pt x="758620" y="734876"/>
                  </a:lnTo>
                  <a:lnTo>
                    <a:pt x="762614" y="735433"/>
                  </a:lnTo>
                  <a:lnTo>
                    <a:pt x="766609" y="736379"/>
                  </a:lnTo>
                  <a:lnTo>
                    <a:pt x="770793" y="736935"/>
                  </a:lnTo>
                  <a:lnTo>
                    <a:pt x="774787" y="736935"/>
                  </a:lnTo>
                  <a:lnTo>
                    <a:pt x="778782" y="736935"/>
                  </a:lnTo>
                  <a:lnTo>
                    <a:pt x="782966" y="736935"/>
                  </a:lnTo>
                  <a:lnTo>
                    <a:pt x="787056" y="737124"/>
                  </a:lnTo>
                  <a:lnTo>
                    <a:pt x="791050" y="736935"/>
                  </a:lnTo>
                  <a:lnTo>
                    <a:pt x="795044" y="736757"/>
                  </a:lnTo>
                  <a:lnTo>
                    <a:pt x="799229" y="736568"/>
                  </a:lnTo>
                  <a:lnTo>
                    <a:pt x="803223" y="736757"/>
                  </a:lnTo>
                  <a:lnTo>
                    <a:pt x="823480" y="739383"/>
                  </a:lnTo>
                  <a:lnTo>
                    <a:pt x="827570" y="740317"/>
                  </a:lnTo>
                  <a:lnTo>
                    <a:pt x="831659" y="740696"/>
                  </a:lnTo>
                  <a:lnTo>
                    <a:pt x="835654" y="741252"/>
                  </a:lnTo>
                  <a:lnTo>
                    <a:pt x="839648" y="741441"/>
                  </a:lnTo>
                  <a:lnTo>
                    <a:pt x="843833" y="741441"/>
                  </a:lnTo>
                  <a:lnTo>
                    <a:pt x="847827" y="741820"/>
                  </a:lnTo>
                  <a:lnTo>
                    <a:pt x="851821" y="742198"/>
                  </a:lnTo>
                  <a:lnTo>
                    <a:pt x="856006" y="742754"/>
                  </a:lnTo>
                  <a:lnTo>
                    <a:pt x="860000" y="743511"/>
                  </a:lnTo>
                  <a:lnTo>
                    <a:pt x="863994" y="743700"/>
                  </a:lnTo>
                  <a:lnTo>
                    <a:pt x="892430" y="747639"/>
                  </a:lnTo>
                  <a:lnTo>
                    <a:pt x="896425" y="748574"/>
                  </a:lnTo>
                  <a:lnTo>
                    <a:pt x="900609" y="748952"/>
                  </a:lnTo>
                  <a:lnTo>
                    <a:pt x="904604" y="748206"/>
                  </a:lnTo>
                  <a:lnTo>
                    <a:pt x="908598" y="747450"/>
                  </a:lnTo>
                  <a:lnTo>
                    <a:pt x="912782" y="746882"/>
                  </a:lnTo>
                  <a:lnTo>
                    <a:pt x="916777" y="746515"/>
                  </a:lnTo>
                  <a:lnTo>
                    <a:pt x="920866" y="746137"/>
                  </a:lnTo>
                  <a:lnTo>
                    <a:pt x="924861" y="745948"/>
                  </a:lnTo>
                  <a:lnTo>
                    <a:pt x="929045" y="745948"/>
                  </a:lnTo>
                  <a:lnTo>
                    <a:pt x="933039" y="745380"/>
                  </a:lnTo>
                  <a:lnTo>
                    <a:pt x="937034" y="744256"/>
                  </a:lnTo>
                  <a:lnTo>
                    <a:pt x="941028" y="743133"/>
                  </a:lnTo>
                  <a:lnTo>
                    <a:pt x="945213" y="742198"/>
                  </a:lnTo>
                  <a:lnTo>
                    <a:pt x="949207" y="741441"/>
                  </a:lnTo>
                  <a:lnTo>
                    <a:pt x="953201" y="740885"/>
                  </a:lnTo>
                  <a:lnTo>
                    <a:pt x="957386" y="740507"/>
                  </a:lnTo>
                  <a:lnTo>
                    <a:pt x="961380" y="739750"/>
                  </a:lnTo>
                  <a:lnTo>
                    <a:pt x="965470" y="739005"/>
                  </a:lnTo>
                  <a:lnTo>
                    <a:pt x="969464" y="738248"/>
                  </a:lnTo>
                  <a:lnTo>
                    <a:pt x="973649" y="737692"/>
                  </a:lnTo>
                  <a:lnTo>
                    <a:pt x="977643" y="737313"/>
                  </a:lnTo>
                  <a:lnTo>
                    <a:pt x="981637" y="736935"/>
                  </a:lnTo>
                  <a:lnTo>
                    <a:pt x="985822" y="736935"/>
                  </a:lnTo>
                  <a:lnTo>
                    <a:pt x="989816" y="737124"/>
                  </a:lnTo>
                  <a:lnTo>
                    <a:pt x="993810" y="736935"/>
                  </a:lnTo>
                  <a:lnTo>
                    <a:pt x="997805" y="736568"/>
                  </a:lnTo>
                  <a:lnTo>
                    <a:pt x="1001989" y="736379"/>
                  </a:lnTo>
                  <a:lnTo>
                    <a:pt x="1005984" y="735811"/>
                  </a:lnTo>
                  <a:lnTo>
                    <a:pt x="1010073" y="735255"/>
                  </a:lnTo>
                  <a:lnTo>
                    <a:pt x="1014163" y="734876"/>
                  </a:lnTo>
                  <a:lnTo>
                    <a:pt x="1018252" y="734120"/>
                  </a:lnTo>
                  <a:lnTo>
                    <a:pt x="1022246" y="733185"/>
                  </a:lnTo>
                  <a:lnTo>
                    <a:pt x="1026241" y="732618"/>
                  </a:lnTo>
                  <a:lnTo>
                    <a:pt x="1030425" y="732061"/>
                  </a:lnTo>
                  <a:lnTo>
                    <a:pt x="1034420" y="731683"/>
                  </a:lnTo>
                  <a:lnTo>
                    <a:pt x="1038414" y="731305"/>
                  </a:lnTo>
                  <a:lnTo>
                    <a:pt x="1042599" y="731305"/>
                  </a:lnTo>
                  <a:lnTo>
                    <a:pt x="1046593" y="731305"/>
                  </a:lnTo>
                  <a:lnTo>
                    <a:pt x="1050587" y="731494"/>
                  </a:lnTo>
                  <a:lnTo>
                    <a:pt x="1075029" y="735433"/>
                  </a:lnTo>
                  <a:lnTo>
                    <a:pt x="1079023" y="735811"/>
                  </a:lnTo>
                  <a:lnTo>
                    <a:pt x="1083017" y="736379"/>
                  </a:lnTo>
                  <a:lnTo>
                    <a:pt x="1087202" y="736935"/>
                  </a:lnTo>
                  <a:lnTo>
                    <a:pt x="1091196" y="737313"/>
                  </a:lnTo>
                  <a:lnTo>
                    <a:pt x="1095191" y="736757"/>
                  </a:lnTo>
                  <a:lnTo>
                    <a:pt x="1099280" y="736568"/>
                  </a:lnTo>
                  <a:lnTo>
                    <a:pt x="1103465" y="736379"/>
                  </a:lnTo>
                  <a:lnTo>
                    <a:pt x="1107459" y="736379"/>
                  </a:lnTo>
                  <a:lnTo>
                    <a:pt x="1111453" y="736568"/>
                  </a:lnTo>
                  <a:lnTo>
                    <a:pt x="1115638" y="736757"/>
                  </a:lnTo>
                  <a:lnTo>
                    <a:pt x="1119632" y="737313"/>
                  </a:lnTo>
                  <a:lnTo>
                    <a:pt x="1123627" y="738070"/>
                  </a:lnTo>
                  <a:lnTo>
                    <a:pt x="1127621" y="738815"/>
                  </a:lnTo>
                  <a:lnTo>
                    <a:pt x="1131805" y="739939"/>
                  </a:lnTo>
                  <a:lnTo>
                    <a:pt x="1135800" y="741074"/>
                  </a:lnTo>
                  <a:lnTo>
                    <a:pt x="1139889" y="742387"/>
                  </a:lnTo>
                  <a:lnTo>
                    <a:pt x="1143979" y="743889"/>
                  </a:lnTo>
                  <a:lnTo>
                    <a:pt x="1148068" y="745202"/>
                  </a:lnTo>
                  <a:lnTo>
                    <a:pt x="1152062" y="745569"/>
                  </a:lnTo>
                  <a:lnTo>
                    <a:pt x="1156057" y="745948"/>
                  </a:lnTo>
                  <a:lnTo>
                    <a:pt x="1160241" y="746704"/>
                  </a:lnTo>
                  <a:lnTo>
                    <a:pt x="1164236" y="747261"/>
                  </a:lnTo>
                  <a:lnTo>
                    <a:pt x="1168230" y="748206"/>
                  </a:lnTo>
                  <a:lnTo>
                    <a:pt x="1172415" y="749141"/>
                  </a:lnTo>
                  <a:lnTo>
                    <a:pt x="1176409" y="750076"/>
                  </a:lnTo>
                  <a:lnTo>
                    <a:pt x="1180403" y="750832"/>
                  </a:lnTo>
                  <a:lnTo>
                    <a:pt x="1184493" y="751389"/>
                  </a:lnTo>
                  <a:lnTo>
                    <a:pt x="1188582" y="751956"/>
                  </a:lnTo>
                  <a:lnTo>
                    <a:pt x="1192672" y="752702"/>
                  </a:lnTo>
                  <a:lnTo>
                    <a:pt x="1196666" y="753647"/>
                  </a:lnTo>
                  <a:lnTo>
                    <a:pt x="1200850" y="754582"/>
                  </a:lnTo>
                  <a:lnTo>
                    <a:pt x="1204845" y="755517"/>
                  </a:lnTo>
                  <a:lnTo>
                    <a:pt x="1208839" y="756084"/>
                  </a:lnTo>
                  <a:lnTo>
                    <a:pt x="1212834" y="756652"/>
                  </a:lnTo>
                </a:path>
              </a:pathLst>
            </a:custGeom>
            <a:ln w="6915">
              <a:solidFill>
                <a:srgbClr val="1A85FF"/>
              </a:solidFill>
            </a:ln>
          </p:spPr>
          <p:txBody>
            <a:bodyPr wrap="square" lIns="0" tIns="0" rIns="0" bIns="0" rtlCol="0"/>
            <a:lstStyle/>
            <a:p>
              <a:endParaRPr/>
            </a:p>
          </p:txBody>
        </p:sp>
        <p:sp>
          <p:nvSpPr>
            <p:cNvPr id="383" name="object 383"/>
            <p:cNvSpPr/>
            <p:nvPr/>
          </p:nvSpPr>
          <p:spPr>
            <a:xfrm>
              <a:off x="1545188" y="3920212"/>
              <a:ext cx="1169670" cy="795020"/>
            </a:xfrm>
            <a:custGeom>
              <a:avLst/>
              <a:gdLst/>
              <a:ahLst/>
              <a:cxnLst/>
              <a:rect l="l" t="t" r="r" b="b"/>
              <a:pathLst>
                <a:path w="1169670" h="795020">
                  <a:moveTo>
                    <a:pt x="0" y="328127"/>
                  </a:moveTo>
                  <a:lnTo>
                    <a:pt x="7865" y="282174"/>
                  </a:lnTo>
                  <a:lnTo>
                    <a:pt x="15720" y="239781"/>
                  </a:lnTo>
                  <a:lnTo>
                    <a:pt x="23423" y="202618"/>
                  </a:lnTo>
                  <a:lnTo>
                    <a:pt x="27437" y="183368"/>
                  </a:lnTo>
                  <a:lnTo>
                    <a:pt x="35302" y="145537"/>
                  </a:lnTo>
                  <a:lnTo>
                    <a:pt x="47009" y="98026"/>
                  </a:lnTo>
                  <a:lnTo>
                    <a:pt x="54712" y="72657"/>
                  </a:lnTo>
                  <a:lnTo>
                    <a:pt x="58726" y="59528"/>
                  </a:lnTo>
                  <a:lnTo>
                    <a:pt x="74285" y="21585"/>
                  </a:lnTo>
                  <a:lnTo>
                    <a:pt x="93866" y="0"/>
                  </a:lnTo>
                  <a:lnTo>
                    <a:pt x="97880" y="0"/>
                  </a:lnTo>
                  <a:lnTo>
                    <a:pt x="125156" y="40612"/>
                  </a:lnTo>
                  <a:lnTo>
                    <a:pt x="136863" y="80557"/>
                  </a:lnTo>
                  <a:lnTo>
                    <a:pt x="140876" y="95912"/>
                  </a:lnTo>
                  <a:lnTo>
                    <a:pt x="144728" y="110377"/>
                  </a:lnTo>
                  <a:lnTo>
                    <a:pt x="148579" y="125954"/>
                  </a:lnTo>
                  <a:lnTo>
                    <a:pt x="152593" y="142088"/>
                  </a:lnTo>
                  <a:lnTo>
                    <a:pt x="156445" y="159001"/>
                  </a:lnTo>
                  <a:lnTo>
                    <a:pt x="160448" y="175134"/>
                  </a:lnTo>
                  <a:lnTo>
                    <a:pt x="164300" y="190712"/>
                  </a:lnTo>
                  <a:lnTo>
                    <a:pt x="168152" y="204954"/>
                  </a:lnTo>
                  <a:lnTo>
                    <a:pt x="172165" y="219975"/>
                  </a:lnTo>
                  <a:lnTo>
                    <a:pt x="176017" y="236109"/>
                  </a:lnTo>
                  <a:lnTo>
                    <a:pt x="180030" y="252132"/>
                  </a:lnTo>
                  <a:lnTo>
                    <a:pt x="183872" y="269378"/>
                  </a:lnTo>
                  <a:lnTo>
                    <a:pt x="187724" y="286291"/>
                  </a:lnTo>
                  <a:lnTo>
                    <a:pt x="191737" y="303203"/>
                  </a:lnTo>
                  <a:lnTo>
                    <a:pt x="195589" y="318781"/>
                  </a:lnTo>
                  <a:lnTo>
                    <a:pt x="199441" y="335471"/>
                  </a:lnTo>
                  <a:lnTo>
                    <a:pt x="203454" y="353051"/>
                  </a:lnTo>
                  <a:lnTo>
                    <a:pt x="207306" y="368851"/>
                  </a:lnTo>
                  <a:lnTo>
                    <a:pt x="211310" y="379978"/>
                  </a:lnTo>
                  <a:lnTo>
                    <a:pt x="215161" y="391438"/>
                  </a:lnTo>
                  <a:lnTo>
                    <a:pt x="230730" y="432719"/>
                  </a:lnTo>
                  <a:lnTo>
                    <a:pt x="242599" y="455751"/>
                  </a:lnTo>
                  <a:lnTo>
                    <a:pt x="246450" y="463985"/>
                  </a:lnTo>
                  <a:lnTo>
                    <a:pt x="250302" y="472664"/>
                  </a:lnTo>
                  <a:lnTo>
                    <a:pt x="254315" y="481342"/>
                  </a:lnTo>
                  <a:lnTo>
                    <a:pt x="258167" y="489910"/>
                  </a:lnTo>
                  <a:lnTo>
                    <a:pt x="262019" y="498188"/>
                  </a:lnTo>
                  <a:lnTo>
                    <a:pt x="266032" y="505131"/>
                  </a:lnTo>
                  <a:lnTo>
                    <a:pt x="269874" y="510572"/>
                  </a:lnTo>
                  <a:lnTo>
                    <a:pt x="273888" y="513766"/>
                  </a:lnTo>
                  <a:lnTo>
                    <a:pt x="277739" y="517516"/>
                  </a:lnTo>
                  <a:lnTo>
                    <a:pt x="281591" y="522211"/>
                  </a:lnTo>
                  <a:lnTo>
                    <a:pt x="285604" y="527463"/>
                  </a:lnTo>
                  <a:lnTo>
                    <a:pt x="289456" y="531969"/>
                  </a:lnTo>
                  <a:lnTo>
                    <a:pt x="293469" y="536476"/>
                  </a:lnTo>
                  <a:lnTo>
                    <a:pt x="297312" y="537978"/>
                  </a:lnTo>
                  <a:lnTo>
                    <a:pt x="301163" y="539858"/>
                  </a:lnTo>
                  <a:lnTo>
                    <a:pt x="320745" y="554868"/>
                  </a:lnTo>
                  <a:lnTo>
                    <a:pt x="324749" y="556938"/>
                  </a:lnTo>
                  <a:lnTo>
                    <a:pt x="328601" y="559185"/>
                  </a:lnTo>
                  <a:lnTo>
                    <a:pt x="332452" y="562000"/>
                  </a:lnTo>
                  <a:lnTo>
                    <a:pt x="336466" y="565572"/>
                  </a:lnTo>
                  <a:lnTo>
                    <a:pt x="340317" y="569322"/>
                  </a:lnTo>
                  <a:lnTo>
                    <a:pt x="344169" y="571569"/>
                  </a:lnTo>
                  <a:lnTo>
                    <a:pt x="363741" y="590718"/>
                  </a:lnTo>
                  <a:lnTo>
                    <a:pt x="367755" y="594468"/>
                  </a:lnTo>
                  <a:lnTo>
                    <a:pt x="371606" y="598418"/>
                  </a:lnTo>
                  <a:lnTo>
                    <a:pt x="375458" y="601789"/>
                  </a:lnTo>
                  <a:lnTo>
                    <a:pt x="379471" y="605550"/>
                  </a:lnTo>
                  <a:lnTo>
                    <a:pt x="383314" y="609868"/>
                  </a:lnTo>
                  <a:lnTo>
                    <a:pt x="387327" y="614552"/>
                  </a:lnTo>
                  <a:lnTo>
                    <a:pt x="391179" y="619815"/>
                  </a:lnTo>
                  <a:lnTo>
                    <a:pt x="395030" y="625445"/>
                  </a:lnTo>
                  <a:lnTo>
                    <a:pt x="399044" y="630886"/>
                  </a:lnTo>
                  <a:lnTo>
                    <a:pt x="402895" y="636516"/>
                  </a:lnTo>
                  <a:lnTo>
                    <a:pt x="406747" y="642335"/>
                  </a:lnTo>
                  <a:lnTo>
                    <a:pt x="410751" y="647031"/>
                  </a:lnTo>
                  <a:lnTo>
                    <a:pt x="414603" y="650781"/>
                  </a:lnTo>
                  <a:lnTo>
                    <a:pt x="418616" y="654909"/>
                  </a:lnTo>
                  <a:lnTo>
                    <a:pt x="422468" y="659415"/>
                  </a:lnTo>
                  <a:lnTo>
                    <a:pt x="426319" y="661663"/>
                  </a:lnTo>
                  <a:lnTo>
                    <a:pt x="449905" y="668617"/>
                  </a:lnTo>
                  <a:lnTo>
                    <a:pt x="453757" y="668984"/>
                  </a:lnTo>
                  <a:lnTo>
                    <a:pt x="457608" y="669741"/>
                  </a:lnTo>
                  <a:lnTo>
                    <a:pt x="461622" y="670297"/>
                  </a:lnTo>
                  <a:lnTo>
                    <a:pt x="465473" y="671053"/>
                  </a:lnTo>
                  <a:lnTo>
                    <a:pt x="469477" y="672177"/>
                  </a:lnTo>
                  <a:lnTo>
                    <a:pt x="473329" y="673679"/>
                  </a:lnTo>
                  <a:lnTo>
                    <a:pt x="477181" y="674803"/>
                  </a:lnTo>
                  <a:lnTo>
                    <a:pt x="481194" y="676305"/>
                  </a:lnTo>
                  <a:lnTo>
                    <a:pt x="485046" y="678375"/>
                  </a:lnTo>
                  <a:lnTo>
                    <a:pt x="488897" y="680066"/>
                  </a:lnTo>
                  <a:lnTo>
                    <a:pt x="492911" y="681379"/>
                  </a:lnTo>
                  <a:lnTo>
                    <a:pt x="496753" y="681746"/>
                  </a:lnTo>
                  <a:lnTo>
                    <a:pt x="500766" y="681568"/>
                  </a:lnTo>
                  <a:lnTo>
                    <a:pt x="504646" y="681746"/>
                  </a:lnTo>
                  <a:lnTo>
                    <a:pt x="508451" y="681568"/>
                  </a:lnTo>
                  <a:lnTo>
                    <a:pt x="512445" y="681001"/>
                  </a:lnTo>
                  <a:lnTo>
                    <a:pt x="516344" y="680622"/>
                  </a:lnTo>
                  <a:lnTo>
                    <a:pt x="520148" y="680622"/>
                  </a:lnTo>
                  <a:lnTo>
                    <a:pt x="524238" y="681001"/>
                  </a:lnTo>
                  <a:lnTo>
                    <a:pt x="528042" y="681746"/>
                  </a:lnTo>
                  <a:lnTo>
                    <a:pt x="532036" y="682125"/>
                  </a:lnTo>
                  <a:lnTo>
                    <a:pt x="535935" y="681935"/>
                  </a:lnTo>
                  <a:lnTo>
                    <a:pt x="539740" y="682125"/>
                  </a:lnTo>
                  <a:lnTo>
                    <a:pt x="543734" y="682503"/>
                  </a:lnTo>
                  <a:lnTo>
                    <a:pt x="547633" y="683248"/>
                  </a:lnTo>
                  <a:lnTo>
                    <a:pt x="551627" y="684194"/>
                  </a:lnTo>
                  <a:lnTo>
                    <a:pt x="555527" y="684194"/>
                  </a:lnTo>
                  <a:lnTo>
                    <a:pt x="559331" y="684194"/>
                  </a:lnTo>
                  <a:lnTo>
                    <a:pt x="563325" y="683248"/>
                  </a:lnTo>
                  <a:lnTo>
                    <a:pt x="567224" y="682314"/>
                  </a:lnTo>
                  <a:lnTo>
                    <a:pt x="571029" y="680812"/>
                  </a:lnTo>
                  <a:lnTo>
                    <a:pt x="575023" y="679499"/>
                  </a:lnTo>
                  <a:lnTo>
                    <a:pt x="578922" y="678564"/>
                  </a:lnTo>
                  <a:lnTo>
                    <a:pt x="582916" y="677997"/>
                  </a:lnTo>
                  <a:lnTo>
                    <a:pt x="586816" y="677429"/>
                  </a:lnTo>
                  <a:lnTo>
                    <a:pt x="590620" y="677429"/>
                  </a:lnTo>
                  <a:lnTo>
                    <a:pt x="594614" y="677429"/>
                  </a:lnTo>
                  <a:lnTo>
                    <a:pt x="598513" y="677807"/>
                  </a:lnTo>
                  <a:lnTo>
                    <a:pt x="633607" y="693574"/>
                  </a:lnTo>
                  <a:lnTo>
                    <a:pt x="637601" y="696578"/>
                  </a:lnTo>
                  <a:lnTo>
                    <a:pt x="641500" y="698648"/>
                  </a:lnTo>
                  <a:lnTo>
                    <a:pt x="668890" y="717407"/>
                  </a:lnTo>
                  <a:lnTo>
                    <a:pt x="672789" y="720223"/>
                  </a:lnTo>
                  <a:lnTo>
                    <a:pt x="692380" y="737313"/>
                  </a:lnTo>
                  <a:lnTo>
                    <a:pt x="696375" y="741252"/>
                  </a:lnTo>
                  <a:lnTo>
                    <a:pt x="700179" y="744813"/>
                  </a:lnTo>
                  <a:lnTo>
                    <a:pt x="704078" y="748384"/>
                  </a:lnTo>
                  <a:lnTo>
                    <a:pt x="708072" y="752323"/>
                  </a:lnTo>
                  <a:lnTo>
                    <a:pt x="711877" y="755895"/>
                  </a:lnTo>
                  <a:lnTo>
                    <a:pt x="715776" y="758521"/>
                  </a:lnTo>
                  <a:lnTo>
                    <a:pt x="719770" y="761336"/>
                  </a:lnTo>
                  <a:lnTo>
                    <a:pt x="723669" y="764151"/>
                  </a:lnTo>
                  <a:lnTo>
                    <a:pt x="727664" y="766777"/>
                  </a:lnTo>
                  <a:lnTo>
                    <a:pt x="731468" y="769214"/>
                  </a:lnTo>
                  <a:lnTo>
                    <a:pt x="735367" y="771662"/>
                  </a:lnTo>
                  <a:lnTo>
                    <a:pt x="739361" y="774287"/>
                  </a:lnTo>
                  <a:lnTo>
                    <a:pt x="743166" y="776346"/>
                  </a:lnTo>
                  <a:lnTo>
                    <a:pt x="747065" y="778415"/>
                  </a:lnTo>
                  <a:lnTo>
                    <a:pt x="751059" y="780474"/>
                  </a:lnTo>
                  <a:lnTo>
                    <a:pt x="754958" y="782543"/>
                  </a:lnTo>
                  <a:lnTo>
                    <a:pt x="758953" y="783100"/>
                  </a:lnTo>
                  <a:lnTo>
                    <a:pt x="762757" y="783856"/>
                  </a:lnTo>
                  <a:lnTo>
                    <a:pt x="766656" y="784791"/>
                  </a:lnTo>
                  <a:lnTo>
                    <a:pt x="770650" y="785548"/>
                  </a:lnTo>
                  <a:lnTo>
                    <a:pt x="774455" y="786482"/>
                  </a:lnTo>
                  <a:lnTo>
                    <a:pt x="778354" y="786671"/>
                  </a:lnTo>
                  <a:lnTo>
                    <a:pt x="782348" y="786861"/>
                  </a:lnTo>
                  <a:lnTo>
                    <a:pt x="786247" y="787239"/>
                  </a:lnTo>
                  <a:lnTo>
                    <a:pt x="790242" y="787606"/>
                  </a:lnTo>
                  <a:lnTo>
                    <a:pt x="794046" y="788174"/>
                  </a:lnTo>
                  <a:lnTo>
                    <a:pt x="797945" y="788552"/>
                  </a:lnTo>
                  <a:lnTo>
                    <a:pt x="801939" y="789297"/>
                  </a:lnTo>
                  <a:lnTo>
                    <a:pt x="805744" y="789865"/>
                  </a:lnTo>
                  <a:lnTo>
                    <a:pt x="809833" y="790610"/>
                  </a:lnTo>
                  <a:lnTo>
                    <a:pt x="813637" y="791367"/>
                  </a:lnTo>
                  <a:lnTo>
                    <a:pt x="817536" y="792302"/>
                  </a:lnTo>
                  <a:lnTo>
                    <a:pt x="821531" y="793236"/>
                  </a:lnTo>
                  <a:lnTo>
                    <a:pt x="825335" y="794182"/>
                  </a:lnTo>
                  <a:lnTo>
                    <a:pt x="829234" y="794560"/>
                  </a:lnTo>
                  <a:lnTo>
                    <a:pt x="833228" y="794182"/>
                  </a:lnTo>
                  <a:lnTo>
                    <a:pt x="837033" y="793804"/>
                  </a:lnTo>
                  <a:lnTo>
                    <a:pt x="841122" y="793425"/>
                  </a:lnTo>
                  <a:lnTo>
                    <a:pt x="844926" y="793058"/>
                  </a:lnTo>
                  <a:lnTo>
                    <a:pt x="848825" y="792491"/>
                  </a:lnTo>
                  <a:lnTo>
                    <a:pt x="852820" y="791367"/>
                  </a:lnTo>
                  <a:lnTo>
                    <a:pt x="856624" y="790421"/>
                  </a:lnTo>
                  <a:lnTo>
                    <a:pt x="860523" y="789487"/>
                  </a:lnTo>
                  <a:lnTo>
                    <a:pt x="864517" y="788552"/>
                  </a:lnTo>
                  <a:lnTo>
                    <a:pt x="868322" y="787606"/>
                  </a:lnTo>
                  <a:lnTo>
                    <a:pt x="872411" y="786671"/>
                  </a:lnTo>
                  <a:lnTo>
                    <a:pt x="876215" y="785926"/>
                  </a:lnTo>
                  <a:lnTo>
                    <a:pt x="880114" y="784046"/>
                  </a:lnTo>
                  <a:lnTo>
                    <a:pt x="884109" y="781787"/>
                  </a:lnTo>
                  <a:lnTo>
                    <a:pt x="887913" y="779728"/>
                  </a:lnTo>
                  <a:lnTo>
                    <a:pt x="891812" y="777659"/>
                  </a:lnTo>
                  <a:lnTo>
                    <a:pt x="895806" y="775790"/>
                  </a:lnTo>
                  <a:lnTo>
                    <a:pt x="899611" y="773909"/>
                  </a:lnTo>
                  <a:lnTo>
                    <a:pt x="903700" y="772218"/>
                  </a:lnTo>
                  <a:lnTo>
                    <a:pt x="907504" y="770159"/>
                  </a:lnTo>
                  <a:lnTo>
                    <a:pt x="911403" y="767901"/>
                  </a:lnTo>
                  <a:lnTo>
                    <a:pt x="915398" y="765653"/>
                  </a:lnTo>
                  <a:lnTo>
                    <a:pt x="919202" y="763583"/>
                  </a:lnTo>
                  <a:lnTo>
                    <a:pt x="923196" y="761703"/>
                  </a:lnTo>
                  <a:lnTo>
                    <a:pt x="927096" y="759834"/>
                  </a:lnTo>
                  <a:lnTo>
                    <a:pt x="930900" y="757953"/>
                  </a:lnTo>
                  <a:lnTo>
                    <a:pt x="934989" y="756451"/>
                  </a:lnTo>
                  <a:lnTo>
                    <a:pt x="938793" y="754760"/>
                  </a:lnTo>
                  <a:lnTo>
                    <a:pt x="958385" y="748941"/>
                  </a:lnTo>
                  <a:lnTo>
                    <a:pt x="962189" y="748006"/>
                  </a:lnTo>
                  <a:lnTo>
                    <a:pt x="966278" y="747261"/>
                  </a:lnTo>
                  <a:lnTo>
                    <a:pt x="970082" y="746693"/>
                  </a:lnTo>
                  <a:lnTo>
                    <a:pt x="973981" y="746126"/>
                  </a:lnTo>
                  <a:lnTo>
                    <a:pt x="977976" y="745758"/>
                  </a:lnTo>
                  <a:lnTo>
                    <a:pt x="981780" y="745380"/>
                  </a:lnTo>
                  <a:lnTo>
                    <a:pt x="985774" y="745191"/>
                  </a:lnTo>
                  <a:lnTo>
                    <a:pt x="989674" y="745191"/>
                  </a:lnTo>
                  <a:lnTo>
                    <a:pt x="993478" y="745191"/>
                  </a:lnTo>
                  <a:lnTo>
                    <a:pt x="1032660" y="751756"/>
                  </a:lnTo>
                  <a:lnTo>
                    <a:pt x="1036559" y="752891"/>
                  </a:lnTo>
                  <a:lnTo>
                    <a:pt x="1040554" y="753636"/>
                  </a:lnTo>
                  <a:lnTo>
                    <a:pt x="1044358" y="753825"/>
                  </a:lnTo>
                  <a:lnTo>
                    <a:pt x="1048352" y="753825"/>
                  </a:lnTo>
                  <a:lnTo>
                    <a:pt x="1052252" y="754204"/>
                  </a:lnTo>
                  <a:lnTo>
                    <a:pt x="1056056" y="754393"/>
                  </a:lnTo>
                  <a:lnTo>
                    <a:pt x="1060145" y="754949"/>
                  </a:lnTo>
                  <a:lnTo>
                    <a:pt x="1063949" y="755517"/>
                  </a:lnTo>
                  <a:lnTo>
                    <a:pt x="1067944" y="756073"/>
                  </a:lnTo>
                  <a:lnTo>
                    <a:pt x="1071843" y="756830"/>
                  </a:lnTo>
                  <a:lnTo>
                    <a:pt x="1075647" y="757764"/>
                  </a:lnTo>
                  <a:lnTo>
                    <a:pt x="1079641" y="758888"/>
                  </a:lnTo>
                  <a:lnTo>
                    <a:pt x="1083541" y="759834"/>
                  </a:lnTo>
                  <a:lnTo>
                    <a:pt x="1087345" y="761147"/>
                  </a:lnTo>
                  <a:lnTo>
                    <a:pt x="1091434" y="762460"/>
                  </a:lnTo>
                  <a:lnTo>
                    <a:pt x="1095238" y="763962"/>
                  </a:lnTo>
                  <a:lnTo>
                    <a:pt x="1099233" y="765464"/>
                  </a:lnTo>
                  <a:lnTo>
                    <a:pt x="1103132" y="767155"/>
                  </a:lnTo>
                  <a:lnTo>
                    <a:pt x="1106936" y="769024"/>
                  </a:lnTo>
                  <a:lnTo>
                    <a:pt x="1110930" y="770905"/>
                  </a:lnTo>
                  <a:lnTo>
                    <a:pt x="1114830" y="772974"/>
                  </a:lnTo>
                  <a:lnTo>
                    <a:pt x="1118634" y="774477"/>
                  </a:lnTo>
                  <a:lnTo>
                    <a:pt x="1122723" y="775790"/>
                  </a:lnTo>
                  <a:lnTo>
                    <a:pt x="1126527" y="777292"/>
                  </a:lnTo>
                  <a:lnTo>
                    <a:pt x="1130522" y="778972"/>
                  </a:lnTo>
                  <a:lnTo>
                    <a:pt x="1134421" y="780663"/>
                  </a:lnTo>
                  <a:lnTo>
                    <a:pt x="1138225" y="782543"/>
                  </a:lnTo>
                  <a:lnTo>
                    <a:pt x="1142219" y="784424"/>
                  </a:lnTo>
                  <a:lnTo>
                    <a:pt x="1146119" y="785737"/>
                  </a:lnTo>
                  <a:lnTo>
                    <a:pt x="1149923" y="786293"/>
                  </a:lnTo>
                  <a:lnTo>
                    <a:pt x="1154012" y="786671"/>
                  </a:lnTo>
                  <a:lnTo>
                    <a:pt x="1157816" y="787417"/>
                  </a:lnTo>
                  <a:lnTo>
                    <a:pt x="1161811" y="787984"/>
                  </a:lnTo>
                  <a:lnTo>
                    <a:pt x="1165710" y="788741"/>
                  </a:lnTo>
                  <a:lnTo>
                    <a:pt x="1169514" y="789297"/>
                  </a:lnTo>
                </a:path>
              </a:pathLst>
            </a:custGeom>
            <a:ln w="6877">
              <a:solidFill>
                <a:srgbClr val="D31158"/>
              </a:solidFill>
            </a:ln>
          </p:spPr>
          <p:txBody>
            <a:bodyPr wrap="square" lIns="0" tIns="0" rIns="0" bIns="0" rtlCol="0"/>
            <a:lstStyle/>
            <a:p>
              <a:endParaRPr/>
            </a:p>
          </p:txBody>
        </p:sp>
        <p:sp>
          <p:nvSpPr>
            <p:cNvPr id="384" name="object 384"/>
            <p:cNvSpPr/>
            <p:nvPr/>
          </p:nvSpPr>
          <p:spPr>
            <a:xfrm>
              <a:off x="1501868" y="3886053"/>
              <a:ext cx="1212850" cy="814705"/>
            </a:xfrm>
            <a:custGeom>
              <a:avLst/>
              <a:gdLst/>
              <a:ahLst/>
              <a:cxnLst/>
              <a:rect l="l" t="t" r="r" b="b"/>
              <a:pathLst>
                <a:path w="1212850" h="814704">
                  <a:moveTo>
                    <a:pt x="0" y="654530"/>
                  </a:moveTo>
                  <a:lnTo>
                    <a:pt x="4013" y="632944"/>
                  </a:lnTo>
                  <a:lnTo>
                    <a:pt x="8178" y="605550"/>
                  </a:lnTo>
                  <a:lnTo>
                    <a:pt x="12192" y="578701"/>
                  </a:lnTo>
                  <a:lnTo>
                    <a:pt x="16205" y="553177"/>
                  </a:lnTo>
                  <a:lnTo>
                    <a:pt x="20371" y="525071"/>
                  </a:lnTo>
                  <a:lnTo>
                    <a:pt x="24384" y="496920"/>
                  </a:lnTo>
                  <a:lnTo>
                    <a:pt x="28397" y="469993"/>
                  </a:lnTo>
                  <a:lnTo>
                    <a:pt x="36576" y="415361"/>
                  </a:lnTo>
                  <a:lnTo>
                    <a:pt x="44603" y="365291"/>
                  </a:lnTo>
                  <a:lnTo>
                    <a:pt x="48778" y="340700"/>
                  </a:lnTo>
                  <a:lnTo>
                    <a:pt x="52782" y="317112"/>
                  </a:lnTo>
                  <a:lnTo>
                    <a:pt x="56795" y="293078"/>
                  </a:lnTo>
                  <a:lnTo>
                    <a:pt x="60809" y="270157"/>
                  </a:lnTo>
                  <a:lnTo>
                    <a:pt x="64984" y="248126"/>
                  </a:lnTo>
                  <a:lnTo>
                    <a:pt x="68987" y="224760"/>
                  </a:lnTo>
                  <a:lnTo>
                    <a:pt x="77014" y="182478"/>
                  </a:lnTo>
                  <a:lnTo>
                    <a:pt x="89206" y="129515"/>
                  </a:lnTo>
                  <a:lnTo>
                    <a:pt x="93381" y="109042"/>
                  </a:lnTo>
                  <a:lnTo>
                    <a:pt x="105412" y="61085"/>
                  </a:lnTo>
                  <a:lnTo>
                    <a:pt x="117604" y="28595"/>
                  </a:lnTo>
                  <a:lnTo>
                    <a:pt x="121779" y="18804"/>
                  </a:lnTo>
                  <a:lnTo>
                    <a:pt x="141998" y="0"/>
                  </a:lnTo>
                  <a:lnTo>
                    <a:pt x="146012" y="2336"/>
                  </a:lnTo>
                  <a:lnTo>
                    <a:pt x="166383" y="43616"/>
                  </a:lnTo>
                  <a:lnTo>
                    <a:pt x="178585" y="85787"/>
                  </a:lnTo>
                  <a:lnTo>
                    <a:pt x="186602" y="122282"/>
                  </a:lnTo>
                  <a:lnTo>
                    <a:pt x="190615" y="139863"/>
                  </a:lnTo>
                  <a:lnTo>
                    <a:pt x="194790" y="159001"/>
                  </a:lnTo>
                  <a:lnTo>
                    <a:pt x="198794" y="180587"/>
                  </a:lnTo>
                  <a:lnTo>
                    <a:pt x="202807" y="200726"/>
                  </a:lnTo>
                  <a:lnTo>
                    <a:pt x="206821" y="219975"/>
                  </a:lnTo>
                  <a:lnTo>
                    <a:pt x="210996" y="237110"/>
                  </a:lnTo>
                  <a:lnTo>
                    <a:pt x="215000" y="254134"/>
                  </a:lnTo>
                  <a:lnTo>
                    <a:pt x="219013" y="270491"/>
                  </a:lnTo>
                  <a:lnTo>
                    <a:pt x="223188" y="285512"/>
                  </a:lnTo>
                  <a:lnTo>
                    <a:pt x="227192" y="302202"/>
                  </a:lnTo>
                  <a:lnTo>
                    <a:pt x="231205" y="315331"/>
                  </a:lnTo>
                  <a:lnTo>
                    <a:pt x="235219" y="324233"/>
                  </a:lnTo>
                  <a:lnTo>
                    <a:pt x="239394" y="333579"/>
                  </a:lnTo>
                  <a:lnTo>
                    <a:pt x="243397" y="344817"/>
                  </a:lnTo>
                  <a:lnTo>
                    <a:pt x="247411" y="353051"/>
                  </a:lnTo>
                  <a:lnTo>
                    <a:pt x="251586" y="362620"/>
                  </a:lnTo>
                  <a:lnTo>
                    <a:pt x="255599" y="373969"/>
                  </a:lnTo>
                  <a:lnTo>
                    <a:pt x="259603" y="383650"/>
                  </a:lnTo>
                  <a:lnTo>
                    <a:pt x="263616" y="394776"/>
                  </a:lnTo>
                  <a:lnTo>
                    <a:pt x="267792" y="407350"/>
                  </a:lnTo>
                  <a:lnTo>
                    <a:pt x="271805" y="420702"/>
                  </a:lnTo>
                  <a:lnTo>
                    <a:pt x="275809" y="433386"/>
                  </a:lnTo>
                  <a:lnTo>
                    <a:pt x="279984" y="447517"/>
                  </a:lnTo>
                  <a:lnTo>
                    <a:pt x="283997" y="460313"/>
                  </a:lnTo>
                  <a:lnTo>
                    <a:pt x="288010" y="473999"/>
                  </a:lnTo>
                  <a:lnTo>
                    <a:pt x="292014" y="487351"/>
                  </a:lnTo>
                  <a:lnTo>
                    <a:pt x="296189" y="496697"/>
                  </a:lnTo>
                  <a:lnTo>
                    <a:pt x="300203" y="507602"/>
                  </a:lnTo>
                  <a:lnTo>
                    <a:pt x="304216" y="517838"/>
                  </a:lnTo>
                  <a:lnTo>
                    <a:pt x="308382" y="527463"/>
                  </a:lnTo>
                  <a:lnTo>
                    <a:pt x="312395" y="538534"/>
                  </a:lnTo>
                  <a:lnTo>
                    <a:pt x="316408" y="548670"/>
                  </a:lnTo>
                  <a:lnTo>
                    <a:pt x="320422" y="553933"/>
                  </a:lnTo>
                  <a:lnTo>
                    <a:pt x="324587" y="559931"/>
                  </a:lnTo>
                  <a:lnTo>
                    <a:pt x="328601" y="566317"/>
                  </a:lnTo>
                  <a:lnTo>
                    <a:pt x="332614" y="571380"/>
                  </a:lnTo>
                  <a:lnTo>
                    <a:pt x="336789" y="576643"/>
                  </a:lnTo>
                  <a:lnTo>
                    <a:pt x="340793" y="582462"/>
                  </a:lnTo>
                  <a:lnTo>
                    <a:pt x="344806" y="588460"/>
                  </a:lnTo>
                  <a:lnTo>
                    <a:pt x="348820" y="592777"/>
                  </a:lnTo>
                  <a:lnTo>
                    <a:pt x="352995" y="595970"/>
                  </a:lnTo>
                  <a:lnTo>
                    <a:pt x="356998" y="599731"/>
                  </a:lnTo>
                  <a:lnTo>
                    <a:pt x="361012" y="603670"/>
                  </a:lnTo>
                  <a:lnTo>
                    <a:pt x="365025" y="606485"/>
                  </a:lnTo>
                  <a:lnTo>
                    <a:pt x="369200" y="608543"/>
                  </a:lnTo>
                  <a:lnTo>
                    <a:pt x="373204" y="611548"/>
                  </a:lnTo>
                  <a:lnTo>
                    <a:pt x="377217" y="615119"/>
                  </a:lnTo>
                  <a:lnTo>
                    <a:pt x="381392" y="619437"/>
                  </a:lnTo>
                  <a:lnTo>
                    <a:pt x="385406" y="624499"/>
                  </a:lnTo>
                  <a:lnTo>
                    <a:pt x="389410" y="628816"/>
                  </a:lnTo>
                  <a:lnTo>
                    <a:pt x="393423" y="632766"/>
                  </a:lnTo>
                  <a:lnTo>
                    <a:pt x="397598" y="637451"/>
                  </a:lnTo>
                  <a:lnTo>
                    <a:pt x="401611" y="642892"/>
                  </a:lnTo>
                  <a:lnTo>
                    <a:pt x="405615" y="648155"/>
                  </a:lnTo>
                  <a:lnTo>
                    <a:pt x="409790" y="653596"/>
                  </a:lnTo>
                  <a:lnTo>
                    <a:pt x="413804" y="659793"/>
                  </a:lnTo>
                  <a:lnTo>
                    <a:pt x="417817" y="666358"/>
                  </a:lnTo>
                  <a:lnTo>
                    <a:pt x="421821" y="672556"/>
                  </a:lnTo>
                  <a:lnTo>
                    <a:pt x="425996" y="679310"/>
                  </a:lnTo>
                  <a:lnTo>
                    <a:pt x="430009" y="687009"/>
                  </a:lnTo>
                  <a:lnTo>
                    <a:pt x="434023" y="692829"/>
                  </a:lnTo>
                  <a:lnTo>
                    <a:pt x="438188" y="695822"/>
                  </a:lnTo>
                  <a:lnTo>
                    <a:pt x="442202" y="699015"/>
                  </a:lnTo>
                  <a:lnTo>
                    <a:pt x="446215" y="702208"/>
                  </a:lnTo>
                  <a:lnTo>
                    <a:pt x="450228" y="703143"/>
                  </a:lnTo>
                  <a:lnTo>
                    <a:pt x="454394" y="704456"/>
                  </a:lnTo>
                  <a:lnTo>
                    <a:pt x="458407" y="706336"/>
                  </a:lnTo>
                  <a:lnTo>
                    <a:pt x="462421" y="707460"/>
                  </a:lnTo>
                  <a:lnTo>
                    <a:pt x="466586" y="707649"/>
                  </a:lnTo>
                  <a:lnTo>
                    <a:pt x="470599" y="707460"/>
                  </a:lnTo>
                  <a:lnTo>
                    <a:pt x="474613" y="707838"/>
                  </a:lnTo>
                  <a:lnTo>
                    <a:pt x="494832" y="714592"/>
                  </a:lnTo>
                  <a:lnTo>
                    <a:pt x="498997" y="716284"/>
                  </a:lnTo>
                  <a:lnTo>
                    <a:pt x="503011" y="718542"/>
                  </a:lnTo>
                  <a:lnTo>
                    <a:pt x="507024" y="721168"/>
                  </a:lnTo>
                  <a:lnTo>
                    <a:pt x="511199" y="722860"/>
                  </a:lnTo>
                  <a:lnTo>
                    <a:pt x="531408" y="727355"/>
                  </a:lnTo>
                  <a:lnTo>
                    <a:pt x="535422" y="727177"/>
                  </a:lnTo>
                  <a:lnTo>
                    <a:pt x="539597" y="726798"/>
                  </a:lnTo>
                  <a:lnTo>
                    <a:pt x="543610" y="726420"/>
                  </a:lnTo>
                  <a:lnTo>
                    <a:pt x="547586" y="726231"/>
                  </a:lnTo>
                  <a:lnTo>
                    <a:pt x="551675" y="725853"/>
                  </a:lnTo>
                  <a:lnTo>
                    <a:pt x="555764" y="723983"/>
                  </a:lnTo>
                  <a:lnTo>
                    <a:pt x="559854" y="721914"/>
                  </a:lnTo>
                  <a:lnTo>
                    <a:pt x="563848" y="720045"/>
                  </a:lnTo>
                  <a:lnTo>
                    <a:pt x="568033" y="718542"/>
                  </a:lnTo>
                  <a:lnTo>
                    <a:pt x="572027" y="717597"/>
                  </a:lnTo>
                  <a:lnTo>
                    <a:pt x="576021" y="716662"/>
                  </a:lnTo>
                  <a:lnTo>
                    <a:pt x="580016" y="714971"/>
                  </a:lnTo>
                  <a:lnTo>
                    <a:pt x="584200" y="713847"/>
                  </a:lnTo>
                  <a:lnTo>
                    <a:pt x="588195" y="713090"/>
                  </a:lnTo>
                  <a:lnTo>
                    <a:pt x="592189" y="712156"/>
                  </a:lnTo>
                  <a:lnTo>
                    <a:pt x="596374" y="711221"/>
                  </a:lnTo>
                  <a:lnTo>
                    <a:pt x="600368" y="710654"/>
                  </a:lnTo>
                  <a:lnTo>
                    <a:pt x="604457" y="709908"/>
                  </a:lnTo>
                  <a:lnTo>
                    <a:pt x="608452" y="709719"/>
                  </a:lnTo>
                  <a:lnTo>
                    <a:pt x="612636" y="709908"/>
                  </a:lnTo>
                  <a:lnTo>
                    <a:pt x="616631" y="710464"/>
                  </a:lnTo>
                  <a:lnTo>
                    <a:pt x="620625" y="711410"/>
                  </a:lnTo>
                  <a:lnTo>
                    <a:pt x="624809" y="712345"/>
                  </a:lnTo>
                  <a:lnTo>
                    <a:pt x="661234" y="727177"/>
                  </a:lnTo>
                  <a:lnTo>
                    <a:pt x="665228" y="728668"/>
                  </a:lnTo>
                  <a:lnTo>
                    <a:pt x="689575" y="744624"/>
                  </a:lnTo>
                  <a:lnTo>
                    <a:pt x="693664" y="747439"/>
                  </a:lnTo>
                  <a:lnTo>
                    <a:pt x="697754" y="750076"/>
                  </a:lnTo>
                  <a:lnTo>
                    <a:pt x="701843" y="752891"/>
                  </a:lnTo>
                  <a:lnTo>
                    <a:pt x="705838" y="755884"/>
                  </a:lnTo>
                  <a:lnTo>
                    <a:pt x="709832" y="759077"/>
                  </a:lnTo>
                  <a:lnTo>
                    <a:pt x="714016" y="762271"/>
                  </a:lnTo>
                  <a:lnTo>
                    <a:pt x="718011" y="765831"/>
                  </a:lnTo>
                  <a:lnTo>
                    <a:pt x="722005" y="769214"/>
                  </a:lnTo>
                  <a:lnTo>
                    <a:pt x="726190" y="772407"/>
                  </a:lnTo>
                  <a:lnTo>
                    <a:pt x="730184" y="775968"/>
                  </a:lnTo>
                  <a:lnTo>
                    <a:pt x="734178" y="779350"/>
                  </a:lnTo>
                  <a:lnTo>
                    <a:pt x="738268" y="781420"/>
                  </a:lnTo>
                  <a:lnTo>
                    <a:pt x="742452" y="783856"/>
                  </a:lnTo>
                  <a:lnTo>
                    <a:pt x="770793" y="797186"/>
                  </a:lnTo>
                  <a:lnTo>
                    <a:pt x="774787" y="798677"/>
                  </a:lnTo>
                  <a:lnTo>
                    <a:pt x="778782" y="799812"/>
                  </a:lnTo>
                  <a:lnTo>
                    <a:pt x="782966" y="799812"/>
                  </a:lnTo>
                  <a:lnTo>
                    <a:pt x="787056" y="799812"/>
                  </a:lnTo>
                  <a:lnTo>
                    <a:pt x="823480" y="806566"/>
                  </a:lnTo>
                  <a:lnTo>
                    <a:pt x="827570" y="807879"/>
                  </a:lnTo>
                  <a:lnTo>
                    <a:pt x="831659" y="809003"/>
                  </a:lnTo>
                  <a:lnTo>
                    <a:pt x="835654" y="810127"/>
                  </a:lnTo>
                  <a:lnTo>
                    <a:pt x="839648" y="811072"/>
                  </a:lnTo>
                  <a:lnTo>
                    <a:pt x="843833" y="811629"/>
                  </a:lnTo>
                  <a:lnTo>
                    <a:pt x="847827" y="812385"/>
                  </a:lnTo>
                  <a:lnTo>
                    <a:pt x="851821" y="812575"/>
                  </a:lnTo>
                  <a:lnTo>
                    <a:pt x="856006" y="812007"/>
                  </a:lnTo>
                  <a:lnTo>
                    <a:pt x="860000" y="811629"/>
                  </a:lnTo>
                  <a:lnTo>
                    <a:pt x="863994" y="811451"/>
                  </a:lnTo>
                  <a:lnTo>
                    <a:pt x="868084" y="811262"/>
                  </a:lnTo>
                  <a:lnTo>
                    <a:pt x="872173" y="811072"/>
                  </a:lnTo>
                  <a:lnTo>
                    <a:pt x="876263" y="811072"/>
                  </a:lnTo>
                  <a:lnTo>
                    <a:pt x="880257" y="811262"/>
                  </a:lnTo>
                  <a:lnTo>
                    <a:pt x="884442" y="811451"/>
                  </a:lnTo>
                  <a:lnTo>
                    <a:pt x="888436" y="811451"/>
                  </a:lnTo>
                  <a:lnTo>
                    <a:pt x="892430" y="811262"/>
                  </a:lnTo>
                  <a:lnTo>
                    <a:pt x="896425" y="811451"/>
                  </a:lnTo>
                  <a:lnTo>
                    <a:pt x="900609" y="811451"/>
                  </a:lnTo>
                  <a:lnTo>
                    <a:pt x="904604" y="811629"/>
                  </a:lnTo>
                  <a:lnTo>
                    <a:pt x="908598" y="811818"/>
                  </a:lnTo>
                  <a:lnTo>
                    <a:pt x="912782" y="811629"/>
                  </a:lnTo>
                  <a:lnTo>
                    <a:pt x="916777" y="810694"/>
                  </a:lnTo>
                  <a:lnTo>
                    <a:pt x="920866" y="809949"/>
                  </a:lnTo>
                  <a:lnTo>
                    <a:pt x="924861" y="808814"/>
                  </a:lnTo>
                  <a:lnTo>
                    <a:pt x="929045" y="807879"/>
                  </a:lnTo>
                  <a:lnTo>
                    <a:pt x="933039" y="806944"/>
                  </a:lnTo>
                  <a:lnTo>
                    <a:pt x="937034" y="805999"/>
                  </a:lnTo>
                  <a:lnTo>
                    <a:pt x="941028" y="805253"/>
                  </a:lnTo>
                  <a:lnTo>
                    <a:pt x="945213" y="803373"/>
                  </a:lnTo>
                  <a:lnTo>
                    <a:pt x="949207" y="801503"/>
                  </a:lnTo>
                  <a:lnTo>
                    <a:pt x="953201" y="799812"/>
                  </a:lnTo>
                  <a:lnTo>
                    <a:pt x="957386" y="798310"/>
                  </a:lnTo>
                  <a:lnTo>
                    <a:pt x="961380" y="797186"/>
                  </a:lnTo>
                  <a:lnTo>
                    <a:pt x="965470" y="796051"/>
                  </a:lnTo>
                  <a:lnTo>
                    <a:pt x="969464" y="794928"/>
                  </a:lnTo>
                  <a:lnTo>
                    <a:pt x="973649" y="793425"/>
                  </a:lnTo>
                  <a:lnTo>
                    <a:pt x="977643" y="791923"/>
                  </a:lnTo>
                  <a:lnTo>
                    <a:pt x="981637" y="790421"/>
                  </a:lnTo>
                  <a:lnTo>
                    <a:pt x="985822" y="788919"/>
                  </a:lnTo>
                  <a:lnTo>
                    <a:pt x="989816" y="787417"/>
                  </a:lnTo>
                  <a:lnTo>
                    <a:pt x="993810" y="786293"/>
                  </a:lnTo>
                  <a:lnTo>
                    <a:pt x="997805" y="785169"/>
                  </a:lnTo>
                  <a:lnTo>
                    <a:pt x="1001989" y="784413"/>
                  </a:lnTo>
                  <a:lnTo>
                    <a:pt x="1005984" y="783667"/>
                  </a:lnTo>
                  <a:lnTo>
                    <a:pt x="1010073" y="782733"/>
                  </a:lnTo>
                  <a:lnTo>
                    <a:pt x="1014163" y="781787"/>
                  </a:lnTo>
                  <a:lnTo>
                    <a:pt x="1018252" y="780663"/>
                  </a:lnTo>
                  <a:lnTo>
                    <a:pt x="1022246" y="779918"/>
                  </a:lnTo>
                  <a:lnTo>
                    <a:pt x="1026241" y="779161"/>
                  </a:lnTo>
                  <a:lnTo>
                    <a:pt x="1030425" y="778605"/>
                  </a:lnTo>
                  <a:lnTo>
                    <a:pt x="1034420" y="778226"/>
                  </a:lnTo>
                  <a:lnTo>
                    <a:pt x="1038414" y="778226"/>
                  </a:lnTo>
                  <a:lnTo>
                    <a:pt x="1042599" y="778226"/>
                  </a:lnTo>
                  <a:lnTo>
                    <a:pt x="1046593" y="778605"/>
                  </a:lnTo>
                  <a:lnTo>
                    <a:pt x="1050587" y="778972"/>
                  </a:lnTo>
                  <a:lnTo>
                    <a:pt x="1054677" y="779539"/>
                  </a:lnTo>
                  <a:lnTo>
                    <a:pt x="1058861" y="780474"/>
                  </a:lnTo>
                  <a:lnTo>
                    <a:pt x="1062856" y="781420"/>
                  </a:lnTo>
                  <a:lnTo>
                    <a:pt x="1066850" y="781976"/>
                  </a:lnTo>
                  <a:lnTo>
                    <a:pt x="1071034" y="782543"/>
                  </a:lnTo>
                  <a:lnTo>
                    <a:pt x="1075029" y="782922"/>
                  </a:lnTo>
                  <a:lnTo>
                    <a:pt x="1079023" y="783667"/>
                  </a:lnTo>
                  <a:lnTo>
                    <a:pt x="1083017" y="784602"/>
                  </a:lnTo>
                  <a:lnTo>
                    <a:pt x="1087202" y="785548"/>
                  </a:lnTo>
                  <a:lnTo>
                    <a:pt x="1091196" y="786671"/>
                  </a:lnTo>
                  <a:lnTo>
                    <a:pt x="1095191" y="788174"/>
                  </a:lnTo>
                  <a:lnTo>
                    <a:pt x="1099280" y="789487"/>
                  </a:lnTo>
                  <a:lnTo>
                    <a:pt x="1103465" y="789865"/>
                  </a:lnTo>
                  <a:lnTo>
                    <a:pt x="1107459" y="790421"/>
                  </a:lnTo>
                  <a:lnTo>
                    <a:pt x="1111453" y="790989"/>
                  </a:lnTo>
                  <a:lnTo>
                    <a:pt x="1115638" y="791734"/>
                  </a:lnTo>
                  <a:lnTo>
                    <a:pt x="1119632" y="792869"/>
                  </a:lnTo>
                  <a:lnTo>
                    <a:pt x="1123627" y="794182"/>
                  </a:lnTo>
                  <a:lnTo>
                    <a:pt x="1127621" y="795495"/>
                  </a:lnTo>
                  <a:lnTo>
                    <a:pt x="1131805" y="797186"/>
                  </a:lnTo>
                  <a:lnTo>
                    <a:pt x="1135800" y="799056"/>
                  </a:lnTo>
                  <a:lnTo>
                    <a:pt x="1139889" y="800369"/>
                  </a:lnTo>
                  <a:lnTo>
                    <a:pt x="1164236" y="807312"/>
                  </a:lnTo>
                  <a:lnTo>
                    <a:pt x="1168230" y="808636"/>
                  </a:lnTo>
                  <a:lnTo>
                    <a:pt x="1172415" y="809003"/>
                  </a:lnTo>
                  <a:lnTo>
                    <a:pt x="1176409" y="809570"/>
                  </a:lnTo>
                  <a:lnTo>
                    <a:pt x="1180403" y="810127"/>
                  </a:lnTo>
                  <a:lnTo>
                    <a:pt x="1184493" y="810883"/>
                  </a:lnTo>
                  <a:lnTo>
                    <a:pt x="1188582" y="811629"/>
                  </a:lnTo>
                  <a:lnTo>
                    <a:pt x="1192672" y="812575"/>
                  </a:lnTo>
                  <a:lnTo>
                    <a:pt x="1196666" y="813509"/>
                  </a:lnTo>
                  <a:lnTo>
                    <a:pt x="1200850" y="813509"/>
                  </a:lnTo>
                  <a:lnTo>
                    <a:pt x="1204845" y="813698"/>
                  </a:lnTo>
                  <a:lnTo>
                    <a:pt x="1208839" y="814077"/>
                  </a:lnTo>
                  <a:lnTo>
                    <a:pt x="1212834" y="814444"/>
                  </a:lnTo>
                </a:path>
              </a:pathLst>
            </a:custGeom>
            <a:ln w="6883">
              <a:solidFill>
                <a:srgbClr val="00BE7E"/>
              </a:solidFill>
            </a:ln>
          </p:spPr>
          <p:txBody>
            <a:bodyPr wrap="square" lIns="0" tIns="0" rIns="0" bIns="0" rtlCol="0"/>
            <a:lstStyle/>
            <a:p>
              <a:endParaRPr/>
            </a:p>
          </p:txBody>
        </p:sp>
        <p:sp>
          <p:nvSpPr>
            <p:cNvPr id="385" name="object 385"/>
            <p:cNvSpPr/>
            <p:nvPr/>
          </p:nvSpPr>
          <p:spPr>
            <a:xfrm>
              <a:off x="1428220" y="3794146"/>
              <a:ext cx="28575" cy="982344"/>
            </a:xfrm>
            <a:custGeom>
              <a:avLst/>
              <a:gdLst/>
              <a:ahLst/>
              <a:cxnLst/>
              <a:rect l="l" t="t" r="r" b="b"/>
              <a:pathLst>
                <a:path w="28575" h="982345">
                  <a:moveTo>
                    <a:pt x="28559" y="982001"/>
                  </a:moveTo>
                  <a:lnTo>
                    <a:pt x="28559" y="0"/>
                  </a:lnTo>
                </a:path>
                <a:path w="28575" h="982345">
                  <a:moveTo>
                    <a:pt x="28559" y="929072"/>
                  </a:moveTo>
                  <a:lnTo>
                    <a:pt x="0" y="929072"/>
                  </a:lnTo>
                </a:path>
              </a:pathLst>
            </a:custGeom>
            <a:ln w="4456">
              <a:solidFill>
                <a:srgbClr val="000000"/>
              </a:solidFill>
            </a:ln>
          </p:spPr>
          <p:txBody>
            <a:bodyPr wrap="square" lIns="0" tIns="0" rIns="0" bIns="0" rtlCol="0"/>
            <a:lstStyle/>
            <a:p>
              <a:endParaRPr/>
            </a:p>
          </p:txBody>
        </p:sp>
        <p:sp>
          <p:nvSpPr>
            <p:cNvPr id="386" name="object 386"/>
            <p:cNvSpPr/>
            <p:nvPr/>
          </p:nvSpPr>
          <p:spPr>
            <a:xfrm>
              <a:off x="1376836" y="4695412"/>
              <a:ext cx="32384" cy="59055"/>
            </a:xfrm>
            <a:custGeom>
              <a:avLst/>
              <a:gdLst/>
              <a:ahLst/>
              <a:cxnLst/>
              <a:rect l="l" t="t" r="r" b="b"/>
              <a:pathLst>
                <a:path w="32384" h="59054">
                  <a:moveTo>
                    <a:pt x="18668" y="0"/>
                  </a:moveTo>
                  <a:lnTo>
                    <a:pt x="12458" y="0"/>
                  </a:lnTo>
                  <a:lnTo>
                    <a:pt x="9491" y="1123"/>
                  </a:lnTo>
                  <a:lnTo>
                    <a:pt x="4764" y="5619"/>
                  </a:lnTo>
                  <a:lnTo>
                    <a:pt x="2986" y="8823"/>
                  </a:lnTo>
                  <a:lnTo>
                    <a:pt x="599" y="17112"/>
                  </a:lnTo>
                  <a:lnTo>
                    <a:pt x="0" y="22587"/>
                  </a:lnTo>
                  <a:lnTo>
                    <a:pt x="0" y="40200"/>
                  </a:lnTo>
                  <a:lnTo>
                    <a:pt x="1616" y="47989"/>
                  </a:lnTo>
                  <a:lnTo>
                    <a:pt x="7570" y="56757"/>
                  </a:lnTo>
                  <a:lnTo>
                    <a:pt x="11288" y="58749"/>
                  </a:lnTo>
                  <a:lnTo>
                    <a:pt x="19629" y="58749"/>
                  </a:lnTo>
                  <a:lnTo>
                    <a:pt x="22615" y="57614"/>
                  </a:lnTo>
                  <a:lnTo>
                    <a:pt x="27332" y="53085"/>
                  </a:lnTo>
                  <a:lnTo>
                    <a:pt x="27412" y="52941"/>
                  </a:lnTo>
                  <a:lnTo>
                    <a:pt x="13257" y="52941"/>
                  </a:lnTo>
                  <a:lnTo>
                    <a:pt x="10927" y="51372"/>
                  </a:lnTo>
                  <a:lnTo>
                    <a:pt x="7151" y="45118"/>
                  </a:lnTo>
                  <a:lnTo>
                    <a:pt x="6200" y="38832"/>
                  </a:lnTo>
                  <a:lnTo>
                    <a:pt x="6206" y="19916"/>
                  </a:lnTo>
                  <a:lnTo>
                    <a:pt x="7246" y="13474"/>
                  </a:lnTo>
                  <a:lnTo>
                    <a:pt x="9320" y="9969"/>
                  </a:lnTo>
                  <a:lnTo>
                    <a:pt x="10974" y="7221"/>
                  </a:lnTo>
                  <a:lnTo>
                    <a:pt x="13190" y="5841"/>
                  </a:lnTo>
                  <a:lnTo>
                    <a:pt x="27134" y="5841"/>
                  </a:lnTo>
                  <a:lnTo>
                    <a:pt x="26609" y="4895"/>
                  </a:lnTo>
                  <a:lnTo>
                    <a:pt x="24964" y="3104"/>
                  </a:lnTo>
                  <a:lnTo>
                    <a:pt x="20989" y="623"/>
                  </a:lnTo>
                  <a:lnTo>
                    <a:pt x="18668" y="0"/>
                  </a:lnTo>
                  <a:close/>
                </a:path>
                <a:path w="32384" h="59054">
                  <a:moveTo>
                    <a:pt x="27134" y="5841"/>
                  </a:moveTo>
                  <a:lnTo>
                    <a:pt x="18782" y="5841"/>
                  </a:lnTo>
                  <a:lnTo>
                    <a:pt x="21141" y="7399"/>
                  </a:lnTo>
                  <a:lnTo>
                    <a:pt x="24917" y="13630"/>
                  </a:lnTo>
                  <a:lnTo>
                    <a:pt x="25745" y="19160"/>
                  </a:lnTo>
                  <a:lnTo>
                    <a:pt x="25855" y="38832"/>
                  </a:lnTo>
                  <a:lnTo>
                    <a:pt x="24917" y="45085"/>
                  </a:lnTo>
                  <a:lnTo>
                    <a:pt x="21141" y="51372"/>
                  </a:lnTo>
                  <a:lnTo>
                    <a:pt x="18801" y="52941"/>
                  </a:lnTo>
                  <a:lnTo>
                    <a:pt x="27412" y="52941"/>
                  </a:lnTo>
                  <a:lnTo>
                    <a:pt x="29101" y="49881"/>
                  </a:lnTo>
                  <a:lnTo>
                    <a:pt x="31469" y="41591"/>
                  </a:lnTo>
                  <a:lnTo>
                    <a:pt x="32068" y="36139"/>
                  </a:lnTo>
                  <a:lnTo>
                    <a:pt x="31978" y="22587"/>
                  </a:lnTo>
                  <a:lnTo>
                    <a:pt x="31697" y="19160"/>
                  </a:lnTo>
                  <a:lnTo>
                    <a:pt x="30223" y="12428"/>
                  </a:lnTo>
                  <a:lnTo>
                    <a:pt x="29206" y="9580"/>
                  </a:lnTo>
                  <a:lnTo>
                    <a:pt x="27134" y="5841"/>
                  </a:lnTo>
                  <a:close/>
                </a:path>
              </a:pathLst>
            </a:custGeom>
            <a:solidFill>
              <a:srgbClr val="000000"/>
            </a:solidFill>
          </p:spPr>
          <p:txBody>
            <a:bodyPr wrap="square" lIns="0" tIns="0" rIns="0" bIns="0" rtlCol="0"/>
            <a:lstStyle/>
            <a:p>
              <a:endParaRPr/>
            </a:p>
          </p:txBody>
        </p:sp>
        <p:sp>
          <p:nvSpPr>
            <p:cNvPr id="387" name="object 387"/>
            <p:cNvSpPr/>
            <p:nvPr/>
          </p:nvSpPr>
          <p:spPr>
            <a:xfrm>
              <a:off x="1428220" y="4504177"/>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388" name="object 388"/>
            <p:cNvSpPr/>
            <p:nvPr/>
          </p:nvSpPr>
          <p:spPr>
            <a:xfrm>
              <a:off x="1381467" y="4476371"/>
              <a:ext cx="18415" cy="57785"/>
            </a:xfrm>
            <a:custGeom>
              <a:avLst/>
              <a:gdLst/>
              <a:ahLst/>
              <a:cxnLst/>
              <a:rect l="l" t="t" r="r" b="b"/>
              <a:pathLst>
                <a:path w="18415" h="57785">
                  <a:moveTo>
                    <a:pt x="18107" y="0"/>
                  </a:moveTo>
                  <a:lnTo>
                    <a:pt x="14217" y="0"/>
                  </a:lnTo>
                  <a:lnTo>
                    <a:pt x="13171" y="2481"/>
                  </a:lnTo>
                  <a:lnTo>
                    <a:pt x="11383" y="5051"/>
                  </a:lnTo>
                  <a:lnTo>
                    <a:pt x="6324" y="10336"/>
                  </a:lnTo>
                  <a:lnTo>
                    <a:pt x="3376" y="12584"/>
                  </a:lnTo>
                  <a:lnTo>
                    <a:pt x="0" y="14442"/>
                  </a:lnTo>
                  <a:lnTo>
                    <a:pt x="0" y="21274"/>
                  </a:lnTo>
                  <a:lnTo>
                    <a:pt x="12068" y="12751"/>
                  </a:lnTo>
                  <a:lnTo>
                    <a:pt x="12068" y="57770"/>
                  </a:lnTo>
                  <a:lnTo>
                    <a:pt x="18107" y="57770"/>
                  </a:lnTo>
                  <a:lnTo>
                    <a:pt x="18107" y="0"/>
                  </a:lnTo>
                  <a:close/>
                </a:path>
              </a:pathLst>
            </a:custGeom>
            <a:solidFill>
              <a:srgbClr val="000000"/>
            </a:solidFill>
          </p:spPr>
          <p:txBody>
            <a:bodyPr wrap="square" lIns="0" tIns="0" rIns="0" bIns="0" rtlCol="0"/>
            <a:lstStyle/>
            <a:p>
              <a:endParaRPr/>
            </a:p>
          </p:txBody>
        </p:sp>
        <p:sp>
          <p:nvSpPr>
            <p:cNvPr id="389" name="object 389"/>
            <p:cNvSpPr/>
            <p:nvPr/>
          </p:nvSpPr>
          <p:spPr>
            <a:xfrm>
              <a:off x="1428220" y="4285169"/>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390" name="object 390"/>
            <p:cNvSpPr/>
            <p:nvPr/>
          </p:nvSpPr>
          <p:spPr>
            <a:xfrm>
              <a:off x="1376018" y="4257352"/>
              <a:ext cx="33020" cy="57785"/>
            </a:xfrm>
            <a:custGeom>
              <a:avLst/>
              <a:gdLst/>
              <a:ahLst/>
              <a:cxnLst/>
              <a:rect l="l" t="t" r="r" b="b"/>
              <a:pathLst>
                <a:path w="33019" h="57785">
                  <a:moveTo>
                    <a:pt x="21873" y="0"/>
                  </a:moveTo>
                  <a:lnTo>
                    <a:pt x="12477" y="0"/>
                  </a:lnTo>
                  <a:lnTo>
                    <a:pt x="8759" y="1446"/>
                  </a:lnTo>
                  <a:lnTo>
                    <a:pt x="3214" y="7121"/>
                  </a:lnTo>
                  <a:lnTo>
                    <a:pt x="1607" y="11238"/>
                  </a:lnTo>
                  <a:lnTo>
                    <a:pt x="1188" y="16578"/>
                  </a:lnTo>
                  <a:lnTo>
                    <a:pt x="7389" y="17357"/>
                  </a:lnTo>
                  <a:lnTo>
                    <a:pt x="7418" y="13797"/>
                  </a:lnTo>
                  <a:lnTo>
                    <a:pt x="8302" y="10904"/>
                  </a:lnTo>
                  <a:lnTo>
                    <a:pt x="11783" y="6898"/>
                  </a:lnTo>
                  <a:lnTo>
                    <a:pt x="14113" y="5785"/>
                  </a:lnTo>
                  <a:lnTo>
                    <a:pt x="19771" y="5785"/>
                  </a:lnTo>
                  <a:lnTo>
                    <a:pt x="21997" y="6787"/>
                  </a:lnTo>
                  <a:lnTo>
                    <a:pt x="25421" y="10681"/>
                  </a:lnTo>
                  <a:lnTo>
                    <a:pt x="26277" y="13018"/>
                  </a:lnTo>
                  <a:lnTo>
                    <a:pt x="26277" y="18470"/>
                  </a:lnTo>
                  <a:lnTo>
                    <a:pt x="25335" y="21252"/>
                  </a:lnTo>
                  <a:lnTo>
                    <a:pt x="21578" y="27260"/>
                  </a:lnTo>
                  <a:lnTo>
                    <a:pt x="17965" y="31377"/>
                  </a:lnTo>
                  <a:lnTo>
                    <a:pt x="9177" y="39722"/>
                  </a:lnTo>
                  <a:lnTo>
                    <a:pt x="6552" y="42726"/>
                  </a:lnTo>
                  <a:lnTo>
                    <a:pt x="2900" y="47733"/>
                  </a:lnTo>
                  <a:lnTo>
                    <a:pt x="1578" y="50292"/>
                  </a:lnTo>
                  <a:lnTo>
                    <a:pt x="237" y="54409"/>
                  </a:lnTo>
                  <a:lnTo>
                    <a:pt x="0" y="56078"/>
                  </a:lnTo>
                  <a:lnTo>
                    <a:pt x="47" y="57747"/>
                  </a:lnTo>
                  <a:lnTo>
                    <a:pt x="32553" y="57747"/>
                  </a:lnTo>
                  <a:lnTo>
                    <a:pt x="32553" y="50960"/>
                  </a:lnTo>
                  <a:lnTo>
                    <a:pt x="8435" y="50960"/>
                  </a:lnTo>
                  <a:lnTo>
                    <a:pt x="9101" y="49625"/>
                  </a:lnTo>
                  <a:lnTo>
                    <a:pt x="9957" y="48401"/>
                  </a:lnTo>
                  <a:lnTo>
                    <a:pt x="12011" y="45842"/>
                  </a:lnTo>
                  <a:lnTo>
                    <a:pt x="14332" y="43394"/>
                  </a:lnTo>
                  <a:lnTo>
                    <a:pt x="17955" y="39945"/>
                  </a:lnTo>
                  <a:lnTo>
                    <a:pt x="22292" y="35605"/>
                  </a:lnTo>
                  <a:lnTo>
                    <a:pt x="32477" y="18247"/>
                  </a:lnTo>
                  <a:lnTo>
                    <a:pt x="32477" y="11460"/>
                  </a:lnTo>
                  <a:lnTo>
                    <a:pt x="31108" y="7677"/>
                  </a:lnTo>
                  <a:lnTo>
                    <a:pt x="25601" y="1557"/>
                  </a:lnTo>
                  <a:lnTo>
                    <a:pt x="21873" y="0"/>
                  </a:lnTo>
                  <a:close/>
                </a:path>
              </a:pathLst>
            </a:custGeom>
            <a:solidFill>
              <a:srgbClr val="000000"/>
            </a:solidFill>
          </p:spPr>
          <p:txBody>
            <a:bodyPr wrap="square" lIns="0" tIns="0" rIns="0" bIns="0" rtlCol="0"/>
            <a:lstStyle/>
            <a:p>
              <a:endParaRPr/>
            </a:p>
          </p:txBody>
        </p:sp>
        <p:sp>
          <p:nvSpPr>
            <p:cNvPr id="391" name="object 391"/>
            <p:cNvSpPr/>
            <p:nvPr/>
          </p:nvSpPr>
          <p:spPr>
            <a:xfrm>
              <a:off x="1428220" y="4066083"/>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392" name="object 392"/>
            <p:cNvSpPr/>
            <p:nvPr/>
          </p:nvSpPr>
          <p:spPr>
            <a:xfrm>
              <a:off x="1376874" y="4038266"/>
              <a:ext cx="32384" cy="59055"/>
            </a:xfrm>
            <a:custGeom>
              <a:avLst/>
              <a:gdLst/>
              <a:ahLst/>
              <a:cxnLst/>
              <a:rect l="l" t="t" r="r" b="b"/>
              <a:pathLst>
                <a:path w="32384" h="59054">
                  <a:moveTo>
                    <a:pt x="18079" y="0"/>
                  </a:moveTo>
                  <a:lnTo>
                    <a:pt x="11497" y="0"/>
                  </a:lnTo>
                  <a:lnTo>
                    <a:pt x="8245" y="1335"/>
                  </a:lnTo>
                  <a:lnTo>
                    <a:pt x="3014" y="6564"/>
                  </a:lnTo>
                  <a:lnTo>
                    <a:pt x="1340" y="10236"/>
                  </a:lnTo>
                  <a:lnTo>
                    <a:pt x="599" y="14909"/>
                  </a:lnTo>
                  <a:lnTo>
                    <a:pt x="6638" y="16245"/>
                  </a:lnTo>
                  <a:lnTo>
                    <a:pt x="7085" y="12795"/>
                  </a:lnTo>
                  <a:lnTo>
                    <a:pt x="8093" y="10125"/>
                  </a:lnTo>
                  <a:lnTo>
                    <a:pt x="11222" y="6676"/>
                  </a:lnTo>
                  <a:lnTo>
                    <a:pt x="13181" y="5785"/>
                  </a:lnTo>
                  <a:lnTo>
                    <a:pt x="17898" y="5785"/>
                  </a:lnTo>
                  <a:lnTo>
                    <a:pt x="19829" y="6676"/>
                  </a:lnTo>
                  <a:lnTo>
                    <a:pt x="22824" y="10125"/>
                  </a:lnTo>
                  <a:lnTo>
                    <a:pt x="23576" y="12239"/>
                  </a:lnTo>
                  <a:lnTo>
                    <a:pt x="23576" y="18136"/>
                  </a:lnTo>
                  <a:lnTo>
                    <a:pt x="22549" y="20473"/>
                  </a:lnTo>
                  <a:lnTo>
                    <a:pt x="18431" y="23699"/>
                  </a:lnTo>
                  <a:lnTo>
                    <a:pt x="16120" y="24478"/>
                  </a:lnTo>
                  <a:lnTo>
                    <a:pt x="13542" y="24478"/>
                  </a:lnTo>
                  <a:lnTo>
                    <a:pt x="12972" y="24367"/>
                  </a:lnTo>
                  <a:lnTo>
                    <a:pt x="12572" y="24367"/>
                  </a:lnTo>
                  <a:lnTo>
                    <a:pt x="11906" y="30598"/>
                  </a:lnTo>
                  <a:lnTo>
                    <a:pt x="13599" y="30042"/>
                  </a:lnTo>
                  <a:lnTo>
                    <a:pt x="15026" y="29819"/>
                  </a:lnTo>
                  <a:lnTo>
                    <a:pt x="18954" y="29819"/>
                  </a:lnTo>
                  <a:lnTo>
                    <a:pt x="21265" y="30821"/>
                  </a:lnTo>
                  <a:lnTo>
                    <a:pt x="24888" y="35049"/>
                  </a:lnTo>
                  <a:lnTo>
                    <a:pt x="25792" y="37719"/>
                  </a:lnTo>
                  <a:lnTo>
                    <a:pt x="25792" y="44395"/>
                  </a:lnTo>
                  <a:lnTo>
                    <a:pt x="24812" y="47177"/>
                  </a:lnTo>
                  <a:lnTo>
                    <a:pt x="20894" y="51850"/>
                  </a:lnTo>
                  <a:lnTo>
                    <a:pt x="18497" y="52963"/>
                  </a:lnTo>
                  <a:lnTo>
                    <a:pt x="13266" y="52963"/>
                  </a:lnTo>
                  <a:lnTo>
                    <a:pt x="11241" y="52073"/>
                  </a:lnTo>
                  <a:lnTo>
                    <a:pt x="7903" y="48512"/>
                  </a:lnTo>
                  <a:lnTo>
                    <a:pt x="6723" y="45619"/>
                  </a:lnTo>
                  <a:lnTo>
                    <a:pt x="6029" y="41614"/>
                  </a:lnTo>
                  <a:lnTo>
                    <a:pt x="0" y="42615"/>
                  </a:lnTo>
                  <a:lnTo>
                    <a:pt x="399" y="47399"/>
                  </a:lnTo>
                  <a:lnTo>
                    <a:pt x="2025" y="51294"/>
                  </a:lnTo>
                  <a:lnTo>
                    <a:pt x="7722" y="57302"/>
                  </a:lnTo>
                  <a:lnTo>
                    <a:pt x="11307" y="58860"/>
                  </a:lnTo>
                  <a:lnTo>
                    <a:pt x="20409" y="58860"/>
                  </a:lnTo>
                  <a:lnTo>
                    <a:pt x="24365" y="57080"/>
                  </a:lnTo>
                  <a:lnTo>
                    <a:pt x="30632" y="50070"/>
                  </a:lnTo>
                  <a:lnTo>
                    <a:pt x="32192" y="45842"/>
                  </a:lnTo>
                  <a:lnTo>
                    <a:pt x="32192" y="37052"/>
                  </a:lnTo>
                  <a:lnTo>
                    <a:pt x="31393" y="33936"/>
                  </a:lnTo>
                  <a:lnTo>
                    <a:pt x="28169" y="29040"/>
                  </a:lnTo>
                  <a:lnTo>
                    <a:pt x="25915" y="27371"/>
                  </a:lnTo>
                  <a:lnTo>
                    <a:pt x="23005" y="26592"/>
                  </a:lnTo>
                  <a:lnTo>
                    <a:pt x="25240" y="25480"/>
                  </a:lnTo>
                  <a:lnTo>
                    <a:pt x="26933" y="23811"/>
                  </a:lnTo>
                  <a:lnTo>
                    <a:pt x="29215" y="19694"/>
                  </a:lnTo>
                  <a:lnTo>
                    <a:pt x="29776" y="17468"/>
                  </a:lnTo>
                  <a:lnTo>
                    <a:pt x="29776" y="12350"/>
                  </a:lnTo>
                  <a:lnTo>
                    <a:pt x="29187" y="9902"/>
                  </a:lnTo>
                  <a:lnTo>
                    <a:pt x="26790" y="5229"/>
                  </a:lnTo>
                  <a:lnTo>
                    <a:pt x="25059" y="3449"/>
                  </a:lnTo>
                  <a:lnTo>
                    <a:pt x="20542" y="667"/>
                  </a:lnTo>
                  <a:lnTo>
                    <a:pt x="18079" y="0"/>
                  </a:lnTo>
                  <a:close/>
                </a:path>
              </a:pathLst>
            </a:custGeom>
            <a:solidFill>
              <a:srgbClr val="000000"/>
            </a:solidFill>
          </p:spPr>
          <p:txBody>
            <a:bodyPr wrap="square" lIns="0" tIns="0" rIns="0" bIns="0" rtlCol="0"/>
            <a:lstStyle/>
            <a:p>
              <a:endParaRPr/>
            </a:p>
          </p:txBody>
        </p:sp>
        <p:sp>
          <p:nvSpPr>
            <p:cNvPr id="393" name="object 393"/>
            <p:cNvSpPr/>
            <p:nvPr/>
          </p:nvSpPr>
          <p:spPr>
            <a:xfrm>
              <a:off x="1428220" y="3847109"/>
              <a:ext cx="28575" cy="0"/>
            </a:xfrm>
            <a:custGeom>
              <a:avLst/>
              <a:gdLst/>
              <a:ahLst/>
              <a:cxnLst/>
              <a:rect l="l" t="t" r="r" b="b"/>
              <a:pathLst>
                <a:path w="28575">
                  <a:moveTo>
                    <a:pt x="28559" y="0"/>
                  </a:moveTo>
                  <a:lnTo>
                    <a:pt x="0" y="0"/>
                  </a:lnTo>
                </a:path>
              </a:pathLst>
            </a:custGeom>
            <a:ln w="4805">
              <a:solidFill>
                <a:srgbClr val="000000"/>
              </a:solidFill>
            </a:ln>
          </p:spPr>
          <p:txBody>
            <a:bodyPr wrap="square" lIns="0" tIns="0" rIns="0" bIns="0" rtlCol="0"/>
            <a:lstStyle/>
            <a:p>
              <a:endParaRPr/>
            </a:p>
          </p:txBody>
        </p:sp>
        <p:sp>
          <p:nvSpPr>
            <p:cNvPr id="394" name="object 394"/>
            <p:cNvSpPr/>
            <p:nvPr/>
          </p:nvSpPr>
          <p:spPr>
            <a:xfrm>
              <a:off x="1374858" y="3819515"/>
              <a:ext cx="34290" cy="57785"/>
            </a:xfrm>
            <a:custGeom>
              <a:avLst/>
              <a:gdLst/>
              <a:ahLst/>
              <a:cxnLst/>
              <a:rect l="l" t="t" r="r" b="b"/>
              <a:pathLst>
                <a:path w="34290" h="57785">
                  <a:moveTo>
                    <a:pt x="27370" y="43728"/>
                  </a:moveTo>
                  <a:lnTo>
                    <a:pt x="21331" y="43728"/>
                  </a:lnTo>
                  <a:lnTo>
                    <a:pt x="21331" y="57525"/>
                  </a:lnTo>
                  <a:lnTo>
                    <a:pt x="27370" y="57525"/>
                  </a:lnTo>
                  <a:lnTo>
                    <a:pt x="27370" y="43728"/>
                  </a:lnTo>
                  <a:close/>
                </a:path>
                <a:path w="34290" h="57785">
                  <a:moveTo>
                    <a:pt x="27370" y="0"/>
                  </a:moveTo>
                  <a:lnTo>
                    <a:pt x="22434" y="0"/>
                  </a:lnTo>
                  <a:lnTo>
                    <a:pt x="0" y="37274"/>
                  </a:lnTo>
                  <a:lnTo>
                    <a:pt x="0" y="43728"/>
                  </a:lnTo>
                  <a:lnTo>
                    <a:pt x="34008" y="43728"/>
                  </a:lnTo>
                  <a:lnTo>
                    <a:pt x="34008" y="37274"/>
                  </a:lnTo>
                  <a:lnTo>
                    <a:pt x="5934" y="37274"/>
                  </a:lnTo>
                  <a:lnTo>
                    <a:pt x="21331" y="11349"/>
                  </a:lnTo>
                  <a:lnTo>
                    <a:pt x="27370" y="11349"/>
                  </a:lnTo>
                  <a:lnTo>
                    <a:pt x="27370" y="0"/>
                  </a:lnTo>
                  <a:close/>
                </a:path>
                <a:path w="34290" h="57785">
                  <a:moveTo>
                    <a:pt x="27370" y="11349"/>
                  </a:moveTo>
                  <a:lnTo>
                    <a:pt x="21331" y="11349"/>
                  </a:lnTo>
                  <a:lnTo>
                    <a:pt x="21331" y="37274"/>
                  </a:lnTo>
                  <a:lnTo>
                    <a:pt x="27370" y="37274"/>
                  </a:lnTo>
                  <a:lnTo>
                    <a:pt x="27370" y="11349"/>
                  </a:lnTo>
                  <a:close/>
                </a:path>
              </a:pathLst>
            </a:custGeom>
            <a:solidFill>
              <a:srgbClr val="000000"/>
            </a:solidFill>
          </p:spPr>
          <p:txBody>
            <a:bodyPr wrap="square" lIns="0" tIns="0" rIns="0" bIns="0" rtlCol="0"/>
            <a:lstStyle/>
            <a:p>
              <a:endParaRPr/>
            </a:p>
          </p:txBody>
        </p:sp>
        <p:sp>
          <p:nvSpPr>
            <p:cNvPr id="395" name="object 395"/>
            <p:cNvSpPr/>
            <p:nvPr/>
          </p:nvSpPr>
          <p:spPr>
            <a:xfrm>
              <a:off x="1456780" y="4776148"/>
              <a:ext cx="1303655" cy="33655"/>
            </a:xfrm>
            <a:custGeom>
              <a:avLst/>
              <a:gdLst/>
              <a:ahLst/>
              <a:cxnLst/>
              <a:rect l="l" t="t" r="r" b="b"/>
              <a:pathLst>
                <a:path w="1303655" h="33654">
                  <a:moveTo>
                    <a:pt x="0" y="0"/>
                  </a:moveTo>
                  <a:lnTo>
                    <a:pt x="1303191" y="0"/>
                  </a:lnTo>
                </a:path>
                <a:path w="1303655" h="33654">
                  <a:moveTo>
                    <a:pt x="45250" y="0"/>
                  </a:moveTo>
                  <a:lnTo>
                    <a:pt x="45250" y="33402"/>
                  </a:lnTo>
                </a:path>
              </a:pathLst>
            </a:custGeom>
            <a:ln w="4456">
              <a:solidFill>
                <a:srgbClr val="000000"/>
              </a:solidFill>
            </a:ln>
          </p:spPr>
          <p:txBody>
            <a:bodyPr wrap="square" lIns="0" tIns="0" rIns="0" bIns="0" rtlCol="0"/>
            <a:lstStyle/>
            <a:p>
              <a:endParaRPr/>
            </a:p>
          </p:txBody>
        </p:sp>
        <p:sp>
          <p:nvSpPr>
            <p:cNvPr id="396" name="object 396"/>
            <p:cNvSpPr/>
            <p:nvPr/>
          </p:nvSpPr>
          <p:spPr>
            <a:xfrm>
              <a:off x="1484892" y="4841250"/>
              <a:ext cx="32384" cy="59055"/>
            </a:xfrm>
            <a:custGeom>
              <a:avLst/>
              <a:gdLst/>
              <a:ahLst/>
              <a:cxnLst/>
              <a:rect l="l" t="t" r="r" b="b"/>
              <a:pathLst>
                <a:path w="32384" h="59054">
                  <a:moveTo>
                    <a:pt x="18678" y="0"/>
                  </a:moveTo>
                  <a:lnTo>
                    <a:pt x="12458" y="0"/>
                  </a:lnTo>
                  <a:lnTo>
                    <a:pt x="9491" y="1123"/>
                  </a:lnTo>
                  <a:lnTo>
                    <a:pt x="4774" y="5619"/>
                  </a:lnTo>
                  <a:lnTo>
                    <a:pt x="2995" y="8823"/>
                  </a:lnTo>
                  <a:lnTo>
                    <a:pt x="599" y="17112"/>
                  </a:lnTo>
                  <a:lnTo>
                    <a:pt x="0" y="22587"/>
                  </a:lnTo>
                  <a:lnTo>
                    <a:pt x="0" y="40200"/>
                  </a:lnTo>
                  <a:lnTo>
                    <a:pt x="1626" y="47989"/>
                  </a:lnTo>
                  <a:lnTo>
                    <a:pt x="7570" y="56757"/>
                  </a:lnTo>
                  <a:lnTo>
                    <a:pt x="11298" y="58749"/>
                  </a:lnTo>
                  <a:lnTo>
                    <a:pt x="19638" y="58749"/>
                  </a:lnTo>
                  <a:lnTo>
                    <a:pt x="22615" y="57614"/>
                  </a:lnTo>
                  <a:lnTo>
                    <a:pt x="27332" y="53085"/>
                  </a:lnTo>
                  <a:lnTo>
                    <a:pt x="27412" y="52941"/>
                  </a:lnTo>
                  <a:lnTo>
                    <a:pt x="13266" y="52941"/>
                  </a:lnTo>
                  <a:lnTo>
                    <a:pt x="10936" y="51372"/>
                  </a:lnTo>
                  <a:lnTo>
                    <a:pt x="7151" y="45118"/>
                  </a:lnTo>
                  <a:lnTo>
                    <a:pt x="6210" y="38832"/>
                  </a:lnTo>
                  <a:lnTo>
                    <a:pt x="6336" y="19160"/>
                  </a:lnTo>
                  <a:lnTo>
                    <a:pt x="7246" y="13474"/>
                  </a:lnTo>
                  <a:lnTo>
                    <a:pt x="10984" y="7221"/>
                  </a:lnTo>
                  <a:lnTo>
                    <a:pt x="13200" y="5841"/>
                  </a:lnTo>
                  <a:lnTo>
                    <a:pt x="27134" y="5841"/>
                  </a:lnTo>
                  <a:lnTo>
                    <a:pt x="26609" y="4895"/>
                  </a:lnTo>
                  <a:lnTo>
                    <a:pt x="24974" y="3104"/>
                  </a:lnTo>
                  <a:lnTo>
                    <a:pt x="20989" y="623"/>
                  </a:lnTo>
                  <a:lnTo>
                    <a:pt x="18678" y="0"/>
                  </a:lnTo>
                  <a:close/>
                </a:path>
                <a:path w="32384" h="59054">
                  <a:moveTo>
                    <a:pt x="27134" y="5841"/>
                  </a:moveTo>
                  <a:lnTo>
                    <a:pt x="18782" y="5841"/>
                  </a:lnTo>
                  <a:lnTo>
                    <a:pt x="21141" y="7399"/>
                  </a:lnTo>
                  <a:lnTo>
                    <a:pt x="24917" y="13630"/>
                  </a:lnTo>
                  <a:lnTo>
                    <a:pt x="25753" y="19160"/>
                  </a:lnTo>
                  <a:lnTo>
                    <a:pt x="25864" y="38832"/>
                  </a:lnTo>
                  <a:lnTo>
                    <a:pt x="24917" y="45085"/>
                  </a:lnTo>
                  <a:lnTo>
                    <a:pt x="21141" y="51372"/>
                  </a:lnTo>
                  <a:lnTo>
                    <a:pt x="18811" y="52941"/>
                  </a:lnTo>
                  <a:lnTo>
                    <a:pt x="27412" y="52941"/>
                  </a:lnTo>
                  <a:lnTo>
                    <a:pt x="29111" y="49881"/>
                  </a:lnTo>
                  <a:lnTo>
                    <a:pt x="31479" y="41591"/>
                  </a:lnTo>
                  <a:lnTo>
                    <a:pt x="32068" y="36139"/>
                  </a:lnTo>
                  <a:lnTo>
                    <a:pt x="31978" y="22587"/>
                  </a:lnTo>
                  <a:lnTo>
                    <a:pt x="31697" y="19160"/>
                  </a:lnTo>
                  <a:lnTo>
                    <a:pt x="30223" y="12428"/>
                  </a:lnTo>
                  <a:lnTo>
                    <a:pt x="29206" y="9580"/>
                  </a:lnTo>
                  <a:lnTo>
                    <a:pt x="27134" y="5841"/>
                  </a:lnTo>
                  <a:close/>
                </a:path>
              </a:pathLst>
            </a:custGeom>
            <a:solidFill>
              <a:srgbClr val="000000"/>
            </a:solidFill>
          </p:spPr>
          <p:txBody>
            <a:bodyPr wrap="square" lIns="0" tIns="0" rIns="0" bIns="0" rtlCol="0"/>
            <a:lstStyle/>
            <a:p>
              <a:endParaRPr/>
            </a:p>
          </p:txBody>
        </p:sp>
        <p:sp>
          <p:nvSpPr>
            <p:cNvPr id="397" name="object 397"/>
            <p:cNvSpPr/>
            <p:nvPr/>
          </p:nvSpPr>
          <p:spPr>
            <a:xfrm>
              <a:off x="1744467"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398" name="object 398"/>
            <p:cNvSpPr/>
            <p:nvPr/>
          </p:nvSpPr>
          <p:spPr>
            <a:xfrm>
              <a:off x="1721024" y="4841250"/>
              <a:ext cx="48260" cy="57785"/>
            </a:xfrm>
            <a:custGeom>
              <a:avLst/>
              <a:gdLst/>
              <a:ahLst/>
              <a:cxnLst/>
              <a:rect l="l" t="t" r="r" b="b"/>
              <a:pathLst>
                <a:path w="48260" h="57785">
                  <a:moveTo>
                    <a:pt x="6875" y="49725"/>
                  </a:moveTo>
                  <a:lnTo>
                    <a:pt x="0" y="49725"/>
                  </a:lnTo>
                  <a:lnTo>
                    <a:pt x="0" y="57770"/>
                  </a:lnTo>
                  <a:lnTo>
                    <a:pt x="6875" y="57770"/>
                  </a:lnTo>
                  <a:lnTo>
                    <a:pt x="6875" y="49725"/>
                  </a:lnTo>
                  <a:close/>
                </a:path>
                <a:path w="48260" h="57785">
                  <a:moveTo>
                    <a:pt x="44926" y="5841"/>
                  </a:moveTo>
                  <a:lnTo>
                    <a:pt x="35216" y="5841"/>
                  </a:lnTo>
                  <a:lnTo>
                    <a:pt x="37451" y="6809"/>
                  </a:lnTo>
                  <a:lnTo>
                    <a:pt x="40875" y="10648"/>
                  </a:lnTo>
                  <a:lnTo>
                    <a:pt x="41731" y="13018"/>
                  </a:lnTo>
                  <a:lnTo>
                    <a:pt x="41731" y="18481"/>
                  </a:lnTo>
                  <a:lnTo>
                    <a:pt x="40789" y="21318"/>
                  </a:lnTo>
                  <a:lnTo>
                    <a:pt x="37013" y="27327"/>
                  </a:lnTo>
                  <a:lnTo>
                    <a:pt x="33419" y="31366"/>
                  </a:lnTo>
                  <a:lnTo>
                    <a:pt x="24631" y="39789"/>
                  </a:lnTo>
                  <a:lnTo>
                    <a:pt x="21997" y="42693"/>
                  </a:lnTo>
                  <a:lnTo>
                    <a:pt x="18354" y="47722"/>
                  </a:lnTo>
                  <a:lnTo>
                    <a:pt x="17033" y="50270"/>
                  </a:lnTo>
                  <a:lnTo>
                    <a:pt x="16205" y="52863"/>
                  </a:lnTo>
                  <a:lnTo>
                    <a:pt x="15682" y="54432"/>
                  </a:lnTo>
                  <a:lnTo>
                    <a:pt x="15454" y="56067"/>
                  </a:lnTo>
                  <a:lnTo>
                    <a:pt x="15492" y="57770"/>
                  </a:lnTo>
                  <a:lnTo>
                    <a:pt x="47998" y="57770"/>
                  </a:lnTo>
                  <a:lnTo>
                    <a:pt x="47998" y="50971"/>
                  </a:lnTo>
                  <a:lnTo>
                    <a:pt x="23880" y="50971"/>
                  </a:lnTo>
                  <a:lnTo>
                    <a:pt x="24555" y="49692"/>
                  </a:lnTo>
                  <a:lnTo>
                    <a:pt x="25402" y="48423"/>
                  </a:lnTo>
                  <a:lnTo>
                    <a:pt x="27456" y="45886"/>
                  </a:lnTo>
                  <a:lnTo>
                    <a:pt x="29786" y="43472"/>
                  </a:lnTo>
                  <a:lnTo>
                    <a:pt x="37746" y="35616"/>
                  </a:lnTo>
                  <a:lnTo>
                    <a:pt x="40846" y="32245"/>
                  </a:lnTo>
                  <a:lnTo>
                    <a:pt x="44597" y="27305"/>
                  </a:lnTo>
                  <a:lnTo>
                    <a:pt x="45915" y="24979"/>
                  </a:lnTo>
                  <a:lnTo>
                    <a:pt x="47532" y="20539"/>
                  </a:lnTo>
                  <a:lnTo>
                    <a:pt x="47894" y="18481"/>
                  </a:lnTo>
                  <a:lnTo>
                    <a:pt x="47851" y="11226"/>
                  </a:lnTo>
                  <a:lnTo>
                    <a:pt x="46553" y="7655"/>
                  </a:lnTo>
                  <a:lnTo>
                    <a:pt x="44926" y="5841"/>
                  </a:lnTo>
                  <a:close/>
                </a:path>
                <a:path w="48260" h="57785">
                  <a:moveTo>
                    <a:pt x="37318" y="0"/>
                  </a:moveTo>
                  <a:lnTo>
                    <a:pt x="27931" y="0"/>
                  </a:lnTo>
                  <a:lnTo>
                    <a:pt x="24203" y="1413"/>
                  </a:lnTo>
                  <a:lnTo>
                    <a:pt x="18659" y="7098"/>
                  </a:lnTo>
                  <a:lnTo>
                    <a:pt x="17169" y="10948"/>
                  </a:lnTo>
                  <a:lnTo>
                    <a:pt x="17043" y="11449"/>
                  </a:lnTo>
                  <a:lnTo>
                    <a:pt x="16633" y="16634"/>
                  </a:lnTo>
                  <a:lnTo>
                    <a:pt x="22843" y="17379"/>
                  </a:lnTo>
                  <a:lnTo>
                    <a:pt x="22862" y="13774"/>
                  </a:lnTo>
                  <a:lnTo>
                    <a:pt x="23747" y="10948"/>
                  </a:lnTo>
                  <a:lnTo>
                    <a:pt x="27237" y="6865"/>
                  </a:lnTo>
                  <a:lnTo>
                    <a:pt x="29558" y="5841"/>
                  </a:lnTo>
                  <a:lnTo>
                    <a:pt x="44926" y="5841"/>
                  </a:lnTo>
                  <a:lnTo>
                    <a:pt x="41056" y="1524"/>
                  </a:lnTo>
                  <a:lnTo>
                    <a:pt x="37318" y="0"/>
                  </a:lnTo>
                  <a:close/>
                </a:path>
              </a:pathLst>
            </a:custGeom>
            <a:solidFill>
              <a:srgbClr val="000000"/>
            </a:solidFill>
          </p:spPr>
          <p:txBody>
            <a:bodyPr wrap="square" lIns="0" tIns="0" rIns="0" bIns="0" rtlCol="0"/>
            <a:lstStyle/>
            <a:p>
              <a:endParaRPr/>
            </a:p>
          </p:txBody>
        </p:sp>
        <p:sp>
          <p:nvSpPr>
            <p:cNvPr id="399" name="object 399"/>
            <p:cNvSpPr/>
            <p:nvPr/>
          </p:nvSpPr>
          <p:spPr>
            <a:xfrm>
              <a:off x="1987066"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00" name="object 400"/>
            <p:cNvSpPr/>
            <p:nvPr/>
          </p:nvSpPr>
          <p:spPr>
            <a:xfrm>
              <a:off x="1963623" y="4841484"/>
              <a:ext cx="48895" cy="57785"/>
            </a:xfrm>
            <a:custGeom>
              <a:avLst/>
              <a:gdLst/>
              <a:ahLst/>
              <a:cxnLst/>
              <a:rect l="l" t="t" r="r" b="b"/>
              <a:pathLst>
                <a:path w="48894" h="57785">
                  <a:moveTo>
                    <a:pt x="6875" y="49491"/>
                  </a:moveTo>
                  <a:lnTo>
                    <a:pt x="0" y="49491"/>
                  </a:lnTo>
                  <a:lnTo>
                    <a:pt x="0" y="57536"/>
                  </a:lnTo>
                  <a:lnTo>
                    <a:pt x="6875" y="57536"/>
                  </a:lnTo>
                  <a:lnTo>
                    <a:pt x="6875" y="49491"/>
                  </a:lnTo>
                  <a:close/>
                </a:path>
                <a:path w="48894" h="57785">
                  <a:moveTo>
                    <a:pt x="41664" y="43761"/>
                  </a:moveTo>
                  <a:lnTo>
                    <a:pt x="35625" y="43761"/>
                  </a:lnTo>
                  <a:lnTo>
                    <a:pt x="35625" y="57536"/>
                  </a:lnTo>
                  <a:lnTo>
                    <a:pt x="41664" y="57536"/>
                  </a:lnTo>
                  <a:lnTo>
                    <a:pt x="41664" y="43761"/>
                  </a:lnTo>
                  <a:close/>
                </a:path>
                <a:path w="48894" h="57785">
                  <a:moveTo>
                    <a:pt x="41664" y="0"/>
                  </a:moveTo>
                  <a:lnTo>
                    <a:pt x="36728" y="0"/>
                  </a:lnTo>
                  <a:lnTo>
                    <a:pt x="14294" y="37285"/>
                  </a:lnTo>
                  <a:lnTo>
                    <a:pt x="14294" y="43761"/>
                  </a:lnTo>
                  <a:lnTo>
                    <a:pt x="48302" y="43761"/>
                  </a:lnTo>
                  <a:lnTo>
                    <a:pt x="48302" y="37285"/>
                  </a:lnTo>
                  <a:lnTo>
                    <a:pt x="20228" y="37285"/>
                  </a:lnTo>
                  <a:lnTo>
                    <a:pt x="35625" y="11338"/>
                  </a:lnTo>
                  <a:lnTo>
                    <a:pt x="41664" y="11338"/>
                  </a:lnTo>
                  <a:lnTo>
                    <a:pt x="41664" y="0"/>
                  </a:lnTo>
                  <a:close/>
                </a:path>
                <a:path w="48894" h="57785">
                  <a:moveTo>
                    <a:pt x="41664" y="11338"/>
                  </a:moveTo>
                  <a:lnTo>
                    <a:pt x="35625" y="11338"/>
                  </a:lnTo>
                  <a:lnTo>
                    <a:pt x="35625" y="37285"/>
                  </a:lnTo>
                  <a:lnTo>
                    <a:pt x="41664" y="37285"/>
                  </a:lnTo>
                  <a:lnTo>
                    <a:pt x="41664" y="11338"/>
                  </a:lnTo>
                  <a:close/>
                </a:path>
              </a:pathLst>
            </a:custGeom>
            <a:solidFill>
              <a:srgbClr val="000000"/>
            </a:solidFill>
          </p:spPr>
          <p:txBody>
            <a:bodyPr wrap="square" lIns="0" tIns="0" rIns="0" bIns="0" rtlCol="0"/>
            <a:lstStyle/>
            <a:p>
              <a:endParaRPr/>
            </a:p>
          </p:txBody>
        </p:sp>
        <p:sp>
          <p:nvSpPr>
            <p:cNvPr id="401" name="object 401"/>
            <p:cNvSpPr/>
            <p:nvPr/>
          </p:nvSpPr>
          <p:spPr>
            <a:xfrm>
              <a:off x="2229675"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02" name="object 402"/>
            <p:cNvSpPr/>
            <p:nvPr/>
          </p:nvSpPr>
          <p:spPr>
            <a:xfrm>
              <a:off x="2206185" y="4841250"/>
              <a:ext cx="48895" cy="59055"/>
            </a:xfrm>
            <a:custGeom>
              <a:avLst/>
              <a:gdLst/>
              <a:ahLst/>
              <a:cxnLst/>
              <a:rect l="l" t="t" r="r" b="b"/>
              <a:pathLst>
                <a:path w="48894" h="59054">
                  <a:moveTo>
                    <a:pt x="6942" y="49725"/>
                  </a:moveTo>
                  <a:lnTo>
                    <a:pt x="0" y="49725"/>
                  </a:lnTo>
                  <a:lnTo>
                    <a:pt x="0" y="57770"/>
                  </a:lnTo>
                  <a:lnTo>
                    <a:pt x="6942" y="57770"/>
                  </a:lnTo>
                  <a:lnTo>
                    <a:pt x="6942" y="49725"/>
                  </a:lnTo>
                  <a:close/>
                </a:path>
                <a:path w="48894" h="59054">
                  <a:moveTo>
                    <a:pt x="37565" y="0"/>
                  </a:moveTo>
                  <a:lnTo>
                    <a:pt x="28531" y="0"/>
                  </a:lnTo>
                  <a:lnTo>
                    <a:pt x="24346" y="2191"/>
                  </a:lnTo>
                  <a:lnTo>
                    <a:pt x="17784" y="11638"/>
                  </a:lnTo>
                  <a:lnTo>
                    <a:pt x="16072" y="19727"/>
                  </a:lnTo>
                  <a:lnTo>
                    <a:pt x="16072" y="40790"/>
                  </a:lnTo>
                  <a:lnTo>
                    <a:pt x="17594" y="47922"/>
                  </a:lnTo>
                  <a:lnTo>
                    <a:pt x="20900" y="52351"/>
                  </a:lnTo>
                  <a:lnTo>
                    <a:pt x="23966" y="56579"/>
                  </a:lnTo>
                  <a:lnTo>
                    <a:pt x="28055" y="58749"/>
                  </a:lnTo>
                  <a:lnTo>
                    <a:pt x="36044" y="58749"/>
                  </a:lnTo>
                  <a:lnTo>
                    <a:pt x="38707" y="57925"/>
                  </a:lnTo>
                  <a:lnTo>
                    <a:pt x="40989" y="56279"/>
                  </a:lnTo>
                  <a:lnTo>
                    <a:pt x="43367" y="54621"/>
                  </a:lnTo>
                  <a:lnTo>
                    <a:pt x="44648" y="52941"/>
                  </a:lnTo>
                  <a:lnTo>
                    <a:pt x="31289" y="52941"/>
                  </a:lnTo>
                  <a:lnTo>
                    <a:pt x="29577" y="52351"/>
                  </a:lnTo>
                  <a:lnTo>
                    <a:pt x="28055" y="51194"/>
                  </a:lnTo>
                  <a:lnTo>
                    <a:pt x="26438" y="50025"/>
                  </a:lnTo>
                  <a:lnTo>
                    <a:pt x="25202" y="48334"/>
                  </a:lnTo>
                  <a:lnTo>
                    <a:pt x="24322" y="46053"/>
                  </a:lnTo>
                  <a:lnTo>
                    <a:pt x="23395" y="43883"/>
                  </a:lnTo>
                  <a:lnTo>
                    <a:pt x="23015" y="41558"/>
                  </a:lnTo>
                  <a:lnTo>
                    <a:pt x="23015" y="35405"/>
                  </a:lnTo>
                  <a:lnTo>
                    <a:pt x="23966" y="32412"/>
                  </a:lnTo>
                  <a:lnTo>
                    <a:pt x="27548" y="28095"/>
                  </a:lnTo>
                  <a:lnTo>
                    <a:pt x="22063" y="28095"/>
                  </a:lnTo>
                  <a:lnTo>
                    <a:pt x="22085" y="22175"/>
                  </a:lnTo>
                  <a:lnTo>
                    <a:pt x="22634" y="17902"/>
                  </a:lnTo>
                  <a:lnTo>
                    <a:pt x="23775" y="14798"/>
                  </a:lnTo>
                  <a:lnTo>
                    <a:pt x="24821" y="11683"/>
                  </a:lnTo>
                  <a:lnTo>
                    <a:pt x="26343" y="9313"/>
                  </a:lnTo>
                  <a:lnTo>
                    <a:pt x="28245" y="7688"/>
                  </a:lnTo>
                  <a:lnTo>
                    <a:pt x="29672" y="6431"/>
                  </a:lnTo>
                  <a:lnTo>
                    <a:pt x="31384" y="5808"/>
                  </a:lnTo>
                  <a:lnTo>
                    <a:pt x="45129" y="5808"/>
                  </a:lnTo>
                  <a:lnTo>
                    <a:pt x="40704" y="1268"/>
                  </a:lnTo>
                  <a:lnTo>
                    <a:pt x="37565" y="0"/>
                  </a:lnTo>
                  <a:close/>
                </a:path>
                <a:path w="48894" h="59054">
                  <a:moveTo>
                    <a:pt x="45076" y="26681"/>
                  </a:moveTo>
                  <a:lnTo>
                    <a:pt x="35568" y="26681"/>
                  </a:lnTo>
                  <a:lnTo>
                    <a:pt x="37851" y="27827"/>
                  </a:lnTo>
                  <a:lnTo>
                    <a:pt x="41465" y="32412"/>
                  </a:lnTo>
                  <a:lnTo>
                    <a:pt x="42284" y="35405"/>
                  </a:lnTo>
                  <a:lnTo>
                    <a:pt x="42259" y="43883"/>
                  </a:lnTo>
                  <a:lnTo>
                    <a:pt x="41465" y="46921"/>
                  </a:lnTo>
                  <a:lnTo>
                    <a:pt x="39562" y="49324"/>
                  </a:lnTo>
                  <a:lnTo>
                    <a:pt x="37756" y="51739"/>
                  </a:lnTo>
                  <a:lnTo>
                    <a:pt x="35568" y="52941"/>
                  </a:lnTo>
                  <a:lnTo>
                    <a:pt x="44648" y="52941"/>
                  </a:lnTo>
                  <a:lnTo>
                    <a:pt x="45174" y="52251"/>
                  </a:lnTo>
                  <a:lnTo>
                    <a:pt x="47836" y="46053"/>
                  </a:lnTo>
                  <a:lnTo>
                    <a:pt x="48502" y="42693"/>
                  </a:lnTo>
                  <a:lnTo>
                    <a:pt x="48502" y="33591"/>
                  </a:lnTo>
                  <a:lnTo>
                    <a:pt x="47076" y="29107"/>
                  </a:lnTo>
                  <a:lnTo>
                    <a:pt x="45076" y="26681"/>
                  </a:lnTo>
                  <a:close/>
                </a:path>
                <a:path w="48894" h="59054">
                  <a:moveTo>
                    <a:pt x="38041" y="20439"/>
                  </a:moveTo>
                  <a:lnTo>
                    <a:pt x="31669" y="20439"/>
                  </a:lnTo>
                  <a:lnTo>
                    <a:pt x="29482" y="21074"/>
                  </a:lnTo>
                  <a:lnTo>
                    <a:pt x="25297" y="23588"/>
                  </a:lnTo>
                  <a:lnTo>
                    <a:pt x="23490" y="25502"/>
                  </a:lnTo>
                  <a:lnTo>
                    <a:pt x="22063" y="28095"/>
                  </a:lnTo>
                  <a:lnTo>
                    <a:pt x="27548" y="28095"/>
                  </a:lnTo>
                  <a:lnTo>
                    <a:pt x="27770" y="27827"/>
                  </a:lnTo>
                  <a:lnTo>
                    <a:pt x="30052" y="26681"/>
                  </a:lnTo>
                  <a:lnTo>
                    <a:pt x="45076" y="26681"/>
                  </a:lnTo>
                  <a:lnTo>
                    <a:pt x="44108" y="25502"/>
                  </a:lnTo>
                  <a:lnTo>
                    <a:pt x="41465" y="22175"/>
                  </a:lnTo>
                  <a:lnTo>
                    <a:pt x="38041" y="20439"/>
                  </a:lnTo>
                  <a:close/>
                </a:path>
                <a:path w="48894" h="59054">
                  <a:moveTo>
                    <a:pt x="45129" y="5808"/>
                  </a:moveTo>
                  <a:lnTo>
                    <a:pt x="35758" y="5808"/>
                  </a:lnTo>
                  <a:lnTo>
                    <a:pt x="37756" y="6809"/>
                  </a:lnTo>
                  <a:lnTo>
                    <a:pt x="39372" y="8823"/>
                  </a:lnTo>
                  <a:lnTo>
                    <a:pt x="40323" y="10080"/>
                  </a:lnTo>
                  <a:lnTo>
                    <a:pt x="41084" y="12094"/>
                  </a:lnTo>
                  <a:lnTo>
                    <a:pt x="41655" y="14876"/>
                  </a:lnTo>
                  <a:lnTo>
                    <a:pt x="47646" y="14320"/>
                  </a:lnTo>
                  <a:lnTo>
                    <a:pt x="47171" y="9847"/>
                  </a:lnTo>
                  <a:lnTo>
                    <a:pt x="45649" y="6342"/>
                  </a:lnTo>
                  <a:lnTo>
                    <a:pt x="45129" y="5808"/>
                  </a:lnTo>
                  <a:close/>
                </a:path>
              </a:pathLst>
            </a:custGeom>
            <a:solidFill>
              <a:srgbClr val="000000"/>
            </a:solidFill>
          </p:spPr>
          <p:txBody>
            <a:bodyPr wrap="square" lIns="0" tIns="0" rIns="0" bIns="0" rtlCol="0"/>
            <a:lstStyle/>
            <a:p>
              <a:endParaRPr/>
            </a:p>
          </p:txBody>
        </p:sp>
        <p:sp>
          <p:nvSpPr>
            <p:cNvPr id="403" name="object 403"/>
            <p:cNvSpPr/>
            <p:nvPr/>
          </p:nvSpPr>
          <p:spPr>
            <a:xfrm>
              <a:off x="2472284"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04" name="object 404"/>
            <p:cNvSpPr/>
            <p:nvPr/>
          </p:nvSpPr>
          <p:spPr>
            <a:xfrm>
              <a:off x="2448793" y="4841250"/>
              <a:ext cx="48895" cy="59055"/>
            </a:xfrm>
            <a:custGeom>
              <a:avLst/>
              <a:gdLst/>
              <a:ahLst/>
              <a:cxnLst/>
              <a:rect l="l" t="t" r="r" b="b"/>
              <a:pathLst>
                <a:path w="48894" h="59054">
                  <a:moveTo>
                    <a:pt x="6942" y="49725"/>
                  </a:moveTo>
                  <a:lnTo>
                    <a:pt x="0" y="49725"/>
                  </a:lnTo>
                  <a:lnTo>
                    <a:pt x="0" y="57770"/>
                  </a:lnTo>
                  <a:lnTo>
                    <a:pt x="6942" y="57770"/>
                  </a:lnTo>
                  <a:lnTo>
                    <a:pt x="6942" y="49725"/>
                  </a:lnTo>
                  <a:close/>
                </a:path>
                <a:path w="48894" h="59054">
                  <a:moveTo>
                    <a:pt x="36614" y="0"/>
                  </a:moveTo>
                  <a:lnTo>
                    <a:pt x="28055" y="0"/>
                  </a:lnTo>
                  <a:lnTo>
                    <a:pt x="24631" y="1424"/>
                  </a:lnTo>
                  <a:lnTo>
                    <a:pt x="19496" y="7132"/>
                  </a:lnTo>
                  <a:lnTo>
                    <a:pt x="18408" y="10225"/>
                  </a:lnTo>
                  <a:lnTo>
                    <a:pt x="18283" y="17702"/>
                  </a:lnTo>
                  <a:lnTo>
                    <a:pt x="18851" y="20017"/>
                  </a:lnTo>
                  <a:lnTo>
                    <a:pt x="20079" y="21997"/>
                  </a:lnTo>
                  <a:lnTo>
                    <a:pt x="21208" y="23967"/>
                  </a:lnTo>
                  <a:lnTo>
                    <a:pt x="23110" y="25491"/>
                  </a:lnTo>
                  <a:lnTo>
                    <a:pt x="25582" y="26570"/>
                  </a:lnTo>
                  <a:lnTo>
                    <a:pt x="22634" y="27483"/>
                  </a:lnTo>
                  <a:lnTo>
                    <a:pt x="20257" y="29207"/>
                  </a:lnTo>
                  <a:lnTo>
                    <a:pt x="17023" y="34248"/>
                  </a:lnTo>
                  <a:lnTo>
                    <a:pt x="16262" y="37385"/>
                  </a:lnTo>
                  <a:lnTo>
                    <a:pt x="16293" y="46242"/>
                  </a:lnTo>
                  <a:lnTo>
                    <a:pt x="17689" y="50337"/>
                  </a:lnTo>
                  <a:lnTo>
                    <a:pt x="20742" y="53719"/>
                  </a:lnTo>
                  <a:lnTo>
                    <a:pt x="23680" y="57069"/>
                  </a:lnTo>
                  <a:lnTo>
                    <a:pt x="27579" y="58749"/>
                  </a:lnTo>
                  <a:lnTo>
                    <a:pt x="37280" y="58749"/>
                  </a:lnTo>
                  <a:lnTo>
                    <a:pt x="41179" y="57069"/>
                  </a:lnTo>
                  <a:lnTo>
                    <a:pt x="44232" y="53708"/>
                  </a:lnTo>
                  <a:lnTo>
                    <a:pt x="44908" y="52941"/>
                  </a:lnTo>
                  <a:lnTo>
                    <a:pt x="30623" y="52941"/>
                  </a:lnTo>
                  <a:lnTo>
                    <a:pt x="28911" y="52418"/>
                  </a:lnTo>
                  <a:lnTo>
                    <a:pt x="25659" y="50337"/>
                  </a:lnTo>
                  <a:lnTo>
                    <a:pt x="24441" y="48902"/>
                  </a:lnTo>
                  <a:lnTo>
                    <a:pt x="23680" y="47010"/>
                  </a:lnTo>
                  <a:lnTo>
                    <a:pt x="22824" y="45130"/>
                  </a:lnTo>
                  <a:lnTo>
                    <a:pt x="22444" y="43182"/>
                  </a:lnTo>
                  <a:lnTo>
                    <a:pt x="22479" y="37764"/>
                  </a:lnTo>
                  <a:lnTo>
                    <a:pt x="23395" y="35127"/>
                  </a:lnTo>
                  <a:lnTo>
                    <a:pt x="25202" y="32924"/>
                  </a:lnTo>
                  <a:lnTo>
                    <a:pt x="27104" y="30732"/>
                  </a:lnTo>
                  <a:lnTo>
                    <a:pt x="29482" y="29630"/>
                  </a:lnTo>
                  <a:lnTo>
                    <a:pt x="44733" y="29630"/>
                  </a:lnTo>
                  <a:lnTo>
                    <a:pt x="42416" y="27716"/>
                  </a:lnTo>
                  <a:lnTo>
                    <a:pt x="39372" y="26570"/>
                  </a:lnTo>
                  <a:lnTo>
                    <a:pt x="41845" y="25491"/>
                  </a:lnTo>
                  <a:lnTo>
                    <a:pt x="43652" y="23967"/>
                  </a:lnTo>
                  <a:lnTo>
                    <a:pt x="30052" y="23855"/>
                  </a:lnTo>
                  <a:lnTo>
                    <a:pt x="28150" y="22998"/>
                  </a:lnTo>
                  <a:lnTo>
                    <a:pt x="25107" y="19538"/>
                  </a:lnTo>
                  <a:lnTo>
                    <a:pt x="24403" y="17480"/>
                  </a:lnTo>
                  <a:lnTo>
                    <a:pt x="24346" y="12194"/>
                  </a:lnTo>
                  <a:lnTo>
                    <a:pt x="25107" y="10125"/>
                  </a:lnTo>
                  <a:lnTo>
                    <a:pt x="28150" y="6664"/>
                  </a:lnTo>
                  <a:lnTo>
                    <a:pt x="30147" y="5808"/>
                  </a:lnTo>
                  <a:lnTo>
                    <a:pt x="44012" y="5808"/>
                  </a:lnTo>
                  <a:lnTo>
                    <a:pt x="42701" y="4372"/>
                  </a:lnTo>
                  <a:lnTo>
                    <a:pt x="40133" y="1457"/>
                  </a:lnTo>
                  <a:lnTo>
                    <a:pt x="36614" y="0"/>
                  </a:lnTo>
                  <a:close/>
                </a:path>
                <a:path w="48894" h="59054">
                  <a:moveTo>
                    <a:pt x="44733" y="29630"/>
                  </a:moveTo>
                  <a:lnTo>
                    <a:pt x="35188" y="29630"/>
                  </a:lnTo>
                  <a:lnTo>
                    <a:pt x="37660" y="30743"/>
                  </a:lnTo>
                  <a:lnTo>
                    <a:pt x="41465" y="35182"/>
                  </a:lnTo>
                  <a:lnTo>
                    <a:pt x="42424" y="37764"/>
                  </a:lnTo>
                  <a:lnTo>
                    <a:pt x="42511" y="44751"/>
                  </a:lnTo>
                  <a:lnTo>
                    <a:pt x="41560" y="47511"/>
                  </a:lnTo>
                  <a:lnTo>
                    <a:pt x="37756" y="51850"/>
                  </a:lnTo>
                  <a:lnTo>
                    <a:pt x="35378" y="52941"/>
                  </a:lnTo>
                  <a:lnTo>
                    <a:pt x="44908" y="52941"/>
                  </a:lnTo>
                  <a:lnTo>
                    <a:pt x="47171" y="50370"/>
                  </a:lnTo>
                  <a:lnTo>
                    <a:pt x="48597" y="46242"/>
                  </a:lnTo>
                  <a:lnTo>
                    <a:pt x="48503" y="37385"/>
                  </a:lnTo>
                  <a:lnTo>
                    <a:pt x="47836" y="34704"/>
                  </a:lnTo>
                  <a:lnTo>
                    <a:pt x="46315" y="32134"/>
                  </a:lnTo>
                  <a:lnTo>
                    <a:pt x="44733" y="29630"/>
                  </a:lnTo>
                  <a:close/>
                </a:path>
                <a:path w="48894" h="59054">
                  <a:moveTo>
                    <a:pt x="44012" y="5808"/>
                  </a:moveTo>
                  <a:lnTo>
                    <a:pt x="34712" y="5808"/>
                  </a:lnTo>
                  <a:lnTo>
                    <a:pt x="36614" y="6687"/>
                  </a:lnTo>
                  <a:lnTo>
                    <a:pt x="39658" y="10225"/>
                  </a:lnTo>
                  <a:lnTo>
                    <a:pt x="40348" y="12194"/>
                  </a:lnTo>
                  <a:lnTo>
                    <a:pt x="40337" y="17702"/>
                  </a:lnTo>
                  <a:lnTo>
                    <a:pt x="39658" y="19571"/>
                  </a:lnTo>
                  <a:lnTo>
                    <a:pt x="38231" y="21285"/>
                  </a:lnTo>
                  <a:lnTo>
                    <a:pt x="36709" y="22998"/>
                  </a:lnTo>
                  <a:lnTo>
                    <a:pt x="34807" y="23855"/>
                  </a:lnTo>
                  <a:lnTo>
                    <a:pt x="43716" y="23855"/>
                  </a:lnTo>
                  <a:lnTo>
                    <a:pt x="44807" y="21975"/>
                  </a:lnTo>
                  <a:lnTo>
                    <a:pt x="46030" y="20017"/>
                  </a:lnTo>
                  <a:lnTo>
                    <a:pt x="46600" y="17702"/>
                  </a:lnTo>
                  <a:lnTo>
                    <a:pt x="46534" y="10648"/>
                  </a:lnTo>
                  <a:lnTo>
                    <a:pt x="45364" y="7288"/>
                  </a:lnTo>
                  <a:lnTo>
                    <a:pt x="44012" y="5808"/>
                  </a:lnTo>
                  <a:close/>
                </a:path>
              </a:pathLst>
            </a:custGeom>
            <a:solidFill>
              <a:srgbClr val="000000"/>
            </a:solidFill>
          </p:spPr>
          <p:txBody>
            <a:bodyPr wrap="square" lIns="0" tIns="0" rIns="0" bIns="0" rtlCol="0"/>
            <a:lstStyle/>
            <a:p>
              <a:endParaRPr/>
            </a:p>
          </p:txBody>
        </p:sp>
        <p:sp>
          <p:nvSpPr>
            <p:cNvPr id="405" name="object 405"/>
            <p:cNvSpPr/>
            <p:nvPr/>
          </p:nvSpPr>
          <p:spPr>
            <a:xfrm>
              <a:off x="2714892"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06" name="object 406"/>
            <p:cNvSpPr/>
            <p:nvPr/>
          </p:nvSpPr>
          <p:spPr>
            <a:xfrm>
              <a:off x="1844014" y="3671315"/>
              <a:ext cx="876935" cy="1228090"/>
            </a:xfrm>
            <a:custGeom>
              <a:avLst/>
              <a:gdLst/>
              <a:ahLst/>
              <a:cxnLst/>
              <a:rect l="l" t="t" r="r" b="b"/>
              <a:pathLst>
                <a:path w="876935" h="1228089">
                  <a:moveTo>
                    <a:pt x="9131" y="0"/>
                  </a:moveTo>
                  <a:lnTo>
                    <a:pt x="0" y="0"/>
                  </a:lnTo>
                  <a:lnTo>
                    <a:pt x="0" y="80670"/>
                  </a:lnTo>
                  <a:lnTo>
                    <a:pt x="9131" y="80670"/>
                  </a:lnTo>
                  <a:lnTo>
                    <a:pt x="9131" y="0"/>
                  </a:lnTo>
                  <a:close/>
                </a:path>
                <a:path w="876935" h="1228089">
                  <a:moveTo>
                    <a:pt x="92684" y="80670"/>
                  </a:moveTo>
                  <a:lnTo>
                    <a:pt x="92583" y="33489"/>
                  </a:lnTo>
                  <a:lnTo>
                    <a:pt x="91490" y="29489"/>
                  </a:lnTo>
                  <a:lnTo>
                    <a:pt x="91338" y="28930"/>
                  </a:lnTo>
                  <a:lnTo>
                    <a:pt x="86017" y="22479"/>
                  </a:lnTo>
                  <a:lnTo>
                    <a:pt x="82194" y="20916"/>
                  </a:lnTo>
                  <a:lnTo>
                    <a:pt x="70904" y="20916"/>
                  </a:lnTo>
                  <a:lnTo>
                    <a:pt x="65760" y="24257"/>
                  </a:lnTo>
                  <a:lnTo>
                    <a:pt x="61798" y="31153"/>
                  </a:lnTo>
                  <a:lnTo>
                    <a:pt x="61302" y="29489"/>
                  </a:lnTo>
                  <a:lnTo>
                    <a:pt x="60833" y="27927"/>
                  </a:lnTo>
                  <a:lnTo>
                    <a:pt x="59156" y="25361"/>
                  </a:lnTo>
                  <a:lnTo>
                    <a:pt x="54419" y="21805"/>
                  </a:lnTo>
                  <a:lnTo>
                    <a:pt x="51384" y="20916"/>
                  </a:lnTo>
                  <a:lnTo>
                    <a:pt x="44361" y="20916"/>
                  </a:lnTo>
                  <a:lnTo>
                    <a:pt x="32524" y="30378"/>
                  </a:lnTo>
                  <a:lnTo>
                    <a:pt x="32524" y="22250"/>
                  </a:lnTo>
                  <a:lnTo>
                    <a:pt x="24942" y="22250"/>
                  </a:lnTo>
                  <a:lnTo>
                    <a:pt x="24942" y="80670"/>
                  </a:lnTo>
                  <a:lnTo>
                    <a:pt x="33426" y="80670"/>
                  </a:lnTo>
                  <a:lnTo>
                    <a:pt x="33426" y="45059"/>
                  </a:lnTo>
                  <a:lnTo>
                    <a:pt x="33870" y="40944"/>
                  </a:lnTo>
                  <a:lnTo>
                    <a:pt x="35687" y="35267"/>
                  </a:lnTo>
                  <a:lnTo>
                    <a:pt x="37160" y="33159"/>
                  </a:lnTo>
                  <a:lnTo>
                    <a:pt x="39179" y="31711"/>
                  </a:lnTo>
                  <a:lnTo>
                    <a:pt x="40919" y="30378"/>
                  </a:lnTo>
                  <a:lnTo>
                    <a:pt x="41211" y="30149"/>
                  </a:lnTo>
                  <a:lnTo>
                    <a:pt x="43421" y="29489"/>
                  </a:lnTo>
                  <a:lnTo>
                    <a:pt x="48933" y="29489"/>
                  </a:lnTo>
                  <a:lnTo>
                    <a:pt x="51193" y="30594"/>
                  </a:lnTo>
                  <a:lnTo>
                    <a:pt x="52578" y="32816"/>
                  </a:lnTo>
                  <a:lnTo>
                    <a:pt x="53949" y="34937"/>
                  </a:lnTo>
                  <a:lnTo>
                    <a:pt x="54648" y="38277"/>
                  </a:lnTo>
                  <a:lnTo>
                    <a:pt x="54648" y="80670"/>
                  </a:lnTo>
                  <a:lnTo>
                    <a:pt x="63119" y="80670"/>
                  </a:lnTo>
                  <a:lnTo>
                    <a:pt x="63119" y="40716"/>
                  </a:lnTo>
                  <a:lnTo>
                    <a:pt x="64287" y="36271"/>
                  </a:lnTo>
                  <a:lnTo>
                    <a:pt x="66700" y="33489"/>
                  </a:lnTo>
                  <a:lnTo>
                    <a:pt x="68643" y="31153"/>
                  </a:lnTo>
                  <a:lnTo>
                    <a:pt x="68922" y="30822"/>
                  </a:lnTo>
                  <a:lnTo>
                    <a:pt x="71843" y="29489"/>
                  </a:lnTo>
                  <a:lnTo>
                    <a:pt x="77304" y="29489"/>
                  </a:lnTo>
                  <a:lnTo>
                    <a:pt x="84251" y="39827"/>
                  </a:lnTo>
                  <a:lnTo>
                    <a:pt x="84251" y="80670"/>
                  </a:lnTo>
                  <a:lnTo>
                    <a:pt x="92684" y="80670"/>
                  </a:lnTo>
                  <a:close/>
                </a:path>
                <a:path w="876935" h="1228089">
                  <a:moveTo>
                    <a:pt x="151041" y="45389"/>
                  </a:moveTo>
                  <a:lnTo>
                    <a:pt x="142379" y="25654"/>
                  </a:lnTo>
                  <a:lnTo>
                    <a:pt x="142379" y="43497"/>
                  </a:lnTo>
                  <a:lnTo>
                    <a:pt x="142379" y="58750"/>
                  </a:lnTo>
                  <a:lnTo>
                    <a:pt x="141033" y="64528"/>
                  </a:lnTo>
                  <a:lnTo>
                    <a:pt x="138277" y="68427"/>
                  </a:lnTo>
                  <a:lnTo>
                    <a:pt x="135674" y="71983"/>
                  </a:lnTo>
                  <a:lnTo>
                    <a:pt x="132448" y="73875"/>
                  </a:lnTo>
                  <a:lnTo>
                    <a:pt x="124980" y="73875"/>
                  </a:lnTo>
                  <a:lnTo>
                    <a:pt x="121831" y="72097"/>
                  </a:lnTo>
                  <a:lnTo>
                    <a:pt x="119138" y="68313"/>
                  </a:lnTo>
                  <a:lnTo>
                    <a:pt x="116611" y="64871"/>
                  </a:lnTo>
                  <a:lnTo>
                    <a:pt x="115316" y="59309"/>
                  </a:lnTo>
                  <a:lnTo>
                    <a:pt x="115316" y="44284"/>
                  </a:lnTo>
                  <a:lnTo>
                    <a:pt x="116700" y="38493"/>
                  </a:lnTo>
                  <a:lnTo>
                    <a:pt x="119481" y="34607"/>
                  </a:lnTo>
                  <a:lnTo>
                    <a:pt x="122250" y="30594"/>
                  </a:lnTo>
                  <a:lnTo>
                    <a:pt x="123494" y="29819"/>
                  </a:lnTo>
                  <a:lnTo>
                    <a:pt x="125450" y="28587"/>
                  </a:lnTo>
                  <a:lnTo>
                    <a:pt x="132702" y="28587"/>
                  </a:lnTo>
                  <a:lnTo>
                    <a:pt x="135826" y="30480"/>
                  </a:lnTo>
                  <a:lnTo>
                    <a:pt x="138455" y="34150"/>
                  </a:lnTo>
                  <a:lnTo>
                    <a:pt x="141071" y="37934"/>
                  </a:lnTo>
                  <a:lnTo>
                    <a:pt x="142379" y="43497"/>
                  </a:lnTo>
                  <a:lnTo>
                    <a:pt x="142379" y="25654"/>
                  </a:lnTo>
                  <a:lnTo>
                    <a:pt x="137896" y="22136"/>
                  </a:lnTo>
                  <a:lnTo>
                    <a:pt x="134124" y="20916"/>
                  </a:lnTo>
                  <a:lnTo>
                    <a:pt x="126593" y="20916"/>
                  </a:lnTo>
                  <a:lnTo>
                    <a:pt x="123812" y="21577"/>
                  </a:lnTo>
                  <a:lnTo>
                    <a:pt x="121539" y="23139"/>
                  </a:lnTo>
                  <a:lnTo>
                    <a:pt x="119240" y="24587"/>
                  </a:lnTo>
                  <a:lnTo>
                    <a:pt x="117182" y="26809"/>
                  </a:lnTo>
                  <a:lnTo>
                    <a:pt x="115366" y="29819"/>
                  </a:lnTo>
                  <a:lnTo>
                    <a:pt x="115366" y="22250"/>
                  </a:lnTo>
                  <a:lnTo>
                    <a:pt x="107645" y="22250"/>
                  </a:lnTo>
                  <a:lnTo>
                    <a:pt x="107645" y="103136"/>
                  </a:lnTo>
                  <a:lnTo>
                    <a:pt x="116116" y="103136"/>
                  </a:lnTo>
                  <a:lnTo>
                    <a:pt x="116116" y="74663"/>
                  </a:lnTo>
                  <a:lnTo>
                    <a:pt x="117563" y="76771"/>
                  </a:lnTo>
                  <a:lnTo>
                    <a:pt x="119405" y="78549"/>
                  </a:lnTo>
                  <a:lnTo>
                    <a:pt x="121653" y="79883"/>
                  </a:lnTo>
                  <a:lnTo>
                    <a:pt x="123888" y="81330"/>
                  </a:lnTo>
                  <a:lnTo>
                    <a:pt x="126415" y="82003"/>
                  </a:lnTo>
                  <a:lnTo>
                    <a:pt x="133108" y="82003"/>
                  </a:lnTo>
                  <a:lnTo>
                    <a:pt x="151041" y="56972"/>
                  </a:lnTo>
                  <a:lnTo>
                    <a:pt x="151041" y="45389"/>
                  </a:lnTo>
                  <a:close/>
                </a:path>
                <a:path w="876935" h="1228089">
                  <a:moveTo>
                    <a:pt x="203187" y="22250"/>
                  </a:moveTo>
                  <a:lnTo>
                    <a:pt x="194729" y="22250"/>
                  </a:lnTo>
                  <a:lnTo>
                    <a:pt x="194729" y="58521"/>
                  </a:lnTo>
                  <a:lnTo>
                    <a:pt x="194259" y="62306"/>
                  </a:lnTo>
                  <a:lnTo>
                    <a:pt x="183984" y="73431"/>
                  </a:lnTo>
                  <a:lnTo>
                    <a:pt x="178904" y="73431"/>
                  </a:lnTo>
                  <a:lnTo>
                    <a:pt x="176771" y="72771"/>
                  </a:lnTo>
                  <a:lnTo>
                    <a:pt x="175044" y="71208"/>
                  </a:lnTo>
                  <a:lnTo>
                    <a:pt x="173316" y="69761"/>
                  </a:lnTo>
                  <a:lnTo>
                    <a:pt x="172199" y="67754"/>
                  </a:lnTo>
                  <a:lnTo>
                    <a:pt x="171310" y="63309"/>
                  </a:lnTo>
                  <a:lnTo>
                    <a:pt x="171259" y="62306"/>
                  </a:lnTo>
                  <a:lnTo>
                    <a:pt x="171145" y="22250"/>
                  </a:lnTo>
                  <a:lnTo>
                    <a:pt x="162661" y="22250"/>
                  </a:lnTo>
                  <a:lnTo>
                    <a:pt x="162699" y="63309"/>
                  </a:lnTo>
                  <a:lnTo>
                    <a:pt x="162839" y="65760"/>
                  </a:lnTo>
                  <a:lnTo>
                    <a:pt x="163207" y="67754"/>
                  </a:lnTo>
                  <a:lnTo>
                    <a:pt x="163677" y="70535"/>
                  </a:lnTo>
                  <a:lnTo>
                    <a:pt x="176809" y="82003"/>
                  </a:lnTo>
                  <a:lnTo>
                    <a:pt x="186436" y="82003"/>
                  </a:lnTo>
                  <a:lnTo>
                    <a:pt x="191719" y="78663"/>
                  </a:lnTo>
                  <a:lnTo>
                    <a:pt x="194830" y="73431"/>
                  </a:lnTo>
                  <a:lnTo>
                    <a:pt x="195618" y="72097"/>
                  </a:lnTo>
                  <a:lnTo>
                    <a:pt x="195618" y="80670"/>
                  </a:lnTo>
                  <a:lnTo>
                    <a:pt x="203187" y="80670"/>
                  </a:lnTo>
                  <a:lnTo>
                    <a:pt x="203187" y="72097"/>
                  </a:lnTo>
                  <a:lnTo>
                    <a:pt x="203187" y="22250"/>
                  </a:lnTo>
                  <a:close/>
                </a:path>
                <a:path w="876935" h="1228089">
                  <a:moveTo>
                    <a:pt x="237769" y="80556"/>
                  </a:moveTo>
                  <a:lnTo>
                    <a:pt x="236601" y="72212"/>
                  </a:lnTo>
                  <a:lnTo>
                    <a:pt x="236537" y="71767"/>
                  </a:lnTo>
                  <a:lnTo>
                    <a:pt x="235013" y="72097"/>
                  </a:lnTo>
                  <a:lnTo>
                    <a:pt x="233768" y="72212"/>
                  </a:lnTo>
                  <a:lnTo>
                    <a:pt x="231584" y="72212"/>
                  </a:lnTo>
                  <a:lnTo>
                    <a:pt x="230632" y="71983"/>
                  </a:lnTo>
                  <a:lnTo>
                    <a:pt x="228066" y="29933"/>
                  </a:lnTo>
                  <a:lnTo>
                    <a:pt x="236537" y="29933"/>
                  </a:lnTo>
                  <a:lnTo>
                    <a:pt x="236537" y="22250"/>
                  </a:lnTo>
                  <a:lnTo>
                    <a:pt x="228066" y="22250"/>
                  </a:lnTo>
                  <a:lnTo>
                    <a:pt x="228066" y="1778"/>
                  </a:lnTo>
                  <a:lnTo>
                    <a:pt x="219608" y="7670"/>
                  </a:lnTo>
                  <a:lnTo>
                    <a:pt x="219608" y="22250"/>
                  </a:lnTo>
                  <a:lnTo>
                    <a:pt x="213423" y="22250"/>
                  </a:lnTo>
                  <a:lnTo>
                    <a:pt x="213423" y="29933"/>
                  </a:lnTo>
                  <a:lnTo>
                    <a:pt x="219608" y="29933"/>
                  </a:lnTo>
                  <a:lnTo>
                    <a:pt x="219684" y="70319"/>
                  </a:lnTo>
                  <a:lnTo>
                    <a:pt x="219989" y="73431"/>
                  </a:lnTo>
                  <a:lnTo>
                    <a:pt x="220649" y="75209"/>
                  </a:lnTo>
                  <a:lnTo>
                    <a:pt x="221310" y="77101"/>
                  </a:lnTo>
                  <a:lnTo>
                    <a:pt x="222554" y="78663"/>
                  </a:lnTo>
                  <a:lnTo>
                    <a:pt x="224269" y="79781"/>
                  </a:lnTo>
                  <a:lnTo>
                    <a:pt x="225882" y="80886"/>
                  </a:lnTo>
                  <a:lnTo>
                    <a:pt x="228358" y="81445"/>
                  </a:lnTo>
                  <a:lnTo>
                    <a:pt x="233299" y="81445"/>
                  </a:lnTo>
                  <a:lnTo>
                    <a:pt x="235394" y="81114"/>
                  </a:lnTo>
                  <a:lnTo>
                    <a:pt x="237769" y="80556"/>
                  </a:lnTo>
                  <a:close/>
                </a:path>
                <a:path w="876935" h="1228089">
                  <a:moveTo>
                    <a:pt x="288836" y="80670"/>
                  </a:moveTo>
                  <a:lnTo>
                    <a:pt x="286080" y="51295"/>
                  </a:lnTo>
                  <a:lnTo>
                    <a:pt x="285991" y="35496"/>
                  </a:lnTo>
                  <a:lnTo>
                    <a:pt x="285229" y="31153"/>
                  </a:lnTo>
                  <a:lnTo>
                    <a:pt x="284454" y="29032"/>
                  </a:lnTo>
                  <a:lnTo>
                    <a:pt x="284365" y="28816"/>
                  </a:lnTo>
                  <a:lnTo>
                    <a:pt x="283032" y="27038"/>
                  </a:lnTo>
                  <a:lnTo>
                    <a:pt x="281800" y="25260"/>
                  </a:lnTo>
                  <a:lnTo>
                    <a:pt x="279806" y="23812"/>
                  </a:lnTo>
                  <a:lnTo>
                    <a:pt x="277139" y="22694"/>
                  </a:lnTo>
                  <a:lnTo>
                    <a:pt x="274485" y="21475"/>
                  </a:lnTo>
                  <a:lnTo>
                    <a:pt x="271056" y="20916"/>
                  </a:lnTo>
                  <a:lnTo>
                    <a:pt x="262496" y="20916"/>
                  </a:lnTo>
                  <a:lnTo>
                    <a:pt x="244233" y="38938"/>
                  </a:lnTo>
                  <a:lnTo>
                    <a:pt x="252514" y="40170"/>
                  </a:lnTo>
                  <a:lnTo>
                    <a:pt x="253466" y="36042"/>
                  </a:lnTo>
                  <a:lnTo>
                    <a:pt x="254787" y="33159"/>
                  </a:lnTo>
                  <a:lnTo>
                    <a:pt x="256692" y="31483"/>
                  </a:lnTo>
                  <a:lnTo>
                    <a:pt x="258597" y="29933"/>
                  </a:lnTo>
                  <a:lnTo>
                    <a:pt x="261543" y="29032"/>
                  </a:lnTo>
                  <a:lnTo>
                    <a:pt x="269824" y="29032"/>
                  </a:lnTo>
                  <a:lnTo>
                    <a:pt x="273050" y="30149"/>
                  </a:lnTo>
                  <a:lnTo>
                    <a:pt x="275234" y="32486"/>
                  </a:lnTo>
                  <a:lnTo>
                    <a:pt x="276758" y="34048"/>
                  </a:lnTo>
                  <a:lnTo>
                    <a:pt x="277622" y="36944"/>
                  </a:lnTo>
                  <a:lnTo>
                    <a:pt x="277520" y="43611"/>
                  </a:lnTo>
                  <a:lnTo>
                    <a:pt x="277520" y="51295"/>
                  </a:lnTo>
                  <a:lnTo>
                    <a:pt x="277469" y="59753"/>
                  </a:lnTo>
                  <a:lnTo>
                    <a:pt x="277139" y="62636"/>
                  </a:lnTo>
                  <a:lnTo>
                    <a:pt x="276186" y="64871"/>
                  </a:lnTo>
                  <a:lnTo>
                    <a:pt x="275043" y="67754"/>
                  </a:lnTo>
                  <a:lnTo>
                    <a:pt x="273151" y="70091"/>
                  </a:lnTo>
                  <a:lnTo>
                    <a:pt x="268008" y="73431"/>
                  </a:lnTo>
                  <a:lnTo>
                    <a:pt x="265163" y="74218"/>
                  </a:lnTo>
                  <a:lnTo>
                    <a:pt x="258597" y="74218"/>
                  </a:lnTo>
                  <a:lnTo>
                    <a:pt x="251841" y="63309"/>
                  </a:lnTo>
                  <a:lnTo>
                    <a:pt x="252222" y="61747"/>
                  </a:lnTo>
                  <a:lnTo>
                    <a:pt x="253746" y="58851"/>
                  </a:lnTo>
                  <a:lnTo>
                    <a:pt x="254889" y="57746"/>
                  </a:lnTo>
                  <a:lnTo>
                    <a:pt x="256311" y="57073"/>
                  </a:lnTo>
                  <a:lnTo>
                    <a:pt x="257746" y="56299"/>
                  </a:lnTo>
                  <a:lnTo>
                    <a:pt x="260210" y="55626"/>
                  </a:lnTo>
                  <a:lnTo>
                    <a:pt x="269913" y="54076"/>
                  </a:lnTo>
                  <a:lnTo>
                    <a:pt x="274485" y="52844"/>
                  </a:lnTo>
                  <a:lnTo>
                    <a:pt x="277520" y="51295"/>
                  </a:lnTo>
                  <a:lnTo>
                    <a:pt x="277520" y="43611"/>
                  </a:lnTo>
                  <a:lnTo>
                    <a:pt x="274294" y="44843"/>
                  </a:lnTo>
                  <a:lnTo>
                    <a:pt x="269252" y="46062"/>
                  </a:lnTo>
                  <a:lnTo>
                    <a:pt x="262496" y="46951"/>
                  </a:lnTo>
                  <a:lnTo>
                    <a:pt x="259067" y="47510"/>
                  </a:lnTo>
                  <a:lnTo>
                    <a:pt x="256603" y="47955"/>
                  </a:lnTo>
                  <a:lnTo>
                    <a:pt x="254889" y="48514"/>
                  </a:lnTo>
                  <a:lnTo>
                    <a:pt x="252704" y="49174"/>
                  </a:lnTo>
                  <a:lnTo>
                    <a:pt x="242811" y="62420"/>
                  </a:lnTo>
                  <a:lnTo>
                    <a:pt x="242811" y="70091"/>
                  </a:lnTo>
                  <a:lnTo>
                    <a:pt x="244233" y="74218"/>
                  </a:lnTo>
                  <a:lnTo>
                    <a:pt x="250126" y="80441"/>
                  </a:lnTo>
                  <a:lnTo>
                    <a:pt x="254406" y="82003"/>
                  </a:lnTo>
                  <a:lnTo>
                    <a:pt x="263156" y="82003"/>
                  </a:lnTo>
                  <a:lnTo>
                    <a:pt x="278282" y="73431"/>
                  </a:lnTo>
                  <a:lnTo>
                    <a:pt x="278460" y="76098"/>
                  </a:lnTo>
                  <a:lnTo>
                    <a:pt x="278549" y="76555"/>
                  </a:lnTo>
                  <a:lnTo>
                    <a:pt x="278993" y="78435"/>
                  </a:lnTo>
                  <a:lnTo>
                    <a:pt x="279095" y="78778"/>
                  </a:lnTo>
                  <a:lnTo>
                    <a:pt x="279996" y="80670"/>
                  </a:lnTo>
                  <a:lnTo>
                    <a:pt x="288836" y="80670"/>
                  </a:lnTo>
                  <a:close/>
                </a:path>
                <a:path w="876935" h="1228089">
                  <a:moveTo>
                    <a:pt x="320598" y="80556"/>
                  </a:moveTo>
                  <a:lnTo>
                    <a:pt x="319430" y="72212"/>
                  </a:lnTo>
                  <a:lnTo>
                    <a:pt x="319366" y="71767"/>
                  </a:lnTo>
                  <a:lnTo>
                    <a:pt x="317842" y="72097"/>
                  </a:lnTo>
                  <a:lnTo>
                    <a:pt x="316611" y="72212"/>
                  </a:lnTo>
                  <a:lnTo>
                    <a:pt x="314426" y="72212"/>
                  </a:lnTo>
                  <a:lnTo>
                    <a:pt x="313372" y="71983"/>
                  </a:lnTo>
                  <a:lnTo>
                    <a:pt x="310807" y="66979"/>
                  </a:lnTo>
                  <a:lnTo>
                    <a:pt x="310807" y="29933"/>
                  </a:lnTo>
                  <a:lnTo>
                    <a:pt x="319366" y="29933"/>
                  </a:lnTo>
                  <a:lnTo>
                    <a:pt x="319366" y="22250"/>
                  </a:lnTo>
                  <a:lnTo>
                    <a:pt x="310807" y="22250"/>
                  </a:lnTo>
                  <a:lnTo>
                    <a:pt x="310807" y="1778"/>
                  </a:lnTo>
                  <a:lnTo>
                    <a:pt x="302437" y="7670"/>
                  </a:lnTo>
                  <a:lnTo>
                    <a:pt x="302437" y="22250"/>
                  </a:lnTo>
                  <a:lnTo>
                    <a:pt x="296164" y="22250"/>
                  </a:lnTo>
                  <a:lnTo>
                    <a:pt x="296164" y="29933"/>
                  </a:lnTo>
                  <a:lnTo>
                    <a:pt x="302437" y="29933"/>
                  </a:lnTo>
                  <a:lnTo>
                    <a:pt x="302501" y="70319"/>
                  </a:lnTo>
                  <a:lnTo>
                    <a:pt x="302729" y="73431"/>
                  </a:lnTo>
                  <a:lnTo>
                    <a:pt x="303479" y="75209"/>
                  </a:lnTo>
                  <a:lnTo>
                    <a:pt x="304152" y="77101"/>
                  </a:lnTo>
                  <a:lnTo>
                    <a:pt x="305295" y="78663"/>
                  </a:lnTo>
                  <a:lnTo>
                    <a:pt x="308711" y="80886"/>
                  </a:lnTo>
                  <a:lnTo>
                    <a:pt x="311099" y="81445"/>
                  </a:lnTo>
                  <a:lnTo>
                    <a:pt x="316039" y="81445"/>
                  </a:lnTo>
                  <a:lnTo>
                    <a:pt x="318223" y="81114"/>
                  </a:lnTo>
                  <a:lnTo>
                    <a:pt x="320598" y="80556"/>
                  </a:lnTo>
                  <a:close/>
                </a:path>
                <a:path w="876935" h="1228089">
                  <a:moveTo>
                    <a:pt x="336956" y="22250"/>
                  </a:moveTo>
                  <a:lnTo>
                    <a:pt x="328498" y="22250"/>
                  </a:lnTo>
                  <a:lnTo>
                    <a:pt x="328498" y="80670"/>
                  </a:lnTo>
                  <a:lnTo>
                    <a:pt x="336956" y="80670"/>
                  </a:lnTo>
                  <a:lnTo>
                    <a:pt x="336956" y="22250"/>
                  </a:lnTo>
                  <a:close/>
                </a:path>
                <a:path w="876935" h="1228089">
                  <a:moveTo>
                    <a:pt x="336956" y="0"/>
                  </a:moveTo>
                  <a:lnTo>
                    <a:pt x="328498" y="0"/>
                  </a:lnTo>
                  <a:lnTo>
                    <a:pt x="328498" y="11341"/>
                  </a:lnTo>
                  <a:lnTo>
                    <a:pt x="336956" y="11341"/>
                  </a:lnTo>
                  <a:lnTo>
                    <a:pt x="336956" y="0"/>
                  </a:lnTo>
                  <a:close/>
                </a:path>
                <a:path w="876935" h="1228089">
                  <a:moveTo>
                    <a:pt x="394208" y="41275"/>
                  </a:moveTo>
                  <a:lnTo>
                    <a:pt x="392023" y="34048"/>
                  </a:lnTo>
                  <a:lnTo>
                    <a:pt x="387832" y="29032"/>
                  </a:lnTo>
                  <a:lnTo>
                    <a:pt x="385470" y="26162"/>
                  </a:lnTo>
                  <a:lnTo>
                    <a:pt x="385470" y="43840"/>
                  </a:lnTo>
                  <a:lnTo>
                    <a:pt x="385406" y="58966"/>
                  </a:lnTo>
                  <a:lnTo>
                    <a:pt x="384136" y="64528"/>
                  </a:lnTo>
                  <a:lnTo>
                    <a:pt x="381114" y="68427"/>
                  </a:lnTo>
                  <a:lnTo>
                    <a:pt x="378523" y="71983"/>
                  </a:lnTo>
                  <a:lnTo>
                    <a:pt x="375005" y="73875"/>
                  </a:lnTo>
                  <a:lnTo>
                    <a:pt x="366534" y="73875"/>
                  </a:lnTo>
                  <a:lnTo>
                    <a:pt x="363016" y="71983"/>
                  </a:lnTo>
                  <a:lnTo>
                    <a:pt x="360184" y="68199"/>
                  </a:lnTo>
                  <a:lnTo>
                    <a:pt x="357505" y="64528"/>
                  </a:lnTo>
                  <a:lnTo>
                    <a:pt x="356082" y="58966"/>
                  </a:lnTo>
                  <a:lnTo>
                    <a:pt x="356108" y="43840"/>
                  </a:lnTo>
                  <a:lnTo>
                    <a:pt x="357505" y="38379"/>
                  </a:lnTo>
                  <a:lnTo>
                    <a:pt x="360260" y="34607"/>
                  </a:lnTo>
                  <a:lnTo>
                    <a:pt x="363016" y="30924"/>
                  </a:lnTo>
                  <a:lnTo>
                    <a:pt x="366534" y="29032"/>
                  </a:lnTo>
                  <a:lnTo>
                    <a:pt x="375005" y="29032"/>
                  </a:lnTo>
                  <a:lnTo>
                    <a:pt x="378421" y="30924"/>
                  </a:lnTo>
                  <a:lnTo>
                    <a:pt x="384035" y="38379"/>
                  </a:lnTo>
                  <a:lnTo>
                    <a:pt x="385470" y="43840"/>
                  </a:lnTo>
                  <a:lnTo>
                    <a:pt x="385470" y="26162"/>
                  </a:lnTo>
                  <a:lnTo>
                    <a:pt x="383273" y="23469"/>
                  </a:lnTo>
                  <a:lnTo>
                    <a:pt x="377659" y="20916"/>
                  </a:lnTo>
                  <a:lnTo>
                    <a:pt x="364642" y="20916"/>
                  </a:lnTo>
                  <a:lnTo>
                    <a:pt x="359410" y="23025"/>
                  </a:lnTo>
                  <a:lnTo>
                    <a:pt x="355130" y="27368"/>
                  </a:lnTo>
                  <a:lnTo>
                    <a:pt x="349897" y="32600"/>
                  </a:lnTo>
                  <a:lnTo>
                    <a:pt x="347332" y="40614"/>
                  </a:lnTo>
                  <a:lnTo>
                    <a:pt x="347332" y="61302"/>
                  </a:lnTo>
                  <a:lnTo>
                    <a:pt x="349516" y="68872"/>
                  </a:lnTo>
                  <a:lnTo>
                    <a:pt x="353796" y="74104"/>
                  </a:lnTo>
                  <a:lnTo>
                    <a:pt x="358165" y="79336"/>
                  </a:lnTo>
                  <a:lnTo>
                    <a:pt x="363778" y="82003"/>
                  </a:lnTo>
                  <a:lnTo>
                    <a:pt x="375196" y="82003"/>
                  </a:lnTo>
                  <a:lnTo>
                    <a:pt x="379183" y="80772"/>
                  </a:lnTo>
                  <a:lnTo>
                    <a:pt x="382892" y="78435"/>
                  </a:lnTo>
                  <a:lnTo>
                    <a:pt x="386600" y="75996"/>
                  </a:lnTo>
                  <a:lnTo>
                    <a:pt x="388353" y="73875"/>
                  </a:lnTo>
                  <a:lnTo>
                    <a:pt x="389369" y="72656"/>
                  </a:lnTo>
                  <a:lnTo>
                    <a:pt x="391363" y="68199"/>
                  </a:lnTo>
                  <a:lnTo>
                    <a:pt x="393268" y="64084"/>
                  </a:lnTo>
                  <a:lnTo>
                    <a:pt x="394093" y="58966"/>
                  </a:lnTo>
                  <a:lnTo>
                    <a:pt x="394208" y="41275"/>
                  </a:lnTo>
                  <a:close/>
                </a:path>
                <a:path w="876935" h="1228089">
                  <a:moveTo>
                    <a:pt x="446328" y="80670"/>
                  </a:moveTo>
                  <a:lnTo>
                    <a:pt x="446239" y="36944"/>
                  </a:lnTo>
                  <a:lnTo>
                    <a:pt x="445858" y="35052"/>
                  </a:lnTo>
                  <a:lnTo>
                    <a:pt x="445376" y="32270"/>
                  </a:lnTo>
                  <a:lnTo>
                    <a:pt x="444525" y="29819"/>
                  </a:lnTo>
                  <a:lnTo>
                    <a:pt x="444309" y="29489"/>
                  </a:lnTo>
                  <a:lnTo>
                    <a:pt x="441960" y="25704"/>
                  </a:lnTo>
                  <a:lnTo>
                    <a:pt x="440055" y="24028"/>
                  </a:lnTo>
                  <a:lnTo>
                    <a:pt x="437578" y="22809"/>
                  </a:lnTo>
                  <a:lnTo>
                    <a:pt x="435013" y="21475"/>
                  </a:lnTo>
                  <a:lnTo>
                    <a:pt x="432257" y="20916"/>
                  </a:lnTo>
                  <a:lnTo>
                    <a:pt x="422363" y="20916"/>
                  </a:lnTo>
                  <a:lnTo>
                    <a:pt x="417042" y="24142"/>
                  </a:lnTo>
                  <a:lnTo>
                    <a:pt x="413334" y="30480"/>
                  </a:lnTo>
                  <a:lnTo>
                    <a:pt x="413334" y="22250"/>
                  </a:lnTo>
                  <a:lnTo>
                    <a:pt x="405726" y="22250"/>
                  </a:lnTo>
                  <a:lnTo>
                    <a:pt x="405726" y="80670"/>
                  </a:lnTo>
                  <a:lnTo>
                    <a:pt x="414185" y="80670"/>
                  </a:lnTo>
                  <a:lnTo>
                    <a:pt x="414248" y="41059"/>
                  </a:lnTo>
                  <a:lnTo>
                    <a:pt x="415518" y="36156"/>
                  </a:lnTo>
                  <a:lnTo>
                    <a:pt x="418084" y="33489"/>
                  </a:lnTo>
                  <a:lnTo>
                    <a:pt x="420751" y="30822"/>
                  </a:lnTo>
                  <a:lnTo>
                    <a:pt x="421538" y="30480"/>
                  </a:lnTo>
                  <a:lnTo>
                    <a:pt x="423887" y="29489"/>
                  </a:lnTo>
                  <a:lnTo>
                    <a:pt x="429691" y="29489"/>
                  </a:lnTo>
                  <a:lnTo>
                    <a:pt x="437870" y="80670"/>
                  </a:lnTo>
                  <a:lnTo>
                    <a:pt x="446328" y="80670"/>
                  </a:lnTo>
                  <a:close/>
                </a:path>
                <a:path w="876935" h="1228089">
                  <a:moveTo>
                    <a:pt x="531164" y="52298"/>
                  </a:moveTo>
                  <a:lnTo>
                    <a:pt x="521843" y="52298"/>
                  </a:lnTo>
                  <a:lnTo>
                    <a:pt x="521843" y="15913"/>
                  </a:lnTo>
                  <a:lnTo>
                    <a:pt x="521843" y="0"/>
                  </a:lnTo>
                  <a:lnTo>
                    <a:pt x="514896" y="0"/>
                  </a:lnTo>
                  <a:lnTo>
                    <a:pt x="513283" y="2692"/>
                  </a:lnTo>
                  <a:lnTo>
                    <a:pt x="513283" y="15913"/>
                  </a:lnTo>
                  <a:lnTo>
                    <a:pt x="513283" y="52298"/>
                  </a:lnTo>
                  <a:lnTo>
                    <a:pt x="491693" y="52298"/>
                  </a:lnTo>
                  <a:lnTo>
                    <a:pt x="513283" y="15913"/>
                  </a:lnTo>
                  <a:lnTo>
                    <a:pt x="513283" y="2692"/>
                  </a:lnTo>
                  <a:lnTo>
                    <a:pt x="483425" y="52298"/>
                  </a:lnTo>
                  <a:lnTo>
                    <a:pt x="483425" y="61302"/>
                  </a:lnTo>
                  <a:lnTo>
                    <a:pt x="513283" y="61302"/>
                  </a:lnTo>
                  <a:lnTo>
                    <a:pt x="513283" y="80670"/>
                  </a:lnTo>
                  <a:lnTo>
                    <a:pt x="521843" y="80670"/>
                  </a:lnTo>
                  <a:lnTo>
                    <a:pt x="521843" y="61302"/>
                  </a:lnTo>
                  <a:lnTo>
                    <a:pt x="531164" y="61302"/>
                  </a:lnTo>
                  <a:lnTo>
                    <a:pt x="531164" y="52298"/>
                  </a:lnTo>
                  <a:close/>
                </a:path>
                <a:path w="876935" h="1228089">
                  <a:moveTo>
                    <a:pt x="876477" y="1169936"/>
                  </a:moveTo>
                  <a:lnTo>
                    <a:pt x="872578" y="1169936"/>
                  </a:lnTo>
                  <a:lnTo>
                    <a:pt x="871537" y="1172425"/>
                  </a:lnTo>
                  <a:lnTo>
                    <a:pt x="869734" y="1174991"/>
                  </a:lnTo>
                  <a:lnTo>
                    <a:pt x="864692" y="1180274"/>
                  </a:lnTo>
                  <a:lnTo>
                    <a:pt x="861745" y="1182522"/>
                  </a:lnTo>
                  <a:lnTo>
                    <a:pt x="858316" y="1184389"/>
                  </a:lnTo>
                  <a:lnTo>
                    <a:pt x="858316" y="1191209"/>
                  </a:lnTo>
                  <a:lnTo>
                    <a:pt x="870394" y="1182687"/>
                  </a:lnTo>
                  <a:lnTo>
                    <a:pt x="870394" y="1227709"/>
                  </a:lnTo>
                  <a:lnTo>
                    <a:pt x="876477" y="1227709"/>
                  </a:lnTo>
                  <a:lnTo>
                    <a:pt x="876477" y="1169936"/>
                  </a:lnTo>
                  <a:close/>
                </a:path>
              </a:pathLst>
            </a:custGeom>
            <a:solidFill>
              <a:srgbClr val="000000"/>
            </a:solidFill>
          </p:spPr>
          <p:txBody>
            <a:bodyPr wrap="square" lIns="0" tIns="0" rIns="0" bIns="0" rtlCol="0"/>
            <a:lstStyle/>
            <a:p>
              <a:endParaRPr/>
            </a:p>
          </p:txBody>
        </p:sp>
      </p:grpSp>
      <p:sp>
        <p:nvSpPr>
          <p:cNvPr id="407" name="object 407"/>
          <p:cNvSpPr/>
          <p:nvPr/>
        </p:nvSpPr>
        <p:spPr>
          <a:xfrm>
            <a:off x="1256891" y="3951701"/>
            <a:ext cx="64135" cy="664845"/>
          </a:xfrm>
          <a:custGeom>
            <a:avLst/>
            <a:gdLst/>
            <a:ahLst/>
            <a:cxnLst/>
            <a:rect l="l" t="t" r="r" b="b"/>
            <a:pathLst>
              <a:path w="64134" h="664845">
                <a:moveTo>
                  <a:pt x="49368" y="657523"/>
                </a:moveTo>
                <a:lnTo>
                  <a:pt x="199" y="657523"/>
                </a:lnTo>
                <a:lnTo>
                  <a:pt x="199" y="664578"/>
                </a:lnTo>
                <a:lnTo>
                  <a:pt x="49368" y="664578"/>
                </a:lnTo>
                <a:lnTo>
                  <a:pt x="49368" y="657523"/>
                </a:lnTo>
                <a:close/>
              </a:path>
              <a:path w="64134" h="664845">
                <a:moveTo>
                  <a:pt x="13751" y="631654"/>
                </a:moveTo>
                <a:lnTo>
                  <a:pt x="13751" y="640800"/>
                </a:lnTo>
                <a:lnTo>
                  <a:pt x="28236" y="657523"/>
                </a:lnTo>
                <a:lnTo>
                  <a:pt x="35254" y="657523"/>
                </a:lnTo>
                <a:lnTo>
                  <a:pt x="31155" y="652539"/>
                </a:lnTo>
                <a:lnTo>
                  <a:pt x="37702" y="647587"/>
                </a:lnTo>
                <a:lnTo>
                  <a:pt x="26961" y="647587"/>
                </a:lnTo>
                <a:lnTo>
                  <a:pt x="13751" y="631654"/>
                </a:lnTo>
                <a:close/>
              </a:path>
              <a:path w="64134" h="664845">
                <a:moveTo>
                  <a:pt x="49368" y="630051"/>
                </a:moveTo>
                <a:lnTo>
                  <a:pt x="26961" y="647587"/>
                </a:lnTo>
                <a:lnTo>
                  <a:pt x="37702" y="647587"/>
                </a:lnTo>
                <a:lnTo>
                  <a:pt x="49368" y="638764"/>
                </a:lnTo>
                <a:lnTo>
                  <a:pt x="49368" y="630051"/>
                </a:lnTo>
                <a:close/>
              </a:path>
              <a:path w="64134" h="664845">
                <a:moveTo>
                  <a:pt x="49368" y="589628"/>
                </a:moveTo>
                <a:lnTo>
                  <a:pt x="199" y="589628"/>
                </a:lnTo>
                <a:lnTo>
                  <a:pt x="199" y="596649"/>
                </a:lnTo>
                <a:lnTo>
                  <a:pt x="17841" y="596649"/>
                </a:lnTo>
                <a:lnTo>
                  <a:pt x="16386" y="597884"/>
                </a:lnTo>
                <a:lnTo>
                  <a:pt x="15207" y="599475"/>
                </a:lnTo>
                <a:lnTo>
                  <a:pt x="13400" y="603403"/>
                </a:lnTo>
                <a:lnTo>
                  <a:pt x="12943" y="605639"/>
                </a:lnTo>
                <a:lnTo>
                  <a:pt x="12943" y="611581"/>
                </a:lnTo>
                <a:lnTo>
                  <a:pt x="28036" y="625768"/>
                </a:lnTo>
                <a:lnTo>
                  <a:pt x="35235" y="625768"/>
                </a:lnTo>
                <a:lnTo>
                  <a:pt x="38469" y="625000"/>
                </a:lnTo>
                <a:lnTo>
                  <a:pt x="44080" y="621940"/>
                </a:lnTo>
                <a:lnTo>
                  <a:pt x="46267" y="619781"/>
                </a:lnTo>
                <a:lnTo>
                  <a:pt x="46981" y="618513"/>
                </a:lnTo>
                <a:lnTo>
                  <a:pt x="26876" y="618513"/>
                </a:lnTo>
                <a:lnTo>
                  <a:pt x="23423" y="617456"/>
                </a:lnTo>
                <a:lnTo>
                  <a:pt x="19039" y="613250"/>
                </a:lnTo>
                <a:lnTo>
                  <a:pt x="17946" y="610624"/>
                </a:lnTo>
                <a:lnTo>
                  <a:pt x="18021" y="604082"/>
                </a:lnTo>
                <a:lnTo>
                  <a:pt x="19087" y="601556"/>
                </a:lnTo>
                <a:lnTo>
                  <a:pt x="23642" y="597161"/>
                </a:lnTo>
                <a:lnTo>
                  <a:pt x="27218" y="596059"/>
                </a:lnTo>
                <a:lnTo>
                  <a:pt x="49368" y="596059"/>
                </a:lnTo>
                <a:lnTo>
                  <a:pt x="49368" y="589628"/>
                </a:lnTo>
                <a:close/>
              </a:path>
              <a:path w="64134" h="664845">
                <a:moveTo>
                  <a:pt x="49368" y="596059"/>
                </a:moveTo>
                <a:lnTo>
                  <a:pt x="36529" y="596059"/>
                </a:lnTo>
                <a:lnTo>
                  <a:pt x="39819" y="597139"/>
                </a:lnTo>
                <a:lnTo>
                  <a:pt x="44137" y="601456"/>
                </a:lnTo>
                <a:lnTo>
                  <a:pt x="45212" y="604082"/>
                </a:lnTo>
                <a:lnTo>
                  <a:pt x="45212" y="610235"/>
                </a:lnTo>
                <a:lnTo>
                  <a:pt x="44080" y="612883"/>
                </a:lnTo>
                <a:lnTo>
                  <a:pt x="39563" y="617389"/>
                </a:lnTo>
                <a:lnTo>
                  <a:pt x="36158" y="618513"/>
                </a:lnTo>
                <a:lnTo>
                  <a:pt x="46981" y="618513"/>
                </a:lnTo>
                <a:lnTo>
                  <a:pt x="49396" y="614218"/>
                </a:lnTo>
                <a:lnTo>
                  <a:pt x="50068" y="611581"/>
                </a:lnTo>
                <a:lnTo>
                  <a:pt x="50176" y="602713"/>
                </a:lnTo>
                <a:lnTo>
                  <a:pt x="48407" y="598819"/>
                </a:lnTo>
                <a:lnTo>
                  <a:pt x="44879" y="596182"/>
                </a:lnTo>
                <a:lnTo>
                  <a:pt x="49368" y="596182"/>
                </a:lnTo>
                <a:close/>
              </a:path>
              <a:path w="64134" h="664845">
                <a:moveTo>
                  <a:pt x="31850" y="541115"/>
                </a:moveTo>
                <a:lnTo>
                  <a:pt x="25611" y="541115"/>
                </a:lnTo>
                <a:lnTo>
                  <a:pt x="21046" y="542885"/>
                </a:lnTo>
                <a:lnTo>
                  <a:pt x="14569" y="549950"/>
                </a:lnTo>
                <a:lnTo>
                  <a:pt x="12943" y="554501"/>
                </a:lnTo>
                <a:lnTo>
                  <a:pt x="13014" y="566028"/>
                </a:lnTo>
                <a:lnTo>
                  <a:pt x="14598" y="570512"/>
                </a:lnTo>
                <a:lnTo>
                  <a:pt x="21217" y="577733"/>
                </a:lnTo>
                <a:lnTo>
                  <a:pt x="25868" y="579536"/>
                </a:lnTo>
                <a:lnTo>
                  <a:pt x="37651" y="579536"/>
                </a:lnTo>
                <a:lnTo>
                  <a:pt x="42159" y="577756"/>
                </a:lnTo>
                <a:lnTo>
                  <a:pt x="47111" y="572237"/>
                </a:lnTo>
                <a:lnTo>
                  <a:pt x="33105" y="572237"/>
                </a:lnTo>
                <a:lnTo>
                  <a:pt x="33105" y="571847"/>
                </a:lnTo>
                <a:lnTo>
                  <a:pt x="28141" y="571847"/>
                </a:lnTo>
                <a:lnTo>
                  <a:pt x="25031" y="571614"/>
                </a:lnTo>
                <a:lnTo>
                  <a:pt x="17907" y="556415"/>
                </a:lnTo>
                <a:lnTo>
                  <a:pt x="19068" y="553499"/>
                </a:lnTo>
                <a:lnTo>
                  <a:pt x="22891" y="549783"/>
                </a:lnTo>
                <a:lnTo>
                  <a:pt x="25145" y="548893"/>
                </a:lnTo>
                <a:lnTo>
                  <a:pt x="28141" y="548581"/>
                </a:lnTo>
                <a:lnTo>
                  <a:pt x="33105" y="548581"/>
                </a:lnTo>
                <a:lnTo>
                  <a:pt x="33105" y="541160"/>
                </a:lnTo>
                <a:lnTo>
                  <a:pt x="31850" y="541115"/>
                </a:lnTo>
                <a:close/>
              </a:path>
              <a:path w="64134" h="664845">
                <a:moveTo>
                  <a:pt x="38669" y="541360"/>
                </a:moveTo>
                <a:lnTo>
                  <a:pt x="37898" y="548659"/>
                </a:lnTo>
                <a:lnTo>
                  <a:pt x="40447" y="549727"/>
                </a:lnTo>
                <a:lnTo>
                  <a:pt x="42301" y="551185"/>
                </a:lnTo>
                <a:lnTo>
                  <a:pt x="44632" y="554846"/>
                </a:lnTo>
                <a:lnTo>
                  <a:pt x="45045" y="556415"/>
                </a:lnTo>
                <a:lnTo>
                  <a:pt x="45168" y="563246"/>
                </a:lnTo>
                <a:lnTo>
                  <a:pt x="44175" y="566028"/>
                </a:lnTo>
                <a:lnTo>
                  <a:pt x="40009" y="570679"/>
                </a:lnTo>
                <a:lnTo>
                  <a:pt x="37014" y="571981"/>
                </a:lnTo>
                <a:lnTo>
                  <a:pt x="33105" y="572237"/>
                </a:lnTo>
                <a:lnTo>
                  <a:pt x="47111" y="572237"/>
                </a:lnTo>
                <a:lnTo>
                  <a:pt x="48509" y="570679"/>
                </a:lnTo>
                <a:lnTo>
                  <a:pt x="48602" y="570512"/>
                </a:lnTo>
                <a:lnTo>
                  <a:pt x="50095" y="566028"/>
                </a:lnTo>
                <a:lnTo>
                  <a:pt x="50089" y="554501"/>
                </a:lnTo>
                <a:lnTo>
                  <a:pt x="49168" y="550862"/>
                </a:lnTo>
                <a:lnTo>
                  <a:pt x="45145" y="544643"/>
                </a:lnTo>
                <a:lnTo>
                  <a:pt x="42321" y="542506"/>
                </a:lnTo>
                <a:lnTo>
                  <a:pt x="38669" y="541360"/>
                </a:lnTo>
                <a:close/>
              </a:path>
              <a:path w="64134" h="664845">
                <a:moveTo>
                  <a:pt x="33105" y="548581"/>
                </a:moveTo>
                <a:lnTo>
                  <a:pt x="28141" y="548581"/>
                </a:lnTo>
                <a:lnTo>
                  <a:pt x="28141" y="571847"/>
                </a:lnTo>
                <a:lnTo>
                  <a:pt x="33105" y="571847"/>
                </a:lnTo>
                <a:lnTo>
                  <a:pt x="33105" y="548581"/>
                </a:lnTo>
                <a:close/>
              </a:path>
              <a:path w="64134" h="664845">
                <a:moveTo>
                  <a:pt x="49368" y="497287"/>
                </a:moveTo>
                <a:lnTo>
                  <a:pt x="24669" y="497287"/>
                </a:lnTo>
                <a:lnTo>
                  <a:pt x="22720" y="497421"/>
                </a:lnTo>
                <a:lnTo>
                  <a:pt x="12943" y="509015"/>
                </a:lnTo>
                <a:lnTo>
                  <a:pt x="12943" y="517315"/>
                </a:lnTo>
                <a:lnTo>
                  <a:pt x="14902" y="521733"/>
                </a:lnTo>
                <a:lnTo>
                  <a:pt x="18811" y="524792"/>
                </a:lnTo>
                <a:lnTo>
                  <a:pt x="13751" y="524792"/>
                </a:lnTo>
                <a:lnTo>
                  <a:pt x="13751" y="531157"/>
                </a:lnTo>
                <a:lnTo>
                  <a:pt x="49368" y="531157"/>
                </a:lnTo>
                <a:lnTo>
                  <a:pt x="49368" y="524091"/>
                </a:lnTo>
                <a:lnTo>
                  <a:pt x="25354" y="524091"/>
                </a:lnTo>
                <a:lnTo>
                  <a:pt x="22254" y="523001"/>
                </a:lnTo>
                <a:lnTo>
                  <a:pt x="18992" y="518628"/>
                </a:lnTo>
                <a:lnTo>
                  <a:pt x="18174" y="516036"/>
                </a:lnTo>
                <a:lnTo>
                  <a:pt x="18174" y="511140"/>
                </a:lnTo>
                <a:lnTo>
                  <a:pt x="18545" y="509493"/>
                </a:lnTo>
                <a:lnTo>
                  <a:pt x="19990" y="506700"/>
                </a:lnTo>
                <a:lnTo>
                  <a:pt x="20970" y="505721"/>
                </a:lnTo>
                <a:lnTo>
                  <a:pt x="23404" y="504620"/>
                </a:lnTo>
                <a:lnTo>
                  <a:pt x="25240" y="504353"/>
                </a:lnTo>
                <a:lnTo>
                  <a:pt x="49368" y="504353"/>
                </a:lnTo>
                <a:lnTo>
                  <a:pt x="49368" y="497287"/>
                </a:lnTo>
                <a:close/>
              </a:path>
              <a:path w="64134" h="664845">
                <a:moveTo>
                  <a:pt x="48465" y="460647"/>
                </a:moveTo>
                <a:lnTo>
                  <a:pt x="41065" y="460647"/>
                </a:lnTo>
                <a:lnTo>
                  <a:pt x="42387" y="461426"/>
                </a:lnTo>
                <a:lnTo>
                  <a:pt x="44651" y="464519"/>
                </a:lnTo>
                <a:lnTo>
                  <a:pt x="45196" y="466855"/>
                </a:lnTo>
                <a:lnTo>
                  <a:pt x="45158" y="473598"/>
                </a:lnTo>
                <a:lnTo>
                  <a:pt x="44574" y="475890"/>
                </a:lnTo>
                <a:lnTo>
                  <a:pt x="42026" y="479473"/>
                </a:lnTo>
                <a:lnTo>
                  <a:pt x="40190" y="480564"/>
                </a:lnTo>
                <a:lnTo>
                  <a:pt x="37803" y="480964"/>
                </a:lnTo>
                <a:lnTo>
                  <a:pt x="38735" y="487941"/>
                </a:lnTo>
                <a:lnTo>
                  <a:pt x="50176" y="466855"/>
                </a:lnTo>
                <a:lnTo>
                  <a:pt x="49691" y="463929"/>
                </a:lnTo>
                <a:lnTo>
                  <a:pt x="48465" y="460647"/>
                </a:lnTo>
                <a:close/>
              </a:path>
              <a:path w="64134" h="664845">
                <a:moveTo>
                  <a:pt x="22938" y="454861"/>
                </a:moveTo>
                <a:lnTo>
                  <a:pt x="13008" y="474155"/>
                </a:lnTo>
                <a:lnTo>
                  <a:pt x="13170" y="475545"/>
                </a:lnTo>
                <a:lnTo>
                  <a:pt x="21617" y="486772"/>
                </a:lnTo>
                <a:lnTo>
                  <a:pt x="24955" y="486772"/>
                </a:lnTo>
                <a:lnTo>
                  <a:pt x="26543" y="486249"/>
                </a:lnTo>
                <a:lnTo>
                  <a:pt x="29434" y="484180"/>
                </a:lnTo>
                <a:lnTo>
                  <a:pt x="30556" y="482667"/>
                </a:lnTo>
                <a:lnTo>
                  <a:pt x="31669" y="479941"/>
                </a:lnTo>
                <a:lnTo>
                  <a:pt x="21274" y="479941"/>
                </a:lnTo>
                <a:lnTo>
                  <a:pt x="20199" y="479251"/>
                </a:lnTo>
                <a:lnTo>
                  <a:pt x="18364" y="476469"/>
                </a:lnTo>
                <a:lnTo>
                  <a:pt x="17907" y="474155"/>
                </a:lnTo>
                <a:lnTo>
                  <a:pt x="17910" y="468157"/>
                </a:lnTo>
                <a:lnTo>
                  <a:pt x="18421" y="466043"/>
                </a:lnTo>
                <a:lnTo>
                  <a:pt x="20475" y="463028"/>
                </a:lnTo>
                <a:lnTo>
                  <a:pt x="21911" y="462127"/>
                </a:lnTo>
                <a:lnTo>
                  <a:pt x="23747" y="461804"/>
                </a:lnTo>
                <a:lnTo>
                  <a:pt x="22938" y="454861"/>
                </a:lnTo>
                <a:close/>
              </a:path>
              <a:path w="64134" h="664845">
                <a:moveTo>
                  <a:pt x="40922" y="453303"/>
                </a:moveTo>
                <a:lnTo>
                  <a:pt x="36852" y="453303"/>
                </a:lnTo>
                <a:lnTo>
                  <a:pt x="35131" y="453859"/>
                </a:lnTo>
                <a:lnTo>
                  <a:pt x="26959" y="473598"/>
                </a:lnTo>
                <a:lnTo>
                  <a:pt x="26376" y="475890"/>
                </a:lnTo>
                <a:lnTo>
                  <a:pt x="23290" y="479941"/>
                </a:lnTo>
                <a:lnTo>
                  <a:pt x="31669" y="479941"/>
                </a:lnTo>
                <a:lnTo>
                  <a:pt x="32192" y="478661"/>
                </a:lnTo>
                <a:lnTo>
                  <a:pt x="33162" y="475078"/>
                </a:lnTo>
                <a:lnTo>
                  <a:pt x="35102" y="466043"/>
                </a:lnTo>
                <a:lnTo>
                  <a:pt x="35787" y="463640"/>
                </a:lnTo>
                <a:lnTo>
                  <a:pt x="37109" y="461314"/>
                </a:lnTo>
                <a:lnTo>
                  <a:pt x="38184" y="460647"/>
                </a:lnTo>
                <a:lnTo>
                  <a:pt x="48465" y="460647"/>
                </a:lnTo>
                <a:lnTo>
                  <a:pt x="47741" y="458755"/>
                </a:lnTo>
                <a:lnTo>
                  <a:pt x="46372" y="456752"/>
                </a:lnTo>
                <a:lnTo>
                  <a:pt x="44593" y="455417"/>
                </a:lnTo>
                <a:lnTo>
                  <a:pt x="42815" y="453971"/>
                </a:lnTo>
                <a:lnTo>
                  <a:pt x="40922" y="453303"/>
                </a:lnTo>
                <a:close/>
              </a:path>
              <a:path w="64134" h="664845">
                <a:moveTo>
                  <a:pt x="7142" y="436613"/>
                </a:moveTo>
                <a:lnTo>
                  <a:pt x="199" y="436613"/>
                </a:lnTo>
                <a:lnTo>
                  <a:pt x="199" y="443623"/>
                </a:lnTo>
                <a:lnTo>
                  <a:pt x="7142" y="443623"/>
                </a:lnTo>
                <a:lnTo>
                  <a:pt x="7142" y="436613"/>
                </a:lnTo>
                <a:close/>
              </a:path>
              <a:path w="64134" h="664845">
                <a:moveTo>
                  <a:pt x="49368" y="436613"/>
                </a:moveTo>
                <a:lnTo>
                  <a:pt x="13751" y="436613"/>
                </a:lnTo>
                <a:lnTo>
                  <a:pt x="13751" y="443623"/>
                </a:lnTo>
                <a:lnTo>
                  <a:pt x="49368" y="443623"/>
                </a:lnTo>
                <a:lnTo>
                  <a:pt x="49368" y="436613"/>
                </a:lnTo>
                <a:close/>
              </a:path>
              <a:path w="64134" h="664845">
                <a:moveTo>
                  <a:pt x="18450" y="424040"/>
                </a:moveTo>
                <a:lnTo>
                  <a:pt x="13751" y="424040"/>
                </a:lnTo>
                <a:lnTo>
                  <a:pt x="13751" y="429158"/>
                </a:lnTo>
                <a:lnTo>
                  <a:pt x="18450" y="429158"/>
                </a:lnTo>
                <a:lnTo>
                  <a:pt x="18450" y="424040"/>
                </a:lnTo>
                <a:close/>
              </a:path>
              <a:path w="64134" h="664845">
                <a:moveTo>
                  <a:pt x="49301" y="408907"/>
                </a:moveTo>
                <a:lnTo>
                  <a:pt x="43975" y="409909"/>
                </a:lnTo>
                <a:lnTo>
                  <a:pt x="44100" y="410910"/>
                </a:lnTo>
                <a:lnTo>
                  <a:pt x="44204" y="414026"/>
                </a:lnTo>
                <a:lnTo>
                  <a:pt x="44061" y="414805"/>
                </a:lnTo>
                <a:lnTo>
                  <a:pt x="43481" y="415917"/>
                </a:lnTo>
                <a:lnTo>
                  <a:pt x="43091" y="416362"/>
                </a:lnTo>
                <a:lnTo>
                  <a:pt x="42596" y="416585"/>
                </a:lnTo>
                <a:lnTo>
                  <a:pt x="42102" y="416919"/>
                </a:lnTo>
                <a:lnTo>
                  <a:pt x="40999" y="417030"/>
                </a:lnTo>
                <a:lnTo>
                  <a:pt x="1302" y="417030"/>
                </a:lnTo>
                <a:lnTo>
                  <a:pt x="4926" y="424040"/>
                </a:lnTo>
                <a:lnTo>
                  <a:pt x="42558" y="424040"/>
                </a:lnTo>
                <a:lnTo>
                  <a:pt x="44936" y="423706"/>
                </a:lnTo>
                <a:lnTo>
                  <a:pt x="47199" y="422593"/>
                </a:lnTo>
                <a:lnTo>
                  <a:pt x="48112" y="421592"/>
                </a:lnTo>
                <a:lnTo>
                  <a:pt x="48797" y="420145"/>
                </a:lnTo>
                <a:lnTo>
                  <a:pt x="49491" y="418810"/>
                </a:lnTo>
                <a:lnTo>
                  <a:pt x="49804" y="417030"/>
                </a:lnTo>
                <a:lnTo>
                  <a:pt x="49685" y="411133"/>
                </a:lnTo>
                <a:lnTo>
                  <a:pt x="49662" y="410910"/>
                </a:lnTo>
                <a:lnTo>
                  <a:pt x="49301" y="408907"/>
                </a:lnTo>
                <a:close/>
              </a:path>
              <a:path w="64134" h="664845">
                <a:moveTo>
                  <a:pt x="18450" y="409909"/>
                </a:moveTo>
                <a:lnTo>
                  <a:pt x="13751" y="409909"/>
                </a:lnTo>
                <a:lnTo>
                  <a:pt x="13751" y="417030"/>
                </a:lnTo>
                <a:lnTo>
                  <a:pt x="18450" y="417030"/>
                </a:lnTo>
                <a:lnTo>
                  <a:pt x="18450" y="409909"/>
                </a:lnTo>
                <a:close/>
              </a:path>
              <a:path w="64134" h="664845">
                <a:moveTo>
                  <a:pt x="13751" y="368183"/>
                </a:moveTo>
                <a:lnTo>
                  <a:pt x="13751" y="375193"/>
                </a:lnTo>
                <a:lnTo>
                  <a:pt x="37147" y="385207"/>
                </a:lnTo>
                <a:lnTo>
                  <a:pt x="39857" y="386209"/>
                </a:lnTo>
                <a:lnTo>
                  <a:pt x="42625" y="386988"/>
                </a:lnTo>
                <a:lnTo>
                  <a:pt x="39743" y="387878"/>
                </a:lnTo>
                <a:lnTo>
                  <a:pt x="36995" y="388879"/>
                </a:lnTo>
                <a:lnTo>
                  <a:pt x="13751" y="398671"/>
                </a:lnTo>
                <a:lnTo>
                  <a:pt x="13751" y="406348"/>
                </a:lnTo>
                <a:lnTo>
                  <a:pt x="49434" y="390548"/>
                </a:lnTo>
                <a:lnTo>
                  <a:pt x="61400" y="390548"/>
                </a:lnTo>
                <a:lnTo>
                  <a:pt x="60048" y="389213"/>
                </a:lnTo>
                <a:lnTo>
                  <a:pt x="58060" y="387989"/>
                </a:lnTo>
                <a:lnTo>
                  <a:pt x="56586" y="386988"/>
                </a:lnTo>
                <a:lnTo>
                  <a:pt x="53885" y="385652"/>
                </a:lnTo>
                <a:lnTo>
                  <a:pt x="13751" y="368183"/>
                </a:lnTo>
                <a:close/>
              </a:path>
              <a:path w="64134" h="664845">
                <a:moveTo>
                  <a:pt x="61400" y="390548"/>
                </a:moveTo>
                <a:lnTo>
                  <a:pt x="49434" y="390548"/>
                </a:lnTo>
                <a:lnTo>
                  <a:pt x="50090" y="390771"/>
                </a:lnTo>
                <a:lnTo>
                  <a:pt x="50575" y="390993"/>
                </a:lnTo>
                <a:lnTo>
                  <a:pt x="50918" y="391105"/>
                </a:lnTo>
                <a:lnTo>
                  <a:pt x="53305" y="392106"/>
                </a:lnTo>
                <a:lnTo>
                  <a:pt x="54808" y="392885"/>
                </a:lnTo>
                <a:lnTo>
                  <a:pt x="55407" y="393330"/>
                </a:lnTo>
                <a:lnTo>
                  <a:pt x="56215" y="393886"/>
                </a:lnTo>
                <a:lnTo>
                  <a:pt x="56843" y="394665"/>
                </a:lnTo>
                <a:lnTo>
                  <a:pt x="57389" y="395778"/>
                </a:lnTo>
                <a:lnTo>
                  <a:pt x="57737" y="396557"/>
                </a:lnTo>
                <a:lnTo>
                  <a:pt x="57955" y="397781"/>
                </a:lnTo>
                <a:lnTo>
                  <a:pt x="57898" y="401007"/>
                </a:lnTo>
                <a:lnTo>
                  <a:pt x="57784" y="401898"/>
                </a:lnTo>
                <a:lnTo>
                  <a:pt x="57423" y="403455"/>
                </a:lnTo>
                <a:lnTo>
                  <a:pt x="63091" y="402676"/>
                </a:lnTo>
                <a:lnTo>
                  <a:pt x="63586" y="401007"/>
                </a:lnTo>
                <a:lnTo>
                  <a:pt x="63833" y="399450"/>
                </a:lnTo>
                <a:lnTo>
                  <a:pt x="63778" y="395555"/>
                </a:lnTo>
                <a:lnTo>
                  <a:pt x="63367" y="393886"/>
                </a:lnTo>
                <a:lnTo>
                  <a:pt x="62369" y="392106"/>
                </a:lnTo>
                <a:lnTo>
                  <a:pt x="61512" y="390660"/>
                </a:lnTo>
                <a:close/>
              </a:path>
              <a:path w="64134" h="664845">
                <a:moveTo>
                  <a:pt x="49368" y="304093"/>
                </a:moveTo>
                <a:lnTo>
                  <a:pt x="24669" y="304093"/>
                </a:lnTo>
                <a:lnTo>
                  <a:pt x="22720" y="304205"/>
                </a:lnTo>
                <a:lnTo>
                  <a:pt x="21597" y="304427"/>
                </a:lnTo>
                <a:lnTo>
                  <a:pt x="19876" y="304872"/>
                </a:lnTo>
                <a:lnTo>
                  <a:pt x="18392" y="305540"/>
                </a:lnTo>
                <a:lnTo>
                  <a:pt x="17137" y="306653"/>
                </a:lnTo>
                <a:lnTo>
                  <a:pt x="15882" y="307654"/>
                </a:lnTo>
                <a:lnTo>
                  <a:pt x="14874" y="309212"/>
                </a:lnTo>
                <a:lnTo>
                  <a:pt x="13333" y="313440"/>
                </a:lnTo>
                <a:lnTo>
                  <a:pt x="12943" y="315777"/>
                </a:lnTo>
                <a:lnTo>
                  <a:pt x="12943" y="324122"/>
                </a:lnTo>
                <a:lnTo>
                  <a:pt x="14902" y="328461"/>
                </a:lnTo>
                <a:lnTo>
                  <a:pt x="18811" y="331576"/>
                </a:lnTo>
                <a:lnTo>
                  <a:pt x="13751" y="331576"/>
                </a:lnTo>
                <a:lnTo>
                  <a:pt x="13751" y="337919"/>
                </a:lnTo>
                <a:lnTo>
                  <a:pt x="49368" y="337919"/>
                </a:lnTo>
                <a:lnTo>
                  <a:pt x="49368" y="330798"/>
                </a:lnTo>
                <a:lnTo>
                  <a:pt x="25354" y="330798"/>
                </a:lnTo>
                <a:lnTo>
                  <a:pt x="22254" y="329796"/>
                </a:lnTo>
                <a:lnTo>
                  <a:pt x="18992" y="325346"/>
                </a:lnTo>
                <a:lnTo>
                  <a:pt x="18174" y="322786"/>
                </a:lnTo>
                <a:lnTo>
                  <a:pt x="18174" y="317891"/>
                </a:lnTo>
                <a:lnTo>
                  <a:pt x="18545" y="316222"/>
                </a:lnTo>
                <a:lnTo>
                  <a:pt x="19267" y="314886"/>
                </a:lnTo>
                <a:lnTo>
                  <a:pt x="19990" y="313440"/>
                </a:lnTo>
                <a:lnTo>
                  <a:pt x="20970" y="312438"/>
                </a:lnTo>
                <a:lnTo>
                  <a:pt x="22187" y="311882"/>
                </a:lnTo>
                <a:lnTo>
                  <a:pt x="23404" y="311437"/>
                </a:lnTo>
                <a:lnTo>
                  <a:pt x="25240" y="311103"/>
                </a:lnTo>
                <a:lnTo>
                  <a:pt x="49368" y="311103"/>
                </a:lnTo>
                <a:lnTo>
                  <a:pt x="49368" y="304093"/>
                </a:lnTo>
                <a:close/>
              </a:path>
              <a:path w="64134" h="664845">
                <a:moveTo>
                  <a:pt x="14893" y="269267"/>
                </a:moveTo>
                <a:lnTo>
                  <a:pt x="13590" y="271826"/>
                </a:lnTo>
                <a:lnTo>
                  <a:pt x="13128" y="273495"/>
                </a:lnTo>
                <a:lnTo>
                  <a:pt x="13005" y="278502"/>
                </a:lnTo>
                <a:lnTo>
                  <a:pt x="13343" y="279726"/>
                </a:lnTo>
                <a:lnTo>
                  <a:pt x="14151" y="281061"/>
                </a:lnTo>
                <a:lnTo>
                  <a:pt x="14959" y="282508"/>
                </a:lnTo>
                <a:lnTo>
                  <a:pt x="16624" y="283954"/>
                </a:lnTo>
                <a:lnTo>
                  <a:pt x="19153" y="285623"/>
                </a:lnTo>
                <a:lnTo>
                  <a:pt x="13751" y="285623"/>
                </a:lnTo>
                <a:lnTo>
                  <a:pt x="13751" y="291965"/>
                </a:lnTo>
                <a:lnTo>
                  <a:pt x="49368" y="291965"/>
                </a:lnTo>
                <a:lnTo>
                  <a:pt x="49368" y="284844"/>
                </a:lnTo>
                <a:lnTo>
                  <a:pt x="28169" y="284844"/>
                </a:lnTo>
                <a:lnTo>
                  <a:pt x="25820" y="284510"/>
                </a:lnTo>
                <a:lnTo>
                  <a:pt x="19182" y="275164"/>
                </a:lnTo>
                <a:lnTo>
                  <a:pt x="19619" y="273495"/>
                </a:lnTo>
                <a:lnTo>
                  <a:pt x="20494" y="271715"/>
                </a:lnTo>
                <a:lnTo>
                  <a:pt x="14893" y="269267"/>
                </a:lnTo>
                <a:close/>
              </a:path>
              <a:path w="64134" h="664845">
                <a:moveTo>
                  <a:pt x="63024" y="223981"/>
                </a:moveTo>
                <a:lnTo>
                  <a:pt x="58659" y="223981"/>
                </a:lnTo>
                <a:lnTo>
                  <a:pt x="58659" y="270824"/>
                </a:lnTo>
                <a:lnTo>
                  <a:pt x="63024" y="270824"/>
                </a:lnTo>
                <a:lnTo>
                  <a:pt x="63024" y="223981"/>
                </a:lnTo>
                <a:close/>
              </a:path>
              <a:path w="64134" h="664845">
                <a:moveTo>
                  <a:pt x="49368" y="211185"/>
                </a:moveTo>
                <a:lnTo>
                  <a:pt x="199" y="211185"/>
                </a:lnTo>
                <a:lnTo>
                  <a:pt x="199" y="218306"/>
                </a:lnTo>
                <a:lnTo>
                  <a:pt x="49368" y="218306"/>
                </a:lnTo>
                <a:lnTo>
                  <a:pt x="49368" y="211185"/>
                </a:lnTo>
                <a:close/>
              </a:path>
              <a:path w="64134" h="664845">
                <a:moveTo>
                  <a:pt x="49368" y="184370"/>
                </a:moveTo>
                <a:lnTo>
                  <a:pt x="23309" y="184370"/>
                </a:lnTo>
                <a:lnTo>
                  <a:pt x="20646" y="184815"/>
                </a:lnTo>
                <a:lnTo>
                  <a:pt x="12943" y="203730"/>
                </a:lnTo>
                <a:lnTo>
                  <a:pt x="14579" y="207958"/>
                </a:lnTo>
                <a:lnTo>
                  <a:pt x="17841" y="211185"/>
                </a:lnTo>
                <a:lnTo>
                  <a:pt x="27085" y="211185"/>
                </a:lnTo>
                <a:lnTo>
                  <a:pt x="24898" y="210851"/>
                </a:lnTo>
                <a:lnTo>
                  <a:pt x="21721" y="209294"/>
                </a:lnTo>
                <a:lnTo>
                  <a:pt x="20466" y="207958"/>
                </a:lnTo>
                <a:lnTo>
                  <a:pt x="19534" y="206067"/>
                </a:lnTo>
                <a:lnTo>
                  <a:pt x="18611" y="204287"/>
                </a:lnTo>
                <a:lnTo>
                  <a:pt x="18145" y="202284"/>
                </a:lnTo>
                <a:lnTo>
                  <a:pt x="18145" y="197388"/>
                </a:lnTo>
                <a:lnTo>
                  <a:pt x="18830" y="195274"/>
                </a:lnTo>
                <a:lnTo>
                  <a:pt x="21578" y="192158"/>
                </a:lnTo>
                <a:lnTo>
                  <a:pt x="23775" y="191380"/>
                </a:lnTo>
                <a:lnTo>
                  <a:pt x="49368" y="191380"/>
                </a:lnTo>
                <a:lnTo>
                  <a:pt x="49368" y="184370"/>
                </a:lnTo>
                <a:close/>
              </a:path>
              <a:path w="64134" h="664845">
                <a:moveTo>
                  <a:pt x="37128" y="136191"/>
                </a:moveTo>
                <a:lnTo>
                  <a:pt x="28454" y="136191"/>
                </a:lnTo>
                <a:lnTo>
                  <a:pt x="26039" y="136525"/>
                </a:lnTo>
                <a:lnTo>
                  <a:pt x="12943" y="151212"/>
                </a:lnTo>
                <a:lnTo>
                  <a:pt x="12990" y="158556"/>
                </a:lnTo>
                <a:lnTo>
                  <a:pt x="14541" y="162227"/>
                </a:lnTo>
                <a:lnTo>
                  <a:pt x="17736" y="165232"/>
                </a:lnTo>
                <a:lnTo>
                  <a:pt x="199" y="165232"/>
                </a:lnTo>
                <a:lnTo>
                  <a:pt x="199" y="172353"/>
                </a:lnTo>
                <a:lnTo>
                  <a:pt x="49368" y="172353"/>
                </a:lnTo>
                <a:lnTo>
                  <a:pt x="49368" y="165788"/>
                </a:lnTo>
                <a:lnTo>
                  <a:pt x="26952" y="165788"/>
                </a:lnTo>
                <a:lnTo>
                  <a:pt x="23642" y="164675"/>
                </a:lnTo>
                <a:lnTo>
                  <a:pt x="19058" y="160225"/>
                </a:lnTo>
                <a:lnTo>
                  <a:pt x="17907" y="157554"/>
                </a:lnTo>
                <a:lnTo>
                  <a:pt x="17999" y="151212"/>
                </a:lnTo>
                <a:lnTo>
                  <a:pt x="19011" y="148764"/>
                </a:lnTo>
                <a:lnTo>
                  <a:pt x="21227" y="146650"/>
                </a:lnTo>
                <a:lnTo>
                  <a:pt x="23442" y="144425"/>
                </a:lnTo>
                <a:lnTo>
                  <a:pt x="26876" y="143423"/>
                </a:lnTo>
                <a:lnTo>
                  <a:pt x="47055" y="143423"/>
                </a:lnTo>
                <a:lnTo>
                  <a:pt x="45183" y="141420"/>
                </a:lnTo>
                <a:lnTo>
                  <a:pt x="41845" y="137971"/>
                </a:lnTo>
                <a:lnTo>
                  <a:pt x="37128" y="136191"/>
                </a:lnTo>
                <a:close/>
              </a:path>
              <a:path w="64134" h="664845">
                <a:moveTo>
                  <a:pt x="47055" y="143423"/>
                </a:moveTo>
                <a:lnTo>
                  <a:pt x="36063" y="143423"/>
                </a:lnTo>
                <a:lnTo>
                  <a:pt x="39486" y="144536"/>
                </a:lnTo>
                <a:lnTo>
                  <a:pt x="44070" y="148987"/>
                </a:lnTo>
                <a:lnTo>
                  <a:pt x="45117" y="151434"/>
                </a:lnTo>
                <a:lnTo>
                  <a:pt x="45212" y="158556"/>
                </a:lnTo>
                <a:lnTo>
                  <a:pt x="43661" y="161560"/>
                </a:lnTo>
                <a:lnTo>
                  <a:pt x="40552" y="163785"/>
                </a:lnTo>
                <a:lnTo>
                  <a:pt x="38650" y="165120"/>
                </a:lnTo>
                <a:lnTo>
                  <a:pt x="35559" y="165788"/>
                </a:lnTo>
                <a:lnTo>
                  <a:pt x="44907" y="165788"/>
                </a:lnTo>
                <a:lnTo>
                  <a:pt x="48417" y="163006"/>
                </a:lnTo>
                <a:lnTo>
                  <a:pt x="50176" y="159112"/>
                </a:lnTo>
                <a:lnTo>
                  <a:pt x="50088" y="148987"/>
                </a:lnTo>
                <a:lnTo>
                  <a:pt x="48512" y="144981"/>
                </a:lnTo>
                <a:lnTo>
                  <a:pt x="47055" y="143423"/>
                </a:lnTo>
                <a:close/>
              </a:path>
              <a:path w="64134" h="664845">
                <a:moveTo>
                  <a:pt x="31498" y="99584"/>
                </a:moveTo>
                <a:lnTo>
                  <a:pt x="26762" y="99584"/>
                </a:lnTo>
                <a:lnTo>
                  <a:pt x="27570" y="102366"/>
                </a:lnTo>
                <a:lnTo>
                  <a:pt x="28264" y="106482"/>
                </a:lnTo>
                <a:lnTo>
                  <a:pt x="35197" y="127178"/>
                </a:lnTo>
                <a:lnTo>
                  <a:pt x="36643" y="128180"/>
                </a:lnTo>
                <a:lnTo>
                  <a:pt x="38231" y="128625"/>
                </a:lnTo>
                <a:lnTo>
                  <a:pt x="42958" y="128625"/>
                </a:lnTo>
                <a:lnTo>
                  <a:pt x="45392" y="127401"/>
                </a:lnTo>
                <a:lnTo>
                  <a:pt x="49225" y="122505"/>
                </a:lnTo>
                <a:lnTo>
                  <a:pt x="49611" y="121058"/>
                </a:lnTo>
                <a:lnTo>
                  <a:pt x="38764" y="121058"/>
                </a:lnTo>
                <a:lnTo>
                  <a:pt x="37803" y="120725"/>
                </a:lnTo>
                <a:lnTo>
                  <a:pt x="36947" y="120057"/>
                </a:lnTo>
                <a:lnTo>
                  <a:pt x="36082" y="119501"/>
                </a:lnTo>
                <a:lnTo>
                  <a:pt x="35426" y="118499"/>
                </a:lnTo>
                <a:lnTo>
                  <a:pt x="34844" y="116942"/>
                </a:lnTo>
                <a:lnTo>
                  <a:pt x="34532" y="116163"/>
                </a:lnTo>
                <a:lnTo>
                  <a:pt x="34132" y="114049"/>
                </a:lnTo>
                <a:lnTo>
                  <a:pt x="33153" y="106037"/>
                </a:lnTo>
                <a:lnTo>
                  <a:pt x="32392" y="102143"/>
                </a:lnTo>
                <a:lnTo>
                  <a:pt x="31498" y="99584"/>
                </a:lnTo>
                <a:close/>
              </a:path>
              <a:path w="64134" h="664845">
                <a:moveTo>
                  <a:pt x="49368" y="90237"/>
                </a:moveTo>
                <a:lnTo>
                  <a:pt x="48008" y="91128"/>
                </a:lnTo>
                <a:lnTo>
                  <a:pt x="46581" y="91684"/>
                </a:lnTo>
                <a:lnTo>
                  <a:pt x="43604" y="92351"/>
                </a:lnTo>
                <a:lnTo>
                  <a:pt x="40057" y="92463"/>
                </a:lnTo>
                <a:lnTo>
                  <a:pt x="23709" y="92463"/>
                </a:lnTo>
                <a:lnTo>
                  <a:pt x="21854" y="92574"/>
                </a:lnTo>
                <a:lnTo>
                  <a:pt x="13044" y="112936"/>
                </a:lnTo>
                <a:lnTo>
                  <a:pt x="13318" y="115050"/>
                </a:lnTo>
                <a:lnTo>
                  <a:pt x="23908" y="127401"/>
                </a:lnTo>
                <a:lnTo>
                  <a:pt x="24717" y="120502"/>
                </a:lnTo>
                <a:lnTo>
                  <a:pt x="22187" y="119723"/>
                </a:lnTo>
                <a:lnTo>
                  <a:pt x="20428" y="118611"/>
                </a:lnTo>
                <a:lnTo>
                  <a:pt x="19439" y="116942"/>
                </a:lnTo>
                <a:lnTo>
                  <a:pt x="18440" y="115384"/>
                </a:lnTo>
                <a:lnTo>
                  <a:pt x="17946" y="112936"/>
                </a:lnTo>
                <a:lnTo>
                  <a:pt x="17946" y="106037"/>
                </a:lnTo>
                <a:lnTo>
                  <a:pt x="18621" y="103367"/>
                </a:lnTo>
                <a:lnTo>
                  <a:pt x="20998" y="100251"/>
                </a:lnTo>
                <a:lnTo>
                  <a:pt x="22729" y="99584"/>
                </a:lnTo>
                <a:lnTo>
                  <a:pt x="45370" y="99584"/>
                </a:lnTo>
                <a:lnTo>
                  <a:pt x="44974" y="99028"/>
                </a:lnTo>
                <a:lnTo>
                  <a:pt x="46657" y="98805"/>
                </a:lnTo>
                <a:lnTo>
                  <a:pt x="48122" y="98360"/>
                </a:lnTo>
                <a:lnTo>
                  <a:pt x="49368" y="97581"/>
                </a:lnTo>
                <a:lnTo>
                  <a:pt x="49368" y="90237"/>
                </a:lnTo>
                <a:close/>
              </a:path>
              <a:path w="64134" h="664845">
                <a:moveTo>
                  <a:pt x="45370" y="99584"/>
                </a:moveTo>
                <a:lnTo>
                  <a:pt x="36367" y="99584"/>
                </a:lnTo>
                <a:lnTo>
                  <a:pt x="38383" y="100029"/>
                </a:lnTo>
                <a:lnTo>
                  <a:pt x="41512" y="101809"/>
                </a:lnTo>
                <a:lnTo>
                  <a:pt x="42901" y="103367"/>
                </a:lnTo>
                <a:lnTo>
                  <a:pt x="44936" y="107595"/>
                </a:lnTo>
                <a:lnTo>
                  <a:pt x="45449" y="109932"/>
                </a:lnTo>
                <a:lnTo>
                  <a:pt x="45449" y="115495"/>
                </a:lnTo>
                <a:lnTo>
                  <a:pt x="44907" y="117498"/>
                </a:lnTo>
                <a:lnTo>
                  <a:pt x="42767" y="120391"/>
                </a:lnTo>
                <a:lnTo>
                  <a:pt x="41427" y="121058"/>
                </a:lnTo>
                <a:lnTo>
                  <a:pt x="49611" y="121058"/>
                </a:lnTo>
                <a:lnTo>
                  <a:pt x="50176" y="118944"/>
                </a:lnTo>
                <a:lnTo>
                  <a:pt x="50176" y="111601"/>
                </a:lnTo>
                <a:lnTo>
                  <a:pt x="49786" y="109042"/>
                </a:lnTo>
                <a:lnTo>
                  <a:pt x="48217" y="104146"/>
                </a:lnTo>
                <a:lnTo>
                  <a:pt x="46876" y="101698"/>
                </a:lnTo>
                <a:lnTo>
                  <a:pt x="45370" y="99584"/>
                </a:lnTo>
                <a:close/>
              </a:path>
              <a:path w="64134" h="664845">
                <a:moveTo>
                  <a:pt x="49368" y="55522"/>
                </a:moveTo>
                <a:lnTo>
                  <a:pt x="0" y="55522"/>
                </a:lnTo>
                <a:lnTo>
                  <a:pt x="0" y="60084"/>
                </a:lnTo>
                <a:lnTo>
                  <a:pt x="2120" y="61308"/>
                </a:lnTo>
                <a:lnTo>
                  <a:pt x="4308" y="63422"/>
                </a:lnTo>
                <a:lnTo>
                  <a:pt x="6658" y="66537"/>
                </a:lnTo>
                <a:lnTo>
                  <a:pt x="8825" y="69319"/>
                </a:lnTo>
                <a:lnTo>
                  <a:pt x="10756" y="72768"/>
                </a:lnTo>
                <a:lnTo>
                  <a:pt x="12344" y="76774"/>
                </a:lnTo>
                <a:lnTo>
                  <a:pt x="18174" y="76774"/>
                </a:lnTo>
                <a:lnTo>
                  <a:pt x="10898" y="62643"/>
                </a:lnTo>
                <a:lnTo>
                  <a:pt x="49368" y="62643"/>
                </a:lnTo>
                <a:lnTo>
                  <a:pt x="49368" y="55522"/>
                </a:lnTo>
                <a:close/>
              </a:path>
              <a:path w="64134" h="664845">
                <a:moveTo>
                  <a:pt x="24213" y="667"/>
                </a:moveTo>
                <a:lnTo>
                  <a:pt x="12943" y="20918"/>
                </a:lnTo>
                <a:lnTo>
                  <a:pt x="13666" y="24256"/>
                </a:lnTo>
                <a:lnTo>
                  <a:pt x="15470" y="28039"/>
                </a:lnTo>
                <a:lnTo>
                  <a:pt x="16547" y="30376"/>
                </a:lnTo>
                <a:lnTo>
                  <a:pt x="18716" y="32601"/>
                </a:lnTo>
                <a:lnTo>
                  <a:pt x="21597" y="34047"/>
                </a:lnTo>
                <a:lnTo>
                  <a:pt x="24479" y="35605"/>
                </a:lnTo>
                <a:lnTo>
                  <a:pt x="27846" y="36273"/>
                </a:lnTo>
                <a:lnTo>
                  <a:pt x="37641" y="36273"/>
                </a:lnTo>
                <a:lnTo>
                  <a:pt x="42206" y="34604"/>
                </a:lnTo>
                <a:lnTo>
                  <a:pt x="47353" y="29040"/>
                </a:lnTo>
                <a:lnTo>
                  <a:pt x="26809" y="29040"/>
                </a:lnTo>
                <a:lnTo>
                  <a:pt x="23357" y="27928"/>
                </a:lnTo>
                <a:lnTo>
                  <a:pt x="19001" y="23477"/>
                </a:lnTo>
                <a:lnTo>
                  <a:pt x="18034" y="20918"/>
                </a:lnTo>
                <a:lnTo>
                  <a:pt x="17907" y="14687"/>
                </a:lnTo>
                <a:lnTo>
                  <a:pt x="18516" y="12684"/>
                </a:lnTo>
                <a:lnTo>
                  <a:pt x="20932" y="9346"/>
                </a:lnTo>
                <a:lnTo>
                  <a:pt x="22729" y="8233"/>
                </a:lnTo>
                <a:lnTo>
                  <a:pt x="25116" y="7566"/>
                </a:lnTo>
                <a:lnTo>
                  <a:pt x="24213" y="667"/>
                </a:lnTo>
                <a:close/>
              </a:path>
              <a:path w="64134" h="664845">
                <a:moveTo>
                  <a:pt x="37099" y="0"/>
                </a:moveTo>
                <a:lnTo>
                  <a:pt x="36319" y="7009"/>
                </a:lnTo>
                <a:lnTo>
                  <a:pt x="39344" y="7454"/>
                </a:lnTo>
                <a:lnTo>
                  <a:pt x="41579" y="8678"/>
                </a:lnTo>
                <a:lnTo>
                  <a:pt x="43034" y="10459"/>
                </a:lnTo>
                <a:lnTo>
                  <a:pt x="44489" y="12350"/>
                </a:lnTo>
                <a:lnTo>
                  <a:pt x="45212" y="14687"/>
                </a:lnTo>
                <a:lnTo>
                  <a:pt x="45212" y="20918"/>
                </a:lnTo>
                <a:lnTo>
                  <a:pt x="44127" y="23699"/>
                </a:lnTo>
                <a:lnTo>
                  <a:pt x="41959" y="25814"/>
                </a:lnTo>
                <a:lnTo>
                  <a:pt x="39791" y="28039"/>
                </a:lnTo>
                <a:lnTo>
                  <a:pt x="36310" y="29040"/>
                </a:lnTo>
                <a:lnTo>
                  <a:pt x="47353" y="29040"/>
                </a:lnTo>
                <a:lnTo>
                  <a:pt x="48588" y="27705"/>
                </a:lnTo>
                <a:lnTo>
                  <a:pt x="50176" y="23032"/>
                </a:lnTo>
                <a:lnTo>
                  <a:pt x="50142" y="12684"/>
                </a:lnTo>
                <a:lnTo>
                  <a:pt x="49016" y="9012"/>
                </a:lnTo>
                <a:lnTo>
                  <a:pt x="46705" y="5897"/>
                </a:lnTo>
                <a:lnTo>
                  <a:pt x="44394" y="2670"/>
                </a:lnTo>
                <a:lnTo>
                  <a:pt x="41189" y="778"/>
                </a:lnTo>
                <a:lnTo>
                  <a:pt x="37099" y="0"/>
                </a:lnTo>
                <a:close/>
              </a:path>
            </a:pathLst>
          </a:custGeom>
          <a:solidFill>
            <a:srgbClr val="000000"/>
          </a:solidFill>
        </p:spPr>
        <p:txBody>
          <a:bodyPr wrap="square" lIns="0" tIns="0" rIns="0" bIns="0" rtlCol="0"/>
          <a:lstStyle/>
          <a:p>
            <a:endParaRPr/>
          </a:p>
        </p:txBody>
      </p:sp>
      <p:sp>
        <p:nvSpPr>
          <p:cNvPr id="408" name="object 408"/>
          <p:cNvSpPr/>
          <p:nvPr/>
        </p:nvSpPr>
        <p:spPr>
          <a:xfrm>
            <a:off x="2091205" y="4964935"/>
            <a:ext cx="33655" cy="41910"/>
          </a:xfrm>
          <a:custGeom>
            <a:avLst/>
            <a:gdLst/>
            <a:ahLst/>
            <a:cxnLst/>
            <a:rect l="l" t="t" r="r" b="b"/>
            <a:pathLst>
              <a:path w="33655" h="41910">
                <a:moveTo>
                  <a:pt x="32335" y="0"/>
                </a:moveTo>
                <a:lnTo>
                  <a:pt x="25202" y="0"/>
                </a:lnTo>
                <a:lnTo>
                  <a:pt x="19115" y="9847"/>
                </a:lnTo>
                <a:lnTo>
                  <a:pt x="17403" y="12717"/>
                </a:lnTo>
                <a:lnTo>
                  <a:pt x="16452" y="14442"/>
                </a:lnTo>
                <a:lnTo>
                  <a:pt x="15026" y="11627"/>
                </a:lnTo>
                <a:lnTo>
                  <a:pt x="8464" y="0"/>
                </a:lnTo>
                <a:lnTo>
                  <a:pt x="951" y="0"/>
                </a:lnTo>
                <a:lnTo>
                  <a:pt x="13029" y="20017"/>
                </a:lnTo>
                <a:lnTo>
                  <a:pt x="0" y="41680"/>
                </a:lnTo>
                <a:lnTo>
                  <a:pt x="7322" y="41680"/>
                </a:lnTo>
                <a:lnTo>
                  <a:pt x="16643" y="25235"/>
                </a:lnTo>
                <a:lnTo>
                  <a:pt x="18545" y="28729"/>
                </a:lnTo>
                <a:lnTo>
                  <a:pt x="25868" y="41680"/>
                </a:lnTo>
                <a:lnTo>
                  <a:pt x="33286" y="41680"/>
                </a:lnTo>
                <a:lnTo>
                  <a:pt x="20066" y="19627"/>
                </a:lnTo>
                <a:lnTo>
                  <a:pt x="32335" y="0"/>
                </a:lnTo>
                <a:close/>
              </a:path>
            </a:pathLst>
          </a:custGeom>
          <a:solidFill>
            <a:srgbClr val="000000"/>
          </a:solidFill>
        </p:spPr>
        <p:txBody>
          <a:bodyPr wrap="square" lIns="0" tIns="0" rIns="0" bIns="0" rtlCol="0"/>
          <a:lstStyle/>
          <a:p>
            <a:endParaRPr/>
          </a:p>
        </p:txBody>
      </p:sp>
      <p:grpSp>
        <p:nvGrpSpPr>
          <p:cNvPr id="409" name="object 409"/>
          <p:cNvGrpSpPr/>
          <p:nvPr/>
        </p:nvGrpSpPr>
        <p:grpSpPr>
          <a:xfrm>
            <a:off x="3041097" y="3671306"/>
            <a:ext cx="1385570" cy="1228725"/>
            <a:chOff x="3041097" y="3671306"/>
            <a:chExt cx="1385570" cy="1228725"/>
          </a:xfrm>
        </p:grpSpPr>
        <p:sp>
          <p:nvSpPr>
            <p:cNvPr id="410" name="object 410"/>
            <p:cNvSpPr/>
            <p:nvPr/>
          </p:nvSpPr>
          <p:spPr>
            <a:xfrm>
              <a:off x="3123076" y="4723218"/>
              <a:ext cx="1263650" cy="0"/>
            </a:xfrm>
            <a:custGeom>
              <a:avLst/>
              <a:gdLst/>
              <a:ahLst/>
              <a:cxnLst/>
              <a:rect l="l" t="t" r="r" b="b"/>
              <a:pathLst>
                <a:path w="1263650">
                  <a:moveTo>
                    <a:pt x="0" y="0"/>
                  </a:moveTo>
                  <a:lnTo>
                    <a:pt x="1263067" y="0"/>
                  </a:lnTo>
                </a:path>
              </a:pathLst>
            </a:custGeom>
            <a:ln w="7208">
              <a:solidFill>
                <a:srgbClr val="EFEFEF"/>
              </a:solidFill>
              <a:prstDash val="sysDash"/>
            </a:ln>
          </p:spPr>
          <p:txBody>
            <a:bodyPr wrap="square" lIns="0" tIns="0" rIns="0" bIns="0" rtlCol="0"/>
            <a:lstStyle/>
            <a:p>
              <a:endParaRPr/>
            </a:p>
          </p:txBody>
        </p:sp>
        <p:sp>
          <p:nvSpPr>
            <p:cNvPr id="411" name="object 411"/>
            <p:cNvSpPr/>
            <p:nvPr/>
          </p:nvSpPr>
          <p:spPr>
            <a:xfrm>
              <a:off x="3123076" y="4504177"/>
              <a:ext cx="1303655" cy="272415"/>
            </a:xfrm>
            <a:custGeom>
              <a:avLst/>
              <a:gdLst/>
              <a:ahLst/>
              <a:cxnLst/>
              <a:rect l="l" t="t" r="r" b="b"/>
              <a:pathLst>
                <a:path w="1303654" h="272414">
                  <a:moveTo>
                    <a:pt x="1293881" y="219041"/>
                  </a:moveTo>
                  <a:lnTo>
                    <a:pt x="1303296" y="219041"/>
                  </a:lnTo>
                </a:path>
                <a:path w="1303654" h="272414">
                  <a:moveTo>
                    <a:pt x="45269" y="271971"/>
                  </a:moveTo>
                  <a:lnTo>
                    <a:pt x="45269" y="199891"/>
                  </a:lnTo>
                </a:path>
                <a:path w="1303654" h="272414">
                  <a:moveTo>
                    <a:pt x="45269" y="163852"/>
                  </a:moveTo>
                  <a:lnTo>
                    <a:pt x="45269" y="91784"/>
                  </a:lnTo>
                </a:path>
                <a:path w="1303654" h="272414">
                  <a:moveTo>
                    <a:pt x="0" y="0"/>
                  </a:moveTo>
                  <a:lnTo>
                    <a:pt x="61626" y="0"/>
                  </a:lnTo>
                </a:path>
              </a:pathLst>
            </a:custGeom>
            <a:ln w="6684">
              <a:solidFill>
                <a:srgbClr val="EFEFEF"/>
              </a:solidFill>
            </a:ln>
          </p:spPr>
          <p:txBody>
            <a:bodyPr wrap="square" lIns="0" tIns="0" rIns="0" bIns="0" rtlCol="0"/>
            <a:lstStyle/>
            <a:p>
              <a:endParaRPr/>
            </a:p>
          </p:txBody>
        </p:sp>
        <p:sp>
          <p:nvSpPr>
            <p:cNvPr id="412" name="object 412"/>
            <p:cNvSpPr/>
            <p:nvPr/>
          </p:nvSpPr>
          <p:spPr>
            <a:xfrm>
              <a:off x="3215516" y="4504177"/>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413" name="object 413"/>
            <p:cNvSpPr/>
            <p:nvPr/>
          </p:nvSpPr>
          <p:spPr>
            <a:xfrm>
              <a:off x="3123076" y="4285169"/>
              <a:ext cx="1303655" cy="274955"/>
            </a:xfrm>
            <a:custGeom>
              <a:avLst/>
              <a:gdLst/>
              <a:ahLst/>
              <a:cxnLst/>
              <a:rect l="l" t="t" r="r" b="b"/>
              <a:pathLst>
                <a:path w="1303654" h="274954">
                  <a:moveTo>
                    <a:pt x="1293881" y="219007"/>
                  </a:moveTo>
                  <a:lnTo>
                    <a:pt x="1303296" y="219007"/>
                  </a:lnTo>
                </a:path>
                <a:path w="1303654" h="274954">
                  <a:moveTo>
                    <a:pt x="45269" y="274752"/>
                  </a:moveTo>
                  <a:lnTo>
                    <a:pt x="45269" y="202673"/>
                  </a:lnTo>
                </a:path>
                <a:path w="1303654" h="274954">
                  <a:moveTo>
                    <a:pt x="45269" y="166634"/>
                  </a:moveTo>
                  <a:lnTo>
                    <a:pt x="45269" y="94577"/>
                  </a:lnTo>
                </a:path>
                <a:path w="1303654" h="274954">
                  <a:moveTo>
                    <a:pt x="0" y="0"/>
                  </a:moveTo>
                  <a:lnTo>
                    <a:pt x="61626" y="0"/>
                  </a:lnTo>
                </a:path>
              </a:pathLst>
            </a:custGeom>
            <a:ln w="6684">
              <a:solidFill>
                <a:srgbClr val="EFEFEF"/>
              </a:solidFill>
            </a:ln>
          </p:spPr>
          <p:txBody>
            <a:bodyPr wrap="square" lIns="0" tIns="0" rIns="0" bIns="0" rtlCol="0"/>
            <a:lstStyle/>
            <a:p>
              <a:endParaRPr/>
            </a:p>
          </p:txBody>
        </p:sp>
        <p:sp>
          <p:nvSpPr>
            <p:cNvPr id="414" name="object 414"/>
            <p:cNvSpPr/>
            <p:nvPr/>
          </p:nvSpPr>
          <p:spPr>
            <a:xfrm>
              <a:off x="3215516" y="4285169"/>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415" name="object 415"/>
            <p:cNvSpPr/>
            <p:nvPr/>
          </p:nvSpPr>
          <p:spPr>
            <a:xfrm>
              <a:off x="3123076" y="4066083"/>
              <a:ext cx="1303655" cy="278130"/>
            </a:xfrm>
            <a:custGeom>
              <a:avLst/>
              <a:gdLst/>
              <a:ahLst/>
              <a:cxnLst/>
              <a:rect l="l" t="t" r="r" b="b"/>
              <a:pathLst>
                <a:path w="1303654" h="278129">
                  <a:moveTo>
                    <a:pt x="1293881" y="219085"/>
                  </a:moveTo>
                  <a:lnTo>
                    <a:pt x="1303296" y="219085"/>
                  </a:lnTo>
                </a:path>
                <a:path w="1303654" h="278129">
                  <a:moveTo>
                    <a:pt x="45269" y="277612"/>
                  </a:moveTo>
                  <a:lnTo>
                    <a:pt x="45269" y="205510"/>
                  </a:lnTo>
                </a:path>
                <a:path w="1303654" h="278129">
                  <a:moveTo>
                    <a:pt x="45269" y="169460"/>
                  </a:moveTo>
                  <a:lnTo>
                    <a:pt x="45269" y="97470"/>
                  </a:lnTo>
                </a:path>
                <a:path w="1303654" h="278129">
                  <a:moveTo>
                    <a:pt x="0" y="0"/>
                  </a:moveTo>
                  <a:lnTo>
                    <a:pt x="61626" y="0"/>
                  </a:lnTo>
                </a:path>
              </a:pathLst>
            </a:custGeom>
            <a:ln w="6684">
              <a:solidFill>
                <a:srgbClr val="EFEFEF"/>
              </a:solidFill>
            </a:ln>
          </p:spPr>
          <p:txBody>
            <a:bodyPr wrap="square" lIns="0" tIns="0" rIns="0" bIns="0" rtlCol="0"/>
            <a:lstStyle/>
            <a:p>
              <a:endParaRPr/>
            </a:p>
          </p:txBody>
        </p:sp>
        <p:sp>
          <p:nvSpPr>
            <p:cNvPr id="416" name="object 416"/>
            <p:cNvSpPr/>
            <p:nvPr/>
          </p:nvSpPr>
          <p:spPr>
            <a:xfrm>
              <a:off x="3215516" y="4066083"/>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417" name="object 417"/>
            <p:cNvSpPr/>
            <p:nvPr/>
          </p:nvSpPr>
          <p:spPr>
            <a:xfrm>
              <a:off x="3123076" y="3847109"/>
              <a:ext cx="1303655" cy="280670"/>
            </a:xfrm>
            <a:custGeom>
              <a:avLst/>
              <a:gdLst/>
              <a:ahLst/>
              <a:cxnLst/>
              <a:rect l="l" t="t" r="r" b="b"/>
              <a:pathLst>
                <a:path w="1303654" h="280670">
                  <a:moveTo>
                    <a:pt x="1293881" y="218974"/>
                  </a:moveTo>
                  <a:lnTo>
                    <a:pt x="1303296" y="218974"/>
                  </a:lnTo>
                </a:path>
                <a:path w="1303654" h="280670">
                  <a:moveTo>
                    <a:pt x="45269" y="280393"/>
                  </a:moveTo>
                  <a:lnTo>
                    <a:pt x="45269" y="208292"/>
                  </a:lnTo>
                </a:path>
                <a:path w="1303654" h="280670">
                  <a:moveTo>
                    <a:pt x="45269" y="172242"/>
                  </a:moveTo>
                  <a:lnTo>
                    <a:pt x="45269" y="100140"/>
                  </a:lnTo>
                </a:path>
                <a:path w="1303654" h="280670">
                  <a:moveTo>
                    <a:pt x="0" y="0"/>
                  </a:moveTo>
                  <a:lnTo>
                    <a:pt x="61626" y="0"/>
                  </a:lnTo>
                </a:path>
              </a:pathLst>
            </a:custGeom>
            <a:ln w="6684">
              <a:solidFill>
                <a:srgbClr val="EFEFEF"/>
              </a:solidFill>
            </a:ln>
          </p:spPr>
          <p:txBody>
            <a:bodyPr wrap="square" lIns="0" tIns="0" rIns="0" bIns="0" rtlCol="0"/>
            <a:lstStyle/>
            <a:p>
              <a:endParaRPr/>
            </a:p>
          </p:txBody>
        </p:sp>
        <p:sp>
          <p:nvSpPr>
            <p:cNvPr id="418" name="object 418"/>
            <p:cNvSpPr/>
            <p:nvPr/>
          </p:nvSpPr>
          <p:spPr>
            <a:xfrm>
              <a:off x="3215516" y="3847109"/>
              <a:ext cx="1170940" cy="0"/>
            </a:xfrm>
            <a:custGeom>
              <a:avLst/>
              <a:gdLst/>
              <a:ahLst/>
              <a:cxnLst/>
              <a:rect l="l" t="t" r="r" b="b"/>
              <a:pathLst>
                <a:path w="1170939">
                  <a:moveTo>
                    <a:pt x="0" y="0"/>
                  </a:moveTo>
                  <a:lnTo>
                    <a:pt x="1170627" y="0"/>
                  </a:lnTo>
                </a:path>
              </a:pathLst>
            </a:custGeom>
            <a:ln w="7208">
              <a:solidFill>
                <a:srgbClr val="EFEFEF"/>
              </a:solidFill>
              <a:prstDash val="sysDash"/>
            </a:ln>
          </p:spPr>
          <p:txBody>
            <a:bodyPr wrap="square" lIns="0" tIns="0" rIns="0" bIns="0" rtlCol="0"/>
            <a:lstStyle/>
            <a:p>
              <a:endParaRPr/>
            </a:p>
          </p:txBody>
        </p:sp>
        <p:sp>
          <p:nvSpPr>
            <p:cNvPr id="419" name="object 419"/>
            <p:cNvSpPr/>
            <p:nvPr/>
          </p:nvSpPr>
          <p:spPr>
            <a:xfrm>
              <a:off x="3168345" y="3839209"/>
              <a:ext cx="1258570" cy="72390"/>
            </a:xfrm>
            <a:custGeom>
              <a:avLst/>
              <a:gdLst/>
              <a:ahLst/>
              <a:cxnLst/>
              <a:rect l="l" t="t" r="r" b="b"/>
              <a:pathLst>
                <a:path w="1258570" h="72389">
                  <a:moveTo>
                    <a:pt x="1248611" y="7899"/>
                  </a:moveTo>
                  <a:lnTo>
                    <a:pt x="1258027" y="7899"/>
                  </a:lnTo>
                </a:path>
                <a:path w="1258570" h="72389">
                  <a:moveTo>
                    <a:pt x="0" y="71990"/>
                  </a:moveTo>
                  <a:lnTo>
                    <a:pt x="0" y="0"/>
                  </a:lnTo>
                </a:path>
              </a:pathLst>
            </a:custGeom>
            <a:ln w="6684">
              <a:solidFill>
                <a:srgbClr val="EFEFEF"/>
              </a:solidFill>
            </a:ln>
          </p:spPr>
          <p:txBody>
            <a:bodyPr wrap="square" lIns="0" tIns="0" rIns="0" bIns="0" rtlCol="0"/>
            <a:lstStyle/>
            <a:p>
              <a:endParaRPr/>
            </a:p>
          </p:txBody>
        </p:sp>
        <p:sp>
          <p:nvSpPr>
            <p:cNvPr id="420" name="object 420"/>
            <p:cNvSpPr/>
            <p:nvPr/>
          </p:nvSpPr>
          <p:spPr>
            <a:xfrm>
              <a:off x="3168345"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421" name="object 421"/>
            <p:cNvSpPr/>
            <p:nvPr/>
          </p:nvSpPr>
          <p:spPr>
            <a:xfrm>
              <a:off x="3410954"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422" name="object 422"/>
            <p:cNvSpPr/>
            <p:nvPr/>
          </p:nvSpPr>
          <p:spPr>
            <a:xfrm>
              <a:off x="3410954"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423" name="object 423"/>
            <p:cNvSpPr/>
            <p:nvPr/>
          </p:nvSpPr>
          <p:spPr>
            <a:xfrm>
              <a:off x="3653372"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424" name="object 424"/>
            <p:cNvSpPr/>
            <p:nvPr/>
          </p:nvSpPr>
          <p:spPr>
            <a:xfrm>
              <a:off x="3653372"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425" name="object 425"/>
            <p:cNvSpPr/>
            <p:nvPr/>
          </p:nvSpPr>
          <p:spPr>
            <a:xfrm>
              <a:off x="3895981"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426" name="object 426"/>
            <p:cNvSpPr/>
            <p:nvPr/>
          </p:nvSpPr>
          <p:spPr>
            <a:xfrm>
              <a:off x="3895981"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427" name="object 427"/>
            <p:cNvSpPr/>
            <p:nvPr/>
          </p:nvSpPr>
          <p:spPr>
            <a:xfrm>
              <a:off x="4138589"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428" name="object 428"/>
            <p:cNvSpPr/>
            <p:nvPr/>
          </p:nvSpPr>
          <p:spPr>
            <a:xfrm>
              <a:off x="4138589"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429" name="object 429"/>
            <p:cNvSpPr/>
            <p:nvPr/>
          </p:nvSpPr>
          <p:spPr>
            <a:xfrm>
              <a:off x="4381198" y="3839209"/>
              <a:ext cx="0" cy="937260"/>
            </a:xfrm>
            <a:custGeom>
              <a:avLst/>
              <a:gdLst/>
              <a:ahLst/>
              <a:cxnLst/>
              <a:rect l="l" t="t" r="r" b="b"/>
              <a:pathLst>
                <a:path h="937260">
                  <a:moveTo>
                    <a:pt x="0" y="936938"/>
                  </a:moveTo>
                  <a:lnTo>
                    <a:pt x="0" y="864859"/>
                  </a:lnTo>
                </a:path>
                <a:path h="937260">
                  <a:moveTo>
                    <a:pt x="0" y="828820"/>
                  </a:moveTo>
                  <a:lnTo>
                    <a:pt x="0" y="756752"/>
                  </a:lnTo>
                </a:path>
                <a:path h="937260">
                  <a:moveTo>
                    <a:pt x="0" y="720712"/>
                  </a:moveTo>
                  <a:lnTo>
                    <a:pt x="0" y="648633"/>
                  </a:lnTo>
                </a:path>
                <a:path h="937260">
                  <a:moveTo>
                    <a:pt x="0" y="612594"/>
                  </a:moveTo>
                  <a:lnTo>
                    <a:pt x="0" y="540537"/>
                  </a:lnTo>
                </a:path>
                <a:path h="937260">
                  <a:moveTo>
                    <a:pt x="0" y="504486"/>
                  </a:moveTo>
                  <a:lnTo>
                    <a:pt x="0" y="432385"/>
                  </a:lnTo>
                </a:path>
                <a:path h="937260">
                  <a:moveTo>
                    <a:pt x="0" y="396334"/>
                  </a:moveTo>
                  <a:lnTo>
                    <a:pt x="0" y="324344"/>
                  </a:lnTo>
                </a:path>
                <a:path h="937260">
                  <a:moveTo>
                    <a:pt x="0" y="288293"/>
                  </a:moveTo>
                  <a:lnTo>
                    <a:pt x="0" y="216192"/>
                  </a:lnTo>
                </a:path>
                <a:path h="937260">
                  <a:moveTo>
                    <a:pt x="0" y="180141"/>
                  </a:moveTo>
                  <a:lnTo>
                    <a:pt x="0" y="108040"/>
                  </a:lnTo>
                </a:path>
                <a:path h="937260">
                  <a:moveTo>
                    <a:pt x="0" y="71990"/>
                  </a:moveTo>
                  <a:lnTo>
                    <a:pt x="0" y="0"/>
                  </a:lnTo>
                </a:path>
              </a:pathLst>
            </a:custGeom>
            <a:ln w="6684">
              <a:solidFill>
                <a:srgbClr val="EFEFEF"/>
              </a:solidFill>
            </a:ln>
          </p:spPr>
          <p:txBody>
            <a:bodyPr wrap="square" lIns="0" tIns="0" rIns="0" bIns="0" rtlCol="0"/>
            <a:lstStyle/>
            <a:p>
              <a:endParaRPr/>
            </a:p>
          </p:txBody>
        </p:sp>
        <p:sp>
          <p:nvSpPr>
            <p:cNvPr id="430" name="object 430"/>
            <p:cNvSpPr/>
            <p:nvPr/>
          </p:nvSpPr>
          <p:spPr>
            <a:xfrm>
              <a:off x="4381198" y="3794146"/>
              <a:ext cx="0" cy="9525"/>
            </a:xfrm>
            <a:custGeom>
              <a:avLst/>
              <a:gdLst/>
              <a:ahLst/>
              <a:cxnLst/>
              <a:rect l="l" t="t" r="r" b="b"/>
              <a:pathLst>
                <a:path h="9525">
                  <a:moveTo>
                    <a:pt x="-3080" y="4506"/>
                  </a:moveTo>
                  <a:lnTo>
                    <a:pt x="3080" y="4506"/>
                  </a:lnTo>
                </a:path>
              </a:pathLst>
            </a:custGeom>
            <a:ln w="9012">
              <a:solidFill>
                <a:srgbClr val="EFEFEF"/>
              </a:solidFill>
            </a:ln>
          </p:spPr>
          <p:txBody>
            <a:bodyPr wrap="square" lIns="0" tIns="0" rIns="0" bIns="0" rtlCol="0"/>
            <a:lstStyle/>
            <a:p>
              <a:endParaRPr/>
            </a:p>
          </p:txBody>
        </p:sp>
        <p:sp>
          <p:nvSpPr>
            <p:cNvPr id="431" name="object 431"/>
            <p:cNvSpPr/>
            <p:nvPr/>
          </p:nvSpPr>
          <p:spPr>
            <a:xfrm>
              <a:off x="3168155" y="3939350"/>
              <a:ext cx="1212850" cy="756920"/>
            </a:xfrm>
            <a:custGeom>
              <a:avLst/>
              <a:gdLst/>
              <a:ahLst/>
              <a:cxnLst/>
              <a:rect l="l" t="t" r="r" b="b"/>
              <a:pathLst>
                <a:path w="1212850" h="756920">
                  <a:moveTo>
                    <a:pt x="0" y="562568"/>
                  </a:moveTo>
                  <a:lnTo>
                    <a:pt x="3994" y="540982"/>
                  </a:lnTo>
                  <a:lnTo>
                    <a:pt x="8178" y="519963"/>
                  </a:lnTo>
                  <a:lnTo>
                    <a:pt x="12173" y="497065"/>
                  </a:lnTo>
                  <a:lnTo>
                    <a:pt x="16167" y="475290"/>
                  </a:lnTo>
                  <a:lnTo>
                    <a:pt x="20352" y="454416"/>
                  </a:lnTo>
                  <a:lnTo>
                    <a:pt x="24346" y="431717"/>
                  </a:lnTo>
                  <a:lnTo>
                    <a:pt x="28435" y="410131"/>
                  </a:lnTo>
                  <a:lnTo>
                    <a:pt x="32430" y="389324"/>
                  </a:lnTo>
                  <a:lnTo>
                    <a:pt x="36614" y="368517"/>
                  </a:lnTo>
                  <a:lnTo>
                    <a:pt x="40609" y="347154"/>
                  </a:lnTo>
                  <a:lnTo>
                    <a:pt x="48788" y="305985"/>
                  </a:lnTo>
                  <a:lnTo>
                    <a:pt x="56776" y="267486"/>
                  </a:lnTo>
                  <a:lnTo>
                    <a:pt x="64955" y="232437"/>
                  </a:lnTo>
                  <a:lnTo>
                    <a:pt x="68949" y="214412"/>
                  </a:lnTo>
                  <a:lnTo>
                    <a:pt x="73039" y="197277"/>
                  </a:lnTo>
                  <a:lnTo>
                    <a:pt x="77128" y="181922"/>
                  </a:lnTo>
                  <a:lnTo>
                    <a:pt x="81218" y="164453"/>
                  </a:lnTo>
                  <a:lnTo>
                    <a:pt x="85212" y="145537"/>
                  </a:lnTo>
                  <a:lnTo>
                    <a:pt x="89206" y="128291"/>
                  </a:lnTo>
                  <a:lnTo>
                    <a:pt x="93391" y="113047"/>
                  </a:lnTo>
                  <a:lnTo>
                    <a:pt x="97385" y="96913"/>
                  </a:lnTo>
                  <a:lnTo>
                    <a:pt x="109559" y="58415"/>
                  </a:lnTo>
                  <a:lnTo>
                    <a:pt x="121827" y="29374"/>
                  </a:lnTo>
                  <a:lnTo>
                    <a:pt x="125821" y="20473"/>
                  </a:lnTo>
                  <a:lnTo>
                    <a:pt x="129816" y="12461"/>
                  </a:lnTo>
                  <a:lnTo>
                    <a:pt x="133810" y="6453"/>
                  </a:lnTo>
                  <a:lnTo>
                    <a:pt x="137994" y="2447"/>
                  </a:lnTo>
                  <a:lnTo>
                    <a:pt x="141989" y="0"/>
                  </a:lnTo>
                  <a:lnTo>
                    <a:pt x="145983" y="0"/>
                  </a:lnTo>
                  <a:lnTo>
                    <a:pt x="150168" y="2114"/>
                  </a:lnTo>
                  <a:lnTo>
                    <a:pt x="154162" y="4005"/>
                  </a:lnTo>
                  <a:lnTo>
                    <a:pt x="178604" y="46954"/>
                  </a:lnTo>
                  <a:lnTo>
                    <a:pt x="182598" y="58192"/>
                  </a:lnTo>
                  <a:lnTo>
                    <a:pt x="186592" y="69319"/>
                  </a:lnTo>
                  <a:lnTo>
                    <a:pt x="190587" y="82449"/>
                  </a:lnTo>
                  <a:lnTo>
                    <a:pt x="194771" y="97692"/>
                  </a:lnTo>
                  <a:lnTo>
                    <a:pt x="198765" y="110043"/>
                  </a:lnTo>
                  <a:lnTo>
                    <a:pt x="202855" y="123395"/>
                  </a:lnTo>
                  <a:lnTo>
                    <a:pt x="206944" y="138973"/>
                  </a:lnTo>
                  <a:lnTo>
                    <a:pt x="211034" y="153994"/>
                  </a:lnTo>
                  <a:lnTo>
                    <a:pt x="215028" y="165232"/>
                  </a:lnTo>
                  <a:lnTo>
                    <a:pt x="219023" y="178027"/>
                  </a:lnTo>
                  <a:lnTo>
                    <a:pt x="223207" y="190601"/>
                  </a:lnTo>
                  <a:lnTo>
                    <a:pt x="227201" y="201616"/>
                  </a:lnTo>
                  <a:lnTo>
                    <a:pt x="231196" y="213410"/>
                  </a:lnTo>
                  <a:lnTo>
                    <a:pt x="235380" y="226763"/>
                  </a:lnTo>
                  <a:lnTo>
                    <a:pt x="239375" y="240894"/>
                  </a:lnTo>
                  <a:lnTo>
                    <a:pt x="243369" y="250796"/>
                  </a:lnTo>
                  <a:lnTo>
                    <a:pt x="247458" y="260810"/>
                  </a:lnTo>
                  <a:lnTo>
                    <a:pt x="251548" y="272382"/>
                  </a:lnTo>
                  <a:lnTo>
                    <a:pt x="255637" y="284065"/>
                  </a:lnTo>
                  <a:lnTo>
                    <a:pt x="259632" y="295081"/>
                  </a:lnTo>
                  <a:lnTo>
                    <a:pt x="263816" y="307877"/>
                  </a:lnTo>
                  <a:lnTo>
                    <a:pt x="267811" y="321006"/>
                  </a:lnTo>
                  <a:lnTo>
                    <a:pt x="271805" y="333246"/>
                  </a:lnTo>
                  <a:lnTo>
                    <a:pt x="275799" y="346486"/>
                  </a:lnTo>
                  <a:lnTo>
                    <a:pt x="279984" y="360617"/>
                  </a:lnTo>
                  <a:lnTo>
                    <a:pt x="283978" y="373413"/>
                  </a:lnTo>
                  <a:lnTo>
                    <a:pt x="287972" y="385986"/>
                  </a:lnTo>
                  <a:lnTo>
                    <a:pt x="292062" y="398559"/>
                  </a:lnTo>
                  <a:lnTo>
                    <a:pt x="296151" y="410910"/>
                  </a:lnTo>
                  <a:lnTo>
                    <a:pt x="300241" y="423706"/>
                  </a:lnTo>
                  <a:lnTo>
                    <a:pt x="304235" y="436836"/>
                  </a:lnTo>
                  <a:lnTo>
                    <a:pt x="308420" y="449965"/>
                  </a:lnTo>
                  <a:lnTo>
                    <a:pt x="312414" y="463095"/>
                  </a:lnTo>
                  <a:lnTo>
                    <a:pt x="316408" y="474544"/>
                  </a:lnTo>
                  <a:lnTo>
                    <a:pt x="320403" y="486372"/>
                  </a:lnTo>
                  <a:lnTo>
                    <a:pt x="324587" y="499134"/>
                  </a:lnTo>
                  <a:lnTo>
                    <a:pt x="328582" y="506456"/>
                  </a:lnTo>
                  <a:lnTo>
                    <a:pt x="332576" y="513209"/>
                  </a:lnTo>
                  <a:lnTo>
                    <a:pt x="336760" y="521087"/>
                  </a:lnTo>
                  <a:lnTo>
                    <a:pt x="340755" y="528787"/>
                  </a:lnTo>
                  <a:lnTo>
                    <a:pt x="344844" y="534985"/>
                  </a:lnTo>
                  <a:lnTo>
                    <a:pt x="365196" y="565950"/>
                  </a:lnTo>
                  <a:lnTo>
                    <a:pt x="369191" y="571770"/>
                  </a:lnTo>
                  <a:lnTo>
                    <a:pt x="373185" y="576276"/>
                  </a:lnTo>
                  <a:lnTo>
                    <a:pt x="377179" y="580782"/>
                  </a:lnTo>
                  <a:lnTo>
                    <a:pt x="381364" y="585845"/>
                  </a:lnTo>
                  <a:lnTo>
                    <a:pt x="385358" y="591286"/>
                  </a:lnTo>
                  <a:lnTo>
                    <a:pt x="389448" y="597105"/>
                  </a:lnTo>
                  <a:lnTo>
                    <a:pt x="393537" y="603492"/>
                  </a:lnTo>
                  <a:lnTo>
                    <a:pt x="397627" y="609868"/>
                  </a:lnTo>
                  <a:lnTo>
                    <a:pt x="401621" y="613996"/>
                  </a:lnTo>
                  <a:lnTo>
                    <a:pt x="405615" y="618502"/>
                  </a:lnTo>
                  <a:lnTo>
                    <a:pt x="409800" y="623765"/>
                  </a:lnTo>
                  <a:lnTo>
                    <a:pt x="413794" y="628827"/>
                  </a:lnTo>
                  <a:lnTo>
                    <a:pt x="417789" y="633712"/>
                  </a:lnTo>
                  <a:lnTo>
                    <a:pt x="421783" y="638964"/>
                  </a:lnTo>
                  <a:lnTo>
                    <a:pt x="425967" y="644405"/>
                  </a:lnTo>
                  <a:lnTo>
                    <a:pt x="429962" y="648155"/>
                  </a:lnTo>
                  <a:lnTo>
                    <a:pt x="434051" y="652105"/>
                  </a:lnTo>
                  <a:lnTo>
                    <a:pt x="438236" y="656611"/>
                  </a:lnTo>
                  <a:lnTo>
                    <a:pt x="442230" y="661106"/>
                  </a:lnTo>
                  <a:lnTo>
                    <a:pt x="446224" y="663743"/>
                  </a:lnTo>
                  <a:lnTo>
                    <a:pt x="450219" y="665991"/>
                  </a:lnTo>
                  <a:lnTo>
                    <a:pt x="454403" y="668806"/>
                  </a:lnTo>
                  <a:lnTo>
                    <a:pt x="458398" y="668995"/>
                  </a:lnTo>
                  <a:lnTo>
                    <a:pt x="462392" y="668995"/>
                  </a:lnTo>
                  <a:lnTo>
                    <a:pt x="466577" y="669373"/>
                  </a:lnTo>
                  <a:lnTo>
                    <a:pt x="470571" y="669741"/>
                  </a:lnTo>
                  <a:lnTo>
                    <a:pt x="474565" y="668806"/>
                  </a:lnTo>
                  <a:lnTo>
                    <a:pt x="478655" y="668060"/>
                  </a:lnTo>
                  <a:lnTo>
                    <a:pt x="482839" y="667682"/>
                  </a:lnTo>
                  <a:lnTo>
                    <a:pt x="486834" y="666925"/>
                  </a:lnTo>
                  <a:lnTo>
                    <a:pt x="490828" y="666558"/>
                  </a:lnTo>
                  <a:lnTo>
                    <a:pt x="495012" y="666558"/>
                  </a:lnTo>
                  <a:lnTo>
                    <a:pt x="499007" y="666180"/>
                  </a:lnTo>
                  <a:lnTo>
                    <a:pt x="503001" y="665613"/>
                  </a:lnTo>
                  <a:lnTo>
                    <a:pt x="506995" y="665423"/>
                  </a:lnTo>
                  <a:lnTo>
                    <a:pt x="511180" y="665613"/>
                  </a:lnTo>
                  <a:lnTo>
                    <a:pt x="515174" y="665802"/>
                  </a:lnTo>
                  <a:lnTo>
                    <a:pt x="519264" y="666180"/>
                  </a:lnTo>
                  <a:lnTo>
                    <a:pt x="523353" y="666925"/>
                  </a:lnTo>
                  <a:lnTo>
                    <a:pt x="527443" y="668238"/>
                  </a:lnTo>
                  <a:lnTo>
                    <a:pt x="531437" y="667871"/>
                  </a:lnTo>
                  <a:lnTo>
                    <a:pt x="535431" y="667871"/>
                  </a:lnTo>
                  <a:lnTo>
                    <a:pt x="539616" y="668238"/>
                  </a:lnTo>
                  <a:lnTo>
                    <a:pt x="543610" y="667871"/>
                  </a:lnTo>
                  <a:lnTo>
                    <a:pt x="547605" y="667682"/>
                  </a:lnTo>
                  <a:lnTo>
                    <a:pt x="551789" y="667871"/>
                  </a:lnTo>
                  <a:lnTo>
                    <a:pt x="555783" y="667871"/>
                  </a:lnTo>
                  <a:lnTo>
                    <a:pt x="559778" y="667682"/>
                  </a:lnTo>
                  <a:lnTo>
                    <a:pt x="563867" y="667493"/>
                  </a:lnTo>
                  <a:lnTo>
                    <a:pt x="567957" y="667115"/>
                  </a:lnTo>
                  <a:lnTo>
                    <a:pt x="572046" y="666925"/>
                  </a:lnTo>
                  <a:lnTo>
                    <a:pt x="576040" y="666558"/>
                  </a:lnTo>
                  <a:lnTo>
                    <a:pt x="580035" y="666558"/>
                  </a:lnTo>
                  <a:lnTo>
                    <a:pt x="584219" y="666925"/>
                  </a:lnTo>
                  <a:lnTo>
                    <a:pt x="588214" y="666925"/>
                  </a:lnTo>
                  <a:lnTo>
                    <a:pt x="592208" y="666747"/>
                  </a:lnTo>
                  <a:lnTo>
                    <a:pt x="596393" y="666558"/>
                  </a:lnTo>
                  <a:lnTo>
                    <a:pt x="600387" y="666747"/>
                  </a:lnTo>
                  <a:lnTo>
                    <a:pt x="604381" y="666369"/>
                  </a:lnTo>
                  <a:lnTo>
                    <a:pt x="608471" y="666558"/>
                  </a:lnTo>
                  <a:lnTo>
                    <a:pt x="612560" y="666925"/>
                  </a:lnTo>
                  <a:lnTo>
                    <a:pt x="616650" y="667115"/>
                  </a:lnTo>
                  <a:lnTo>
                    <a:pt x="640996" y="673880"/>
                  </a:lnTo>
                  <a:lnTo>
                    <a:pt x="644990" y="675749"/>
                  </a:lnTo>
                  <a:lnTo>
                    <a:pt x="648985" y="677629"/>
                  </a:lnTo>
                  <a:lnTo>
                    <a:pt x="653169" y="679131"/>
                  </a:lnTo>
                  <a:lnTo>
                    <a:pt x="657164" y="681012"/>
                  </a:lnTo>
                  <a:lnTo>
                    <a:pt x="661253" y="683070"/>
                  </a:lnTo>
                  <a:lnTo>
                    <a:pt x="665247" y="685696"/>
                  </a:lnTo>
                  <a:lnTo>
                    <a:pt x="669432" y="688322"/>
                  </a:lnTo>
                  <a:lnTo>
                    <a:pt x="673426" y="690770"/>
                  </a:lnTo>
                  <a:lnTo>
                    <a:pt x="677421" y="692639"/>
                  </a:lnTo>
                  <a:lnTo>
                    <a:pt x="681605" y="694898"/>
                  </a:lnTo>
                  <a:lnTo>
                    <a:pt x="685600" y="697524"/>
                  </a:lnTo>
                  <a:lnTo>
                    <a:pt x="689594" y="699594"/>
                  </a:lnTo>
                  <a:lnTo>
                    <a:pt x="693588" y="702030"/>
                  </a:lnTo>
                  <a:lnTo>
                    <a:pt x="697773" y="704656"/>
                  </a:lnTo>
                  <a:lnTo>
                    <a:pt x="701767" y="707282"/>
                  </a:lnTo>
                  <a:lnTo>
                    <a:pt x="705857" y="709163"/>
                  </a:lnTo>
                  <a:lnTo>
                    <a:pt x="710041" y="711410"/>
                  </a:lnTo>
                  <a:lnTo>
                    <a:pt x="714035" y="713858"/>
                  </a:lnTo>
                  <a:lnTo>
                    <a:pt x="718030" y="716295"/>
                  </a:lnTo>
                  <a:lnTo>
                    <a:pt x="722024" y="718542"/>
                  </a:lnTo>
                  <a:lnTo>
                    <a:pt x="726209" y="720990"/>
                  </a:lnTo>
                  <a:lnTo>
                    <a:pt x="730203" y="723616"/>
                  </a:lnTo>
                  <a:lnTo>
                    <a:pt x="734197" y="725675"/>
                  </a:lnTo>
                  <a:lnTo>
                    <a:pt x="738192" y="728123"/>
                  </a:lnTo>
                  <a:lnTo>
                    <a:pt x="742376" y="730559"/>
                  </a:lnTo>
                  <a:lnTo>
                    <a:pt x="746371" y="731872"/>
                  </a:lnTo>
                  <a:lnTo>
                    <a:pt x="750460" y="732618"/>
                  </a:lnTo>
                  <a:lnTo>
                    <a:pt x="754645" y="733753"/>
                  </a:lnTo>
                  <a:lnTo>
                    <a:pt x="758639" y="734876"/>
                  </a:lnTo>
                  <a:lnTo>
                    <a:pt x="762633" y="735433"/>
                  </a:lnTo>
                  <a:lnTo>
                    <a:pt x="766628" y="736379"/>
                  </a:lnTo>
                  <a:lnTo>
                    <a:pt x="770812" y="736935"/>
                  </a:lnTo>
                  <a:lnTo>
                    <a:pt x="774807" y="736935"/>
                  </a:lnTo>
                  <a:lnTo>
                    <a:pt x="778801" y="736935"/>
                  </a:lnTo>
                  <a:lnTo>
                    <a:pt x="782985" y="736935"/>
                  </a:lnTo>
                  <a:lnTo>
                    <a:pt x="786980" y="737124"/>
                  </a:lnTo>
                  <a:lnTo>
                    <a:pt x="790974" y="736935"/>
                  </a:lnTo>
                  <a:lnTo>
                    <a:pt x="795064" y="736757"/>
                  </a:lnTo>
                  <a:lnTo>
                    <a:pt x="799248" y="736568"/>
                  </a:lnTo>
                  <a:lnTo>
                    <a:pt x="803242" y="736757"/>
                  </a:lnTo>
                  <a:lnTo>
                    <a:pt x="807237" y="736935"/>
                  </a:lnTo>
                  <a:lnTo>
                    <a:pt x="811421" y="737313"/>
                  </a:lnTo>
                  <a:lnTo>
                    <a:pt x="815416" y="737881"/>
                  </a:lnTo>
                  <a:lnTo>
                    <a:pt x="819410" y="738437"/>
                  </a:lnTo>
                  <a:lnTo>
                    <a:pt x="823404" y="739383"/>
                  </a:lnTo>
                  <a:lnTo>
                    <a:pt x="827589" y="740317"/>
                  </a:lnTo>
                  <a:lnTo>
                    <a:pt x="831583" y="740696"/>
                  </a:lnTo>
                  <a:lnTo>
                    <a:pt x="835673" y="741252"/>
                  </a:lnTo>
                  <a:lnTo>
                    <a:pt x="839762" y="741441"/>
                  </a:lnTo>
                  <a:lnTo>
                    <a:pt x="843852" y="741441"/>
                  </a:lnTo>
                  <a:lnTo>
                    <a:pt x="847846" y="741820"/>
                  </a:lnTo>
                  <a:lnTo>
                    <a:pt x="851840" y="742198"/>
                  </a:lnTo>
                  <a:lnTo>
                    <a:pt x="856025" y="742754"/>
                  </a:lnTo>
                  <a:lnTo>
                    <a:pt x="860019" y="743511"/>
                  </a:lnTo>
                  <a:lnTo>
                    <a:pt x="864013" y="743700"/>
                  </a:lnTo>
                  <a:lnTo>
                    <a:pt x="892449" y="747639"/>
                  </a:lnTo>
                  <a:lnTo>
                    <a:pt x="896444" y="748574"/>
                  </a:lnTo>
                  <a:lnTo>
                    <a:pt x="900628" y="748952"/>
                  </a:lnTo>
                  <a:lnTo>
                    <a:pt x="904623" y="748206"/>
                  </a:lnTo>
                  <a:lnTo>
                    <a:pt x="908617" y="747450"/>
                  </a:lnTo>
                  <a:lnTo>
                    <a:pt x="912801" y="746882"/>
                  </a:lnTo>
                  <a:lnTo>
                    <a:pt x="916796" y="746515"/>
                  </a:lnTo>
                  <a:lnTo>
                    <a:pt x="920790" y="746137"/>
                  </a:lnTo>
                  <a:lnTo>
                    <a:pt x="924880" y="745948"/>
                  </a:lnTo>
                  <a:lnTo>
                    <a:pt x="928969" y="745948"/>
                  </a:lnTo>
                  <a:lnTo>
                    <a:pt x="933058" y="745380"/>
                  </a:lnTo>
                  <a:lnTo>
                    <a:pt x="937053" y="744256"/>
                  </a:lnTo>
                  <a:lnTo>
                    <a:pt x="941237" y="743133"/>
                  </a:lnTo>
                  <a:lnTo>
                    <a:pt x="945232" y="742198"/>
                  </a:lnTo>
                  <a:lnTo>
                    <a:pt x="949226" y="741441"/>
                  </a:lnTo>
                  <a:lnTo>
                    <a:pt x="953220" y="740885"/>
                  </a:lnTo>
                  <a:lnTo>
                    <a:pt x="957405" y="740507"/>
                  </a:lnTo>
                  <a:lnTo>
                    <a:pt x="961399" y="739750"/>
                  </a:lnTo>
                  <a:lnTo>
                    <a:pt x="965394" y="739005"/>
                  </a:lnTo>
                  <a:lnTo>
                    <a:pt x="969578" y="738248"/>
                  </a:lnTo>
                  <a:lnTo>
                    <a:pt x="973573" y="737692"/>
                  </a:lnTo>
                  <a:lnTo>
                    <a:pt x="977662" y="737313"/>
                  </a:lnTo>
                  <a:lnTo>
                    <a:pt x="981656" y="736935"/>
                  </a:lnTo>
                  <a:lnTo>
                    <a:pt x="985841" y="736935"/>
                  </a:lnTo>
                  <a:lnTo>
                    <a:pt x="989835" y="737124"/>
                  </a:lnTo>
                  <a:lnTo>
                    <a:pt x="993830" y="736935"/>
                  </a:lnTo>
                  <a:lnTo>
                    <a:pt x="998014" y="736568"/>
                  </a:lnTo>
                  <a:lnTo>
                    <a:pt x="1002008" y="736379"/>
                  </a:lnTo>
                  <a:lnTo>
                    <a:pt x="1006003" y="735811"/>
                  </a:lnTo>
                  <a:lnTo>
                    <a:pt x="1009997" y="735255"/>
                  </a:lnTo>
                  <a:lnTo>
                    <a:pt x="1014182" y="734876"/>
                  </a:lnTo>
                  <a:lnTo>
                    <a:pt x="1018176" y="734120"/>
                  </a:lnTo>
                  <a:lnTo>
                    <a:pt x="1022265" y="733185"/>
                  </a:lnTo>
                  <a:lnTo>
                    <a:pt x="1026260" y="732618"/>
                  </a:lnTo>
                  <a:lnTo>
                    <a:pt x="1030444" y="732061"/>
                  </a:lnTo>
                  <a:lnTo>
                    <a:pt x="1034439" y="731683"/>
                  </a:lnTo>
                  <a:lnTo>
                    <a:pt x="1038433" y="731305"/>
                  </a:lnTo>
                  <a:lnTo>
                    <a:pt x="1042618" y="731305"/>
                  </a:lnTo>
                  <a:lnTo>
                    <a:pt x="1046612" y="731305"/>
                  </a:lnTo>
                  <a:lnTo>
                    <a:pt x="1050606" y="731494"/>
                  </a:lnTo>
                  <a:lnTo>
                    <a:pt x="1075048" y="735433"/>
                  </a:lnTo>
                  <a:lnTo>
                    <a:pt x="1079042" y="735811"/>
                  </a:lnTo>
                  <a:lnTo>
                    <a:pt x="1083036" y="736379"/>
                  </a:lnTo>
                  <a:lnTo>
                    <a:pt x="1087221" y="736935"/>
                  </a:lnTo>
                  <a:lnTo>
                    <a:pt x="1091215" y="737313"/>
                  </a:lnTo>
                  <a:lnTo>
                    <a:pt x="1095210" y="736757"/>
                  </a:lnTo>
                  <a:lnTo>
                    <a:pt x="1099394" y="736568"/>
                  </a:lnTo>
                  <a:lnTo>
                    <a:pt x="1103389" y="736379"/>
                  </a:lnTo>
                  <a:lnTo>
                    <a:pt x="1107478" y="736379"/>
                  </a:lnTo>
                  <a:lnTo>
                    <a:pt x="1111472" y="736568"/>
                  </a:lnTo>
                  <a:lnTo>
                    <a:pt x="1115657" y="736757"/>
                  </a:lnTo>
                  <a:lnTo>
                    <a:pt x="1119651" y="737313"/>
                  </a:lnTo>
                  <a:lnTo>
                    <a:pt x="1123646" y="738070"/>
                  </a:lnTo>
                  <a:lnTo>
                    <a:pt x="1127830" y="738815"/>
                  </a:lnTo>
                  <a:lnTo>
                    <a:pt x="1131824" y="739939"/>
                  </a:lnTo>
                  <a:lnTo>
                    <a:pt x="1135819" y="741074"/>
                  </a:lnTo>
                  <a:lnTo>
                    <a:pt x="1139813" y="742387"/>
                  </a:lnTo>
                  <a:lnTo>
                    <a:pt x="1143998" y="743889"/>
                  </a:lnTo>
                  <a:lnTo>
                    <a:pt x="1147992" y="745202"/>
                  </a:lnTo>
                  <a:lnTo>
                    <a:pt x="1152081" y="745569"/>
                  </a:lnTo>
                  <a:lnTo>
                    <a:pt x="1156076" y="745948"/>
                  </a:lnTo>
                  <a:lnTo>
                    <a:pt x="1160260" y="746704"/>
                  </a:lnTo>
                  <a:lnTo>
                    <a:pt x="1164255" y="747261"/>
                  </a:lnTo>
                  <a:lnTo>
                    <a:pt x="1168249" y="748206"/>
                  </a:lnTo>
                  <a:lnTo>
                    <a:pt x="1172434" y="749141"/>
                  </a:lnTo>
                  <a:lnTo>
                    <a:pt x="1176428" y="750076"/>
                  </a:lnTo>
                  <a:lnTo>
                    <a:pt x="1180422" y="750832"/>
                  </a:lnTo>
                  <a:lnTo>
                    <a:pt x="1184417" y="751389"/>
                  </a:lnTo>
                  <a:lnTo>
                    <a:pt x="1188601" y="751956"/>
                  </a:lnTo>
                  <a:lnTo>
                    <a:pt x="1192596" y="752702"/>
                  </a:lnTo>
                  <a:lnTo>
                    <a:pt x="1196685" y="753647"/>
                  </a:lnTo>
                  <a:lnTo>
                    <a:pt x="1200774" y="754582"/>
                  </a:lnTo>
                  <a:lnTo>
                    <a:pt x="1204864" y="755517"/>
                  </a:lnTo>
                  <a:lnTo>
                    <a:pt x="1208858" y="756084"/>
                  </a:lnTo>
                  <a:lnTo>
                    <a:pt x="1212853" y="756652"/>
                  </a:lnTo>
                </a:path>
              </a:pathLst>
            </a:custGeom>
            <a:ln w="6915">
              <a:solidFill>
                <a:srgbClr val="1A85FF"/>
              </a:solidFill>
            </a:ln>
          </p:spPr>
          <p:txBody>
            <a:bodyPr wrap="square" lIns="0" tIns="0" rIns="0" bIns="0" rtlCol="0"/>
            <a:lstStyle/>
            <a:p>
              <a:endParaRPr/>
            </a:p>
          </p:txBody>
        </p:sp>
        <p:sp>
          <p:nvSpPr>
            <p:cNvPr id="432" name="object 432"/>
            <p:cNvSpPr/>
            <p:nvPr/>
          </p:nvSpPr>
          <p:spPr>
            <a:xfrm>
              <a:off x="3168155" y="4102913"/>
              <a:ext cx="1126490" cy="591820"/>
            </a:xfrm>
            <a:custGeom>
              <a:avLst/>
              <a:gdLst/>
              <a:ahLst/>
              <a:cxnLst/>
              <a:rect l="l" t="t" r="r" b="b"/>
              <a:pathLst>
                <a:path w="1126489" h="591820">
                  <a:moveTo>
                    <a:pt x="0" y="322809"/>
                  </a:moveTo>
                  <a:lnTo>
                    <a:pt x="3804" y="309657"/>
                  </a:lnTo>
                  <a:lnTo>
                    <a:pt x="7513" y="296527"/>
                  </a:lnTo>
                  <a:lnTo>
                    <a:pt x="11412" y="283398"/>
                  </a:lnTo>
                  <a:lnTo>
                    <a:pt x="15121" y="269712"/>
                  </a:lnTo>
                  <a:lnTo>
                    <a:pt x="18925" y="256694"/>
                  </a:lnTo>
                  <a:lnTo>
                    <a:pt x="22634" y="243453"/>
                  </a:lnTo>
                  <a:lnTo>
                    <a:pt x="26438" y="228765"/>
                  </a:lnTo>
                  <a:lnTo>
                    <a:pt x="30147" y="214857"/>
                  </a:lnTo>
                  <a:lnTo>
                    <a:pt x="33856" y="201394"/>
                  </a:lnTo>
                  <a:lnTo>
                    <a:pt x="37660" y="188041"/>
                  </a:lnTo>
                  <a:lnTo>
                    <a:pt x="41369" y="174912"/>
                  </a:lnTo>
                  <a:lnTo>
                    <a:pt x="45269" y="162561"/>
                  </a:lnTo>
                  <a:lnTo>
                    <a:pt x="48978" y="150878"/>
                  </a:lnTo>
                  <a:lnTo>
                    <a:pt x="52782" y="138527"/>
                  </a:lnTo>
                  <a:lnTo>
                    <a:pt x="56491" y="126622"/>
                  </a:lnTo>
                  <a:lnTo>
                    <a:pt x="60295" y="115606"/>
                  </a:lnTo>
                  <a:lnTo>
                    <a:pt x="64004" y="105036"/>
                  </a:lnTo>
                  <a:lnTo>
                    <a:pt x="67903" y="93798"/>
                  </a:lnTo>
                  <a:lnTo>
                    <a:pt x="82930" y="55744"/>
                  </a:lnTo>
                  <a:lnTo>
                    <a:pt x="101760" y="22476"/>
                  </a:lnTo>
                  <a:lnTo>
                    <a:pt x="105564" y="18025"/>
                  </a:lnTo>
                  <a:lnTo>
                    <a:pt x="109273" y="13685"/>
                  </a:lnTo>
                  <a:lnTo>
                    <a:pt x="131908" y="0"/>
                  </a:lnTo>
                  <a:lnTo>
                    <a:pt x="135617" y="111"/>
                  </a:lnTo>
                  <a:lnTo>
                    <a:pt x="139421" y="890"/>
                  </a:lnTo>
                  <a:lnTo>
                    <a:pt x="143130" y="2559"/>
                  </a:lnTo>
                  <a:lnTo>
                    <a:pt x="146934" y="4895"/>
                  </a:lnTo>
                  <a:lnTo>
                    <a:pt x="150643" y="8011"/>
                  </a:lnTo>
                  <a:lnTo>
                    <a:pt x="154542" y="8790"/>
                  </a:lnTo>
                  <a:lnTo>
                    <a:pt x="158156" y="9346"/>
                  </a:lnTo>
                  <a:lnTo>
                    <a:pt x="162056" y="10681"/>
                  </a:lnTo>
                  <a:lnTo>
                    <a:pt x="165765" y="12907"/>
                  </a:lnTo>
                  <a:lnTo>
                    <a:pt x="169569" y="14019"/>
                  </a:lnTo>
                  <a:lnTo>
                    <a:pt x="173278" y="15021"/>
                  </a:lnTo>
                  <a:lnTo>
                    <a:pt x="177177" y="16912"/>
                  </a:lnTo>
                  <a:lnTo>
                    <a:pt x="180791" y="18915"/>
                  </a:lnTo>
                  <a:lnTo>
                    <a:pt x="184690" y="21029"/>
                  </a:lnTo>
                  <a:lnTo>
                    <a:pt x="211034" y="59083"/>
                  </a:lnTo>
                  <a:lnTo>
                    <a:pt x="214648" y="67761"/>
                  </a:lnTo>
                  <a:lnTo>
                    <a:pt x="218547" y="75995"/>
                  </a:lnTo>
                  <a:lnTo>
                    <a:pt x="233573" y="115829"/>
                  </a:lnTo>
                  <a:lnTo>
                    <a:pt x="237282" y="127401"/>
                  </a:lnTo>
                  <a:lnTo>
                    <a:pt x="241182" y="136970"/>
                  </a:lnTo>
                  <a:lnTo>
                    <a:pt x="244891" y="145426"/>
                  </a:lnTo>
                  <a:lnTo>
                    <a:pt x="248695" y="154773"/>
                  </a:lnTo>
                  <a:lnTo>
                    <a:pt x="252404" y="164787"/>
                  </a:lnTo>
                  <a:lnTo>
                    <a:pt x="256208" y="174356"/>
                  </a:lnTo>
                  <a:lnTo>
                    <a:pt x="259917" y="183925"/>
                  </a:lnTo>
                  <a:lnTo>
                    <a:pt x="263816" y="193716"/>
                  </a:lnTo>
                  <a:lnTo>
                    <a:pt x="267430" y="203619"/>
                  </a:lnTo>
                  <a:lnTo>
                    <a:pt x="271139" y="212965"/>
                  </a:lnTo>
                  <a:lnTo>
                    <a:pt x="275038" y="222423"/>
                  </a:lnTo>
                  <a:lnTo>
                    <a:pt x="278747" y="231992"/>
                  </a:lnTo>
                  <a:lnTo>
                    <a:pt x="282552" y="241672"/>
                  </a:lnTo>
                  <a:lnTo>
                    <a:pt x="286261" y="250017"/>
                  </a:lnTo>
                  <a:lnTo>
                    <a:pt x="290065" y="257917"/>
                  </a:lnTo>
                  <a:lnTo>
                    <a:pt x="293774" y="266263"/>
                  </a:lnTo>
                  <a:lnTo>
                    <a:pt x="297673" y="275164"/>
                  </a:lnTo>
                  <a:lnTo>
                    <a:pt x="301287" y="282396"/>
                  </a:lnTo>
                  <a:lnTo>
                    <a:pt x="305186" y="290519"/>
                  </a:lnTo>
                  <a:lnTo>
                    <a:pt x="308895" y="298975"/>
                  </a:lnTo>
                  <a:lnTo>
                    <a:pt x="312699" y="304984"/>
                  </a:lnTo>
                  <a:lnTo>
                    <a:pt x="316408" y="310436"/>
                  </a:lnTo>
                  <a:lnTo>
                    <a:pt x="320212" y="316422"/>
                  </a:lnTo>
                  <a:lnTo>
                    <a:pt x="323922" y="321496"/>
                  </a:lnTo>
                  <a:lnTo>
                    <a:pt x="327821" y="325813"/>
                  </a:lnTo>
                  <a:lnTo>
                    <a:pt x="331530" y="330497"/>
                  </a:lnTo>
                  <a:lnTo>
                    <a:pt x="335334" y="335571"/>
                  </a:lnTo>
                  <a:lnTo>
                    <a:pt x="339043" y="341012"/>
                  </a:lnTo>
                  <a:lnTo>
                    <a:pt x="342847" y="346453"/>
                  </a:lnTo>
                  <a:lnTo>
                    <a:pt x="346556" y="351705"/>
                  </a:lnTo>
                  <a:lnTo>
                    <a:pt x="350265" y="356589"/>
                  </a:lnTo>
                  <a:lnTo>
                    <a:pt x="354069" y="361652"/>
                  </a:lnTo>
                  <a:lnTo>
                    <a:pt x="357778" y="364845"/>
                  </a:lnTo>
                  <a:lnTo>
                    <a:pt x="361678" y="367471"/>
                  </a:lnTo>
                  <a:lnTo>
                    <a:pt x="365387" y="370286"/>
                  </a:lnTo>
                  <a:lnTo>
                    <a:pt x="369191" y="373480"/>
                  </a:lnTo>
                  <a:lnTo>
                    <a:pt x="372900" y="376106"/>
                  </a:lnTo>
                  <a:lnTo>
                    <a:pt x="376704" y="379110"/>
                  </a:lnTo>
                  <a:lnTo>
                    <a:pt x="380413" y="382303"/>
                  </a:lnTo>
                  <a:lnTo>
                    <a:pt x="384312" y="384373"/>
                  </a:lnTo>
                  <a:lnTo>
                    <a:pt x="387926" y="385118"/>
                  </a:lnTo>
                  <a:lnTo>
                    <a:pt x="391825" y="386431"/>
                  </a:lnTo>
                  <a:lnTo>
                    <a:pt x="395534" y="387933"/>
                  </a:lnTo>
                  <a:lnTo>
                    <a:pt x="399338" y="389436"/>
                  </a:lnTo>
                  <a:lnTo>
                    <a:pt x="403048" y="390370"/>
                  </a:lnTo>
                  <a:lnTo>
                    <a:pt x="406947" y="391505"/>
                  </a:lnTo>
                  <a:lnTo>
                    <a:pt x="410561" y="393185"/>
                  </a:lnTo>
                  <a:lnTo>
                    <a:pt x="414460" y="394877"/>
                  </a:lnTo>
                  <a:lnTo>
                    <a:pt x="418169" y="396568"/>
                  </a:lnTo>
                  <a:lnTo>
                    <a:pt x="421783" y="398637"/>
                  </a:lnTo>
                  <a:lnTo>
                    <a:pt x="425682" y="401074"/>
                  </a:lnTo>
                  <a:lnTo>
                    <a:pt x="429391" y="403700"/>
                  </a:lnTo>
                  <a:lnTo>
                    <a:pt x="433195" y="406326"/>
                  </a:lnTo>
                  <a:lnTo>
                    <a:pt x="436904" y="409141"/>
                  </a:lnTo>
                  <a:lnTo>
                    <a:pt x="440804" y="412524"/>
                  </a:lnTo>
                  <a:lnTo>
                    <a:pt x="444417" y="415149"/>
                  </a:lnTo>
                  <a:lnTo>
                    <a:pt x="448317" y="418154"/>
                  </a:lnTo>
                  <a:lnTo>
                    <a:pt x="452026" y="421347"/>
                  </a:lnTo>
                  <a:lnTo>
                    <a:pt x="455830" y="423595"/>
                  </a:lnTo>
                  <a:lnTo>
                    <a:pt x="474565" y="435422"/>
                  </a:lnTo>
                  <a:lnTo>
                    <a:pt x="478464" y="438805"/>
                  </a:lnTo>
                  <a:lnTo>
                    <a:pt x="482173" y="442555"/>
                  </a:lnTo>
                  <a:lnTo>
                    <a:pt x="485978" y="445370"/>
                  </a:lnTo>
                  <a:lnTo>
                    <a:pt x="489687" y="445937"/>
                  </a:lnTo>
                  <a:lnTo>
                    <a:pt x="493586" y="445937"/>
                  </a:lnTo>
                  <a:lnTo>
                    <a:pt x="497200" y="446115"/>
                  </a:lnTo>
                  <a:lnTo>
                    <a:pt x="500909" y="446494"/>
                  </a:lnTo>
                  <a:lnTo>
                    <a:pt x="504808" y="446872"/>
                  </a:lnTo>
                  <a:lnTo>
                    <a:pt x="508422" y="447428"/>
                  </a:lnTo>
                  <a:lnTo>
                    <a:pt x="512321" y="448185"/>
                  </a:lnTo>
                  <a:lnTo>
                    <a:pt x="516030" y="448374"/>
                  </a:lnTo>
                  <a:lnTo>
                    <a:pt x="519834" y="448185"/>
                  </a:lnTo>
                  <a:lnTo>
                    <a:pt x="523543" y="448185"/>
                  </a:lnTo>
                  <a:lnTo>
                    <a:pt x="546178" y="453437"/>
                  </a:lnTo>
                  <a:lnTo>
                    <a:pt x="549982" y="454750"/>
                  </a:lnTo>
                  <a:lnTo>
                    <a:pt x="568813" y="464141"/>
                  </a:lnTo>
                  <a:lnTo>
                    <a:pt x="572617" y="466199"/>
                  </a:lnTo>
                  <a:lnTo>
                    <a:pt x="595156" y="478027"/>
                  </a:lnTo>
                  <a:lnTo>
                    <a:pt x="598960" y="480653"/>
                  </a:lnTo>
                  <a:lnTo>
                    <a:pt x="621595" y="491546"/>
                  </a:lnTo>
                  <a:lnTo>
                    <a:pt x="625304" y="492859"/>
                  </a:lnTo>
                  <a:lnTo>
                    <a:pt x="629108" y="494361"/>
                  </a:lnTo>
                  <a:lnTo>
                    <a:pt x="632817" y="496041"/>
                  </a:lnTo>
                  <a:lnTo>
                    <a:pt x="636621" y="497921"/>
                  </a:lnTo>
                  <a:lnTo>
                    <a:pt x="640330" y="499991"/>
                  </a:lnTo>
                  <a:lnTo>
                    <a:pt x="644230" y="501860"/>
                  </a:lnTo>
                  <a:lnTo>
                    <a:pt x="666674" y="510317"/>
                  </a:lnTo>
                  <a:lnTo>
                    <a:pt x="670478" y="512186"/>
                  </a:lnTo>
                  <a:lnTo>
                    <a:pt x="674187" y="514445"/>
                  </a:lnTo>
                  <a:lnTo>
                    <a:pt x="678086" y="516881"/>
                  </a:lnTo>
                  <a:lnTo>
                    <a:pt x="681795" y="519318"/>
                  </a:lnTo>
                  <a:lnTo>
                    <a:pt x="685600" y="521944"/>
                  </a:lnTo>
                  <a:lnTo>
                    <a:pt x="689309" y="524203"/>
                  </a:lnTo>
                  <a:lnTo>
                    <a:pt x="693113" y="526261"/>
                  </a:lnTo>
                  <a:lnTo>
                    <a:pt x="696822" y="528520"/>
                  </a:lnTo>
                  <a:lnTo>
                    <a:pt x="700721" y="530957"/>
                  </a:lnTo>
                  <a:lnTo>
                    <a:pt x="704335" y="533026"/>
                  </a:lnTo>
                  <a:lnTo>
                    <a:pt x="708234" y="535274"/>
                  </a:lnTo>
                  <a:lnTo>
                    <a:pt x="711943" y="537521"/>
                  </a:lnTo>
                  <a:lnTo>
                    <a:pt x="715747" y="539591"/>
                  </a:lnTo>
                  <a:lnTo>
                    <a:pt x="719456" y="540526"/>
                  </a:lnTo>
                  <a:lnTo>
                    <a:pt x="723356" y="541282"/>
                  </a:lnTo>
                  <a:lnTo>
                    <a:pt x="726970" y="542406"/>
                  </a:lnTo>
                  <a:lnTo>
                    <a:pt x="753313" y="552543"/>
                  </a:lnTo>
                  <a:lnTo>
                    <a:pt x="757212" y="554423"/>
                  </a:lnTo>
                  <a:lnTo>
                    <a:pt x="760826" y="556481"/>
                  </a:lnTo>
                  <a:lnTo>
                    <a:pt x="764726" y="558362"/>
                  </a:lnTo>
                  <a:lnTo>
                    <a:pt x="768435" y="560053"/>
                  </a:lnTo>
                  <a:lnTo>
                    <a:pt x="772239" y="562112"/>
                  </a:lnTo>
                  <a:lnTo>
                    <a:pt x="775948" y="563992"/>
                  </a:lnTo>
                  <a:lnTo>
                    <a:pt x="779752" y="566240"/>
                  </a:lnTo>
                  <a:lnTo>
                    <a:pt x="783461" y="568309"/>
                  </a:lnTo>
                  <a:lnTo>
                    <a:pt x="787360" y="569811"/>
                  </a:lnTo>
                  <a:lnTo>
                    <a:pt x="790974" y="570190"/>
                  </a:lnTo>
                  <a:lnTo>
                    <a:pt x="794873" y="570190"/>
                  </a:lnTo>
                  <a:lnTo>
                    <a:pt x="798582" y="570557"/>
                  </a:lnTo>
                  <a:lnTo>
                    <a:pt x="802386" y="570746"/>
                  </a:lnTo>
                  <a:lnTo>
                    <a:pt x="806096" y="571124"/>
                  </a:lnTo>
                  <a:lnTo>
                    <a:pt x="809995" y="571502"/>
                  </a:lnTo>
                  <a:lnTo>
                    <a:pt x="813609" y="572059"/>
                  </a:lnTo>
                  <a:lnTo>
                    <a:pt x="817318" y="572626"/>
                  </a:lnTo>
                  <a:lnTo>
                    <a:pt x="821217" y="572815"/>
                  </a:lnTo>
                  <a:lnTo>
                    <a:pt x="824831" y="573005"/>
                  </a:lnTo>
                  <a:lnTo>
                    <a:pt x="828730" y="573372"/>
                  </a:lnTo>
                  <a:lnTo>
                    <a:pt x="832439" y="573750"/>
                  </a:lnTo>
                  <a:lnTo>
                    <a:pt x="836243" y="574128"/>
                  </a:lnTo>
                  <a:lnTo>
                    <a:pt x="839952" y="574685"/>
                  </a:lnTo>
                  <a:lnTo>
                    <a:pt x="843852" y="575252"/>
                  </a:lnTo>
                  <a:lnTo>
                    <a:pt x="847465" y="575820"/>
                  </a:lnTo>
                  <a:lnTo>
                    <a:pt x="851365" y="576565"/>
                  </a:lnTo>
                  <a:lnTo>
                    <a:pt x="855074" y="577322"/>
                  </a:lnTo>
                  <a:lnTo>
                    <a:pt x="858878" y="578067"/>
                  </a:lnTo>
                  <a:lnTo>
                    <a:pt x="862587" y="579002"/>
                  </a:lnTo>
                  <a:lnTo>
                    <a:pt x="866391" y="579948"/>
                  </a:lnTo>
                  <a:lnTo>
                    <a:pt x="870100" y="580882"/>
                  </a:lnTo>
                  <a:lnTo>
                    <a:pt x="873999" y="582006"/>
                  </a:lnTo>
                  <a:lnTo>
                    <a:pt x="877708" y="583141"/>
                  </a:lnTo>
                  <a:lnTo>
                    <a:pt x="881512" y="584265"/>
                  </a:lnTo>
                  <a:lnTo>
                    <a:pt x="885221" y="585010"/>
                  </a:lnTo>
                  <a:lnTo>
                    <a:pt x="889026" y="585956"/>
                  </a:lnTo>
                  <a:lnTo>
                    <a:pt x="892735" y="586702"/>
                  </a:lnTo>
                  <a:lnTo>
                    <a:pt x="896444" y="587636"/>
                  </a:lnTo>
                  <a:lnTo>
                    <a:pt x="900248" y="588771"/>
                  </a:lnTo>
                  <a:lnTo>
                    <a:pt x="903957" y="589706"/>
                  </a:lnTo>
                  <a:lnTo>
                    <a:pt x="907856" y="590451"/>
                  </a:lnTo>
                  <a:lnTo>
                    <a:pt x="911565" y="591019"/>
                  </a:lnTo>
                  <a:lnTo>
                    <a:pt x="915369" y="591775"/>
                  </a:lnTo>
                  <a:lnTo>
                    <a:pt x="919078" y="591775"/>
                  </a:lnTo>
                  <a:lnTo>
                    <a:pt x="922882" y="591586"/>
                  </a:lnTo>
                  <a:lnTo>
                    <a:pt x="926591" y="591586"/>
                  </a:lnTo>
                  <a:lnTo>
                    <a:pt x="930491" y="591586"/>
                  </a:lnTo>
                  <a:lnTo>
                    <a:pt x="934105" y="591775"/>
                  </a:lnTo>
                  <a:lnTo>
                    <a:pt x="938004" y="591775"/>
                  </a:lnTo>
                  <a:lnTo>
                    <a:pt x="941713" y="591775"/>
                  </a:lnTo>
                  <a:lnTo>
                    <a:pt x="945517" y="591586"/>
                  </a:lnTo>
                  <a:lnTo>
                    <a:pt x="949226" y="591397"/>
                  </a:lnTo>
                  <a:lnTo>
                    <a:pt x="953030" y="591397"/>
                  </a:lnTo>
                  <a:lnTo>
                    <a:pt x="956739" y="591208"/>
                  </a:lnTo>
                  <a:lnTo>
                    <a:pt x="960638" y="591019"/>
                  </a:lnTo>
                  <a:lnTo>
                    <a:pt x="964347" y="590640"/>
                  </a:lnTo>
                  <a:lnTo>
                    <a:pt x="968152" y="590273"/>
                  </a:lnTo>
                  <a:lnTo>
                    <a:pt x="971861" y="590084"/>
                  </a:lnTo>
                  <a:lnTo>
                    <a:pt x="975570" y="589895"/>
                  </a:lnTo>
                  <a:lnTo>
                    <a:pt x="979374" y="589138"/>
                  </a:lnTo>
                  <a:lnTo>
                    <a:pt x="983083" y="588582"/>
                  </a:lnTo>
                  <a:lnTo>
                    <a:pt x="986887" y="588204"/>
                  </a:lnTo>
                  <a:lnTo>
                    <a:pt x="990596" y="587636"/>
                  </a:lnTo>
                  <a:lnTo>
                    <a:pt x="994495" y="587269"/>
                  </a:lnTo>
                  <a:lnTo>
                    <a:pt x="998204" y="586891"/>
                  </a:lnTo>
                  <a:lnTo>
                    <a:pt x="1002008" y="586512"/>
                  </a:lnTo>
                  <a:lnTo>
                    <a:pt x="1005717" y="586323"/>
                  </a:lnTo>
                  <a:lnTo>
                    <a:pt x="1009522" y="586134"/>
                  </a:lnTo>
                  <a:lnTo>
                    <a:pt x="1013231" y="585956"/>
                  </a:lnTo>
                  <a:lnTo>
                    <a:pt x="1017130" y="585767"/>
                  </a:lnTo>
                  <a:lnTo>
                    <a:pt x="1020744" y="585767"/>
                  </a:lnTo>
                  <a:lnTo>
                    <a:pt x="1024643" y="585767"/>
                  </a:lnTo>
                  <a:lnTo>
                    <a:pt x="1028352" y="585767"/>
                  </a:lnTo>
                  <a:lnTo>
                    <a:pt x="1032156" y="585956"/>
                  </a:lnTo>
                  <a:lnTo>
                    <a:pt x="1035865" y="585956"/>
                  </a:lnTo>
                  <a:lnTo>
                    <a:pt x="1039764" y="585767"/>
                  </a:lnTo>
                  <a:lnTo>
                    <a:pt x="1043378" y="585578"/>
                  </a:lnTo>
                  <a:lnTo>
                    <a:pt x="1047087" y="585389"/>
                  </a:lnTo>
                  <a:lnTo>
                    <a:pt x="1050987" y="585200"/>
                  </a:lnTo>
                  <a:lnTo>
                    <a:pt x="1054601" y="585200"/>
                  </a:lnTo>
                  <a:lnTo>
                    <a:pt x="1058500" y="585010"/>
                  </a:lnTo>
                  <a:lnTo>
                    <a:pt x="1062209" y="585010"/>
                  </a:lnTo>
                  <a:lnTo>
                    <a:pt x="1066013" y="585200"/>
                  </a:lnTo>
                  <a:lnTo>
                    <a:pt x="1069722" y="585200"/>
                  </a:lnTo>
                  <a:lnTo>
                    <a:pt x="1073621" y="585389"/>
                  </a:lnTo>
                  <a:lnTo>
                    <a:pt x="1077235" y="585389"/>
                  </a:lnTo>
                  <a:lnTo>
                    <a:pt x="1081134" y="585767"/>
                  </a:lnTo>
                  <a:lnTo>
                    <a:pt x="1084843" y="585956"/>
                  </a:lnTo>
                  <a:lnTo>
                    <a:pt x="1088648" y="586134"/>
                  </a:lnTo>
                  <a:lnTo>
                    <a:pt x="1092357" y="586512"/>
                  </a:lnTo>
                  <a:lnTo>
                    <a:pt x="1096161" y="586891"/>
                  </a:lnTo>
                  <a:lnTo>
                    <a:pt x="1099870" y="587458"/>
                  </a:lnTo>
                  <a:lnTo>
                    <a:pt x="1103769" y="587825"/>
                  </a:lnTo>
                  <a:lnTo>
                    <a:pt x="1107478" y="588393"/>
                  </a:lnTo>
                  <a:lnTo>
                    <a:pt x="1111282" y="588960"/>
                  </a:lnTo>
                  <a:lnTo>
                    <a:pt x="1114991" y="589517"/>
                  </a:lnTo>
                  <a:lnTo>
                    <a:pt x="1118795" y="590084"/>
                  </a:lnTo>
                  <a:lnTo>
                    <a:pt x="1122504" y="590273"/>
                  </a:lnTo>
                  <a:lnTo>
                    <a:pt x="1126213" y="590451"/>
                  </a:lnTo>
                </a:path>
              </a:pathLst>
            </a:custGeom>
            <a:ln w="6981">
              <a:solidFill>
                <a:srgbClr val="D31158"/>
              </a:solidFill>
            </a:ln>
          </p:spPr>
          <p:txBody>
            <a:bodyPr wrap="square" lIns="0" tIns="0" rIns="0" bIns="0" rtlCol="0"/>
            <a:lstStyle/>
            <a:p>
              <a:endParaRPr/>
            </a:p>
          </p:txBody>
        </p:sp>
        <p:sp>
          <p:nvSpPr>
            <p:cNvPr id="433" name="object 433"/>
            <p:cNvSpPr/>
            <p:nvPr/>
          </p:nvSpPr>
          <p:spPr>
            <a:xfrm>
              <a:off x="3168155" y="3935678"/>
              <a:ext cx="1212850" cy="768985"/>
            </a:xfrm>
            <a:custGeom>
              <a:avLst/>
              <a:gdLst/>
              <a:ahLst/>
              <a:cxnLst/>
              <a:rect l="l" t="t" r="r" b="b"/>
              <a:pathLst>
                <a:path w="1212850" h="768985">
                  <a:moveTo>
                    <a:pt x="0" y="571313"/>
                  </a:moveTo>
                  <a:lnTo>
                    <a:pt x="3994" y="552543"/>
                  </a:lnTo>
                  <a:lnTo>
                    <a:pt x="8178" y="530211"/>
                  </a:lnTo>
                  <a:lnTo>
                    <a:pt x="12173" y="507869"/>
                  </a:lnTo>
                  <a:lnTo>
                    <a:pt x="16167" y="487039"/>
                  </a:lnTo>
                  <a:lnTo>
                    <a:pt x="20352" y="463540"/>
                  </a:lnTo>
                  <a:lnTo>
                    <a:pt x="24346" y="440730"/>
                  </a:lnTo>
                  <a:lnTo>
                    <a:pt x="28435" y="419255"/>
                  </a:lnTo>
                  <a:lnTo>
                    <a:pt x="32430" y="395778"/>
                  </a:lnTo>
                  <a:lnTo>
                    <a:pt x="36614" y="371744"/>
                  </a:lnTo>
                  <a:lnTo>
                    <a:pt x="40609" y="349491"/>
                  </a:lnTo>
                  <a:lnTo>
                    <a:pt x="44603" y="326236"/>
                  </a:lnTo>
                  <a:lnTo>
                    <a:pt x="52782" y="280171"/>
                  </a:lnTo>
                  <a:lnTo>
                    <a:pt x="60771" y="238334"/>
                  </a:lnTo>
                  <a:lnTo>
                    <a:pt x="64955" y="218974"/>
                  </a:lnTo>
                  <a:lnTo>
                    <a:pt x="68949" y="199725"/>
                  </a:lnTo>
                  <a:lnTo>
                    <a:pt x="73039" y="182367"/>
                  </a:lnTo>
                  <a:lnTo>
                    <a:pt x="77128" y="165120"/>
                  </a:lnTo>
                  <a:lnTo>
                    <a:pt x="81218" y="146761"/>
                  </a:lnTo>
                  <a:lnTo>
                    <a:pt x="85212" y="130627"/>
                  </a:lnTo>
                  <a:lnTo>
                    <a:pt x="89206" y="116385"/>
                  </a:lnTo>
                  <a:lnTo>
                    <a:pt x="93391" y="98916"/>
                  </a:lnTo>
                  <a:lnTo>
                    <a:pt x="105564" y="59861"/>
                  </a:lnTo>
                  <a:lnTo>
                    <a:pt x="113553" y="40278"/>
                  </a:lnTo>
                  <a:lnTo>
                    <a:pt x="117642" y="30598"/>
                  </a:lnTo>
                  <a:lnTo>
                    <a:pt x="141989" y="0"/>
                  </a:lnTo>
                  <a:lnTo>
                    <a:pt x="145983" y="2447"/>
                  </a:lnTo>
                  <a:lnTo>
                    <a:pt x="150168" y="6676"/>
                  </a:lnTo>
                  <a:lnTo>
                    <a:pt x="154162" y="13463"/>
                  </a:lnTo>
                  <a:lnTo>
                    <a:pt x="158156" y="22476"/>
                  </a:lnTo>
                  <a:lnTo>
                    <a:pt x="162246" y="31711"/>
                  </a:lnTo>
                  <a:lnTo>
                    <a:pt x="166430" y="40501"/>
                  </a:lnTo>
                  <a:lnTo>
                    <a:pt x="178604" y="77998"/>
                  </a:lnTo>
                  <a:lnTo>
                    <a:pt x="186592" y="109598"/>
                  </a:lnTo>
                  <a:lnTo>
                    <a:pt x="190587" y="124397"/>
                  </a:lnTo>
                  <a:lnTo>
                    <a:pt x="194771" y="140975"/>
                  </a:lnTo>
                  <a:lnTo>
                    <a:pt x="198765" y="159891"/>
                  </a:lnTo>
                  <a:lnTo>
                    <a:pt x="202855" y="176581"/>
                  </a:lnTo>
                  <a:lnTo>
                    <a:pt x="206944" y="191268"/>
                  </a:lnTo>
                  <a:lnTo>
                    <a:pt x="211034" y="203063"/>
                  </a:lnTo>
                  <a:lnTo>
                    <a:pt x="215028" y="215079"/>
                  </a:lnTo>
                  <a:lnTo>
                    <a:pt x="219023" y="226874"/>
                  </a:lnTo>
                  <a:lnTo>
                    <a:pt x="223207" y="238891"/>
                  </a:lnTo>
                  <a:lnTo>
                    <a:pt x="227201" y="253133"/>
                  </a:lnTo>
                  <a:lnTo>
                    <a:pt x="231196" y="265595"/>
                  </a:lnTo>
                  <a:lnTo>
                    <a:pt x="235380" y="274941"/>
                  </a:lnTo>
                  <a:lnTo>
                    <a:pt x="239375" y="284510"/>
                  </a:lnTo>
                  <a:lnTo>
                    <a:pt x="243369" y="295748"/>
                  </a:lnTo>
                  <a:lnTo>
                    <a:pt x="247458" y="304984"/>
                  </a:lnTo>
                  <a:lnTo>
                    <a:pt x="251548" y="315665"/>
                  </a:lnTo>
                  <a:lnTo>
                    <a:pt x="255637" y="328461"/>
                  </a:lnTo>
                  <a:lnTo>
                    <a:pt x="259632" y="338364"/>
                  </a:lnTo>
                  <a:lnTo>
                    <a:pt x="263816" y="348934"/>
                  </a:lnTo>
                  <a:lnTo>
                    <a:pt x="267811" y="361062"/>
                  </a:lnTo>
                  <a:lnTo>
                    <a:pt x="271805" y="371633"/>
                  </a:lnTo>
                  <a:lnTo>
                    <a:pt x="275799" y="381981"/>
                  </a:lnTo>
                  <a:lnTo>
                    <a:pt x="279984" y="393552"/>
                  </a:lnTo>
                  <a:lnTo>
                    <a:pt x="283978" y="405347"/>
                  </a:lnTo>
                  <a:lnTo>
                    <a:pt x="287972" y="418143"/>
                  </a:lnTo>
                  <a:lnTo>
                    <a:pt x="292062" y="430716"/>
                  </a:lnTo>
                  <a:lnTo>
                    <a:pt x="296151" y="441620"/>
                  </a:lnTo>
                  <a:lnTo>
                    <a:pt x="300241" y="453971"/>
                  </a:lnTo>
                  <a:lnTo>
                    <a:pt x="304235" y="464319"/>
                  </a:lnTo>
                  <a:lnTo>
                    <a:pt x="308420" y="473554"/>
                  </a:lnTo>
                  <a:lnTo>
                    <a:pt x="312414" y="484035"/>
                  </a:lnTo>
                  <a:lnTo>
                    <a:pt x="316408" y="493982"/>
                  </a:lnTo>
                  <a:lnTo>
                    <a:pt x="320403" y="500358"/>
                  </a:lnTo>
                  <a:lnTo>
                    <a:pt x="324587" y="507123"/>
                  </a:lnTo>
                  <a:lnTo>
                    <a:pt x="328582" y="514255"/>
                  </a:lnTo>
                  <a:lnTo>
                    <a:pt x="332576" y="519507"/>
                  </a:lnTo>
                  <a:lnTo>
                    <a:pt x="336760" y="523824"/>
                  </a:lnTo>
                  <a:lnTo>
                    <a:pt x="340755" y="528331"/>
                  </a:lnTo>
                  <a:lnTo>
                    <a:pt x="344844" y="533393"/>
                  </a:lnTo>
                  <a:lnTo>
                    <a:pt x="348839" y="536776"/>
                  </a:lnTo>
                  <a:lnTo>
                    <a:pt x="353023" y="540336"/>
                  </a:lnTo>
                  <a:lnTo>
                    <a:pt x="357017" y="544286"/>
                  </a:lnTo>
                  <a:lnTo>
                    <a:pt x="361012" y="548225"/>
                  </a:lnTo>
                  <a:lnTo>
                    <a:pt x="385358" y="573005"/>
                  </a:lnTo>
                  <a:lnTo>
                    <a:pt x="389448" y="578256"/>
                  </a:lnTo>
                  <a:lnTo>
                    <a:pt x="393537" y="582952"/>
                  </a:lnTo>
                  <a:lnTo>
                    <a:pt x="397627" y="588582"/>
                  </a:lnTo>
                  <a:lnTo>
                    <a:pt x="401621" y="594958"/>
                  </a:lnTo>
                  <a:lnTo>
                    <a:pt x="405615" y="600777"/>
                  </a:lnTo>
                  <a:lnTo>
                    <a:pt x="409800" y="606040"/>
                  </a:lnTo>
                  <a:lnTo>
                    <a:pt x="413794" y="611848"/>
                  </a:lnTo>
                  <a:lnTo>
                    <a:pt x="417789" y="618235"/>
                  </a:lnTo>
                  <a:lnTo>
                    <a:pt x="421783" y="624622"/>
                  </a:lnTo>
                  <a:lnTo>
                    <a:pt x="425967" y="631754"/>
                  </a:lnTo>
                  <a:lnTo>
                    <a:pt x="429962" y="639632"/>
                  </a:lnTo>
                  <a:lnTo>
                    <a:pt x="434051" y="644883"/>
                  </a:lnTo>
                  <a:lnTo>
                    <a:pt x="438236" y="645073"/>
                  </a:lnTo>
                  <a:lnTo>
                    <a:pt x="442230" y="645262"/>
                  </a:lnTo>
                  <a:lnTo>
                    <a:pt x="446224" y="645829"/>
                  </a:lnTo>
                  <a:lnTo>
                    <a:pt x="450219" y="645451"/>
                  </a:lnTo>
                  <a:lnTo>
                    <a:pt x="454403" y="645451"/>
                  </a:lnTo>
                  <a:lnTo>
                    <a:pt x="458398" y="646018"/>
                  </a:lnTo>
                  <a:lnTo>
                    <a:pt x="462392" y="645640"/>
                  </a:lnTo>
                  <a:lnTo>
                    <a:pt x="466577" y="644327"/>
                  </a:lnTo>
                  <a:lnTo>
                    <a:pt x="470571" y="643014"/>
                  </a:lnTo>
                  <a:lnTo>
                    <a:pt x="474565" y="642257"/>
                  </a:lnTo>
                  <a:lnTo>
                    <a:pt x="478655" y="642068"/>
                  </a:lnTo>
                  <a:lnTo>
                    <a:pt x="482839" y="641879"/>
                  </a:lnTo>
                  <a:lnTo>
                    <a:pt x="486834" y="641701"/>
                  </a:lnTo>
                  <a:lnTo>
                    <a:pt x="490828" y="642068"/>
                  </a:lnTo>
                  <a:lnTo>
                    <a:pt x="495012" y="642825"/>
                  </a:lnTo>
                  <a:lnTo>
                    <a:pt x="499007" y="643760"/>
                  </a:lnTo>
                  <a:lnTo>
                    <a:pt x="503001" y="645262"/>
                  </a:lnTo>
                  <a:lnTo>
                    <a:pt x="506995" y="646575"/>
                  </a:lnTo>
                  <a:lnTo>
                    <a:pt x="511180" y="646575"/>
                  </a:lnTo>
                  <a:lnTo>
                    <a:pt x="515174" y="646953"/>
                  </a:lnTo>
                  <a:lnTo>
                    <a:pt x="519264" y="647331"/>
                  </a:lnTo>
                  <a:lnTo>
                    <a:pt x="523353" y="646953"/>
                  </a:lnTo>
                  <a:lnTo>
                    <a:pt x="527443" y="646764"/>
                  </a:lnTo>
                  <a:lnTo>
                    <a:pt x="531437" y="646953"/>
                  </a:lnTo>
                  <a:lnTo>
                    <a:pt x="535431" y="647520"/>
                  </a:lnTo>
                  <a:lnTo>
                    <a:pt x="539616" y="648077"/>
                  </a:lnTo>
                  <a:lnTo>
                    <a:pt x="543610" y="648644"/>
                  </a:lnTo>
                  <a:lnTo>
                    <a:pt x="547605" y="649390"/>
                  </a:lnTo>
                  <a:lnTo>
                    <a:pt x="551789" y="649768"/>
                  </a:lnTo>
                  <a:lnTo>
                    <a:pt x="555783" y="649579"/>
                  </a:lnTo>
                  <a:lnTo>
                    <a:pt x="559778" y="649201"/>
                  </a:lnTo>
                  <a:lnTo>
                    <a:pt x="563867" y="648455"/>
                  </a:lnTo>
                  <a:lnTo>
                    <a:pt x="567957" y="647698"/>
                  </a:lnTo>
                  <a:lnTo>
                    <a:pt x="572046" y="647520"/>
                  </a:lnTo>
                  <a:lnTo>
                    <a:pt x="576040" y="647698"/>
                  </a:lnTo>
                  <a:lnTo>
                    <a:pt x="580035" y="648077"/>
                  </a:lnTo>
                  <a:lnTo>
                    <a:pt x="584219" y="648833"/>
                  </a:lnTo>
                  <a:lnTo>
                    <a:pt x="588214" y="649957"/>
                  </a:lnTo>
                  <a:lnTo>
                    <a:pt x="592208" y="650703"/>
                  </a:lnTo>
                  <a:lnTo>
                    <a:pt x="596393" y="651270"/>
                  </a:lnTo>
                  <a:lnTo>
                    <a:pt x="600387" y="652394"/>
                  </a:lnTo>
                  <a:lnTo>
                    <a:pt x="604381" y="652961"/>
                  </a:lnTo>
                  <a:lnTo>
                    <a:pt x="624829" y="662152"/>
                  </a:lnTo>
                  <a:lnTo>
                    <a:pt x="628823" y="664411"/>
                  </a:lnTo>
                  <a:lnTo>
                    <a:pt x="632817" y="667037"/>
                  </a:lnTo>
                  <a:lnTo>
                    <a:pt x="636812" y="668917"/>
                  </a:lnTo>
                  <a:lnTo>
                    <a:pt x="640996" y="671165"/>
                  </a:lnTo>
                  <a:lnTo>
                    <a:pt x="644990" y="673791"/>
                  </a:lnTo>
                  <a:lnTo>
                    <a:pt x="648985" y="676795"/>
                  </a:lnTo>
                  <a:lnTo>
                    <a:pt x="653169" y="680367"/>
                  </a:lnTo>
                  <a:lnTo>
                    <a:pt x="657164" y="684305"/>
                  </a:lnTo>
                  <a:lnTo>
                    <a:pt x="661253" y="687866"/>
                  </a:lnTo>
                  <a:lnTo>
                    <a:pt x="689594" y="702130"/>
                  </a:lnTo>
                  <a:lnTo>
                    <a:pt x="693588" y="704756"/>
                  </a:lnTo>
                  <a:lnTo>
                    <a:pt x="697773" y="707015"/>
                  </a:lnTo>
                  <a:lnTo>
                    <a:pt x="701767" y="709263"/>
                  </a:lnTo>
                  <a:lnTo>
                    <a:pt x="705857" y="711889"/>
                  </a:lnTo>
                  <a:lnTo>
                    <a:pt x="710041" y="714337"/>
                  </a:lnTo>
                  <a:lnTo>
                    <a:pt x="730203" y="727655"/>
                  </a:lnTo>
                  <a:lnTo>
                    <a:pt x="734197" y="730103"/>
                  </a:lnTo>
                  <a:lnTo>
                    <a:pt x="738192" y="730849"/>
                  </a:lnTo>
                  <a:lnTo>
                    <a:pt x="742376" y="731794"/>
                  </a:lnTo>
                  <a:lnTo>
                    <a:pt x="746371" y="732918"/>
                  </a:lnTo>
                  <a:lnTo>
                    <a:pt x="750460" y="734042"/>
                  </a:lnTo>
                  <a:lnTo>
                    <a:pt x="754645" y="734977"/>
                  </a:lnTo>
                  <a:lnTo>
                    <a:pt x="758639" y="735544"/>
                  </a:lnTo>
                  <a:lnTo>
                    <a:pt x="762633" y="735922"/>
                  </a:lnTo>
                  <a:lnTo>
                    <a:pt x="766628" y="735922"/>
                  </a:lnTo>
                  <a:lnTo>
                    <a:pt x="770812" y="735733"/>
                  </a:lnTo>
                  <a:lnTo>
                    <a:pt x="774807" y="735922"/>
                  </a:lnTo>
                  <a:lnTo>
                    <a:pt x="778801" y="736112"/>
                  </a:lnTo>
                  <a:lnTo>
                    <a:pt x="782985" y="735733"/>
                  </a:lnTo>
                  <a:lnTo>
                    <a:pt x="786980" y="735355"/>
                  </a:lnTo>
                  <a:lnTo>
                    <a:pt x="790974" y="735355"/>
                  </a:lnTo>
                  <a:lnTo>
                    <a:pt x="795064" y="735544"/>
                  </a:lnTo>
                  <a:lnTo>
                    <a:pt x="799248" y="735733"/>
                  </a:lnTo>
                  <a:lnTo>
                    <a:pt x="803242" y="736290"/>
                  </a:lnTo>
                  <a:lnTo>
                    <a:pt x="823404" y="741742"/>
                  </a:lnTo>
                  <a:lnTo>
                    <a:pt x="827589" y="743244"/>
                  </a:lnTo>
                  <a:lnTo>
                    <a:pt x="831583" y="743989"/>
                  </a:lnTo>
                  <a:lnTo>
                    <a:pt x="835673" y="744924"/>
                  </a:lnTo>
                  <a:lnTo>
                    <a:pt x="839762" y="745870"/>
                  </a:lnTo>
                  <a:lnTo>
                    <a:pt x="843852" y="746237"/>
                  </a:lnTo>
                  <a:lnTo>
                    <a:pt x="847846" y="746804"/>
                  </a:lnTo>
                  <a:lnTo>
                    <a:pt x="851840" y="747183"/>
                  </a:lnTo>
                  <a:lnTo>
                    <a:pt x="856025" y="747183"/>
                  </a:lnTo>
                  <a:lnTo>
                    <a:pt x="860019" y="747372"/>
                  </a:lnTo>
                  <a:lnTo>
                    <a:pt x="884366" y="751311"/>
                  </a:lnTo>
                  <a:lnTo>
                    <a:pt x="888455" y="751878"/>
                  </a:lnTo>
                  <a:lnTo>
                    <a:pt x="892449" y="752245"/>
                  </a:lnTo>
                  <a:lnTo>
                    <a:pt x="896444" y="752813"/>
                  </a:lnTo>
                  <a:lnTo>
                    <a:pt x="900628" y="753369"/>
                  </a:lnTo>
                  <a:lnTo>
                    <a:pt x="904623" y="754126"/>
                  </a:lnTo>
                  <a:lnTo>
                    <a:pt x="908617" y="754871"/>
                  </a:lnTo>
                  <a:lnTo>
                    <a:pt x="912801" y="755439"/>
                  </a:lnTo>
                  <a:lnTo>
                    <a:pt x="916796" y="755628"/>
                  </a:lnTo>
                  <a:lnTo>
                    <a:pt x="920790" y="756006"/>
                  </a:lnTo>
                  <a:lnTo>
                    <a:pt x="924880" y="755628"/>
                  </a:lnTo>
                  <a:lnTo>
                    <a:pt x="928969" y="755250"/>
                  </a:lnTo>
                  <a:lnTo>
                    <a:pt x="933058" y="755060"/>
                  </a:lnTo>
                  <a:lnTo>
                    <a:pt x="937053" y="754871"/>
                  </a:lnTo>
                  <a:lnTo>
                    <a:pt x="941237" y="754871"/>
                  </a:lnTo>
                  <a:lnTo>
                    <a:pt x="945232" y="754504"/>
                  </a:lnTo>
                  <a:lnTo>
                    <a:pt x="949226" y="754126"/>
                  </a:lnTo>
                  <a:lnTo>
                    <a:pt x="953220" y="754126"/>
                  </a:lnTo>
                  <a:lnTo>
                    <a:pt x="957405" y="754126"/>
                  </a:lnTo>
                  <a:lnTo>
                    <a:pt x="961399" y="754315"/>
                  </a:lnTo>
                  <a:lnTo>
                    <a:pt x="965394" y="754693"/>
                  </a:lnTo>
                  <a:lnTo>
                    <a:pt x="969578" y="755060"/>
                  </a:lnTo>
                  <a:lnTo>
                    <a:pt x="973573" y="754315"/>
                  </a:lnTo>
                  <a:lnTo>
                    <a:pt x="977662" y="753747"/>
                  </a:lnTo>
                  <a:lnTo>
                    <a:pt x="981656" y="753191"/>
                  </a:lnTo>
                  <a:lnTo>
                    <a:pt x="1002008" y="748496"/>
                  </a:lnTo>
                  <a:lnTo>
                    <a:pt x="1006003" y="747928"/>
                  </a:lnTo>
                  <a:lnTo>
                    <a:pt x="1009997" y="747183"/>
                  </a:lnTo>
                  <a:lnTo>
                    <a:pt x="1014182" y="746237"/>
                  </a:lnTo>
                  <a:lnTo>
                    <a:pt x="1018176" y="744746"/>
                  </a:lnTo>
                  <a:lnTo>
                    <a:pt x="1022265" y="743422"/>
                  </a:lnTo>
                  <a:lnTo>
                    <a:pt x="1042618" y="739672"/>
                  </a:lnTo>
                  <a:lnTo>
                    <a:pt x="1046612" y="739294"/>
                  </a:lnTo>
                  <a:lnTo>
                    <a:pt x="1050606" y="739294"/>
                  </a:lnTo>
                  <a:lnTo>
                    <a:pt x="1054601" y="739294"/>
                  </a:lnTo>
                  <a:lnTo>
                    <a:pt x="1058785" y="739672"/>
                  </a:lnTo>
                  <a:lnTo>
                    <a:pt x="1062779" y="740050"/>
                  </a:lnTo>
                  <a:lnTo>
                    <a:pt x="1066869" y="740050"/>
                  </a:lnTo>
                  <a:lnTo>
                    <a:pt x="1071053" y="739861"/>
                  </a:lnTo>
                  <a:lnTo>
                    <a:pt x="1075048" y="739672"/>
                  </a:lnTo>
                  <a:lnTo>
                    <a:pt x="1079042" y="739861"/>
                  </a:lnTo>
                  <a:lnTo>
                    <a:pt x="1099394" y="742109"/>
                  </a:lnTo>
                  <a:lnTo>
                    <a:pt x="1103389" y="742109"/>
                  </a:lnTo>
                  <a:lnTo>
                    <a:pt x="1135819" y="747928"/>
                  </a:lnTo>
                  <a:lnTo>
                    <a:pt x="1139813" y="748685"/>
                  </a:lnTo>
                  <a:lnTo>
                    <a:pt x="1164255" y="754693"/>
                  </a:lnTo>
                  <a:lnTo>
                    <a:pt x="1168249" y="756006"/>
                  </a:lnTo>
                  <a:lnTo>
                    <a:pt x="1172434" y="757130"/>
                  </a:lnTo>
                  <a:lnTo>
                    <a:pt x="1176428" y="758443"/>
                  </a:lnTo>
                  <a:lnTo>
                    <a:pt x="1180422" y="759756"/>
                  </a:lnTo>
                  <a:lnTo>
                    <a:pt x="1184417" y="761258"/>
                  </a:lnTo>
                  <a:lnTo>
                    <a:pt x="1188601" y="762949"/>
                  </a:lnTo>
                  <a:lnTo>
                    <a:pt x="1192596" y="764641"/>
                  </a:lnTo>
                  <a:lnTo>
                    <a:pt x="1196685" y="766321"/>
                  </a:lnTo>
                  <a:lnTo>
                    <a:pt x="1200774" y="766699"/>
                  </a:lnTo>
                  <a:lnTo>
                    <a:pt x="1204864" y="767266"/>
                  </a:lnTo>
                  <a:lnTo>
                    <a:pt x="1208858" y="768012"/>
                  </a:lnTo>
                  <a:lnTo>
                    <a:pt x="1212853" y="768769"/>
                  </a:lnTo>
                </a:path>
              </a:pathLst>
            </a:custGeom>
            <a:ln w="6908">
              <a:solidFill>
                <a:srgbClr val="00BE7E"/>
              </a:solidFill>
            </a:ln>
          </p:spPr>
          <p:txBody>
            <a:bodyPr wrap="square" lIns="0" tIns="0" rIns="0" bIns="0" rtlCol="0"/>
            <a:lstStyle/>
            <a:p>
              <a:endParaRPr/>
            </a:p>
          </p:txBody>
        </p:sp>
        <p:sp>
          <p:nvSpPr>
            <p:cNvPr id="434" name="object 434"/>
            <p:cNvSpPr/>
            <p:nvPr/>
          </p:nvSpPr>
          <p:spPr>
            <a:xfrm>
              <a:off x="3094545" y="3794146"/>
              <a:ext cx="28575" cy="982344"/>
            </a:xfrm>
            <a:custGeom>
              <a:avLst/>
              <a:gdLst/>
              <a:ahLst/>
              <a:cxnLst/>
              <a:rect l="l" t="t" r="r" b="b"/>
              <a:pathLst>
                <a:path w="28575" h="982345">
                  <a:moveTo>
                    <a:pt x="28531" y="982001"/>
                  </a:moveTo>
                  <a:lnTo>
                    <a:pt x="28530" y="0"/>
                  </a:lnTo>
                </a:path>
                <a:path w="28575" h="982345">
                  <a:moveTo>
                    <a:pt x="28531" y="929072"/>
                  </a:moveTo>
                  <a:lnTo>
                    <a:pt x="0" y="929072"/>
                  </a:lnTo>
                </a:path>
              </a:pathLst>
            </a:custGeom>
            <a:ln w="4456">
              <a:solidFill>
                <a:srgbClr val="000000"/>
              </a:solidFill>
            </a:ln>
          </p:spPr>
          <p:txBody>
            <a:bodyPr wrap="square" lIns="0" tIns="0" rIns="0" bIns="0" rtlCol="0"/>
            <a:lstStyle/>
            <a:p>
              <a:endParaRPr/>
            </a:p>
          </p:txBody>
        </p:sp>
        <p:sp>
          <p:nvSpPr>
            <p:cNvPr id="435" name="object 435"/>
            <p:cNvSpPr/>
            <p:nvPr/>
          </p:nvSpPr>
          <p:spPr>
            <a:xfrm>
              <a:off x="3043094" y="4695412"/>
              <a:ext cx="32384" cy="59055"/>
            </a:xfrm>
            <a:custGeom>
              <a:avLst/>
              <a:gdLst/>
              <a:ahLst/>
              <a:cxnLst/>
              <a:rect l="l" t="t" r="r" b="b"/>
              <a:pathLst>
                <a:path w="32385" h="59054">
                  <a:moveTo>
                    <a:pt x="18735" y="0"/>
                  </a:moveTo>
                  <a:lnTo>
                    <a:pt x="12458" y="0"/>
                  </a:lnTo>
                  <a:lnTo>
                    <a:pt x="9510" y="1123"/>
                  </a:lnTo>
                  <a:lnTo>
                    <a:pt x="0" y="22587"/>
                  </a:lnTo>
                  <a:lnTo>
                    <a:pt x="0" y="40200"/>
                  </a:lnTo>
                  <a:lnTo>
                    <a:pt x="1616" y="47989"/>
                  </a:lnTo>
                  <a:lnTo>
                    <a:pt x="5058" y="53085"/>
                  </a:lnTo>
                  <a:lnTo>
                    <a:pt x="7608" y="56757"/>
                  </a:lnTo>
                  <a:lnTo>
                    <a:pt x="11317" y="58749"/>
                  </a:lnTo>
                  <a:lnTo>
                    <a:pt x="19686" y="58749"/>
                  </a:lnTo>
                  <a:lnTo>
                    <a:pt x="22634" y="57614"/>
                  </a:lnTo>
                  <a:lnTo>
                    <a:pt x="27389" y="53085"/>
                  </a:lnTo>
                  <a:lnTo>
                    <a:pt x="27467" y="52941"/>
                  </a:lnTo>
                  <a:lnTo>
                    <a:pt x="13314" y="52941"/>
                  </a:lnTo>
                  <a:lnTo>
                    <a:pt x="10936" y="51372"/>
                  </a:lnTo>
                  <a:lnTo>
                    <a:pt x="7132" y="45118"/>
                  </a:lnTo>
                  <a:lnTo>
                    <a:pt x="6276" y="38832"/>
                  </a:lnTo>
                  <a:lnTo>
                    <a:pt x="6392" y="19160"/>
                  </a:lnTo>
                  <a:lnTo>
                    <a:pt x="7227" y="13474"/>
                  </a:lnTo>
                  <a:lnTo>
                    <a:pt x="9320" y="9969"/>
                  </a:lnTo>
                  <a:lnTo>
                    <a:pt x="11031" y="7221"/>
                  </a:lnTo>
                  <a:lnTo>
                    <a:pt x="13219" y="5841"/>
                  </a:lnTo>
                  <a:lnTo>
                    <a:pt x="27165" y="5841"/>
                  </a:lnTo>
                  <a:lnTo>
                    <a:pt x="26628" y="4895"/>
                  </a:lnTo>
                  <a:lnTo>
                    <a:pt x="25012" y="3104"/>
                  </a:lnTo>
                  <a:lnTo>
                    <a:pt x="21017" y="623"/>
                  </a:lnTo>
                  <a:lnTo>
                    <a:pt x="18735" y="0"/>
                  </a:lnTo>
                  <a:close/>
                </a:path>
                <a:path w="32385" h="59054">
                  <a:moveTo>
                    <a:pt x="27165" y="5841"/>
                  </a:moveTo>
                  <a:lnTo>
                    <a:pt x="18830" y="5841"/>
                  </a:lnTo>
                  <a:lnTo>
                    <a:pt x="21208" y="7399"/>
                  </a:lnTo>
                  <a:lnTo>
                    <a:pt x="23015" y="10514"/>
                  </a:lnTo>
                  <a:lnTo>
                    <a:pt x="24917" y="13630"/>
                  </a:lnTo>
                  <a:lnTo>
                    <a:pt x="25753" y="19160"/>
                  </a:lnTo>
                  <a:lnTo>
                    <a:pt x="25864" y="38832"/>
                  </a:lnTo>
                  <a:lnTo>
                    <a:pt x="24917" y="45085"/>
                  </a:lnTo>
                  <a:lnTo>
                    <a:pt x="23015" y="48234"/>
                  </a:lnTo>
                  <a:lnTo>
                    <a:pt x="21208" y="51372"/>
                  </a:lnTo>
                  <a:lnTo>
                    <a:pt x="18830" y="52941"/>
                  </a:lnTo>
                  <a:lnTo>
                    <a:pt x="27467" y="52941"/>
                  </a:lnTo>
                  <a:lnTo>
                    <a:pt x="29101" y="49881"/>
                  </a:lnTo>
                  <a:lnTo>
                    <a:pt x="30518" y="45085"/>
                  </a:lnTo>
                  <a:lnTo>
                    <a:pt x="31479" y="41591"/>
                  </a:lnTo>
                  <a:lnTo>
                    <a:pt x="32049" y="36139"/>
                  </a:lnTo>
                  <a:lnTo>
                    <a:pt x="31980" y="22587"/>
                  </a:lnTo>
                  <a:lnTo>
                    <a:pt x="31764" y="19160"/>
                  </a:lnTo>
                  <a:lnTo>
                    <a:pt x="30242" y="12428"/>
                  </a:lnTo>
                  <a:lnTo>
                    <a:pt x="29196" y="9580"/>
                  </a:lnTo>
                  <a:lnTo>
                    <a:pt x="27947" y="7221"/>
                  </a:lnTo>
                  <a:lnTo>
                    <a:pt x="27165" y="5841"/>
                  </a:lnTo>
                  <a:close/>
                </a:path>
              </a:pathLst>
            </a:custGeom>
            <a:solidFill>
              <a:srgbClr val="000000"/>
            </a:solidFill>
          </p:spPr>
          <p:txBody>
            <a:bodyPr wrap="square" lIns="0" tIns="0" rIns="0" bIns="0" rtlCol="0"/>
            <a:lstStyle/>
            <a:p>
              <a:endParaRPr/>
            </a:p>
          </p:txBody>
        </p:sp>
        <p:sp>
          <p:nvSpPr>
            <p:cNvPr id="436" name="object 436"/>
            <p:cNvSpPr/>
            <p:nvPr/>
          </p:nvSpPr>
          <p:spPr>
            <a:xfrm>
              <a:off x="3094545" y="4504177"/>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437" name="object 437"/>
            <p:cNvSpPr/>
            <p:nvPr/>
          </p:nvSpPr>
          <p:spPr>
            <a:xfrm>
              <a:off x="3047754" y="4476371"/>
              <a:ext cx="18415" cy="57785"/>
            </a:xfrm>
            <a:custGeom>
              <a:avLst/>
              <a:gdLst/>
              <a:ahLst/>
              <a:cxnLst/>
              <a:rect l="l" t="t" r="r" b="b"/>
              <a:pathLst>
                <a:path w="18414" h="57785">
                  <a:moveTo>
                    <a:pt x="18069" y="0"/>
                  </a:moveTo>
                  <a:lnTo>
                    <a:pt x="14265" y="0"/>
                  </a:lnTo>
                  <a:lnTo>
                    <a:pt x="13124" y="2481"/>
                  </a:lnTo>
                  <a:lnTo>
                    <a:pt x="11412" y="5051"/>
                  </a:lnTo>
                  <a:lnTo>
                    <a:pt x="6371" y="10336"/>
                  </a:lnTo>
                  <a:lnTo>
                    <a:pt x="3328" y="12584"/>
                  </a:lnTo>
                  <a:lnTo>
                    <a:pt x="0" y="14442"/>
                  </a:lnTo>
                  <a:lnTo>
                    <a:pt x="0" y="21274"/>
                  </a:lnTo>
                  <a:lnTo>
                    <a:pt x="12078" y="12751"/>
                  </a:lnTo>
                  <a:lnTo>
                    <a:pt x="12078" y="57770"/>
                  </a:lnTo>
                  <a:lnTo>
                    <a:pt x="18069" y="57770"/>
                  </a:lnTo>
                  <a:lnTo>
                    <a:pt x="18069" y="0"/>
                  </a:lnTo>
                  <a:close/>
                </a:path>
              </a:pathLst>
            </a:custGeom>
            <a:solidFill>
              <a:srgbClr val="000000"/>
            </a:solidFill>
          </p:spPr>
          <p:txBody>
            <a:bodyPr wrap="square" lIns="0" tIns="0" rIns="0" bIns="0" rtlCol="0"/>
            <a:lstStyle/>
            <a:p>
              <a:endParaRPr/>
            </a:p>
          </p:txBody>
        </p:sp>
        <p:sp>
          <p:nvSpPr>
            <p:cNvPr id="438" name="object 438"/>
            <p:cNvSpPr/>
            <p:nvPr/>
          </p:nvSpPr>
          <p:spPr>
            <a:xfrm>
              <a:off x="3094545" y="4285169"/>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439" name="object 439"/>
            <p:cNvSpPr/>
            <p:nvPr/>
          </p:nvSpPr>
          <p:spPr>
            <a:xfrm>
              <a:off x="3042333" y="4257352"/>
              <a:ext cx="33020" cy="57785"/>
            </a:xfrm>
            <a:custGeom>
              <a:avLst/>
              <a:gdLst/>
              <a:ahLst/>
              <a:cxnLst/>
              <a:rect l="l" t="t" r="r" b="b"/>
              <a:pathLst>
                <a:path w="33019" h="57785">
                  <a:moveTo>
                    <a:pt x="21873" y="0"/>
                  </a:moveTo>
                  <a:lnTo>
                    <a:pt x="12458" y="0"/>
                  </a:lnTo>
                  <a:lnTo>
                    <a:pt x="8749" y="1446"/>
                  </a:lnTo>
                  <a:lnTo>
                    <a:pt x="3138" y="7121"/>
                  </a:lnTo>
                  <a:lnTo>
                    <a:pt x="1616" y="11238"/>
                  </a:lnTo>
                  <a:lnTo>
                    <a:pt x="1141" y="16578"/>
                  </a:lnTo>
                  <a:lnTo>
                    <a:pt x="7322" y="17357"/>
                  </a:lnTo>
                  <a:lnTo>
                    <a:pt x="7418" y="13797"/>
                  </a:lnTo>
                  <a:lnTo>
                    <a:pt x="8273" y="10904"/>
                  </a:lnTo>
                  <a:lnTo>
                    <a:pt x="11792" y="6898"/>
                  </a:lnTo>
                  <a:lnTo>
                    <a:pt x="14075" y="5785"/>
                  </a:lnTo>
                  <a:lnTo>
                    <a:pt x="19781" y="5785"/>
                  </a:lnTo>
                  <a:lnTo>
                    <a:pt x="21968" y="6787"/>
                  </a:lnTo>
                  <a:lnTo>
                    <a:pt x="25392" y="10681"/>
                  </a:lnTo>
                  <a:lnTo>
                    <a:pt x="26248" y="13018"/>
                  </a:lnTo>
                  <a:lnTo>
                    <a:pt x="26248" y="18470"/>
                  </a:lnTo>
                  <a:lnTo>
                    <a:pt x="25297" y="21252"/>
                  </a:lnTo>
                  <a:lnTo>
                    <a:pt x="21588" y="27260"/>
                  </a:lnTo>
                  <a:lnTo>
                    <a:pt x="17974" y="31377"/>
                  </a:lnTo>
                  <a:lnTo>
                    <a:pt x="9129" y="39722"/>
                  </a:lnTo>
                  <a:lnTo>
                    <a:pt x="6562" y="42726"/>
                  </a:lnTo>
                  <a:lnTo>
                    <a:pt x="4660" y="45174"/>
                  </a:lnTo>
                  <a:lnTo>
                    <a:pt x="2853" y="47733"/>
                  </a:lnTo>
                  <a:lnTo>
                    <a:pt x="1521" y="50292"/>
                  </a:lnTo>
                  <a:lnTo>
                    <a:pt x="760" y="52852"/>
                  </a:lnTo>
                  <a:lnTo>
                    <a:pt x="190" y="54409"/>
                  </a:lnTo>
                  <a:lnTo>
                    <a:pt x="0" y="56078"/>
                  </a:lnTo>
                  <a:lnTo>
                    <a:pt x="0" y="57747"/>
                  </a:lnTo>
                  <a:lnTo>
                    <a:pt x="32525" y="57747"/>
                  </a:lnTo>
                  <a:lnTo>
                    <a:pt x="32525" y="50960"/>
                  </a:lnTo>
                  <a:lnTo>
                    <a:pt x="8369" y="50960"/>
                  </a:lnTo>
                  <a:lnTo>
                    <a:pt x="9034" y="49625"/>
                  </a:lnTo>
                  <a:lnTo>
                    <a:pt x="9890" y="48401"/>
                  </a:lnTo>
                  <a:lnTo>
                    <a:pt x="11983" y="45842"/>
                  </a:lnTo>
                  <a:lnTo>
                    <a:pt x="14265" y="43394"/>
                  </a:lnTo>
                  <a:lnTo>
                    <a:pt x="17974" y="39945"/>
                  </a:lnTo>
                  <a:lnTo>
                    <a:pt x="22254" y="35605"/>
                  </a:lnTo>
                  <a:lnTo>
                    <a:pt x="32430" y="18247"/>
                  </a:lnTo>
                  <a:lnTo>
                    <a:pt x="32430" y="11460"/>
                  </a:lnTo>
                  <a:lnTo>
                    <a:pt x="31098" y="7677"/>
                  </a:lnTo>
                  <a:lnTo>
                    <a:pt x="25582" y="1557"/>
                  </a:lnTo>
                  <a:lnTo>
                    <a:pt x="21873" y="0"/>
                  </a:lnTo>
                  <a:close/>
                </a:path>
              </a:pathLst>
            </a:custGeom>
            <a:solidFill>
              <a:srgbClr val="000000"/>
            </a:solidFill>
          </p:spPr>
          <p:txBody>
            <a:bodyPr wrap="square" lIns="0" tIns="0" rIns="0" bIns="0" rtlCol="0"/>
            <a:lstStyle/>
            <a:p>
              <a:endParaRPr/>
            </a:p>
          </p:txBody>
        </p:sp>
        <p:sp>
          <p:nvSpPr>
            <p:cNvPr id="440" name="object 440"/>
            <p:cNvSpPr/>
            <p:nvPr/>
          </p:nvSpPr>
          <p:spPr>
            <a:xfrm>
              <a:off x="3094545" y="4066083"/>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441" name="object 441"/>
            <p:cNvSpPr/>
            <p:nvPr/>
          </p:nvSpPr>
          <p:spPr>
            <a:xfrm>
              <a:off x="3043189" y="4038266"/>
              <a:ext cx="32384" cy="59055"/>
            </a:xfrm>
            <a:custGeom>
              <a:avLst/>
              <a:gdLst/>
              <a:ahLst/>
              <a:cxnLst/>
              <a:rect l="l" t="t" r="r" b="b"/>
              <a:pathLst>
                <a:path w="32385" h="59054">
                  <a:moveTo>
                    <a:pt x="18069" y="0"/>
                  </a:moveTo>
                  <a:lnTo>
                    <a:pt x="11507" y="0"/>
                  </a:lnTo>
                  <a:lnTo>
                    <a:pt x="8178" y="1335"/>
                  </a:lnTo>
                  <a:lnTo>
                    <a:pt x="2948" y="6564"/>
                  </a:lnTo>
                  <a:lnTo>
                    <a:pt x="1331" y="10236"/>
                  </a:lnTo>
                  <a:lnTo>
                    <a:pt x="570" y="14909"/>
                  </a:lnTo>
                  <a:lnTo>
                    <a:pt x="6562" y="16245"/>
                  </a:lnTo>
                  <a:lnTo>
                    <a:pt x="7037" y="12795"/>
                  </a:lnTo>
                  <a:lnTo>
                    <a:pt x="8083" y="10125"/>
                  </a:lnTo>
                  <a:lnTo>
                    <a:pt x="11222" y="6676"/>
                  </a:lnTo>
                  <a:lnTo>
                    <a:pt x="13124" y="5785"/>
                  </a:lnTo>
                  <a:lnTo>
                    <a:pt x="17879" y="5785"/>
                  </a:lnTo>
                  <a:lnTo>
                    <a:pt x="19781" y="6676"/>
                  </a:lnTo>
                  <a:lnTo>
                    <a:pt x="22824" y="10125"/>
                  </a:lnTo>
                  <a:lnTo>
                    <a:pt x="23585" y="12239"/>
                  </a:lnTo>
                  <a:lnTo>
                    <a:pt x="23585" y="18136"/>
                  </a:lnTo>
                  <a:lnTo>
                    <a:pt x="22539" y="20473"/>
                  </a:lnTo>
                  <a:lnTo>
                    <a:pt x="20447" y="22030"/>
                  </a:lnTo>
                  <a:lnTo>
                    <a:pt x="18450" y="23699"/>
                  </a:lnTo>
                  <a:lnTo>
                    <a:pt x="16072" y="24478"/>
                  </a:lnTo>
                  <a:lnTo>
                    <a:pt x="13504" y="24478"/>
                  </a:lnTo>
                  <a:lnTo>
                    <a:pt x="12553" y="24367"/>
                  </a:lnTo>
                  <a:lnTo>
                    <a:pt x="11887" y="30598"/>
                  </a:lnTo>
                  <a:lnTo>
                    <a:pt x="13599" y="30042"/>
                  </a:lnTo>
                  <a:lnTo>
                    <a:pt x="15026" y="29819"/>
                  </a:lnTo>
                  <a:lnTo>
                    <a:pt x="18925" y="29819"/>
                  </a:lnTo>
                  <a:lnTo>
                    <a:pt x="21208" y="30821"/>
                  </a:lnTo>
                  <a:lnTo>
                    <a:pt x="24821" y="35049"/>
                  </a:lnTo>
                  <a:lnTo>
                    <a:pt x="25773" y="37719"/>
                  </a:lnTo>
                  <a:lnTo>
                    <a:pt x="25773" y="44395"/>
                  </a:lnTo>
                  <a:lnTo>
                    <a:pt x="24821" y="47177"/>
                  </a:lnTo>
                  <a:lnTo>
                    <a:pt x="20827" y="51850"/>
                  </a:lnTo>
                  <a:lnTo>
                    <a:pt x="18450" y="52963"/>
                  </a:lnTo>
                  <a:lnTo>
                    <a:pt x="13219" y="52963"/>
                  </a:lnTo>
                  <a:lnTo>
                    <a:pt x="11222" y="52073"/>
                  </a:lnTo>
                  <a:lnTo>
                    <a:pt x="7893" y="48512"/>
                  </a:lnTo>
                  <a:lnTo>
                    <a:pt x="6657" y="45619"/>
                  </a:lnTo>
                  <a:lnTo>
                    <a:pt x="5991" y="41614"/>
                  </a:lnTo>
                  <a:lnTo>
                    <a:pt x="0" y="42615"/>
                  </a:lnTo>
                  <a:lnTo>
                    <a:pt x="380" y="47399"/>
                  </a:lnTo>
                  <a:lnTo>
                    <a:pt x="1997" y="51294"/>
                  </a:lnTo>
                  <a:lnTo>
                    <a:pt x="7703" y="57302"/>
                  </a:lnTo>
                  <a:lnTo>
                    <a:pt x="11317" y="58860"/>
                  </a:lnTo>
                  <a:lnTo>
                    <a:pt x="20352" y="58860"/>
                  </a:lnTo>
                  <a:lnTo>
                    <a:pt x="24346" y="57080"/>
                  </a:lnTo>
                  <a:lnTo>
                    <a:pt x="30623" y="50070"/>
                  </a:lnTo>
                  <a:lnTo>
                    <a:pt x="32144" y="45842"/>
                  </a:lnTo>
                  <a:lnTo>
                    <a:pt x="32144" y="37052"/>
                  </a:lnTo>
                  <a:lnTo>
                    <a:pt x="31384" y="33936"/>
                  </a:lnTo>
                  <a:lnTo>
                    <a:pt x="28150" y="29040"/>
                  </a:lnTo>
                  <a:lnTo>
                    <a:pt x="25868" y="27371"/>
                  </a:lnTo>
                  <a:lnTo>
                    <a:pt x="23015" y="26592"/>
                  </a:lnTo>
                  <a:lnTo>
                    <a:pt x="25202" y="25480"/>
                  </a:lnTo>
                  <a:lnTo>
                    <a:pt x="26914" y="23811"/>
                  </a:lnTo>
                  <a:lnTo>
                    <a:pt x="29196" y="19694"/>
                  </a:lnTo>
                  <a:lnTo>
                    <a:pt x="29767" y="17468"/>
                  </a:lnTo>
                  <a:lnTo>
                    <a:pt x="29767" y="12350"/>
                  </a:lnTo>
                  <a:lnTo>
                    <a:pt x="29196" y="9902"/>
                  </a:lnTo>
                  <a:lnTo>
                    <a:pt x="26724" y="5229"/>
                  </a:lnTo>
                  <a:lnTo>
                    <a:pt x="25012" y="3449"/>
                  </a:lnTo>
                  <a:lnTo>
                    <a:pt x="20542" y="667"/>
                  </a:lnTo>
                  <a:lnTo>
                    <a:pt x="18069" y="0"/>
                  </a:lnTo>
                  <a:close/>
                </a:path>
              </a:pathLst>
            </a:custGeom>
            <a:solidFill>
              <a:srgbClr val="000000"/>
            </a:solidFill>
          </p:spPr>
          <p:txBody>
            <a:bodyPr wrap="square" lIns="0" tIns="0" rIns="0" bIns="0" rtlCol="0"/>
            <a:lstStyle/>
            <a:p>
              <a:endParaRPr/>
            </a:p>
          </p:txBody>
        </p:sp>
        <p:sp>
          <p:nvSpPr>
            <p:cNvPr id="442" name="object 442"/>
            <p:cNvSpPr/>
            <p:nvPr/>
          </p:nvSpPr>
          <p:spPr>
            <a:xfrm>
              <a:off x="3094545" y="3847109"/>
              <a:ext cx="28575" cy="0"/>
            </a:xfrm>
            <a:custGeom>
              <a:avLst/>
              <a:gdLst/>
              <a:ahLst/>
              <a:cxnLst/>
              <a:rect l="l" t="t" r="r" b="b"/>
              <a:pathLst>
                <a:path w="28575">
                  <a:moveTo>
                    <a:pt x="28531" y="0"/>
                  </a:moveTo>
                  <a:lnTo>
                    <a:pt x="0" y="0"/>
                  </a:lnTo>
                </a:path>
              </a:pathLst>
            </a:custGeom>
            <a:ln w="4805">
              <a:solidFill>
                <a:srgbClr val="000000"/>
              </a:solidFill>
            </a:ln>
          </p:spPr>
          <p:txBody>
            <a:bodyPr wrap="square" lIns="0" tIns="0" rIns="0" bIns="0" rtlCol="0"/>
            <a:lstStyle/>
            <a:p>
              <a:endParaRPr/>
            </a:p>
          </p:txBody>
        </p:sp>
        <p:sp>
          <p:nvSpPr>
            <p:cNvPr id="443" name="object 443"/>
            <p:cNvSpPr/>
            <p:nvPr/>
          </p:nvSpPr>
          <p:spPr>
            <a:xfrm>
              <a:off x="3041097" y="3819515"/>
              <a:ext cx="34290" cy="57785"/>
            </a:xfrm>
            <a:custGeom>
              <a:avLst/>
              <a:gdLst/>
              <a:ahLst/>
              <a:cxnLst/>
              <a:rect l="l" t="t" r="r" b="b"/>
              <a:pathLst>
                <a:path w="34289" h="57785">
                  <a:moveTo>
                    <a:pt x="27389" y="43728"/>
                  </a:moveTo>
                  <a:lnTo>
                    <a:pt x="21398" y="43728"/>
                  </a:lnTo>
                  <a:lnTo>
                    <a:pt x="21398" y="57525"/>
                  </a:lnTo>
                  <a:lnTo>
                    <a:pt x="27389" y="57525"/>
                  </a:lnTo>
                  <a:lnTo>
                    <a:pt x="27389" y="43728"/>
                  </a:lnTo>
                  <a:close/>
                </a:path>
                <a:path w="34289" h="57785">
                  <a:moveTo>
                    <a:pt x="27389" y="0"/>
                  </a:moveTo>
                  <a:lnTo>
                    <a:pt x="22444" y="0"/>
                  </a:lnTo>
                  <a:lnTo>
                    <a:pt x="0" y="37274"/>
                  </a:lnTo>
                  <a:lnTo>
                    <a:pt x="0" y="43728"/>
                  </a:lnTo>
                  <a:lnTo>
                    <a:pt x="34047" y="43728"/>
                  </a:lnTo>
                  <a:lnTo>
                    <a:pt x="34047" y="37274"/>
                  </a:lnTo>
                  <a:lnTo>
                    <a:pt x="5991" y="37274"/>
                  </a:lnTo>
                  <a:lnTo>
                    <a:pt x="21398" y="11349"/>
                  </a:lnTo>
                  <a:lnTo>
                    <a:pt x="27389" y="11349"/>
                  </a:lnTo>
                  <a:lnTo>
                    <a:pt x="27389" y="0"/>
                  </a:lnTo>
                  <a:close/>
                </a:path>
                <a:path w="34289" h="57785">
                  <a:moveTo>
                    <a:pt x="27389" y="11349"/>
                  </a:moveTo>
                  <a:lnTo>
                    <a:pt x="21398" y="11349"/>
                  </a:lnTo>
                  <a:lnTo>
                    <a:pt x="21398" y="37274"/>
                  </a:lnTo>
                  <a:lnTo>
                    <a:pt x="27389" y="37274"/>
                  </a:lnTo>
                  <a:lnTo>
                    <a:pt x="27389" y="11349"/>
                  </a:lnTo>
                  <a:close/>
                </a:path>
              </a:pathLst>
            </a:custGeom>
            <a:solidFill>
              <a:srgbClr val="000000"/>
            </a:solidFill>
          </p:spPr>
          <p:txBody>
            <a:bodyPr wrap="square" lIns="0" tIns="0" rIns="0" bIns="0" rtlCol="0"/>
            <a:lstStyle/>
            <a:p>
              <a:endParaRPr/>
            </a:p>
          </p:txBody>
        </p:sp>
        <p:sp>
          <p:nvSpPr>
            <p:cNvPr id="444" name="object 444"/>
            <p:cNvSpPr/>
            <p:nvPr/>
          </p:nvSpPr>
          <p:spPr>
            <a:xfrm>
              <a:off x="3123076" y="4776148"/>
              <a:ext cx="1303655" cy="33655"/>
            </a:xfrm>
            <a:custGeom>
              <a:avLst/>
              <a:gdLst/>
              <a:ahLst/>
              <a:cxnLst/>
              <a:rect l="l" t="t" r="r" b="b"/>
              <a:pathLst>
                <a:path w="1303654" h="33654">
                  <a:moveTo>
                    <a:pt x="0" y="0"/>
                  </a:moveTo>
                  <a:lnTo>
                    <a:pt x="1303296" y="0"/>
                  </a:lnTo>
                </a:path>
                <a:path w="1303654" h="33654">
                  <a:moveTo>
                    <a:pt x="45269" y="0"/>
                  </a:moveTo>
                  <a:lnTo>
                    <a:pt x="45269" y="33402"/>
                  </a:lnTo>
                </a:path>
              </a:pathLst>
            </a:custGeom>
            <a:ln w="4456">
              <a:solidFill>
                <a:srgbClr val="000000"/>
              </a:solidFill>
            </a:ln>
          </p:spPr>
          <p:txBody>
            <a:bodyPr wrap="square" lIns="0" tIns="0" rIns="0" bIns="0" rtlCol="0"/>
            <a:lstStyle/>
            <a:p>
              <a:endParaRPr/>
            </a:p>
          </p:txBody>
        </p:sp>
        <p:sp>
          <p:nvSpPr>
            <p:cNvPr id="445" name="object 445"/>
            <p:cNvSpPr/>
            <p:nvPr/>
          </p:nvSpPr>
          <p:spPr>
            <a:xfrm>
              <a:off x="3151227" y="4841250"/>
              <a:ext cx="32384" cy="59055"/>
            </a:xfrm>
            <a:custGeom>
              <a:avLst/>
              <a:gdLst/>
              <a:ahLst/>
              <a:cxnLst/>
              <a:rect l="l" t="t" r="r" b="b"/>
              <a:pathLst>
                <a:path w="32385" h="59054">
                  <a:moveTo>
                    <a:pt x="18640" y="0"/>
                  </a:moveTo>
                  <a:lnTo>
                    <a:pt x="12363" y="0"/>
                  </a:lnTo>
                  <a:lnTo>
                    <a:pt x="9415" y="1123"/>
                  </a:lnTo>
                  <a:lnTo>
                    <a:pt x="0" y="22587"/>
                  </a:lnTo>
                  <a:lnTo>
                    <a:pt x="0" y="40200"/>
                  </a:lnTo>
                  <a:lnTo>
                    <a:pt x="1616" y="47989"/>
                  </a:lnTo>
                  <a:lnTo>
                    <a:pt x="7513" y="56757"/>
                  </a:lnTo>
                  <a:lnTo>
                    <a:pt x="11222" y="58749"/>
                  </a:lnTo>
                  <a:lnTo>
                    <a:pt x="19591" y="58749"/>
                  </a:lnTo>
                  <a:lnTo>
                    <a:pt x="22539" y="57614"/>
                  </a:lnTo>
                  <a:lnTo>
                    <a:pt x="27294" y="53085"/>
                  </a:lnTo>
                  <a:lnTo>
                    <a:pt x="27376" y="52941"/>
                  </a:lnTo>
                  <a:lnTo>
                    <a:pt x="13219" y="52941"/>
                  </a:lnTo>
                  <a:lnTo>
                    <a:pt x="10841" y="51372"/>
                  </a:lnTo>
                  <a:lnTo>
                    <a:pt x="9034" y="48245"/>
                  </a:lnTo>
                  <a:lnTo>
                    <a:pt x="7132" y="45118"/>
                  </a:lnTo>
                  <a:lnTo>
                    <a:pt x="6181" y="38832"/>
                  </a:lnTo>
                  <a:lnTo>
                    <a:pt x="6187" y="19916"/>
                  </a:lnTo>
                  <a:lnTo>
                    <a:pt x="7227" y="13474"/>
                  </a:lnTo>
                  <a:lnTo>
                    <a:pt x="10936" y="7221"/>
                  </a:lnTo>
                  <a:lnTo>
                    <a:pt x="13124" y="5841"/>
                  </a:lnTo>
                  <a:lnTo>
                    <a:pt x="27071" y="5841"/>
                  </a:lnTo>
                  <a:lnTo>
                    <a:pt x="26533" y="4895"/>
                  </a:lnTo>
                  <a:lnTo>
                    <a:pt x="24917" y="3104"/>
                  </a:lnTo>
                  <a:lnTo>
                    <a:pt x="20922" y="623"/>
                  </a:lnTo>
                  <a:lnTo>
                    <a:pt x="18640" y="0"/>
                  </a:lnTo>
                  <a:close/>
                </a:path>
                <a:path w="32385" h="59054">
                  <a:moveTo>
                    <a:pt x="27071" y="5841"/>
                  </a:moveTo>
                  <a:lnTo>
                    <a:pt x="18735" y="5841"/>
                  </a:lnTo>
                  <a:lnTo>
                    <a:pt x="21112" y="7399"/>
                  </a:lnTo>
                  <a:lnTo>
                    <a:pt x="24917" y="13630"/>
                  </a:lnTo>
                  <a:lnTo>
                    <a:pt x="25669" y="19160"/>
                  </a:lnTo>
                  <a:lnTo>
                    <a:pt x="25769" y="38832"/>
                  </a:lnTo>
                  <a:lnTo>
                    <a:pt x="24917" y="45085"/>
                  </a:lnTo>
                  <a:lnTo>
                    <a:pt x="21112" y="51372"/>
                  </a:lnTo>
                  <a:lnTo>
                    <a:pt x="18735" y="52941"/>
                  </a:lnTo>
                  <a:lnTo>
                    <a:pt x="27376" y="52941"/>
                  </a:lnTo>
                  <a:lnTo>
                    <a:pt x="29101" y="49881"/>
                  </a:lnTo>
                  <a:lnTo>
                    <a:pt x="31384" y="41591"/>
                  </a:lnTo>
                  <a:lnTo>
                    <a:pt x="32049" y="36139"/>
                  </a:lnTo>
                  <a:lnTo>
                    <a:pt x="31957" y="22587"/>
                  </a:lnTo>
                  <a:lnTo>
                    <a:pt x="31669" y="19160"/>
                  </a:lnTo>
                  <a:lnTo>
                    <a:pt x="30147" y="12428"/>
                  </a:lnTo>
                  <a:lnTo>
                    <a:pt x="29196" y="9580"/>
                  </a:lnTo>
                  <a:lnTo>
                    <a:pt x="27071" y="5841"/>
                  </a:lnTo>
                  <a:close/>
                </a:path>
              </a:pathLst>
            </a:custGeom>
            <a:solidFill>
              <a:srgbClr val="000000"/>
            </a:solidFill>
          </p:spPr>
          <p:txBody>
            <a:bodyPr wrap="square" lIns="0" tIns="0" rIns="0" bIns="0" rtlCol="0"/>
            <a:lstStyle/>
            <a:p>
              <a:endParaRPr/>
            </a:p>
          </p:txBody>
        </p:sp>
        <p:sp>
          <p:nvSpPr>
            <p:cNvPr id="446" name="object 446"/>
            <p:cNvSpPr/>
            <p:nvPr/>
          </p:nvSpPr>
          <p:spPr>
            <a:xfrm>
              <a:off x="3410954"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47" name="object 447"/>
            <p:cNvSpPr/>
            <p:nvPr/>
          </p:nvSpPr>
          <p:spPr>
            <a:xfrm>
              <a:off x="3387463" y="4841250"/>
              <a:ext cx="48260" cy="57785"/>
            </a:xfrm>
            <a:custGeom>
              <a:avLst/>
              <a:gdLst/>
              <a:ahLst/>
              <a:cxnLst/>
              <a:rect l="l" t="t" r="r" b="b"/>
              <a:pathLst>
                <a:path w="48260" h="57785">
                  <a:moveTo>
                    <a:pt x="6847" y="49725"/>
                  </a:moveTo>
                  <a:lnTo>
                    <a:pt x="0" y="49725"/>
                  </a:lnTo>
                  <a:lnTo>
                    <a:pt x="0" y="57770"/>
                  </a:lnTo>
                  <a:lnTo>
                    <a:pt x="6847" y="57770"/>
                  </a:lnTo>
                  <a:lnTo>
                    <a:pt x="6847" y="49725"/>
                  </a:lnTo>
                  <a:close/>
                </a:path>
                <a:path w="48260" h="57785">
                  <a:moveTo>
                    <a:pt x="44968" y="5841"/>
                  </a:moveTo>
                  <a:lnTo>
                    <a:pt x="35188" y="5841"/>
                  </a:lnTo>
                  <a:lnTo>
                    <a:pt x="37470" y="6809"/>
                  </a:lnTo>
                  <a:lnTo>
                    <a:pt x="40894" y="10648"/>
                  </a:lnTo>
                  <a:lnTo>
                    <a:pt x="41750" y="13018"/>
                  </a:lnTo>
                  <a:lnTo>
                    <a:pt x="41750" y="18481"/>
                  </a:lnTo>
                  <a:lnTo>
                    <a:pt x="40799" y="21318"/>
                  </a:lnTo>
                  <a:lnTo>
                    <a:pt x="36975" y="27327"/>
                  </a:lnTo>
                  <a:lnTo>
                    <a:pt x="33381" y="31366"/>
                  </a:lnTo>
                  <a:lnTo>
                    <a:pt x="24631" y="39789"/>
                  </a:lnTo>
                  <a:lnTo>
                    <a:pt x="21968" y="42693"/>
                  </a:lnTo>
                  <a:lnTo>
                    <a:pt x="15501" y="56067"/>
                  </a:lnTo>
                  <a:lnTo>
                    <a:pt x="15501" y="57770"/>
                  </a:lnTo>
                  <a:lnTo>
                    <a:pt x="48027" y="57770"/>
                  </a:lnTo>
                  <a:lnTo>
                    <a:pt x="48027" y="50971"/>
                  </a:lnTo>
                  <a:lnTo>
                    <a:pt x="23870" y="50971"/>
                  </a:lnTo>
                  <a:lnTo>
                    <a:pt x="24536" y="49692"/>
                  </a:lnTo>
                  <a:lnTo>
                    <a:pt x="25392" y="48423"/>
                  </a:lnTo>
                  <a:lnTo>
                    <a:pt x="27484" y="45886"/>
                  </a:lnTo>
                  <a:lnTo>
                    <a:pt x="29767" y="43472"/>
                  </a:lnTo>
                  <a:lnTo>
                    <a:pt x="37756" y="35616"/>
                  </a:lnTo>
                  <a:lnTo>
                    <a:pt x="40894" y="32245"/>
                  </a:lnTo>
                  <a:lnTo>
                    <a:pt x="42701" y="29786"/>
                  </a:lnTo>
                  <a:lnTo>
                    <a:pt x="44616" y="27305"/>
                  </a:lnTo>
                  <a:lnTo>
                    <a:pt x="45934" y="24979"/>
                  </a:lnTo>
                  <a:lnTo>
                    <a:pt x="46695" y="22765"/>
                  </a:lnTo>
                  <a:lnTo>
                    <a:pt x="47551" y="20539"/>
                  </a:lnTo>
                  <a:lnTo>
                    <a:pt x="47896" y="18481"/>
                  </a:lnTo>
                  <a:lnTo>
                    <a:pt x="47853" y="11226"/>
                  </a:lnTo>
                  <a:lnTo>
                    <a:pt x="46600" y="7655"/>
                  </a:lnTo>
                  <a:lnTo>
                    <a:pt x="44968" y="5841"/>
                  </a:lnTo>
                  <a:close/>
                </a:path>
                <a:path w="48260" h="57785">
                  <a:moveTo>
                    <a:pt x="37375" y="0"/>
                  </a:moveTo>
                  <a:lnTo>
                    <a:pt x="27960" y="0"/>
                  </a:lnTo>
                  <a:lnTo>
                    <a:pt x="24251" y="1413"/>
                  </a:lnTo>
                  <a:lnTo>
                    <a:pt x="21398" y="4261"/>
                  </a:lnTo>
                  <a:lnTo>
                    <a:pt x="18640" y="7098"/>
                  </a:lnTo>
                  <a:lnTo>
                    <a:pt x="17023" y="11226"/>
                  </a:lnTo>
                  <a:lnTo>
                    <a:pt x="16643" y="16634"/>
                  </a:lnTo>
                  <a:lnTo>
                    <a:pt x="22824" y="17379"/>
                  </a:lnTo>
                  <a:lnTo>
                    <a:pt x="22919" y="13774"/>
                  </a:lnTo>
                  <a:lnTo>
                    <a:pt x="23775" y="10948"/>
                  </a:lnTo>
                  <a:lnTo>
                    <a:pt x="27199" y="6865"/>
                  </a:lnTo>
                  <a:lnTo>
                    <a:pt x="29577" y="5841"/>
                  </a:lnTo>
                  <a:lnTo>
                    <a:pt x="44968" y="5841"/>
                  </a:lnTo>
                  <a:lnTo>
                    <a:pt x="41084" y="1524"/>
                  </a:lnTo>
                  <a:lnTo>
                    <a:pt x="37375" y="0"/>
                  </a:lnTo>
                  <a:close/>
                </a:path>
              </a:pathLst>
            </a:custGeom>
            <a:solidFill>
              <a:srgbClr val="000000"/>
            </a:solidFill>
          </p:spPr>
          <p:txBody>
            <a:bodyPr wrap="square" lIns="0" tIns="0" rIns="0" bIns="0" rtlCol="0"/>
            <a:lstStyle/>
            <a:p>
              <a:endParaRPr/>
            </a:p>
          </p:txBody>
        </p:sp>
        <p:sp>
          <p:nvSpPr>
            <p:cNvPr id="448" name="object 448"/>
            <p:cNvSpPr/>
            <p:nvPr/>
          </p:nvSpPr>
          <p:spPr>
            <a:xfrm>
              <a:off x="3653372"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49" name="object 449"/>
            <p:cNvSpPr/>
            <p:nvPr/>
          </p:nvSpPr>
          <p:spPr>
            <a:xfrm>
              <a:off x="3629882" y="4841484"/>
              <a:ext cx="48895" cy="57785"/>
            </a:xfrm>
            <a:custGeom>
              <a:avLst/>
              <a:gdLst/>
              <a:ahLst/>
              <a:cxnLst/>
              <a:rect l="l" t="t" r="r" b="b"/>
              <a:pathLst>
                <a:path w="48895" h="57785">
                  <a:moveTo>
                    <a:pt x="6942" y="49491"/>
                  </a:moveTo>
                  <a:lnTo>
                    <a:pt x="0" y="49491"/>
                  </a:lnTo>
                  <a:lnTo>
                    <a:pt x="0" y="57536"/>
                  </a:lnTo>
                  <a:lnTo>
                    <a:pt x="6942" y="57536"/>
                  </a:lnTo>
                  <a:lnTo>
                    <a:pt x="6942" y="49491"/>
                  </a:lnTo>
                  <a:close/>
                </a:path>
                <a:path w="48895" h="57785">
                  <a:moveTo>
                    <a:pt x="41655" y="43761"/>
                  </a:moveTo>
                  <a:lnTo>
                    <a:pt x="35663" y="43761"/>
                  </a:lnTo>
                  <a:lnTo>
                    <a:pt x="35663" y="57536"/>
                  </a:lnTo>
                  <a:lnTo>
                    <a:pt x="41655" y="57536"/>
                  </a:lnTo>
                  <a:lnTo>
                    <a:pt x="41655" y="43761"/>
                  </a:lnTo>
                  <a:close/>
                </a:path>
                <a:path w="48895" h="57785">
                  <a:moveTo>
                    <a:pt x="41655" y="0"/>
                  </a:moveTo>
                  <a:lnTo>
                    <a:pt x="36804" y="0"/>
                  </a:lnTo>
                  <a:lnTo>
                    <a:pt x="14360" y="37285"/>
                  </a:lnTo>
                  <a:lnTo>
                    <a:pt x="14360" y="43761"/>
                  </a:lnTo>
                  <a:lnTo>
                    <a:pt x="48312" y="43761"/>
                  </a:lnTo>
                  <a:lnTo>
                    <a:pt x="48312" y="37285"/>
                  </a:lnTo>
                  <a:lnTo>
                    <a:pt x="20257" y="37285"/>
                  </a:lnTo>
                  <a:lnTo>
                    <a:pt x="35663" y="11338"/>
                  </a:lnTo>
                  <a:lnTo>
                    <a:pt x="41655" y="11338"/>
                  </a:lnTo>
                  <a:lnTo>
                    <a:pt x="41655" y="0"/>
                  </a:lnTo>
                  <a:close/>
                </a:path>
                <a:path w="48895" h="57785">
                  <a:moveTo>
                    <a:pt x="41655" y="11338"/>
                  </a:moveTo>
                  <a:lnTo>
                    <a:pt x="35663" y="11338"/>
                  </a:lnTo>
                  <a:lnTo>
                    <a:pt x="35663" y="37285"/>
                  </a:lnTo>
                  <a:lnTo>
                    <a:pt x="41655" y="37285"/>
                  </a:lnTo>
                  <a:lnTo>
                    <a:pt x="41655" y="11338"/>
                  </a:lnTo>
                  <a:close/>
                </a:path>
              </a:pathLst>
            </a:custGeom>
            <a:solidFill>
              <a:srgbClr val="000000"/>
            </a:solidFill>
          </p:spPr>
          <p:txBody>
            <a:bodyPr wrap="square" lIns="0" tIns="0" rIns="0" bIns="0" rtlCol="0"/>
            <a:lstStyle/>
            <a:p>
              <a:endParaRPr/>
            </a:p>
          </p:txBody>
        </p:sp>
        <p:sp>
          <p:nvSpPr>
            <p:cNvPr id="450" name="object 450"/>
            <p:cNvSpPr/>
            <p:nvPr/>
          </p:nvSpPr>
          <p:spPr>
            <a:xfrm>
              <a:off x="3895981"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51" name="object 451"/>
            <p:cNvSpPr/>
            <p:nvPr/>
          </p:nvSpPr>
          <p:spPr>
            <a:xfrm>
              <a:off x="3872490" y="4841250"/>
              <a:ext cx="48895" cy="59055"/>
            </a:xfrm>
            <a:custGeom>
              <a:avLst/>
              <a:gdLst/>
              <a:ahLst/>
              <a:cxnLst/>
              <a:rect l="l" t="t" r="r" b="b"/>
              <a:pathLst>
                <a:path w="48895" h="59054">
                  <a:moveTo>
                    <a:pt x="6942" y="49725"/>
                  </a:moveTo>
                  <a:lnTo>
                    <a:pt x="0" y="49725"/>
                  </a:lnTo>
                  <a:lnTo>
                    <a:pt x="0" y="57770"/>
                  </a:lnTo>
                  <a:lnTo>
                    <a:pt x="6942" y="57770"/>
                  </a:lnTo>
                  <a:lnTo>
                    <a:pt x="6942" y="49725"/>
                  </a:lnTo>
                  <a:close/>
                </a:path>
                <a:path w="48895" h="59054">
                  <a:moveTo>
                    <a:pt x="37565" y="0"/>
                  </a:moveTo>
                  <a:lnTo>
                    <a:pt x="28435" y="0"/>
                  </a:lnTo>
                  <a:lnTo>
                    <a:pt x="24346" y="2191"/>
                  </a:lnTo>
                  <a:lnTo>
                    <a:pt x="17784" y="11638"/>
                  </a:lnTo>
                  <a:lnTo>
                    <a:pt x="15977" y="19727"/>
                  </a:lnTo>
                  <a:lnTo>
                    <a:pt x="15977" y="40790"/>
                  </a:lnTo>
                  <a:lnTo>
                    <a:pt x="17594" y="47922"/>
                  </a:lnTo>
                  <a:lnTo>
                    <a:pt x="20900" y="52351"/>
                  </a:lnTo>
                  <a:lnTo>
                    <a:pt x="23966" y="56579"/>
                  </a:lnTo>
                  <a:lnTo>
                    <a:pt x="28055" y="58749"/>
                  </a:lnTo>
                  <a:lnTo>
                    <a:pt x="36044" y="58749"/>
                  </a:lnTo>
                  <a:lnTo>
                    <a:pt x="38707" y="57925"/>
                  </a:lnTo>
                  <a:lnTo>
                    <a:pt x="40989" y="56279"/>
                  </a:lnTo>
                  <a:lnTo>
                    <a:pt x="43367" y="54621"/>
                  </a:lnTo>
                  <a:lnTo>
                    <a:pt x="44648" y="52941"/>
                  </a:lnTo>
                  <a:lnTo>
                    <a:pt x="31289" y="52941"/>
                  </a:lnTo>
                  <a:lnTo>
                    <a:pt x="29577" y="52351"/>
                  </a:lnTo>
                  <a:lnTo>
                    <a:pt x="23015" y="35405"/>
                  </a:lnTo>
                  <a:lnTo>
                    <a:pt x="23870" y="32412"/>
                  </a:lnTo>
                  <a:lnTo>
                    <a:pt x="27453" y="28095"/>
                  </a:lnTo>
                  <a:lnTo>
                    <a:pt x="22063" y="28095"/>
                  </a:lnTo>
                  <a:lnTo>
                    <a:pt x="22085" y="22175"/>
                  </a:lnTo>
                  <a:lnTo>
                    <a:pt x="22634" y="17902"/>
                  </a:lnTo>
                  <a:lnTo>
                    <a:pt x="23775" y="14798"/>
                  </a:lnTo>
                  <a:lnTo>
                    <a:pt x="24821" y="11683"/>
                  </a:lnTo>
                  <a:lnTo>
                    <a:pt x="26343" y="9313"/>
                  </a:lnTo>
                  <a:lnTo>
                    <a:pt x="28245" y="7688"/>
                  </a:lnTo>
                  <a:lnTo>
                    <a:pt x="29672" y="6431"/>
                  </a:lnTo>
                  <a:lnTo>
                    <a:pt x="31384" y="5808"/>
                  </a:lnTo>
                  <a:lnTo>
                    <a:pt x="45129" y="5808"/>
                  </a:lnTo>
                  <a:lnTo>
                    <a:pt x="40704" y="1268"/>
                  </a:lnTo>
                  <a:lnTo>
                    <a:pt x="37565" y="0"/>
                  </a:lnTo>
                  <a:close/>
                </a:path>
                <a:path w="48895" h="59054">
                  <a:moveTo>
                    <a:pt x="45076" y="26681"/>
                  </a:moveTo>
                  <a:lnTo>
                    <a:pt x="35473" y="26681"/>
                  </a:lnTo>
                  <a:lnTo>
                    <a:pt x="37756" y="27827"/>
                  </a:lnTo>
                  <a:lnTo>
                    <a:pt x="41369" y="32412"/>
                  </a:lnTo>
                  <a:lnTo>
                    <a:pt x="42280" y="35405"/>
                  </a:lnTo>
                  <a:lnTo>
                    <a:pt x="42253" y="43883"/>
                  </a:lnTo>
                  <a:lnTo>
                    <a:pt x="41369" y="46921"/>
                  </a:lnTo>
                  <a:lnTo>
                    <a:pt x="37756" y="51739"/>
                  </a:lnTo>
                  <a:lnTo>
                    <a:pt x="35568" y="52941"/>
                  </a:lnTo>
                  <a:lnTo>
                    <a:pt x="44648" y="52941"/>
                  </a:lnTo>
                  <a:lnTo>
                    <a:pt x="45174" y="52251"/>
                  </a:lnTo>
                  <a:lnTo>
                    <a:pt x="47836" y="46053"/>
                  </a:lnTo>
                  <a:lnTo>
                    <a:pt x="48502" y="42693"/>
                  </a:lnTo>
                  <a:lnTo>
                    <a:pt x="48502" y="33591"/>
                  </a:lnTo>
                  <a:lnTo>
                    <a:pt x="47076" y="29107"/>
                  </a:lnTo>
                  <a:lnTo>
                    <a:pt x="45076" y="26681"/>
                  </a:lnTo>
                  <a:close/>
                </a:path>
                <a:path w="48895" h="59054">
                  <a:moveTo>
                    <a:pt x="38041" y="20439"/>
                  </a:moveTo>
                  <a:lnTo>
                    <a:pt x="31669" y="20439"/>
                  </a:lnTo>
                  <a:lnTo>
                    <a:pt x="29482" y="21074"/>
                  </a:lnTo>
                  <a:lnTo>
                    <a:pt x="25297" y="23588"/>
                  </a:lnTo>
                  <a:lnTo>
                    <a:pt x="23490" y="25502"/>
                  </a:lnTo>
                  <a:lnTo>
                    <a:pt x="22063" y="28095"/>
                  </a:lnTo>
                  <a:lnTo>
                    <a:pt x="27453" y="28095"/>
                  </a:lnTo>
                  <a:lnTo>
                    <a:pt x="27675" y="27827"/>
                  </a:lnTo>
                  <a:lnTo>
                    <a:pt x="30052" y="26681"/>
                  </a:lnTo>
                  <a:lnTo>
                    <a:pt x="45076" y="26681"/>
                  </a:lnTo>
                  <a:lnTo>
                    <a:pt x="44108" y="25502"/>
                  </a:lnTo>
                  <a:lnTo>
                    <a:pt x="41465" y="22175"/>
                  </a:lnTo>
                  <a:lnTo>
                    <a:pt x="38041" y="20439"/>
                  </a:lnTo>
                  <a:close/>
                </a:path>
                <a:path w="48895" h="59054">
                  <a:moveTo>
                    <a:pt x="45129" y="5808"/>
                  </a:moveTo>
                  <a:lnTo>
                    <a:pt x="35663" y="5808"/>
                  </a:lnTo>
                  <a:lnTo>
                    <a:pt x="37660" y="6809"/>
                  </a:lnTo>
                  <a:lnTo>
                    <a:pt x="39372" y="8823"/>
                  </a:lnTo>
                  <a:lnTo>
                    <a:pt x="40323" y="10080"/>
                  </a:lnTo>
                  <a:lnTo>
                    <a:pt x="41084" y="12094"/>
                  </a:lnTo>
                  <a:lnTo>
                    <a:pt x="41655" y="14876"/>
                  </a:lnTo>
                  <a:lnTo>
                    <a:pt x="47646" y="14320"/>
                  </a:lnTo>
                  <a:lnTo>
                    <a:pt x="47171" y="9847"/>
                  </a:lnTo>
                  <a:lnTo>
                    <a:pt x="45649" y="6342"/>
                  </a:lnTo>
                  <a:lnTo>
                    <a:pt x="45129" y="5808"/>
                  </a:lnTo>
                  <a:close/>
                </a:path>
              </a:pathLst>
            </a:custGeom>
            <a:solidFill>
              <a:srgbClr val="000000"/>
            </a:solidFill>
          </p:spPr>
          <p:txBody>
            <a:bodyPr wrap="square" lIns="0" tIns="0" rIns="0" bIns="0" rtlCol="0"/>
            <a:lstStyle/>
            <a:p>
              <a:endParaRPr/>
            </a:p>
          </p:txBody>
        </p:sp>
        <p:sp>
          <p:nvSpPr>
            <p:cNvPr id="452" name="object 452"/>
            <p:cNvSpPr/>
            <p:nvPr/>
          </p:nvSpPr>
          <p:spPr>
            <a:xfrm>
              <a:off x="4138589"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53" name="object 453"/>
            <p:cNvSpPr/>
            <p:nvPr/>
          </p:nvSpPr>
          <p:spPr>
            <a:xfrm>
              <a:off x="4115099" y="4841250"/>
              <a:ext cx="48895" cy="59055"/>
            </a:xfrm>
            <a:custGeom>
              <a:avLst/>
              <a:gdLst/>
              <a:ahLst/>
              <a:cxnLst/>
              <a:rect l="l" t="t" r="r" b="b"/>
              <a:pathLst>
                <a:path w="48895" h="59054">
                  <a:moveTo>
                    <a:pt x="6847" y="49725"/>
                  </a:moveTo>
                  <a:lnTo>
                    <a:pt x="0" y="49725"/>
                  </a:lnTo>
                  <a:lnTo>
                    <a:pt x="0" y="57770"/>
                  </a:lnTo>
                  <a:lnTo>
                    <a:pt x="6847" y="57770"/>
                  </a:lnTo>
                  <a:lnTo>
                    <a:pt x="6847" y="49725"/>
                  </a:lnTo>
                  <a:close/>
                </a:path>
                <a:path w="48895" h="59054">
                  <a:moveTo>
                    <a:pt x="36614" y="0"/>
                  </a:moveTo>
                  <a:lnTo>
                    <a:pt x="28055" y="0"/>
                  </a:lnTo>
                  <a:lnTo>
                    <a:pt x="24631" y="1424"/>
                  </a:lnTo>
                  <a:lnTo>
                    <a:pt x="19496" y="7132"/>
                  </a:lnTo>
                  <a:lnTo>
                    <a:pt x="18164" y="10648"/>
                  </a:lnTo>
                  <a:lnTo>
                    <a:pt x="18192" y="17702"/>
                  </a:lnTo>
                  <a:lnTo>
                    <a:pt x="25582" y="26570"/>
                  </a:lnTo>
                  <a:lnTo>
                    <a:pt x="22539" y="27483"/>
                  </a:lnTo>
                  <a:lnTo>
                    <a:pt x="20257" y="29207"/>
                  </a:lnTo>
                  <a:lnTo>
                    <a:pt x="17023" y="34248"/>
                  </a:lnTo>
                  <a:lnTo>
                    <a:pt x="16262" y="37385"/>
                  </a:lnTo>
                  <a:lnTo>
                    <a:pt x="16293" y="46242"/>
                  </a:lnTo>
                  <a:lnTo>
                    <a:pt x="17689" y="50337"/>
                  </a:lnTo>
                  <a:lnTo>
                    <a:pt x="20647" y="53719"/>
                  </a:lnTo>
                  <a:lnTo>
                    <a:pt x="23680" y="57069"/>
                  </a:lnTo>
                  <a:lnTo>
                    <a:pt x="27579" y="58749"/>
                  </a:lnTo>
                  <a:lnTo>
                    <a:pt x="37280" y="58749"/>
                  </a:lnTo>
                  <a:lnTo>
                    <a:pt x="41179" y="57069"/>
                  </a:lnTo>
                  <a:lnTo>
                    <a:pt x="44138" y="53708"/>
                  </a:lnTo>
                  <a:lnTo>
                    <a:pt x="44835" y="52941"/>
                  </a:lnTo>
                  <a:lnTo>
                    <a:pt x="30623" y="52941"/>
                  </a:lnTo>
                  <a:lnTo>
                    <a:pt x="28911" y="52418"/>
                  </a:lnTo>
                  <a:lnTo>
                    <a:pt x="25659" y="50337"/>
                  </a:lnTo>
                  <a:lnTo>
                    <a:pt x="24441" y="48902"/>
                  </a:lnTo>
                  <a:lnTo>
                    <a:pt x="23680" y="47010"/>
                  </a:lnTo>
                  <a:lnTo>
                    <a:pt x="22824" y="45130"/>
                  </a:lnTo>
                  <a:lnTo>
                    <a:pt x="22444" y="43182"/>
                  </a:lnTo>
                  <a:lnTo>
                    <a:pt x="22479" y="37764"/>
                  </a:lnTo>
                  <a:lnTo>
                    <a:pt x="23395" y="35127"/>
                  </a:lnTo>
                  <a:lnTo>
                    <a:pt x="25202" y="32924"/>
                  </a:lnTo>
                  <a:lnTo>
                    <a:pt x="27104" y="30732"/>
                  </a:lnTo>
                  <a:lnTo>
                    <a:pt x="29482" y="29630"/>
                  </a:lnTo>
                  <a:lnTo>
                    <a:pt x="44731" y="29630"/>
                  </a:lnTo>
                  <a:lnTo>
                    <a:pt x="42416" y="27716"/>
                  </a:lnTo>
                  <a:lnTo>
                    <a:pt x="39372" y="26570"/>
                  </a:lnTo>
                  <a:lnTo>
                    <a:pt x="41845" y="25491"/>
                  </a:lnTo>
                  <a:lnTo>
                    <a:pt x="43652" y="23967"/>
                  </a:lnTo>
                  <a:lnTo>
                    <a:pt x="30052" y="23855"/>
                  </a:lnTo>
                  <a:lnTo>
                    <a:pt x="28150" y="22998"/>
                  </a:lnTo>
                  <a:lnTo>
                    <a:pt x="25107" y="19538"/>
                  </a:lnTo>
                  <a:lnTo>
                    <a:pt x="24403" y="17480"/>
                  </a:lnTo>
                  <a:lnTo>
                    <a:pt x="24346" y="12194"/>
                  </a:lnTo>
                  <a:lnTo>
                    <a:pt x="25107" y="10125"/>
                  </a:lnTo>
                  <a:lnTo>
                    <a:pt x="28150" y="6664"/>
                  </a:lnTo>
                  <a:lnTo>
                    <a:pt x="30052" y="5808"/>
                  </a:lnTo>
                  <a:lnTo>
                    <a:pt x="43965" y="5808"/>
                  </a:lnTo>
                  <a:lnTo>
                    <a:pt x="42701" y="4372"/>
                  </a:lnTo>
                  <a:lnTo>
                    <a:pt x="40038" y="1457"/>
                  </a:lnTo>
                  <a:lnTo>
                    <a:pt x="36614" y="0"/>
                  </a:lnTo>
                  <a:close/>
                </a:path>
                <a:path w="48895" h="59054">
                  <a:moveTo>
                    <a:pt x="44731" y="29630"/>
                  </a:moveTo>
                  <a:lnTo>
                    <a:pt x="35188" y="29630"/>
                  </a:lnTo>
                  <a:lnTo>
                    <a:pt x="37660" y="30743"/>
                  </a:lnTo>
                  <a:lnTo>
                    <a:pt x="41465" y="35182"/>
                  </a:lnTo>
                  <a:lnTo>
                    <a:pt x="42337" y="37764"/>
                  </a:lnTo>
                  <a:lnTo>
                    <a:pt x="42416" y="44751"/>
                  </a:lnTo>
                  <a:lnTo>
                    <a:pt x="41465" y="47511"/>
                  </a:lnTo>
                  <a:lnTo>
                    <a:pt x="39658" y="49680"/>
                  </a:lnTo>
                  <a:lnTo>
                    <a:pt x="37756" y="51850"/>
                  </a:lnTo>
                  <a:lnTo>
                    <a:pt x="35378" y="52941"/>
                  </a:lnTo>
                  <a:lnTo>
                    <a:pt x="44835" y="52941"/>
                  </a:lnTo>
                  <a:lnTo>
                    <a:pt x="47171" y="50370"/>
                  </a:lnTo>
                  <a:lnTo>
                    <a:pt x="48597" y="46242"/>
                  </a:lnTo>
                  <a:lnTo>
                    <a:pt x="48503" y="37385"/>
                  </a:lnTo>
                  <a:lnTo>
                    <a:pt x="47836" y="34704"/>
                  </a:lnTo>
                  <a:lnTo>
                    <a:pt x="46220" y="32134"/>
                  </a:lnTo>
                  <a:lnTo>
                    <a:pt x="44731" y="29630"/>
                  </a:lnTo>
                  <a:close/>
                </a:path>
                <a:path w="48895" h="59054">
                  <a:moveTo>
                    <a:pt x="43965" y="5808"/>
                  </a:moveTo>
                  <a:lnTo>
                    <a:pt x="34712" y="5808"/>
                  </a:lnTo>
                  <a:lnTo>
                    <a:pt x="36614" y="6687"/>
                  </a:lnTo>
                  <a:lnTo>
                    <a:pt x="39658" y="10225"/>
                  </a:lnTo>
                  <a:lnTo>
                    <a:pt x="40348" y="12194"/>
                  </a:lnTo>
                  <a:lnTo>
                    <a:pt x="40337" y="17702"/>
                  </a:lnTo>
                  <a:lnTo>
                    <a:pt x="39658" y="19571"/>
                  </a:lnTo>
                  <a:lnTo>
                    <a:pt x="38136" y="21285"/>
                  </a:lnTo>
                  <a:lnTo>
                    <a:pt x="36709" y="22998"/>
                  </a:lnTo>
                  <a:lnTo>
                    <a:pt x="34807" y="23855"/>
                  </a:lnTo>
                  <a:lnTo>
                    <a:pt x="43716" y="23855"/>
                  </a:lnTo>
                  <a:lnTo>
                    <a:pt x="44807" y="21975"/>
                  </a:lnTo>
                  <a:lnTo>
                    <a:pt x="46030" y="20017"/>
                  </a:lnTo>
                  <a:lnTo>
                    <a:pt x="46600" y="17702"/>
                  </a:lnTo>
                  <a:lnTo>
                    <a:pt x="46529" y="10648"/>
                  </a:lnTo>
                  <a:lnTo>
                    <a:pt x="45269" y="7288"/>
                  </a:lnTo>
                  <a:lnTo>
                    <a:pt x="43965" y="5808"/>
                  </a:lnTo>
                  <a:close/>
                </a:path>
              </a:pathLst>
            </a:custGeom>
            <a:solidFill>
              <a:srgbClr val="000000"/>
            </a:solidFill>
          </p:spPr>
          <p:txBody>
            <a:bodyPr wrap="square" lIns="0" tIns="0" rIns="0" bIns="0" rtlCol="0"/>
            <a:lstStyle/>
            <a:p>
              <a:endParaRPr/>
            </a:p>
          </p:txBody>
        </p:sp>
        <p:sp>
          <p:nvSpPr>
            <p:cNvPr id="454" name="object 454"/>
            <p:cNvSpPr/>
            <p:nvPr/>
          </p:nvSpPr>
          <p:spPr>
            <a:xfrm>
              <a:off x="4381198" y="4776148"/>
              <a:ext cx="0" cy="33655"/>
            </a:xfrm>
            <a:custGeom>
              <a:avLst/>
              <a:gdLst/>
              <a:ahLst/>
              <a:cxnLst/>
              <a:rect l="l" t="t" r="r" b="b"/>
              <a:pathLst>
                <a:path h="33654">
                  <a:moveTo>
                    <a:pt x="0" y="0"/>
                  </a:moveTo>
                  <a:lnTo>
                    <a:pt x="0" y="33402"/>
                  </a:lnTo>
                </a:path>
              </a:pathLst>
            </a:custGeom>
            <a:ln w="4107">
              <a:solidFill>
                <a:srgbClr val="000000"/>
              </a:solidFill>
            </a:ln>
          </p:spPr>
          <p:txBody>
            <a:bodyPr wrap="square" lIns="0" tIns="0" rIns="0" bIns="0" rtlCol="0"/>
            <a:lstStyle/>
            <a:p>
              <a:endParaRPr/>
            </a:p>
          </p:txBody>
        </p:sp>
        <p:sp>
          <p:nvSpPr>
            <p:cNvPr id="455" name="object 455"/>
            <p:cNvSpPr/>
            <p:nvPr/>
          </p:nvSpPr>
          <p:spPr>
            <a:xfrm>
              <a:off x="3510330" y="3671315"/>
              <a:ext cx="876935" cy="1228090"/>
            </a:xfrm>
            <a:custGeom>
              <a:avLst/>
              <a:gdLst/>
              <a:ahLst/>
              <a:cxnLst/>
              <a:rect l="l" t="t" r="r" b="b"/>
              <a:pathLst>
                <a:path w="876935" h="1228089">
                  <a:moveTo>
                    <a:pt x="9131" y="0"/>
                  </a:moveTo>
                  <a:lnTo>
                    <a:pt x="0" y="0"/>
                  </a:lnTo>
                  <a:lnTo>
                    <a:pt x="0" y="80670"/>
                  </a:lnTo>
                  <a:lnTo>
                    <a:pt x="9131" y="80670"/>
                  </a:lnTo>
                  <a:lnTo>
                    <a:pt x="9131" y="0"/>
                  </a:lnTo>
                  <a:close/>
                </a:path>
                <a:path w="876935" h="1228089">
                  <a:moveTo>
                    <a:pt x="92633" y="80670"/>
                  </a:moveTo>
                  <a:lnTo>
                    <a:pt x="92544" y="33489"/>
                  </a:lnTo>
                  <a:lnTo>
                    <a:pt x="91452" y="29489"/>
                  </a:lnTo>
                  <a:lnTo>
                    <a:pt x="91300" y="28930"/>
                  </a:lnTo>
                  <a:lnTo>
                    <a:pt x="85979" y="22479"/>
                  </a:lnTo>
                  <a:lnTo>
                    <a:pt x="82169" y="20916"/>
                  </a:lnTo>
                  <a:lnTo>
                    <a:pt x="70853" y="20916"/>
                  </a:lnTo>
                  <a:lnTo>
                    <a:pt x="65722" y="24257"/>
                  </a:lnTo>
                  <a:lnTo>
                    <a:pt x="61722" y="31153"/>
                  </a:lnTo>
                  <a:lnTo>
                    <a:pt x="61226" y="29489"/>
                  </a:lnTo>
                  <a:lnTo>
                    <a:pt x="60769" y="27927"/>
                  </a:lnTo>
                  <a:lnTo>
                    <a:pt x="59156" y="25361"/>
                  </a:lnTo>
                  <a:lnTo>
                    <a:pt x="54394" y="21805"/>
                  </a:lnTo>
                  <a:lnTo>
                    <a:pt x="51358" y="20916"/>
                  </a:lnTo>
                  <a:lnTo>
                    <a:pt x="44323" y="20916"/>
                  </a:lnTo>
                  <a:lnTo>
                    <a:pt x="32524" y="30378"/>
                  </a:lnTo>
                  <a:lnTo>
                    <a:pt x="32524" y="22250"/>
                  </a:lnTo>
                  <a:lnTo>
                    <a:pt x="24917" y="22250"/>
                  </a:lnTo>
                  <a:lnTo>
                    <a:pt x="24917" y="80670"/>
                  </a:lnTo>
                  <a:lnTo>
                    <a:pt x="33375" y="80670"/>
                  </a:lnTo>
                  <a:lnTo>
                    <a:pt x="33375" y="45059"/>
                  </a:lnTo>
                  <a:lnTo>
                    <a:pt x="33858" y="40944"/>
                  </a:lnTo>
                  <a:lnTo>
                    <a:pt x="34709" y="38163"/>
                  </a:lnTo>
                  <a:lnTo>
                    <a:pt x="35661" y="35267"/>
                  </a:lnTo>
                  <a:lnTo>
                    <a:pt x="37096" y="33159"/>
                  </a:lnTo>
                  <a:lnTo>
                    <a:pt x="39179" y="31711"/>
                  </a:lnTo>
                  <a:lnTo>
                    <a:pt x="40894" y="30378"/>
                  </a:lnTo>
                  <a:lnTo>
                    <a:pt x="41186" y="30149"/>
                  </a:lnTo>
                  <a:lnTo>
                    <a:pt x="43370" y="29489"/>
                  </a:lnTo>
                  <a:lnTo>
                    <a:pt x="48882" y="29489"/>
                  </a:lnTo>
                  <a:lnTo>
                    <a:pt x="51168" y="30594"/>
                  </a:lnTo>
                  <a:lnTo>
                    <a:pt x="52501" y="32816"/>
                  </a:lnTo>
                  <a:lnTo>
                    <a:pt x="53924" y="34937"/>
                  </a:lnTo>
                  <a:lnTo>
                    <a:pt x="54571" y="38163"/>
                  </a:lnTo>
                  <a:lnTo>
                    <a:pt x="54584" y="80670"/>
                  </a:lnTo>
                  <a:lnTo>
                    <a:pt x="63055" y="80670"/>
                  </a:lnTo>
                  <a:lnTo>
                    <a:pt x="63055" y="40716"/>
                  </a:lnTo>
                  <a:lnTo>
                    <a:pt x="64287" y="36271"/>
                  </a:lnTo>
                  <a:lnTo>
                    <a:pt x="66662" y="33489"/>
                  </a:lnTo>
                  <a:lnTo>
                    <a:pt x="68580" y="31153"/>
                  </a:lnTo>
                  <a:lnTo>
                    <a:pt x="68859" y="30822"/>
                  </a:lnTo>
                  <a:lnTo>
                    <a:pt x="71805" y="29489"/>
                  </a:lnTo>
                  <a:lnTo>
                    <a:pt x="77228" y="29489"/>
                  </a:lnTo>
                  <a:lnTo>
                    <a:pt x="84264" y="39827"/>
                  </a:lnTo>
                  <a:lnTo>
                    <a:pt x="84264" y="80670"/>
                  </a:lnTo>
                  <a:lnTo>
                    <a:pt x="92633" y="80670"/>
                  </a:lnTo>
                  <a:close/>
                </a:path>
                <a:path w="876935" h="1228089">
                  <a:moveTo>
                    <a:pt x="151028" y="45389"/>
                  </a:moveTo>
                  <a:lnTo>
                    <a:pt x="142367" y="25679"/>
                  </a:lnTo>
                  <a:lnTo>
                    <a:pt x="142367" y="43497"/>
                  </a:lnTo>
                  <a:lnTo>
                    <a:pt x="142367" y="58750"/>
                  </a:lnTo>
                  <a:lnTo>
                    <a:pt x="141033" y="64528"/>
                  </a:lnTo>
                  <a:lnTo>
                    <a:pt x="135623" y="71983"/>
                  </a:lnTo>
                  <a:lnTo>
                    <a:pt x="132384" y="73875"/>
                  </a:lnTo>
                  <a:lnTo>
                    <a:pt x="124968" y="73875"/>
                  </a:lnTo>
                  <a:lnTo>
                    <a:pt x="121831" y="72097"/>
                  </a:lnTo>
                  <a:lnTo>
                    <a:pt x="116598" y="64871"/>
                  </a:lnTo>
                  <a:lnTo>
                    <a:pt x="115265" y="59309"/>
                  </a:lnTo>
                  <a:lnTo>
                    <a:pt x="115265" y="44284"/>
                  </a:lnTo>
                  <a:lnTo>
                    <a:pt x="116687" y="38493"/>
                  </a:lnTo>
                  <a:lnTo>
                    <a:pt x="119456" y="34607"/>
                  </a:lnTo>
                  <a:lnTo>
                    <a:pt x="122212" y="30594"/>
                  </a:lnTo>
                  <a:lnTo>
                    <a:pt x="123469" y="29819"/>
                  </a:lnTo>
                  <a:lnTo>
                    <a:pt x="125437" y="28587"/>
                  </a:lnTo>
                  <a:lnTo>
                    <a:pt x="132664" y="28587"/>
                  </a:lnTo>
                  <a:lnTo>
                    <a:pt x="135813" y="30480"/>
                  </a:lnTo>
                  <a:lnTo>
                    <a:pt x="141033" y="37934"/>
                  </a:lnTo>
                  <a:lnTo>
                    <a:pt x="142367" y="43497"/>
                  </a:lnTo>
                  <a:lnTo>
                    <a:pt x="142367" y="25679"/>
                  </a:lnTo>
                  <a:lnTo>
                    <a:pt x="137896" y="22136"/>
                  </a:lnTo>
                  <a:lnTo>
                    <a:pt x="134099" y="20916"/>
                  </a:lnTo>
                  <a:lnTo>
                    <a:pt x="126580" y="20916"/>
                  </a:lnTo>
                  <a:lnTo>
                    <a:pt x="123825" y="21577"/>
                  </a:lnTo>
                  <a:lnTo>
                    <a:pt x="121539" y="23139"/>
                  </a:lnTo>
                  <a:lnTo>
                    <a:pt x="119164" y="24587"/>
                  </a:lnTo>
                  <a:lnTo>
                    <a:pt x="117170" y="26809"/>
                  </a:lnTo>
                  <a:lnTo>
                    <a:pt x="115366" y="29819"/>
                  </a:lnTo>
                  <a:lnTo>
                    <a:pt x="115366" y="22250"/>
                  </a:lnTo>
                  <a:lnTo>
                    <a:pt x="107657" y="22250"/>
                  </a:lnTo>
                  <a:lnTo>
                    <a:pt x="107657" y="103136"/>
                  </a:lnTo>
                  <a:lnTo>
                    <a:pt x="116116" y="103136"/>
                  </a:lnTo>
                  <a:lnTo>
                    <a:pt x="116116" y="74663"/>
                  </a:lnTo>
                  <a:lnTo>
                    <a:pt x="117551" y="76771"/>
                  </a:lnTo>
                  <a:lnTo>
                    <a:pt x="119354" y="78549"/>
                  </a:lnTo>
                  <a:lnTo>
                    <a:pt x="121640" y="79883"/>
                  </a:lnTo>
                  <a:lnTo>
                    <a:pt x="123825" y="81330"/>
                  </a:lnTo>
                  <a:lnTo>
                    <a:pt x="126390" y="82003"/>
                  </a:lnTo>
                  <a:lnTo>
                    <a:pt x="133045" y="82003"/>
                  </a:lnTo>
                  <a:lnTo>
                    <a:pt x="136753" y="80772"/>
                  </a:lnTo>
                  <a:lnTo>
                    <a:pt x="143802" y="75653"/>
                  </a:lnTo>
                  <a:lnTo>
                    <a:pt x="144526" y="74663"/>
                  </a:lnTo>
                  <a:lnTo>
                    <a:pt x="145084" y="73875"/>
                  </a:lnTo>
                  <a:lnTo>
                    <a:pt x="146456" y="71983"/>
                  </a:lnTo>
                  <a:lnTo>
                    <a:pt x="150075" y="62420"/>
                  </a:lnTo>
                  <a:lnTo>
                    <a:pt x="151028" y="56972"/>
                  </a:lnTo>
                  <a:lnTo>
                    <a:pt x="151028" y="45389"/>
                  </a:lnTo>
                  <a:close/>
                </a:path>
                <a:path w="876935" h="1228089">
                  <a:moveTo>
                    <a:pt x="203136" y="22250"/>
                  </a:moveTo>
                  <a:lnTo>
                    <a:pt x="194678" y="22250"/>
                  </a:lnTo>
                  <a:lnTo>
                    <a:pt x="194678" y="58521"/>
                  </a:lnTo>
                  <a:lnTo>
                    <a:pt x="194195" y="62306"/>
                  </a:lnTo>
                  <a:lnTo>
                    <a:pt x="183934" y="73431"/>
                  </a:lnTo>
                  <a:lnTo>
                    <a:pt x="178892" y="73431"/>
                  </a:lnTo>
                  <a:lnTo>
                    <a:pt x="176707" y="72771"/>
                  </a:lnTo>
                  <a:lnTo>
                    <a:pt x="174993" y="71208"/>
                  </a:lnTo>
                  <a:lnTo>
                    <a:pt x="173278" y="69761"/>
                  </a:lnTo>
                  <a:lnTo>
                    <a:pt x="172135" y="67754"/>
                  </a:lnTo>
                  <a:lnTo>
                    <a:pt x="171640" y="64973"/>
                  </a:lnTo>
                  <a:lnTo>
                    <a:pt x="171284" y="63309"/>
                  </a:lnTo>
                  <a:lnTo>
                    <a:pt x="171094" y="59855"/>
                  </a:lnTo>
                  <a:lnTo>
                    <a:pt x="171094" y="22250"/>
                  </a:lnTo>
                  <a:lnTo>
                    <a:pt x="162623" y="22250"/>
                  </a:lnTo>
                  <a:lnTo>
                    <a:pt x="162661" y="63309"/>
                  </a:lnTo>
                  <a:lnTo>
                    <a:pt x="162814" y="65760"/>
                  </a:lnTo>
                  <a:lnTo>
                    <a:pt x="163220" y="67754"/>
                  </a:lnTo>
                  <a:lnTo>
                    <a:pt x="163677" y="70535"/>
                  </a:lnTo>
                  <a:lnTo>
                    <a:pt x="176796" y="82003"/>
                  </a:lnTo>
                  <a:lnTo>
                    <a:pt x="186397" y="82003"/>
                  </a:lnTo>
                  <a:lnTo>
                    <a:pt x="191731" y="78663"/>
                  </a:lnTo>
                  <a:lnTo>
                    <a:pt x="194830" y="73431"/>
                  </a:lnTo>
                  <a:lnTo>
                    <a:pt x="195630" y="72097"/>
                  </a:lnTo>
                  <a:lnTo>
                    <a:pt x="195630" y="80670"/>
                  </a:lnTo>
                  <a:lnTo>
                    <a:pt x="203136" y="80670"/>
                  </a:lnTo>
                  <a:lnTo>
                    <a:pt x="203136" y="72097"/>
                  </a:lnTo>
                  <a:lnTo>
                    <a:pt x="203136" y="22250"/>
                  </a:lnTo>
                  <a:close/>
                </a:path>
                <a:path w="876935" h="1228089">
                  <a:moveTo>
                    <a:pt x="237756" y="80556"/>
                  </a:moveTo>
                  <a:lnTo>
                    <a:pt x="236588" y="72212"/>
                  </a:lnTo>
                  <a:lnTo>
                    <a:pt x="236524" y="71767"/>
                  </a:lnTo>
                  <a:lnTo>
                    <a:pt x="235000" y="72097"/>
                  </a:lnTo>
                  <a:lnTo>
                    <a:pt x="233768" y="72212"/>
                  </a:lnTo>
                  <a:lnTo>
                    <a:pt x="231571" y="72212"/>
                  </a:lnTo>
                  <a:lnTo>
                    <a:pt x="230632" y="71983"/>
                  </a:lnTo>
                  <a:lnTo>
                    <a:pt x="228053" y="29933"/>
                  </a:lnTo>
                  <a:lnTo>
                    <a:pt x="236524" y="29933"/>
                  </a:lnTo>
                  <a:lnTo>
                    <a:pt x="236524" y="22250"/>
                  </a:lnTo>
                  <a:lnTo>
                    <a:pt x="228053" y="22250"/>
                  </a:lnTo>
                  <a:lnTo>
                    <a:pt x="228053" y="1778"/>
                  </a:lnTo>
                  <a:lnTo>
                    <a:pt x="219595" y="7670"/>
                  </a:lnTo>
                  <a:lnTo>
                    <a:pt x="219595" y="22250"/>
                  </a:lnTo>
                  <a:lnTo>
                    <a:pt x="213410" y="22250"/>
                  </a:lnTo>
                  <a:lnTo>
                    <a:pt x="213410" y="29933"/>
                  </a:lnTo>
                  <a:lnTo>
                    <a:pt x="219595" y="29933"/>
                  </a:lnTo>
                  <a:lnTo>
                    <a:pt x="219671" y="70319"/>
                  </a:lnTo>
                  <a:lnTo>
                    <a:pt x="219976" y="73431"/>
                  </a:lnTo>
                  <a:lnTo>
                    <a:pt x="220637" y="75209"/>
                  </a:lnTo>
                  <a:lnTo>
                    <a:pt x="221310" y="77101"/>
                  </a:lnTo>
                  <a:lnTo>
                    <a:pt x="222542" y="78663"/>
                  </a:lnTo>
                  <a:lnTo>
                    <a:pt x="224155" y="79781"/>
                  </a:lnTo>
                  <a:lnTo>
                    <a:pt x="225869" y="80886"/>
                  </a:lnTo>
                  <a:lnTo>
                    <a:pt x="228244" y="81445"/>
                  </a:lnTo>
                  <a:lnTo>
                    <a:pt x="233197" y="81445"/>
                  </a:lnTo>
                  <a:lnTo>
                    <a:pt x="235381" y="81114"/>
                  </a:lnTo>
                  <a:lnTo>
                    <a:pt x="237756" y="80556"/>
                  </a:lnTo>
                  <a:close/>
                </a:path>
                <a:path w="876935" h="1228089">
                  <a:moveTo>
                    <a:pt x="288734" y="80670"/>
                  </a:moveTo>
                  <a:lnTo>
                    <a:pt x="286067" y="51295"/>
                  </a:lnTo>
                  <a:lnTo>
                    <a:pt x="285978" y="35496"/>
                  </a:lnTo>
                  <a:lnTo>
                    <a:pt x="277126" y="22694"/>
                  </a:lnTo>
                  <a:lnTo>
                    <a:pt x="274472" y="21475"/>
                  </a:lnTo>
                  <a:lnTo>
                    <a:pt x="271043" y="20916"/>
                  </a:lnTo>
                  <a:lnTo>
                    <a:pt x="262483" y="20916"/>
                  </a:lnTo>
                  <a:lnTo>
                    <a:pt x="244221" y="38938"/>
                  </a:lnTo>
                  <a:lnTo>
                    <a:pt x="252501" y="40170"/>
                  </a:lnTo>
                  <a:lnTo>
                    <a:pt x="253352" y="36042"/>
                  </a:lnTo>
                  <a:lnTo>
                    <a:pt x="254787" y="33159"/>
                  </a:lnTo>
                  <a:lnTo>
                    <a:pt x="256679" y="31483"/>
                  </a:lnTo>
                  <a:lnTo>
                    <a:pt x="258584" y="29933"/>
                  </a:lnTo>
                  <a:lnTo>
                    <a:pt x="261531" y="29032"/>
                  </a:lnTo>
                  <a:lnTo>
                    <a:pt x="269811" y="29032"/>
                  </a:lnTo>
                  <a:lnTo>
                    <a:pt x="273037" y="30149"/>
                  </a:lnTo>
                  <a:lnTo>
                    <a:pt x="275132" y="32486"/>
                  </a:lnTo>
                  <a:lnTo>
                    <a:pt x="276745" y="34048"/>
                  </a:lnTo>
                  <a:lnTo>
                    <a:pt x="277609" y="36944"/>
                  </a:lnTo>
                  <a:lnTo>
                    <a:pt x="277507" y="43611"/>
                  </a:lnTo>
                  <a:lnTo>
                    <a:pt x="277507" y="51295"/>
                  </a:lnTo>
                  <a:lnTo>
                    <a:pt x="265150" y="74218"/>
                  </a:lnTo>
                  <a:lnTo>
                    <a:pt x="258584" y="74218"/>
                  </a:lnTo>
                  <a:lnTo>
                    <a:pt x="251739" y="63309"/>
                  </a:lnTo>
                  <a:lnTo>
                    <a:pt x="252209" y="61747"/>
                  </a:lnTo>
                  <a:lnTo>
                    <a:pt x="253733" y="58851"/>
                  </a:lnTo>
                  <a:lnTo>
                    <a:pt x="254876" y="57746"/>
                  </a:lnTo>
                  <a:lnTo>
                    <a:pt x="256298" y="57073"/>
                  </a:lnTo>
                  <a:lnTo>
                    <a:pt x="257733" y="56299"/>
                  </a:lnTo>
                  <a:lnTo>
                    <a:pt x="260197" y="55626"/>
                  </a:lnTo>
                  <a:lnTo>
                    <a:pt x="269811" y="54076"/>
                  </a:lnTo>
                  <a:lnTo>
                    <a:pt x="274472" y="52844"/>
                  </a:lnTo>
                  <a:lnTo>
                    <a:pt x="277507" y="51295"/>
                  </a:lnTo>
                  <a:lnTo>
                    <a:pt x="277507" y="43611"/>
                  </a:lnTo>
                  <a:lnTo>
                    <a:pt x="274281" y="44843"/>
                  </a:lnTo>
                  <a:lnTo>
                    <a:pt x="269240" y="46062"/>
                  </a:lnTo>
                  <a:lnTo>
                    <a:pt x="262394" y="46951"/>
                  </a:lnTo>
                  <a:lnTo>
                    <a:pt x="259067" y="47510"/>
                  </a:lnTo>
                  <a:lnTo>
                    <a:pt x="256590" y="47955"/>
                  </a:lnTo>
                  <a:lnTo>
                    <a:pt x="254876" y="48514"/>
                  </a:lnTo>
                  <a:lnTo>
                    <a:pt x="252590" y="49174"/>
                  </a:lnTo>
                  <a:lnTo>
                    <a:pt x="242709" y="62420"/>
                  </a:lnTo>
                  <a:lnTo>
                    <a:pt x="242709" y="70091"/>
                  </a:lnTo>
                  <a:lnTo>
                    <a:pt x="244221" y="74218"/>
                  </a:lnTo>
                  <a:lnTo>
                    <a:pt x="250126" y="80441"/>
                  </a:lnTo>
                  <a:lnTo>
                    <a:pt x="254304" y="82003"/>
                  </a:lnTo>
                  <a:lnTo>
                    <a:pt x="263156" y="82003"/>
                  </a:lnTo>
                  <a:lnTo>
                    <a:pt x="278269" y="73431"/>
                  </a:lnTo>
                  <a:lnTo>
                    <a:pt x="278460" y="76098"/>
                  </a:lnTo>
                  <a:lnTo>
                    <a:pt x="278536" y="76555"/>
                  </a:lnTo>
                  <a:lnTo>
                    <a:pt x="278980" y="78435"/>
                  </a:lnTo>
                  <a:lnTo>
                    <a:pt x="279082" y="78778"/>
                  </a:lnTo>
                  <a:lnTo>
                    <a:pt x="279895" y="80670"/>
                  </a:lnTo>
                  <a:lnTo>
                    <a:pt x="288734" y="80670"/>
                  </a:lnTo>
                  <a:close/>
                </a:path>
                <a:path w="876935" h="1228089">
                  <a:moveTo>
                    <a:pt x="320598" y="80556"/>
                  </a:moveTo>
                  <a:lnTo>
                    <a:pt x="319417" y="72212"/>
                  </a:lnTo>
                  <a:lnTo>
                    <a:pt x="319354" y="71767"/>
                  </a:lnTo>
                  <a:lnTo>
                    <a:pt x="317830" y="72097"/>
                  </a:lnTo>
                  <a:lnTo>
                    <a:pt x="316509" y="72212"/>
                  </a:lnTo>
                  <a:lnTo>
                    <a:pt x="314312" y="72212"/>
                  </a:lnTo>
                  <a:lnTo>
                    <a:pt x="313359" y="71983"/>
                  </a:lnTo>
                  <a:lnTo>
                    <a:pt x="310794" y="66979"/>
                  </a:lnTo>
                  <a:lnTo>
                    <a:pt x="310794" y="29933"/>
                  </a:lnTo>
                  <a:lnTo>
                    <a:pt x="319354" y="29933"/>
                  </a:lnTo>
                  <a:lnTo>
                    <a:pt x="319354" y="22250"/>
                  </a:lnTo>
                  <a:lnTo>
                    <a:pt x="310794" y="22250"/>
                  </a:lnTo>
                  <a:lnTo>
                    <a:pt x="310794" y="1778"/>
                  </a:lnTo>
                  <a:lnTo>
                    <a:pt x="302425" y="7670"/>
                  </a:lnTo>
                  <a:lnTo>
                    <a:pt x="302425" y="22250"/>
                  </a:lnTo>
                  <a:lnTo>
                    <a:pt x="296151" y="22250"/>
                  </a:lnTo>
                  <a:lnTo>
                    <a:pt x="296151" y="29933"/>
                  </a:lnTo>
                  <a:lnTo>
                    <a:pt x="302425" y="29933"/>
                  </a:lnTo>
                  <a:lnTo>
                    <a:pt x="302488" y="70319"/>
                  </a:lnTo>
                  <a:lnTo>
                    <a:pt x="302717" y="73431"/>
                  </a:lnTo>
                  <a:lnTo>
                    <a:pt x="311086" y="81445"/>
                  </a:lnTo>
                  <a:lnTo>
                    <a:pt x="316026" y="81445"/>
                  </a:lnTo>
                  <a:lnTo>
                    <a:pt x="318122" y="81114"/>
                  </a:lnTo>
                  <a:lnTo>
                    <a:pt x="320598" y="80556"/>
                  </a:lnTo>
                  <a:close/>
                </a:path>
                <a:path w="876935" h="1228089">
                  <a:moveTo>
                    <a:pt x="336956" y="22250"/>
                  </a:moveTo>
                  <a:lnTo>
                    <a:pt x="328485" y="22250"/>
                  </a:lnTo>
                  <a:lnTo>
                    <a:pt x="328485" y="80670"/>
                  </a:lnTo>
                  <a:lnTo>
                    <a:pt x="336956" y="80670"/>
                  </a:lnTo>
                  <a:lnTo>
                    <a:pt x="336956" y="22250"/>
                  </a:lnTo>
                  <a:close/>
                </a:path>
                <a:path w="876935" h="1228089">
                  <a:moveTo>
                    <a:pt x="336956" y="0"/>
                  </a:moveTo>
                  <a:lnTo>
                    <a:pt x="328485" y="0"/>
                  </a:lnTo>
                  <a:lnTo>
                    <a:pt x="328485" y="11341"/>
                  </a:lnTo>
                  <a:lnTo>
                    <a:pt x="336956" y="11341"/>
                  </a:lnTo>
                  <a:lnTo>
                    <a:pt x="336956" y="0"/>
                  </a:lnTo>
                  <a:close/>
                </a:path>
                <a:path w="876935" h="1228089">
                  <a:moveTo>
                    <a:pt x="394208" y="41275"/>
                  </a:moveTo>
                  <a:lnTo>
                    <a:pt x="392010" y="34048"/>
                  </a:lnTo>
                  <a:lnTo>
                    <a:pt x="387832" y="29032"/>
                  </a:lnTo>
                  <a:lnTo>
                    <a:pt x="385457" y="26149"/>
                  </a:lnTo>
                  <a:lnTo>
                    <a:pt x="385457" y="43840"/>
                  </a:lnTo>
                  <a:lnTo>
                    <a:pt x="385394" y="58966"/>
                  </a:lnTo>
                  <a:lnTo>
                    <a:pt x="384022" y="64528"/>
                  </a:lnTo>
                  <a:lnTo>
                    <a:pt x="381266" y="68199"/>
                  </a:lnTo>
                  <a:lnTo>
                    <a:pt x="378510" y="71983"/>
                  </a:lnTo>
                  <a:lnTo>
                    <a:pt x="374992" y="73875"/>
                  </a:lnTo>
                  <a:lnTo>
                    <a:pt x="366534" y="73875"/>
                  </a:lnTo>
                  <a:lnTo>
                    <a:pt x="363004" y="71983"/>
                  </a:lnTo>
                  <a:lnTo>
                    <a:pt x="357403" y="64528"/>
                  </a:lnTo>
                  <a:lnTo>
                    <a:pt x="356069" y="58966"/>
                  </a:lnTo>
                  <a:lnTo>
                    <a:pt x="356095" y="43840"/>
                  </a:lnTo>
                  <a:lnTo>
                    <a:pt x="357403" y="38379"/>
                  </a:lnTo>
                  <a:lnTo>
                    <a:pt x="363004" y="30924"/>
                  </a:lnTo>
                  <a:lnTo>
                    <a:pt x="366534" y="29032"/>
                  </a:lnTo>
                  <a:lnTo>
                    <a:pt x="374992" y="29032"/>
                  </a:lnTo>
                  <a:lnTo>
                    <a:pt x="378421" y="30924"/>
                  </a:lnTo>
                  <a:lnTo>
                    <a:pt x="384022" y="38379"/>
                  </a:lnTo>
                  <a:lnTo>
                    <a:pt x="385457" y="43840"/>
                  </a:lnTo>
                  <a:lnTo>
                    <a:pt x="385457" y="26149"/>
                  </a:lnTo>
                  <a:lnTo>
                    <a:pt x="383260" y="23469"/>
                  </a:lnTo>
                  <a:lnTo>
                    <a:pt x="377659" y="20916"/>
                  </a:lnTo>
                  <a:lnTo>
                    <a:pt x="364629" y="20916"/>
                  </a:lnTo>
                  <a:lnTo>
                    <a:pt x="359397" y="23025"/>
                  </a:lnTo>
                  <a:lnTo>
                    <a:pt x="355015" y="27368"/>
                  </a:lnTo>
                  <a:lnTo>
                    <a:pt x="349885" y="32600"/>
                  </a:lnTo>
                  <a:lnTo>
                    <a:pt x="347319" y="40614"/>
                  </a:lnTo>
                  <a:lnTo>
                    <a:pt x="347319" y="61302"/>
                  </a:lnTo>
                  <a:lnTo>
                    <a:pt x="349504" y="68872"/>
                  </a:lnTo>
                  <a:lnTo>
                    <a:pt x="353783" y="74104"/>
                  </a:lnTo>
                  <a:lnTo>
                    <a:pt x="358165" y="79336"/>
                  </a:lnTo>
                  <a:lnTo>
                    <a:pt x="363766" y="82003"/>
                  </a:lnTo>
                  <a:lnTo>
                    <a:pt x="375081" y="82003"/>
                  </a:lnTo>
                  <a:lnTo>
                    <a:pt x="379171" y="80772"/>
                  </a:lnTo>
                  <a:lnTo>
                    <a:pt x="382892" y="78435"/>
                  </a:lnTo>
                  <a:lnTo>
                    <a:pt x="386499" y="75996"/>
                  </a:lnTo>
                  <a:lnTo>
                    <a:pt x="388302" y="73875"/>
                  </a:lnTo>
                  <a:lnTo>
                    <a:pt x="389356" y="72656"/>
                  </a:lnTo>
                  <a:lnTo>
                    <a:pt x="391350" y="68199"/>
                  </a:lnTo>
                  <a:lnTo>
                    <a:pt x="393153" y="64084"/>
                  </a:lnTo>
                  <a:lnTo>
                    <a:pt x="394106" y="58750"/>
                  </a:lnTo>
                  <a:lnTo>
                    <a:pt x="394208" y="41275"/>
                  </a:lnTo>
                  <a:close/>
                </a:path>
                <a:path w="876935" h="1228089">
                  <a:moveTo>
                    <a:pt x="446316" y="80670"/>
                  </a:moveTo>
                  <a:lnTo>
                    <a:pt x="446201" y="38049"/>
                  </a:lnTo>
                  <a:lnTo>
                    <a:pt x="443179" y="27813"/>
                  </a:lnTo>
                  <a:lnTo>
                    <a:pt x="441947" y="25704"/>
                  </a:lnTo>
                  <a:lnTo>
                    <a:pt x="440042" y="24028"/>
                  </a:lnTo>
                  <a:lnTo>
                    <a:pt x="437565" y="22809"/>
                  </a:lnTo>
                  <a:lnTo>
                    <a:pt x="435000" y="21475"/>
                  </a:lnTo>
                  <a:lnTo>
                    <a:pt x="432244" y="20916"/>
                  </a:lnTo>
                  <a:lnTo>
                    <a:pt x="422262" y="20916"/>
                  </a:lnTo>
                  <a:lnTo>
                    <a:pt x="417029" y="24142"/>
                  </a:lnTo>
                  <a:lnTo>
                    <a:pt x="413321" y="30480"/>
                  </a:lnTo>
                  <a:lnTo>
                    <a:pt x="413321" y="22250"/>
                  </a:lnTo>
                  <a:lnTo>
                    <a:pt x="405714" y="22250"/>
                  </a:lnTo>
                  <a:lnTo>
                    <a:pt x="405714" y="80670"/>
                  </a:lnTo>
                  <a:lnTo>
                    <a:pt x="414172" y="80670"/>
                  </a:lnTo>
                  <a:lnTo>
                    <a:pt x="414235" y="41059"/>
                  </a:lnTo>
                  <a:lnTo>
                    <a:pt x="415505" y="36156"/>
                  </a:lnTo>
                  <a:lnTo>
                    <a:pt x="418071" y="33489"/>
                  </a:lnTo>
                  <a:lnTo>
                    <a:pt x="420738" y="30822"/>
                  </a:lnTo>
                  <a:lnTo>
                    <a:pt x="421525" y="30480"/>
                  </a:lnTo>
                  <a:lnTo>
                    <a:pt x="423875" y="29489"/>
                  </a:lnTo>
                  <a:lnTo>
                    <a:pt x="429679" y="29489"/>
                  </a:lnTo>
                  <a:lnTo>
                    <a:pt x="436841" y="36156"/>
                  </a:lnTo>
                  <a:lnTo>
                    <a:pt x="437476" y="38049"/>
                  </a:lnTo>
                  <a:lnTo>
                    <a:pt x="437743" y="40170"/>
                  </a:lnTo>
                  <a:lnTo>
                    <a:pt x="437857" y="80670"/>
                  </a:lnTo>
                  <a:lnTo>
                    <a:pt x="446316" y="80670"/>
                  </a:lnTo>
                  <a:close/>
                </a:path>
                <a:path w="876935" h="1228089">
                  <a:moveTo>
                    <a:pt x="531914" y="45618"/>
                  </a:moveTo>
                  <a:lnTo>
                    <a:pt x="529818" y="39382"/>
                  </a:lnTo>
                  <a:lnTo>
                    <a:pt x="526872" y="35941"/>
                  </a:lnTo>
                  <a:lnTo>
                    <a:pt x="525640" y="34493"/>
                  </a:lnTo>
                  <a:lnTo>
                    <a:pt x="523773" y="32270"/>
                  </a:lnTo>
                  <a:lnTo>
                    <a:pt x="521550" y="29591"/>
                  </a:lnTo>
                  <a:lnTo>
                    <a:pt x="516407" y="27152"/>
                  </a:lnTo>
                  <a:lnTo>
                    <a:pt x="505853" y="27152"/>
                  </a:lnTo>
                  <a:lnTo>
                    <a:pt x="501573" y="28816"/>
                  </a:lnTo>
                  <a:lnTo>
                    <a:pt x="497395" y="32270"/>
                  </a:lnTo>
                  <a:lnTo>
                    <a:pt x="501103" y="10566"/>
                  </a:lnTo>
                  <a:lnTo>
                    <a:pt x="528675" y="10566"/>
                  </a:lnTo>
                  <a:lnTo>
                    <a:pt x="528675" y="1104"/>
                  </a:lnTo>
                  <a:lnTo>
                    <a:pt x="494347" y="1104"/>
                  </a:lnTo>
                  <a:lnTo>
                    <a:pt x="487692" y="42506"/>
                  </a:lnTo>
                  <a:lnTo>
                    <a:pt x="495579" y="43726"/>
                  </a:lnTo>
                  <a:lnTo>
                    <a:pt x="496824" y="41389"/>
                  </a:lnTo>
                  <a:lnTo>
                    <a:pt x="498627" y="39497"/>
                  </a:lnTo>
                  <a:lnTo>
                    <a:pt x="502996" y="36601"/>
                  </a:lnTo>
                  <a:lnTo>
                    <a:pt x="505472" y="35941"/>
                  </a:lnTo>
                  <a:lnTo>
                    <a:pt x="512508" y="35941"/>
                  </a:lnTo>
                  <a:lnTo>
                    <a:pt x="516128" y="37490"/>
                  </a:lnTo>
                  <a:lnTo>
                    <a:pt x="518795" y="40830"/>
                  </a:lnTo>
                  <a:lnTo>
                    <a:pt x="521550" y="44056"/>
                  </a:lnTo>
                  <a:lnTo>
                    <a:pt x="522884" y="48514"/>
                  </a:lnTo>
                  <a:lnTo>
                    <a:pt x="522884" y="60198"/>
                  </a:lnTo>
                  <a:lnTo>
                    <a:pt x="521449" y="64871"/>
                  </a:lnTo>
                  <a:lnTo>
                    <a:pt x="518693" y="68541"/>
                  </a:lnTo>
                  <a:lnTo>
                    <a:pt x="515835" y="72097"/>
                  </a:lnTo>
                  <a:lnTo>
                    <a:pt x="512419" y="73875"/>
                  </a:lnTo>
                  <a:lnTo>
                    <a:pt x="504901" y="73875"/>
                  </a:lnTo>
                  <a:lnTo>
                    <a:pt x="495007" y="58635"/>
                  </a:lnTo>
                  <a:lnTo>
                    <a:pt x="486168" y="59524"/>
                  </a:lnTo>
                  <a:lnTo>
                    <a:pt x="486740" y="66306"/>
                  </a:lnTo>
                  <a:lnTo>
                    <a:pt x="488924" y="71767"/>
                  </a:lnTo>
                  <a:lnTo>
                    <a:pt x="496912" y="79997"/>
                  </a:lnTo>
                  <a:lnTo>
                    <a:pt x="502056" y="82118"/>
                  </a:lnTo>
                  <a:lnTo>
                    <a:pt x="515937" y="82118"/>
                  </a:lnTo>
                  <a:lnTo>
                    <a:pt x="522020" y="78778"/>
                  </a:lnTo>
                  <a:lnTo>
                    <a:pt x="525284" y="73875"/>
                  </a:lnTo>
                  <a:lnTo>
                    <a:pt x="526478" y="72097"/>
                  </a:lnTo>
                  <a:lnTo>
                    <a:pt x="530110" y="66979"/>
                  </a:lnTo>
                  <a:lnTo>
                    <a:pt x="531914" y="60642"/>
                  </a:lnTo>
                  <a:lnTo>
                    <a:pt x="531914" y="45618"/>
                  </a:lnTo>
                  <a:close/>
                </a:path>
                <a:path w="876935" h="1228089">
                  <a:moveTo>
                    <a:pt x="876477" y="1169936"/>
                  </a:moveTo>
                  <a:lnTo>
                    <a:pt x="872578" y="1169936"/>
                  </a:lnTo>
                  <a:lnTo>
                    <a:pt x="871524" y="1172425"/>
                  </a:lnTo>
                  <a:lnTo>
                    <a:pt x="869721" y="1174991"/>
                  </a:lnTo>
                  <a:lnTo>
                    <a:pt x="864679" y="1180274"/>
                  </a:lnTo>
                  <a:lnTo>
                    <a:pt x="861733" y="1182522"/>
                  </a:lnTo>
                  <a:lnTo>
                    <a:pt x="858304" y="1184389"/>
                  </a:lnTo>
                  <a:lnTo>
                    <a:pt x="858304" y="1191209"/>
                  </a:lnTo>
                  <a:lnTo>
                    <a:pt x="870381" y="1182687"/>
                  </a:lnTo>
                  <a:lnTo>
                    <a:pt x="870381" y="1227709"/>
                  </a:lnTo>
                  <a:lnTo>
                    <a:pt x="876477" y="1227709"/>
                  </a:lnTo>
                  <a:lnTo>
                    <a:pt x="876477" y="1169936"/>
                  </a:lnTo>
                  <a:close/>
                </a:path>
              </a:pathLst>
            </a:custGeom>
            <a:solidFill>
              <a:srgbClr val="000000"/>
            </a:solidFill>
          </p:spPr>
          <p:txBody>
            <a:bodyPr wrap="square" lIns="0" tIns="0" rIns="0" bIns="0" rtlCol="0"/>
            <a:lstStyle/>
            <a:p>
              <a:endParaRPr/>
            </a:p>
          </p:txBody>
        </p:sp>
      </p:grpSp>
      <p:sp>
        <p:nvSpPr>
          <p:cNvPr id="456" name="object 456"/>
          <p:cNvSpPr/>
          <p:nvPr/>
        </p:nvSpPr>
        <p:spPr>
          <a:xfrm>
            <a:off x="2923169" y="3951701"/>
            <a:ext cx="64135" cy="664845"/>
          </a:xfrm>
          <a:custGeom>
            <a:avLst/>
            <a:gdLst/>
            <a:ahLst/>
            <a:cxnLst/>
            <a:rect l="l" t="t" r="r" b="b"/>
            <a:pathLst>
              <a:path w="64135" h="664845">
                <a:moveTo>
                  <a:pt x="49358" y="657523"/>
                </a:moveTo>
                <a:lnTo>
                  <a:pt x="190" y="657523"/>
                </a:lnTo>
                <a:lnTo>
                  <a:pt x="190" y="664578"/>
                </a:lnTo>
                <a:lnTo>
                  <a:pt x="49358" y="664578"/>
                </a:lnTo>
                <a:lnTo>
                  <a:pt x="49358" y="657523"/>
                </a:lnTo>
                <a:close/>
              </a:path>
              <a:path w="64135" h="664845">
                <a:moveTo>
                  <a:pt x="13789" y="631654"/>
                </a:moveTo>
                <a:lnTo>
                  <a:pt x="13790" y="640800"/>
                </a:lnTo>
                <a:lnTo>
                  <a:pt x="28245" y="657523"/>
                </a:lnTo>
                <a:lnTo>
                  <a:pt x="35283" y="657523"/>
                </a:lnTo>
                <a:lnTo>
                  <a:pt x="31193" y="652539"/>
                </a:lnTo>
                <a:lnTo>
                  <a:pt x="37723" y="647587"/>
                </a:lnTo>
                <a:lnTo>
                  <a:pt x="27009" y="647587"/>
                </a:lnTo>
                <a:lnTo>
                  <a:pt x="13789" y="631654"/>
                </a:lnTo>
                <a:close/>
              </a:path>
              <a:path w="64135" h="664845">
                <a:moveTo>
                  <a:pt x="49358" y="630051"/>
                </a:moveTo>
                <a:lnTo>
                  <a:pt x="27009" y="647587"/>
                </a:lnTo>
                <a:lnTo>
                  <a:pt x="37723" y="647587"/>
                </a:lnTo>
                <a:lnTo>
                  <a:pt x="49358" y="638764"/>
                </a:lnTo>
                <a:lnTo>
                  <a:pt x="49358" y="630051"/>
                </a:lnTo>
                <a:close/>
              </a:path>
              <a:path w="64135" h="664845">
                <a:moveTo>
                  <a:pt x="49358" y="589628"/>
                </a:moveTo>
                <a:lnTo>
                  <a:pt x="190" y="589628"/>
                </a:lnTo>
                <a:lnTo>
                  <a:pt x="190" y="596649"/>
                </a:lnTo>
                <a:lnTo>
                  <a:pt x="17879" y="596649"/>
                </a:lnTo>
                <a:lnTo>
                  <a:pt x="16357" y="597884"/>
                </a:lnTo>
                <a:lnTo>
                  <a:pt x="15216" y="599475"/>
                </a:lnTo>
                <a:lnTo>
                  <a:pt x="14212" y="601556"/>
                </a:lnTo>
                <a:lnTo>
                  <a:pt x="13409" y="603403"/>
                </a:lnTo>
                <a:lnTo>
                  <a:pt x="12934" y="605639"/>
                </a:lnTo>
                <a:lnTo>
                  <a:pt x="12934" y="611581"/>
                </a:lnTo>
                <a:lnTo>
                  <a:pt x="13694" y="614674"/>
                </a:lnTo>
                <a:lnTo>
                  <a:pt x="15317" y="617456"/>
                </a:lnTo>
                <a:lnTo>
                  <a:pt x="16833" y="620227"/>
                </a:lnTo>
                <a:lnTo>
                  <a:pt x="19020" y="622307"/>
                </a:lnTo>
                <a:lnTo>
                  <a:pt x="21968" y="623687"/>
                </a:lnTo>
                <a:lnTo>
                  <a:pt x="24821" y="625078"/>
                </a:lnTo>
                <a:lnTo>
                  <a:pt x="28055" y="625768"/>
                </a:lnTo>
                <a:lnTo>
                  <a:pt x="35283" y="625768"/>
                </a:lnTo>
                <a:lnTo>
                  <a:pt x="38516" y="625000"/>
                </a:lnTo>
                <a:lnTo>
                  <a:pt x="41274" y="623476"/>
                </a:lnTo>
                <a:lnTo>
                  <a:pt x="44127" y="621940"/>
                </a:lnTo>
                <a:lnTo>
                  <a:pt x="46315" y="619781"/>
                </a:lnTo>
                <a:lnTo>
                  <a:pt x="47009" y="618513"/>
                </a:lnTo>
                <a:lnTo>
                  <a:pt x="26914" y="618513"/>
                </a:lnTo>
                <a:lnTo>
                  <a:pt x="23395" y="617456"/>
                </a:lnTo>
                <a:lnTo>
                  <a:pt x="19020" y="613250"/>
                </a:lnTo>
                <a:lnTo>
                  <a:pt x="17974" y="610624"/>
                </a:lnTo>
                <a:lnTo>
                  <a:pt x="18049" y="604082"/>
                </a:lnTo>
                <a:lnTo>
                  <a:pt x="19115" y="601556"/>
                </a:lnTo>
                <a:lnTo>
                  <a:pt x="23680" y="597161"/>
                </a:lnTo>
                <a:lnTo>
                  <a:pt x="27199" y="596059"/>
                </a:lnTo>
                <a:lnTo>
                  <a:pt x="49358" y="596059"/>
                </a:lnTo>
                <a:lnTo>
                  <a:pt x="49358" y="589628"/>
                </a:lnTo>
                <a:close/>
              </a:path>
              <a:path w="64135" h="664845">
                <a:moveTo>
                  <a:pt x="49358" y="596059"/>
                </a:moveTo>
                <a:lnTo>
                  <a:pt x="36519" y="596059"/>
                </a:lnTo>
                <a:lnTo>
                  <a:pt x="39848" y="597139"/>
                </a:lnTo>
                <a:lnTo>
                  <a:pt x="41940" y="599297"/>
                </a:lnTo>
                <a:lnTo>
                  <a:pt x="44105" y="601433"/>
                </a:lnTo>
                <a:lnTo>
                  <a:pt x="45269" y="604082"/>
                </a:lnTo>
                <a:lnTo>
                  <a:pt x="45269" y="610235"/>
                </a:lnTo>
                <a:lnTo>
                  <a:pt x="44127" y="612883"/>
                </a:lnTo>
                <a:lnTo>
                  <a:pt x="39563" y="617389"/>
                </a:lnTo>
                <a:lnTo>
                  <a:pt x="36139" y="618513"/>
                </a:lnTo>
                <a:lnTo>
                  <a:pt x="47009" y="618513"/>
                </a:lnTo>
                <a:lnTo>
                  <a:pt x="49358" y="614218"/>
                </a:lnTo>
                <a:lnTo>
                  <a:pt x="50096" y="611581"/>
                </a:lnTo>
                <a:lnTo>
                  <a:pt x="50214" y="602713"/>
                </a:lnTo>
                <a:lnTo>
                  <a:pt x="48407" y="598819"/>
                </a:lnTo>
                <a:lnTo>
                  <a:pt x="44888" y="596182"/>
                </a:lnTo>
                <a:lnTo>
                  <a:pt x="49358" y="596182"/>
                </a:lnTo>
                <a:close/>
              </a:path>
              <a:path w="64135" h="664845">
                <a:moveTo>
                  <a:pt x="31859" y="541115"/>
                </a:moveTo>
                <a:lnTo>
                  <a:pt x="25582" y="541115"/>
                </a:lnTo>
                <a:lnTo>
                  <a:pt x="21017" y="542885"/>
                </a:lnTo>
                <a:lnTo>
                  <a:pt x="14550" y="549950"/>
                </a:lnTo>
                <a:lnTo>
                  <a:pt x="12934" y="554501"/>
                </a:lnTo>
                <a:lnTo>
                  <a:pt x="13007" y="566028"/>
                </a:lnTo>
                <a:lnTo>
                  <a:pt x="14645" y="570512"/>
                </a:lnTo>
                <a:lnTo>
                  <a:pt x="17879" y="574128"/>
                </a:lnTo>
                <a:lnTo>
                  <a:pt x="21208" y="577733"/>
                </a:lnTo>
                <a:lnTo>
                  <a:pt x="25868" y="579536"/>
                </a:lnTo>
                <a:lnTo>
                  <a:pt x="37660" y="579536"/>
                </a:lnTo>
                <a:lnTo>
                  <a:pt x="42130" y="577756"/>
                </a:lnTo>
                <a:lnTo>
                  <a:pt x="47127" y="572237"/>
                </a:lnTo>
                <a:lnTo>
                  <a:pt x="33095" y="572237"/>
                </a:lnTo>
                <a:lnTo>
                  <a:pt x="33095" y="571847"/>
                </a:lnTo>
                <a:lnTo>
                  <a:pt x="28150" y="571847"/>
                </a:lnTo>
                <a:lnTo>
                  <a:pt x="25012" y="571614"/>
                </a:lnTo>
                <a:lnTo>
                  <a:pt x="22539" y="570390"/>
                </a:lnTo>
                <a:lnTo>
                  <a:pt x="20732" y="568176"/>
                </a:lnTo>
                <a:lnTo>
                  <a:pt x="18878" y="566028"/>
                </a:lnTo>
                <a:lnTo>
                  <a:pt x="18764" y="565783"/>
                </a:lnTo>
                <a:lnTo>
                  <a:pt x="17879" y="563246"/>
                </a:lnTo>
                <a:lnTo>
                  <a:pt x="17879" y="556415"/>
                </a:lnTo>
                <a:lnTo>
                  <a:pt x="19115" y="553499"/>
                </a:lnTo>
                <a:lnTo>
                  <a:pt x="21456" y="551185"/>
                </a:lnTo>
                <a:lnTo>
                  <a:pt x="22919" y="549783"/>
                </a:lnTo>
                <a:lnTo>
                  <a:pt x="25107" y="548893"/>
                </a:lnTo>
                <a:lnTo>
                  <a:pt x="28150" y="548581"/>
                </a:lnTo>
                <a:lnTo>
                  <a:pt x="33095" y="548581"/>
                </a:lnTo>
                <a:lnTo>
                  <a:pt x="33095" y="541160"/>
                </a:lnTo>
                <a:lnTo>
                  <a:pt x="31859" y="541115"/>
                </a:lnTo>
                <a:close/>
              </a:path>
              <a:path w="64135" h="664845">
                <a:moveTo>
                  <a:pt x="38707" y="541360"/>
                </a:moveTo>
                <a:lnTo>
                  <a:pt x="37946" y="548659"/>
                </a:lnTo>
                <a:lnTo>
                  <a:pt x="40418" y="549727"/>
                </a:lnTo>
                <a:lnTo>
                  <a:pt x="42321" y="551185"/>
                </a:lnTo>
                <a:lnTo>
                  <a:pt x="44603" y="554846"/>
                </a:lnTo>
                <a:lnTo>
                  <a:pt x="45269" y="557049"/>
                </a:lnTo>
                <a:lnTo>
                  <a:pt x="45225" y="563246"/>
                </a:lnTo>
                <a:lnTo>
                  <a:pt x="44223" y="566028"/>
                </a:lnTo>
                <a:lnTo>
                  <a:pt x="40038" y="570679"/>
                </a:lnTo>
                <a:lnTo>
                  <a:pt x="36995" y="571981"/>
                </a:lnTo>
                <a:lnTo>
                  <a:pt x="33095" y="572237"/>
                </a:lnTo>
                <a:lnTo>
                  <a:pt x="47127" y="572237"/>
                </a:lnTo>
                <a:lnTo>
                  <a:pt x="48537" y="570679"/>
                </a:lnTo>
                <a:lnTo>
                  <a:pt x="48631" y="570512"/>
                </a:lnTo>
                <a:lnTo>
                  <a:pt x="50132" y="566028"/>
                </a:lnTo>
                <a:lnTo>
                  <a:pt x="50123" y="554501"/>
                </a:lnTo>
                <a:lnTo>
                  <a:pt x="49168" y="550862"/>
                </a:lnTo>
                <a:lnTo>
                  <a:pt x="45174" y="544643"/>
                </a:lnTo>
                <a:lnTo>
                  <a:pt x="42321" y="542506"/>
                </a:lnTo>
                <a:lnTo>
                  <a:pt x="38707" y="541360"/>
                </a:lnTo>
                <a:close/>
              </a:path>
              <a:path w="64135" h="664845">
                <a:moveTo>
                  <a:pt x="33095" y="548581"/>
                </a:moveTo>
                <a:lnTo>
                  <a:pt x="28150" y="548581"/>
                </a:lnTo>
                <a:lnTo>
                  <a:pt x="28150" y="571847"/>
                </a:lnTo>
                <a:lnTo>
                  <a:pt x="33095" y="571847"/>
                </a:lnTo>
                <a:lnTo>
                  <a:pt x="33095" y="548581"/>
                </a:lnTo>
                <a:close/>
              </a:path>
              <a:path w="64135" h="664845">
                <a:moveTo>
                  <a:pt x="49358" y="497287"/>
                </a:moveTo>
                <a:lnTo>
                  <a:pt x="24726" y="497287"/>
                </a:lnTo>
                <a:lnTo>
                  <a:pt x="22729" y="497421"/>
                </a:lnTo>
                <a:lnTo>
                  <a:pt x="12934" y="509015"/>
                </a:lnTo>
                <a:lnTo>
                  <a:pt x="12934" y="517315"/>
                </a:lnTo>
                <a:lnTo>
                  <a:pt x="14931" y="521733"/>
                </a:lnTo>
                <a:lnTo>
                  <a:pt x="18830" y="524792"/>
                </a:lnTo>
                <a:lnTo>
                  <a:pt x="13789" y="524792"/>
                </a:lnTo>
                <a:lnTo>
                  <a:pt x="13789" y="531157"/>
                </a:lnTo>
                <a:lnTo>
                  <a:pt x="49358" y="531157"/>
                </a:lnTo>
                <a:lnTo>
                  <a:pt x="49358" y="524091"/>
                </a:lnTo>
                <a:lnTo>
                  <a:pt x="25392" y="524091"/>
                </a:lnTo>
                <a:lnTo>
                  <a:pt x="22254" y="523001"/>
                </a:lnTo>
                <a:lnTo>
                  <a:pt x="19020" y="518628"/>
                </a:lnTo>
                <a:lnTo>
                  <a:pt x="18164" y="516036"/>
                </a:lnTo>
                <a:lnTo>
                  <a:pt x="18164" y="511140"/>
                </a:lnTo>
                <a:lnTo>
                  <a:pt x="18545" y="509493"/>
                </a:lnTo>
                <a:lnTo>
                  <a:pt x="19305" y="508102"/>
                </a:lnTo>
                <a:lnTo>
                  <a:pt x="19971" y="506700"/>
                </a:lnTo>
                <a:lnTo>
                  <a:pt x="21017" y="505721"/>
                </a:lnTo>
                <a:lnTo>
                  <a:pt x="22159" y="505176"/>
                </a:lnTo>
                <a:lnTo>
                  <a:pt x="23395" y="504620"/>
                </a:lnTo>
                <a:lnTo>
                  <a:pt x="25297" y="504353"/>
                </a:lnTo>
                <a:lnTo>
                  <a:pt x="49358" y="504353"/>
                </a:lnTo>
                <a:lnTo>
                  <a:pt x="49358" y="497287"/>
                </a:lnTo>
                <a:close/>
              </a:path>
              <a:path w="64135" h="664845">
                <a:moveTo>
                  <a:pt x="48444" y="460647"/>
                </a:moveTo>
                <a:lnTo>
                  <a:pt x="41084" y="460647"/>
                </a:lnTo>
                <a:lnTo>
                  <a:pt x="42416" y="461426"/>
                </a:lnTo>
                <a:lnTo>
                  <a:pt x="44703" y="464541"/>
                </a:lnTo>
                <a:lnTo>
                  <a:pt x="45253" y="466855"/>
                </a:lnTo>
                <a:lnTo>
                  <a:pt x="45212" y="473598"/>
                </a:lnTo>
                <a:lnTo>
                  <a:pt x="44603" y="475890"/>
                </a:lnTo>
                <a:lnTo>
                  <a:pt x="43272" y="477682"/>
                </a:lnTo>
                <a:lnTo>
                  <a:pt x="42035" y="479473"/>
                </a:lnTo>
                <a:lnTo>
                  <a:pt x="40228" y="480564"/>
                </a:lnTo>
                <a:lnTo>
                  <a:pt x="37851" y="480964"/>
                </a:lnTo>
                <a:lnTo>
                  <a:pt x="38707" y="487941"/>
                </a:lnTo>
                <a:lnTo>
                  <a:pt x="42511" y="487162"/>
                </a:lnTo>
                <a:lnTo>
                  <a:pt x="45364" y="485348"/>
                </a:lnTo>
                <a:lnTo>
                  <a:pt x="47266" y="482511"/>
                </a:lnTo>
                <a:lnTo>
                  <a:pt x="49263" y="479673"/>
                </a:lnTo>
                <a:lnTo>
                  <a:pt x="50135" y="475890"/>
                </a:lnTo>
                <a:lnTo>
                  <a:pt x="50214" y="466855"/>
                </a:lnTo>
                <a:lnTo>
                  <a:pt x="49739" y="463929"/>
                </a:lnTo>
                <a:lnTo>
                  <a:pt x="48692" y="461314"/>
                </a:lnTo>
                <a:lnTo>
                  <a:pt x="48444" y="460647"/>
                </a:lnTo>
                <a:close/>
              </a:path>
              <a:path w="64135" h="664845">
                <a:moveTo>
                  <a:pt x="22919" y="454861"/>
                </a:moveTo>
                <a:lnTo>
                  <a:pt x="14093" y="463028"/>
                </a:lnTo>
                <a:lnTo>
                  <a:pt x="13314" y="465287"/>
                </a:lnTo>
                <a:lnTo>
                  <a:pt x="13106" y="466855"/>
                </a:lnTo>
                <a:lnTo>
                  <a:pt x="13012" y="474155"/>
                </a:lnTo>
                <a:lnTo>
                  <a:pt x="13206" y="475545"/>
                </a:lnTo>
                <a:lnTo>
                  <a:pt x="21588" y="486772"/>
                </a:lnTo>
                <a:lnTo>
                  <a:pt x="24917" y="486772"/>
                </a:lnTo>
                <a:lnTo>
                  <a:pt x="26533" y="486249"/>
                </a:lnTo>
                <a:lnTo>
                  <a:pt x="27960" y="485215"/>
                </a:lnTo>
                <a:lnTo>
                  <a:pt x="29482" y="484180"/>
                </a:lnTo>
                <a:lnTo>
                  <a:pt x="30528" y="482667"/>
                </a:lnTo>
                <a:lnTo>
                  <a:pt x="31693" y="479941"/>
                </a:lnTo>
                <a:lnTo>
                  <a:pt x="21303" y="479941"/>
                </a:lnTo>
                <a:lnTo>
                  <a:pt x="20257" y="479251"/>
                </a:lnTo>
                <a:lnTo>
                  <a:pt x="18354" y="476469"/>
                </a:lnTo>
                <a:lnTo>
                  <a:pt x="17879" y="474155"/>
                </a:lnTo>
                <a:lnTo>
                  <a:pt x="17882" y="468157"/>
                </a:lnTo>
                <a:lnTo>
                  <a:pt x="18450" y="466043"/>
                </a:lnTo>
                <a:lnTo>
                  <a:pt x="19510" y="464519"/>
                </a:lnTo>
                <a:lnTo>
                  <a:pt x="20447" y="463028"/>
                </a:lnTo>
                <a:lnTo>
                  <a:pt x="21873" y="462127"/>
                </a:lnTo>
                <a:lnTo>
                  <a:pt x="23775" y="461804"/>
                </a:lnTo>
                <a:lnTo>
                  <a:pt x="22919" y="454861"/>
                </a:lnTo>
                <a:close/>
              </a:path>
              <a:path w="64135" h="664845">
                <a:moveTo>
                  <a:pt x="40894" y="453303"/>
                </a:moveTo>
                <a:lnTo>
                  <a:pt x="36900" y="453303"/>
                </a:lnTo>
                <a:lnTo>
                  <a:pt x="35093" y="453859"/>
                </a:lnTo>
                <a:lnTo>
                  <a:pt x="32335" y="456196"/>
                </a:lnTo>
                <a:lnTo>
                  <a:pt x="31289" y="457643"/>
                </a:lnTo>
                <a:lnTo>
                  <a:pt x="30623" y="459645"/>
                </a:lnTo>
                <a:lnTo>
                  <a:pt x="29862" y="461648"/>
                </a:lnTo>
                <a:lnTo>
                  <a:pt x="28875" y="465287"/>
                </a:lnTo>
                <a:lnTo>
                  <a:pt x="27770" y="470127"/>
                </a:lnTo>
                <a:lnTo>
                  <a:pt x="27006" y="473598"/>
                </a:lnTo>
                <a:lnTo>
                  <a:pt x="26209" y="476469"/>
                </a:lnTo>
                <a:lnTo>
                  <a:pt x="25726" y="477682"/>
                </a:lnTo>
                <a:lnTo>
                  <a:pt x="25297" y="478505"/>
                </a:lnTo>
                <a:lnTo>
                  <a:pt x="23966" y="479651"/>
                </a:lnTo>
                <a:lnTo>
                  <a:pt x="23300" y="479941"/>
                </a:lnTo>
                <a:lnTo>
                  <a:pt x="31693" y="479941"/>
                </a:lnTo>
                <a:lnTo>
                  <a:pt x="32240" y="478661"/>
                </a:lnTo>
                <a:lnTo>
                  <a:pt x="33191" y="475078"/>
                </a:lnTo>
                <a:lnTo>
                  <a:pt x="34332" y="469893"/>
                </a:lnTo>
                <a:lnTo>
                  <a:pt x="35093" y="466043"/>
                </a:lnTo>
                <a:lnTo>
                  <a:pt x="35758" y="463640"/>
                </a:lnTo>
                <a:lnTo>
                  <a:pt x="37090" y="461314"/>
                </a:lnTo>
                <a:lnTo>
                  <a:pt x="38231" y="460647"/>
                </a:lnTo>
                <a:lnTo>
                  <a:pt x="48444" y="460647"/>
                </a:lnTo>
                <a:lnTo>
                  <a:pt x="47741" y="458755"/>
                </a:lnTo>
                <a:lnTo>
                  <a:pt x="46410" y="456752"/>
                </a:lnTo>
                <a:lnTo>
                  <a:pt x="44603" y="455417"/>
                </a:lnTo>
                <a:lnTo>
                  <a:pt x="42796" y="453971"/>
                </a:lnTo>
                <a:lnTo>
                  <a:pt x="40894" y="453303"/>
                </a:lnTo>
                <a:close/>
              </a:path>
              <a:path w="64135" h="664845">
                <a:moveTo>
                  <a:pt x="7132" y="436613"/>
                </a:moveTo>
                <a:lnTo>
                  <a:pt x="190" y="436613"/>
                </a:lnTo>
                <a:lnTo>
                  <a:pt x="190" y="443623"/>
                </a:lnTo>
                <a:lnTo>
                  <a:pt x="7132" y="443623"/>
                </a:lnTo>
                <a:lnTo>
                  <a:pt x="7132" y="436613"/>
                </a:lnTo>
                <a:close/>
              </a:path>
              <a:path w="64135" h="664845">
                <a:moveTo>
                  <a:pt x="49358" y="436613"/>
                </a:moveTo>
                <a:lnTo>
                  <a:pt x="13789" y="436613"/>
                </a:lnTo>
                <a:lnTo>
                  <a:pt x="13789" y="443623"/>
                </a:lnTo>
                <a:lnTo>
                  <a:pt x="49358" y="443623"/>
                </a:lnTo>
                <a:lnTo>
                  <a:pt x="49358" y="436613"/>
                </a:lnTo>
                <a:close/>
              </a:path>
              <a:path w="64135" h="664845">
                <a:moveTo>
                  <a:pt x="18450" y="424040"/>
                </a:moveTo>
                <a:lnTo>
                  <a:pt x="13789" y="424040"/>
                </a:lnTo>
                <a:lnTo>
                  <a:pt x="13789" y="429158"/>
                </a:lnTo>
                <a:lnTo>
                  <a:pt x="18450" y="429158"/>
                </a:lnTo>
                <a:lnTo>
                  <a:pt x="18450" y="424040"/>
                </a:lnTo>
                <a:close/>
              </a:path>
              <a:path w="64135" h="664845">
                <a:moveTo>
                  <a:pt x="49358" y="408907"/>
                </a:moveTo>
                <a:lnTo>
                  <a:pt x="43937" y="409909"/>
                </a:lnTo>
                <a:lnTo>
                  <a:pt x="44127" y="411133"/>
                </a:lnTo>
                <a:lnTo>
                  <a:pt x="44223" y="414026"/>
                </a:lnTo>
                <a:lnTo>
                  <a:pt x="44032" y="414805"/>
                </a:lnTo>
                <a:lnTo>
                  <a:pt x="43462" y="415917"/>
                </a:lnTo>
                <a:lnTo>
                  <a:pt x="43081" y="416362"/>
                </a:lnTo>
                <a:lnTo>
                  <a:pt x="42606" y="416585"/>
                </a:lnTo>
                <a:lnTo>
                  <a:pt x="42130" y="416919"/>
                </a:lnTo>
                <a:lnTo>
                  <a:pt x="40989" y="417030"/>
                </a:lnTo>
                <a:lnTo>
                  <a:pt x="1331" y="417030"/>
                </a:lnTo>
                <a:lnTo>
                  <a:pt x="4945" y="424040"/>
                </a:lnTo>
                <a:lnTo>
                  <a:pt x="42606" y="424040"/>
                </a:lnTo>
                <a:lnTo>
                  <a:pt x="44983" y="423706"/>
                </a:lnTo>
                <a:lnTo>
                  <a:pt x="46030" y="423150"/>
                </a:lnTo>
                <a:lnTo>
                  <a:pt x="47171" y="422593"/>
                </a:lnTo>
                <a:lnTo>
                  <a:pt x="48122" y="421592"/>
                </a:lnTo>
                <a:lnTo>
                  <a:pt x="48788" y="420145"/>
                </a:lnTo>
                <a:lnTo>
                  <a:pt x="49548" y="418810"/>
                </a:lnTo>
                <a:lnTo>
                  <a:pt x="49802" y="417030"/>
                </a:lnTo>
                <a:lnTo>
                  <a:pt x="49786" y="412245"/>
                </a:lnTo>
                <a:lnTo>
                  <a:pt x="49643" y="410910"/>
                </a:lnTo>
                <a:lnTo>
                  <a:pt x="49358" y="408907"/>
                </a:lnTo>
                <a:close/>
              </a:path>
              <a:path w="64135" h="664845">
                <a:moveTo>
                  <a:pt x="18450" y="409909"/>
                </a:moveTo>
                <a:lnTo>
                  <a:pt x="13789" y="409909"/>
                </a:lnTo>
                <a:lnTo>
                  <a:pt x="13789" y="417030"/>
                </a:lnTo>
                <a:lnTo>
                  <a:pt x="18450" y="417030"/>
                </a:lnTo>
                <a:lnTo>
                  <a:pt x="18450" y="409909"/>
                </a:lnTo>
                <a:close/>
              </a:path>
              <a:path w="64135" h="664845">
                <a:moveTo>
                  <a:pt x="13789" y="368183"/>
                </a:moveTo>
                <a:lnTo>
                  <a:pt x="42606" y="386988"/>
                </a:lnTo>
                <a:lnTo>
                  <a:pt x="39753" y="387878"/>
                </a:lnTo>
                <a:lnTo>
                  <a:pt x="36995" y="388879"/>
                </a:lnTo>
                <a:lnTo>
                  <a:pt x="34427" y="389992"/>
                </a:lnTo>
                <a:lnTo>
                  <a:pt x="13789" y="398671"/>
                </a:lnTo>
                <a:lnTo>
                  <a:pt x="13789" y="406348"/>
                </a:lnTo>
                <a:lnTo>
                  <a:pt x="49453" y="390548"/>
                </a:lnTo>
                <a:lnTo>
                  <a:pt x="61422" y="390548"/>
                </a:lnTo>
                <a:lnTo>
                  <a:pt x="60105" y="389213"/>
                </a:lnTo>
                <a:lnTo>
                  <a:pt x="58108" y="387989"/>
                </a:lnTo>
                <a:lnTo>
                  <a:pt x="56586" y="386988"/>
                </a:lnTo>
                <a:lnTo>
                  <a:pt x="53923" y="385652"/>
                </a:lnTo>
                <a:lnTo>
                  <a:pt x="13789" y="368183"/>
                </a:lnTo>
                <a:close/>
              </a:path>
              <a:path w="64135" h="664845">
                <a:moveTo>
                  <a:pt x="61422" y="390548"/>
                </a:moveTo>
                <a:lnTo>
                  <a:pt x="49453" y="390548"/>
                </a:lnTo>
                <a:lnTo>
                  <a:pt x="50119" y="390771"/>
                </a:lnTo>
                <a:lnTo>
                  <a:pt x="50594" y="390993"/>
                </a:lnTo>
                <a:lnTo>
                  <a:pt x="57357" y="395778"/>
                </a:lnTo>
                <a:lnTo>
                  <a:pt x="57727" y="396557"/>
                </a:lnTo>
                <a:lnTo>
                  <a:pt x="58013" y="397781"/>
                </a:lnTo>
                <a:lnTo>
                  <a:pt x="57949" y="401007"/>
                </a:lnTo>
                <a:lnTo>
                  <a:pt x="57822" y="401898"/>
                </a:lnTo>
                <a:lnTo>
                  <a:pt x="57442" y="403455"/>
                </a:lnTo>
                <a:lnTo>
                  <a:pt x="63053" y="402676"/>
                </a:lnTo>
                <a:lnTo>
                  <a:pt x="63624" y="401007"/>
                </a:lnTo>
                <a:lnTo>
                  <a:pt x="63814" y="399450"/>
                </a:lnTo>
                <a:lnTo>
                  <a:pt x="63758" y="395555"/>
                </a:lnTo>
                <a:lnTo>
                  <a:pt x="63338" y="393886"/>
                </a:lnTo>
                <a:lnTo>
                  <a:pt x="62414" y="392106"/>
                </a:lnTo>
                <a:lnTo>
                  <a:pt x="61531" y="390660"/>
                </a:lnTo>
                <a:close/>
              </a:path>
              <a:path w="64135" h="664845">
                <a:moveTo>
                  <a:pt x="49358" y="304093"/>
                </a:moveTo>
                <a:lnTo>
                  <a:pt x="24726" y="304093"/>
                </a:lnTo>
                <a:lnTo>
                  <a:pt x="22729" y="304205"/>
                </a:lnTo>
                <a:lnTo>
                  <a:pt x="21588" y="304427"/>
                </a:lnTo>
                <a:lnTo>
                  <a:pt x="19876" y="304872"/>
                </a:lnTo>
                <a:lnTo>
                  <a:pt x="18354" y="305540"/>
                </a:lnTo>
                <a:lnTo>
                  <a:pt x="17118" y="306653"/>
                </a:lnTo>
                <a:lnTo>
                  <a:pt x="15882" y="307654"/>
                </a:lnTo>
                <a:lnTo>
                  <a:pt x="14836" y="309212"/>
                </a:lnTo>
                <a:lnTo>
                  <a:pt x="13314" y="313440"/>
                </a:lnTo>
                <a:lnTo>
                  <a:pt x="12934" y="315777"/>
                </a:lnTo>
                <a:lnTo>
                  <a:pt x="12934" y="324122"/>
                </a:lnTo>
                <a:lnTo>
                  <a:pt x="14931" y="328461"/>
                </a:lnTo>
                <a:lnTo>
                  <a:pt x="18830" y="331576"/>
                </a:lnTo>
                <a:lnTo>
                  <a:pt x="13789" y="331576"/>
                </a:lnTo>
                <a:lnTo>
                  <a:pt x="13789" y="337919"/>
                </a:lnTo>
                <a:lnTo>
                  <a:pt x="49358" y="337919"/>
                </a:lnTo>
                <a:lnTo>
                  <a:pt x="49358" y="330798"/>
                </a:lnTo>
                <a:lnTo>
                  <a:pt x="25392" y="330798"/>
                </a:lnTo>
                <a:lnTo>
                  <a:pt x="22254" y="329796"/>
                </a:lnTo>
                <a:lnTo>
                  <a:pt x="19020" y="325346"/>
                </a:lnTo>
                <a:lnTo>
                  <a:pt x="18164" y="322786"/>
                </a:lnTo>
                <a:lnTo>
                  <a:pt x="18164" y="317891"/>
                </a:lnTo>
                <a:lnTo>
                  <a:pt x="18545" y="316222"/>
                </a:lnTo>
                <a:lnTo>
                  <a:pt x="19305" y="314886"/>
                </a:lnTo>
                <a:lnTo>
                  <a:pt x="19971" y="313440"/>
                </a:lnTo>
                <a:lnTo>
                  <a:pt x="21017" y="312438"/>
                </a:lnTo>
                <a:lnTo>
                  <a:pt x="22159" y="311882"/>
                </a:lnTo>
                <a:lnTo>
                  <a:pt x="23395" y="311437"/>
                </a:lnTo>
                <a:lnTo>
                  <a:pt x="25297" y="311103"/>
                </a:lnTo>
                <a:lnTo>
                  <a:pt x="49358" y="311103"/>
                </a:lnTo>
                <a:lnTo>
                  <a:pt x="49358" y="304093"/>
                </a:lnTo>
                <a:close/>
              </a:path>
              <a:path w="64135" h="664845">
                <a:moveTo>
                  <a:pt x="14931" y="269267"/>
                </a:moveTo>
                <a:lnTo>
                  <a:pt x="13599" y="271826"/>
                </a:lnTo>
                <a:lnTo>
                  <a:pt x="12934" y="274162"/>
                </a:lnTo>
                <a:lnTo>
                  <a:pt x="12992" y="278502"/>
                </a:lnTo>
                <a:lnTo>
                  <a:pt x="13314" y="279726"/>
                </a:lnTo>
                <a:lnTo>
                  <a:pt x="14170" y="281061"/>
                </a:lnTo>
                <a:lnTo>
                  <a:pt x="14931" y="282508"/>
                </a:lnTo>
                <a:lnTo>
                  <a:pt x="16643" y="283954"/>
                </a:lnTo>
                <a:lnTo>
                  <a:pt x="19115" y="285623"/>
                </a:lnTo>
                <a:lnTo>
                  <a:pt x="13789" y="285623"/>
                </a:lnTo>
                <a:lnTo>
                  <a:pt x="13789" y="291965"/>
                </a:lnTo>
                <a:lnTo>
                  <a:pt x="49358" y="291965"/>
                </a:lnTo>
                <a:lnTo>
                  <a:pt x="49358" y="284844"/>
                </a:lnTo>
                <a:lnTo>
                  <a:pt x="28150" y="284844"/>
                </a:lnTo>
                <a:lnTo>
                  <a:pt x="25868" y="284510"/>
                </a:lnTo>
                <a:lnTo>
                  <a:pt x="19210" y="275164"/>
                </a:lnTo>
                <a:lnTo>
                  <a:pt x="19591" y="273495"/>
                </a:lnTo>
                <a:lnTo>
                  <a:pt x="20542" y="271715"/>
                </a:lnTo>
                <a:lnTo>
                  <a:pt x="14931" y="269267"/>
                </a:lnTo>
                <a:close/>
              </a:path>
              <a:path w="64135" h="664845">
                <a:moveTo>
                  <a:pt x="63053" y="223981"/>
                </a:moveTo>
                <a:lnTo>
                  <a:pt x="58678" y="223981"/>
                </a:lnTo>
                <a:lnTo>
                  <a:pt x="58678" y="270824"/>
                </a:lnTo>
                <a:lnTo>
                  <a:pt x="63053" y="270824"/>
                </a:lnTo>
                <a:lnTo>
                  <a:pt x="63053" y="223981"/>
                </a:lnTo>
                <a:close/>
              </a:path>
              <a:path w="64135" h="664845">
                <a:moveTo>
                  <a:pt x="49358" y="211185"/>
                </a:moveTo>
                <a:lnTo>
                  <a:pt x="190" y="211185"/>
                </a:lnTo>
                <a:lnTo>
                  <a:pt x="190" y="218306"/>
                </a:lnTo>
                <a:lnTo>
                  <a:pt x="49358" y="218306"/>
                </a:lnTo>
                <a:lnTo>
                  <a:pt x="49358" y="211185"/>
                </a:lnTo>
                <a:close/>
              </a:path>
              <a:path w="64135" h="664845">
                <a:moveTo>
                  <a:pt x="49358" y="184370"/>
                </a:moveTo>
                <a:lnTo>
                  <a:pt x="23300" y="184370"/>
                </a:lnTo>
                <a:lnTo>
                  <a:pt x="20637" y="184815"/>
                </a:lnTo>
                <a:lnTo>
                  <a:pt x="12934" y="203730"/>
                </a:lnTo>
                <a:lnTo>
                  <a:pt x="14550" y="207958"/>
                </a:lnTo>
                <a:lnTo>
                  <a:pt x="17879" y="211185"/>
                </a:lnTo>
                <a:lnTo>
                  <a:pt x="27104" y="211185"/>
                </a:lnTo>
                <a:lnTo>
                  <a:pt x="24917" y="210851"/>
                </a:lnTo>
                <a:lnTo>
                  <a:pt x="21683" y="209294"/>
                </a:lnTo>
                <a:lnTo>
                  <a:pt x="20447" y="207958"/>
                </a:lnTo>
                <a:lnTo>
                  <a:pt x="19591" y="206067"/>
                </a:lnTo>
                <a:lnTo>
                  <a:pt x="18640" y="204287"/>
                </a:lnTo>
                <a:lnTo>
                  <a:pt x="18164" y="202284"/>
                </a:lnTo>
                <a:lnTo>
                  <a:pt x="18164" y="197388"/>
                </a:lnTo>
                <a:lnTo>
                  <a:pt x="18830" y="195274"/>
                </a:lnTo>
                <a:lnTo>
                  <a:pt x="20257" y="193716"/>
                </a:lnTo>
                <a:lnTo>
                  <a:pt x="21588" y="192158"/>
                </a:lnTo>
                <a:lnTo>
                  <a:pt x="23775" y="191380"/>
                </a:lnTo>
                <a:lnTo>
                  <a:pt x="49358" y="191380"/>
                </a:lnTo>
                <a:lnTo>
                  <a:pt x="49358" y="184370"/>
                </a:lnTo>
                <a:close/>
              </a:path>
              <a:path w="64135" h="664845">
                <a:moveTo>
                  <a:pt x="37090" y="136191"/>
                </a:moveTo>
                <a:lnTo>
                  <a:pt x="28435" y="136191"/>
                </a:lnTo>
                <a:lnTo>
                  <a:pt x="26058" y="136525"/>
                </a:lnTo>
                <a:lnTo>
                  <a:pt x="12934" y="151212"/>
                </a:lnTo>
                <a:lnTo>
                  <a:pt x="12981" y="158556"/>
                </a:lnTo>
                <a:lnTo>
                  <a:pt x="14550" y="162227"/>
                </a:lnTo>
                <a:lnTo>
                  <a:pt x="17784" y="165232"/>
                </a:lnTo>
                <a:lnTo>
                  <a:pt x="190" y="165232"/>
                </a:lnTo>
                <a:lnTo>
                  <a:pt x="190" y="172353"/>
                </a:lnTo>
                <a:lnTo>
                  <a:pt x="49358" y="172353"/>
                </a:lnTo>
                <a:lnTo>
                  <a:pt x="49358" y="165788"/>
                </a:lnTo>
                <a:lnTo>
                  <a:pt x="27009" y="165788"/>
                </a:lnTo>
                <a:lnTo>
                  <a:pt x="23680" y="164675"/>
                </a:lnTo>
                <a:lnTo>
                  <a:pt x="21398" y="162450"/>
                </a:lnTo>
                <a:lnTo>
                  <a:pt x="19020" y="160225"/>
                </a:lnTo>
                <a:lnTo>
                  <a:pt x="17879" y="157554"/>
                </a:lnTo>
                <a:lnTo>
                  <a:pt x="17974" y="151212"/>
                </a:lnTo>
                <a:lnTo>
                  <a:pt x="19020" y="148764"/>
                </a:lnTo>
                <a:lnTo>
                  <a:pt x="23490" y="144425"/>
                </a:lnTo>
                <a:lnTo>
                  <a:pt x="26914" y="143423"/>
                </a:lnTo>
                <a:lnTo>
                  <a:pt x="47046" y="143423"/>
                </a:lnTo>
                <a:lnTo>
                  <a:pt x="45174" y="141420"/>
                </a:lnTo>
                <a:lnTo>
                  <a:pt x="41845" y="137971"/>
                </a:lnTo>
                <a:lnTo>
                  <a:pt x="37090" y="136191"/>
                </a:lnTo>
                <a:close/>
              </a:path>
              <a:path w="64135" h="664845">
                <a:moveTo>
                  <a:pt x="47046" y="143423"/>
                </a:moveTo>
                <a:lnTo>
                  <a:pt x="36044" y="143423"/>
                </a:lnTo>
                <a:lnTo>
                  <a:pt x="39467" y="144536"/>
                </a:lnTo>
                <a:lnTo>
                  <a:pt x="44032" y="148987"/>
                </a:lnTo>
                <a:lnTo>
                  <a:pt x="45166" y="151434"/>
                </a:lnTo>
                <a:lnTo>
                  <a:pt x="45269" y="158556"/>
                </a:lnTo>
                <a:lnTo>
                  <a:pt x="43652" y="161560"/>
                </a:lnTo>
                <a:lnTo>
                  <a:pt x="38611" y="165120"/>
                </a:lnTo>
                <a:lnTo>
                  <a:pt x="35568" y="165788"/>
                </a:lnTo>
                <a:lnTo>
                  <a:pt x="44888" y="165788"/>
                </a:lnTo>
                <a:lnTo>
                  <a:pt x="48407" y="163006"/>
                </a:lnTo>
                <a:lnTo>
                  <a:pt x="50214" y="159112"/>
                </a:lnTo>
                <a:lnTo>
                  <a:pt x="50124" y="148987"/>
                </a:lnTo>
                <a:lnTo>
                  <a:pt x="48502" y="144981"/>
                </a:lnTo>
                <a:lnTo>
                  <a:pt x="47046" y="143423"/>
                </a:lnTo>
                <a:close/>
              </a:path>
              <a:path w="64135" h="664845">
                <a:moveTo>
                  <a:pt x="31479" y="99584"/>
                </a:moveTo>
                <a:lnTo>
                  <a:pt x="26819" y="99584"/>
                </a:lnTo>
                <a:lnTo>
                  <a:pt x="27579" y="102366"/>
                </a:lnTo>
                <a:lnTo>
                  <a:pt x="28245" y="106482"/>
                </a:lnTo>
                <a:lnTo>
                  <a:pt x="35188" y="127178"/>
                </a:lnTo>
                <a:lnTo>
                  <a:pt x="36614" y="128180"/>
                </a:lnTo>
                <a:lnTo>
                  <a:pt x="38231" y="128625"/>
                </a:lnTo>
                <a:lnTo>
                  <a:pt x="42986" y="128625"/>
                </a:lnTo>
                <a:lnTo>
                  <a:pt x="45364" y="127401"/>
                </a:lnTo>
                <a:lnTo>
                  <a:pt x="47361" y="124953"/>
                </a:lnTo>
                <a:lnTo>
                  <a:pt x="49263" y="122505"/>
                </a:lnTo>
                <a:lnTo>
                  <a:pt x="49649" y="121058"/>
                </a:lnTo>
                <a:lnTo>
                  <a:pt x="38802" y="121058"/>
                </a:lnTo>
                <a:lnTo>
                  <a:pt x="37851" y="120725"/>
                </a:lnTo>
                <a:lnTo>
                  <a:pt x="36995" y="120057"/>
                </a:lnTo>
                <a:lnTo>
                  <a:pt x="36139" y="119501"/>
                </a:lnTo>
                <a:lnTo>
                  <a:pt x="35473" y="118499"/>
                </a:lnTo>
                <a:lnTo>
                  <a:pt x="34950" y="117164"/>
                </a:lnTo>
                <a:lnTo>
                  <a:pt x="34522" y="116163"/>
                </a:lnTo>
                <a:lnTo>
                  <a:pt x="34142" y="114049"/>
                </a:lnTo>
                <a:lnTo>
                  <a:pt x="33761" y="111156"/>
                </a:lnTo>
                <a:lnTo>
                  <a:pt x="33191" y="106037"/>
                </a:lnTo>
                <a:lnTo>
                  <a:pt x="32430" y="102143"/>
                </a:lnTo>
                <a:lnTo>
                  <a:pt x="31479" y="99584"/>
                </a:lnTo>
                <a:close/>
              </a:path>
              <a:path w="64135" h="664845">
                <a:moveTo>
                  <a:pt x="49358" y="90237"/>
                </a:moveTo>
                <a:lnTo>
                  <a:pt x="48027" y="91128"/>
                </a:lnTo>
                <a:lnTo>
                  <a:pt x="46600" y="91684"/>
                </a:lnTo>
                <a:lnTo>
                  <a:pt x="43652" y="92351"/>
                </a:lnTo>
                <a:lnTo>
                  <a:pt x="40038" y="92463"/>
                </a:lnTo>
                <a:lnTo>
                  <a:pt x="23680" y="92463"/>
                </a:lnTo>
                <a:lnTo>
                  <a:pt x="21873" y="92574"/>
                </a:lnTo>
                <a:lnTo>
                  <a:pt x="13048" y="112936"/>
                </a:lnTo>
                <a:lnTo>
                  <a:pt x="13441" y="115495"/>
                </a:lnTo>
                <a:lnTo>
                  <a:pt x="23966" y="127401"/>
                </a:lnTo>
                <a:lnTo>
                  <a:pt x="24726" y="120502"/>
                </a:lnTo>
                <a:lnTo>
                  <a:pt x="22159" y="119723"/>
                </a:lnTo>
                <a:lnTo>
                  <a:pt x="20447" y="118611"/>
                </a:lnTo>
                <a:lnTo>
                  <a:pt x="18450" y="115384"/>
                </a:lnTo>
                <a:lnTo>
                  <a:pt x="17974" y="112936"/>
                </a:lnTo>
                <a:lnTo>
                  <a:pt x="17974" y="106037"/>
                </a:lnTo>
                <a:lnTo>
                  <a:pt x="18640" y="103367"/>
                </a:lnTo>
                <a:lnTo>
                  <a:pt x="19971" y="101587"/>
                </a:lnTo>
                <a:lnTo>
                  <a:pt x="21017" y="100251"/>
                </a:lnTo>
                <a:lnTo>
                  <a:pt x="22729" y="99584"/>
                </a:lnTo>
                <a:lnTo>
                  <a:pt x="45380" y="99584"/>
                </a:lnTo>
                <a:lnTo>
                  <a:pt x="44983" y="99028"/>
                </a:lnTo>
                <a:lnTo>
                  <a:pt x="46695" y="98805"/>
                </a:lnTo>
                <a:lnTo>
                  <a:pt x="48122" y="98360"/>
                </a:lnTo>
                <a:lnTo>
                  <a:pt x="49358" y="97581"/>
                </a:lnTo>
                <a:lnTo>
                  <a:pt x="49358" y="90237"/>
                </a:lnTo>
                <a:close/>
              </a:path>
              <a:path w="64135" h="664845">
                <a:moveTo>
                  <a:pt x="45380" y="99584"/>
                </a:moveTo>
                <a:lnTo>
                  <a:pt x="36424" y="99584"/>
                </a:lnTo>
                <a:lnTo>
                  <a:pt x="38421" y="100029"/>
                </a:lnTo>
                <a:lnTo>
                  <a:pt x="39753" y="100808"/>
                </a:lnTo>
                <a:lnTo>
                  <a:pt x="45459" y="115495"/>
                </a:lnTo>
                <a:lnTo>
                  <a:pt x="44888" y="117498"/>
                </a:lnTo>
                <a:lnTo>
                  <a:pt x="42796" y="120391"/>
                </a:lnTo>
                <a:lnTo>
                  <a:pt x="41465" y="121058"/>
                </a:lnTo>
                <a:lnTo>
                  <a:pt x="49649" y="121058"/>
                </a:lnTo>
                <a:lnTo>
                  <a:pt x="50214" y="118944"/>
                </a:lnTo>
                <a:lnTo>
                  <a:pt x="50148" y="111156"/>
                </a:lnTo>
                <a:lnTo>
                  <a:pt x="49834" y="109042"/>
                </a:lnTo>
                <a:lnTo>
                  <a:pt x="48943" y="106482"/>
                </a:lnTo>
                <a:lnTo>
                  <a:pt x="48217" y="104146"/>
                </a:lnTo>
                <a:lnTo>
                  <a:pt x="46885" y="101698"/>
                </a:lnTo>
                <a:lnTo>
                  <a:pt x="45380" y="99584"/>
                </a:lnTo>
                <a:close/>
              </a:path>
              <a:path w="64135" h="664845">
                <a:moveTo>
                  <a:pt x="49358" y="55522"/>
                </a:moveTo>
                <a:lnTo>
                  <a:pt x="0" y="55522"/>
                </a:lnTo>
                <a:lnTo>
                  <a:pt x="0" y="60084"/>
                </a:lnTo>
                <a:lnTo>
                  <a:pt x="2092" y="61308"/>
                </a:lnTo>
                <a:lnTo>
                  <a:pt x="4279" y="63422"/>
                </a:lnTo>
                <a:lnTo>
                  <a:pt x="6649" y="66537"/>
                </a:lnTo>
                <a:lnTo>
                  <a:pt x="8844" y="69319"/>
                </a:lnTo>
                <a:lnTo>
                  <a:pt x="10746" y="72768"/>
                </a:lnTo>
                <a:lnTo>
                  <a:pt x="12363" y="76774"/>
                </a:lnTo>
                <a:lnTo>
                  <a:pt x="18164" y="76774"/>
                </a:lnTo>
                <a:lnTo>
                  <a:pt x="17499" y="74549"/>
                </a:lnTo>
                <a:lnTo>
                  <a:pt x="16452" y="72101"/>
                </a:lnTo>
                <a:lnTo>
                  <a:pt x="15026" y="69319"/>
                </a:lnTo>
                <a:lnTo>
                  <a:pt x="13694" y="66537"/>
                </a:lnTo>
                <a:lnTo>
                  <a:pt x="12268" y="64312"/>
                </a:lnTo>
                <a:lnTo>
                  <a:pt x="10936" y="62643"/>
                </a:lnTo>
                <a:lnTo>
                  <a:pt x="49358" y="62643"/>
                </a:lnTo>
                <a:lnTo>
                  <a:pt x="49358" y="55522"/>
                </a:lnTo>
                <a:close/>
              </a:path>
              <a:path w="64135" h="664845">
                <a:moveTo>
                  <a:pt x="24251" y="667"/>
                </a:moveTo>
                <a:lnTo>
                  <a:pt x="12934" y="20918"/>
                </a:lnTo>
                <a:lnTo>
                  <a:pt x="13694" y="24256"/>
                </a:lnTo>
                <a:lnTo>
                  <a:pt x="15478" y="28039"/>
                </a:lnTo>
                <a:lnTo>
                  <a:pt x="16547" y="30376"/>
                </a:lnTo>
                <a:lnTo>
                  <a:pt x="18735" y="32601"/>
                </a:lnTo>
                <a:lnTo>
                  <a:pt x="21588" y="34047"/>
                </a:lnTo>
                <a:lnTo>
                  <a:pt x="24536" y="35605"/>
                </a:lnTo>
                <a:lnTo>
                  <a:pt x="27865" y="36273"/>
                </a:lnTo>
                <a:lnTo>
                  <a:pt x="37660" y="36273"/>
                </a:lnTo>
                <a:lnTo>
                  <a:pt x="42225" y="34604"/>
                </a:lnTo>
                <a:lnTo>
                  <a:pt x="45364" y="31154"/>
                </a:lnTo>
                <a:lnTo>
                  <a:pt x="47346" y="29040"/>
                </a:lnTo>
                <a:lnTo>
                  <a:pt x="26819" y="29040"/>
                </a:lnTo>
                <a:lnTo>
                  <a:pt x="23395" y="27928"/>
                </a:lnTo>
                <a:lnTo>
                  <a:pt x="19020" y="23477"/>
                </a:lnTo>
                <a:lnTo>
                  <a:pt x="17879" y="20584"/>
                </a:lnTo>
                <a:lnTo>
                  <a:pt x="17879" y="14687"/>
                </a:lnTo>
                <a:lnTo>
                  <a:pt x="18545" y="12684"/>
                </a:lnTo>
                <a:lnTo>
                  <a:pt x="19686" y="11015"/>
                </a:lnTo>
                <a:lnTo>
                  <a:pt x="20922" y="9346"/>
                </a:lnTo>
                <a:lnTo>
                  <a:pt x="22729" y="8233"/>
                </a:lnTo>
                <a:lnTo>
                  <a:pt x="25107" y="7566"/>
                </a:lnTo>
                <a:lnTo>
                  <a:pt x="24251" y="667"/>
                </a:lnTo>
                <a:close/>
              </a:path>
              <a:path w="64135" h="664845">
                <a:moveTo>
                  <a:pt x="37090" y="0"/>
                </a:moveTo>
                <a:lnTo>
                  <a:pt x="36329" y="7009"/>
                </a:lnTo>
                <a:lnTo>
                  <a:pt x="39372" y="7454"/>
                </a:lnTo>
                <a:lnTo>
                  <a:pt x="41560" y="8678"/>
                </a:lnTo>
                <a:lnTo>
                  <a:pt x="43081" y="10459"/>
                </a:lnTo>
                <a:lnTo>
                  <a:pt x="44508" y="12350"/>
                </a:lnTo>
                <a:lnTo>
                  <a:pt x="45269" y="14687"/>
                </a:lnTo>
                <a:lnTo>
                  <a:pt x="45269" y="20918"/>
                </a:lnTo>
                <a:lnTo>
                  <a:pt x="44127" y="23699"/>
                </a:lnTo>
                <a:lnTo>
                  <a:pt x="41940" y="25814"/>
                </a:lnTo>
                <a:lnTo>
                  <a:pt x="39753" y="28039"/>
                </a:lnTo>
                <a:lnTo>
                  <a:pt x="36329" y="29040"/>
                </a:lnTo>
                <a:lnTo>
                  <a:pt x="47346" y="29040"/>
                </a:lnTo>
                <a:lnTo>
                  <a:pt x="48597" y="27705"/>
                </a:lnTo>
                <a:lnTo>
                  <a:pt x="50214" y="23032"/>
                </a:lnTo>
                <a:lnTo>
                  <a:pt x="50181" y="12684"/>
                </a:lnTo>
                <a:lnTo>
                  <a:pt x="49073" y="9012"/>
                </a:lnTo>
                <a:lnTo>
                  <a:pt x="46695" y="5897"/>
                </a:lnTo>
                <a:lnTo>
                  <a:pt x="44413" y="2670"/>
                </a:lnTo>
                <a:lnTo>
                  <a:pt x="41179" y="778"/>
                </a:lnTo>
                <a:lnTo>
                  <a:pt x="37090" y="0"/>
                </a:lnTo>
                <a:close/>
              </a:path>
            </a:pathLst>
          </a:custGeom>
          <a:solidFill>
            <a:srgbClr val="000000"/>
          </a:solidFill>
        </p:spPr>
        <p:txBody>
          <a:bodyPr wrap="square" lIns="0" tIns="0" rIns="0" bIns="0" rtlCol="0"/>
          <a:lstStyle/>
          <a:p>
            <a:endParaRPr/>
          </a:p>
        </p:txBody>
      </p:sp>
      <p:sp>
        <p:nvSpPr>
          <p:cNvPr id="457" name="object 457"/>
          <p:cNvSpPr/>
          <p:nvPr/>
        </p:nvSpPr>
        <p:spPr>
          <a:xfrm>
            <a:off x="3757415" y="4964935"/>
            <a:ext cx="33655" cy="41910"/>
          </a:xfrm>
          <a:custGeom>
            <a:avLst/>
            <a:gdLst/>
            <a:ahLst/>
            <a:cxnLst/>
            <a:rect l="l" t="t" r="r" b="b"/>
            <a:pathLst>
              <a:path w="33654" h="41910">
                <a:moveTo>
                  <a:pt x="32430" y="0"/>
                </a:moveTo>
                <a:lnTo>
                  <a:pt x="25202" y="0"/>
                </a:lnTo>
                <a:lnTo>
                  <a:pt x="17499" y="12717"/>
                </a:lnTo>
                <a:lnTo>
                  <a:pt x="16547" y="14442"/>
                </a:lnTo>
                <a:lnTo>
                  <a:pt x="14075" y="9769"/>
                </a:lnTo>
                <a:lnTo>
                  <a:pt x="8559" y="0"/>
                </a:lnTo>
                <a:lnTo>
                  <a:pt x="1046" y="0"/>
                </a:lnTo>
                <a:lnTo>
                  <a:pt x="13029" y="20017"/>
                </a:lnTo>
                <a:lnTo>
                  <a:pt x="0" y="41680"/>
                </a:lnTo>
                <a:lnTo>
                  <a:pt x="7322" y="41680"/>
                </a:lnTo>
                <a:lnTo>
                  <a:pt x="16738" y="25235"/>
                </a:lnTo>
                <a:lnTo>
                  <a:pt x="18640" y="28729"/>
                </a:lnTo>
                <a:lnTo>
                  <a:pt x="25963" y="41680"/>
                </a:lnTo>
                <a:lnTo>
                  <a:pt x="33381" y="41680"/>
                </a:lnTo>
                <a:lnTo>
                  <a:pt x="20161" y="19627"/>
                </a:lnTo>
                <a:lnTo>
                  <a:pt x="32430" y="0"/>
                </a:lnTo>
                <a:close/>
              </a:path>
            </a:pathLst>
          </a:custGeom>
          <a:solidFill>
            <a:srgbClr val="000000"/>
          </a:solidFill>
        </p:spPr>
        <p:txBody>
          <a:bodyPr wrap="square" lIns="0" tIns="0" rIns="0" bIns="0" rtlCol="0"/>
          <a:lstStyle/>
          <a:p>
            <a:endParaRPr/>
          </a:p>
        </p:txBody>
      </p:sp>
      <p:sp>
        <p:nvSpPr>
          <p:cNvPr id="458" name="object 458"/>
          <p:cNvSpPr/>
          <p:nvPr/>
        </p:nvSpPr>
        <p:spPr>
          <a:xfrm>
            <a:off x="2334954" y="5287043"/>
            <a:ext cx="247015" cy="0"/>
          </a:xfrm>
          <a:custGeom>
            <a:avLst/>
            <a:gdLst/>
            <a:ahLst/>
            <a:cxnLst/>
            <a:rect l="l" t="t" r="r" b="b"/>
            <a:pathLst>
              <a:path w="247014">
                <a:moveTo>
                  <a:pt x="0" y="0"/>
                </a:moveTo>
                <a:lnTo>
                  <a:pt x="246412" y="0"/>
                </a:lnTo>
              </a:path>
            </a:pathLst>
          </a:custGeom>
          <a:ln w="10812">
            <a:solidFill>
              <a:srgbClr val="1A85FF"/>
            </a:solidFill>
          </a:ln>
        </p:spPr>
        <p:txBody>
          <a:bodyPr wrap="square" lIns="0" tIns="0" rIns="0" bIns="0" rtlCol="0"/>
          <a:lstStyle/>
          <a:p>
            <a:endParaRPr/>
          </a:p>
        </p:txBody>
      </p:sp>
      <p:sp>
        <p:nvSpPr>
          <p:cNvPr id="459" name="object 459"/>
          <p:cNvSpPr/>
          <p:nvPr/>
        </p:nvSpPr>
        <p:spPr>
          <a:xfrm>
            <a:off x="3278855" y="5287043"/>
            <a:ext cx="247015" cy="0"/>
          </a:xfrm>
          <a:custGeom>
            <a:avLst/>
            <a:gdLst/>
            <a:ahLst/>
            <a:cxnLst/>
            <a:rect l="l" t="t" r="r" b="b"/>
            <a:pathLst>
              <a:path w="247014">
                <a:moveTo>
                  <a:pt x="0" y="0"/>
                </a:moveTo>
                <a:lnTo>
                  <a:pt x="246507" y="0"/>
                </a:lnTo>
              </a:path>
            </a:pathLst>
          </a:custGeom>
          <a:ln w="10812">
            <a:solidFill>
              <a:srgbClr val="D31158"/>
            </a:solidFill>
          </a:ln>
        </p:spPr>
        <p:txBody>
          <a:bodyPr wrap="square" lIns="0" tIns="0" rIns="0" bIns="0" rtlCol="0"/>
          <a:lstStyle/>
          <a:p>
            <a:endParaRPr/>
          </a:p>
        </p:txBody>
      </p:sp>
      <p:sp>
        <p:nvSpPr>
          <p:cNvPr id="460" name="object 460"/>
          <p:cNvSpPr/>
          <p:nvPr/>
        </p:nvSpPr>
        <p:spPr>
          <a:xfrm>
            <a:off x="4141728" y="5287043"/>
            <a:ext cx="247015" cy="0"/>
          </a:xfrm>
          <a:custGeom>
            <a:avLst/>
            <a:gdLst/>
            <a:ahLst/>
            <a:cxnLst/>
            <a:rect l="l" t="t" r="r" b="b"/>
            <a:pathLst>
              <a:path w="247014">
                <a:moveTo>
                  <a:pt x="0" y="0"/>
                </a:moveTo>
                <a:lnTo>
                  <a:pt x="246507" y="0"/>
                </a:lnTo>
              </a:path>
            </a:pathLst>
          </a:custGeom>
          <a:ln w="10812">
            <a:solidFill>
              <a:srgbClr val="00BE7E"/>
            </a:solidFill>
          </a:ln>
        </p:spPr>
        <p:txBody>
          <a:bodyPr wrap="square" lIns="0" tIns="0" rIns="0" bIns="0" rtlCol="0"/>
          <a:lstStyle/>
          <a:p>
            <a:endParaRPr/>
          </a:p>
        </p:txBody>
      </p:sp>
      <p:pic>
        <p:nvPicPr>
          <p:cNvPr id="461" name="object 461"/>
          <p:cNvPicPr/>
          <p:nvPr/>
        </p:nvPicPr>
        <p:blipFill>
          <a:blip r:embed="rId3" cstate="print"/>
          <a:stretch>
            <a:fillRect/>
          </a:stretch>
        </p:blipFill>
        <p:spPr>
          <a:xfrm>
            <a:off x="2650638" y="5243827"/>
            <a:ext cx="450754" cy="90260"/>
          </a:xfrm>
          <a:prstGeom prst="rect">
            <a:avLst/>
          </a:prstGeom>
        </p:spPr>
      </p:pic>
      <p:sp>
        <p:nvSpPr>
          <p:cNvPr id="462" name="object 462"/>
          <p:cNvSpPr/>
          <p:nvPr/>
        </p:nvSpPr>
        <p:spPr>
          <a:xfrm>
            <a:off x="3599164" y="5245374"/>
            <a:ext cx="368935" cy="111760"/>
          </a:xfrm>
          <a:custGeom>
            <a:avLst/>
            <a:gdLst/>
            <a:ahLst/>
            <a:cxnLst/>
            <a:rect l="l" t="t" r="r" b="b"/>
            <a:pathLst>
              <a:path w="368935" h="111760">
                <a:moveTo>
                  <a:pt x="9890" y="0"/>
                </a:moveTo>
                <a:lnTo>
                  <a:pt x="0" y="0"/>
                </a:lnTo>
                <a:lnTo>
                  <a:pt x="0" y="87233"/>
                </a:lnTo>
                <a:lnTo>
                  <a:pt x="9890" y="87233"/>
                </a:lnTo>
                <a:lnTo>
                  <a:pt x="9890" y="0"/>
                </a:lnTo>
                <a:close/>
              </a:path>
              <a:path w="368935" h="111760">
                <a:moveTo>
                  <a:pt x="35188" y="24044"/>
                </a:moveTo>
                <a:lnTo>
                  <a:pt x="27009" y="24044"/>
                </a:lnTo>
                <a:lnTo>
                  <a:pt x="27009" y="87233"/>
                </a:lnTo>
                <a:lnTo>
                  <a:pt x="36139" y="87233"/>
                </a:lnTo>
                <a:lnTo>
                  <a:pt x="36139" y="48690"/>
                </a:lnTo>
                <a:lnTo>
                  <a:pt x="36614" y="44295"/>
                </a:lnTo>
                <a:lnTo>
                  <a:pt x="37565" y="41235"/>
                </a:lnTo>
                <a:lnTo>
                  <a:pt x="38611" y="38186"/>
                </a:lnTo>
                <a:lnTo>
                  <a:pt x="40133" y="35861"/>
                </a:lnTo>
                <a:lnTo>
                  <a:pt x="44216" y="32901"/>
                </a:lnTo>
                <a:lnTo>
                  <a:pt x="35188" y="32901"/>
                </a:lnTo>
                <a:lnTo>
                  <a:pt x="35188" y="24044"/>
                </a:lnTo>
                <a:close/>
              </a:path>
              <a:path w="368935" h="111760">
                <a:moveTo>
                  <a:pt x="66229" y="31900"/>
                </a:moveTo>
                <a:lnTo>
                  <a:pt x="52877" y="31900"/>
                </a:lnTo>
                <a:lnTo>
                  <a:pt x="55350" y="33090"/>
                </a:lnTo>
                <a:lnTo>
                  <a:pt x="56871" y="35460"/>
                </a:lnTo>
                <a:lnTo>
                  <a:pt x="58298" y="37842"/>
                </a:lnTo>
                <a:lnTo>
                  <a:pt x="59021" y="41235"/>
                </a:lnTo>
                <a:lnTo>
                  <a:pt x="59059" y="87233"/>
                </a:lnTo>
                <a:lnTo>
                  <a:pt x="68189" y="87233"/>
                </a:lnTo>
                <a:lnTo>
                  <a:pt x="68189" y="44017"/>
                </a:lnTo>
                <a:lnTo>
                  <a:pt x="69520" y="39288"/>
                </a:lnTo>
                <a:lnTo>
                  <a:pt x="74205" y="33680"/>
                </a:lnTo>
                <a:lnTo>
                  <a:pt x="66762" y="33680"/>
                </a:lnTo>
                <a:lnTo>
                  <a:pt x="66229" y="31900"/>
                </a:lnTo>
                <a:close/>
              </a:path>
              <a:path w="368935" h="111760">
                <a:moveTo>
                  <a:pt x="98880" y="31900"/>
                </a:moveTo>
                <a:lnTo>
                  <a:pt x="83595" y="31900"/>
                </a:lnTo>
                <a:lnTo>
                  <a:pt x="85402" y="32467"/>
                </a:lnTo>
                <a:lnTo>
                  <a:pt x="87002" y="33680"/>
                </a:lnTo>
                <a:lnTo>
                  <a:pt x="91109" y="87233"/>
                </a:lnTo>
                <a:lnTo>
                  <a:pt x="100143" y="87233"/>
                </a:lnTo>
                <a:lnTo>
                  <a:pt x="100048" y="36284"/>
                </a:lnTo>
                <a:lnTo>
                  <a:pt x="98880" y="31900"/>
                </a:lnTo>
                <a:close/>
              </a:path>
              <a:path w="368935" h="111760">
                <a:moveTo>
                  <a:pt x="88826" y="22609"/>
                </a:moveTo>
                <a:lnTo>
                  <a:pt x="76653" y="22609"/>
                </a:lnTo>
                <a:lnTo>
                  <a:pt x="71042" y="26303"/>
                </a:lnTo>
                <a:lnTo>
                  <a:pt x="66762" y="33680"/>
                </a:lnTo>
                <a:lnTo>
                  <a:pt x="74205" y="33680"/>
                </a:lnTo>
                <a:lnTo>
                  <a:pt x="74465" y="33369"/>
                </a:lnTo>
                <a:lnTo>
                  <a:pt x="77699" y="31900"/>
                </a:lnTo>
                <a:lnTo>
                  <a:pt x="98880" y="31900"/>
                </a:lnTo>
                <a:lnTo>
                  <a:pt x="98717" y="31288"/>
                </a:lnTo>
                <a:lnTo>
                  <a:pt x="95448" y="27327"/>
                </a:lnTo>
                <a:lnTo>
                  <a:pt x="92915" y="24345"/>
                </a:lnTo>
                <a:lnTo>
                  <a:pt x="88826" y="22609"/>
                </a:lnTo>
                <a:close/>
              </a:path>
              <a:path w="368935" h="111760">
                <a:moveTo>
                  <a:pt x="55540" y="22609"/>
                </a:moveTo>
                <a:lnTo>
                  <a:pt x="47932" y="22609"/>
                </a:lnTo>
                <a:lnTo>
                  <a:pt x="44793" y="23555"/>
                </a:lnTo>
                <a:lnTo>
                  <a:pt x="39087" y="27327"/>
                </a:lnTo>
                <a:lnTo>
                  <a:pt x="36900" y="29808"/>
                </a:lnTo>
                <a:lnTo>
                  <a:pt x="35188" y="32901"/>
                </a:lnTo>
                <a:lnTo>
                  <a:pt x="44216" y="32901"/>
                </a:lnTo>
                <a:lnTo>
                  <a:pt x="44508" y="32690"/>
                </a:lnTo>
                <a:lnTo>
                  <a:pt x="46981" y="31900"/>
                </a:lnTo>
                <a:lnTo>
                  <a:pt x="66229" y="31900"/>
                </a:lnTo>
                <a:lnTo>
                  <a:pt x="65716" y="30186"/>
                </a:lnTo>
                <a:lnTo>
                  <a:pt x="63909" y="27471"/>
                </a:lnTo>
                <a:lnTo>
                  <a:pt x="61341" y="25524"/>
                </a:lnTo>
                <a:lnTo>
                  <a:pt x="58868" y="23588"/>
                </a:lnTo>
                <a:lnTo>
                  <a:pt x="55540" y="22609"/>
                </a:lnTo>
                <a:close/>
              </a:path>
              <a:path w="368935" h="111760">
                <a:moveTo>
                  <a:pt x="124680" y="24044"/>
                </a:moveTo>
                <a:lnTo>
                  <a:pt x="116311" y="24044"/>
                </a:lnTo>
                <a:lnTo>
                  <a:pt x="116311" y="111445"/>
                </a:lnTo>
                <a:lnTo>
                  <a:pt x="125536" y="111445"/>
                </a:lnTo>
                <a:lnTo>
                  <a:pt x="125536" y="80680"/>
                </a:lnTo>
                <a:lnTo>
                  <a:pt x="156182" y="80680"/>
                </a:lnTo>
                <a:lnTo>
                  <a:pt x="156773" y="79856"/>
                </a:lnTo>
                <a:lnTo>
                  <a:pt x="135046" y="79856"/>
                </a:lnTo>
                <a:lnTo>
                  <a:pt x="131623" y="77909"/>
                </a:lnTo>
                <a:lnTo>
                  <a:pt x="128865" y="74026"/>
                </a:lnTo>
                <a:lnTo>
                  <a:pt x="126011" y="70131"/>
                </a:lnTo>
                <a:lnTo>
                  <a:pt x="124585" y="64123"/>
                </a:lnTo>
                <a:lnTo>
                  <a:pt x="124585" y="47856"/>
                </a:lnTo>
                <a:lnTo>
                  <a:pt x="126107" y="41658"/>
                </a:lnTo>
                <a:lnTo>
                  <a:pt x="129150" y="37396"/>
                </a:lnTo>
                <a:lnTo>
                  <a:pt x="132098" y="33135"/>
                </a:lnTo>
                <a:lnTo>
                  <a:pt x="133546" y="32256"/>
                </a:lnTo>
                <a:lnTo>
                  <a:pt x="124680" y="32256"/>
                </a:lnTo>
                <a:lnTo>
                  <a:pt x="124680" y="24044"/>
                </a:lnTo>
                <a:close/>
              </a:path>
              <a:path w="368935" h="111760">
                <a:moveTo>
                  <a:pt x="156182" y="80680"/>
                </a:moveTo>
                <a:lnTo>
                  <a:pt x="125536" y="80680"/>
                </a:lnTo>
                <a:lnTo>
                  <a:pt x="127058" y="82983"/>
                </a:lnTo>
                <a:lnTo>
                  <a:pt x="129055" y="84885"/>
                </a:lnTo>
                <a:lnTo>
                  <a:pt x="131432" y="86399"/>
                </a:lnTo>
                <a:lnTo>
                  <a:pt x="133905" y="87901"/>
                </a:lnTo>
                <a:lnTo>
                  <a:pt x="136663" y="88657"/>
                </a:lnTo>
                <a:lnTo>
                  <a:pt x="143891" y="88657"/>
                </a:lnTo>
                <a:lnTo>
                  <a:pt x="147790" y="87278"/>
                </a:lnTo>
                <a:lnTo>
                  <a:pt x="155398" y="81770"/>
                </a:lnTo>
                <a:lnTo>
                  <a:pt x="156182" y="80680"/>
                </a:lnTo>
                <a:close/>
              </a:path>
              <a:path w="368935" h="111760">
                <a:moveTo>
                  <a:pt x="157048" y="30999"/>
                </a:moveTo>
                <a:lnTo>
                  <a:pt x="143415" y="30999"/>
                </a:lnTo>
                <a:lnTo>
                  <a:pt x="146744" y="33001"/>
                </a:lnTo>
                <a:lnTo>
                  <a:pt x="152450" y="41024"/>
                </a:lnTo>
                <a:lnTo>
                  <a:pt x="153877" y="47043"/>
                </a:lnTo>
                <a:lnTo>
                  <a:pt x="153877" y="63544"/>
                </a:lnTo>
                <a:lnTo>
                  <a:pt x="152450" y="69786"/>
                </a:lnTo>
                <a:lnTo>
                  <a:pt x="149502" y="73814"/>
                </a:lnTo>
                <a:lnTo>
                  <a:pt x="146649" y="77842"/>
                </a:lnTo>
                <a:lnTo>
                  <a:pt x="143130" y="79856"/>
                </a:lnTo>
                <a:lnTo>
                  <a:pt x="156773" y="79856"/>
                </a:lnTo>
                <a:lnTo>
                  <a:pt x="158251" y="77798"/>
                </a:lnTo>
                <a:lnTo>
                  <a:pt x="162246" y="67450"/>
                </a:lnTo>
                <a:lnTo>
                  <a:pt x="163197" y="61619"/>
                </a:lnTo>
                <a:lnTo>
                  <a:pt x="163197" y="49135"/>
                </a:lnTo>
                <a:lnTo>
                  <a:pt x="162341" y="43583"/>
                </a:lnTo>
                <a:lnTo>
                  <a:pt x="158727" y="33469"/>
                </a:lnTo>
                <a:lnTo>
                  <a:pt x="157048" y="30999"/>
                </a:lnTo>
                <a:close/>
              </a:path>
              <a:path w="368935" h="111760">
                <a:moveTo>
                  <a:pt x="144937" y="22609"/>
                </a:moveTo>
                <a:lnTo>
                  <a:pt x="136853" y="22609"/>
                </a:lnTo>
                <a:lnTo>
                  <a:pt x="133810" y="23421"/>
                </a:lnTo>
                <a:lnTo>
                  <a:pt x="128865" y="26626"/>
                </a:lnTo>
                <a:lnTo>
                  <a:pt x="126677" y="29040"/>
                </a:lnTo>
                <a:lnTo>
                  <a:pt x="124680" y="32256"/>
                </a:lnTo>
                <a:lnTo>
                  <a:pt x="133546" y="32256"/>
                </a:lnTo>
                <a:lnTo>
                  <a:pt x="135617" y="30999"/>
                </a:lnTo>
                <a:lnTo>
                  <a:pt x="157048" y="30999"/>
                </a:lnTo>
                <a:lnTo>
                  <a:pt x="156064" y="29552"/>
                </a:lnTo>
                <a:lnTo>
                  <a:pt x="149026" y="24000"/>
                </a:lnTo>
                <a:lnTo>
                  <a:pt x="144937" y="22609"/>
                </a:lnTo>
                <a:close/>
              </a:path>
              <a:path w="368935" h="111760">
                <a:moveTo>
                  <a:pt x="184976" y="24044"/>
                </a:moveTo>
                <a:lnTo>
                  <a:pt x="175750" y="24044"/>
                </a:lnTo>
                <a:lnTo>
                  <a:pt x="175790" y="68451"/>
                </a:lnTo>
                <a:lnTo>
                  <a:pt x="191062" y="88657"/>
                </a:lnTo>
                <a:lnTo>
                  <a:pt x="201428" y="88657"/>
                </a:lnTo>
                <a:lnTo>
                  <a:pt x="207135" y="85086"/>
                </a:lnTo>
                <a:lnTo>
                  <a:pt x="210521" y="79433"/>
                </a:lnTo>
                <a:lnTo>
                  <a:pt x="193345" y="79433"/>
                </a:lnTo>
                <a:lnTo>
                  <a:pt x="191036" y="78610"/>
                </a:lnTo>
                <a:lnTo>
                  <a:pt x="187258" y="75417"/>
                </a:lnTo>
                <a:lnTo>
                  <a:pt x="186117" y="73202"/>
                </a:lnTo>
                <a:lnTo>
                  <a:pt x="185166" y="68451"/>
                </a:lnTo>
                <a:lnTo>
                  <a:pt x="184976" y="64679"/>
                </a:lnTo>
                <a:lnTo>
                  <a:pt x="184976" y="24044"/>
                </a:lnTo>
                <a:close/>
              </a:path>
              <a:path w="368935" h="111760">
                <a:moveTo>
                  <a:pt x="219593" y="77942"/>
                </a:moveTo>
                <a:lnTo>
                  <a:pt x="211414" y="77942"/>
                </a:lnTo>
                <a:lnTo>
                  <a:pt x="211414" y="87233"/>
                </a:lnTo>
                <a:lnTo>
                  <a:pt x="219593" y="87233"/>
                </a:lnTo>
                <a:lnTo>
                  <a:pt x="219593" y="77942"/>
                </a:lnTo>
                <a:close/>
              </a:path>
              <a:path w="368935" h="111760">
                <a:moveTo>
                  <a:pt x="219593" y="24044"/>
                </a:moveTo>
                <a:lnTo>
                  <a:pt x="210463" y="24044"/>
                </a:lnTo>
                <a:lnTo>
                  <a:pt x="210463" y="63288"/>
                </a:lnTo>
                <a:lnTo>
                  <a:pt x="209893" y="67405"/>
                </a:lnTo>
                <a:lnTo>
                  <a:pt x="198861" y="79433"/>
                </a:lnTo>
                <a:lnTo>
                  <a:pt x="210521" y="79433"/>
                </a:lnTo>
                <a:lnTo>
                  <a:pt x="211414" y="77942"/>
                </a:lnTo>
                <a:lnTo>
                  <a:pt x="219593" y="77942"/>
                </a:lnTo>
                <a:lnTo>
                  <a:pt x="219593" y="24044"/>
                </a:lnTo>
                <a:close/>
              </a:path>
              <a:path w="368935" h="111760">
                <a:moveTo>
                  <a:pt x="246412" y="32367"/>
                </a:moveTo>
                <a:lnTo>
                  <a:pt x="237282" y="32367"/>
                </a:lnTo>
                <a:lnTo>
                  <a:pt x="237367" y="76084"/>
                </a:lnTo>
                <a:lnTo>
                  <a:pt x="246698" y="88057"/>
                </a:lnTo>
                <a:lnTo>
                  <a:pt x="252023" y="88057"/>
                </a:lnTo>
                <a:lnTo>
                  <a:pt x="254401" y="87745"/>
                </a:lnTo>
                <a:lnTo>
                  <a:pt x="256969" y="87111"/>
                </a:lnTo>
                <a:lnTo>
                  <a:pt x="255695" y="78065"/>
                </a:lnTo>
                <a:lnTo>
                  <a:pt x="250216" y="78065"/>
                </a:lnTo>
                <a:lnTo>
                  <a:pt x="249170" y="77809"/>
                </a:lnTo>
                <a:lnTo>
                  <a:pt x="248505" y="77297"/>
                </a:lnTo>
                <a:lnTo>
                  <a:pt x="247744" y="76774"/>
                </a:lnTo>
                <a:lnTo>
                  <a:pt x="247268" y="76084"/>
                </a:lnTo>
                <a:lnTo>
                  <a:pt x="246870" y="75150"/>
                </a:lnTo>
                <a:lnTo>
                  <a:pt x="246602" y="74337"/>
                </a:lnTo>
                <a:lnTo>
                  <a:pt x="246412" y="72379"/>
                </a:lnTo>
                <a:lnTo>
                  <a:pt x="246412" y="32367"/>
                </a:lnTo>
                <a:close/>
              </a:path>
              <a:path w="368935" h="111760">
                <a:moveTo>
                  <a:pt x="255637" y="77653"/>
                </a:moveTo>
                <a:lnTo>
                  <a:pt x="253925" y="77931"/>
                </a:lnTo>
                <a:lnTo>
                  <a:pt x="252594" y="78065"/>
                </a:lnTo>
                <a:lnTo>
                  <a:pt x="255695" y="78065"/>
                </a:lnTo>
                <a:lnTo>
                  <a:pt x="255637" y="77653"/>
                </a:lnTo>
                <a:close/>
              </a:path>
              <a:path w="368935" h="111760">
                <a:moveTo>
                  <a:pt x="255637" y="24044"/>
                </a:moveTo>
                <a:lnTo>
                  <a:pt x="230625" y="24044"/>
                </a:lnTo>
                <a:lnTo>
                  <a:pt x="230625" y="32367"/>
                </a:lnTo>
                <a:lnTo>
                  <a:pt x="255637" y="32367"/>
                </a:lnTo>
                <a:lnTo>
                  <a:pt x="255637" y="24044"/>
                </a:lnTo>
                <a:close/>
              </a:path>
              <a:path w="368935" h="111760">
                <a:moveTo>
                  <a:pt x="246412" y="1969"/>
                </a:moveTo>
                <a:lnTo>
                  <a:pt x="237282" y="8389"/>
                </a:lnTo>
                <a:lnTo>
                  <a:pt x="237282" y="24044"/>
                </a:lnTo>
                <a:lnTo>
                  <a:pt x="246412" y="24044"/>
                </a:lnTo>
                <a:lnTo>
                  <a:pt x="246412" y="1969"/>
                </a:lnTo>
                <a:close/>
              </a:path>
              <a:path w="368935" h="111760">
                <a:moveTo>
                  <a:pt x="294820" y="22609"/>
                </a:moveTo>
                <a:lnTo>
                  <a:pt x="280174" y="22609"/>
                </a:lnTo>
                <a:lnTo>
                  <a:pt x="274087" y="25547"/>
                </a:lnTo>
                <a:lnTo>
                  <a:pt x="262390" y="56156"/>
                </a:lnTo>
                <a:lnTo>
                  <a:pt x="262514" y="66882"/>
                </a:lnTo>
                <a:lnTo>
                  <a:pt x="264672" y="74426"/>
                </a:lnTo>
                <a:lnTo>
                  <a:pt x="273992" y="85809"/>
                </a:lnTo>
                <a:lnTo>
                  <a:pt x="280269" y="88657"/>
                </a:lnTo>
                <a:lnTo>
                  <a:pt x="294439" y="88657"/>
                </a:lnTo>
                <a:lnTo>
                  <a:pt x="299575" y="86877"/>
                </a:lnTo>
                <a:lnTo>
                  <a:pt x="303569" y="83305"/>
                </a:lnTo>
                <a:lnTo>
                  <a:pt x="307519" y="79856"/>
                </a:lnTo>
                <a:lnTo>
                  <a:pt x="283693" y="79856"/>
                </a:lnTo>
                <a:lnTo>
                  <a:pt x="279889" y="78009"/>
                </a:lnTo>
                <a:lnTo>
                  <a:pt x="276845" y="74315"/>
                </a:lnTo>
                <a:lnTo>
                  <a:pt x="273897" y="70632"/>
                </a:lnTo>
                <a:lnTo>
                  <a:pt x="272185" y="65313"/>
                </a:lnTo>
                <a:lnTo>
                  <a:pt x="271900" y="58370"/>
                </a:lnTo>
                <a:lnTo>
                  <a:pt x="312129" y="58370"/>
                </a:lnTo>
                <a:lnTo>
                  <a:pt x="312224" y="49569"/>
                </a:lnTo>
                <a:lnTo>
                  <a:pt x="272376" y="49569"/>
                </a:lnTo>
                <a:lnTo>
                  <a:pt x="272661" y="44050"/>
                </a:lnTo>
                <a:lnTo>
                  <a:pt x="274278" y="39655"/>
                </a:lnTo>
                <a:lnTo>
                  <a:pt x="279984" y="33068"/>
                </a:lnTo>
                <a:lnTo>
                  <a:pt x="283503" y="31421"/>
                </a:lnTo>
                <a:lnTo>
                  <a:pt x="305423" y="31421"/>
                </a:lnTo>
                <a:lnTo>
                  <a:pt x="300716" y="25491"/>
                </a:lnTo>
                <a:lnTo>
                  <a:pt x="294820" y="22609"/>
                </a:lnTo>
                <a:close/>
              </a:path>
              <a:path w="368935" h="111760">
                <a:moveTo>
                  <a:pt x="302428" y="66882"/>
                </a:moveTo>
                <a:lnTo>
                  <a:pt x="291491" y="79856"/>
                </a:lnTo>
                <a:lnTo>
                  <a:pt x="307519" y="79856"/>
                </a:lnTo>
                <a:lnTo>
                  <a:pt x="307659" y="79734"/>
                </a:lnTo>
                <a:lnTo>
                  <a:pt x="310417" y="74716"/>
                </a:lnTo>
                <a:lnTo>
                  <a:pt x="311843" y="68251"/>
                </a:lnTo>
                <a:lnTo>
                  <a:pt x="302428" y="66882"/>
                </a:lnTo>
                <a:close/>
              </a:path>
              <a:path w="368935" h="111760">
                <a:moveTo>
                  <a:pt x="305423" y="31421"/>
                </a:moveTo>
                <a:lnTo>
                  <a:pt x="292347" y="31421"/>
                </a:lnTo>
                <a:lnTo>
                  <a:pt x="296151" y="33480"/>
                </a:lnTo>
                <a:lnTo>
                  <a:pt x="301002" y="40267"/>
                </a:lnTo>
                <a:lnTo>
                  <a:pt x="302085" y="44050"/>
                </a:lnTo>
                <a:lnTo>
                  <a:pt x="302203" y="45085"/>
                </a:lnTo>
                <a:lnTo>
                  <a:pt x="302523" y="49569"/>
                </a:lnTo>
                <a:lnTo>
                  <a:pt x="312224" y="49569"/>
                </a:lnTo>
                <a:lnTo>
                  <a:pt x="312224" y="45085"/>
                </a:lnTo>
                <a:lnTo>
                  <a:pt x="309846" y="36996"/>
                </a:lnTo>
                <a:lnTo>
                  <a:pt x="305423" y="31421"/>
                </a:lnTo>
                <a:close/>
              </a:path>
              <a:path w="368935" h="111760">
                <a:moveTo>
                  <a:pt x="347888" y="22609"/>
                </a:moveTo>
                <a:lnTo>
                  <a:pt x="340184" y="22609"/>
                </a:lnTo>
                <a:lnTo>
                  <a:pt x="336190" y="23978"/>
                </a:lnTo>
                <a:lnTo>
                  <a:pt x="328962" y="29452"/>
                </a:lnTo>
                <a:lnTo>
                  <a:pt x="326299" y="33391"/>
                </a:lnTo>
                <a:lnTo>
                  <a:pt x="322685" y="43661"/>
                </a:lnTo>
                <a:lnTo>
                  <a:pt x="321829" y="49391"/>
                </a:lnTo>
                <a:lnTo>
                  <a:pt x="321829" y="62165"/>
                </a:lnTo>
                <a:lnTo>
                  <a:pt x="340755" y="88657"/>
                </a:lnTo>
                <a:lnTo>
                  <a:pt x="351692" y="88657"/>
                </a:lnTo>
                <a:lnTo>
                  <a:pt x="356732" y="85520"/>
                </a:lnTo>
                <a:lnTo>
                  <a:pt x="359828" y="79856"/>
                </a:lnTo>
                <a:lnTo>
                  <a:pt x="341896" y="79856"/>
                </a:lnTo>
                <a:lnTo>
                  <a:pt x="338464" y="77842"/>
                </a:lnTo>
                <a:lnTo>
                  <a:pt x="335619" y="73837"/>
                </a:lnTo>
                <a:lnTo>
                  <a:pt x="332671" y="69831"/>
                </a:lnTo>
                <a:lnTo>
                  <a:pt x="331244" y="63789"/>
                </a:lnTo>
                <a:lnTo>
                  <a:pt x="331244" y="47322"/>
                </a:lnTo>
                <a:lnTo>
                  <a:pt x="332576" y="41202"/>
                </a:lnTo>
                <a:lnTo>
                  <a:pt x="335334" y="37307"/>
                </a:lnTo>
                <a:lnTo>
                  <a:pt x="337943" y="33502"/>
                </a:lnTo>
                <a:lnTo>
                  <a:pt x="341421" y="31477"/>
                </a:lnTo>
                <a:lnTo>
                  <a:pt x="368620" y="31477"/>
                </a:lnTo>
                <a:lnTo>
                  <a:pt x="368620" y="31299"/>
                </a:lnTo>
                <a:lnTo>
                  <a:pt x="359490" y="31299"/>
                </a:lnTo>
                <a:lnTo>
                  <a:pt x="357969" y="28718"/>
                </a:lnTo>
                <a:lnTo>
                  <a:pt x="355876" y="26626"/>
                </a:lnTo>
                <a:lnTo>
                  <a:pt x="350741" y="23421"/>
                </a:lnTo>
                <a:lnTo>
                  <a:pt x="347888" y="22609"/>
                </a:lnTo>
                <a:close/>
              </a:path>
              <a:path w="368935" h="111760">
                <a:moveTo>
                  <a:pt x="368620" y="79255"/>
                </a:moveTo>
                <a:lnTo>
                  <a:pt x="360156" y="79255"/>
                </a:lnTo>
                <a:lnTo>
                  <a:pt x="360156" y="87233"/>
                </a:lnTo>
                <a:lnTo>
                  <a:pt x="368620" y="87233"/>
                </a:lnTo>
                <a:lnTo>
                  <a:pt x="368620" y="79255"/>
                </a:lnTo>
                <a:close/>
              </a:path>
              <a:path w="368935" h="111760">
                <a:moveTo>
                  <a:pt x="368620" y="31477"/>
                </a:moveTo>
                <a:lnTo>
                  <a:pt x="349695" y="31477"/>
                </a:lnTo>
                <a:lnTo>
                  <a:pt x="353213" y="33502"/>
                </a:lnTo>
                <a:lnTo>
                  <a:pt x="355971" y="37552"/>
                </a:lnTo>
                <a:lnTo>
                  <a:pt x="358824" y="41591"/>
                </a:lnTo>
                <a:lnTo>
                  <a:pt x="360251" y="47945"/>
                </a:lnTo>
                <a:lnTo>
                  <a:pt x="360251" y="64446"/>
                </a:lnTo>
                <a:lnTo>
                  <a:pt x="358920" y="70287"/>
                </a:lnTo>
                <a:lnTo>
                  <a:pt x="356066" y="74115"/>
                </a:lnTo>
                <a:lnTo>
                  <a:pt x="353308" y="77942"/>
                </a:lnTo>
                <a:lnTo>
                  <a:pt x="349885" y="79856"/>
                </a:lnTo>
                <a:lnTo>
                  <a:pt x="359828" y="79856"/>
                </a:lnTo>
                <a:lnTo>
                  <a:pt x="360156" y="79255"/>
                </a:lnTo>
                <a:lnTo>
                  <a:pt x="368620" y="79255"/>
                </a:lnTo>
                <a:lnTo>
                  <a:pt x="368620" y="31477"/>
                </a:lnTo>
                <a:close/>
              </a:path>
              <a:path w="368935" h="111760">
                <a:moveTo>
                  <a:pt x="368620" y="0"/>
                </a:moveTo>
                <a:lnTo>
                  <a:pt x="359490" y="0"/>
                </a:lnTo>
                <a:lnTo>
                  <a:pt x="359490" y="31299"/>
                </a:lnTo>
                <a:lnTo>
                  <a:pt x="368620" y="31299"/>
                </a:lnTo>
                <a:lnTo>
                  <a:pt x="368620" y="0"/>
                </a:lnTo>
                <a:close/>
              </a:path>
            </a:pathLst>
          </a:custGeom>
          <a:solidFill>
            <a:srgbClr val="000000"/>
          </a:solidFill>
        </p:spPr>
        <p:txBody>
          <a:bodyPr wrap="square" lIns="0" tIns="0" rIns="0" bIns="0" rtlCol="0"/>
          <a:lstStyle/>
          <a:p>
            <a:endParaRPr/>
          </a:p>
        </p:txBody>
      </p:sp>
      <p:sp>
        <p:nvSpPr>
          <p:cNvPr id="463" name="object 463"/>
          <p:cNvSpPr/>
          <p:nvPr/>
        </p:nvSpPr>
        <p:spPr>
          <a:xfrm>
            <a:off x="4457566" y="5243894"/>
            <a:ext cx="504825" cy="113030"/>
          </a:xfrm>
          <a:custGeom>
            <a:avLst/>
            <a:gdLst/>
            <a:ahLst/>
            <a:cxnLst/>
            <a:rect l="l" t="t" r="r" b="b"/>
            <a:pathLst>
              <a:path w="504825" h="113029">
                <a:moveTo>
                  <a:pt x="42701" y="0"/>
                </a:moveTo>
                <a:lnTo>
                  <a:pt x="28626" y="0"/>
                </a:lnTo>
                <a:lnTo>
                  <a:pt x="22634" y="1746"/>
                </a:lnTo>
                <a:lnTo>
                  <a:pt x="11602" y="8767"/>
                </a:lnTo>
                <a:lnTo>
                  <a:pt x="7418" y="13908"/>
                </a:lnTo>
                <a:lnTo>
                  <a:pt x="1521" y="27438"/>
                </a:lnTo>
                <a:lnTo>
                  <a:pt x="0" y="35360"/>
                </a:lnTo>
                <a:lnTo>
                  <a:pt x="0" y="52774"/>
                </a:lnTo>
                <a:lnTo>
                  <a:pt x="1331" y="60562"/>
                </a:lnTo>
                <a:lnTo>
                  <a:pt x="3994" y="67828"/>
                </a:lnTo>
                <a:lnTo>
                  <a:pt x="6562" y="75083"/>
                </a:lnTo>
                <a:lnTo>
                  <a:pt x="10366" y="80624"/>
                </a:lnTo>
                <a:lnTo>
                  <a:pt x="20447" y="88279"/>
                </a:lnTo>
                <a:lnTo>
                  <a:pt x="27009" y="90193"/>
                </a:lnTo>
                <a:lnTo>
                  <a:pt x="42796" y="90193"/>
                </a:lnTo>
                <a:lnTo>
                  <a:pt x="49358" y="87712"/>
                </a:lnTo>
                <a:lnTo>
                  <a:pt x="54779" y="82727"/>
                </a:lnTo>
                <a:lnTo>
                  <a:pt x="57353" y="80323"/>
                </a:lnTo>
                <a:lnTo>
                  <a:pt x="29672" y="80323"/>
                </a:lnTo>
                <a:lnTo>
                  <a:pt x="25487" y="78955"/>
                </a:lnTo>
                <a:lnTo>
                  <a:pt x="10176" y="38632"/>
                </a:lnTo>
                <a:lnTo>
                  <a:pt x="10936" y="33046"/>
                </a:lnTo>
                <a:lnTo>
                  <a:pt x="12609" y="27438"/>
                </a:lnTo>
                <a:lnTo>
                  <a:pt x="14075" y="22220"/>
                </a:lnTo>
                <a:lnTo>
                  <a:pt x="16738" y="17902"/>
                </a:lnTo>
                <a:lnTo>
                  <a:pt x="20637" y="14687"/>
                </a:lnTo>
                <a:lnTo>
                  <a:pt x="24441" y="11482"/>
                </a:lnTo>
                <a:lnTo>
                  <a:pt x="29291" y="9869"/>
                </a:lnTo>
                <a:lnTo>
                  <a:pt x="57658" y="9869"/>
                </a:lnTo>
                <a:lnTo>
                  <a:pt x="48978" y="2214"/>
                </a:lnTo>
                <a:lnTo>
                  <a:pt x="42701" y="0"/>
                </a:lnTo>
                <a:close/>
              </a:path>
              <a:path w="504825" h="113029">
                <a:moveTo>
                  <a:pt x="56015" y="58126"/>
                </a:moveTo>
                <a:lnTo>
                  <a:pt x="39753" y="80323"/>
                </a:lnTo>
                <a:lnTo>
                  <a:pt x="57353" y="80323"/>
                </a:lnTo>
                <a:lnTo>
                  <a:pt x="60105" y="77753"/>
                </a:lnTo>
                <a:lnTo>
                  <a:pt x="63814" y="70521"/>
                </a:lnTo>
                <a:lnTo>
                  <a:pt x="65906" y="61041"/>
                </a:lnTo>
                <a:lnTo>
                  <a:pt x="56015" y="58126"/>
                </a:lnTo>
                <a:close/>
              </a:path>
              <a:path w="504825" h="113029">
                <a:moveTo>
                  <a:pt x="57658" y="9869"/>
                </a:moveTo>
                <a:lnTo>
                  <a:pt x="39943" y="9869"/>
                </a:lnTo>
                <a:lnTo>
                  <a:pt x="44127" y="11315"/>
                </a:lnTo>
                <a:lnTo>
                  <a:pt x="47361" y="14219"/>
                </a:lnTo>
                <a:lnTo>
                  <a:pt x="50690" y="17112"/>
                </a:lnTo>
                <a:lnTo>
                  <a:pt x="53162" y="21730"/>
                </a:lnTo>
                <a:lnTo>
                  <a:pt x="54969" y="28083"/>
                </a:lnTo>
                <a:lnTo>
                  <a:pt x="64670" y="25402"/>
                </a:lnTo>
                <a:lnTo>
                  <a:pt x="62673" y="17346"/>
                </a:lnTo>
                <a:lnTo>
                  <a:pt x="59059" y="11104"/>
                </a:lnTo>
                <a:lnTo>
                  <a:pt x="57658" y="9869"/>
                </a:lnTo>
                <a:close/>
              </a:path>
              <a:path w="504825" h="113029">
                <a:moveTo>
                  <a:pt x="108512" y="24089"/>
                </a:moveTo>
                <a:lnTo>
                  <a:pt x="94342" y="24089"/>
                </a:lnTo>
                <a:lnTo>
                  <a:pt x="88731" y="26437"/>
                </a:lnTo>
                <a:lnTo>
                  <a:pt x="75702" y="57113"/>
                </a:lnTo>
                <a:lnTo>
                  <a:pt x="76146" y="64648"/>
                </a:lnTo>
                <a:lnTo>
                  <a:pt x="93486" y="90137"/>
                </a:lnTo>
                <a:lnTo>
                  <a:pt x="105754" y="90137"/>
                </a:lnTo>
                <a:lnTo>
                  <a:pt x="110129" y="88847"/>
                </a:lnTo>
                <a:lnTo>
                  <a:pt x="118118" y="83695"/>
                </a:lnTo>
                <a:lnTo>
                  <a:pt x="120097" y="81336"/>
                </a:lnTo>
                <a:lnTo>
                  <a:pt x="96434" y="81336"/>
                </a:lnTo>
                <a:lnTo>
                  <a:pt x="92717" y="79311"/>
                </a:lnTo>
                <a:lnTo>
                  <a:pt x="86639" y="71266"/>
                </a:lnTo>
                <a:lnTo>
                  <a:pt x="85117" y="65202"/>
                </a:lnTo>
                <a:lnTo>
                  <a:pt x="85146" y="48910"/>
                </a:lnTo>
                <a:lnTo>
                  <a:pt x="86639" y="42971"/>
                </a:lnTo>
                <a:lnTo>
                  <a:pt x="92725" y="34960"/>
                </a:lnTo>
                <a:lnTo>
                  <a:pt x="96434" y="32957"/>
                </a:lnTo>
                <a:lnTo>
                  <a:pt x="119533" y="32957"/>
                </a:lnTo>
                <a:lnTo>
                  <a:pt x="114504" y="26937"/>
                </a:lnTo>
                <a:lnTo>
                  <a:pt x="108512" y="24089"/>
                </a:lnTo>
                <a:close/>
              </a:path>
              <a:path w="504825" h="113029">
                <a:moveTo>
                  <a:pt x="119533" y="32957"/>
                </a:moveTo>
                <a:lnTo>
                  <a:pt x="105564" y="32957"/>
                </a:lnTo>
                <a:lnTo>
                  <a:pt x="109368" y="34971"/>
                </a:lnTo>
                <a:lnTo>
                  <a:pt x="112412" y="38999"/>
                </a:lnTo>
                <a:lnTo>
                  <a:pt x="115360" y="43027"/>
                </a:lnTo>
                <a:lnTo>
                  <a:pt x="116872" y="48910"/>
                </a:lnTo>
                <a:lnTo>
                  <a:pt x="116845" y="65202"/>
                </a:lnTo>
                <a:lnTo>
                  <a:pt x="115455" y="71211"/>
                </a:lnTo>
                <a:lnTo>
                  <a:pt x="109347" y="79322"/>
                </a:lnTo>
                <a:lnTo>
                  <a:pt x="105564" y="81336"/>
                </a:lnTo>
                <a:lnTo>
                  <a:pt x="120097" y="81336"/>
                </a:lnTo>
                <a:lnTo>
                  <a:pt x="121161" y="80068"/>
                </a:lnTo>
                <a:lnTo>
                  <a:pt x="123158" y="75417"/>
                </a:lnTo>
                <a:lnTo>
                  <a:pt x="125251" y="70754"/>
                </a:lnTo>
                <a:lnTo>
                  <a:pt x="126249" y="64648"/>
                </a:lnTo>
                <a:lnTo>
                  <a:pt x="126297" y="46187"/>
                </a:lnTo>
                <a:lnTo>
                  <a:pt x="124014" y="38320"/>
                </a:lnTo>
                <a:lnTo>
                  <a:pt x="119533" y="32957"/>
                </a:lnTo>
                <a:close/>
              </a:path>
              <a:path w="504825" h="113029">
                <a:moveTo>
                  <a:pt x="146934" y="25524"/>
                </a:moveTo>
                <a:lnTo>
                  <a:pt x="138755" y="25524"/>
                </a:lnTo>
                <a:lnTo>
                  <a:pt x="138755" y="88713"/>
                </a:lnTo>
                <a:lnTo>
                  <a:pt x="147980" y="88713"/>
                </a:lnTo>
                <a:lnTo>
                  <a:pt x="147980" y="50170"/>
                </a:lnTo>
                <a:lnTo>
                  <a:pt x="148456" y="45775"/>
                </a:lnTo>
                <a:lnTo>
                  <a:pt x="150358" y="39666"/>
                </a:lnTo>
                <a:lnTo>
                  <a:pt x="151975" y="37341"/>
                </a:lnTo>
                <a:lnTo>
                  <a:pt x="156058" y="34381"/>
                </a:lnTo>
                <a:lnTo>
                  <a:pt x="146934" y="34381"/>
                </a:lnTo>
                <a:lnTo>
                  <a:pt x="146934" y="25524"/>
                </a:lnTo>
                <a:close/>
              </a:path>
              <a:path w="504825" h="113029">
                <a:moveTo>
                  <a:pt x="178071" y="33380"/>
                </a:moveTo>
                <a:lnTo>
                  <a:pt x="164719" y="33380"/>
                </a:lnTo>
                <a:lnTo>
                  <a:pt x="167191" y="34570"/>
                </a:lnTo>
                <a:lnTo>
                  <a:pt x="168618" y="36940"/>
                </a:lnTo>
                <a:lnTo>
                  <a:pt x="170139" y="39321"/>
                </a:lnTo>
                <a:lnTo>
                  <a:pt x="170900" y="42893"/>
                </a:lnTo>
                <a:lnTo>
                  <a:pt x="170900" y="88713"/>
                </a:lnTo>
                <a:lnTo>
                  <a:pt x="180030" y="88713"/>
                </a:lnTo>
                <a:lnTo>
                  <a:pt x="180030" y="45497"/>
                </a:lnTo>
                <a:lnTo>
                  <a:pt x="181266" y="40768"/>
                </a:lnTo>
                <a:lnTo>
                  <a:pt x="183871" y="37764"/>
                </a:lnTo>
                <a:lnTo>
                  <a:pt x="186047" y="35160"/>
                </a:lnTo>
                <a:lnTo>
                  <a:pt x="178604" y="35160"/>
                </a:lnTo>
                <a:lnTo>
                  <a:pt x="178071" y="33380"/>
                </a:lnTo>
                <a:close/>
              </a:path>
              <a:path w="504825" h="113029">
                <a:moveTo>
                  <a:pt x="210721" y="33380"/>
                </a:moveTo>
                <a:lnTo>
                  <a:pt x="195342" y="33380"/>
                </a:lnTo>
                <a:lnTo>
                  <a:pt x="197149" y="33947"/>
                </a:lnTo>
                <a:lnTo>
                  <a:pt x="198839" y="35160"/>
                </a:lnTo>
                <a:lnTo>
                  <a:pt x="202855" y="88713"/>
                </a:lnTo>
                <a:lnTo>
                  <a:pt x="211985" y="88713"/>
                </a:lnTo>
                <a:lnTo>
                  <a:pt x="211890" y="37764"/>
                </a:lnTo>
                <a:lnTo>
                  <a:pt x="210721" y="33380"/>
                </a:lnTo>
                <a:close/>
              </a:path>
              <a:path w="504825" h="113029">
                <a:moveTo>
                  <a:pt x="200668" y="24089"/>
                </a:moveTo>
                <a:lnTo>
                  <a:pt x="188399" y="24089"/>
                </a:lnTo>
                <a:lnTo>
                  <a:pt x="182883" y="27783"/>
                </a:lnTo>
                <a:lnTo>
                  <a:pt x="178604" y="35160"/>
                </a:lnTo>
                <a:lnTo>
                  <a:pt x="186047" y="35160"/>
                </a:lnTo>
                <a:lnTo>
                  <a:pt x="186307" y="34848"/>
                </a:lnTo>
                <a:lnTo>
                  <a:pt x="189445" y="33380"/>
                </a:lnTo>
                <a:lnTo>
                  <a:pt x="210721" y="33380"/>
                </a:lnTo>
                <a:lnTo>
                  <a:pt x="210558" y="32768"/>
                </a:lnTo>
                <a:lnTo>
                  <a:pt x="207208" y="28807"/>
                </a:lnTo>
                <a:lnTo>
                  <a:pt x="204757" y="25825"/>
                </a:lnTo>
                <a:lnTo>
                  <a:pt x="200668" y="24089"/>
                </a:lnTo>
                <a:close/>
              </a:path>
              <a:path w="504825" h="113029">
                <a:moveTo>
                  <a:pt x="167381" y="24089"/>
                </a:moveTo>
                <a:lnTo>
                  <a:pt x="159773" y="24089"/>
                </a:lnTo>
                <a:lnTo>
                  <a:pt x="156540" y="25035"/>
                </a:lnTo>
                <a:lnTo>
                  <a:pt x="153782" y="26915"/>
                </a:lnTo>
                <a:lnTo>
                  <a:pt x="150929" y="28807"/>
                </a:lnTo>
                <a:lnTo>
                  <a:pt x="148646" y="31288"/>
                </a:lnTo>
                <a:lnTo>
                  <a:pt x="146934" y="34381"/>
                </a:lnTo>
                <a:lnTo>
                  <a:pt x="156058" y="34381"/>
                </a:lnTo>
                <a:lnTo>
                  <a:pt x="156349" y="34170"/>
                </a:lnTo>
                <a:lnTo>
                  <a:pt x="158727" y="33380"/>
                </a:lnTo>
                <a:lnTo>
                  <a:pt x="178071" y="33380"/>
                </a:lnTo>
                <a:lnTo>
                  <a:pt x="177557" y="31666"/>
                </a:lnTo>
                <a:lnTo>
                  <a:pt x="175750" y="28951"/>
                </a:lnTo>
                <a:lnTo>
                  <a:pt x="170615" y="25068"/>
                </a:lnTo>
                <a:lnTo>
                  <a:pt x="167381" y="24089"/>
                </a:lnTo>
                <a:close/>
              </a:path>
              <a:path w="504825" h="113029">
                <a:moveTo>
                  <a:pt x="236522" y="25524"/>
                </a:moveTo>
                <a:lnTo>
                  <a:pt x="228152" y="25524"/>
                </a:lnTo>
                <a:lnTo>
                  <a:pt x="228152" y="112925"/>
                </a:lnTo>
                <a:lnTo>
                  <a:pt x="237282" y="112925"/>
                </a:lnTo>
                <a:lnTo>
                  <a:pt x="237282" y="82159"/>
                </a:lnTo>
                <a:lnTo>
                  <a:pt x="268023" y="82159"/>
                </a:lnTo>
                <a:lnTo>
                  <a:pt x="268615" y="81336"/>
                </a:lnTo>
                <a:lnTo>
                  <a:pt x="246888" y="81336"/>
                </a:lnTo>
                <a:lnTo>
                  <a:pt x="243464" y="79389"/>
                </a:lnTo>
                <a:lnTo>
                  <a:pt x="240611" y="75506"/>
                </a:lnTo>
                <a:lnTo>
                  <a:pt x="237853" y="71611"/>
                </a:lnTo>
                <a:lnTo>
                  <a:pt x="236426" y="65603"/>
                </a:lnTo>
                <a:lnTo>
                  <a:pt x="236426" y="49335"/>
                </a:lnTo>
                <a:lnTo>
                  <a:pt x="237948" y="43138"/>
                </a:lnTo>
                <a:lnTo>
                  <a:pt x="240896" y="38876"/>
                </a:lnTo>
                <a:lnTo>
                  <a:pt x="243940" y="34615"/>
                </a:lnTo>
                <a:lnTo>
                  <a:pt x="245348" y="33736"/>
                </a:lnTo>
                <a:lnTo>
                  <a:pt x="236522" y="33736"/>
                </a:lnTo>
                <a:lnTo>
                  <a:pt x="236522" y="25524"/>
                </a:lnTo>
                <a:close/>
              </a:path>
              <a:path w="504825" h="113029">
                <a:moveTo>
                  <a:pt x="268023" y="82159"/>
                </a:moveTo>
                <a:lnTo>
                  <a:pt x="237282" y="82159"/>
                </a:lnTo>
                <a:lnTo>
                  <a:pt x="238899" y="84463"/>
                </a:lnTo>
                <a:lnTo>
                  <a:pt x="240896" y="86365"/>
                </a:lnTo>
                <a:lnTo>
                  <a:pt x="245651" y="89381"/>
                </a:lnTo>
                <a:lnTo>
                  <a:pt x="248409" y="90137"/>
                </a:lnTo>
                <a:lnTo>
                  <a:pt x="255637" y="90137"/>
                </a:lnTo>
                <a:lnTo>
                  <a:pt x="259632" y="88758"/>
                </a:lnTo>
                <a:lnTo>
                  <a:pt x="267240" y="83250"/>
                </a:lnTo>
                <a:lnTo>
                  <a:pt x="268023" y="82159"/>
                </a:lnTo>
                <a:close/>
              </a:path>
              <a:path w="504825" h="113029">
                <a:moveTo>
                  <a:pt x="268889" y="32478"/>
                </a:moveTo>
                <a:lnTo>
                  <a:pt x="255257" y="32478"/>
                </a:lnTo>
                <a:lnTo>
                  <a:pt x="258586" y="34481"/>
                </a:lnTo>
                <a:lnTo>
                  <a:pt x="264292" y="42504"/>
                </a:lnTo>
                <a:lnTo>
                  <a:pt x="265718" y="48523"/>
                </a:lnTo>
                <a:lnTo>
                  <a:pt x="265718" y="65024"/>
                </a:lnTo>
                <a:lnTo>
                  <a:pt x="264197" y="71266"/>
                </a:lnTo>
                <a:lnTo>
                  <a:pt x="261344" y="75294"/>
                </a:lnTo>
                <a:lnTo>
                  <a:pt x="258395" y="79322"/>
                </a:lnTo>
                <a:lnTo>
                  <a:pt x="254972" y="81336"/>
                </a:lnTo>
                <a:lnTo>
                  <a:pt x="268615" y="81336"/>
                </a:lnTo>
                <a:lnTo>
                  <a:pt x="270093" y="79278"/>
                </a:lnTo>
                <a:lnTo>
                  <a:pt x="274087" y="68930"/>
                </a:lnTo>
                <a:lnTo>
                  <a:pt x="275038" y="63099"/>
                </a:lnTo>
                <a:lnTo>
                  <a:pt x="275038" y="50615"/>
                </a:lnTo>
                <a:lnTo>
                  <a:pt x="274182" y="45063"/>
                </a:lnTo>
                <a:lnTo>
                  <a:pt x="270569" y="34949"/>
                </a:lnTo>
                <a:lnTo>
                  <a:pt x="268889" y="32478"/>
                </a:lnTo>
                <a:close/>
              </a:path>
              <a:path w="504825" h="113029">
                <a:moveTo>
                  <a:pt x="256779" y="24089"/>
                </a:moveTo>
                <a:lnTo>
                  <a:pt x="248600" y="24089"/>
                </a:lnTo>
                <a:lnTo>
                  <a:pt x="245651" y="24901"/>
                </a:lnTo>
                <a:lnTo>
                  <a:pt x="240706" y="28106"/>
                </a:lnTo>
                <a:lnTo>
                  <a:pt x="238424" y="30520"/>
                </a:lnTo>
                <a:lnTo>
                  <a:pt x="236522" y="33736"/>
                </a:lnTo>
                <a:lnTo>
                  <a:pt x="245348" y="33736"/>
                </a:lnTo>
                <a:lnTo>
                  <a:pt x="247363" y="32478"/>
                </a:lnTo>
                <a:lnTo>
                  <a:pt x="268889" y="32478"/>
                </a:lnTo>
                <a:lnTo>
                  <a:pt x="267906" y="31032"/>
                </a:lnTo>
                <a:lnTo>
                  <a:pt x="260868" y="25480"/>
                </a:lnTo>
                <a:lnTo>
                  <a:pt x="256779" y="24089"/>
                </a:lnTo>
                <a:close/>
              </a:path>
              <a:path w="504825" h="113029">
                <a:moveTo>
                  <a:pt x="296722" y="1479"/>
                </a:moveTo>
                <a:lnTo>
                  <a:pt x="287592" y="1479"/>
                </a:lnTo>
                <a:lnTo>
                  <a:pt x="287592" y="88713"/>
                </a:lnTo>
                <a:lnTo>
                  <a:pt x="296722" y="88713"/>
                </a:lnTo>
                <a:lnTo>
                  <a:pt x="296722" y="1479"/>
                </a:lnTo>
                <a:close/>
              </a:path>
              <a:path w="504825" h="113029">
                <a:moveTo>
                  <a:pt x="341040" y="24089"/>
                </a:moveTo>
                <a:lnTo>
                  <a:pt x="326394" y="24089"/>
                </a:lnTo>
                <a:lnTo>
                  <a:pt x="320308" y="27026"/>
                </a:lnTo>
                <a:lnTo>
                  <a:pt x="308610" y="57647"/>
                </a:lnTo>
                <a:lnTo>
                  <a:pt x="308734" y="68362"/>
                </a:lnTo>
                <a:lnTo>
                  <a:pt x="310892" y="75906"/>
                </a:lnTo>
                <a:lnTo>
                  <a:pt x="320212" y="87289"/>
                </a:lnTo>
                <a:lnTo>
                  <a:pt x="326394" y="90137"/>
                </a:lnTo>
                <a:lnTo>
                  <a:pt x="340565" y="90137"/>
                </a:lnTo>
                <a:lnTo>
                  <a:pt x="345795" y="88357"/>
                </a:lnTo>
                <a:lnTo>
                  <a:pt x="353647" y="81336"/>
                </a:lnTo>
                <a:lnTo>
                  <a:pt x="329913" y="81336"/>
                </a:lnTo>
                <a:lnTo>
                  <a:pt x="326109" y="79489"/>
                </a:lnTo>
                <a:lnTo>
                  <a:pt x="323066" y="75795"/>
                </a:lnTo>
                <a:lnTo>
                  <a:pt x="320117" y="72112"/>
                </a:lnTo>
                <a:lnTo>
                  <a:pt x="318406" y="66793"/>
                </a:lnTo>
                <a:lnTo>
                  <a:pt x="318025" y="59850"/>
                </a:lnTo>
                <a:lnTo>
                  <a:pt x="358349" y="59850"/>
                </a:lnTo>
                <a:lnTo>
                  <a:pt x="358349" y="51049"/>
                </a:lnTo>
                <a:lnTo>
                  <a:pt x="318596" y="51049"/>
                </a:lnTo>
                <a:lnTo>
                  <a:pt x="318881" y="45530"/>
                </a:lnTo>
                <a:lnTo>
                  <a:pt x="320498" y="41135"/>
                </a:lnTo>
                <a:lnTo>
                  <a:pt x="326204" y="34548"/>
                </a:lnTo>
                <a:lnTo>
                  <a:pt x="329723" y="32901"/>
                </a:lnTo>
                <a:lnTo>
                  <a:pt x="351643" y="32901"/>
                </a:lnTo>
                <a:lnTo>
                  <a:pt x="346937" y="26971"/>
                </a:lnTo>
                <a:lnTo>
                  <a:pt x="341040" y="24089"/>
                </a:lnTo>
                <a:close/>
              </a:path>
              <a:path w="504825" h="113029">
                <a:moveTo>
                  <a:pt x="348648" y="68362"/>
                </a:moveTo>
                <a:lnTo>
                  <a:pt x="347222" y="72880"/>
                </a:lnTo>
                <a:lnTo>
                  <a:pt x="345294" y="76195"/>
                </a:lnTo>
                <a:lnTo>
                  <a:pt x="340565" y="80301"/>
                </a:lnTo>
                <a:lnTo>
                  <a:pt x="337712" y="81336"/>
                </a:lnTo>
                <a:lnTo>
                  <a:pt x="353647" y="81336"/>
                </a:lnTo>
                <a:lnTo>
                  <a:pt x="353784" y="81214"/>
                </a:lnTo>
                <a:lnTo>
                  <a:pt x="356542" y="76195"/>
                </a:lnTo>
                <a:lnTo>
                  <a:pt x="358064" y="69731"/>
                </a:lnTo>
                <a:lnTo>
                  <a:pt x="348648" y="68362"/>
                </a:lnTo>
                <a:close/>
              </a:path>
              <a:path w="504825" h="113029">
                <a:moveTo>
                  <a:pt x="351643" y="32901"/>
                </a:moveTo>
                <a:lnTo>
                  <a:pt x="338567" y="32901"/>
                </a:lnTo>
                <a:lnTo>
                  <a:pt x="342372" y="34960"/>
                </a:lnTo>
                <a:lnTo>
                  <a:pt x="345225" y="39088"/>
                </a:lnTo>
                <a:lnTo>
                  <a:pt x="347127" y="41747"/>
                </a:lnTo>
                <a:lnTo>
                  <a:pt x="348301" y="45530"/>
                </a:lnTo>
                <a:lnTo>
                  <a:pt x="348423" y="46565"/>
                </a:lnTo>
                <a:lnTo>
                  <a:pt x="348743" y="51049"/>
                </a:lnTo>
                <a:lnTo>
                  <a:pt x="358349" y="51049"/>
                </a:lnTo>
                <a:lnTo>
                  <a:pt x="358349" y="46565"/>
                </a:lnTo>
                <a:lnTo>
                  <a:pt x="356066" y="38476"/>
                </a:lnTo>
                <a:lnTo>
                  <a:pt x="351643" y="32901"/>
                </a:lnTo>
                <a:close/>
              </a:path>
              <a:path w="504825" h="113029">
                <a:moveTo>
                  <a:pt x="382125" y="33847"/>
                </a:moveTo>
                <a:lnTo>
                  <a:pt x="372995" y="33847"/>
                </a:lnTo>
                <a:lnTo>
                  <a:pt x="373079" y="77564"/>
                </a:lnTo>
                <a:lnTo>
                  <a:pt x="373375" y="80846"/>
                </a:lnTo>
                <a:lnTo>
                  <a:pt x="374136" y="82849"/>
                </a:lnTo>
                <a:lnTo>
                  <a:pt x="374802" y="84852"/>
                </a:lnTo>
                <a:lnTo>
                  <a:pt x="376133" y="86465"/>
                </a:lnTo>
                <a:lnTo>
                  <a:pt x="377940" y="87701"/>
                </a:lnTo>
                <a:lnTo>
                  <a:pt x="379842" y="88924"/>
                </a:lnTo>
                <a:lnTo>
                  <a:pt x="382410" y="89536"/>
                </a:lnTo>
                <a:lnTo>
                  <a:pt x="387736" y="89536"/>
                </a:lnTo>
                <a:lnTo>
                  <a:pt x="390018" y="89225"/>
                </a:lnTo>
                <a:lnTo>
                  <a:pt x="392586" y="88591"/>
                </a:lnTo>
                <a:lnTo>
                  <a:pt x="391313" y="79545"/>
                </a:lnTo>
                <a:lnTo>
                  <a:pt x="385929" y="79545"/>
                </a:lnTo>
                <a:lnTo>
                  <a:pt x="384883" y="79289"/>
                </a:lnTo>
                <a:lnTo>
                  <a:pt x="384122" y="78777"/>
                </a:lnTo>
                <a:lnTo>
                  <a:pt x="383456" y="78254"/>
                </a:lnTo>
                <a:lnTo>
                  <a:pt x="382886" y="77564"/>
                </a:lnTo>
                <a:lnTo>
                  <a:pt x="382576" y="76629"/>
                </a:lnTo>
                <a:lnTo>
                  <a:pt x="382220" y="75817"/>
                </a:lnTo>
                <a:lnTo>
                  <a:pt x="382125" y="33847"/>
                </a:lnTo>
                <a:close/>
              </a:path>
              <a:path w="504825" h="113029">
                <a:moveTo>
                  <a:pt x="391255" y="79133"/>
                </a:moveTo>
                <a:lnTo>
                  <a:pt x="389638" y="79411"/>
                </a:lnTo>
                <a:lnTo>
                  <a:pt x="388306" y="79545"/>
                </a:lnTo>
                <a:lnTo>
                  <a:pt x="391313" y="79545"/>
                </a:lnTo>
                <a:lnTo>
                  <a:pt x="391255" y="79133"/>
                </a:lnTo>
                <a:close/>
              </a:path>
              <a:path w="504825" h="113029">
                <a:moveTo>
                  <a:pt x="391255" y="25524"/>
                </a:moveTo>
                <a:lnTo>
                  <a:pt x="366243" y="25524"/>
                </a:lnTo>
                <a:lnTo>
                  <a:pt x="366243" y="33847"/>
                </a:lnTo>
                <a:lnTo>
                  <a:pt x="391255" y="33847"/>
                </a:lnTo>
                <a:lnTo>
                  <a:pt x="391255" y="25524"/>
                </a:lnTo>
                <a:close/>
              </a:path>
              <a:path w="504825" h="113029">
                <a:moveTo>
                  <a:pt x="382125" y="3449"/>
                </a:moveTo>
                <a:lnTo>
                  <a:pt x="372995" y="9869"/>
                </a:lnTo>
                <a:lnTo>
                  <a:pt x="372995" y="25524"/>
                </a:lnTo>
                <a:lnTo>
                  <a:pt x="382125" y="25524"/>
                </a:lnTo>
                <a:lnTo>
                  <a:pt x="382125" y="3449"/>
                </a:lnTo>
                <a:close/>
              </a:path>
              <a:path w="504825" h="113029">
                <a:moveTo>
                  <a:pt x="430532" y="24089"/>
                </a:moveTo>
                <a:lnTo>
                  <a:pt x="415791" y="24089"/>
                </a:lnTo>
                <a:lnTo>
                  <a:pt x="409705" y="27026"/>
                </a:lnTo>
                <a:lnTo>
                  <a:pt x="398007" y="57647"/>
                </a:lnTo>
                <a:lnTo>
                  <a:pt x="398007" y="67928"/>
                </a:lnTo>
                <a:lnTo>
                  <a:pt x="400385" y="75906"/>
                </a:lnTo>
                <a:lnTo>
                  <a:pt x="404950" y="81603"/>
                </a:lnTo>
                <a:lnTo>
                  <a:pt x="409610" y="87289"/>
                </a:lnTo>
                <a:lnTo>
                  <a:pt x="415886" y="90137"/>
                </a:lnTo>
                <a:lnTo>
                  <a:pt x="430057" y="90137"/>
                </a:lnTo>
                <a:lnTo>
                  <a:pt x="435192" y="88357"/>
                </a:lnTo>
                <a:lnTo>
                  <a:pt x="439282" y="84785"/>
                </a:lnTo>
                <a:lnTo>
                  <a:pt x="443139" y="81336"/>
                </a:lnTo>
                <a:lnTo>
                  <a:pt x="419310" y="81336"/>
                </a:lnTo>
                <a:lnTo>
                  <a:pt x="415601" y="79489"/>
                </a:lnTo>
                <a:lnTo>
                  <a:pt x="409515" y="72112"/>
                </a:lnTo>
                <a:lnTo>
                  <a:pt x="407898" y="66793"/>
                </a:lnTo>
                <a:lnTo>
                  <a:pt x="407517" y="59850"/>
                </a:lnTo>
                <a:lnTo>
                  <a:pt x="447746" y="59850"/>
                </a:lnTo>
                <a:lnTo>
                  <a:pt x="447841" y="51049"/>
                </a:lnTo>
                <a:lnTo>
                  <a:pt x="407993" y="51049"/>
                </a:lnTo>
                <a:lnTo>
                  <a:pt x="408373" y="45530"/>
                </a:lnTo>
                <a:lnTo>
                  <a:pt x="409895" y="41135"/>
                </a:lnTo>
                <a:lnTo>
                  <a:pt x="415601" y="34548"/>
                </a:lnTo>
                <a:lnTo>
                  <a:pt x="419215" y="32901"/>
                </a:lnTo>
                <a:lnTo>
                  <a:pt x="441135" y="32901"/>
                </a:lnTo>
                <a:lnTo>
                  <a:pt x="436429" y="26971"/>
                </a:lnTo>
                <a:lnTo>
                  <a:pt x="430532" y="24089"/>
                </a:lnTo>
                <a:close/>
              </a:path>
              <a:path w="504825" h="113029">
                <a:moveTo>
                  <a:pt x="438046" y="68362"/>
                </a:moveTo>
                <a:lnTo>
                  <a:pt x="436714" y="72880"/>
                </a:lnTo>
                <a:lnTo>
                  <a:pt x="434786" y="76195"/>
                </a:lnTo>
                <a:lnTo>
                  <a:pt x="430057" y="80301"/>
                </a:lnTo>
                <a:lnTo>
                  <a:pt x="427204" y="81336"/>
                </a:lnTo>
                <a:lnTo>
                  <a:pt x="443139" y="81336"/>
                </a:lnTo>
                <a:lnTo>
                  <a:pt x="443276" y="81214"/>
                </a:lnTo>
                <a:lnTo>
                  <a:pt x="446034" y="76195"/>
                </a:lnTo>
                <a:lnTo>
                  <a:pt x="447556" y="69731"/>
                </a:lnTo>
                <a:lnTo>
                  <a:pt x="438046" y="68362"/>
                </a:lnTo>
                <a:close/>
              </a:path>
              <a:path w="504825" h="113029">
                <a:moveTo>
                  <a:pt x="441135" y="32901"/>
                </a:moveTo>
                <a:lnTo>
                  <a:pt x="428060" y="32901"/>
                </a:lnTo>
                <a:lnTo>
                  <a:pt x="431769" y="34960"/>
                </a:lnTo>
                <a:lnTo>
                  <a:pt x="436619" y="41747"/>
                </a:lnTo>
                <a:lnTo>
                  <a:pt x="437703" y="45530"/>
                </a:lnTo>
                <a:lnTo>
                  <a:pt x="437820" y="46565"/>
                </a:lnTo>
                <a:lnTo>
                  <a:pt x="438141" y="51049"/>
                </a:lnTo>
                <a:lnTo>
                  <a:pt x="447841" y="51049"/>
                </a:lnTo>
                <a:lnTo>
                  <a:pt x="447841" y="46565"/>
                </a:lnTo>
                <a:lnTo>
                  <a:pt x="445559" y="38476"/>
                </a:lnTo>
                <a:lnTo>
                  <a:pt x="441135" y="32901"/>
                </a:lnTo>
                <a:close/>
              </a:path>
              <a:path w="504825" h="113029">
                <a:moveTo>
                  <a:pt x="483505" y="24089"/>
                </a:moveTo>
                <a:lnTo>
                  <a:pt x="475802" y="24089"/>
                </a:lnTo>
                <a:lnTo>
                  <a:pt x="471807" y="25457"/>
                </a:lnTo>
                <a:lnTo>
                  <a:pt x="457447" y="50871"/>
                </a:lnTo>
                <a:lnTo>
                  <a:pt x="457447" y="63644"/>
                </a:lnTo>
                <a:lnTo>
                  <a:pt x="476372" y="90137"/>
                </a:lnTo>
                <a:lnTo>
                  <a:pt x="487309" y="90137"/>
                </a:lnTo>
                <a:lnTo>
                  <a:pt x="492350" y="87000"/>
                </a:lnTo>
                <a:lnTo>
                  <a:pt x="495445" y="81336"/>
                </a:lnTo>
                <a:lnTo>
                  <a:pt x="477609" y="81336"/>
                </a:lnTo>
                <a:lnTo>
                  <a:pt x="474177" y="79322"/>
                </a:lnTo>
                <a:lnTo>
                  <a:pt x="468288" y="71311"/>
                </a:lnTo>
                <a:lnTo>
                  <a:pt x="466862" y="65269"/>
                </a:lnTo>
                <a:lnTo>
                  <a:pt x="466862" y="48801"/>
                </a:lnTo>
                <a:lnTo>
                  <a:pt x="468193" y="42682"/>
                </a:lnTo>
                <a:lnTo>
                  <a:pt x="473654" y="34982"/>
                </a:lnTo>
                <a:lnTo>
                  <a:pt x="477038" y="32957"/>
                </a:lnTo>
                <a:lnTo>
                  <a:pt x="504333" y="32957"/>
                </a:lnTo>
                <a:lnTo>
                  <a:pt x="504333" y="32779"/>
                </a:lnTo>
                <a:lnTo>
                  <a:pt x="495203" y="32779"/>
                </a:lnTo>
                <a:lnTo>
                  <a:pt x="493586" y="30197"/>
                </a:lnTo>
                <a:lnTo>
                  <a:pt x="491494" y="28106"/>
                </a:lnTo>
                <a:lnTo>
                  <a:pt x="489021" y="26503"/>
                </a:lnTo>
                <a:lnTo>
                  <a:pt x="486453" y="24901"/>
                </a:lnTo>
                <a:lnTo>
                  <a:pt x="483505" y="24089"/>
                </a:lnTo>
                <a:close/>
              </a:path>
              <a:path w="504825" h="113029">
                <a:moveTo>
                  <a:pt x="504333" y="80735"/>
                </a:moveTo>
                <a:lnTo>
                  <a:pt x="495773" y="80735"/>
                </a:lnTo>
                <a:lnTo>
                  <a:pt x="495773" y="88713"/>
                </a:lnTo>
                <a:lnTo>
                  <a:pt x="504333" y="88713"/>
                </a:lnTo>
                <a:lnTo>
                  <a:pt x="504333" y="80735"/>
                </a:lnTo>
                <a:close/>
              </a:path>
              <a:path w="504825" h="113029">
                <a:moveTo>
                  <a:pt x="504333" y="32957"/>
                </a:moveTo>
                <a:lnTo>
                  <a:pt x="485312" y="32957"/>
                </a:lnTo>
                <a:lnTo>
                  <a:pt x="488831" y="34982"/>
                </a:lnTo>
                <a:lnTo>
                  <a:pt x="494537" y="43071"/>
                </a:lnTo>
                <a:lnTo>
                  <a:pt x="495963" y="49425"/>
                </a:lnTo>
                <a:lnTo>
                  <a:pt x="495963" y="65925"/>
                </a:lnTo>
                <a:lnTo>
                  <a:pt x="494537" y="71767"/>
                </a:lnTo>
                <a:lnTo>
                  <a:pt x="491779" y="75595"/>
                </a:lnTo>
                <a:lnTo>
                  <a:pt x="488926" y="79422"/>
                </a:lnTo>
                <a:lnTo>
                  <a:pt x="485597" y="81336"/>
                </a:lnTo>
                <a:lnTo>
                  <a:pt x="495445" y="81336"/>
                </a:lnTo>
                <a:lnTo>
                  <a:pt x="495773" y="80735"/>
                </a:lnTo>
                <a:lnTo>
                  <a:pt x="504333" y="80735"/>
                </a:lnTo>
                <a:lnTo>
                  <a:pt x="504333" y="32957"/>
                </a:lnTo>
                <a:close/>
              </a:path>
              <a:path w="504825" h="113029">
                <a:moveTo>
                  <a:pt x="504333" y="1479"/>
                </a:moveTo>
                <a:lnTo>
                  <a:pt x="495203" y="1479"/>
                </a:lnTo>
                <a:lnTo>
                  <a:pt x="495203" y="32779"/>
                </a:lnTo>
                <a:lnTo>
                  <a:pt x="504333" y="32779"/>
                </a:lnTo>
                <a:lnTo>
                  <a:pt x="504333" y="1479"/>
                </a:lnTo>
                <a:close/>
              </a:path>
            </a:pathLst>
          </a:custGeom>
          <a:solidFill>
            <a:srgbClr val="000000"/>
          </a:solidFill>
        </p:spPr>
        <p:txBody>
          <a:bodyPr wrap="square" lIns="0" tIns="0" rIns="0" bIns="0" rtlCol="0"/>
          <a:lstStyle/>
          <a:p>
            <a:endParaRPr/>
          </a:p>
        </p:txBody>
      </p:sp>
      <p:sp>
        <p:nvSpPr>
          <p:cNvPr id="464" name="object 464"/>
          <p:cNvSpPr txBox="1"/>
          <p:nvPr/>
        </p:nvSpPr>
        <p:spPr>
          <a:xfrm>
            <a:off x="6154292" y="5413349"/>
            <a:ext cx="509079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40" dirty="0">
                <a:latin typeface="Franklin Gothic Medium"/>
                <a:cs typeface="Franklin Gothic Medium"/>
              </a:rPr>
              <a:t> </a:t>
            </a:r>
            <a:r>
              <a:rPr sz="1800" spc="-30" dirty="0">
                <a:latin typeface="Franklin Gothic Medium"/>
                <a:cs typeface="Franklin Gothic Medium"/>
              </a:rPr>
              <a:t>Cummulative</a:t>
            </a:r>
            <a:r>
              <a:rPr sz="1800" spc="-35" dirty="0">
                <a:latin typeface="Franklin Gothic Medium"/>
                <a:cs typeface="Franklin Gothic Medium"/>
              </a:rPr>
              <a:t> </a:t>
            </a:r>
            <a:r>
              <a:rPr sz="1800" spc="-10" dirty="0">
                <a:latin typeface="Franklin Gothic Medium"/>
                <a:cs typeface="Franklin Gothic Medium"/>
              </a:rPr>
              <a:t>distribution</a:t>
            </a:r>
            <a:r>
              <a:rPr sz="1800" spc="-40" dirty="0">
                <a:latin typeface="Franklin Gothic Medium"/>
                <a:cs typeface="Franklin Gothic Medium"/>
              </a:rPr>
              <a:t> </a:t>
            </a:r>
            <a:r>
              <a:rPr sz="1800" spc="-10" dirty="0">
                <a:latin typeface="Franklin Gothic Medium"/>
                <a:cs typeface="Franklin Gothic Medium"/>
              </a:rPr>
              <a:t>function</a:t>
            </a:r>
            <a:r>
              <a:rPr sz="1800" spc="-55" dirty="0">
                <a:latin typeface="Franklin Gothic Medium"/>
                <a:cs typeface="Franklin Gothic Medium"/>
              </a:rPr>
              <a:t> </a:t>
            </a:r>
            <a:r>
              <a:rPr sz="1800" spc="-20" dirty="0">
                <a:latin typeface="Franklin Gothic Medium"/>
                <a:cs typeface="Franklin Gothic Medium"/>
              </a:rPr>
              <a:t>of </a:t>
            </a:r>
            <a:r>
              <a:rPr sz="1800" spc="5" dirty="0">
                <a:latin typeface="Franklin Gothic Medium"/>
                <a:cs typeface="Franklin Gothic Medium"/>
              </a:rPr>
              <a:t>“nr_hba1c”</a:t>
            </a:r>
            <a:endParaRPr sz="1800">
              <a:latin typeface="Franklin Gothic Medium"/>
              <a:cs typeface="Franklin Gothic Medium"/>
            </a:endParaRPr>
          </a:p>
        </p:txBody>
      </p:sp>
      <p:sp>
        <p:nvSpPr>
          <p:cNvPr id="466" name="object 466"/>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467" name="object 467"/>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468" name="object 468"/>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465" name="object 465"/>
          <p:cNvSpPr txBox="1"/>
          <p:nvPr/>
        </p:nvSpPr>
        <p:spPr>
          <a:xfrm>
            <a:off x="1974342" y="5397195"/>
            <a:ext cx="3140710"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50" dirty="0">
                <a:latin typeface="Franklin Gothic Medium"/>
                <a:cs typeface="Franklin Gothic Medium"/>
              </a:rPr>
              <a:t> </a:t>
            </a:r>
            <a:r>
              <a:rPr sz="1800" spc="-5" dirty="0">
                <a:latin typeface="Franklin Gothic Medium"/>
                <a:cs typeface="Franklin Gothic Medium"/>
              </a:rPr>
              <a:t>K-density</a:t>
            </a:r>
            <a:r>
              <a:rPr sz="1800" spc="-40" dirty="0">
                <a:latin typeface="Franklin Gothic Medium"/>
                <a:cs typeface="Franklin Gothic Medium"/>
              </a:rPr>
              <a:t> </a:t>
            </a:r>
            <a:r>
              <a:rPr sz="1800" spc="-20" dirty="0">
                <a:latin typeface="Franklin Gothic Medium"/>
                <a:cs typeface="Franklin Gothic Medium"/>
              </a:rPr>
              <a:t>plot</a:t>
            </a:r>
            <a:r>
              <a:rPr sz="1800" spc="-40" dirty="0">
                <a:latin typeface="Franklin Gothic Medium"/>
                <a:cs typeface="Franklin Gothic Medium"/>
              </a:rPr>
              <a:t> </a:t>
            </a:r>
            <a:r>
              <a:rPr sz="1800" spc="-20" dirty="0">
                <a:latin typeface="Franklin Gothic Medium"/>
                <a:cs typeface="Franklin Gothic Medium"/>
              </a:rPr>
              <a:t>of</a:t>
            </a:r>
            <a:r>
              <a:rPr sz="1800" spc="-15" dirty="0">
                <a:latin typeface="Franklin Gothic Medium"/>
                <a:cs typeface="Franklin Gothic Medium"/>
              </a:rPr>
              <a:t> </a:t>
            </a:r>
            <a:r>
              <a:rPr sz="1800" spc="5" dirty="0">
                <a:latin typeface="Franklin Gothic Medium"/>
                <a:cs typeface="Franklin Gothic Medium"/>
              </a:rPr>
              <a:t>“nr_hba1c”</a:t>
            </a:r>
            <a:endParaRPr sz="1800">
              <a:latin typeface="Franklin Gothic Medium"/>
              <a:cs typeface="Franklin Gothic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557"/>
            <a:ext cx="12192000" cy="6856730"/>
            <a:chOff x="0" y="1557"/>
            <a:chExt cx="12192000" cy="6856730"/>
          </a:xfrm>
        </p:grpSpPr>
        <p:pic>
          <p:nvPicPr>
            <p:cNvPr id="3" name="object 3"/>
            <p:cNvPicPr/>
            <p:nvPr/>
          </p:nvPicPr>
          <p:blipFill>
            <a:blip r:embed="rId2" cstate="print"/>
            <a:stretch>
              <a:fillRect/>
            </a:stretch>
          </p:blipFill>
          <p:spPr>
            <a:xfrm>
              <a:off x="0" y="1557"/>
              <a:ext cx="12191999" cy="6856439"/>
            </a:xfrm>
            <a:prstGeom prst="rect">
              <a:avLst/>
            </a:prstGeom>
          </p:spPr>
        </p:pic>
        <p:sp>
          <p:nvSpPr>
            <p:cNvPr id="4" name="object 4"/>
            <p:cNvSpPr/>
            <p:nvPr/>
          </p:nvSpPr>
          <p:spPr>
            <a:xfrm>
              <a:off x="7912607" y="1239011"/>
              <a:ext cx="3636645" cy="4356100"/>
            </a:xfrm>
            <a:custGeom>
              <a:avLst/>
              <a:gdLst/>
              <a:ahLst/>
              <a:cxnLst/>
              <a:rect l="l" t="t" r="r" b="b"/>
              <a:pathLst>
                <a:path w="3636645" h="4356100">
                  <a:moveTo>
                    <a:pt x="3636263" y="0"/>
                  </a:moveTo>
                  <a:lnTo>
                    <a:pt x="0" y="0"/>
                  </a:lnTo>
                  <a:lnTo>
                    <a:pt x="0" y="4355592"/>
                  </a:lnTo>
                  <a:lnTo>
                    <a:pt x="3636263" y="4355592"/>
                  </a:lnTo>
                  <a:lnTo>
                    <a:pt x="3636263" y="0"/>
                  </a:lnTo>
                  <a:close/>
                </a:path>
              </a:pathLst>
            </a:custGeom>
            <a:solidFill>
              <a:srgbClr val="000000">
                <a:alpha val="85096"/>
              </a:srgbClr>
            </a:solidFill>
          </p:spPr>
          <p:txBody>
            <a:bodyPr wrap="square" lIns="0" tIns="0" rIns="0" bIns="0" rtlCol="0"/>
            <a:lstStyle/>
            <a:p>
              <a:endParaRPr/>
            </a:p>
          </p:txBody>
        </p:sp>
        <p:sp>
          <p:nvSpPr>
            <p:cNvPr id="5" name="object 5"/>
            <p:cNvSpPr/>
            <p:nvPr/>
          </p:nvSpPr>
          <p:spPr>
            <a:xfrm>
              <a:off x="775716" y="833628"/>
              <a:ext cx="6922134" cy="1440180"/>
            </a:xfrm>
            <a:custGeom>
              <a:avLst/>
              <a:gdLst/>
              <a:ahLst/>
              <a:cxnLst/>
              <a:rect l="l" t="t" r="r" b="b"/>
              <a:pathLst>
                <a:path w="6922134" h="1440180">
                  <a:moveTo>
                    <a:pt x="6922008" y="0"/>
                  </a:moveTo>
                  <a:lnTo>
                    <a:pt x="0" y="0"/>
                  </a:lnTo>
                  <a:lnTo>
                    <a:pt x="0" y="1440180"/>
                  </a:lnTo>
                  <a:lnTo>
                    <a:pt x="6922008" y="1440180"/>
                  </a:lnTo>
                  <a:lnTo>
                    <a:pt x="6922008" y="0"/>
                  </a:lnTo>
                  <a:close/>
                </a:path>
              </a:pathLst>
            </a:custGeom>
            <a:solidFill>
              <a:srgbClr val="FCEBD2">
                <a:alpha val="50195"/>
              </a:srgbClr>
            </a:solidFill>
          </p:spPr>
          <p:txBody>
            <a:bodyPr wrap="square" lIns="0" tIns="0" rIns="0" bIns="0" rtlCol="0"/>
            <a:lstStyle/>
            <a:p>
              <a:endParaRPr/>
            </a:p>
          </p:txBody>
        </p:sp>
      </p:grpSp>
      <p:sp>
        <p:nvSpPr>
          <p:cNvPr id="6" name="object 6"/>
          <p:cNvSpPr txBox="1">
            <a:spLocks noGrp="1"/>
          </p:cNvSpPr>
          <p:nvPr>
            <p:ph type="title"/>
          </p:nvPr>
        </p:nvSpPr>
        <p:spPr>
          <a:xfrm>
            <a:off x="1924050" y="807846"/>
            <a:ext cx="4630420" cy="1415415"/>
          </a:xfrm>
          <a:prstGeom prst="rect">
            <a:avLst/>
          </a:prstGeom>
        </p:spPr>
        <p:txBody>
          <a:bodyPr vert="horz" wrap="square" lIns="0" tIns="95885" rIns="0" bIns="0" rtlCol="0">
            <a:spAutoFit/>
          </a:bodyPr>
          <a:lstStyle/>
          <a:p>
            <a:pPr marL="873760" marR="5080" indent="-861060">
              <a:lnSpc>
                <a:spcPts val="5180"/>
              </a:lnSpc>
              <a:spcBef>
                <a:spcPts val="755"/>
              </a:spcBef>
            </a:pPr>
            <a:r>
              <a:rPr sz="4800" spc="-35" dirty="0">
                <a:solidFill>
                  <a:srgbClr val="000000"/>
                </a:solidFill>
                <a:latin typeface="Franklin Gothic Medium"/>
                <a:cs typeface="Franklin Gothic Medium"/>
              </a:rPr>
              <a:t>2023</a:t>
            </a:r>
            <a:r>
              <a:rPr sz="4800" spc="-175" dirty="0">
                <a:solidFill>
                  <a:srgbClr val="000000"/>
                </a:solidFill>
                <a:latin typeface="Franklin Gothic Medium"/>
                <a:cs typeface="Franklin Gothic Medium"/>
              </a:rPr>
              <a:t> </a:t>
            </a:r>
            <a:r>
              <a:rPr sz="4800" spc="-75" dirty="0">
                <a:solidFill>
                  <a:srgbClr val="000000"/>
                </a:solidFill>
                <a:latin typeface="Franklin Gothic Medium"/>
                <a:cs typeface="Franklin Gothic Medium"/>
              </a:rPr>
              <a:t>Indian</a:t>
            </a:r>
            <a:r>
              <a:rPr sz="4800" spc="-165" dirty="0">
                <a:solidFill>
                  <a:srgbClr val="000000"/>
                </a:solidFill>
                <a:latin typeface="Franklin Gothic Medium"/>
                <a:cs typeface="Franklin Gothic Medium"/>
              </a:rPr>
              <a:t> </a:t>
            </a:r>
            <a:r>
              <a:rPr sz="4800" spc="-95" dirty="0">
                <a:solidFill>
                  <a:srgbClr val="000000"/>
                </a:solidFill>
                <a:latin typeface="Franklin Gothic Medium"/>
                <a:cs typeface="Franklin Gothic Medium"/>
              </a:rPr>
              <a:t>Stata </a:t>
            </a:r>
            <a:r>
              <a:rPr sz="4800" spc="-1185" dirty="0">
                <a:solidFill>
                  <a:srgbClr val="000000"/>
                </a:solidFill>
                <a:latin typeface="Franklin Gothic Medium"/>
                <a:cs typeface="Franklin Gothic Medium"/>
              </a:rPr>
              <a:t> </a:t>
            </a:r>
            <a:r>
              <a:rPr sz="4800" spc="-75" dirty="0">
                <a:solidFill>
                  <a:srgbClr val="000000"/>
                </a:solidFill>
                <a:latin typeface="Franklin Gothic Medium"/>
                <a:cs typeface="Franklin Gothic Medium"/>
              </a:rPr>
              <a:t>Conference</a:t>
            </a:r>
            <a:endParaRPr sz="4800">
              <a:latin typeface="Franklin Gothic Medium"/>
              <a:cs typeface="Franklin Gothic Medium"/>
            </a:endParaRPr>
          </a:p>
        </p:txBody>
      </p:sp>
      <p:grpSp>
        <p:nvGrpSpPr>
          <p:cNvPr id="7" name="object 7"/>
          <p:cNvGrpSpPr/>
          <p:nvPr/>
        </p:nvGrpSpPr>
        <p:grpSpPr>
          <a:xfrm>
            <a:off x="0" y="2273807"/>
            <a:ext cx="12192000" cy="4584700"/>
            <a:chOff x="0" y="2273807"/>
            <a:chExt cx="12192000" cy="4584700"/>
          </a:xfrm>
        </p:grpSpPr>
        <p:sp>
          <p:nvSpPr>
            <p:cNvPr id="8" name="object 8"/>
            <p:cNvSpPr/>
            <p:nvPr/>
          </p:nvSpPr>
          <p:spPr>
            <a:xfrm>
              <a:off x="8177021" y="4508753"/>
              <a:ext cx="3108960" cy="0"/>
            </a:xfrm>
            <a:custGeom>
              <a:avLst/>
              <a:gdLst/>
              <a:ahLst/>
              <a:cxnLst/>
              <a:rect l="l" t="t" r="r" b="b"/>
              <a:pathLst>
                <a:path w="3108959">
                  <a:moveTo>
                    <a:pt x="0" y="0"/>
                  </a:moveTo>
                  <a:lnTo>
                    <a:pt x="3108959" y="0"/>
                  </a:lnTo>
                </a:path>
              </a:pathLst>
            </a:custGeom>
            <a:ln w="19050">
              <a:solidFill>
                <a:srgbClr val="F6A11D"/>
              </a:solidFill>
            </a:ln>
          </p:spPr>
          <p:txBody>
            <a:bodyPr wrap="square" lIns="0" tIns="0" rIns="0" bIns="0" rtlCol="0"/>
            <a:lstStyle/>
            <a:p>
              <a:endParaRPr/>
            </a:p>
          </p:txBody>
        </p:sp>
        <p:sp>
          <p:nvSpPr>
            <p:cNvPr id="9" name="object 9"/>
            <p:cNvSpPr/>
            <p:nvPr/>
          </p:nvSpPr>
          <p:spPr>
            <a:xfrm>
              <a:off x="0" y="6400799"/>
              <a:ext cx="12192000" cy="457200"/>
            </a:xfrm>
            <a:custGeom>
              <a:avLst/>
              <a:gdLst/>
              <a:ahLst/>
              <a:cxnLst/>
              <a:rect l="l" t="t" r="r" b="b"/>
              <a:pathLst>
                <a:path w="12192000" h="457200">
                  <a:moveTo>
                    <a:pt x="12192000" y="0"/>
                  </a:moveTo>
                  <a:lnTo>
                    <a:pt x="0" y="0"/>
                  </a:lnTo>
                  <a:lnTo>
                    <a:pt x="0" y="457199"/>
                  </a:lnTo>
                  <a:lnTo>
                    <a:pt x="12192000" y="457199"/>
                  </a:lnTo>
                  <a:lnTo>
                    <a:pt x="12192000" y="0"/>
                  </a:lnTo>
                  <a:close/>
                </a:path>
              </a:pathLst>
            </a:custGeom>
            <a:solidFill>
              <a:srgbClr val="252525">
                <a:alpha val="94900"/>
              </a:srgbClr>
            </a:solidFill>
          </p:spPr>
          <p:txBody>
            <a:bodyPr wrap="square" lIns="0" tIns="0" rIns="0" bIns="0" rtlCol="0"/>
            <a:lstStyle/>
            <a:p>
              <a:endParaRPr/>
            </a:p>
          </p:txBody>
        </p:sp>
        <p:sp>
          <p:nvSpPr>
            <p:cNvPr id="10" name="object 10"/>
            <p:cNvSpPr/>
            <p:nvPr/>
          </p:nvSpPr>
          <p:spPr>
            <a:xfrm>
              <a:off x="775716" y="2273807"/>
              <a:ext cx="6922134" cy="3321050"/>
            </a:xfrm>
            <a:custGeom>
              <a:avLst/>
              <a:gdLst/>
              <a:ahLst/>
              <a:cxnLst/>
              <a:rect l="l" t="t" r="r" b="b"/>
              <a:pathLst>
                <a:path w="6922134" h="3321050">
                  <a:moveTo>
                    <a:pt x="6922008" y="0"/>
                  </a:moveTo>
                  <a:lnTo>
                    <a:pt x="0" y="0"/>
                  </a:lnTo>
                  <a:lnTo>
                    <a:pt x="0" y="3320796"/>
                  </a:lnTo>
                  <a:lnTo>
                    <a:pt x="6922008" y="3320796"/>
                  </a:lnTo>
                  <a:lnTo>
                    <a:pt x="6922008" y="0"/>
                  </a:lnTo>
                  <a:close/>
                </a:path>
              </a:pathLst>
            </a:custGeom>
            <a:solidFill>
              <a:srgbClr val="FCEBD2">
                <a:alpha val="50195"/>
              </a:srgbClr>
            </a:solidFill>
          </p:spPr>
          <p:txBody>
            <a:bodyPr wrap="square" lIns="0" tIns="0" rIns="0" bIns="0" rtlCol="0"/>
            <a:lstStyle/>
            <a:p>
              <a:endParaRPr/>
            </a:p>
          </p:txBody>
        </p:sp>
      </p:grpSp>
      <p:sp>
        <p:nvSpPr>
          <p:cNvPr id="11" name="object 11"/>
          <p:cNvSpPr txBox="1"/>
          <p:nvPr/>
        </p:nvSpPr>
        <p:spPr>
          <a:xfrm>
            <a:off x="876706" y="2808223"/>
            <a:ext cx="6724650" cy="2220595"/>
          </a:xfrm>
          <a:prstGeom prst="rect">
            <a:avLst/>
          </a:prstGeom>
        </p:spPr>
        <p:txBody>
          <a:bodyPr vert="horz" wrap="square" lIns="0" tIns="12700" rIns="0" bIns="0" rtlCol="0">
            <a:spAutoFit/>
          </a:bodyPr>
          <a:lstStyle/>
          <a:p>
            <a:pPr marL="12700" marR="5080" algn="ctr">
              <a:lnSpc>
                <a:spcPct val="100000"/>
              </a:lnSpc>
              <a:spcBef>
                <a:spcPts val="100"/>
              </a:spcBef>
              <a:tabLst>
                <a:tab pos="644525" algn="l"/>
                <a:tab pos="2080260" algn="l"/>
                <a:tab pos="2700655" algn="l"/>
                <a:tab pos="3104515" algn="l"/>
                <a:tab pos="3140075" algn="l"/>
                <a:tab pos="3644265" algn="l"/>
                <a:tab pos="3872865" algn="l"/>
                <a:tab pos="5613400" algn="l"/>
                <a:tab pos="5701030" algn="l"/>
              </a:tabLst>
            </a:pPr>
            <a:r>
              <a:rPr sz="3600" b="1" spc="200" dirty="0">
                <a:latin typeface="Cambria"/>
                <a:cs typeface="Cambria"/>
              </a:rPr>
              <a:t>Understanding	</a:t>
            </a:r>
            <a:r>
              <a:rPr sz="3600" b="1" spc="225" dirty="0">
                <a:latin typeface="Cambria"/>
                <a:cs typeface="Cambria"/>
              </a:rPr>
              <a:t>Missing	</a:t>
            </a:r>
            <a:r>
              <a:rPr sz="3600" b="1" spc="185" dirty="0">
                <a:latin typeface="Cambria"/>
                <a:cs typeface="Cambria"/>
              </a:rPr>
              <a:t>Data  </a:t>
            </a:r>
            <a:r>
              <a:rPr sz="3600" b="1" spc="215" dirty="0">
                <a:latin typeface="Cambria"/>
                <a:cs typeface="Cambria"/>
              </a:rPr>
              <a:t>in	</a:t>
            </a:r>
            <a:r>
              <a:rPr sz="3600" b="1" spc="285" dirty="0">
                <a:latin typeface="Cambria"/>
                <a:cs typeface="Cambria"/>
              </a:rPr>
              <a:t>COVID-19		</a:t>
            </a:r>
            <a:r>
              <a:rPr sz="3600" b="1" spc="215" dirty="0">
                <a:latin typeface="Cambria"/>
                <a:cs typeface="Cambria"/>
              </a:rPr>
              <a:t>Medical </a:t>
            </a:r>
            <a:r>
              <a:rPr sz="3600" b="1" spc="220" dirty="0">
                <a:latin typeface="Cambria"/>
                <a:cs typeface="Cambria"/>
              </a:rPr>
              <a:t> Records	</a:t>
            </a:r>
            <a:r>
              <a:rPr sz="3600" b="1" spc="190" dirty="0">
                <a:latin typeface="Cambria"/>
                <a:cs typeface="Cambria"/>
              </a:rPr>
              <a:t>and	</a:t>
            </a:r>
            <a:r>
              <a:rPr sz="3600" b="1" spc="240" dirty="0">
                <a:latin typeface="Cambria"/>
                <a:cs typeface="Cambria"/>
              </a:rPr>
              <a:t>its	</a:t>
            </a:r>
            <a:r>
              <a:rPr sz="3600" b="1" spc="270" dirty="0">
                <a:latin typeface="Cambria"/>
                <a:cs typeface="Cambria"/>
              </a:rPr>
              <a:t>Impact		</a:t>
            </a:r>
            <a:r>
              <a:rPr sz="3600" b="1" spc="220" dirty="0">
                <a:latin typeface="Cambria"/>
                <a:cs typeface="Cambria"/>
              </a:rPr>
              <a:t>on </a:t>
            </a:r>
            <a:r>
              <a:rPr sz="3600" b="1" spc="225" dirty="0">
                <a:latin typeface="Cambria"/>
                <a:cs typeface="Cambria"/>
              </a:rPr>
              <a:t> </a:t>
            </a:r>
            <a:r>
              <a:rPr sz="3600" b="1" spc="210" dirty="0">
                <a:latin typeface="Cambria"/>
                <a:cs typeface="Cambria"/>
              </a:rPr>
              <a:t>Prognostic	</a:t>
            </a:r>
            <a:r>
              <a:rPr sz="3600" b="1" spc="200" dirty="0">
                <a:latin typeface="Cambria"/>
                <a:cs typeface="Cambria"/>
              </a:rPr>
              <a:t>Modeling</a:t>
            </a:r>
            <a:endParaRPr sz="3600">
              <a:latin typeface="Cambria"/>
              <a:cs typeface="Cambria"/>
            </a:endParaRPr>
          </a:p>
        </p:txBody>
      </p:sp>
      <p:sp>
        <p:nvSpPr>
          <p:cNvPr id="12" name="object 12"/>
          <p:cNvSpPr txBox="1"/>
          <p:nvPr/>
        </p:nvSpPr>
        <p:spPr>
          <a:xfrm>
            <a:off x="7912607" y="1239011"/>
            <a:ext cx="3636645" cy="4356100"/>
          </a:xfrm>
          <a:prstGeom prst="rect">
            <a:avLst/>
          </a:prstGeom>
        </p:spPr>
        <p:txBody>
          <a:bodyPr vert="horz" wrap="square" lIns="0" tIns="34925" rIns="0" bIns="0" rtlCol="0">
            <a:spAutoFit/>
          </a:bodyPr>
          <a:lstStyle/>
          <a:p>
            <a:pPr marL="302895">
              <a:lnSpc>
                <a:spcPct val="100000"/>
              </a:lnSpc>
              <a:spcBef>
                <a:spcPts val="275"/>
              </a:spcBef>
            </a:pPr>
            <a:r>
              <a:rPr sz="2400" spc="285" dirty="0">
                <a:solidFill>
                  <a:srgbClr val="FFFFFF"/>
                </a:solidFill>
                <a:latin typeface="Cambria"/>
                <a:cs typeface="Cambria"/>
              </a:rPr>
              <a:t>Jitu</a:t>
            </a:r>
            <a:r>
              <a:rPr sz="2400" spc="200" dirty="0">
                <a:solidFill>
                  <a:srgbClr val="FFFFFF"/>
                </a:solidFill>
                <a:latin typeface="Cambria"/>
                <a:cs typeface="Cambria"/>
              </a:rPr>
              <a:t> </a:t>
            </a:r>
            <a:r>
              <a:rPr sz="2400" spc="229" dirty="0">
                <a:solidFill>
                  <a:srgbClr val="FFFFFF"/>
                </a:solidFill>
                <a:latin typeface="Cambria"/>
                <a:cs typeface="Cambria"/>
              </a:rPr>
              <a:t>Sharma</a:t>
            </a:r>
            <a:endParaRPr sz="2400">
              <a:latin typeface="Cambria"/>
              <a:cs typeface="Cambria"/>
            </a:endParaRPr>
          </a:p>
          <a:p>
            <a:pPr marL="302895" marR="840105">
              <a:lnSpc>
                <a:spcPct val="100000"/>
              </a:lnSpc>
              <a:spcBef>
                <a:spcPts val="35"/>
              </a:spcBef>
            </a:pPr>
            <a:r>
              <a:rPr sz="1600" spc="150" dirty="0">
                <a:solidFill>
                  <a:srgbClr val="FFFFFF"/>
                </a:solidFill>
                <a:latin typeface="Cambria"/>
                <a:cs typeface="Cambria"/>
              </a:rPr>
              <a:t>PhD </a:t>
            </a:r>
            <a:r>
              <a:rPr sz="1600" spc="110" dirty="0">
                <a:solidFill>
                  <a:srgbClr val="FFFFFF"/>
                </a:solidFill>
                <a:latin typeface="Cambria"/>
                <a:cs typeface="Cambria"/>
              </a:rPr>
              <a:t>Scholar </a:t>
            </a:r>
            <a:r>
              <a:rPr sz="1600" spc="175" dirty="0">
                <a:solidFill>
                  <a:srgbClr val="FFFFFF"/>
                </a:solidFill>
                <a:latin typeface="Cambria"/>
                <a:cs typeface="Cambria"/>
              </a:rPr>
              <a:t>&amp; </a:t>
            </a:r>
            <a:r>
              <a:rPr sz="1600" spc="260" dirty="0">
                <a:solidFill>
                  <a:srgbClr val="FFFFFF"/>
                </a:solidFill>
                <a:latin typeface="Cambria"/>
                <a:cs typeface="Cambria"/>
              </a:rPr>
              <a:t>UGC </a:t>
            </a:r>
            <a:r>
              <a:rPr sz="1600" spc="190" dirty="0">
                <a:solidFill>
                  <a:srgbClr val="FFFFFF"/>
                </a:solidFill>
                <a:latin typeface="Cambria"/>
                <a:cs typeface="Cambria"/>
              </a:rPr>
              <a:t>SRF </a:t>
            </a:r>
            <a:r>
              <a:rPr sz="1600" spc="-340" dirty="0">
                <a:solidFill>
                  <a:srgbClr val="FFFFFF"/>
                </a:solidFill>
                <a:latin typeface="Cambria"/>
                <a:cs typeface="Cambria"/>
              </a:rPr>
              <a:t> </a:t>
            </a:r>
            <a:r>
              <a:rPr sz="1600" spc="80" dirty="0">
                <a:solidFill>
                  <a:srgbClr val="FFFFFF"/>
                </a:solidFill>
                <a:latin typeface="Cambria"/>
                <a:cs typeface="Cambria"/>
              </a:rPr>
              <a:t>Amity</a:t>
            </a:r>
            <a:r>
              <a:rPr sz="1600" spc="150" dirty="0">
                <a:solidFill>
                  <a:srgbClr val="FFFFFF"/>
                </a:solidFill>
                <a:latin typeface="Cambria"/>
                <a:cs typeface="Cambria"/>
              </a:rPr>
              <a:t> </a:t>
            </a:r>
            <a:r>
              <a:rPr sz="1600" spc="80" dirty="0">
                <a:solidFill>
                  <a:srgbClr val="FFFFFF"/>
                </a:solidFill>
                <a:latin typeface="Cambria"/>
                <a:cs typeface="Cambria"/>
              </a:rPr>
              <a:t>University</a:t>
            </a:r>
            <a:r>
              <a:rPr sz="1600" spc="145" dirty="0">
                <a:solidFill>
                  <a:srgbClr val="FFFFFF"/>
                </a:solidFill>
                <a:latin typeface="Cambria"/>
                <a:cs typeface="Cambria"/>
              </a:rPr>
              <a:t> </a:t>
            </a:r>
            <a:r>
              <a:rPr sz="1600" spc="100" dirty="0">
                <a:solidFill>
                  <a:srgbClr val="FFFFFF"/>
                </a:solidFill>
                <a:latin typeface="Cambria"/>
                <a:cs typeface="Cambria"/>
              </a:rPr>
              <a:t>Uttar </a:t>
            </a:r>
            <a:r>
              <a:rPr sz="1600" spc="105" dirty="0">
                <a:solidFill>
                  <a:srgbClr val="FFFFFF"/>
                </a:solidFill>
                <a:latin typeface="Cambria"/>
                <a:cs typeface="Cambria"/>
              </a:rPr>
              <a:t> </a:t>
            </a:r>
            <a:r>
              <a:rPr sz="1600" spc="110" dirty="0">
                <a:solidFill>
                  <a:srgbClr val="FFFFFF"/>
                </a:solidFill>
                <a:latin typeface="Cambria"/>
                <a:cs typeface="Cambria"/>
              </a:rPr>
              <a:t>Pradesh,</a:t>
            </a:r>
            <a:r>
              <a:rPr sz="1600" spc="160" dirty="0">
                <a:solidFill>
                  <a:srgbClr val="FFFFFF"/>
                </a:solidFill>
                <a:latin typeface="Cambria"/>
                <a:cs typeface="Cambria"/>
              </a:rPr>
              <a:t> </a:t>
            </a:r>
            <a:r>
              <a:rPr sz="1600" spc="80" dirty="0">
                <a:solidFill>
                  <a:srgbClr val="FFFFFF"/>
                </a:solidFill>
                <a:latin typeface="Cambria"/>
                <a:cs typeface="Cambria"/>
              </a:rPr>
              <a:t>Noida </a:t>
            </a:r>
            <a:r>
              <a:rPr sz="1600" spc="85" dirty="0">
                <a:solidFill>
                  <a:srgbClr val="FFFFFF"/>
                </a:solidFill>
                <a:latin typeface="Cambria"/>
                <a:cs typeface="Cambria"/>
              </a:rPr>
              <a:t> </a:t>
            </a:r>
            <a:r>
              <a:rPr sz="1600" u="sng" spc="45" dirty="0">
                <a:solidFill>
                  <a:srgbClr val="FFFFFF"/>
                </a:solidFill>
                <a:uFill>
                  <a:solidFill>
                    <a:srgbClr val="FFFFFF"/>
                  </a:solidFill>
                </a:uFill>
                <a:latin typeface="Cambria"/>
                <a:cs typeface="Cambria"/>
                <a:hlinkClick r:id="rId3"/>
              </a:rPr>
              <a:t>ji</a:t>
            </a:r>
            <a:r>
              <a:rPr sz="1600" u="sng" spc="60" dirty="0">
                <a:solidFill>
                  <a:srgbClr val="FFFFFF"/>
                </a:solidFill>
                <a:uFill>
                  <a:solidFill>
                    <a:srgbClr val="FFFFFF"/>
                  </a:solidFill>
                </a:uFill>
                <a:latin typeface="Cambria"/>
                <a:cs typeface="Cambria"/>
                <a:hlinkClick r:id="rId3"/>
              </a:rPr>
              <a:t>t</a:t>
            </a:r>
            <a:r>
              <a:rPr sz="1600" u="sng" spc="190" dirty="0">
                <a:solidFill>
                  <a:srgbClr val="FFFFFF"/>
                </a:solidFill>
                <a:uFill>
                  <a:solidFill>
                    <a:srgbClr val="FFFFFF"/>
                  </a:solidFill>
                </a:uFill>
                <a:latin typeface="Cambria"/>
                <a:cs typeface="Cambria"/>
                <a:hlinkClick r:id="rId3"/>
              </a:rPr>
              <a:t>u</a:t>
            </a:r>
            <a:r>
              <a:rPr sz="1600" u="sng" spc="180" dirty="0">
                <a:solidFill>
                  <a:srgbClr val="FFFFFF"/>
                </a:solidFill>
                <a:uFill>
                  <a:solidFill>
                    <a:srgbClr val="FFFFFF"/>
                  </a:solidFill>
                </a:uFill>
                <a:latin typeface="Cambria"/>
                <a:cs typeface="Cambria"/>
                <a:hlinkClick r:id="rId3"/>
              </a:rPr>
              <a:t>.</a:t>
            </a:r>
            <a:r>
              <a:rPr sz="1600" u="sng" spc="120" dirty="0">
                <a:solidFill>
                  <a:srgbClr val="FFFFFF"/>
                </a:solidFill>
                <a:uFill>
                  <a:solidFill>
                    <a:srgbClr val="FFFFFF"/>
                  </a:solidFill>
                </a:uFill>
                <a:latin typeface="Cambria"/>
                <a:cs typeface="Cambria"/>
                <a:hlinkClick r:id="rId3"/>
              </a:rPr>
              <a:t>shar</a:t>
            </a:r>
            <a:r>
              <a:rPr sz="1600" u="sng" spc="100" dirty="0">
                <a:solidFill>
                  <a:srgbClr val="FFFFFF"/>
                </a:solidFill>
                <a:uFill>
                  <a:solidFill>
                    <a:srgbClr val="FFFFFF"/>
                  </a:solidFill>
                </a:uFill>
                <a:latin typeface="Cambria"/>
                <a:cs typeface="Cambria"/>
                <a:hlinkClick r:id="rId3"/>
              </a:rPr>
              <a:t>ma@s.amit</a:t>
            </a:r>
            <a:r>
              <a:rPr sz="1600" u="sng" spc="160" dirty="0">
                <a:solidFill>
                  <a:srgbClr val="FFFFFF"/>
                </a:solidFill>
                <a:uFill>
                  <a:solidFill>
                    <a:srgbClr val="FFFFFF"/>
                  </a:solidFill>
                </a:uFill>
                <a:latin typeface="Cambria"/>
                <a:cs typeface="Cambria"/>
                <a:hlinkClick r:id="rId3"/>
              </a:rPr>
              <a:t>y</a:t>
            </a:r>
            <a:r>
              <a:rPr sz="1600" u="sng" spc="70" dirty="0">
                <a:solidFill>
                  <a:srgbClr val="FFFFFF"/>
                </a:solidFill>
                <a:uFill>
                  <a:solidFill>
                    <a:srgbClr val="FFFFFF"/>
                  </a:solidFill>
                </a:uFill>
                <a:latin typeface="Cambria"/>
                <a:cs typeface="Cambria"/>
                <a:hlinkClick r:id="rId3"/>
              </a:rPr>
              <a:t>.</a:t>
            </a:r>
            <a:r>
              <a:rPr sz="1600" u="sng" spc="65" dirty="0">
                <a:solidFill>
                  <a:srgbClr val="FFFFFF"/>
                </a:solidFill>
                <a:uFill>
                  <a:solidFill>
                    <a:srgbClr val="FFFFFF"/>
                  </a:solidFill>
                </a:uFill>
                <a:latin typeface="Cambria"/>
                <a:cs typeface="Cambria"/>
                <a:hlinkClick r:id="rId3"/>
              </a:rPr>
              <a:t>e</a:t>
            </a:r>
            <a:r>
              <a:rPr sz="1600" u="sng" spc="95" dirty="0">
                <a:solidFill>
                  <a:srgbClr val="FFFFFF"/>
                </a:solidFill>
                <a:uFill>
                  <a:solidFill>
                    <a:srgbClr val="FFFFFF"/>
                  </a:solidFill>
                </a:uFill>
                <a:latin typeface="Cambria"/>
                <a:cs typeface="Cambria"/>
                <a:hlinkClick r:id="rId3"/>
              </a:rPr>
              <a:t>d</a:t>
            </a:r>
            <a:r>
              <a:rPr sz="1600" u="sng" spc="200" dirty="0">
                <a:solidFill>
                  <a:srgbClr val="FFFFFF"/>
                </a:solidFill>
                <a:uFill>
                  <a:solidFill>
                    <a:srgbClr val="FFFFFF"/>
                  </a:solidFill>
                </a:uFill>
                <a:latin typeface="Cambria"/>
                <a:cs typeface="Cambria"/>
                <a:hlinkClick r:id="rId3"/>
              </a:rPr>
              <a:t>u</a:t>
            </a:r>
            <a:endParaRPr sz="1600">
              <a:latin typeface="Cambria"/>
              <a:cs typeface="Cambria"/>
            </a:endParaRPr>
          </a:p>
          <a:p>
            <a:pPr>
              <a:lnSpc>
                <a:spcPct val="100000"/>
              </a:lnSpc>
              <a:spcBef>
                <a:spcPts val="15"/>
              </a:spcBef>
            </a:pPr>
            <a:endParaRPr sz="1600">
              <a:latin typeface="Cambria"/>
              <a:cs typeface="Cambria"/>
            </a:endParaRPr>
          </a:p>
          <a:p>
            <a:pPr marL="302895">
              <a:lnSpc>
                <a:spcPct val="100000"/>
              </a:lnSpc>
            </a:pPr>
            <a:r>
              <a:rPr sz="2400" spc="190" dirty="0">
                <a:solidFill>
                  <a:srgbClr val="FFFFFF"/>
                </a:solidFill>
                <a:latin typeface="Cambria"/>
                <a:cs typeface="Cambria"/>
              </a:rPr>
              <a:t>Bhudev</a:t>
            </a:r>
            <a:r>
              <a:rPr sz="2400" spc="210" dirty="0">
                <a:solidFill>
                  <a:srgbClr val="FFFFFF"/>
                </a:solidFill>
                <a:latin typeface="Cambria"/>
                <a:cs typeface="Cambria"/>
              </a:rPr>
              <a:t> </a:t>
            </a:r>
            <a:r>
              <a:rPr sz="2400" spc="350" dirty="0">
                <a:solidFill>
                  <a:srgbClr val="FFFFFF"/>
                </a:solidFill>
                <a:latin typeface="Cambria"/>
                <a:cs typeface="Cambria"/>
              </a:rPr>
              <a:t>C.</a:t>
            </a:r>
            <a:r>
              <a:rPr sz="2400" spc="210" dirty="0">
                <a:solidFill>
                  <a:srgbClr val="FFFFFF"/>
                </a:solidFill>
                <a:latin typeface="Cambria"/>
                <a:cs typeface="Cambria"/>
              </a:rPr>
              <a:t> </a:t>
            </a:r>
            <a:r>
              <a:rPr sz="2400" spc="254" dirty="0">
                <a:solidFill>
                  <a:srgbClr val="FFFFFF"/>
                </a:solidFill>
                <a:latin typeface="Cambria"/>
                <a:cs typeface="Cambria"/>
              </a:rPr>
              <a:t>Das</a:t>
            </a:r>
            <a:endParaRPr sz="2400">
              <a:latin typeface="Cambria"/>
              <a:cs typeface="Cambria"/>
            </a:endParaRPr>
          </a:p>
          <a:p>
            <a:pPr marL="302895" marR="744220">
              <a:lnSpc>
                <a:spcPct val="100000"/>
              </a:lnSpc>
              <a:spcBef>
                <a:spcPts val="30"/>
              </a:spcBef>
            </a:pPr>
            <a:r>
              <a:rPr sz="1600" spc="145" dirty="0">
                <a:solidFill>
                  <a:srgbClr val="FFFFFF"/>
                </a:solidFill>
                <a:latin typeface="Cambria"/>
                <a:cs typeface="Cambria"/>
              </a:rPr>
              <a:t>Chairman,</a:t>
            </a:r>
            <a:r>
              <a:rPr sz="1600" spc="165" dirty="0">
                <a:solidFill>
                  <a:srgbClr val="FFFFFF"/>
                </a:solidFill>
                <a:latin typeface="Cambria"/>
                <a:cs typeface="Cambria"/>
              </a:rPr>
              <a:t> </a:t>
            </a:r>
            <a:r>
              <a:rPr sz="1600" spc="155" dirty="0">
                <a:solidFill>
                  <a:srgbClr val="FFFFFF"/>
                </a:solidFill>
                <a:latin typeface="Cambria"/>
                <a:cs typeface="Cambria"/>
              </a:rPr>
              <a:t>AIMMSCR </a:t>
            </a:r>
            <a:r>
              <a:rPr sz="1600" spc="160" dirty="0">
                <a:solidFill>
                  <a:srgbClr val="FFFFFF"/>
                </a:solidFill>
                <a:latin typeface="Cambria"/>
                <a:cs typeface="Cambria"/>
              </a:rPr>
              <a:t> </a:t>
            </a:r>
            <a:r>
              <a:rPr sz="1600" spc="150" dirty="0">
                <a:solidFill>
                  <a:srgbClr val="FFFFFF"/>
                </a:solidFill>
                <a:latin typeface="Cambria"/>
                <a:cs typeface="Cambria"/>
              </a:rPr>
              <a:t>Dean,</a:t>
            </a:r>
            <a:r>
              <a:rPr sz="1600" spc="140" dirty="0">
                <a:solidFill>
                  <a:srgbClr val="FFFFFF"/>
                </a:solidFill>
                <a:latin typeface="Cambria"/>
                <a:cs typeface="Cambria"/>
              </a:rPr>
              <a:t> </a:t>
            </a:r>
            <a:r>
              <a:rPr sz="1600" spc="105" dirty="0">
                <a:solidFill>
                  <a:srgbClr val="FFFFFF"/>
                </a:solidFill>
                <a:latin typeface="Cambria"/>
                <a:cs typeface="Cambria"/>
              </a:rPr>
              <a:t>Health</a:t>
            </a:r>
            <a:r>
              <a:rPr sz="1600" spc="145" dirty="0">
                <a:solidFill>
                  <a:srgbClr val="FFFFFF"/>
                </a:solidFill>
                <a:latin typeface="Cambria"/>
                <a:cs typeface="Cambria"/>
              </a:rPr>
              <a:t> </a:t>
            </a:r>
            <a:r>
              <a:rPr sz="1600" spc="175" dirty="0">
                <a:solidFill>
                  <a:srgbClr val="FFFFFF"/>
                </a:solidFill>
                <a:latin typeface="Cambria"/>
                <a:cs typeface="Cambria"/>
              </a:rPr>
              <a:t>&amp;</a:t>
            </a:r>
            <a:r>
              <a:rPr sz="1600" spc="135" dirty="0">
                <a:solidFill>
                  <a:srgbClr val="FFFFFF"/>
                </a:solidFill>
                <a:latin typeface="Cambria"/>
                <a:cs typeface="Cambria"/>
              </a:rPr>
              <a:t> </a:t>
            </a:r>
            <a:r>
              <a:rPr sz="1600" spc="60" dirty="0">
                <a:solidFill>
                  <a:srgbClr val="FFFFFF"/>
                </a:solidFill>
                <a:latin typeface="Cambria"/>
                <a:cs typeface="Cambria"/>
              </a:rPr>
              <a:t>Allied</a:t>
            </a:r>
            <a:r>
              <a:rPr sz="1600" spc="120" dirty="0">
                <a:solidFill>
                  <a:srgbClr val="FFFFFF"/>
                </a:solidFill>
                <a:latin typeface="Cambria"/>
                <a:cs typeface="Cambria"/>
              </a:rPr>
              <a:t> </a:t>
            </a:r>
            <a:r>
              <a:rPr sz="1600" spc="145" dirty="0">
                <a:solidFill>
                  <a:srgbClr val="FFFFFF"/>
                </a:solidFill>
                <a:latin typeface="Cambria"/>
                <a:cs typeface="Cambria"/>
              </a:rPr>
              <a:t>Sci. </a:t>
            </a:r>
            <a:r>
              <a:rPr sz="1600" spc="-335" dirty="0">
                <a:solidFill>
                  <a:srgbClr val="FFFFFF"/>
                </a:solidFill>
                <a:latin typeface="Cambria"/>
                <a:cs typeface="Cambria"/>
              </a:rPr>
              <a:t> </a:t>
            </a:r>
            <a:r>
              <a:rPr sz="1600" spc="80" dirty="0">
                <a:solidFill>
                  <a:srgbClr val="FFFFFF"/>
                </a:solidFill>
                <a:latin typeface="Cambria"/>
                <a:cs typeface="Cambria"/>
              </a:rPr>
              <a:t>Amity</a:t>
            </a:r>
            <a:r>
              <a:rPr sz="1600" spc="150" dirty="0">
                <a:solidFill>
                  <a:srgbClr val="FFFFFF"/>
                </a:solidFill>
                <a:latin typeface="Cambria"/>
                <a:cs typeface="Cambria"/>
              </a:rPr>
              <a:t> </a:t>
            </a:r>
            <a:r>
              <a:rPr sz="1600" spc="80" dirty="0">
                <a:solidFill>
                  <a:srgbClr val="FFFFFF"/>
                </a:solidFill>
                <a:latin typeface="Cambria"/>
                <a:cs typeface="Cambria"/>
              </a:rPr>
              <a:t>University</a:t>
            </a:r>
            <a:r>
              <a:rPr sz="1600" spc="150" dirty="0">
                <a:solidFill>
                  <a:srgbClr val="FFFFFF"/>
                </a:solidFill>
                <a:latin typeface="Cambria"/>
                <a:cs typeface="Cambria"/>
              </a:rPr>
              <a:t> </a:t>
            </a:r>
            <a:r>
              <a:rPr sz="1600" spc="100" dirty="0">
                <a:solidFill>
                  <a:srgbClr val="FFFFFF"/>
                </a:solidFill>
                <a:latin typeface="Cambria"/>
                <a:cs typeface="Cambria"/>
              </a:rPr>
              <a:t>Uttar </a:t>
            </a:r>
            <a:r>
              <a:rPr sz="1600" spc="105" dirty="0">
                <a:solidFill>
                  <a:srgbClr val="FFFFFF"/>
                </a:solidFill>
                <a:latin typeface="Cambria"/>
                <a:cs typeface="Cambria"/>
              </a:rPr>
              <a:t> </a:t>
            </a:r>
            <a:r>
              <a:rPr sz="1600" spc="110" dirty="0">
                <a:solidFill>
                  <a:srgbClr val="FFFFFF"/>
                </a:solidFill>
                <a:latin typeface="Cambria"/>
                <a:cs typeface="Cambria"/>
              </a:rPr>
              <a:t>Pradesh,</a:t>
            </a:r>
            <a:r>
              <a:rPr sz="1600" spc="160" dirty="0">
                <a:solidFill>
                  <a:srgbClr val="FFFFFF"/>
                </a:solidFill>
                <a:latin typeface="Cambria"/>
                <a:cs typeface="Cambria"/>
              </a:rPr>
              <a:t> </a:t>
            </a:r>
            <a:r>
              <a:rPr sz="1600" spc="80" dirty="0">
                <a:solidFill>
                  <a:srgbClr val="FFFFFF"/>
                </a:solidFill>
                <a:latin typeface="Cambria"/>
                <a:cs typeface="Cambria"/>
              </a:rPr>
              <a:t>Noida </a:t>
            </a:r>
            <a:r>
              <a:rPr sz="1600" spc="85" dirty="0">
                <a:solidFill>
                  <a:srgbClr val="FFFFFF"/>
                </a:solidFill>
                <a:latin typeface="Cambria"/>
                <a:cs typeface="Cambria"/>
              </a:rPr>
              <a:t> </a:t>
            </a:r>
            <a:r>
              <a:rPr sz="1600" spc="95" dirty="0">
                <a:solidFill>
                  <a:srgbClr val="FFFFFF"/>
                </a:solidFill>
                <a:latin typeface="Cambria"/>
                <a:cs typeface="Cambria"/>
                <a:hlinkClick r:id="rId4"/>
              </a:rPr>
              <a:t>bcdas@amity.edu</a:t>
            </a:r>
            <a:endParaRPr sz="1600">
              <a:latin typeface="Cambria"/>
              <a:cs typeface="Cambria"/>
            </a:endParaRPr>
          </a:p>
          <a:p>
            <a:pPr marL="307340">
              <a:lnSpc>
                <a:spcPct val="100000"/>
              </a:lnSpc>
              <a:spcBef>
                <a:spcPts val="1580"/>
              </a:spcBef>
            </a:pPr>
            <a:r>
              <a:rPr sz="1600" spc="10" dirty="0">
                <a:solidFill>
                  <a:srgbClr val="FFFFFF"/>
                </a:solidFill>
                <a:latin typeface="Franklin Gothic Medium"/>
                <a:cs typeface="Franklin Gothic Medium"/>
              </a:rPr>
              <a:t>M</a:t>
            </a:r>
            <a:r>
              <a:rPr sz="1600" spc="-195" dirty="0">
                <a:solidFill>
                  <a:srgbClr val="FFFFFF"/>
                </a:solidFill>
                <a:latin typeface="Franklin Gothic Medium"/>
                <a:cs typeface="Franklin Gothic Medium"/>
              </a:rPr>
              <a:t> </a:t>
            </a:r>
            <a:r>
              <a:rPr sz="1600" spc="15" dirty="0">
                <a:solidFill>
                  <a:srgbClr val="FFFFFF"/>
                </a:solidFill>
                <a:latin typeface="Franklin Gothic Medium"/>
                <a:cs typeface="Franklin Gothic Medium"/>
              </a:rPr>
              <a:t>U</a:t>
            </a:r>
            <a:r>
              <a:rPr sz="1600" spc="-195" dirty="0">
                <a:solidFill>
                  <a:srgbClr val="FFFFFF"/>
                </a:solidFill>
                <a:latin typeface="Franklin Gothic Medium"/>
                <a:cs typeface="Franklin Gothic Medium"/>
              </a:rPr>
              <a:t> </a:t>
            </a:r>
            <a:r>
              <a:rPr sz="1600" spc="10" dirty="0">
                <a:solidFill>
                  <a:srgbClr val="FFFFFF"/>
                </a:solidFill>
                <a:latin typeface="Franklin Gothic Medium"/>
                <a:cs typeface="Franklin Gothic Medium"/>
              </a:rPr>
              <a:t>M</a:t>
            </a:r>
            <a:r>
              <a:rPr sz="1600" spc="-195" dirty="0">
                <a:solidFill>
                  <a:srgbClr val="FFFFFF"/>
                </a:solidFill>
                <a:latin typeface="Franklin Gothic Medium"/>
                <a:cs typeface="Franklin Gothic Medium"/>
              </a:rPr>
              <a:t> </a:t>
            </a:r>
            <a:r>
              <a:rPr sz="1600" spc="185" dirty="0">
                <a:solidFill>
                  <a:srgbClr val="FFFFFF"/>
                </a:solidFill>
                <a:latin typeface="Franklin Gothic Medium"/>
                <a:cs typeface="Franklin Gothic Medium"/>
              </a:rPr>
              <a:t>B</a:t>
            </a:r>
            <a:r>
              <a:rPr sz="1600" spc="-110" dirty="0">
                <a:solidFill>
                  <a:srgbClr val="FFFFFF"/>
                </a:solidFill>
                <a:latin typeface="Franklin Gothic Medium"/>
                <a:cs typeface="Franklin Gothic Medium"/>
              </a:rPr>
              <a:t>A</a:t>
            </a:r>
            <a:r>
              <a:rPr sz="1600" spc="-200" dirty="0">
                <a:solidFill>
                  <a:srgbClr val="FFFFFF"/>
                </a:solidFill>
                <a:latin typeface="Franklin Gothic Medium"/>
                <a:cs typeface="Franklin Gothic Medium"/>
              </a:rPr>
              <a:t> </a:t>
            </a:r>
            <a:r>
              <a:rPr sz="1600" spc="-30" dirty="0">
                <a:solidFill>
                  <a:srgbClr val="FFFFFF"/>
                </a:solidFill>
                <a:latin typeface="Franklin Gothic Medium"/>
                <a:cs typeface="Franklin Gothic Medium"/>
              </a:rPr>
              <a:t>I</a:t>
            </a:r>
            <a:endParaRPr sz="1600">
              <a:latin typeface="Franklin Gothic Medium"/>
              <a:cs typeface="Franklin Gothic Medium"/>
            </a:endParaRPr>
          </a:p>
          <a:p>
            <a:pPr marL="307340">
              <a:lnSpc>
                <a:spcPct val="100000"/>
              </a:lnSpc>
              <a:spcBef>
                <a:spcPts val="1400"/>
              </a:spcBef>
            </a:pPr>
            <a:r>
              <a:rPr sz="1600" spc="195" dirty="0">
                <a:solidFill>
                  <a:srgbClr val="FFFFFF"/>
                </a:solidFill>
                <a:latin typeface="Franklin Gothic Medium"/>
                <a:cs typeface="Franklin Gothic Medium"/>
              </a:rPr>
              <a:t>3</a:t>
            </a:r>
            <a:r>
              <a:rPr sz="1600" spc="-5" dirty="0">
                <a:solidFill>
                  <a:srgbClr val="FFFFFF"/>
                </a:solidFill>
                <a:latin typeface="Franklin Gothic Medium"/>
                <a:cs typeface="Franklin Gothic Medium"/>
              </a:rPr>
              <a:t>0</a:t>
            </a:r>
            <a:r>
              <a:rPr sz="1600" spc="-200" dirty="0">
                <a:solidFill>
                  <a:srgbClr val="FFFFFF"/>
                </a:solidFill>
                <a:latin typeface="Franklin Gothic Medium"/>
                <a:cs typeface="Franklin Gothic Medium"/>
              </a:rPr>
              <a:t> </a:t>
            </a:r>
            <a:r>
              <a:rPr sz="1575" spc="202" baseline="26455" dirty="0">
                <a:solidFill>
                  <a:srgbClr val="FFFFFF"/>
                </a:solidFill>
                <a:latin typeface="Franklin Gothic Medium"/>
                <a:cs typeface="Franklin Gothic Medium"/>
              </a:rPr>
              <a:t>T</a:t>
            </a:r>
            <a:r>
              <a:rPr sz="1575" spc="15" baseline="26455" dirty="0">
                <a:solidFill>
                  <a:srgbClr val="FFFFFF"/>
                </a:solidFill>
                <a:latin typeface="Franklin Gothic Medium"/>
                <a:cs typeface="Franklin Gothic Medium"/>
              </a:rPr>
              <a:t>H</a:t>
            </a:r>
            <a:r>
              <a:rPr sz="1575" baseline="26455" dirty="0">
                <a:solidFill>
                  <a:srgbClr val="FFFFFF"/>
                </a:solidFill>
                <a:latin typeface="Franklin Gothic Medium"/>
                <a:cs typeface="Franklin Gothic Medium"/>
              </a:rPr>
              <a:t>  </a:t>
            </a:r>
            <a:r>
              <a:rPr sz="1575" spc="-89" baseline="26455" dirty="0">
                <a:solidFill>
                  <a:srgbClr val="FFFFFF"/>
                </a:solidFill>
                <a:latin typeface="Franklin Gothic Medium"/>
                <a:cs typeface="Franklin Gothic Medium"/>
              </a:rPr>
              <a:t> </a:t>
            </a:r>
            <a:r>
              <a:rPr sz="1600" spc="200" dirty="0">
                <a:solidFill>
                  <a:srgbClr val="FFFFFF"/>
                </a:solidFill>
                <a:latin typeface="Franklin Gothic Medium"/>
                <a:cs typeface="Franklin Gothic Medium"/>
              </a:rPr>
              <a:t>N</a:t>
            </a:r>
            <a:r>
              <a:rPr sz="1600" spc="140" dirty="0">
                <a:solidFill>
                  <a:srgbClr val="FFFFFF"/>
                </a:solidFill>
                <a:latin typeface="Franklin Gothic Medium"/>
                <a:cs typeface="Franklin Gothic Medium"/>
              </a:rPr>
              <a:t>O</a:t>
            </a:r>
            <a:r>
              <a:rPr sz="1600" spc="-10" dirty="0">
                <a:solidFill>
                  <a:srgbClr val="FFFFFF"/>
                </a:solidFill>
                <a:latin typeface="Franklin Gothic Medium"/>
                <a:cs typeface="Franklin Gothic Medium"/>
              </a:rPr>
              <a:t>V</a:t>
            </a:r>
            <a:r>
              <a:rPr sz="1600" dirty="0">
                <a:solidFill>
                  <a:srgbClr val="FFFFFF"/>
                </a:solidFill>
                <a:latin typeface="Franklin Gothic Medium"/>
                <a:cs typeface="Franklin Gothic Medium"/>
              </a:rPr>
              <a:t> </a:t>
            </a:r>
            <a:r>
              <a:rPr sz="1600" spc="5" dirty="0">
                <a:solidFill>
                  <a:srgbClr val="FFFFFF"/>
                </a:solidFill>
                <a:latin typeface="Franklin Gothic Medium"/>
                <a:cs typeface="Franklin Gothic Medium"/>
              </a:rPr>
              <a:t> </a:t>
            </a:r>
            <a:r>
              <a:rPr sz="1600" spc="-5" dirty="0">
                <a:solidFill>
                  <a:srgbClr val="FFFFFF"/>
                </a:solidFill>
                <a:latin typeface="Franklin Gothic Medium"/>
                <a:cs typeface="Franklin Gothic Medium"/>
              </a:rPr>
              <a:t>2</a:t>
            </a:r>
            <a:r>
              <a:rPr sz="1600" spc="-200" dirty="0">
                <a:solidFill>
                  <a:srgbClr val="FFFFFF"/>
                </a:solidFill>
                <a:latin typeface="Franklin Gothic Medium"/>
                <a:cs typeface="Franklin Gothic Medium"/>
              </a:rPr>
              <a:t> </a:t>
            </a:r>
            <a:r>
              <a:rPr sz="1600" spc="-5" dirty="0">
                <a:solidFill>
                  <a:srgbClr val="FFFFFF"/>
                </a:solidFill>
                <a:latin typeface="Franklin Gothic Medium"/>
                <a:cs typeface="Franklin Gothic Medium"/>
              </a:rPr>
              <a:t>0</a:t>
            </a:r>
            <a:r>
              <a:rPr sz="1600" spc="-200" dirty="0">
                <a:solidFill>
                  <a:srgbClr val="FFFFFF"/>
                </a:solidFill>
                <a:latin typeface="Franklin Gothic Medium"/>
                <a:cs typeface="Franklin Gothic Medium"/>
              </a:rPr>
              <a:t> </a:t>
            </a:r>
            <a:r>
              <a:rPr sz="1600" spc="-5" dirty="0">
                <a:solidFill>
                  <a:srgbClr val="FFFFFF"/>
                </a:solidFill>
                <a:latin typeface="Franklin Gothic Medium"/>
                <a:cs typeface="Franklin Gothic Medium"/>
              </a:rPr>
              <a:t>2</a:t>
            </a:r>
            <a:r>
              <a:rPr sz="1600" spc="-200" dirty="0">
                <a:solidFill>
                  <a:srgbClr val="FFFFFF"/>
                </a:solidFill>
                <a:latin typeface="Franklin Gothic Medium"/>
                <a:cs typeface="Franklin Gothic Medium"/>
              </a:rPr>
              <a:t> </a:t>
            </a:r>
            <a:r>
              <a:rPr sz="1600" spc="-5" dirty="0">
                <a:solidFill>
                  <a:srgbClr val="FFFFFF"/>
                </a:solidFill>
                <a:latin typeface="Franklin Gothic Medium"/>
                <a:cs typeface="Franklin Gothic Medium"/>
              </a:rPr>
              <a:t>3</a:t>
            </a:r>
            <a:endParaRPr sz="1600">
              <a:latin typeface="Franklin Gothic Medium"/>
              <a:cs typeface="Franklin Gothic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93980" rIns="0" bIns="0" rtlCol="0">
            <a:spAutoFit/>
          </a:bodyPr>
          <a:lstStyle/>
          <a:p>
            <a:pPr marL="12700" marR="5080">
              <a:lnSpc>
                <a:spcPts val="5080"/>
              </a:lnSpc>
              <a:spcBef>
                <a:spcPts val="740"/>
              </a:spcBef>
            </a:pPr>
            <a:r>
              <a:rPr sz="4700" spc="254" dirty="0"/>
              <a:t>Imputation</a:t>
            </a:r>
            <a:r>
              <a:rPr sz="4700" spc="305" dirty="0"/>
              <a:t> </a:t>
            </a:r>
            <a:r>
              <a:rPr sz="4700" spc="280" dirty="0"/>
              <a:t>Diagnostics</a:t>
            </a:r>
            <a:r>
              <a:rPr sz="4700" spc="320" dirty="0"/>
              <a:t> </a:t>
            </a:r>
            <a:r>
              <a:rPr sz="4700" spc="120" dirty="0"/>
              <a:t>before </a:t>
            </a:r>
            <a:r>
              <a:rPr sz="4700" spc="-1019" dirty="0"/>
              <a:t> </a:t>
            </a:r>
            <a:r>
              <a:rPr sz="4700" spc="280" dirty="0"/>
              <a:t>Estimation</a:t>
            </a:r>
            <a:endParaRPr sz="4700"/>
          </a:p>
        </p:txBody>
      </p:sp>
      <p:sp>
        <p:nvSpPr>
          <p:cNvPr id="3" name="object 3"/>
          <p:cNvSpPr txBox="1"/>
          <p:nvPr/>
        </p:nvSpPr>
        <p:spPr>
          <a:xfrm>
            <a:off x="1084580" y="4860563"/>
            <a:ext cx="4852035" cy="1339215"/>
          </a:xfrm>
          <a:prstGeom prst="rect">
            <a:avLst/>
          </a:prstGeom>
        </p:spPr>
        <p:txBody>
          <a:bodyPr vert="horz" wrap="square" lIns="0" tIns="136525" rIns="0" bIns="0" rtlCol="0">
            <a:spAutoFit/>
          </a:bodyPr>
          <a:lstStyle/>
          <a:p>
            <a:pPr marL="1059180">
              <a:lnSpc>
                <a:spcPct val="100000"/>
              </a:lnSpc>
              <a:spcBef>
                <a:spcPts val="1075"/>
              </a:spcBef>
            </a:pPr>
            <a:r>
              <a:rPr sz="1800" spc="-15" dirty="0">
                <a:latin typeface="Franklin Gothic Medium"/>
                <a:cs typeface="Franklin Gothic Medium"/>
              </a:rPr>
              <a:t>Fig:</a:t>
            </a:r>
            <a:r>
              <a:rPr sz="1800" spc="-45" dirty="0">
                <a:latin typeface="Franklin Gothic Medium"/>
                <a:cs typeface="Franklin Gothic Medium"/>
              </a:rPr>
              <a:t> </a:t>
            </a:r>
            <a:r>
              <a:rPr sz="1800" spc="-5" dirty="0">
                <a:latin typeface="Franklin Gothic Medium"/>
                <a:cs typeface="Franklin Gothic Medium"/>
              </a:rPr>
              <a:t>K-density</a:t>
            </a:r>
            <a:r>
              <a:rPr sz="1800" spc="-40" dirty="0">
                <a:latin typeface="Franklin Gothic Medium"/>
                <a:cs typeface="Franklin Gothic Medium"/>
              </a:rPr>
              <a:t> </a:t>
            </a:r>
            <a:r>
              <a:rPr sz="1800" spc="-20" dirty="0">
                <a:latin typeface="Franklin Gothic Medium"/>
                <a:cs typeface="Franklin Gothic Medium"/>
              </a:rPr>
              <a:t>plot</a:t>
            </a:r>
            <a:r>
              <a:rPr sz="1800" spc="-40" dirty="0">
                <a:latin typeface="Franklin Gothic Medium"/>
                <a:cs typeface="Franklin Gothic Medium"/>
              </a:rPr>
              <a:t> </a:t>
            </a:r>
            <a:r>
              <a:rPr sz="1800" spc="-20" dirty="0">
                <a:latin typeface="Franklin Gothic Medium"/>
                <a:cs typeface="Franklin Gothic Medium"/>
              </a:rPr>
              <a:t>of</a:t>
            </a:r>
            <a:r>
              <a:rPr sz="1800" spc="-15" dirty="0">
                <a:latin typeface="Franklin Gothic Medium"/>
                <a:cs typeface="Franklin Gothic Medium"/>
              </a:rPr>
              <a:t> </a:t>
            </a:r>
            <a:r>
              <a:rPr sz="1800" spc="5" dirty="0">
                <a:latin typeface="Franklin Gothic Medium"/>
                <a:cs typeface="Franklin Gothic Medium"/>
              </a:rPr>
              <a:t>“nr_alb”</a:t>
            </a:r>
            <a:endParaRPr sz="1800">
              <a:latin typeface="Franklin Gothic Medium"/>
              <a:cs typeface="Franklin Gothic Medium"/>
            </a:endParaRPr>
          </a:p>
          <a:p>
            <a:pPr marL="165100" indent="-153035">
              <a:lnSpc>
                <a:spcPct val="100000"/>
              </a:lnSpc>
              <a:spcBef>
                <a:spcPts val="1025"/>
              </a:spcBef>
              <a:buClr>
                <a:srgbClr val="EB6F16"/>
              </a:buClr>
              <a:buFont typeface="Arial MT"/>
              <a:buChar char="•"/>
              <a:tabLst>
                <a:tab pos="165735" algn="l"/>
              </a:tabLst>
            </a:pPr>
            <a:r>
              <a:rPr sz="1900" dirty="0">
                <a:latin typeface="Franklin Gothic Medium"/>
                <a:cs typeface="Franklin Gothic Medium"/>
              </a:rPr>
              <a:t>“nr_alb”</a:t>
            </a:r>
            <a:r>
              <a:rPr sz="1900" spc="-10" dirty="0">
                <a:latin typeface="Franklin Gothic Medium"/>
                <a:cs typeface="Franklin Gothic Medium"/>
              </a:rPr>
              <a:t> </a:t>
            </a:r>
            <a:r>
              <a:rPr sz="1900" spc="-15" dirty="0">
                <a:latin typeface="Franklin Gothic Medium"/>
                <a:cs typeface="Franklin Gothic Medium"/>
              </a:rPr>
              <a:t>had</a:t>
            </a:r>
            <a:r>
              <a:rPr sz="1900" spc="459" dirty="0">
                <a:latin typeface="Franklin Gothic Medium"/>
                <a:cs typeface="Franklin Gothic Medium"/>
              </a:rPr>
              <a:t> </a:t>
            </a:r>
            <a:r>
              <a:rPr sz="1900" spc="-5" dirty="0">
                <a:latin typeface="Franklin Gothic Medium"/>
                <a:cs typeface="Franklin Gothic Medium"/>
              </a:rPr>
              <a:t>95 </a:t>
            </a:r>
            <a:r>
              <a:rPr sz="1900" spc="-20" dirty="0">
                <a:latin typeface="Franklin Gothic Medium"/>
                <a:cs typeface="Franklin Gothic Medium"/>
              </a:rPr>
              <a:t>(36.3%)</a:t>
            </a:r>
            <a:r>
              <a:rPr sz="1900" spc="-10" dirty="0">
                <a:latin typeface="Franklin Gothic Medium"/>
                <a:cs typeface="Franklin Gothic Medium"/>
              </a:rPr>
              <a:t> </a:t>
            </a:r>
            <a:r>
              <a:rPr sz="1900" spc="-30" dirty="0">
                <a:latin typeface="Franklin Gothic Medium"/>
                <a:cs typeface="Franklin Gothic Medium"/>
              </a:rPr>
              <a:t>missing</a:t>
            </a:r>
            <a:r>
              <a:rPr sz="1900" spc="30" dirty="0">
                <a:latin typeface="Franklin Gothic Medium"/>
                <a:cs typeface="Franklin Gothic Medium"/>
              </a:rPr>
              <a:t> </a:t>
            </a:r>
            <a:r>
              <a:rPr sz="1900" spc="-30" dirty="0">
                <a:latin typeface="Franklin Gothic Medium"/>
                <a:cs typeface="Franklin Gothic Medium"/>
              </a:rPr>
              <a:t>information.</a:t>
            </a:r>
            <a:endParaRPr sz="1900">
              <a:latin typeface="Franklin Gothic Medium"/>
              <a:cs typeface="Franklin Gothic Medium"/>
            </a:endParaRPr>
          </a:p>
          <a:p>
            <a:pPr marL="165100" indent="-153035">
              <a:lnSpc>
                <a:spcPct val="100000"/>
              </a:lnSpc>
              <a:spcBef>
                <a:spcPts val="1620"/>
              </a:spcBef>
              <a:buClr>
                <a:srgbClr val="EB6F16"/>
              </a:buClr>
              <a:buFont typeface="Arial MT"/>
              <a:buChar char="•"/>
              <a:tabLst>
                <a:tab pos="165735" algn="l"/>
              </a:tabLst>
            </a:pPr>
            <a:r>
              <a:rPr sz="1900" spc="-15" dirty="0">
                <a:latin typeface="Franklin Gothic Medium"/>
                <a:cs typeface="Franklin Gothic Medium"/>
              </a:rPr>
              <a:t>Don’t</a:t>
            </a:r>
            <a:r>
              <a:rPr sz="1900" spc="-35" dirty="0">
                <a:latin typeface="Franklin Gothic Medium"/>
                <a:cs typeface="Franklin Gothic Medium"/>
              </a:rPr>
              <a:t> </a:t>
            </a:r>
            <a:r>
              <a:rPr sz="1900" spc="-25" dirty="0">
                <a:latin typeface="Franklin Gothic Medium"/>
                <a:cs typeface="Franklin Gothic Medium"/>
              </a:rPr>
              <a:t>worry</a:t>
            </a:r>
            <a:r>
              <a:rPr sz="1900" spc="-15" dirty="0">
                <a:latin typeface="Franklin Gothic Medium"/>
                <a:cs typeface="Franklin Gothic Medium"/>
              </a:rPr>
              <a:t> </a:t>
            </a:r>
            <a:r>
              <a:rPr sz="1900" spc="-25" dirty="0">
                <a:latin typeface="Franklin Gothic Medium"/>
                <a:cs typeface="Franklin Gothic Medium"/>
              </a:rPr>
              <a:t>much!</a:t>
            </a:r>
            <a:endParaRPr sz="1900">
              <a:latin typeface="Franklin Gothic Medium"/>
              <a:cs typeface="Franklin Gothic Medium"/>
            </a:endParaRPr>
          </a:p>
        </p:txBody>
      </p:sp>
      <p:grpSp>
        <p:nvGrpSpPr>
          <p:cNvPr id="4" name="object 4"/>
          <p:cNvGrpSpPr/>
          <p:nvPr/>
        </p:nvGrpSpPr>
        <p:grpSpPr>
          <a:xfrm>
            <a:off x="1377139" y="2071323"/>
            <a:ext cx="1340485" cy="1026160"/>
            <a:chOff x="1377139" y="2071323"/>
            <a:chExt cx="1340485" cy="1026160"/>
          </a:xfrm>
        </p:grpSpPr>
        <p:sp>
          <p:nvSpPr>
            <p:cNvPr id="5" name="object 5"/>
            <p:cNvSpPr/>
            <p:nvPr/>
          </p:nvSpPr>
          <p:spPr>
            <a:xfrm>
              <a:off x="1508326" y="2949604"/>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6" name="object 6"/>
            <p:cNvSpPr/>
            <p:nvPr/>
          </p:nvSpPr>
          <p:spPr>
            <a:xfrm>
              <a:off x="1552411" y="2843360"/>
              <a:ext cx="0" cy="150495"/>
            </a:xfrm>
            <a:custGeom>
              <a:avLst/>
              <a:gdLst/>
              <a:ahLst/>
              <a:cxnLst/>
              <a:rect l="l" t="t" r="r" b="b"/>
              <a:pathLst>
                <a:path h="150494">
                  <a:moveTo>
                    <a:pt x="0" y="150451"/>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7" name="object 7"/>
            <p:cNvSpPr/>
            <p:nvPr/>
          </p:nvSpPr>
          <p:spPr>
            <a:xfrm>
              <a:off x="1508326" y="2766741"/>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8" name="object 8"/>
            <p:cNvSpPr/>
            <p:nvPr/>
          </p:nvSpPr>
          <p:spPr>
            <a:xfrm>
              <a:off x="1552411" y="2662911"/>
              <a:ext cx="0" cy="150495"/>
            </a:xfrm>
            <a:custGeom>
              <a:avLst/>
              <a:gdLst/>
              <a:ahLst/>
              <a:cxnLst/>
              <a:rect l="l" t="t" r="r" b="b"/>
              <a:pathLst>
                <a:path h="150494">
                  <a:moveTo>
                    <a:pt x="0" y="150358"/>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9" name="object 9"/>
            <p:cNvSpPr/>
            <p:nvPr/>
          </p:nvSpPr>
          <p:spPr>
            <a:xfrm>
              <a:off x="1508326" y="2583971"/>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0" name="object 10"/>
            <p:cNvSpPr/>
            <p:nvPr/>
          </p:nvSpPr>
          <p:spPr>
            <a:xfrm>
              <a:off x="1552411" y="2482463"/>
              <a:ext cx="0" cy="150495"/>
            </a:xfrm>
            <a:custGeom>
              <a:avLst/>
              <a:gdLst/>
              <a:ahLst/>
              <a:cxnLst/>
              <a:rect l="l" t="t" r="r" b="b"/>
              <a:pathLst>
                <a:path h="150494">
                  <a:moveTo>
                    <a:pt x="0" y="150358"/>
                  </a:moveTo>
                  <a:lnTo>
                    <a:pt x="0" y="90177"/>
                  </a:lnTo>
                </a:path>
                <a:path h="150494">
                  <a:moveTo>
                    <a:pt x="0" y="60087"/>
                  </a:moveTo>
                  <a:lnTo>
                    <a:pt x="0" y="0"/>
                  </a:lnTo>
                </a:path>
              </a:pathLst>
            </a:custGeom>
            <a:ln w="6009">
              <a:solidFill>
                <a:srgbClr val="EFEFEF"/>
              </a:solidFill>
            </a:ln>
          </p:spPr>
          <p:txBody>
            <a:bodyPr wrap="square" lIns="0" tIns="0" rIns="0" bIns="0" rtlCol="0"/>
            <a:lstStyle/>
            <a:p>
              <a:endParaRPr/>
            </a:p>
          </p:txBody>
        </p:sp>
        <p:sp>
          <p:nvSpPr>
            <p:cNvPr id="11" name="object 11"/>
            <p:cNvSpPr/>
            <p:nvPr/>
          </p:nvSpPr>
          <p:spPr>
            <a:xfrm>
              <a:off x="1508326" y="2401108"/>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2" name="object 12"/>
            <p:cNvSpPr/>
            <p:nvPr/>
          </p:nvSpPr>
          <p:spPr>
            <a:xfrm>
              <a:off x="1552411" y="2301922"/>
              <a:ext cx="0" cy="150495"/>
            </a:xfrm>
            <a:custGeom>
              <a:avLst/>
              <a:gdLst/>
              <a:ahLst/>
              <a:cxnLst/>
              <a:rect l="l" t="t" r="r" b="b"/>
              <a:pathLst>
                <a:path h="150494">
                  <a:moveTo>
                    <a:pt x="0" y="150451"/>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13" name="object 13"/>
            <p:cNvSpPr/>
            <p:nvPr/>
          </p:nvSpPr>
          <p:spPr>
            <a:xfrm>
              <a:off x="1508326" y="2218338"/>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4" name="object 14"/>
            <p:cNvSpPr/>
            <p:nvPr/>
          </p:nvSpPr>
          <p:spPr>
            <a:xfrm>
              <a:off x="1552411" y="2211744"/>
              <a:ext cx="0" cy="60325"/>
            </a:xfrm>
            <a:custGeom>
              <a:avLst/>
              <a:gdLst/>
              <a:ahLst/>
              <a:cxnLst/>
              <a:rect l="l" t="t" r="r" b="b"/>
              <a:pathLst>
                <a:path h="60325">
                  <a:moveTo>
                    <a:pt x="0" y="60180"/>
                  </a:moveTo>
                  <a:lnTo>
                    <a:pt x="0" y="0"/>
                  </a:lnTo>
                </a:path>
              </a:pathLst>
            </a:custGeom>
            <a:ln w="6002">
              <a:solidFill>
                <a:srgbClr val="EFEFEF"/>
              </a:solidFill>
            </a:ln>
          </p:spPr>
          <p:txBody>
            <a:bodyPr wrap="square" lIns="0" tIns="0" rIns="0" bIns="0" rtlCol="0"/>
            <a:lstStyle/>
            <a:p>
              <a:endParaRPr/>
            </a:p>
          </p:txBody>
        </p:sp>
        <p:sp>
          <p:nvSpPr>
            <p:cNvPr id="15" name="object 15"/>
            <p:cNvSpPr/>
            <p:nvPr/>
          </p:nvSpPr>
          <p:spPr>
            <a:xfrm>
              <a:off x="1552411"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6" name="object 16"/>
            <p:cNvSpPr/>
            <p:nvPr/>
          </p:nvSpPr>
          <p:spPr>
            <a:xfrm>
              <a:off x="1776567"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7" name="object 17"/>
            <p:cNvSpPr/>
            <p:nvPr/>
          </p:nvSpPr>
          <p:spPr>
            <a:xfrm>
              <a:off x="1776567"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8" name="object 18"/>
            <p:cNvSpPr/>
            <p:nvPr/>
          </p:nvSpPr>
          <p:spPr>
            <a:xfrm>
              <a:off x="2000723"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9" name="object 19"/>
            <p:cNvSpPr/>
            <p:nvPr/>
          </p:nvSpPr>
          <p:spPr>
            <a:xfrm>
              <a:off x="2000723"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20" name="object 20"/>
            <p:cNvSpPr/>
            <p:nvPr/>
          </p:nvSpPr>
          <p:spPr>
            <a:xfrm>
              <a:off x="2224869"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21" name="object 21"/>
            <p:cNvSpPr/>
            <p:nvPr/>
          </p:nvSpPr>
          <p:spPr>
            <a:xfrm>
              <a:off x="2224869"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22" name="object 22"/>
            <p:cNvSpPr/>
            <p:nvPr/>
          </p:nvSpPr>
          <p:spPr>
            <a:xfrm>
              <a:off x="2449090"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23" name="object 23"/>
            <p:cNvSpPr/>
            <p:nvPr/>
          </p:nvSpPr>
          <p:spPr>
            <a:xfrm>
              <a:off x="2449090"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24" name="object 24"/>
            <p:cNvSpPr/>
            <p:nvPr/>
          </p:nvSpPr>
          <p:spPr>
            <a:xfrm>
              <a:off x="2673218"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25" name="object 25"/>
            <p:cNvSpPr/>
            <p:nvPr/>
          </p:nvSpPr>
          <p:spPr>
            <a:xfrm>
              <a:off x="2673218"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26" name="object 26"/>
            <p:cNvSpPr/>
            <p:nvPr/>
          </p:nvSpPr>
          <p:spPr>
            <a:xfrm>
              <a:off x="1552253" y="2218616"/>
              <a:ext cx="1120775" cy="699135"/>
            </a:xfrm>
            <a:custGeom>
              <a:avLst/>
              <a:gdLst/>
              <a:ahLst/>
              <a:cxnLst/>
              <a:rect l="l" t="t" r="r" b="b"/>
              <a:pathLst>
                <a:path w="1120775" h="699135">
                  <a:moveTo>
                    <a:pt x="0" y="698576"/>
                  </a:moveTo>
                  <a:lnTo>
                    <a:pt x="3752" y="697740"/>
                  </a:lnTo>
                  <a:lnTo>
                    <a:pt x="7504" y="697183"/>
                  </a:lnTo>
                  <a:lnTo>
                    <a:pt x="11248" y="696718"/>
                  </a:lnTo>
                  <a:lnTo>
                    <a:pt x="15000" y="695604"/>
                  </a:lnTo>
                  <a:lnTo>
                    <a:pt x="18753" y="694675"/>
                  </a:lnTo>
                  <a:lnTo>
                    <a:pt x="22505" y="693654"/>
                  </a:lnTo>
                  <a:lnTo>
                    <a:pt x="26257" y="692725"/>
                  </a:lnTo>
                  <a:lnTo>
                    <a:pt x="30010" y="691982"/>
                  </a:lnTo>
                  <a:lnTo>
                    <a:pt x="33762" y="690589"/>
                  </a:lnTo>
                  <a:lnTo>
                    <a:pt x="37515" y="688546"/>
                  </a:lnTo>
                  <a:lnTo>
                    <a:pt x="41267" y="686502"/>
                  </a:lnTo>
                  <a:lnTo>
                    <a:pt x="45020" y="684459"/>
                  </a:lnTo>
                  <a:lnTo>
                    <a:pt x="48772" y="682602"/>
                  </a:lnTo>
                  <a:lnTo>
                    <a:pt x="52515" y="680837"/>
                  </a:lnTo>
                  <a:lnTo>
                    <a:pt x="56268" y="679166"/>
                  </a:lnTo>
                  <a:lnTo>
                    <a:pt x="60020" y="676008"/>
                  </a:lnTo>
                  <a:lnTo>
                    <a:pt x="63773" y="673036"/>
                  </a:lnTo>
                  <a:lnTo>
                    <a:pt x="67525" y="670157"/>
                  </a:lnTo>
                  <a:lnTo>
                    <a:pt x="71278" y="667557"/>
                  </a:lnTo>
                  <a:lnTo>
                    <a:pt x="75030" y="664213"/>
                  </a:lnTo>
                  <a:lnTo>
                    <a:pt x="101288" y="643225"/>
                  </a:lnTo>
                  <a:lnTo>
                    <a:pt x="104883" y="639324"/>
                  </a:lnTo>
                  <a:lnTo>
                    <a:pt x="108635" y="635609"/>
                  </a:lnTo>
                  <a:lnTo>
                    <a:pt x="112388" y="631987"/>
                  </a:lnTo>
                  <a:lnTo>
                    <a:pt x="116140" y="626601"/>
                  </a:lnTo>
                  <a:lnTo>
                    <a:pt x="119893" y="621678"/>
                  </a:lnTo>
                  <a:lnTo>
                    <a:pt x="123645" y="616756"/>
                  </a:lnTo>
                  <a:lnTo>
                    <a:pt x="127398" y="612113"/>
                  </a:lnTo>
                  <a:lnTo>
                    <a:pt x="131150" y="607655"/>
                  </a:lnTo>
                  <a:lnTo>
                    <a:pt x="134903" y="603661"/>
                  </a:lnTo>
                  <a:lnTo>
                    <a:pt x="138655" y="599575"/>
                  </a:lnTo>
                  <a:lnTo>
                    <a:pt x="142398" y="595767"/>
                  </a:lnTo>
                  <a:lnTo>
                    <a:pt x="146151" y="592145"/>
                  </a:lnTo>
                  <a:lnTo>
                    <a:pt x="149903" y="587316"/>
                  </a:lnTo>
                  <a:lnTo>
                    <a:pt x="168665" y="565120"/>
                  </a:lnTo>
                  <a:lnTo>
                    <a:pt x="172418" y="560569"/>
                  </a:lnTo>
                  <a:lnTo>
                    <a:pt x="191171" y="540323"/>
                  </a:lnTo>
                  <a:lnTo>
                    <a:pt x="194923" y="531036"/>
                  </a:lnTo>
                  <a:lnTo>
                    <a:pt x="209933" y="493145"/>
                  </a:lnTo>
                  <a:lnTo>
                    <a:pt x="228686" y="454603"/>
                  </a:lnTo>
                  <a:lnTo>
                    <a:pt x="232439" y="448010"/>
                  </a:lnTo>
                  <a:lnTo>
                    <a:pt x="236191" y="438630"/>
                  </a:lnTo>
                  <a:lnTo>
                    <a:pt x="251201" y="400088"/>
                  </a:lnTo>
                  <a:lnTo>
                    <a:pt x="269954" y="363311"/>
                  </a:lnTo>
                  <a:lnTo>
                    <a:pt x="273706" y="355324"/>
                  </a:lnTo>
                  <a:lnTo>
                    <a:pt x="277459" y="344365"/>
                  </a:lnTo>
                  <a:lnTo>
                    <a:pt x="281211" y="333500"/>
                  </a:lnTo>
                  <a:lnTo>
                    <a:pt x="284964" y="322262"/>
                  </a:lnTo>
                  <a:lnTo>
                    <a:pt x="288716" y="311582"/>
                  </a:lnTo>
                  <a:lnTo>
                    <a:pt x="292469" y="300809"/>
                  </a:lnTo>
                  <a:lnTo>
                    <a:pt x="296221" y="290593"/>
                  </a:lnTo>
                  <a:lnTo>
                    <a:pt x="299974" y="281027"/>
                  </a:lnTo>
                  <a:lnTo>
                    <a:pt x="303569" y="272112"/>
                  </a:lnTo>
                  <a:lnTo>
                    <a:pt x="307321" y="263939"/>
                  </a:lnTo>
                  <a:lnTo>
                    <a:pt x="311073" y="256324"/>
                  </a:lnTo>
                  <a:lnTo>
                    <a:pt x="314817" y="244993"/>
                  </a:lnTo>
                  <a:lnTo>
                    <a:pt x="329826" y="198836"/>
                  </a:lnTo>
                  <a:lnTo>
                    <a:pt x="344836" y="162802"/>
                  </a:lnTo>
                  <a:lnTo>
                    <a:pt x="352341" y="149150"/>
                  </a:lnTo>
                  <a:lnTo>
                    <a:pt x="356084" y="140328"/>
                  </a:lnTo>
                  <a:lnTo>
                    <a:pt x="359837" y="132527"/>
                  </a:lnTo>
                  <a:lnTo>
                    <a:pt x="363589" y="125468"/>
                  </a:lnTo>
                  <a:lnTo>
                    <a:pt x="367342" y="119525"/>
                  </a:lnTo>
                  <a:lnTo>
                    <a:pt x="371094" y="112002"/>
                  </a:lnTo>
                  <a:lnTo>
                    <a:pt x="389857" y="75039"/>
                  </a:lnTo>
                  <a:lnTo>
                    <a:pt x="393609" y="69746"/>
                  </a:lnTo>
                  <a:lnTo>
                    <a:pt x="397352" y="64081"/>
                  </a:lnTo>
                  <a:lnTo>
                    <a:pt x="401105" y="59251"/>
                  </a:lnTo>
                  <a:lnTo>
                    <a:pt x="404857" y="55258"/>
                  </a:lnTo>
                  <a:lnTo>
                    <a:pt x="408610" y="52193"/>
                  </a:lnTo>
                  <a:lnTo>
                    <a:pt x="412362" y="49035"/>
                  </a:lnTo>
                  <a:lnTo>
                    <a:pt x="416114" y="45599"/>
                  </a:lnTo>
                  <a:lnTo>
                    <a:pt x="419867" y="40863"/>
                  </a:lnTo>
                  <a:lnTo>
                    <a:pt x="423619" y="37148"/>
                  </a:lnTo>
                  <a:lnTo>
                    <a:pt x="427372" y="34269"/>
                  </a:lnTo>
                  <a:lnTo>
                    <a:pt x="431124" y="32412"/>
                  </a:lnTo>
                  <a:lnTo>
                    <a:pt x="434877" y="29254"/>
                  </a:lnTo>
                  <a:lnTo>
                    <a:pt x="438620" y="25353"/>
                  </a:lnTo>
                  <a:lnTo>
                    <a:pt x="442372" y="21453"/>
                  </a:lnTo>
                  <a:lnTo>
                    <a:pt x="446125" y="18667"/>
                  </a:lnTo>
                  <a:lnTo>
                    <a:pt x="449877" y="16159"/>
                  </a:lnTo>
                  <a:lnTo>
                    <a:pt x="453630" y="13280"/>
                  </a:lnTo>
                  <a:lnTo>
                    <a:pt x="457382" y="11423"/>
                  </a:lnTo>
                  <a:lnTo>
                    <a:pt x="461135" y="9751"/>
                  </a:lnTo>
                  <a:lnTo>
                    <a:pt x="464887" y="7801"/>
                  </a:lnTo>
                  <a:lnTo>
                    <a:pt x="468640" y="6872"/>
                  </a:lnTo>
                  <a:lnTo>
                    <a:pt x="472392" y="7058"/>
                  </a:lnTo>
                  <a:lnTo>
                    <a:pt x="476098" y="4364"/>
                  </a:lnTo>
                  <a:lnTo>
                    <a:pt x="479897" y="2693"/>
                  </a:lnTo>
                  <a:lnTo>
                    <a:pt x="483603" y="1393"/>
                  </a:lnTo>
                  <a:lnTo>
                    <a:pt x="487402" y="464"/>
                  </a:lnTo>
                  <a:lnTo>
                    <a:pt x="491108" y="0"/>
                  </a:lnTo>
                  <a:lnTo>
                    <a:pt x="494907" y="650"/>
                  </a:lnTo>
                  <a:lnTo>
                    <a:pt x="524741" y="32783"/>
                  </a:lnTo>
                  <a:lnTo>
                    <a:pt x="528540" y="38820"/>
                  </a:lnTo>
                  <a:lnTo>
                    <a:pt x="551055" y="60273"/>
                  </a:lnTo>
                  <a:lnTo>
                    <a:pt x="554761" y="64731"/>
                  </a:lnTo>
                  <a:lnTo>
                    <a:pt x="558560" y="69281"/>
                  </a:lnTo>
                  <a:lnTo>
                    <a:pt x="562266" y="74761"/>
                  </a:lnTo>
                  <a:lnTo>
                    <a:pt x="566064" y="81262"/>
                  </a:lnTo>
                  <a:lnTo>
                    <a:pt x="569771" y="87577"/>
                  </a:lnTo>
                  <a:lnTo>
                    <a:pt x="573569" y="92128"/>
                  </a:lnTo>
                  <a:lnTo>
                    <a:pt x="577275" y="96493"/>
                  </a:lnTo>
                  <a:lnTo>
                    <a:pt x="581074" y="101972"/>
                  </a:lnTo>
                  <a:lnTo>
                    <a:pt x="584780" y="108287"/>
                  </a:lnTo>
                  <a:lnTo>
                    <a:pt x="588487" y="115345"/>
                  </a:lnTo>
                  <a:lnTo>
                    <a:pt x="592285" y="123332"/>
                  </a:lnTo>
                  <a:lnTo>
                    <a:pt x="595991" y="129740"/>
                  </a:lnTo>
                  <a:lnTo>
                    <a:pt x="599790" y="136799"/>
                  </a:lnTo>
                  <a:lnTo>
                    <a:pt x="603496" y="144786"/>
                  </a:lnTo>
                  <a:lnTo>
                    <a:pt x="607295" y="153515"/>
                  </a:lnTo>
                  <a:lnTo>
                    <a:pt x="611001" y="159366"/>
                  </a:lnTo>
                  <a:lnTo>
                    <a:pt x="614800" y="164010"/>
                  </a:lnTo>
                  <a:lnTo>
                    <a:pt x="618506" y="168839"/>
                  </a:lnTo>
                  <a:lnTo>
                    <a:pt x="622305" y="173761"/>
                  </a:lnTo>
                  <a:lnTo>
                    <a:pt x="641021" y="208402"/>
                  </a:lnTo>
                  <a:lnTo>
                    <a:pt x="644820" y="215739"/>
                  </a:lnTo>
                  <a:lnTo>
                    <a:pt x="648526" y="223726"/>
                  </a:lnTo>
                  <a:lnTo>
                    <a:pt x="652325" y="226419"/>
                  </a:lnTo>
                  <a:lnTo>
                    <a:pt x="656031" y="229670"/>
                  </a:lnTo>
                  <a:lnTo>
                    <a:pt x="659830" y="233756"/>
                  </a:lnTo>
                  <a:lnTo>
                    <a:pt x="663536" y="237935"/>
                  </a:lnTo>
                  <a:lnTo>
                    <a:pt x="667334" y="242393"/>
                  </a:lnTo>
                  <a:lnTo>
                    <a:pt x="671041" y="247501"/>
                  </a:lnTo>
                  <a:lnTo>
                    <a:pt x="674839" y="251866"/>
                  </a:lnTo>
                  <a:lnTo>
                    <a:pt x="678545" y="256138"/>
                  </a:lnTo>
                  <a:lnTo>
                    <a:pt x="682344" y="260967"/>
                  </a:lnTo>
                  <a:lnTo>
                    <a:pt x="686050" y="265982"/>
                  </a:lnTo>
                  <a:lnTo>
                    <a:pt x="689849" y="270440"/>
                  </a:lnTo>
                  <a:lnTo>
                    <a:pt x="693555" y="273691"/>
                  </a:lnTo>
                  <a:lnTo>
                    <a:pt x="697354" y="277405"/>
                  </a:lnTo>
                  <a:lnTo>
                    <a:pt x="700968" y="282142"/>
                  </a:lnTo>
                  <a:lnTo>
                    <a:pt x="704674" y="287343"/>
                  </a:lnTo>
                  <a:lnTo>
                    <a:pt x="708472" y="291057"/>
                  </a:lnTo>
                  <a:lnTo>
                    <a:pt x="712179" y="294215"/>
                  </a:lnTo>
                  <a:lnTo>
                    <a:pt x="715977" y="297187"/>
                  </a:lnTo>
                  <a:lnTo>
                    <a:pt x="719684" y="300623"/>
                  </a:lnTo>
                  <a:lnTo>
                    <a:pt x="742198" y="333035"/>
                  </a:lnTo>
                  <a:lnTo>
                    <a:pt x="749703" y="348545"/>
                  </a:lnTo>
                  <a:lnTo>
                    <a:pt x="753409" y="354674"/>
                  </a:lnTo>
                  <a:lnTo>
                    <a:pt x="757208" y="359503"/>
                  </a:lnTo>
                  <a:lnTo>
                    <a:pt x="760914" y="364890"/>
                  </a:lnTo>
                  <a:lnTo>
                    <a:pt x="764713" y="371019"/>
                  </a:lnTo>
                  <a:lnTo>
                    <a:pt x="768419" y="377520"/>
                  </a:lnTo>
                  <a:lnTo>
                    <a:pt x="772218" y="381328"/>
                  </a:lnTo>
                  <a:lnTo>
                    <a:pt x="790934" y="405103"/>
                  </a:lnTo>
                  <a:lnTo>
                    <a:pt x="794733" y="410304"/>
                  </a:lnTo>
                  <a:lnTo>
                    <a:pt x="798439" y="413740"/>
                  </a:lnTo>
                  <a:lnTo>
                    <a:pt x="802238" y="417176"/>
                  </a:lnTo>
                  <a:lnTo>
                    <a:pt x="805944" y="421077"/>
                  </a:lnTo>
                  <a:lnTo>
                    <a:pt x="809742" y="424420"/>
                  </a:lnTo>
                  <a:lnTo>
                    <a:pt x="813449" y="425349"/>
                  </a:lnTo>
                  <a:lnTo>
                    <a:pt x="817247" y="426742"/>
                  </a:lnTo>
                  <a:lnTo>
                    <a:pt x="820953" y="428042"/>
                  </a:lnTo>
                  <a:lnTo>
                    <a:pt x="824752" y="429250"/>
                  </a:lnTo>
                  <a:lnTo>
                    <a:pt x="828458" y="431014"/>
                  </a:lnTo>
                  <a:lnTo>
                    <a:pt x="832257" y="433150"/>
                  </a:lnTo>
                  <a:lnTo>
                    <a:pt x="835963" y="435472"/>
                  </a:lnTo>
                  <a:lnTo>
                    <a:pt x="839762" y="438165"/>
                  </a:lnTo>
                  <a:lnTo>
                    <a:pt x="843468" y="440394"/>
                  </a:lnTo>
                  <a:lnTo>
                    <a:pt x="847267" y="442995"/>
                  </a:lnTo>
                  <a:lnTo>
                    <a:pt x="850973" y="445038"/>
                  </a:lnTo>
                  <a:lnTo>
                    <a:pt x="854772" y="446988"/>
                  </a:lnTo>
                  <a:lnTo>
                    <a:pt x="858478" y="449124"/>
                  </a:lnTo>
                  <a:lnTo>
                    <a:pt x="862277" y="452003"/>
                  </a:lnTo>
                  <a:lnTo>
                    <a:pt x="865983" y="454603"/>
                  </a:lnTo>
                  <a:lnTo>
                    <a:pt x="869782" y="457761"/>
                  </a:lnTo>
                  <a:lnTo>
                    <a:pt x="873488" y="461197"/>
                  </a:lnTo>
                  <a:lnTo>
                    <a:pt x="877287" y="465098"/>
                  </a:lnTo>
                  <a:lnTo>
                    <a:pt x="880993" y="469370"/>
                  </a:lnTo>
                  <a:lnTo>
                    <a:pt x="884792" y="474013"/>
                  </a:lnTo>
                  <a:lnTo>
                    <a:pt x="888498" y="478471"/>
                  </a:lnTo>
                  <a:lnTo>
                    <a:pt x="907121" y="492030"/>
                  </a:lnTo>
                  <a:lnTo>
                    <a:pt x="910827" y="495095"/>
                  </a:lnTo>
                  <a:lnTo>
                    <a:pt x="914626" y="498067"/>
                  </a:lnTo>
                  <a:lnTo>
                    <a:pt x="918332" y="501039"/>
                  </a:lnTo>
                  <a:lnTo>
                    <a:pt x="922131" y="504475"/>
                  </a:lnTo>
                  <a:lnTo>
                    <a:pt x="925837" y="508190"/>
                  </a:lnTo>
                  <a:lnTo>
                    <a:pt x="929636" y="511626"/>
                  </a:lnTo>
                  <a:lnTo>
                    <a:pt x="952150" y="525464"/>
                  </a:lnTo>
                  <a:lnTo>
                    <a:pt x="955857" y="527972"/>
                  </a:lnTo>
                  <a:lnTo>
                    <a:pt x="959655" y="530572"/>
                  </a:lnTo>
                  <a:lnTo>
                    <a:pt x="963362" y="533730"/>
                  </a:lnTo>
                  <a:lnTo>
                    <a:pt x="967160" y="537073"/>
                  </a:lnTo>
                  <a:lnTo>
                    <a:pt x="970866" y="540509"/>
                  </a:lnTo>
                  <a:lnTo>
                    <a:pt x="974665" y="543945"/>
                  </a:lnTo>
                  <a:lnTo>
                    <a:pt x="978371" y="546081"/>
                  </a:lnTo>
                  <a:lnTo>
                    <a:pt x="982170" y="548125"/>
                  </a:lnTo>
                  <a:lnTo>
                    <a:pt x="985876" y="550539"/>
                  </a:lnTo>
                  <a:lnTo>
                    <a:pt x="1008391" y="570692"/>
                  </a:lnTo>
                  <a:lnTo>
                    <a:pt x="1012190" y="572735"/>
                  </a:lnTo>
                  <a:lnTo>
                    <a:pt x="1015896" y="574779"/>
                  </a:lnTo>
                  <a:lnTo>
                    <a:pt x="1019695" y="577100"/>
                  </a:lnTo>
                  <a:lnTo>
                    <a:pt x="1023401" y="578679"/>
                  </a:lnTo>
                  <a:lnTo>
                    <a:pt x="1027200" y="580444"/>
                  </a:lnTo>
                  <a:lnTo>
                    <a:pt x="1030906" y="582301"/>
                  </a:lnTo>
                  <a:lnTo>
                    <a:pt x="1034705" y="584530"/>
                  </a:lnTo>
                  <a:lnTo>
                    <a:pt x="1038411" y="586666"/>
                  </a:lnTo>
                  <a:lnTo>
                    <a:pt x="1042209" y="589174"/>
                  </a:lnTo>
                  <a:lnTo>
                    <a:pt x="1045916" y="591867"/>
                  </a:lnTo>
                  <a:lnTo>
                    <a:pt x="1049714" y="594560"/>
                  </a:lnTo>
                  <a:lnTo>
                    <a:pt x="1083440" y="619728"/>
                  </a:lnTo>
                  <a:lnTo>
                    <a:pt x="1087146" y="623350"/>
                  </a:lnTo>
                  <a:lnTo>
                    <a:pt x="1090945" y="626601"/>
                  </a:lnTo>
                  <a:lnTo>
                    <a:pt x="1109568" y="643225"/>
                  </a:lnTo>
                  <a:lnTo>
                    <a:pt x="1113274" y="646382"/>
                  </a:lnTo>
                  <a:lnTo>
                    <a:pt x="1117073" y="649818"/>
                  </a:lnTo>
                  <a:lnTo>
                    <a:pt x="1120779" y="653440"/>
                  </a:lnTo>
                </a:path>
              </a:pathLst>
            </a:custGeom>
            <a:ln w="6012">
              <a:solidFill>
                <a:srgbClr val="1A85FF"/>
              </a:solidFill>
            </a:ln>
          </p:spPr>
          <p:txBody>
            <a:bodyPr wrap="square" lIns="0" tIns="0" rIns="0" bIns="0" rtlCol="0"/>
            <a:lstStyle/>
            <a:p>
              <a:endParaRPr/>
            </a:p>
          </p:txBody>
        </p:sp>
        <p:sp>
          <p:nvSpPr>
            <p:cNvPr id="27" name="object 27"/>
            <p:cNvSpPr/>
            <p:nvPr/>
          </p:nvSpPr>
          <p:spPr>
            <a:xfrm>
              <a:off x="1552253" y="2459988"/>
              <a:ext cx="1120775" cy="441325"/>
            </a:xfrm>
            <a:custGeom>
              <a:avLst/>
              <a:gdLst/>
              <a:ahLst/>
              <a:cxnLst/>
              <a:rect l="l" t="t" r="r" b="b"/>
              <a:pathLst>
                <a:path w="1120775" h="441325">
                  <a:moveTo>
                    <a:pt x="0" y="441044"/>
                  </a:moveTo>
                  <a:lnTo>
                    <a:pt x="3752" y="437887"/>
                  </a:lnTo>
                  <a:lnTo>
                    <a:pt x="7504" y="435100"/>
                  </a:lnTo>
                  <a:lnTo>
                    <a:pt x="11248" y="432129"/>
                  </a:lnTo>
                  <a:lnTo>
                    <a:pt x="15000" y="428692"/>
                  </a:lnTo>
                  <a:lnTo>
                    <a:pt x="18753" y="425070"/>
                  </a:lnTo>
                  <a:lnTo>
                    <a:pt x="22505" y="421448"/>
                  </a:lnTo>
                  <a:lnTo>
                    <a:pt x="26257" y="418012"/>
                  </a:lnTo>
                  <a:lnTo>
                    <a:pt x="30010" y="414576"/>
                  </a:lnTo>
                  <a:lnTo>
                    <a:pt x="33762" y="411325"/>
                  </a:lnTo>
                  <a:lnTo>
                    <a:pt x="37515" y="407982"/>
                  </a:lnTo>
                  <a:lnTo>
                    <a:pt x="41267" y="404732"/>
                  </a:lnTo>
                  <a:lnTo>
                    <a:pt x="45020" y="400274"/>
                  </a:lnTo>
                  <a:lnTo>
                    <a:pt x="48772" y="395909"/>
                  </a:lnTo>
                  <a:lnTo>
                    <a:pt x="52515" y="391730"/>
                  </a:lnTo>
                  <a:lnTo>
                    <a:pt x="56268" y="386715"/>
                  </a:lnTo>
                  <a:lnTo>
                    <a:pt x="60020" y="381700"/>
                  </a:lnTo>
                  <a:lnTo>
                    <a:pt x="63773" y="376963"/>
                  </a:lnTo>
                  <a:lnTo>
                    <a:pt x="67525" y="372227"/>
                  </a:lnTo>
                  <a:lnTo>
                    <a:pt x="71278" y="367769"/>
                  </a:lnTo>
                  <a:lnTo>
                    <a:pt x="75030" y="363311"/>
                  </a:lnTo>
                  <a:lnTo>
                    <a:pt x="78783" y="358946"/>
                  </a:lnTo>
                  <a:lnTo>
                    <a:pt x="82535" y="354767"/>
                  </a:lnTo>
                  <a:lnTo>
                    <a:pt x="86287" y="350681"/>
                  </a:lnTo>
                  <a:lnTo>
                    <a:pt x="90040" y="345759"/>
                  </a:lnTo>
                  <a:lnTo>
                    <a:pt x="93783" y="340929"/>
                  </a:lnTo>
                  <a:lnTo>
                    <a:pt x="97536" y="336379"/>
                  </a:lnTo>
                  <a:lnTo>
                    <a:pt x="101288" y="332014"/>
                  </a:lnTo>
                  <a:lnTo>
                    <a:pt x="104883" y="327649"/>
                  </a:lnTo>
                  <a:lnTo>
                    <a:pt x="123645" y="308239"/>
                  </a:lnTo>
                  <a:lnTo>
                    <a:pt x="127398" y="304709"/>
                  </a:lnTo>
                  <a:lnTo>
                    <a:pt x="131150" y="300995"/>
                  </a:lnTo>
                  <a:lnTo>
                    <a:pt x="134903" y="294587"/>
                  </a:lnTo>
                  <a:lnTo>
                    <a:pt x="138655" y="287807"/>
                  </a:lnTo>
                  <a:lnTo>
                    <a:pt x="142398" y="281399"/>
                  </a:lnTo>
                  <a:lnTo>
                    <a:pt x="146151" y="274991"/>
                  </a:lnTo>
                  <a:lnTo>
                    <a:pt x="149903" y="268861"/>
                  </a:lnTo>
                  <a:lnTo>
                    <a:pt x="153656" y="263103"/>
                  </a:lnTo>
                  <a:lnTo>
                    <a:pt x="157408" y="257252"/>
                  </a:lnTo>
                  <a:lnTo>
                    <a:pt x="161161" y="251773"/>
                  </a:lnTo>
                  <a:lnTo>
                    <a:pt x="164913" y="246479"/>
                  </a:lnTo>
                  <a:lnTo>
                    <a:pt x="168665" y="241464"/>
                  </a:lnTo>
                  <a:lnTo>
                    <a:pt x="172418" y="236449"/>
                  </a:lnTo>
                  <a:lnTo>
                    <a:pt x="198676" y="207659"/>
                  </a:lnTo>
                  <a:lnTo>
                    <a:pt x="209933" y="198372"/>
                  </a:lnTo>
                  <a:lnTo>
                    <a:pt x="213686" y="194472"/>
                  </a:lnTo>
                  <a:lnTo>
                    <a:pt x="217438" y="189178"/>
                  </a:lnTo>
                  <a:lnTo>
                    <a:pt x="221191" y="183977"/>
                  </a:lnTo>
                  <a:lnTo>
                    <a:pt x="224934" y="178776"/>
                  </a:lnTo>
                  <a:lnTo>
                    <a:pt x="228686" y="173761"/>
                  </a:lnTo>
                  <a:lnTo>
                    <a:pt x="232439" y="168468"/>
                  </a:lnTo>
                  <a:lnTo>
                    <a:pt x="236191" y="163638"/>
                  </a:lnTo>
                  <a:lnTo>
                    <a:pt x="254953" y="142464"/>
                  </a:lnTo>
                  <a:lnTo>
                    <a:pt x="258706" y="138842"/>
                  </a:lnTo>
                  <a:lnTo>
                    <a:pt x="292469" y="115067"/>
                  </a:lnTo>
                  <a:lnTo>
                    <a:pt x="296221" y="111259"/>
                  </a:lnTo>
                  <a:lnTo>
                    <a:pt x="299974" y="107823"/>
                  </a:lnTo>
                  <a:lnTo>
                    <a:pt x="303569" y="104665"/>
                  </a:lnTo>
                  <a:lnTo>
                    <a:pt x="307321" y="101693"/>
                  </a:lnTo>
                  <a:lnTo>
                    <a:pt x="311073" y="97607"/>
                  </a:lnTo>
                  <a:lnTo>
                    <a:pt x="333579" y="64452"/>
                  </a:lnTo>
                  <a:lnTo>
                    <a:pt x="348589" y="49407"/>
                  </a:lnTo>
                  <a:lnTo>
                    <a:pt x="352341" y="45599"/>
                  </a:lnTo>
                  <a:lnTo>
                    <a:pt x="386104" y="25260"/>
                  </a:lnTo>
                  <a:lnTo>
                    <a:pt x="397352" y="24053"/>
                  </a:lnTo>
                  <a:lnTo>
                    <a:pt x="401105" y="23867"/>
                  </a:lnTo>
                  <a:lnTo>
                    <a:pt x="404857" y="23496"/>
                  </a:lnTo>
                  <a:lnTo>
                    <a:pt x="408610" y="23682"/>
                  </a:lnTo>
                  <a:lnTo>
                    <a:pt x="412362" y="24053"/>
                  </a:lnTo>
                  <a:lnTo>
                    <a:pt x="416114" y="22103"/>
                  </a:lnTo>
                  <a:lnTo>
                    <a:pt x="419867" y="20524"/>
                  </a:lnTo>
                  <a:lnTo>
                    <a:pt x="423619" y="19502"/>
                  </a:lnTo>
                  <a:lnTo>
                    <a:pt x="427372" y="18667"/>
                  </a:lnTo>
                  <a:lnTo>
                    <a:pt x="431124" y="17088"/>
                  </a:lnTo>
                  <a:lnTo>
                    <a:pt x="449877" y="11330"/>
                  </a:lnTo>
                  <a:lnTo>
                    <a:pt x="453630" y="10494"/>
                  </a:lnTo>
                  <a:lnTo>
                    <a:pt x="457382" y="9101"/>
                  </a:lnTo>
                  <a:lnTo>
                    <a:pt x="461135" y="8172"/>
                  </a:lnTo>
                  <a:lnTo>
                    <a:pt x="464887" y="7522"/>
                  </a:lnTo>
                  <a:lnTo>
                    <a:pt x="468640" y="7429"/>
                  </a:lnTo>
                  <a:lnTo>
                    <a:pt x="472392" y="6593"/>
                  </a:lnTo>
                  <a:lnTo>
                    <a:pt x="476098" y="6129"/>
                  </a:lnTo>
                  <a:lnTo>
                    <a:pt x="479897" y="6129"/>
                  </a:lnTo>
                  <a:lnTo>
                    <a:pt x="483603" y="6500"/>
                  </a:lnTo>
                  <a:lnTo>
                    <a:pt x="487402" y="7243"/>
                  </a:lnTo>
                  <a:lnTo>
                    <a:pt x="491108" y="7894"/>
                  </a:lnTo>
                  <a:lnTo>
                    <a:pt x="494907" y="7429"/>
                  </a:lnTo>
                  <a:lnTo>
                    <a:pt x="498613" y="6500"/>
                  </a:lnTo>
                  <a:lnTo>
                    <a:pt x="502226" y="5015"/>
                  </a:lnTo>
                  <a:lnTo>
                    <a:pt x="506025" y="3993"/>
                  </a:lnTo>
                  <a:lnTo>
                    <a:pt x="509731" y="2879"/>
                  </a:lnTo>
                  <a:lnTo>
                    <a:pt x="513530" y="1578"/>
                  </a:lnTo>
                  <a:lnTo>
                    <a:pt x="517236" y="835"/>
                  </a:lnTo>
                  <a:lnTo>
                    <a:pt x="521035" y="185"/>
                  </a:lnTo>
                  <a:lnTo>
                    <a:pt x="524741" y="0"/>
                  </a:lnTo>
                  <a:lnTo>
                    <a:pt x="528540" y="371"/>
                  </a:lnTo>
                  <a:lnTo>
                    <a:pt x="532246" y="835"/>
                  </a:lnTo>
                  <a:lnTo>
                    <a:pt x="536045" y="650"/>
                  </a:lnTo>
                  <a:lnTo>
                    <a:pt x="539751" y="557"/>
                  </a:lnTo>
                  <a:lnTo>
                    <a:pt x="543550" y="557"/>
                  </a:lnTo>
                  <a:lnTo>
                    <a:pt x="547256" y="371"/>
                  </a:lnTo>
                  <a:lnTo>
                    <a:pt x="577275" y="11516"/>
                  </a:lnTo>
                  <a:lnTo>
                    <a:pt x="581074" y="13559"/>
                  </a:lnTo>
                  <a:lnTo>
                    <a:pt x="584780" y="15695"/>
                  </a:lnTo>
                  <a:lnTo>
                    <a:pt x="588487" y="17459"/>
                  </a:lnTo>
                  <a:lnTo>
                    <a:pt x="592285" y="16623"/>
                  </a:lnTo>
                  <a:lnTo>
                    <a:pt x="595991" y="16159"/>
                  </a:lnTo>
                  <a:lnTo>
                    <a:pt x="599790" y="16066"/>
                  </a:lnTo>
                  <a:lnTo>
                    <a:pt x="603496" y="16345"/>
                  </a:lnTo>
                  <a:lnTo>
                    <a:pt x="607295" y="16809"/>
                  </a:lnTo>
                  <a:lnTo>
                    <a:pt x="611001" y="17738"/>
                  </a:lnTo>
                  <a:lnTo>
                    <a:pt x="614800" y="17738"/>
                  </a:lnTo>
                  <a:lnTo>
                    <a:pt x="618506" y="17459"/>
                  </a:lnTo>
                  <a:lnTo>
                    <a:pt x="622305" y="17552"/>
                  </a:lnTo>
                  <a:lnTo>
                    <a:pt x="626011" y="18016"/>
                  </a:lnTo>
                  <a:lnTo>
                    <a:pt x="659830" y="38541"/>
                  </a:lnTo>
                  <a:lnTo>
                    <a:pt x="663536" y="42813"/>
                  </a:lnTo>
                  <a:lnTo>
                    <a:pt x="667334" y="47178"/>
                  </a:lnTo>
                  <a:lnTo>
                    <a:pt x="671041" y="50336"/>
                  </a:lnTo>
                  <a:lnTo>
                    <a:pt x="674839" y="52657"/>
                  </a:lnTo>
                  <a:lnTo>
                    <a:pt x="678545" y="55072"/>
                  </a:lnTo>
                  <a:lnTo>
                    <a:pt x="682344" y="57672"/>
                  </a:lnTo>
                  <a:lnTo>
                    <a:pt x="686050" y="60551"/>
                  </a:lnTo>
                  <a:lnTo>
                    <a:pt x="689849" y="63616"/>
                  </a:lnTo>
                  <a:lnTo>
                    <a:pt x="693555" y="66960"/>
                  </a:lnTo>
                  <a:lnTo>
                    <a:pt x="697354" y="69746"/>
                  </a:lnTo>
                  <a:lnTo>
                    <a:pt x="723390" y="99093"/>
                  </a:lnTo>
                  <a:lnTo>
                    <a:pt x="727188" y="104108"/>
                  </a:lnTo>
                  <a:lnTo>
                    <a:pt x="730895" y="109402"/>
                  </a:lnTo>
                  <a:lnTo>
                    <a:pt x="734693" y="113767"/>
                  </a:lnTo>
                  <a:lnTo>
                    <a:pt x="738399" y="117389"/>
                  </a:lnTo>
                  <a:lnTo>
                    <a:pt x="742198" y="121475"/>
                  </a:lnTo>
                  <a:lnTo>
                    <a:pt x="745904" y="126026"/>
                  </a:lnTo>
                  <a:lnTo>
                    <a:pt x="749703" y="130112"/>
                  </a:lnTo>
                  <a:lnTo>
                    <a:pt x="753409" y="132898"/>
                  </a:lnTo>
                  <a:lnTo>
                    <a:pt x="757208" y="136056"/>
                  </a:lnTo>
                  <a:lnTo>
                    <a:pt x="760914" y="138656"/>
                  </a:lnTo>
                  <a:lnTo>
                    <a:pt x="764713" y="141535"/>
                  </a:lnTo>
                  <a:lnTo>
                    <a:pt x="768419" y="142278"/>
                  </a:lnTo>
                  <a:lnTo>
                    <a:pt x="772218" y="141535"/>
                  </a:lnTo>
                  <a:lnTo>
                    <a:pt x="775924" y="139306"/>
                  </a:lnTo>
                  <a:lnTo>
                    <a:pt x="779723" y="137263"/>
                  </a:lnTo>
                  <a:lnTo>
                    <a:pt x="802238" y="131319"/>
                  </a:lnTo>
                  <a:lnTo>
                    <a:pt x="805944" y="130390"/>
                  </a:lnTo>
                  <a:lnTo>
                    <a:pt x="809742" y="129276"/>
                  </a:lnTo>
                  <a:lnTo>
                    <a:pt x="813449" y="128626"/>
                  </a:lnTo>
                  <a:lnTo>
                    <a:pt x="817247" y="128347"/>
                  </a:lnTo>
                  <a:lnTo>
                    <a:pt x="820953" y="128162"/>
                  </a:lnTo>
                  <a:lnTo>
                    <a:pt x="824752" y="128533"/>
                  </a:lnTo>
                  <a:lnTo>
                    <a:pt x="828458" y="129090"/>
                  </a:lnTo>
                  <a:lnTo>
                    <a:pt x="832257" y="129648"/>
                  </a:lnTo>
                  <a:lnTo>
                    <a:pt x="835963" y="130390"/>
                  </a:lnTo>
                  <a:lnTo>
                    <a:pt x="839762" y="131505"/>
                  </a:lnTo>
                  <a:lnTo>
                    <a:pt x="843468" y="132898"/>
                  </a:lnTo>
                  <a:lnTo>
                    <a:pt x="847267" y="134477"/>
                  </a:lnTo>
                  <a:lnTo>
                    <a:pt x="850973" y="134941"/>
                  </a:lnTo>
                  <a:lnTo>
                    <a:pt x="854772" y="135591"/>
                  </a:lnTo>
                  <a:lnTo>
                    <a:pt x="858478" y="135684"/>
                  </a:lnTo>
                  <a:lnTo>
                    <a:pt x="862277" y="136056"/>
                  </a:lnTo>
                  <a:lnTo>
                    <a:pt x="865983" y="136520"/>
                  </a:lnTo>
                  <a:lnTo>
                    <a:pt x="869782" y="136613"/>
                  </a:lnTo>
                  <a:lnTo>
                    <a:pt x="873488" y="135127"/>
                  </a:lnTo>
                  <a:lnTo>
                    <a:pt x="877287" y="133827"/>
                  </a:lnTo>
                  <a:lnTo>
                    <a:pt x="880993" y="132712"/>
                  </a:lnTo>
                  <a:lnTo>
                    <a:pt x="884792" y="132062"/>
                  </a:lnTo>
                  <a:lnTo>
                    <a:pt x="888498" y="131598"/>
                  </a:lnTo>
                  <a:lnTo>
                    <a:pt x="892296" y="131505"/>
                  </a:lnTo>
                  <a:lnTo>
                    <a:pt x="896003" y="131133"/>
                  </a:lnTo>
                  <a:lnTo>
                    <a:pt x="899616" y="131041"/>
                  </a:lnTo>
                  <a:lnTo>
                    <a:pt x="903322" y="130855"/>
                  </a:lnTo>
                  <a:lnTo>
                    <a:pt x="907121" y="131041"/>
                  </a:lnTo>
                  <a:lnTo>
                    <a:pt x="910827" y="131041"/>
                  </a:lnTo>
                  <a:lnTo>
                    <a:pt x="914626" y="131133"/>
                  </a:lnTo>
                  <a:lnTo>
                    <a:pt x="944646" y="142092"/>
                  </a:lnTo>
                  <a:lnTo>
                    <a:pt x="948352" y="144043"/>
                  </a:lnTo>
                  <a:lnTo>
                    <a:pt x="952150" y="144600"/>
                  </a:lnTo>
                  <a:lnTo>
                    <a:pt x="955857" y="145436"/>
                  </a:lnTo>
                  <a:lnTo>
                    <a:pt x="959655" y="146550"/>
                  </a:lnTo>
                  <a:lnTo>
                    <a:pt x="963362" y="147572"/>
                  </a:lnTo>
                  <a:lnTo>
                    <a:pt x="989675" y="162802"/>
                  </a:lnTo>
                  <a:lnTo>
                    <a:pt x="993381" y="164660"/>
                  </a:lnTo>
                  <a:lnTo>
                    <a:pt x="1027200" y="189735"/>
                  </a:lnTo>
                  <a:lnTo>
                    <a:pt x="1030906" y="193357"/>
                  </a:lnTo>
                  <a:lnTo>
                    <a:pt x="1034705" y="196979"/>
                  </a:lnTo>
                  <a:lnTo>
                    <a:pt x="1038411" y="200137"/>
                  </a:lnTo>
                  <a:lnTo>
                    <a:pt x="1042209" y="203109"/>
                  </a:lnTo>
                  <a:lnTo>
                    <a:pt x="1045916" y="206359"/>
                  </a:lnTo>
                  <a:lnTo>
                    <a:pt x="1064632" y="225676"/>
                  </a:lnTo>
                  <a:lnTo>
                    <a:pt x="1068430" y="230041"/>
                  </a:lnTo>
                  <a:lnTo>
                    <a:pt x="1072136" y="233013"/>
                  </a:lnTo>
                  <a:lnTo>
                    <a:pt x="1075935" y="235799"/>
                  </a:lnTo>
                  <a:lnTo>
                    <a:pt x="1079641" y="238957"/>
                  </a:lnTo>
                  <a:lnTo>
                    <a:pt x="1083440" y="242114"/>
                  </a:lnTo>
                  <a:lnTo>
                    <a:pt x="1087146" y="245551"/>
                  </a:lnTo>
                  <a:lnTo>
                    <a:pt x="1090945" y="248987"/>
                  </a:lnTo>
                  <a:lnTo>
                    <a:pt x="1113274" y="273598"/>
                  </a:lnTo>
                  <a:lnTo>
                    <a:pt x="1117073" y="278241"/>
                  </a:lnTo>
                  <a:lnTo>
                    <a:pt x="1120779" y="282978"/>
                  </a:lnTo>
                </a:path>
              </a:pathLst>
            </a:custGeom>
            <a:ln w="6014">
              <a:solidFill>
                <a:srgbClr val="D31158"/>
              </a:solidFill>
            </a:ln>
          </p:spPr>
          <p:txBody>
            <a:bodyPr wrap="square" lIns="0" tIns="0" rIns="0" bIns="0" rtlCol="0"/>
            <a:lstStyle/>
            <a:p>
              <a:endParaRPr/>
            </a:p>
          </p:txBody>
        </p:sp>
        <p:sp>
          <p:nvSpPr>
            <p:cNvPr id="28" name="object 28"/>
            <p:cNvSpPr/>
            <p:nvPr/>
          </p:nvSpPr>
          <p:spPr>
            <a:xfrm>
              <a:off x="1552253" y="2300436"/>
              <a:ext cx="1120775" cy="615315"/>
            </a:xfrm>
            <a:custGeom>
              <a:avLst/>
              <a:gdLst/>
              <a:ahLst/>
              <a:cxnLst/>
              <a:rect l="l" t="t" r="r" b="b"/>
              <a:pathLst>
                <a:path w="1120775" h="615314">
                  <a:moveTo>
                    <a:pt x="0" y="614713"/>
                  </a:moveTo>
                  <a:lnTo>
                    <a:pt x="3752" y="613784"/>
                  </a:lnTo>
                  <a:lnTo>
                    <a:pt x="7504" y="612949"/>
                  </a:lnTo>
                  <a:lnTo>
                    <a:pt x="11248" y="612206"/>
                  </a:lnTo>
                  <a:lnTo>
                    <a:pt x="15000" y="611277"/>
                  </a:lnTo>
                  <a:lnTo>
                    <a:pt x="18753" y="610162"/>
                  </a:lnTo>
                  <a:lnTo>
                    <a:pt x="22505" y="609234"/>
                  </a:lnTo>
                  <a:lnTo>
                    <a:pt x="26257" y="608398"/>
                  </a:lnTo>
                  <a:lnTo>
                    <a:pt x="30010" y="607469"/>
                  </a:lnTo>
                  <a:lnTo>
                    <a:pt x="33762" y="606726"/>
                  </a:lnTo>
                  <a:lnTo>
                    <a:pt x="37515" y="603754"/>
                  </a:lnTo>
                  <a:lnTo>
                    <a:pt x="41267" y="600875"/>
                  </a:lnTo>
                  <a:lnTo>
                    <a:pt x="45020" y="598275"/>
                  </a:lnTo>
                  <a:lnTo>
                    <a:pt x="48772" y="595767"/>
                  </a:lnTo>
                  <a:lnTo>
                    <a:pt x="52515" y="593260"/>
                  </a:lnTo>
                  <a:lnTo>
                    <a:pt x="56268" y="590845"/>
                  </a:lnTo>
                  <a:lnTo>
                    <a:pt x="60020" y="587595"/>
                  </a:lnTo>
                  <a:lnTo>
                    <a:pt x="63773" y="583880"/>
                  </a:lnTo>
                  <a:lnTo>
                    <a:pt x="67525" y="580258"/>
                  </a:lnTo>
                  <a:lnTo>
                    <a:pt x="71278" y="576915"/>
                  </a:lnTo>
                  <a:lnTo>
                    <a:pt x="75030" y="573200"/>
                  </a:lnTo>
                  <a:lnTo>
                    <a:pt x="78783" y="568835"/>
                  </a:lnTo>
                  <a:lnTo>
                    <a:pt x="82535" y="564563"/>
                  </a:lnTo>
                  <a:lnTo>
                    <a:pt x="86287" y="560476"/>
                  </a:lnTo>
                  <a:lnTo>
                    <a:pt x="90040" y="556762"/>
                  </a:lnTo>
                  <a:lnTo>
                    <a:pt x="93783" y="552954"/>
                  </a:lnTo>
                  <a:lnTo>
                    <a:pt x="97536" y="549518"/>
                  </a:lnTo>
                  <a:lnTo>
                    <a:pt x="101288" y="546081"/>
                  </a:lnTo>
                  <a:lnTo>
                    <a:pt x="104883" y="541716"/>
                  </a:lnTo>
                  <a:lnTo>
                    <a:pt x="108635" y="536794"/>
                  </a:lnTo>
                  <a:lnTo>
                    <a:pt x="112388" y="532151"/>
                  </a:lnTo>
                  <a:lnTo>
                    <a:pt x="116140" y="526486"/>
                  </a:lnTo>
                  <a:lnTo>
                    <a:pt x="138655" y="493888"/>
                  </a:lnTo>
                  <a:lnTo>
                    <a:pt x="146151" y="485158"/>
                  </a:lnTo>
                  <a:lnTo>
                    <a:pt x="149903" y="479957"/>
                  </a:lnTo>
                  <a:lnTo>
                    <a:pt x="153656" y="474664"/>
                  </a:lnTo>
                  <a:lnTo>
                    <a:pt x="157408" y="469277"/>
                  </a:lnTo>
                  <a:lnTo>
                    <a:pt x="161161" y="464448"/>
                  </a:lnTo>
                  <a:lnTo>
                    <a:pt x="164913" y="459618"/>
                  </a:lnTo>
                  <a:lnTo>
                    <a:pt x="168665" y="454789"/>
                  </a:lnTo>
                  <a:lnTo>
                    <a:pt x="172418" y="449774"/>
                  </a:lnTo>
                  <a:lnTo>
                    <a:pt x="191171" y="428414"/>
                  </a:lnTo>
                  <a:lnTo>
                    <a:pt x="194923" y="421263"/>
                  </a:lnTo>
                  <a:lnTo>
                    <a:pt x="209933" y="382814"/>
                  </a:lnTo>
                  <a:lnTo>
                    <a:pt x="228686" y="344737"/>
                  </a:lnTo>
                  <a:lnTo>
                    <a:pt x="232439" y="338515"/>
                  </a:lnTo>
                  <a:lnTo>
                    <a:pt x="236191" y="331456"/>
                  </a:lnTo>
                  <a:lnTo>
                    <a:pt x="254953" y="294308"/>
                  </a:lnTo>
                  <a:lnTo>
                    <a:pt x="273706" y="269697"/>
                  </a:lnTo>
                  <a:lnTo>
                    <a:pt x="277459" y="260596"/>
                  </a:lnTo>
                  <a:lnTo>
                    <a:pt x="281211" y="252330"/>
                  </a:lnTo>
                  <a:lnTo>
                    <a:pt x="284964" y="243600"/>
                  </a:lnTo>
                  <a:lnTo>
                    <a:pt x="288716" y="234592"/>
                  </a:lnTo>
                  <a:lnTo>
                    <a:pt x="292469" y="225583"/>
                  </a:lnTo>
                  <a:lnTo>
                    <a:pt x="311073" y="190478"/>
                  </a:lnTo>
                  <a:lnTo>
                    <a:pt x="314817" y="184163"/>
                  </a:lnTo>
                  <a:lnTo>
                    <a:pt x="318569" y="175619"/>
                  </a:lnTo>
                  <a:lnTo>
                    <a:pt x="322322" y="167910"/>
                  </a:lnTo>
                  <a:lnTo>
                    <a:pt x="326074" y="160852"/>
                  </a:lnTo>
                  <a:lnTo>
                    <a:pt x="329826" y="153608"/>
                  </a:lnTo>
                  <a:lnTo>
                    <a:pt x="352341" y="125561"/>
                  </a:lnTo>
                  <a:lnTo>
                    <a:pt x="356084" y="121011"/>
                  </a:lnTo>
                  <a:lnTo>
                    <a:pt x="359837" y="116181"/>
                  </a:lnTo>
                  <a:lnTo>
                    <a:pt x="363589" y="112002"/>
                  </a:lnTo>
                  <a:lnTo>
                    <a:pt x="367342" y="108380"/>
                  </a:lnTo>
                  <a:lnTo>
                    <a:pt x="371094" y="103644"/>
                  </a:lnTo>
                  <a:lnTo>
                    <a:pt x="389857" y="68260"/>
                  </a:lnTo>
                  <a:lnTo>
                    <a:pt x="393609" y="62595"/>
                  </a:lnTo>
                  <a:lnTo>
                    <a:pt x="416114" y="39005"/>
                  </a:lnTo>
                  <a:lnTo>
                    <a:pt x="419867" y="35198"/>
                  </a:lnTo>
                  <a:lnTo>
                    <a:pt x="423619" y="32040"/>
                  </a:lnTo>
                  <a:lnTo>
                    <a:pt x="427372" y="29997"/>
                  </a:lnTo>
                  <a:lnTo>
                    <a:pt x="431124" y="28790"/>
                  </a:lnTo>
                  <a:lnTo>
                    <a:pt x="434877" y="27675"/>
                  </a:lnTo>
                  <a:lnTo>
                    <a:pt x="438620" y="24053"/>
                  </a:lnTo>
                  <a:lnTo>
                    <a:pt x="442372" y="21081"/>
                  </a:lnTo>
                  <a:lnTo>
                    <a:pt x="446125" y="19038"/>
                  </a:lnTo>
                  <a:lnTo>
                    <a:pt x="449877" y="16252"/>
                  </a:lnTo>
                  <a:lnTo>
                    <a:pt x="453630" y="14023"/>
                  </a:lnTo>
                  <a:lnTo>
                    <a:pt x="457382" y="12630"/>
                  </a:lnTo>
                  <a:lnTo>
                    <a:pt x="461135" y="11980"/>
                  </a:lnTo>
                  <a:lnTo>
                    <a:pt x="464887" y="10494"/>
                  </a:lnTo>
                  <a:lnTo>
                    <a:pt x="468640" y="9844"/>
                  </a:lnTo>
                  <a:lnTo>
                    <a:pt x="472392" y="9937"/>
                  </a:lnTo>
                  <a:lnTo>
                    <a:pt x="476098" y="8451"/>
                  </a:lnTo>
                  <a:lnTo>
                    <a:pt x="479897" y="6222"/>
                  </a:lnTo>
                  <a:lnTo>
                    <a:pt x="483603" y="3529"/>
                  </a:lnTo>
                  <a:lnTo>
                    <a:pt x="487402" y="1485"/>
                  </a:lnTo>
                  <a:lnTo>
                    <a:pt x="491108" y="278"/>
                  </a:lnTo>
                  <a:lnTo>
                    <a:pt x="494907" y="0"/>
                  </a:lnTo>
                  <a:lnTo>
                    <a:pt x="498613" y="464"/>
                  </a:lnTo>
                  <a:lnTo>
                    <a:pt x="502226" y="1950"/>
                  </a:lnTo>
                  <a:lnTo>
                    <a:pt x="506025" y="4457"/>
                  </a:lnTo>
                  <a:lnTo>
                    <a:pt x="509731" y="6965"/>
                  </a:lnTo>
                  <a:lnTo>
                    <a:pt x="513530" y="10587"/>
                  </a:lnTo>
                  <a:lnTo>
                    <a:pt x="517236" y="13930"/>
                  </a:lnTo>
                  <a:lnTo>
                    <a:pt x="521035" y="18109"/>
                  </a:lnTo>
                  <a:lnTo>
                    <a:pt x="524741" y="23310"/>
                  </a:lnTo>
                  <a:lnTo>
                    <a:pt x="528540" y="25168"/>
                  </a:lnTo>
                  <a:lnTo>
                    <a:pt x="551055" y="36312"/>
                  </a:lnTo>
                  <a:lnTo>
                    <a:pt x="554761" y="39284"/>
                  </a:lnTo>
                  <a:lnTo>
                    <a:pt x="558560" y="41141"/>
                  </a:lnTo>
                  <a:lnTo>
                    <a:pt x="562266" y="44113"/>
                  </a:lnTo>
                  <a:lnTo>
                    <a:pt x="566064" y="47921"/>
                  </a:lnTo>
                  <a:lnTo>
                    <a:pt x="569771" y="51171"/>
                  </a:lnTo>
                  <a:lnTo>
                    <a:pt x="592285" y="78568"/>
                  </a:lnTo>
                  <a:lnTo>
                    <a:pt x="595991" y="84884"/>
                  </a:lnTo>
                  <a:lnTo>
                    <a:pt x="599790" y="90549"/>
                  </a:lnTo>
                  <a:lnTo>
                    <a:pt x="603496" y="96957"/>
                  </a:lnTo>
                  <a:lnTo>
                    <a:pt x="607295" y="104015"/>
                  </a:lnTo>
                  <a:lnTo>
                    <a:pt x="611001" y="106615"/>
                  </a:lnTo>
                  <a:lnTo>
                    <a:pt x="614800" y="109959"/>
                  </a:lnTo>
                  <a:lnTo>
                    <a:pt x="618506" y="112931"/>
                  </a:lnTo>
                  <a:lnTo>
                    <a:pt x="622305" y="116646"/>
                  </a:lnTo>
                  <a:lnTo>
                    <a:pt x="641021" y="144878"/>
                  </a:lnTo>
                  <a:lnTo>
                    <a:pt x="644820" y="150636"/>
                  </a:lnTo>
                  <a:lnTo>
                    <a:pt x="648526" y="155559"/>
                  </a:lnTo>
                  <a:lnTo>
                    <a:pt x="652325" y="158809"/>
                  </a:lnTo>
                  <a:lnTo>
                    <a:pt x="656031" y="162710"/>
                  </a:lnTo>
                  <a:lnTo>
                    <a:pt x="659830" y="167446"/>
                  </a:lnTo>
                  <a:lnTo>
                    <a:pt x="663536" y="171811"/>
                  </a:lnTo>
                  <a:lnTo>
                    <a:pt x="667334" y="177012"/>
                  </a:lnTo>
                  <a:lnTo>
                    <a:pt x="671041" y="182770"/>
                  </a:lnTo>
                  <a:lnTo>
                    <a:pt x="674839" y="188714"/>
                  </a:lnTo>
                  <a:lnTo>
                    <a:pt x="678545" y="193078"/>
                  </a:lnTo>
                  <a:lnTo>
                    <a:pt x="682344" y="198465"/>
                  </a:lnTo>
                  <a:lnTo>
                    <a:pt x="686050" y="204223"/>
                  </a:lnTo>
                  <a:lnTo>
                    <a:pt x="689849" y="207845"/>
                  </a:lnTo>
                  <a:lnTo>
                    <a:pt x="693555" y="211095"/>
                  </a:lnTo>
                  <a:lnTo>
                    <a:pt x="697354" y="215182"/>
                  </a:lnTo>
                  <a:lnTo>
                    <a:pt x="700968" y="219918"/>
                  </a:lnTo>
                  <a:lnTo>
                    <a:pt x="704674" y="225212"/>
                  </a:lnTo>
                  <a:lnTo>
                    <a:pt x="708472" y="226326"/>
                  </a:lnTo>
                  <a:lnTo>
                    <a:pt x="738399" y="250937"/>
                  </a:lnTo>
                  <a:lnTo>
                    <a:pt x="749703" y="268954"/>
                  </a:lnTo>
                  <a:lnTo>
                    <a:pt x="753409" y="273969"/>
                  </a:lnTo>
                  <a:lnTo>
                    <a:pt x="757208" y="278520"/>
                  </a:lnTo>
                  <a:lnTo>
                    <a:pt x="760914" y="283349"/>
                  </a:lnTo>
                  <a:lnTo>
                    <a:pt x="764713" y="288829"/>
                  </a:lnTo>
                  <a:lnTo>
                    <a:pt x="768419" y="294029"/>
                  </a:lnTo>
                  <a:lnTo>
                    <a:pt x="790934" y="324677"/>
                  </a:lnTo>
                  <a:lnTo>
                    <a:pt x="794733" y="330992"/>
                  </a:lnTo>
                  <a:lnTo>
                    <a:pt x="798439" y="333685"/>
                  </a:lnTo>
                  <a:lnTo>
                    <a:pt x="802238" y="336750"/>
                  </a:lnTo>
                  <a:lnTo>
                    <a:pt x="805944" y="340558"/>
                  </a:lnTo>
                  <a:lnTo>
                    <a:pt x="809742" y="341765"/>
                  </a:lnTo>
                  <a:lnTo>
                    <a:pt x="813449" y="342137"/>
                  </a:lnTo>
                  <a:lnTo>
                    <a:pt x="817247" y="342879"/>
                  </a:lnTo>
                  <a:lnTo>
                    <a:pt x="820953" y="343715"/>
                  </a:lnTo>
                  <a:lnTo>
                    <a:pt x="824752" y="344180"/>
                  </a:lnTo>
                  <a:lnTo>
                    <a:pt x="828458" y="344923"/>
                  </a:lnTo>
                  <a:lnTo>
                    <a:pt x="832257" y="346316"/>
                  </a:lnTo>
                  <a:lnTo>
                    <a:pt x="835963" y="347430"/>
                  </a:lnTo>
                  <a:lnTo>
                    <a:pt x="839762" y="348080"/>
                  </a:lnTo>
                  <a:lnTo>
                    <a:pt x="843468" y="348359"/>
                  </a:lnTo>
                  <a:lnTo>
                    <a:pt x="847267" y="349195"/>
                  </a:lnTo>
                  <a:lnTo>
                    <a:pt x="850973" y="349195"/>
                  </a:lnTo>
                  <a:lnTo>
                    <a:pt x="854772" y="349659"/>
                  </a:lnTo>
                  <a:lnTo>
                    <a:pt x="858478" y="350588"/>
                  </a:lnTo>
                  <a:lnTo>
                    <a:pt x="862277" y="352167"/>
                  </a:lnTo>
                  <a:lnTo>
                    <a:pt x="865983" y="353374"/>
                  </a:lnTo>
                  <a:lnTo>
                    <a:pt x="884792" y="363590"/>
                  </a:lnTo>
                  <a:lnTo>
                    <a:pt x="888498" y="365169"/>
                  </a:lnTo>
                  <a:lnTo>
                    <a:pt x="907121" y="369812"/>
                  </a:lnTo>
                  <a:lnTo>
                    <a:pt x="910827" y="371205"/>
                  </a:lnTo>
                  <a:lnTo>
                    <a:pt x="914626" y="372041"/>
                  </a:lnTo>
                  <a:lnTo>
                    <a:pt x="918332" y="372784"/>
                  </a:lnTo>
                  <a:lnTo>
                    <a:pt x="922131" y="374177"/>
                  </a:lnTo>
                  <a:lnTo>
                    <a:pt x="925837" y="375942"/>
                  </a:lnTo>
                  <a:lnTo>
                    <a:pt x="929636" y="376592"/>
                  </a:lnTo>
                  <a:lnTo>
                    <a:pt x="933342" y="376406"/>
                  </a:lnTo>
                  <a:lnTo>
                    <a:pt x="937141" y="376592"/>
                  </a:lnTo>
                  <a:lnTo>
                    <a:pt x="940847" y="377056"/>
                  </a:lnTo>
                  <a:lnTo>
                    <a:pt x="944646" y="377985"/>
                  </a:lnTo>
                  <a:lnTo>
                    <a:pt x="948352" y="379378"/>
                  </a:lnTo>
                  <a:lnTo>
                    <a:pt x="952150" y="381142"/>
                  </a:lnTo>
                  <a:lnTo>
                    <a:pt x="955857" y="382814"/>
                  </a:lnTo>
                  <a:lnTo>
                    <a:pt x="959655" y="384393"/>
                  </a:lnTo>
                  <a:lnTo>
                    <a:pt x="963362" y="386250"/>
                  </a:lnTo>
                  <a:lnTo>
                    <a:pt x="967160" y="388758"/>
                  </a:lnTo>
                  <a:lnTo>
                    <a:pt x="970866" y="390987"/>
                  </a:lnTo>
                  <a:lnTo>
                    <a:pt x="974665" y="393030"/>
                  </a:lnTo>
                  <a:lnTo>
                    <a:pt x="978371" y="394144"/>
                  </a:lnTo>
                  <a:lnTo>
                    <a:pt x="982170" y="395537"/>
                  </a:lnTo>
                  <a:lnTo>
                    <a:pt x="1004685" y="411325"/>
                  </a:lnTo>
                  <a:lnTo>
                    <a:pt x="1008391" y="414483"/>
                  </a:lnTo>
                  <a:lnTo>
                    <a:pt x="1012190" y="415690"/>
                  </a:lnTo>
                  <a:lnTo>
                    <a:pt x="1015896" y="417455"/>
                  </a:lnTo>
                  <a:lnTo>
                    <a:pt x="1019695" y="419220"/>
                  </a:lnTo>
                  <a:lnTo>
                    <a:pt x="1045916" y="436122"/>
                  </a:lnTo>
                  <a:lnTo>
                    <a:pt x="1049714" y="439280"/>
                  </a:lnTo>
                  <a:lnTo>
                    <a:pt x="1075935" y="466955"/>
                  </a:lnTo>
                  <a:lnTo>
                    <a:pt x="1087146" y="482650"/>
                  </a:lnTo>
                  <a:lnTo>
                    <a:pt x="1090945" y="487294"/>
                  </a:lnTo>
                  <a:lnTo>
                    <a:pt x="1094651" y="492030"/>
                  </a:lnTo>
                  <a:lnTo>
                    <a:pt x="1098265" y="497045"/>
                  </a:lnTo>
                  <a:lnTo>
                    <a:pt x="1102063" y="502246"/>
                  </a:lnTo>
                  <a:lnTo>
                    <a:pt x="1105770" y="507726"/>
                  </a:lnTo>
                  <a:lnTo>
                    <a:pt x="1109568" y="513298"/>
                  </a:lnTo>
                  <a:lnTo>
                    <a:pt x="1113274" y="518777"/>
                  </a:lnTo>
                  <a:lnTo>
                    <a:pt x="1117073" y="524628"/>
                  </a:lnTo>
                  <a:lnTo>
                    <a:pt x="1120779" y="530758"/>
                  </a:lnTo>
                </a:path>
              </a:pathLst>
            </a:custGeom>
            <a:ln w="6013">
              <a:solidFill>
                <a:srgbClr val="00BE7E"/>
              </a:solidFill>
            </a:ln>
          </p:spPr>
          <p:txBody>
            <a:bodyPr wrap="square" lIns="0" tIns="0" rIns="0" bIns="0" rtlCol="0"/>
            <a:lstStyle/>
            <a:p>
              <a:endParaRPr/>
            </a:p>
          </p:txBody>
        </p:sp>
        <p:sp>
          <p:nvSpPr>
            <p:cNvPr id="29" name="object 29"/>
            <p:cNvSpPr/>
            <p:nvPr/>
          </p:nvSpPr>
          <p:spPr>
            <a:xfrm>
              <a:off x="1480502" y="2174131"/>
              <a:ext cx="27940" cy="819785"/>
            </a:xfrm>
            <a:custGeom>
              <a:avLst/>
              <a:gdLst/>
              <a:ahLst/>
              <a:cxnLst/>
              <a:rect l="l" t="t" r="r" b="b"/>
              <a:pathLst>
                <a:path w="27940" h="819785">
                  <a:moveTo>
                    <a:pt x="27823" y="819680"/>
                  </a:moveTo>
                  <a:lnTo>
                    <a:pt x="27823" y="0"/>
                  </a:lnTo>
                </a:path>
                <a:path w="27940" h="819785">
                  <a:moveTo>
                    <a:pt x="27823" y="775473"/>
                  </a:moveTo>
                  <a:lnTo>
                    <a:pt x="0" y="775473"/>
                  </a:lnTo>
                </a:path>
              </a:pathLst>
            </a:custGeom>
            <a:ln w="4006">
              <a:solidFill>
                <a:srgbClr val="000000"/>
              </a:solidFill>
            </a:ln>
          </p:spPr>
          <p:txBody>
            <a:bodyPr wrap="square" lIns="0" tIns="0" rIns="0" bIns="0" rtlCol="0"/>
            <a:lstStyle/>
            <a:p>
              <a:endParaRPr/>
            </a:p>
          </p:txBody>
        </p:sp>
        <p:sp>
          <p:nvSpPr>
            <p:cNvPr id="30" name="object 30"/>
            <p:cNvSpPr/>
            <p:nvPr/>
          </p:nvSpPr>
          <p:spPr>
            <a:xfrm>
              <a:off x="1430442" y="2926387"/>
              <a:ext cx="31750" cy="49530"/>
            </a:xfrm>
            <a:custGeom>
              <a:avLst/>
              <a:gdLst/>
              <a:ahLst/>
              <a:cxnLst/>
              <a:rect l="l" t="t" r="r" b="b"/>
              <a:pathLst>
                <a:path w="31750" h="49530">
                  <a:moveTo>
                    <a:pt x="18187" y="0"/>
                  </a:moveTo>
                  <a:lnTo>
                    <a:pt x="12137" y="0"/>
                  </a:lnTo>
                  <a:lnTo>
                    <a:pt x="9237" y="928"/>
                  </a:lnTo>
                  <a:lnTo>
                    <a:pt x="6939" y="2786"/>
                  </a:lnTo>
                  <a:lnTo>
                    <a:pt x="4641" y="4736"/>
                  </a:lnTo>
                  <a:lnTo>
                    <a:pt x="2909" y="7336"/>
                  </a:lnTo>
                  <a:lnTo>
                    <a:pt x="1561" y="11423"/>
                  </a:lnTo>
                  <a:lnTo>
                    <a:pt x="583" y="14302"/>
                  </a:lnTo>
                  <a:lnTo>
                    <a:pt x="0" y="18852"/>
                  </a:lnTo>
                  <a:lnTo>
                    <a:pt x="0" y="33526"/>
                  </a:lnTo>
                  <a:lnTo>
                    <a:pt x="1575" y="40027"/>
                  </a:lnTo>
                  <a:lnTo>
                    <a:pt x="7375" y="47364"/>
                  </a:lnTo>
                  <a:lnTo>
                    <a:pt x="10997" y="49035"/>
                  </a:lnTo>
                  <a:lnTo>
                    <a:pt x="19123" y="49035"/>
                  </a:lnTo>
                  <a:lnTo>
                    <a:pt x="22032" y="48107"/>
                  </a:lnTo>
                  <a:lnTo>
                    <a:pt x="24330" y="46249"/>
                  </a:lnTo>
                  <a:lnTo>
                    <a:pt x="26628" y="44299"/>
                  </a:lnTo>
                  <a:lnTo>
                    <a:pt x="12915" y="44206"/>
                  </a:lnTo>
                  <a:lnTo>
                    <a:pt x="10645" y="42906"/>
                  </a:lnTo>
                  <a:lnTo>
                    <a:pt x="6967" y="37705"/>
                  </a:lnTo>
                  <a:lnTo>
                    <a:pt x="6040" y="32412"/>
                  </a:lnTo>
                  <a:lnTo>
                    <a:pt x="6163" y="15973"/>
                  </a:lnTo>
                  <a:lnTo>
                    <a:pt x="7060" y="11237"/>
                  </a:lnTo>
                  <a:lnTo>
                    <a:pt x="10692" y="6036"/>
                  </a:lnTo>
                  <a:lnTo>
                    <a:pt x="12851" y="4922"/>
                  </a:lnTo>
                  <a:lnTo>
                    <a:pt x="26466" y="4922"/>
                  </a:lnTo>
                  <a:lnTo>
                    <a:pt x="25924" y="4086"/>
                  </a:lnTo>
                  <a:lnTo>
                    <a:pt x="24321" y="2600"/>
                  </a:lnTo>
                  <a:lnTo>
                    <a:pt x="20448" y="557"/>
                  </a:lnTo>
                  <a:lnTo>
                    <a:pt x="18187" y="0"/>
                  </a:lnTo>
                  <a:close/>
                </a:path>
                <a:path w="31750" h="49530">
                  <a:moveTo>
                    <a:pt x="26466" y="4922"/>
                  </a:moveTo>
                  <a:lnTo>
                    <a:pt x="18299" y="4922"/>
                  </a:lnTo>
                  <a:lnTo>
                    <a:pt x="20587" y="6222"/>
                  </a:lnTo>
                  <a:lnTo>
                    <a:pt x="24275" y="11423"/>
                  </a:lnTo>
                  <a:lnTo>
                    <a:pt x="25077" y="15973"/>
                  </a:lnTo>
                  <a:lnTo>
                    <a:pt x="25192" y="32412"/>
                  </a:lnTo>
                  <a:lnTo>
                    <a:pt x="24275" y="37612"/>
                  </a:lnTo>
                  <a:lnTo>
                    <a:pt x="22431" y="40306"/>
                  </a:lnTo>
                  <a:lnTo>
                    <a:pt x="20587" y="42906"/>
                  </a:lnTo>
                  <a:lnTo>
                    <a:pt x="18317" y="44206"/>
                  </a:lnTo>
                  <a:lnTo>
                    <a:pt x="26687" y="44206"/>
                  </a:lnTo>
                  <a:lnTo>
                    <a:pt x="28351" y="41606"/>
                  </a:lnTo>
                  <a:lnTo>
                    <a:pt x="30658" y="34733"/>
                  </a:lnTo>
                  <a:lnTo>
                    <a:pt x="31242" y="30183"/>
                  </a:lnTo>
                  <a:lnTo>
                    <a:pt x="31154" y="18852"/>
                  </a:lnTo>
                  <a:lnTo>
                    <a:pt x="30881" y="15973"/>
                  </a:lnTo>
                  <a:lnTo>
                    <a:pt x="29445" y="10401"/>
                  </a:lnTo>
                  <a:lnTo>
                    <a:pt x="28453" y="7986"/>
                  </a:lnTo>
                  <a:lnTo>
                    <a:pt x="26466" y="4922"/>
                  </a:lnTo>
                  <a:close/>
                </a:path>
              </a:pathLst>
            </a:custGeom>
            <a:solidFill>
              <a:srgbClr val="000000"/>
            </a:solidFill>
          </p:spPr>
          <p:txBody>
            <a:bodyPr wrap="square" lIns="0" tIns="0" rIns="0" bIns="0" rtlCol="0"/>
            <a:lstStyle/>
            <a:p>
              <a:endParaRPr/>
            </a:p>
          </p:txBody>
        </p:sp>
        <p:sp>
          <p:nvSpPr>
            <p:cNvPr id="31" name="object 31"/>
            <p:cNvSpPr/>
            <p:nvPr/>
          </p:nvSpPr>
          <p:spPr>
            <a:xfrm>
              <a:off x="1480502" y="2766741"/>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32" name="object 32"/>
            <p:cNvSpPr/>
            <p:nvPr/>
          </p:nvSpPr>
          <p:spPr>
            <a:xfrm>
              <a:off x="1414839" y="2744452"/>
              <a:ext cx="47625" cy="48260"/>
            </a:xfrm>
            <a:custGeom>
              <a:avLst/>
              <a:gdLst/>
              <a:ahLst/>
              <a:cxnLst/>
              <a:rect l="l" t="t" r="r" b="b"/>
              <a:pathLst>
                <a:path w="47625" h="48260">
                  <a:moveTo>
                    <a:pt x="6698" y="40584"/>
                  </a:moveTo>
                  <a:lnTo>
                    <a:pt x="0" y="40584"/>
                  </a:lnTo>
                  <a:lnTo>
                    <a:pt x="0" y="47364"/>
                  </a:lnTo>
                  <a:lnTo>
                    <a:pt x="6698" y="47364"/>
                  </a:lnTo>
                  <a:lnTo>
                    <a:pt x="6698" y="40584"/>
                  </a:lnTo>
                  <a:close/>
                </a:path>
                <a:path w="47625" h="48260">
                  <a:moveTo>
                    <a:pt x="22023" y="34269"/>
                  </a:moveTo>
                  <a:lnTo>
                    <a:pt x="15852" y="34733"/>
                  </a:lnTo>
                  <a:lnTo>
                    <a:pt x="16242" y="38820"/>
                  </a:lnTo>
                  <a:lnTo>
                    <a:pt x="17817" y="42070"/>
                  </a:lnTo>
                  <a:lnTo>
                    <a:pt x="23330" y="46899"/>
                  </a:lnTo>
                  <a:lnTo>
                    <a:pt x="26887" y="48107"/>
                  </a:lnTo>
                  <a:lnTo>
                    <a:pt x="36560" y="48107"/>
                  </a:lnTo>
                  <a:lnTo>
                    <a:pt x="40748" y="46249"/>
                  </a:lnTo>
                  <a:lnTo>
                    <a:pt x="43092" y="43277"/>
                  </a:lnTo>
                  <a:lnTo>
                    <a:pt x="28889" y="43277"/>
                  </a:lnTo>
                  <a:lnTo>
                    <a:pt x="26878" y="42534"/>
                  </a:lnTo>
                  <a:lnTo>
                    <a:pt x="25210" y="41049"/>
                  </a:lnTo>
                  <a:lnTo>
                    <a:pt x="23543" y="39470"/>
                  </a:lnTo>
                  <a:lnTo>
                    <a:pt x="22486" y="37241"/>
                  </a:lnTo>
                  <a:lnTo>
                    <a:pt x="22023" y="34269"/>
                  </a:lnTo>
                  <a:close/>
                </a:path>
                <a:path w="47625" h="48260">
                  <a:moveTo>
                    <a:pt x="44133" y="20710"/>
                  </a:moveTo>
                  <a:lnTo>
                    <a:pt x="34198" y="20710"/>
                  </a:lnTo>
                  <a:lnTo>
                    <a:pt x="36662" y="21638"/>
                  </a:lnTo>
                  <a:lnTo>
                    <a:pt x="40433" y="25539"/>
                  </a:lnTo>
                  <a:lnTo>
                    <a:pt x="41369" y="28232"/>
                  </a:lnTo>
                  <a:lnTo>
                    <a:pt x="41274" y="35383"/>
                  </a:lnTo>
                  <a:lnTo>
                    <a:pt x="40387" y="37984"/>
                  </a:lnTo>
                  <a:lnTo>
                    <a:pt x="36468" y="42256"/>
                  </a:lnTo>
                  <a:lnTo>
                    <a:pt x="34077" y="43277"/>
                  </a:lnTo>
                  <a:lnTo>
                    <a:pt x="43092" y="43277"/>
                  </a:lnTo>
                  <a:lnTo>
                    <a:pt x="46354" y="39191"/>
                  </a:lnTo>
                  <a:lnTo>
                    <a:pt x="47614" y="35383"/>
                  </a:lnTo>
                  <a:lnTo>
                    <a:pt x="47614" y="26468"/>
                  </a:lnTo>
                  <a:lnTo>
                    <a:pt x="46178" y="22753"/>
                  </a:lnTo>
                  <a:lnTo>
                    <a:pt x="44133" y="20710"/>
                  </a:lnTo>
                  <a:close/>
                </a:path>
                <a:path w="47625" h="48260">
                  <a:moveTo>
                    <a:pt x="45363" y="0"/>
                  </a:moveTo>
                  <a:lnTo>
                    <a:pt x="21532" y="0"/>
                  </a:lnTo>
                  <a:lnTo>
                    <a:pt x="16899" y="24610"/>
                  </a:lnTo>
                  <a:lnTo>
                    <a:pt x="22422" y="25353"/>
                  </a:lnTo>
                  <a:lnTo>
                    <a:pt x="23293" y="23960"/>
                  </a:lnTo>
                  <a:lnTo>
                    <a:pt x="24488" y="22846"/>
                  </a:lnTo>
                  <a:lnTo>
                    <a:pt x="27536" y="21174"/>
                  </a:lnTo>
                  <a:lnTo>
                    <a:pt x="29250" y="20710"/>
                  </a:lnTo>
                  <a:lnTo>
                    <a:pt x="44133" y="20710"/>
                  </a:lnTo>
                  <a:lnTo>
                    <a:pt x="43296" y="19874"/>
                  </a:lnTo>
                  <a:lnTo>
                    <a:pt x="41950" y="18481"/>
                  </a:lnTo>
                  <a:lnTo>
                    <a:pt x="23663" y="18481"/>
                  </a:lnTo>
                  <a:lnTo>
                    <a:pt x="26239" y="5572"/>
                  </a:lnTo>
                  <a:lnTo>
                    <a:pt x="45363" y="5572"/>
                  </a:lnTo>
                  <a:lnTo>
                    <a:pt x="45363" y="0"/>
                  </a:lnTo>
                  <a:close/>
                </a:path>
                <a:path w="47625" h="48260">
                  <a:moveTo>
                    <a:pt x="36894" y="15509"/>
                  </a:moveTo>
                  <a:lnTo>
                    <a:pt x="29556" y="15509"/>
                  </a:lnTo>
                  <a:lnTo>
                    <a:pt x="26535" y="16531"/>
                  </a:lnTo>
                  <a:lnTo>
                    <a:pt x="23663" y="18481"/>
                  </a:lnTo>
                  <a:lnTo>
                    <a:pt x="41950" y="18481"/>
                  </a:lnTo>
                  <a:lnTo>
                    <a:pt x="40424" y="16902"/>
                  </a:lnTo>
                  <a:lnTo>
                    <a:pt x="36894" y="15509"/>
                  </a:lnTo>
                  <a:close/>
                </a:path>
              </a:pathLst>
            </a:custGeom>
            <a:solidFill>
              <a:srgbClr val="000000"/>
            </a:solidFill>
          </p:spPr>
          <p:txBody>
            <a:bodyPr wrap="square" lIns="0" tIns="0" rIns="0" bIns="0" rtlCol="0"/>
            <a:lstStyle/>
            <a:p>
              <a:endParaRPr/>
            </a:p>
          </p:txBody>
        </p:sp>
        <p:sp>
          <p:nvSpPr>
            <p:cNvPr id="33" name="object 33"/>
            <p:cNvSpPr/>
            <p:nvPr/>
          </p:nvSpPr>
          <p:spPr>
            <a:xfrm>
              <a:off x="1480502" y="2583971"/>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34" name="object 34"/>
            <p:cNvSpPr/>
            <p:nvPr/>
          </p:nvSpPr>
          <p:spPr>
            <a:xfrm>
              <a:off x="1434954" y="2560753"/>
              <a:ext cx="17780" cy="48260"/>
            </a:xfrm>
            <a:custGeom>
              <a:avLst/>
              <a:gdLst/>
              <a:ahLst/>
              <a:cxnLst/>
              <a:rect l="l" t="t" r="r" b="b"/>
              <a:pathLst>
                <a:path w="17780" h="48260">
                  <a:moveTo>
                    <a:pt x="17641" y="0"/>
                  </a:moveTo>
                  <a:lnTo>
                    <a:pt x="13851" y="0"/>
                  </a:lnTo>
                  <a:lnTo>
                    <a:pt x="12832" y="2043"/>
                  </a:lnTo>
                  <a:lnTo>
                    <a:pt x="11081" y="4179"/>
                  </a:lnTo>
                  <a:lnTo>
                    <a:pt x="6161" y="8637"/>
                  </a:lnTo>
                  <a:lnTo>
                    <a:pt x="3289" y="10494"/>
                  </a:lnTo>
                  <a:lnTo>
                    <a:pt x="0" y="12073"/>
                  </a:lnTo>
                  <a:lnTo>
                    <a:pt x="0" y="17738"/>
                  </a:lnTo>
                  <a:lnTo>
                    <a:pt x="11757" y="10680"/>
                  </a:lnTo>
                  <a:lnTo>
                    <a:pt x="11757" y="48200"/>
                  </a:lnTo>
                  <a:lnTo>
                    <a:pt x="17641" y="48200"/>
                  </a:lnTo>
                  <a:lnTo>
                    <a:pt x="17641" y="0"/>
                  </a:lnTo>
                  <a:close/>
                </a:path>
              </a:pathLst>
            </a:custGeom>
            <a:solidFill>
              <a:srgbClr val="000000"/>
            </a:solidFill>
          </p:spPr>
          <p:txBody>
            <a:bodyPr wrap="square" lIns="0" tIns="0" rIns="0" bIns="0" rtlCol="0"/>
            <a:lstStyle/>
            <a:p>
              <a:endParaRPr/>
            </a:p>
          </p:txBody>
        </p:sp>
        <p:sp>
          <p:nvSpPr>
            <p:cNvPr id="35" name="object 35"/>
            <p:cNvSpPr/>
            <p:nvPr/>
          </p:nvSpPr>
          <p:spPr>
            <a:xfrm>
              <a:off x="1480502" y="2401108"/>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36" name="object 36"/>
            <p:cNvSpPr/>
            <p:nvPr/>
          </p:nvSpPr>
          <p:spPr>
            <a:xfrm>
              <a:off x="1377139" y="2377890"/>
              <a:ext cx="85090" cy="49530"/>
            </a:xfrm>
            <a:custGeom>
              <a:avLst/>
              <a:gdLst/>
              <a:ahLst/>
              <a:cxnLst/>
              <a:rect l="l" t="t" r="r" b="b"/>
              <a:pathLst>
                <a:path w="85090" h="49530">
                  <a:moveTo>
                    <a:pt x="17641" y="10680"/>
                  </a:moveTo>
                  <a:lnTo>
                    <a:pt x="11757" y="10680"/>
                  </a:lnTo>
                  <a:lnTo>
                    <a:pt x="11757" y="48200"/>
                  </a:lnTo>
                  <a:lnTo>
                    <a:pt x="17641" y="48200"/>
                  </a:lnTo>
                  <a:lnTo>
                    <a:pt x="17641" y="10680"/>
                  </a:lnTo>
                  <a:close/>
                </a:path>
                <a:path w="85090" h="49530">
                  <a:moveTo>
                    <a:pt x="17641" y="0"/>
                  </a:moveTo>
                  <a:lnTo>
                    <a:pt x="13851" y="0"/>
                  </a:lnTo>
                  <a:lnTo>
                    <a:pt x="12832" y="2136"/>
                  </a:lnTo>
                  <a:lnTo>
                    <a:pt x="11081" y="4272"/>
                  </a:lnTo>
                  <a:lnTo>
                    <a:pt x="8626" y="6408"/>
                  </a:lnTo>
                  <a:lnTo>
                    <a:pt x="6161" y="8637"/>
                  </a:lnTo>
                  <a:lnTo>
                    <a:pt x="3289" y="10494"/>
                  </a:lnTo>
                  <a:lnTo>
                    <a:pt x="0" y="12073"/>
                  </a:lnTo>
                  <a:lnTo>
                    <a:pt x="0" y="17738"/>
                  </a:lnTo>
                  <a:lnTo>
                    <a:pt x="1825" y="17088"/>
                  </a:lnTo>
                  <a:lnTo>
                    <a:pt x="11757" y="10680"/>
                  </a:lnTo>
                  <a:lnTo>
                    <a:pt x="17641" y="10680"/>
                  </a:lnTo>
                  <a:lnTo>
                    <a:pt x="17641" y="0"/>
                  </a:lnTo>
                  <a:close/>
                </a:path>
                <a:path w="85090" h="49530">
                  <a:moveTo>
                    <a:pt x="43815" y="41513"/>
                  </a:moveTo>
                  <a:lnTo>
                    <a:pt x="37116" y="41513"/>
                  </a:lnTo>
                  <a:lnTo>
                    <a:pt x="37116" y="48200"/>
                  </a:lnTo>
                  <a:lnTo>
                    <a:pt x="43815" y="48200"/>
                  </a:lnTo>
                  <a:lnTo>
                    <a:pt x="43815" y="41513"/>
                  </a:lnTo>
                  <a:close/>
                </a:path>
                <a:path w="85090" h="49530">
                  <a:moveTo>
                    <a:pt x="59140" y="35105"/>
                  </a:moveTo>
                  <a:lnTo>
                    <a:pt x="52969" y="35662"/>
                  </a:lnTo>
                  <a:lnTo>
                    <a:pt x="53359" y="39748"/>
                  </a:lnTo>
                  <a:lnTo>
                    <a:pt x="54934" y="42906"/>
                  </a:lnTo>
                  <a:lnTo>
                    <a:pt x="57695" y="45413"/>
                  </a:lnTo>
                  <a:lnTo>
                    <a:pt x="60446" y="47828"/>
                  </a:lnTo>
                  <a:lnTo>
                    <a:pt x="64004" y="49035"/>
                  </a:lnTo>
                  <a:lnTo>
                    <a:pt x="73677" y="49035"/>
                  </a:lnTo>
                  <a:lnTo>
                    <a:pt x="77865" y="47085"/>
                  </a:lnTo>
                  <a:lnTo>
                    <a:pt x="80191" y="44206"/>
                  </a:lnTo>
                  <a:lnTo>
                    <a:pt x="66006" y="44206"/>
                  </a:lnTo>
                  <a:lnTo>
                    <a:pt x="63995" y="43463"/>
                  </a:lnTo>
                  <a:lnTo>
                    <a:pt x="62327" y="41977"/>
                  </a:lnTo>
                  <a:lnTo>
                    <a:pt x="60660" y="40398"/>
                  </a:lnTo>
                  <a:lnTo>
                    <a:pt x="59603" y="38170"/>
                  </a:lnTo>
                  <a:lnTo>
                    <a:pt x="59140" y="35105"/>
                  </a:lnTo>
                  <a:close/>
                </a:path>
                <a:path w="85090" h="49530">
                  <a:moveTo>
                    <a:pt x="81256" y="21638"/>
                  </a:moveTo>
                  <a:lnTo>
                    <a:pt x="71315" y="21638"/>
                  </a:lnTo>
                  <a:lnTo>
                    <a:pt x="73779" y="22567"/>
                  </a:lnTo>
                  <a:lnTo>
                    <a:pt x="77550" y="26468"/>
                  </a:lnTo>
                  <a:lnTo>
                    <a:pt x="78486" y="29161"/>
                  </a:lnTo>
                  <a:lnTo>
                    <a:pt x="78389" y="36312"/>
                  </a:lnTo>
                  <a:lnTo>
                    <a:pt x="77513" y="38820"/>
                  </a:lnTo>
                  <a:lnTo>
                    <a:pt x="75549" y="41049"/>
                  </a:lnTo>
                  <a:lnTo>
                    <a:pt x="73585" y="43185"/>
                  </a:lnTo>
                  <a:lnTo>
                    <a:pt x="71194" y="44206"/>
                  </a:lnTo>
                  <a:lnTo>
                    <a:pt x="80191" y="44206"/>
                  </a:lnTo>
                  <a:lnTo>
                    <a:pt x="81014" y="43185"/>
                  </a:lnTo>
                  <a:lnTo>
                    <a:pt x="83471" y="40027"/>
                  </a:lnTo>
                  <a:lnTo>
                    <a:pt x="84731" y="36312"/>
                  </a:lnTo>
                  <a:lnTo>
                    <a:pt x="84731" y="27396"/>
                  </a:lnTo>
                  <a:lnTo>
                    <a:pt x="83295" y="23682"/>
                  </a:lnTo>
                  <a:lnTo>
                    <a:pt x="81256" y="21638"/>
                  </a:lnTo>
                  <a:close/>
                </a:path>
                <a:path w="85090" h="49530">
                  <a:moveTo>
                    <a:pt x="82479" y="835"/>
                  </a:moveTo>
                  <a:lnTo>
                    <a:pt x="58658" y="835"/>
                  </a:lnTo>
                  <a:lnTo>
                    <a:pt x="54016" y="25539"/>
                  </a:lnTo>
                  <a:lnTo>
                    <a:pt x="59538" y="26282"/>
                  </a:lnTo>
                  <a:lnTo>
                    <a:pt x="60409" y="24889"/>
                  </a:lnTo>
                  <a:lnTo>
                    <a:pt x="61605" y="23774"/>
                  </a:lnTo>
                  <a:lnTo>
                    <a:pt x="63133" y="22939"/>
                  </a:lnTo>
                  <a:lnTo>
                    <a:pt x="64653" y="22010"/>
                  </a:lnTo>
                  <a:lnTo>
                    <a:pt x="66367" y="21638"/>
                  </a:lnTo>
                  <a:lnTo>
                    <a:pt x="81256" y="21638"/>
                  </a:lnTo>
                  <a:lnTo>
                    <a:pt x="79072" y="19410"/>
                  </a:lnTo>
                  <a:lnTo>
                    <a:pt x="60780" y="19410"/>
                  </a:lnTo>
                  <a:lnTo>
                    <a:pt x="63356" y="6500"/>
                  </a:lnTo>
                  <a:lnTo>
                    <a:pt x="82479" y="6500"/>
                  </a:lnTo>
                  <a:lnTo>
                    <a:pt x="82479" y="835"/>
                  </a:lnTo>
                  <a:close/>
                </a:path>
                <a:path w="85090" h="49530">
                  <a:moveTo>
                    <a:pt x="74011" y="16438"/>
                  </a:moveTo>
                  <a:lnTo>
                    <a:pt x="66673" y="16438"/>
                  </a:lnTo>
                  <a:lnTo>
                    <a:pt x="63652" y="17366"/>
                  </a:lnTo>
                  <a:lnTo>
                    <a:pt x="60780" y="19410"/>
                  </a:lnTo>
                  <a:lnTo>
                    <a:pt x="79072" y="19410"/>
                  </a:lnTo>
                  <a:lnTo>
                    <a:pt x="77541" y="17831"/>
                  </a:lnTo>
                  <a:lnTo>
                    <a:pt x="74011" y="16438"/>
                  </a:lnTo>
                  <a:close/>
                </a:path>
              </a:pathLst>
            </a:custGeom>
            <a:solidFill>
              <a:srgbClr val="000000"/>
            </a:solidFill>
          </p:spPr>
          <p:txBody>
            <a:bodyPr wrap="square" lIns="0" tIns="0" rIns="0" bIns="0" rtlCol="0"/>
            <a:lstStyle/>
            <a:p>
              <a:endParaRPr/>
            </a:p>
          </p:txBody>
        </p:sp>
        <p:sp>
          <p:nvSpPr>
            <p:cNvPr id="37" name="object 37"/>
            <p:cNvSpPr/>
            <p:nvPr/>
          </p:nvSpPr>
          <p:spPr>
            <a:xfrm>
              <a:off x="1480502" y="2218338"/>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38" name="object 38"/>
            <p:cNvSpPr/>
            <p:nvPr/>
          </p:nvSpPr>
          <p:spPr>
            <a:xfrm>
              <a:off x="1429645" y="2195120"/>
              <a:ext cx="31750" cy="48260"/>
            </a:xfrm>
            <a:custGeom>
              <a:avLst/>
              <a:gdLst/>
              <a:ahLst/>
              <a:cxnLst/>
              <a:rect l="l" t="t" r="r" b="b"/>
              <a:pathLst>
                <a:path w="31750" h="48260">
                  <a:moveTo>
                    <a:pt x="21310" y="0"/>
                  </a:moveTo>
                  <a:lnTo>
                    <a:pt x="12156" y="0"/>
                  </a:lnTo>
                  <a:lnTo>
                    <a:pt x="8533" y="1114"/>
                  </a:lnTo>
                  <a:lnTo>
                    <a:pt x="3122" y="5943"/>
                  </a:lnTo>
                  <a:lnTo>
                    <a:pt x="1565" y="9379"/>
                  </a:lnTo>
                  <a:lnTo>
                    <a:pt x="1158" y="13837"/>
                  </a:lnTo>
                  <a:lnTo>
                    <a:pt x="7199" y="14487"/>
                  </a:lnTo>
                  <a:lnTo>
                    <a:pt x="7226" y="11516"/>
                  </a:lnTo>
                  <a:lnTo>
                    <a:pt x="8079" y="9101"/>
                  </a:lnTo>
                  <a:lnTo>
                    <a:pt x="11479" y="5665"/>
                  </a:lnTo>
                  <a:lnTo>
                    <a:pt x="13749" y="4829"/>
                  </a:lnTo>
                  <a:lnTo>
                    <a:pt x="19262" y="4829"/>
                  </a:lnTo>
                  <a:lnTo>
                    <a:pt x="21430" y="5665"/>
                  </a:lnTo>
                  <a:lnTo>
                    <a:pt x="24766" y="8822"/>
                  </a:lnTo>
                  <a:lnTo>
                    <a:pt x="25600" y="10865"/>
                  </a:lnTo>
                  <a:lnTo>
                    <a:pt x="25600" y="15416"/>
                  </a:lnTo>
                  <a:lnTo>
                    <a:pt x="24682" y="17738"/>
                  </a:lnTo>
                  <a:lnTo>
                    <a:pt x="21023" y="22753"/>
                  </a:lnTo>
                  <a:lnTo>
                    <a:pt x="17502" y="26189"/>
                  </a:lnTo>
                  <a:lnTo>
                    <a:pt x="8941" y="33154"/>
                  </a:lnTo>
                  <a:lnTo>
                    <a:pt x="6374" y="35569"/>
                  </a:lnTo>
                  <a:lnTo>
                    <a:pt x="2825" y="39841"/>
                  </a:lnTo>
                  <a:lnTo>
                    <a:pt x="1538" y="41977"/>
                  </a:lnTo>
                  <a:lnTo>
                    <a:pt x="231" y="45413"/>
                  </a:lnTo>
                  <a:lnTo>
                    <a:pt x="0" y="46807"/>
                  </a:lnTo>
                  <a:lnTo>
                    <a:pt x="46" y="48200"/>
                  </a:lnTo>
                  <a:lnTo>
                    <a:pt x="31705" y="48200"/>
                  </a:lnTo>
                  <a:lnTo>
                    <a:pt x="31705" y="42534"/>
                  </a:lnTo>
                  <a:lnTo>
                    <a:pt x="8218" y="42534"/>
                  </a:lnTo>
                  <a:lnTo>
                    <a:pt x="8866" y="41420"/>
                  </a:lnTo>
                  <a:lnTo>
                    <a:pt x="9691" y="40398"/>
                  </a:lnTo>
                  <a:lnTo>
                    <a:pt x="11702" y="38262"/>
                  </a:lnTo>
                  <a:lnTo>
                    <a:pt x="13962" y="36219"/>
                  </a:lnTo>
                  <a:lnTo>
                    <a:pt x="21717" y="29718"/>
                  </a:lnTo>
                  <a:lnTo>
                    <a:pt x="24747" y="26932"/>
                  </a:lnTo>
                  <a:lnTo>
                    <a:pt x="28379" y="22753"/>
                  </a:lnTo>
                  <a:lnTo>
                    <a:pt x="29686" y="20803"/>
                  </a:lnTo>
                  <a:lnTo>
                    <a:pt x="31251" y="17088"/>
                  </a:lnTo>
                  <a:lnTo>
                    <a:pt x="31641" y="15230"/>
                  </a:lnTo>
                  <a:lnTo>
                    <a:pt x="31641" y="9565"/>
                  </a:lnTo>
                  <a:lnTo>
                    <a:pt x="30306" y="6408"/>
                  </a:lnTo>
                  <a:lnTo>
                    <a:pt x="24942" y="1207"/>
                  </a:lnTo>
                  <a:lnTo>
                    <a:pt x="21310" y="0"/>
                  </a:lnTo>
                  <a:close/>
                </a:path>
              </a:pathLst>
            </a:custGeom>
            <a:solidFill>
              <a:srgbClr val="000000"/>
            </a:solidFill>
          </p:spPr>
          <p:txBody>
            <a:bodyPr wrap="square" lIns="0" tIns="0" rIns="0" bIns="0" rtlCol="0"/>
            <a:lstStyle/>
            <a:p>
              <a:endParaRPr/>
            </a:p>
          </p:txBody>
        </p:sp>
        <p:sp>
          <p:nvSpPr>
            <p:cNvPr id="39" name="object 39"/>
            <p:cNvSpPr/>
            <p:nvPr/>
          </p:nvSpPr>
          <p:spPr>
            <a:xfrm>
              <a:off x="1508326" y="2993811"/>
              <a:ext cx="1209040" cy="27940"/>
            </a:xfrm>
            <a:custGeom>
              <a:avLst/>
              <a:gdLst/>
              <a:ahLst/>
              <a:cxnLst/>
              <a:rect l="l" t="t" r="r" b="b"/>
              <a:pathLst>
                <a:path w="1209039" h="27939">
                  <a:moveTo>
                    <a:pt x="0" y="0"/>
                  </a:moveTo>
                  <a:lnTo>
                    <a:pt x="1208809" y="0"/>
                  </a:lnTo>
                </a:path>
                <a:path w="1209039" h="27939">
                  <a:moveTo>
                    <a:pt x="44084" y="0"/>
                  </a:moveTo>
                  <a:lnTo>
                    <a:pt x="44084" y="27861"/>
                  </a:lnTo>
                </a:path>
              </a:pathLst>
            </a:custGeom>
            <a:ln w="4006">
              <a:solidFill>
                <a:srgbClr val="000000"/>
              </a:solidFill>
            </a:ln>
          </p:spPr>
          <p:txBody>
            <a:bodyPr wrap="square" lIns="0" tIns="0" rIns="0" bIns="0" rtlCol="0"/>
            <a:lstStyle/>
            <a:p>
              <a:endParaRPr/>
            </a:p>
          </p:txBody>
        </p:sp>
        <p:sp>
          <p:nvSpPr>
            <p:cNvPr id="40" name="object 40"/>
            <p:cNvSpPr/>
            <p:nvPr/>
          </p:nvSpPr>
          <p:spPr>
            <a:xfrm>
              <a:off x="1535715" y="3048141"/>
              <a:ext cx="31750" cy="49530"/>
            </a:xfrm>
            <a:custGeom>
              <a:avLst/>
              <a:gdLst/>
              <a:ahLst/>
              <a:cxnLst/>
              <a:rect l="l" t="t" r="r" b="b"/>
              <a:pathLst>
                <a:path w="31750" h="49530">
                  <a:moveTo>
                    <a:pt x="18197" y="0"/>
                  </a:moveTo>
                  <a:lnTo>
                    <a:pt x="12137" y="0"/>
                  </a:lnTo>
                  <a:lnTo>
                    <a:pt x="9246" y="928"/>
                  </a:lnTo>
                  <a:lnTo>
                    <a:pt x="4651" y="4643"/>
                  </a:lnTo>
                  <a:lnTo>
                    <a:pt x="2918" y="7336"/>
                  </a:lnTo>
                  <a:lnTo>
                    <a:pt x="583" y="14302"/>
                  </a:lnTo>
                  <a:lnTo>
                    <a:pt x="0" y="18852"/>
                  </a:lnTo>
                  <a:lnTo>
                    <a:pt x="0" y="33526"/>
                  </a:lnTo>
                  <a:lnTo>
                    <a:pt x="1584" y="40027"/>
                  </a:lnTo>
                  <a:lnTo>
                    <a:pt x="7375" y="47364"/>
                  </a:lnTo>
                  <a:lnTo>
                    <a:pt x="11007" y="49035"/>
                  </a:lnTo>
                  <a:lnTo>
                    <a:pt x="19132" y="49035"/>
                  </a:lnTo>
                  <a:lnTo>
                    <a:pt x="22032" y="48107"/>
                  </a:lnTo>
                  <a:lnTo>
                    <a:pt x="24330" y="46156"/>
                  </a:lnTo>
                  <a:lnTo>
                    <a:pt x="26628" y="44299"/>
                  </a:lnTo>
                  <a:lnTo>
                    <a:pt x="12925" y="44206"/>
                  </a:lnTo>
                  <a:lnTo>
                    <a:pt x="10645" y="42906"/>
                  </a:lnTo>
                  <a:lnTo>
                    <a:pt x="8811" y="40213"/>
                  </a:lnTo>
                  <a:lnTo>
                    <a:pt x="6967" y="37612"/>
                  </a:lnTo>
                  <a:lnTo>
                    <a:pt x="6050" y="32412"/>
                  </a:lnTo>
                  <a:lnTo>
                    <a:pt x="12851" y="4829"/>
                  </a:lnTo>
                  <a:lnTo>
                    <a:pt x="26406" y="4829"/>
                  </a:lnTo>
                  <a:lnTo>
                    <a:pt x="25924" y="4086"/>
                  </a:lnTo>
                  <a:lnTo>
                    <a:pt x="24321" y="2600"/>
                  </a:lnTo>
                  <a:lnTo>
                    <a:pt x="22385" y="1578"/>
                  </a:lnTo>
                  <a:lnTo>
                    <a:pt x="20448" y="464"/>
                  </a:lnTo>
                  <a:lnTo>
                    <a:pt x="18197" y="0"/>
                  </a:lnTo>
                  <a:close/>
                </a:path>
                <a:path w="31750" h="49530">
                  <a:moveTo>
                    <a:pt x="26406" y="4829"/>
                  </a:moveTo>
                  <a:lnTo>
                    <a:pt x="18299" y="4829"/>
                  </a:lnTo>
                  <a:lnTo>
                    <a:pt x="20596" y="6129"/>
                  </a:lnTo>
                  <a:lnTo>
                    <a:pt x="24275" y="11330"/>
                  </a:lnTo>
                  <a:lnTo>
                    <a:pt x="25087" y="15973"/>
                  </a:lnTo>
                  <a:lnTo>
                    <a:pt x="25201" y="32412"/>
                  </a:lnTo>
                  <a:lnTo>
                    <a:pt x="24275" y="37612"/>
                  </a:lnTo>
                  <a:lnTo>
                    <a:pt x="20596" y="42813"/>
                  </a:lnTo>
                  <a:lnTo>
                    <a:pt x="18326" y="44206"/>
                  </a:lnTo>
                  <a:lnTo>
                    <a:pt x="26687" y="44206"/>
                  </a:lnTo>
                  <a:lnTo>
                    <a:pt x="28351" y="41606"/>
                  </a:lnTo>
                  <a:lnTo>
                    <a:pt x="30668" y="34733"/>
                  </a:lnTo>
                  <a:lnTo>
                    <a:pt x="31242" y="30183"/>
                  </a:lnTo>
                  <a:lnTo>
                    <a:pt x="31154" y="18852"/>
                  </a:lnTo>
                  <a:lnTo>
                    <a:pt x="30881" y="15973"/>
                  </a:lnTo>
                  <a:lnTo>
                    <a:pt x="29445" y="10401"/>
                  </a:lnTo>
                  <a:lnTo>
                    <a:pt x="28453" y="7986"/>
                  </a:lnTo>
                  <a:lnTo>
                    <a:pt x="26406" y="4829"/>
                  </a:lnTo>
                  <a:close/>
                </a:path>
              </a:pathLst>
            </a:custGeom>
            <a:solidFill>
              <a:srgbClr val="000000"/>
            </a:solidFill>
          </p:spPr>
          <p:txBody>
            <a:bodyPr wrap="square" lIns="0" tIns="0" rIns="0" bIns="0" rtlCol="0"/>
            <a:lstStyle/>
            <a:p>
              <a:endParaRPr/>
            </a:p>
          </p:txBody>
        </p:sp>
        <p:sp>
          <p:nvSpPr>
            <p:cNvPr id="41" name="object 41"/>
            <p:cNvSpPr/>
            <p:nvPr/>
          </p:nvSpPr>
          <p:spPr>
            <a:xfrm>
              <a:off x="1776567"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42" name="object 42"/>
            <p:cNvSpPr/>
            <p:nvPr/>
          </p:nvSpPr>
          <p:spPr>
            <a:xfrm>
              <a:off x="1753728" y="3048141"/>
              <a:ext cx="46990" cy="48260"/>
            </a:xfrm>
            <a:custGeom>
              <a:avLst/>
              <a:gdLst/>
              <a:ahLst/>
              <a:cxnLst/>
              <a:rect l="l" t="t" r="r" b="b"/>
              <a:pathLst>
                <a:path w="46989" h="48260">
                  <a:moveTo>
                    <a:pt x="6698" y="41513"/>
                  </a:moveTo>
                  <a:lnTo>
                    <a:pt x="0" y="41513"/>
                  </a:lnTo>
                  <a:lnTo>
                    <a:pt x="0" y="48200"/>
                  </a:lnTo>
                  <a:lnTo>
                    <a:pt x="6698" y="48200"/>
                  </a:lnTo>
                  <a:lnTo>
                    <a:pt x="6698" y="41513"/>
                  </a:lnTo>
                  <a:close/>
                </a:path>
                <a:path w="46989" h="48260">
                  <a:moveTo>
                    <a:pt x="43728" y="4829"/>
                  </a:moveTo>
                  <a:lnTo>
                    <a:pt x="34309" y="4829"/>
                  </a:lnTo>
                  <a:lnTo>
                    <a:pt x="36486" y="5665"/>
                  </a:lnTo>
                  <a:lnTo>
                    <a:pt x="38154" y="7243"/>
                  </a:lnTo>
                  <a:lnTo>
                    <a:pt x="39813" y="8915"/>
                  </a:lnTo>
                  <a:lnTo>
                    <a:pt x="40646" y="10865"/>
                  </a:lnTo>
                  <a:lnTo>
                    <a:pt x="40646" y="15416"/>
                  </a:lnTo>
                  <a:lnTo>
                    <a:pt x="39738" y="17738"/>
                  </a:lnTo>
                  <a:lnTo>
                    <a:pt x="36079" y="22753"/>
                  </a:lnTo>
                  <a:lnTo>
                    <a:pt x="32558" y="26189"/>
                  </a:lnTo>
                  <a:lnTo>
                    <a:pt x="27351" y="30461"/>
                  </a:lnTo>
                  <a:lnTo>
                    <a:pt x="23997" y="33154"/>
                  </a:lnTo>
                  <a:lnTo>
                    <a:pt x="21430" y="35662"/>
                  </a:lnTo>
                  <a:lnTo>
                    <a:pt x="15056" y="46807"/>
                  </a:lnTo>
                  <a:lnTo>
                    <a:pt x="15093" y="48200"/>
                  </a:lnTo>
                  <a:lnTo>
                    <a:pt x="46762" y="48200"/>
                  </a:lnTo>
                  <a:lnTo>
                    <a:pt x="46762" y="42534"/>
                  </a:lnTo>
                  <a:lnTo>
                    <a:pt x="23265" y="42534"/>
                  </a:lnTo>
                  <a:lnTo>
                    <a:pt x="23923" y="41420"/>
                  </a:lnTo>
                  <a:lnTo>
                    <a:pt x="24747" y="40398"/>
                  </a:lnTo>
                  <a:lnTo>
                    <a:pt x="25748" y="39377"/>
                  </a:lnTo>
                  <a:lnTo>
                    <a:pt x="26748" y="38262"/>
                  </a:lnTo>
                  <a:lnTo>
                    <a:pt x="29018" y="36219"/>
                  </a:lnTo>
                  <a:lnTo>
                    <a:pt x="36774" y="29718"/>
                  </a:lnTo>
                  <a:lnTo>
                    <a:pt x="39794" y="26932"/>
                  </a:lnTo>
                  <a:lnTo>
                    <a:pt x="41610" y="24796"/>
                  </a:lnTo>
                  <a:lnTo>
                    <a:pt x="43435" y="22753"/>
                  </a:lnTo>
                  <a:lnTo>
                    <a:pt x="44732" y="20803"/>
                  </a:lnTo>
                  <a:lnTo>
                    <a:pt x="46308" y="17088"/>
                  </a:lnTo>
                  <a:lnTo>
                    <a:pt x="46658" y="15416"/>
                  </a:lnTo>
                  <a:lnTo>
                    <a:pt x="46618" y="9379"/>
                  </a:lnTo>
                  <a:lnTo>
                    <a:pt x="45353" y="6408"/>
                  </a:lnTo>
                  <a:lnTo>
                    <a:pt x="43728" y="4829"/>
                  </a:lnTo>
                  <a:close/>
                </a:path>
                <a:path w="46989" h="48260">
                  <a:moveTo>
                    <a:pt x="36357" y="0"/>
                  </a:moveTo>
                  <a:lnTo>
                    <a:pt x="27212" y="0"/>
                  </a:lnTo>
                  <a:lnTo>
                    <a:pt x="23580" y="1207"/>
                  </a:lnTo>
                  <a:lnTo>
                    <a:pt x="20884" y="3529"/>
                  </a:lnTo>
                  <a:lnTo>
                    <a:pt x="18178" y="5943"/>
                  </a:lnTo>
                  <a:lnTo>
                    <a:pt x="16621" y="9379"/>
                  </a:lnTo>
                  <a:lnTo>
                    <a:pt x="16205" y="13837"/>
                  </a:lnTo>
                  <a:lnTo>
                    <a:pt x="22255" y="14487"/>
                  </a:lnTo>
                  <a:lnTo>
                    <a:pt x="22273" y="11516"/>
                  </a:lnTo>
                  <a:lnTo>
                    <a:pt x="23135" y="9101"/>
                  </a:lnTo>
                  <a:lnTo>
                    <a:pt x="24831" y="7429"/>
                  </a:lnTo>
                  <a:lnTo>
                    <a:pt x="26535" y="5665"/>
                  </a:lnTo>
                  <a:lnTo>
                    <a:pt x="28796" y="4829"/>
                  </a:lnTo>
                  <a:lnTo>
                    <a:pt x="43728" y="4829"/>
                  </a:lnTo>
                  <a:lnTo>
                    <a:pt x="42676" y="3807"/>
                  </a:lnTo>
                  <a:lnTo>
                    <a:pt x="39998" y="1300"/>
                  </a:lnTo>
                  <a:lnTo>
                    <a:pt x="36357" y="0"/>
                  </a:lnTo>
                  <a:close/>
                </a:path>
              </a:pathLst>
            </a:custGeom>
            <a:solidFill>
              <a:srgbClr val="000000"/>
            </a:solidFill>
          </p:spPr>
          <p:txBody>
            <a:bodyPr wrap="square" lIns="0" tIns="0" rIns="0" bIns="0" rtlCol="0"/>
            <a:lstStyle/>
            <a:p>
              <a:endParaRPr/>
            </a:p>
          </p:txBody>
        </p:sp>
        <p:sp>
          <p:nvSpPr>
            <p:cNvPr id="43" name="object 43"/>
            <p:cNvSpPr/>
            <p:nvPr/>
          </p:nvSpPr>
          <p:spPr>
            <a:xfrm>
              <a:off x="2000723"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44" name="object 44"/>
            <p:cNvSpPr/>
            <p:nvPr/>
          </p:nvSpPr>
          <p:spPr>
            <a:xfrm>
              <a:off x="1977884" y="3048326"/>
              <a:ext cx="47625" cy="48260"/>
            </a:xfrm>
            <a:custGeom>
              <a:avLst/>
              <a:gdLst/>
              <a:ahLst/>
              <a:cxnLst/>
              <a:rect l="l" t="t" r="r" b="b"/>
              <a:pathLst>
                <a:path w="47625" h="48260">
                  <a:moveTo>
                    <a:pt x="6698" y="41327"/>
                  </a:moveTo>
                  <a:lnTo>
                    <a:pt x="0" y="41327"/>
                  </a:lnTo>
                  <a:lnTo>
                    <a:pt x="0" y="48014"/>
                  </a:lnTo>
                  <a:lnTo>
                    <a:pt x="6698" y="48014"/>
                  </a:lnTo>
                  <a:lnTo>
                    <a:pt x="6698" y="41327"/>
                  </a:lnTo>
                  <a:close/>
                </a:path>
                <a:path w="47625" h="48260">
                  <a:moveTo>
                    <a:pt x="40591" y="36498"/>
                  </a:moveTo>
                  <a:lnTo>
                    <a:pt x="34707" y="36498"/>
                  </a:lnTo>
                  <a:lnTo>
                    <a:pt x="34707" y="48014"/>
                  </a:lnTo>
                  <a:lnTo>
                    <a:pt x="40591" y="48014"/>
                  </a:lnTo>
                  <a:lnTo>
                    <a:pt x="40591" y="36498"/>
                  </a:lnTo>
                  <a:close/>
                </a:path>
                <a:path w="47625" h="48260">
                  <a:moveTo>
                    <a:pt x="40591" y="0"/>
                  </a:moveTo>
                  <a:lnTo>
                    <a:pt x="35782" y="0"/>
                  </a:lnTo>
                  <a:lnTo>
                    <a:pt x="13925" y="31111"/>
                  </a:lnTo>
                  <a:lnTo>
                    <a:pt x="13925" y="36498"/>
                  </a:lnTo>
                  <a:lnTo>
                    <a:pt x="47040" y="36498"/>
                  </a:lnTo>
                  <a:lnTo>
                    <a:pt x="47040" y="31111"/>
                  </a:lnTo>
                  <a:lnTo>
                    <a:pt x="19707" y="31111"/>
                  </a:lnTo>
                  <a:lnTo>
                    <a:pt x="34707" y="9472"/>
                  </a:lnTo>
                  <a:lnTo>
                    <a:pt x="40591" y="9472"/>
                  </a:lnTo>
                  <a:lnTo>
                    <a:pt x="40591" y="0"/>
                  </a:lnTo>
                  <a:close/>
                </a:path>
                <a:path w="47625" h="48260">
                  <a:moveTo>
                    <a:pt x="40591" y="9472"/>
                  </a:moveTo>
                  <a:lnTo>
                    <a:pt x="34707" y="9472"/>
                  </a:lnTo>
                  <a:lnTo>
                    <a:pt x="34707" y="31111"/>
                  </a:lnTo>
                  <a:lnTo>
                    <a:pt x="40591" y="31111"/>
                  </a:lnTo>
                  <a:lnTo>
                    <a:pt x="40591" y="9472"/>
                  </a:lnTo>
                  <a:close/>
                </a:path>
              </a:pathLst>
            </a:custGeom>
            <a:solidFill>
              <a:srgbClr val="000000"/>
            </a:solidFill>
          </p:spPr>
          <p:txBody>
            <a:bodyPr wrap="square" lIns="0" tIns="0" rIns="0" bIns="0" rtlCol="0"/>
            <a:lstStyle/>
            <a:p>
              <a:endParaRPr/>
            </a:p>
          </p:txBody>
        </p:sp>
        <p:sp>
          <p:nvSpPr>
            <p:cNvPr id="45" name="object 45"/>
            <p:cNvSpPr/>
            <p:nvPr/>
          </p:nvSpPr>
          <p:spPr>
            <a:xfrm>
              <a:off x="2224869"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46" name="object 46"/>
            <p:cNvSpPr/>
            <p:nvPr/>
          </p:nvSpPr>
          <p:spPr>
            <a:xfrm>
              <a:off x="2202077" y="3048141"/>
              <a:ext cx="47625" cy="49530"/>
            </a:xfrm>
            <a:custGeom>
              <a:avLst/>
              <a:gdLst/>
              <a:ahLst/>
              <a:cxnLst/>
              <a:rect l="l" t="t" r="r" b="b"/>
              <a:pathLst>
                <a:path w="47625" h="49530">
                  <a:moveTo>
                    <a:pt x="6671" y="41513"/>
                  </a:moveTo>
                  <a:lnTo>
                    <a:pt x="0" y="41513"/>
                  </a:lnTo>
                  <a:lnTo>
                    <a:pt x="0" y="48200"/>
                  </a:lnTo>
                  <a:lnTo>
                    <a:pt x="6671" y="48200"/>
                  </a:lnTo>
                  <a:lnTo>
                    <a:pt x="6671" y="41513"/>
                  </a:lnTo>
                  <a:close/>
                </a:path>
                <a:path w="47625" h="49530">
                  <a:moveTo>
                    <a:pt x="36505" y="0"/>
                  </a:moveTo>
                  <a:lnTo>
                    <a:pt x="27703" y="0"/>
                  </a:lnTo>
                  <a:lnTo>
                    <a:pt x="23626" y="1857"/>
                  </a:lnTo>
                  <a:lnTo>
                    <a:pt x="17233" y="9658"/>
                  </a:lnTo>
                  <a:lnTo>
                    <a:pt x="15565" y="16438"/>
                  </a:lnTo>
                  <a:lnTo>
                    <a:pt x="15565" y="33990"/>
                  </a:lnTo>
                  <a:lnTo>
                    <a:pt x="17140" y="39934"/>
                  </a:lnTo>
                  <a:lnTo>
                    <a:pt x="23255" y="47178"/>
                  </a:lnTo>
                  <a:lnTo>
                    <a:pt x="27332" y="49035"/>
                  </a:lnTo>
                  <a:lnTo>
                    <a:pt x="35022" y="49035"/>
                  </a:lnTo>
                  <a:lnTo>
                    <a:pt x="37617" y="48292"/>
                  </a:lnTo>
                  <a:lnTo>
                    <a:pt x="39933" y="46992"/>
                  </a:lnTo>
                  <a:lnTo>
                    <a:pt x="42157" y="45599"/>
                  </a:lnTo>
                  <a:lnTo>
                    <a:pt x="43357" y="44206"/>
                  </a:lnTo>
                  <a:lnTo>
                    <a:pt x="30390" y="44206"/>
                  </a:lnTo>
                  <a:lnTo>
                    <a:pt x="28815" y="43649"/>
                  </a:lnTo>
                  <a:lnTo>
                    <a:pt x="22329" y="29533"/>
                  </a:lnTo>
                  <a:lnTo>
                    <a:pt x="23255" y="27025"/>
                  </a:lnTo>
                  <a:lnTo>
                    <a:pt x="25109" y="25075"/>
                  </a:lnTo>
                  <a:lnTo>
                    <a:pt x="26776" y="23403"/>
                  </a:lnTo>
                  <a:lnTo>
                    <a:pt x="21402" y="23403"/>
                  </a:lnTo>
                  <a:lnTo>
                    <a:pt x="30482" y="4829"/>
                  </a:lnTo>
                  <a:lnTo>
                    <a:pt x="43857" y="4829"/>
                  </a:lnTo>
                  <a:lnTo>
                    <a:pt x="39562" y="1021"/>
                  </a:lnTo>
                  <a:lnTo>
                    <a:pt x="36505" y="0"/>
                  </a:lnTo>
                  <a:close/>
                </a:path>
                <a:path w="47625" h="49530">
                  <a:moveTo>
                    <a:pt x="43950" y="22289"/>
                  </a:moveTo>
                  <a:lnTo>
                    <a:pt x="34559" y="22289"/>
                  </a:lnTo>
                  <a:lnTo>
                    <a:pt x="36783" y="23217"/>
                  </a:lnTo>
                  <a:lnTo>
                    <a:pt x="38543" y="25075"/>
                  </a:lnTo>
                  <a:lnTo>
                    <a:pt x="40304" y="27025"/>
                  </a:lnTo>
                  <a:lnTo>
                    <a:pt x="41108" y="29533"/>
                  </a:lnTo>
                  <a:lnTo>
                    <a:pt x="41080" y="36591"/>
                  </a:lnTo>
                  <a:lnTo>
                    <a:pt x="40304" y="39098"/>
                  </a:lnTo>
                  <a:lnTo>
                    <a:pt x="38451" y="41141"/>
                  </a:lnTo>
                  <a:lnTo>
                    <a:pt x="36690" y="43185"/>
                  </a:lnTo>
                  <a:lnTo>
                    <a:pt x="34559" y="44206"/>
                  </a:lnTo>
                  <a:lnTo>
                    <a:pt x="43357" y="44206"/>
                  </a:lnTo>
                  <a:lnTo>
                    <a:pt x="43917" y="43556"/>
                  </a:lnTo>
                  <a:lnTo>
                    <a:pt x="45214" y="41049"/>
                  </a:lnTo>
                  <a:lnTo>
                    <a:pt x="46511" y="38448"/>
                  </a:lnTo>
                  <a:lnTo>
                    <a:pt x="47160" y="35662"/>
                  </a:lnTo>
                  <a:lnTo>
                    <a:pt x="47160" y="28047"/>
                  </a:lnTo>
                  <a:lnTo>
                    <a:pt x="45770" y="24239"/>
                  </a:lnTo>
                  <a:lnTo>
                    <a:pt x="43950" y="22289"/>
                  </a:lnTo>
                  <a:close/>
                </a:path>
                <a:path w="47625" h="49530">
                  <a:moveTo>
                    <a:pt x="36968" y="17088"/>
                  </a:moveTo>
                  <a:lnTo>
                    <a:pt x="30760" y="17088"/>
                  </a:lnTo>
                  <a:lnTo>
                    <a:pt x="28629" y="17552"/>
                  </a:lnTo>
                  <a:lnTo>
                    <a:pt x="26591" y="18574"/>
                  </a:lnTo>
                  <a:lnTo>
                    <a:pt x="24553" y="19688"/>
                  </a:lnTo>
                  <a:lnTo>
                    <a:pt x="22792" y="21267"/>
                  </a:lnTo>
                  <a:lnTo>
                    <a:pt x="21402" y="23403"/>
                  </a:lnTo>
                  <a:lnTo>
                    <a:pt x="26776" y="23403"/>
                  </a:lnTo>
                  <a:lnTo>
                    <a:pt x="26962" y="23217"/>
                  </a:lnTo>
                  <a:lnTo>
                    <a:pt x="29185" y="22289"/>
                  </a:lnTo>
                  <a:lnTo>
                    <a:pt x="43950" y="22289"/>
                  </a:lnTo>
                  <a:lnTo>
                    <a:pt x="42994" y="21267"/>
                  </a:lnTo>
                  <a:lnTo>
                    <a:pt x="40304" y="18481"/>
                  </a:lnTo>
                  <a:lnTo>
                    <a:pt x="36968" y="17088"/>
                  </a:lnTo>
                  <a:close/>
                </a:path>
                <a:path w="47625" h="49530">
                  <a:moveTo>
                    <a:pt x="43857" y="4829"/>
                  </a:moveTo>
                  <a:lnTo>
                    <a:pt x="34744" y="4829"/>
                  </a:lnTo>
                  <a:lnTo>
                    <a:pt x="36690" y="5665"/>
                  </a:lnTo>
                  <a:lnTo>
                    <a:pt x="38265" y="7336"/>
                  </a:lnTo>
                  <a:lnTo>
                    <a:pt x="39192" y="8358"/>
                  </a:lnTo>
                  <a:lnTo>
                    <a:pt x="39933" y="10122"/>
                  </a:lnTo>
                  <a:lnTo>
                    <a:pt x="40489" y="12351"/>
                  </a:lnTo>
                  <a:lnTo>
                    <a:pt x="46326" y="11980"/>
                  </a:lnTo>
                  <a:lnTo>
                    <a:pt x="45863" y="8172"/>
                  </a:lnTo>
                  <a:lnTo>
                    <a:pt x="44380" y="5293"/>
                  </a:lnTo>
                  <a:lnTo>
                    <a:pt x="43857" y="4829"/>
                  </a:lnTo>
                  <a:close/>
                </a:path>
              </a:pathLst>
            </a:custGeom>
            <a:solidFill>
              <a:srgbClr val="000000"/>
            </a:solidFill>
          </p:spPr>
          <p:txBody>
            <a:bodyPr wrap="square" lIns="0" tIns="0" rIns="0" bIns="0" rtlCol="0"/>
            <a:lstStyle/>
            <a:p>
              <a:endParaRPr/>
            </a:p>
          </p:txBody>
        </p:sp>
        <p:sp>
          <p:nvSpPr>
            <p:cNvPr id="47" name="object 47"/>
            <p:cNvSpPr/>
            <p:nvPr/>
          </p:nvSpPr>
          <p:spPr>
            <a:xfrm>
              <a:off x="2449090"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48" name="object 48"/>
            <p:cNvSpPr/>
            <p:nvPr/>
          </p:nvSpPr>
          <p:spPr>
            <a:xfrm>
              <a:off x="2426205" y="3048141"/>
              <a:ext cx="47625" cy="49530"/>
            </a:xfrm>
            <a:custGeom>
              <a:avLst/>
              <a:gdLst/>
              <a:ahLst/>
              <a:cxnLst/>
              <a:rect l="l" t="t" r="r" b="b"/>
              <a:pathLst>
                <a:path w="47625" h="49530">
                  <a:moveTo>
                    <a:pt x="6671" y="41513"/>
                  </a:moveTo>
                  <a:lnTo>
                    <a:pt x="0" y="41513"/>
                  </a:lnTo>
                  <a:lnTo>
                    <a:pt x="0" y="48200"/>
                  </a:lnTo>
                  <a:lnTo>
                    <a:pt x="6671" y="48200"/>
                  </a:lnTo>
                  <a:lnTo>
                    <a:pt x="6671" y="41513"/>
                  </a:lnTo>
                  <a:close/>
                </a:path>
                <a:path w="47625" h="49530">
                  <a:moveTo>
                    <a:pt x="35671" y="0"/>
                  </a:moveTo>
                  <a:lnTo>
                    <a:pt x="27332" y="0"/>
                  </a:lnTo>
                  <a:lnTo>
                    <a:pt x="23997" y="1207"/>
                  </a:lnTo>
                  <a:lnTo>
                    <a:pt x="21399" y="3621"/>
                  </a:lnTo>
                  <a:lnTo>
                    <a:pt x="18993" y="5943"/>
                  </a:lnTo>
                  <a:lnTo>
                    <a:pt x="17822" y="8544"/>
                  </a:lnTo>
                  <a:lnTo>
                    <a:pt x="17727" y="14766"/>
                  </a:lnTo>
                  <a:lnTo>
                    <a:pt x="18345" y="16623"/>
                  </a:lnTo>
                  <a:lnTo>
                    <a:pt x="19457" y="18295"/>
                  </a:lnTo>
                  <a:lnTo>
                    <a:pt x="20661" y="19967"/>
                  </a:lnTo>
                  <a:lnTo>
                    <a:pt x="22422" y="21267"/>
                  </a:lnTo>
                  <a:lnTo>
                    <a:pt x="24923" y="22196"/>
                  </a:lnTo>
                  <a:lnTo>
                    <a:pt x="21958" y="22939"/>
                  </a:lnTo>
                  <a:lnTo>
                    <a:pt x="19735" y="24332"/>
                  </a:lnTo>
                  <a:lnTo>
                    <a:pt x="16584" y="28604"/>
                  </a:lnTo>
                  <a:lnTo>
                    <a:pt x="15751" y="31204"/>
                  </a:lnTo>
                  <a:lnTo>
                    <a:pt x="15751" y="38541"/>
                  </a:lnTo>
                  <a:lnTo>
                    <a:pt x="17233" y="41977"/>
                  </a:lnTo>
                  <a:lnTo>
                    <a:pt x="23070" y="47642"/>
                  </a:lnTo>
                  <a:lnTo>
                    <a:pt x="26869" y="49035"/>
                  </a:lnTo>
                  <a:lnTo>
                    <a:pt x="36320" y="49035"/>
                  </a:lnTo>
                  <a:lnTo>
                    <a:pt x="40118" y="47642"/>
                  </a:lnTo>
                  <a:lnTo>
                    <a:pt x="43661" y="44206"/>
                  </a:lnTo>
                  <a:lnTo>
                    <a:pt x="29834" y="44206"/>
                  </a:lnTo>
                  <a:lnTo>
                    <a:pt x="28166" y="43742"/>
                  </a:lnTo>
                  <a:lnTo>
                    <a:pt x="21866" y="36033"/>
                  </a:lnTo>
                  <a:lnTo>
                    <a:pt x="21899" y="31483"/>
                  </a:lnTo>
                  <a:lnTo>
                    <a:pt x="22700" y="29254"/>
                  </a:lnTo>
                  <a:lnTo>
                    <a:pt x="24553" y="27489"/>
                  </a:lnTo>
                  <a:lnTo>
                    <a:pt x="26406" y="25632"/>
                  </a:lnTo>
                  <a:lnTo>
                    <a:pt x="28629" y="24703"/>
                  </a:lnTo>
                  <a:lnTo>
                    <a:pt x="43547" y="24703"/>
                  </a:lnTo>
                  <a:lnTo>
                    <a:pt x="41230" y="23124"/>
                  </a:lnTo>
                  <a:lnTo>
                    <a:pt x="38358" y="22196"/>
                  </a:lnTo>
                  <a:lnTo>
                    <a:pt x="40674" y="21267"/>
                  </a:lnTo>
                  <a:lnTo>
                    <a:pt x="42435" y="19967"/>
                  </a:lnTo>
                  <a:lnTo>
                    <a:pt x="29278" y="19874"/>
                  </a:lnTo>
                  <a:lnTo>
                    <a:pt x="27332" y="19131"/>
                  </a:lnTo>
                  <a:lnTo>
                    <a:pt x="24460" y="16252"/>
                  </a:lnTo>
                  <a:lnTo>
                    <a:pt x="23793" y="14580"/>
                  </a:lnTo>
                  <a:lnTo>
                    <a:pt x="23719" y="10122"/>
                  </a:lnTo>
                  <a:lnTo>
                    <a:pt x="24460" y="8451"/>
                  </a:lnTo>
                  <a:lnTo>
                    <a:pt x="25942" y="6965"/>
                  </a:lnTo>
                  <a:lnTo>
                    <a:pt x="27425" y="5572"/>
                  </a:lnTo>
                  <a:lnTo>
                    <a:pt x="29278" y="4829"/>
                  </a:lnTo>
                  <a:lnTo>
                    <a:pt x="42852" y="4829"/>
                  </a:lnTo>
                  <a:lnTo>
                    <a:pt x="41501" y="3529"/>
                  </a:lnTo>
                  <a:lnTo>
                    <a:pt x="39007" y="1207"/>
                  </a:lnTo>
                  <a:lnTo>
                    <a:pt x="35671" y="0"/>
                  </a:lnTo>
                  <a:close/>
                </a:path>
                <a:path w="47625" h="49530">
                  <a:moveTo>
                    <a:pt x="43547" y="24703"/>
                  </a:moveTo>
                  <a:lnTo>
                    <a:pt x="34281" y="24703"/>
                  </a:lnTo>
                  <a:lnTo>
                    <a:pt x="36598" y="25632"/>
                  </a:lnTo>
                  <a:lnTo>
                    <a:pt x="38543" y="27489"/>
                  </a:lnTo>
                  <a:lnTo>
                    <a:pt x="40396" y="29347"/>
                  </a:lnTo>
                  <a:lnTo>
                    <a:pt x="41138" y="31204"/>
                  </a:lnTo>
                  <a:lnTo>
                    <a:pt x="41212" y="37612"/>
                  </a:lnTo>
                  <a:lnTo>
                    <a:pt x="40396" y="39655"/>
                  </a:lnTo>
                  <a:lnTo>
                    <a:pt x="36783" y="43277"/>
                  </a:lnTo>
                  <a:lnTo>
                    <a:pt x="34467" y="44206"/>
                  </a:lnTo>
                  <a:lnTo>
                    <a:pt x="43661" y="44206"/>
                  </a:lnTo>
                  <a:lnTo>
                    <a:pt x="45863" y="42070"/>
                  </a:lnTo>
                  <a:lnTo>
                    <a:pt x="47345" y="38541"/>
                  </a:lnTo>
                  <a:lnTo>
                    <a:pt x="47263" y="31204"/>
                  </a:lnTo>
                  <a:lnTo>
                    <a:pt x="46604" y="28975"/>
                  </a:lnTo>
                  <a:lnTo>
                    <a:pt x="45029" y="26839"/>
                  </a:lnTo>
                  <a:lnTo>
                    <a:pt x="43547" y="24703"/>
                  </a:lnTo>
                  <a:close/>
                </a:path>
                <a:path w="47625" h="49530">
                  <a:moveTo>
                    <a:pt x="42852" y="4829"/>
                  </a:moveTo>
                  <a:lnTo>
                    <a:pt x="33725" y="4829"/>
                  </a:lnTo>
                  <a:lnTo>
                    <a:pt x="35578" y="5572"/>
                  </a:lnTo>
                  <a:lnTo>
                    <a:pt x="37061" y="7058"/>
                  </a:lnTo>
                  <a:lnTo>
                    <a:pt x="38636" y="8544"/>
                  </a:lnTo>
                  <a:lnTo>
                    <a:pt x="39299" y="10122"/>
                  </a:lnTo>
                  <a:lnTo>
                    <a:pt x="39299" y="14766"/>
                  </a:lnTo>
                  <a:lnTo>
                    <a:pt x="38636" y="16345"/>
                  </a:lnTo>
                  <a:lnTo>
                    <a:pt x="37153" y="17738"/>
                  </a:lnTo>
                  <a:lnTo>
                    <a:pt x="35764" y="19224"/>
                  </a:lnTo>
                  <a:lnTo>
                    <a:pt x="33911" y="19874"/>
                  </a:lnTo>
                  <a:lnTo>
                    <a:pt x="42502" y="19874"/>
                  </a:lnTo>
                  <a:lnTo>
                    <a:pt x="43639" y="18295"/>
                  </a:lnTo>
                  <a:lnTo>
                    <a:pt x="44844" y="16716"/>
                  </a:lnTo>
                  <a:lnTo>
                    <a:pt x="45400" y="14766"/>
                  </a:lnTo>
                  <a:lnTo>
                    <a:pt x="45319" y="8822"/>
                  </a:lnTo>
                  <a:lnTo>
                    <a:pt x="44102" y="6036"/>
                  </a:lnTo>
                  <a:lnTo>
                    <a:pt x="42852" y="4829"/>
                  </a:lnTo>
                  <a:close/>
                </a:path>
              </a:pathLst>
            </a:custGeom>
            <a:solidFill>
              <a:srgbClr val="000000"/>
            </a:solidFill>
          </p:spPr>
          <p:txBody>
            <a:bodyPr wrap="square" lIns="0" tIns="0" rIns="0" bIns="0" rtlCol="0"/>
            <a:lstStyle/>
            <a:p>
              <a:endParaRPr/>
            </a:p>
          </p:txBody>
        </p:sp>
        <p:sp>
          <p:nvSpPr>
            <p:cNvPr id="49" name="object 49"/>
            <p:cNvSpPr/>
            <p:nvPr/>
          </p:nvSpPr>
          <p:spPr>
            <a:xfrm>
              <a:off x="2673218"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50" name="object 50"/>
            <p:cNvSpPr/>
            <p:nvPr/>
          </p:nvSpPr>
          <p:spPr>
            <a:xfrm>
              <a:off x="1855254" y="2071331"/>
              <a:ext cx="823594" cy="1025525"/>
            </a:xfrm>
            <a:custGeom>
              <a:avLst/>
              <a:gdLst/>
              <a:ahLst/>
              <a:cxnLst/>
              <a:rect l="l" t="t" r="r" b="b"/>
              <a:pathLst>
                <a:path w="823594" h="1025525">
                  <a:moveTo>
                    <a:pt x="8902" y="279"/>
                  </a:moveTo>
                  <a:lnTo>
                    <a:pt x="0" y="279"/>
                  </a:lnTo>
                  <a:lnTo>
                    <a:pt x="0" y="67602"/>
                  </a:lnTo>
                  <a:lnTo>
                    <a:pt x="8902" y="67602"/>
                  </a:lnTo>
                  <a:lnTo>
                    <a:pt x="8902" y="279"/>
                  </a:lnTo>
                  <a:close/>
                </a:path>
                <a:path w="823594" h="1025525">
                  <a:moveTo>
                    <a:pt x="90297" y="67602"/>
                  </a:moveTo>
                  <a:lnTo>
                    <a:pt x="90233" y="28321"/>
                  </a:lnTo>
                  <a:lnTo>
                    <a:pt x="80086" y="17741"/>
                  </a:lnTo>
                  <a:lnTo>
                    <a:pt x="69075" y="17741"/>
                  </a:lnTo>
                  <a:lnTo>
                    <a:pt x="64071" y="20523"/>
                  </a:lnTo>
                  <a:lnTo>
                    <a:pt x="60210" y="26276"/>
                  </a:lnTo>
                  <a:lnTo>
                    <a:pt x="59728" y="24892"/>
                  </a:lnTo>
                  <a:lnTo>
                    <a:pt x="59270" y="23583"/>
                  </a:lnTo>
                  <a:lnTo>
                    <a:pt x="57632" y="21450"/>
                  </a:lnTo>
                  <a:lnTo>
                    <a:pt x="53022" y="18478"/>
                  </a:lnTo>
                  <a:lnTo>
                    <a:pt x="50063" y="17741"/>
                  </a:lnTo>
                  <a:lnTo>
                    <a:pt x="43205" y="17741"/>
                  </a:lnTo>
                  <a:lnTo>
                    <a:pt x="31699" y="25628"/>
                  </a:lnTo>
                  <a:lnTo>
                    <a:pt x="31699" y="18846"/>
                  </a:lnTo>
                  <a:lnTo>
                    <a:pt x="24307" y="18846"/>
                  </a:lnTo>
                  <a:lnTo>
                    <a:pt x="24307" y="67602"/>
                  </a:lnTo>
                  <a:lnTo>
                    <a:pt x="32562" y="67602"/>
                  </a:lnTo>
                  <a:lnTo>
                    <a:pt x="32562" y="37884"/>
                  </a:lnTo>
                  <a:lnTo>
                    <a:pt x="32994" y="34455"/>
                  </a:lnTo>
                  <a:lnTo>
                    <a:pt x="33883" y="32131"/>
                  </a:lnTo>
                  <a:lnTo>
                    <a:pt x="34785" y="29718"/>
                  </a:lnTo>
                  <a:lnTo>
                    <a:pt x="36207" y="27952"/>
                  </a:lnTo>
                  <a:lnTo>
                    <a:pt x="40005" y="25628"/>
                  </a:lnTo>
                  <a:lnTo>
                    <a:pt x="40157" y="25539"/>
                  </a:lnTo>
                  <a:lnTo>
                    <a:pt x="42291" y="24892"/>
                  </a:lnTo>
                  <a:lnTo>
                    <a:pt x="47675" y="24892"/>
                  </a:lnTo>
                  <a:lnTo>
                    <a:pt x="49885" y="25819"/>
                  </a:lnTo>
                  <a:lnTo>
                    <a:pt x="51219" y="27673"/>
                  </a:lnTo>
                  <a:lnTo>
                    <a:pt x="52565" y="29438"/>
                  </a:lnTo>
                  <a:lnTo>
                    <a:pt x="53225" y="32131"/>
                  </a:lnTo>
                  <a:lnTo>
                    <a:pt x="53251" y="67602"/>
                  </a:lnTo>
                  <a:lnTo>
                    <a:pt x="61506" y="67602"/>
                  </a:lnTo>
                  <a:lnTo>
                    <a:pt x="61506" y="34264"/>
                  </a:lnTo>
                  <a:lnTo>
                    <a:pt x="62636" y="30556"/>
                  </a:lnTo>
                  <a:lnTo>
                    <a:pt x="64897" y="28321"/>
                  </a:lnTo>
                  <a:lnTo>
                    <a:pt x="66878" y="26276"/>
                  </a:lnTo>
                  <a:lnTo>
                    <a:pt x="67157" y="25996"/>
                  </a:lnTo>
                  <a:lnTo>
                    <a:pt x="70002" y="24892"/>
                  </a:lnTo>
                  <a:lnTo>
                    <a:pt x="75311" y="24892"/>
                  </a:lnTo>
                  <a:lnTo>
                    <a:pt x="82092" y="33616"/>
                  </a:lnTo>
                  <a:lnTo>
                    <a:pt x="82092" y="67602"/>
                  </a:lnTo>
                  <a:lnTo>
                    <a:pt x="90297" y="67602"/>
                  </a:lnTo>
                  <a:close/>
                </a:path>
                <a:path w="823594" h="1025525">
                  <a:moveTo>
                    <a:pt x="147154" y="38163"/>
                  </a:moveTo>
                  <a:lnTo>
                    <a:pt x="138722" y="21742"/>
                  </a:lnTo>
                  <a:lnTo>
                    <a:pt x="138722" y="36588"/>
                  </a:lnTo>
                  <a:lnTo>
                    <a:pt x="138595" y="49771"/>
                  </a:lnTo>
                  <a:lnTo>
                    <a:pt x="137414" y="54140"/>
                  </a:lnTo>
                  <a:lnTo>
                    <a:pt x="134721" y="57391"/>
                  </a:lnTo>
                  <a:lnTo>
                    <a:pt x="132181" y="60363"/>
                  </a:lnTo>
                  <a:lnTo>
                    <a:pt x="129044" y="61937"/>
                  </a:lnTo>
                  <a:lnTo>
                    <a:pt x="121767" y="61937"/>
                  </a:lnTo>
                  <a:lnTo>
                    <a:pt x="118694" y="60452"/>
                  </a:lnTo>
                  <a:lnTo>
                    <a:pt x="116078" y="57302"/>
                  </a:lnTo>
                  <a:lnTo>
                    <a:pt x="113614" y="54419"/>
                  </a:lnTo>
                  <a:lnTo>
                    <a:pt x="112344" y="49771"/>
                  </a:lnTo>
                  <a:lnTo>
                    <a:pt x="112344" y="37236"/>
                  </a:lnTo>
                  <a:lnTo>
                    <a:pt x="113703" y="32410"/>
                  </a:lnTo>
                  <a:lnTo>
                    <a:pt x="116408" y="29159"/>
                  </a:lnTo>
                  <a:lnTo>
                    <a:pt x="119113" y="25819"/>
                  </a:lnTo>
                  <a:lnTo>
                    <a:pt x="120396" y="25171"/>
                  </a:lnTo>
                  <a:lnTo>
                    <a:pt x="122224" y="24231"/>
                  </a:lnTo>
                  <a:lnTo>
                    <a:pt x="129286" y="24231"/>
                  </a:lnTo>
                  <a:lnTo>
                    <a:pt x="132334" y="25717"/>
                  </a:lnTo>
                  <a:lnTo>
                    <a:pt x="134886" y="28879"/>
                  </a:lnTo>
                  <a:lnTo>
                    <a:pt x="137439" y="31940"/>
                  </a:lnTo>
                  <a:lnTo>
                    <a:pt x="138722" y="36588"/>
                  </a:lnTo>
                  <a:lnTo>
                    <a:pt x="138722" y="21742"/>
                  </a:lnTo>
                  <a:lnTo>
                    <a:pt x="137528" y="20891"/>
                  </a:lnTo>
                  <a:lnTo>
                    <a:pt x="134340" y="18757"/>
                  </a:lnTo>
                  <a:lnTo>
                    <a:pt x="130670" y="17741"/>
                  </a:lnTo>
                  <a:lnTo>
                    <a:pt x="123342" y="17741"/>
                  </a:lnTo>
                  <a:lnTo>
                    <a:pt x="120637" y="18288"/>
                  </a:lnTo>
                  <a:lnTo>
                    <a:pt x="118402" y="19596"/>
                  </a:lnTo>
                  <a:lnTo>
                    <a:pt x="116179" y="20802"/>
                  </a:lnTo>
                  <a:lnTo>
                    <a:pt x="114160" y="22656"/>
                  </a:lnTo>
                  <a:lnTo>
                    <a:pt x="112395" y="25171"/>
                  </a:lnTo>
                  <a:lnTo>
                    <a:pt x="112395" y="18846"/>
                  </a:lnTo>
                  <a:lnTo>
                    <a:pt x="104876" y="18846"/>
                  </a:lnTo>
                  <a:lnTo>
                    <a:pt x="104876" y="86372"/>
                  </a:lnTo>
                  <a:lnTo>
                    <a:pt x="113131" y="86372"/>
                  </a:lnTo>
                  <a:lnTo>
                    <a:pt x="113131" y="62598"/>
                  </a:lnTo>
                  <a:lnTo>
                    <a:pt x="114541" y="64350"/>
                  </a:lnTo>
                  <a:lnTo>
                    <a:pt x="116332" y="65849"/>
                  </a:lnTo>
                  <a:lnTo>
                    <a:pt x="118516" y="66954"/>
                  </a:lnTo>
                  <a:lnTo>
                    <a:pt x="120700" y="68160"/>
                  </a:lnTo>
                  <a:lnTo>
                    <a:pt x="123164" y="68719"/>
                  </a:lnTo>
                  <a:lnTo>
                    <a:pt x="129679" y="68719"/>
                  </a:lnTo>
                  <a:lnTo>
                    <a:pt x="133273" y="67703"/>
                  </a:lnTo>
                  <a:lnTo>
                    <a:pt x="140093" y="63423"/>
                  </a:lnTo>
                  <a:lnTo>
                    <a:pt x="140792" y="62598"/>
                  </a:lnTo>
                  <a:lnTo>
                    <a:pt x="141351" y="61937"/>
                  </a:lnTo>
                  <a:lnTo>
                    <a:pt x="142684" y="60363"/>
                  </a:lnTo>
                  <a:lnTo>
                    <a:pt x="146253" y="52374"/>
                  </a:lnTo>
                  <a:lnTo>
                    <a:pt x="147154" y="47828"/>
                  </a:lnTo>
                  <a:lnTo>
                    <a:pt x="147154" y="38163"/>
                  </a:lnTo>
                  <a:close/>
                </a:path>
                <a:path w="823594" h="1025525">
                  <a:moveTo>
                    <a:pt x="197916" y="18846"/>
                  </a:moveTo>
                  <a:lnTo>
                    <a:pt x="189674" y="18846"/>
                  </a:lnTo>
                  <a:lnTo>
                    <a:pt x="189674" y="49123"/>
                  </a:lnTo>
                  <a:lnTo>
                    <a:pt x="189217" y="52285"/>
                  </a:lnTo>
                  <a:lnTo>
                    <a:pt x="179298" y="61569"/>
                  </a:lnTo>
                  <a:lnTo>
                    <a:pt x="174294" y="61569"/>
                  </a:lnTo>
                  <a:lnTo>
                    <a:pt x="166738" y="18846"/>
                  </a:lnTo>
                  <a:lnTo>
                    <a:pt x="158483" y="18846"/>
                  </a:lnTo>
                  <a:lnTo>
                    <a:pt x="159473" y="59245"/>
                  </a:lnTo>
                  <a:lnTo>
                    <a:pt x="172262" y="68719"/>
                  </a:lnTo>
                  <a:lnTo>
                    <a:pt x="181610" y="68719"/>
                  </a:lnTo>
                  <a:lnTo>
                    <a:pt x="186804" y="65938"/>
                  </a:lnTo>
                  <a:lnTo>
                    <a:pt x="189826" y="61569"/>
                  </a:lnTo>
                  <a:lnTo>
                    <a:pt x="190601" y="60452"/>
                  </a:lnTo>
                  <a:lnTo>
                    <a:pt x="190601" y="67602"/>
                  </a:lnTo>
                  <a:lnTo>
                    <a:pt x="197916" y="67602"/>
                  </a:lnTo>
                  <a:lnTo>
                    <a:pt x="197916" y="60452"/>
                  </a:lnTo>
                  <a:lnTo>
                    <a:pt x="197916" y="18846"/>
                  </a:lnTo>
                  <a:close/>
                </a:path>
                <a:path w="823594" h="1025525">
                  <a:moveTo>
                    <a:pt x="231648" y="67513"/>
                  </a:moveTo>
                  <a:lnTo>
                    <a:pt x="230492" y="60553"/>
                  </a:lnTo>
                  <a:lnTo>
                    <a:pt x="230441" y="60274"/>
                  </a:lnTo>
                  <a:lnTo>
                    <a:pt x="228955" y="60452"/>
                  </a:lnTo>
                  <a:lnTo>
                    <a:pt x="227761" y="60553"/>
                  </a:lnTo>
                  <a:lnTo>
                    <a:pt x="225628" y="60553"/>
                  </a:lnTo>
                  <a:lnTo>
                    <a:pt x="224701" y="60363"/>
                  </a:lnTo>
                  <a:lnTo>
                    <a:pt x="222199" y="25260"/>
                  </a:lnTo>
                  <a:lnTo>
                    <a:pt x="230441" y="25260"/>
                  </a:lnTo>
                  <a:lnTo>
                    <a:pt x="230441" y="18846"/>
                  </a:lnTo>
                  <a:lnTo>
                    <a:pt x="222199" y="18846"/>
                  </a:lnTo>
                  <a:lnTo>
                    <a:pt x="222199" y="1765"/>
                  </a:lnTo>
                  <a:lnTo>
                    <a:pt x="213956" y="6680"/>
                  </a:lnTo>
                  <a:lnTo>
                    <a:pt x="213956" y="18846"/>
                  </a:lnTo>
                  <a:lnTo>
                    <a:pt x="207924" y="18846"/>
                  </a:lnTo>
                  <a:lnTo>
                    <a:pt x="207924" y="25260"/>
                  </a:lnTo>
                  <a:lnTo>
                    <a:pt x="213956" y="25260"/>
                  </a:lnTo>
                  <a:lnTo>
                    <a:pt x="214033" y="59067"/>
                  </a:lnTo>
                  <a:lnTo>
                    <a:pt x="214325" y="61569"/>
                  </a:lnTo>
                  <a:lnTo>
                    <a:pt x="214972" y="63144"/>
                  </a:lnTo>
                  <a:lnTo>
                    <a:pt x="215620" y="64630"/>
                  </a:lnTo>
                  <a:lnTo>
                    <a:pt x="216827" y="65938"/>
                  </a:lnTo>
                  <a:lnTo>
                    <a:pt x="218490" y="66865"/>
                  </a:lnTo>
                  <a:lnTo>
                    <a:pt x="220065" y="67792"/>
                  </a:lnTo>
                  <a:lnTo>
                    <a:pt x="222478" y="68262"/>
                  </a:lnTo>
                  <a:lnTo>
                    <a:pt x="227291" y="68262"/>
                  </a:lnTo>
                  <a:lnTo>
                    <a:pt x="229336" y="68072"/>
                  </a:lnTo>
                  <a:lnTo>
                    <a:pt x="231648" y="67513"/>
                  </a:lnTo>
                  <a:close/>
                </a:path>
                <a:path w="823594" h="1025525">
                  <a:moveTo>
                    <a:pt x="281406" y="67602"/>
                  </a:moveTo>
                  <a:lnTo>
                    <a:pt x="278714" y="43091"/>
                  </a:lnTo>
                  <a:lnTo>
                    <a:pt x="278625" y="29895"/>
                  </a:lnTo>
                  <a:lnTo>
                    <a:pt x="277888" y="26276"/>
                  </a:lnTo>
                  <a:lnTo>
                    <a:pt x="277164" y="24612"/>
                  </a:lnTo>
                  <a:lnTo>
                    <a:pt x="277050" y="24333"/>
                  </a:lnTo>
                  <a:lnTo>
                    <a:pt x="275755" y="22847"/>
                  </a:lnTo>
                  <a:lnTo>
                    <a:pt x="274548" y="21361"/>
                  </a:lnTo>
                  <a:lnTo>
                    <a:pt x="272605" y="20154"/>
                  </a:lnTo>
                  <a:lnTo>
                    <a:pt x="270002" y="19227"/>
                  </a:lnTo>
                  <a:lnTo>
                    <a:pt x="267411" y="18199"/>
                  </a:lnTo>
                  <a:lnTo>
                    <a:pt x="264071" y="17741"/>
                  </a:lnTo>
                  <a:lnTo>
                    <a:pt x="255739" y="17741"/>
                  </a:lnTo>
                  <a:lnTo>
                    <a:pt x="252031" y="18288"/>
                  </a:lnTo>
                  <a:lnTo>
                    <a:pt x="237947" y="32778"/>
                  </a:lnTo>
                  <a:lnTo>
                    <a:pt x="246011" y="33807"/>
                  </a:lnTo>
                  <a:lnTo>
                    <a:pt x="246938" y="30365"/>
                  </a:lnTo>
                  <a:lnTo>
                    <a:pt x="248234" y="27952"/>
                  </a:lnTo>
                  <a:lnTo>
                    <a:pt x="250088" y="26657"/>
                  </a:lnTo>
                  <a:lnTo>
                    <a:pt x="251942" y="25260"/>
                  </a:lnTo>
                  <a:lnTo>
                    <a:pt x="254812" y="24612"/>
                  </a:lnTo>
                  <a:lnTo>
                    <a:pt x="262877" y="24612"/>
                  </a:lnTo>
                  <a:lnTo>
                    <a:pt x="266026" y="25539"/>
                  </a:lnTo>
                  <a:lnTo>
                    <a:pt x="268147" y="27393"/>
                  </a:lnTo>
                  <a:lnTo>
                    <a:pt x="269633" y="28790"/>
                  </a:lnTo>
                  <a:lnTo>
                    <a:pt x="270471" y="31115"/>
                  </a:lnTo>
                  <a:lnTo>
                    <a:pt x="270383" y="36677"/>
                  </a:lnTo>
                  <a:lnTo>
                    <a:pt x="270383" y="43091"/>
                  </a:lnTo>
                  <a:lnTo>
                    <a:pt x="270332" y="50152"/>
                  </a:lnTo>
                  <a:lnTo>
                    <a:pt x="270002" y="52565"/>
                  </a:lnTo>
                  <a:lnTo>
                    <a:pt x="269074" y="54419"/>
                  </a:lnTo>
                  <a:lnTo>
                    <a:pt x="267970" y="56832"/>
                  </a:lnTo>
                  <a:lnTo>
                    <a:pt x="266115" y="58788"/>
                  </a:lnTo>
                  <a:lnTo>
                    <a:pt x="261112" y="61569"/>
                  </a:lnTo>
                  <a:lnTo>
                    <a:pt x="258330" y="62217"/>
                  </a:lnTo>
                  <a:lnTo>
                    <a:pt x="251942" y="62217"/>
                  </a:lnTo>
                  <a:lnTo>
                    <a:pt x="245364" y="53124"/>
                  </a:lnTo>
                  <a:lnTo>
                    <a:pt x="245732" y="51816"/>
                  </a:lnTo>
                  <a:lnTo>
                    <a:pt x="262966" y="45415"/>
                  </a:lnTo>
                  <a:lnTo>
                    <a:pt x="267411" y="44386"/>
                  </a:lnTo>
                  <a:lnTo>
                    <a:pt x="270383" y="43091"/>
                  </a:lnTo>
                  <a:lnTo>
                    <a:pt x="270383" y="36677"/>
                  </a:lnTo>
                  <a:lnTo>
                    <a:pt x="267233" y="37795"/>
                  </a:lnTo>
                  <a:lnTo>
                    <a:pt x="262318" y="38722"/>
                  </a:lnTo>
                  <a:lnTo>
                    <a:pt x="255739" y="39471"/>
                  </a:lnTo>
                  <a:lnTo>
                    <a:pt x="252399" y="39928"/>
                  </a:lnTo>
                  <a:lnTo>
                    <a:pt x="249999" y="40309"/>
                  </a:lnTo>
                  <a:lnTo>
                    <a:pt x="248323" y="40767"/>
                  </a:lnTo>
                  <a:lnTo>
                    <a:pt x="246189" y="41325"/>
                  </a:lnTo>
                  <a:lnTo>
                    <a:pt x="236562" y="52374"/>
                  </a:lnTo>
                  <a:lnTo>
                    <a:pt x="236562" y="58877"/>
                  </a:lnTo>
                  <a:lnTo>
                    <a:pt x="237947" y="62217"/>
                  </a:lnTo>
                  <a:lnTo>
                    <a:pt x="243687" y="67424"/>
                  </a:lnTo>
                  <a:lnTo>
                    <a:pt x="247865" y="68719"/>
                  </a:lnTo>
                  <a:lnTo>
                    <a:pt x="256387" y="68719"/>
                  </a:lnTo>
                  <a:lnTo>
                    <a:pt x="270357" y="62217"/>
                  </a:lnTo>
                  <a:lnTo>
                    <a:pt x="271119" y="61569"/>
                  </a:lnTo>
                  <a:lnTo>
                    <a:pt x="272783" y="67602"/>
                  </a:lnTo>
                  <a:lnTo>
                    <a:pt x="281406" y="67602"/>
                  </a:lnTo>
                  <a:close/>
                </a:path>
                <a:path w="823594" h="1025525">
                  <a:moveTo>
                    <a:pt x="312343" y="67513"/>
                  </a:moveTo>
                  <a:lnTo>
                    <a:pt x="311188" y="60553"/>
                  </a:lnTo>
                  <a:lnTo>
                    <a:pt x="311150" y="60274"/>
                  </a:lnTo>
                  <a:lnTo>
                    <a:pt x="309664" y="60452"/>
                  </a:lnTo>
                  <a:lnTo>
                    <a:pt x="308457" y="60553"/>
                  </a:lnTo>
                  <a:lnTo>
                    <a:pt x="306324" y="60553"/>
                  </a:lnTo>
                  <a:lnTo>
                    <a:pt x="303263" y="58318"/>
                  </a:lnTo>
                  <a:lnTo>
                    <a:pt x="302996" y="57670"/>
                  </a:lnTo>
                  <a:lnTo>
                    <a:pt x="302806" y="56184"/>
                  </a:lnTo>
                  <a:lnTo>
                    <a:pt x="302806" y="25260"/>
                  </a:lnTo>
                  <a:lnTo>
                    <a:pt x="311150" y="25260"/>
                  </a:lnTo>
                  <a:lnTo>
                    <a:pt x="311150" y="18846"/>
                  </a:lnTo>
                  <a:lnTo>
                    <a:pt x="302806" y="18846"/>
                  </a:lnTo>
                  <a:lnTo>
                    <a:pt x="302806" y="1765"/>
                  </a:lnTo>
                  <a:lnTo>
                    <a:pt x="294652" y="6680"/>
                  </a:lnTo>
                  <a:lnTo>
                    <a:pt x="294652" y="18846"/>
                  </a:lnTo>
                  <a:lnTo>
                    <a:pt x="288544" y="18846"/>
                  </a:lnTo>
                  <a:lnTo>
                    <a:pt x="288544" y="25260"/>
                  </a:lnTo>
                  <a:lnTo>
                    <a:pt x="294652" y="25260"/>
                  </a:lnTo>
                  <a:lnTo>
                    <a:pt x="294716" y="59067"/>
                  </a:lnTo>
                  <a:lnTo>
                    <a:pt x="294932" y="61569"/>
                  </a:lnTo>
                  <a:lnTo>
                    <a:pt x="295668" y="63144"/>
                  </a:lnTo>
                  <a:lnTo>
                    <a:pt x="296316" y="64630"/>
                  </a:lnTo>
                  <a:lnTo>
                    <a:pt x="297434" y="65938"/>
                  </a:lnTo>
                  <a:lnTo>
                    <a:pt x="300774" y="67792"/>
                  </a:lnTo>
                  <a:lnTo>
                    <a:pt x="303085" y="68262"/>
                  </a:lnTo>
                  <a:lnTo>
                    <a:pt x="307898" y="68262"/>
                  </a:lnTo>
                  <a:lnTo>
                    <a:pt x="310032" y="68072"/>
                  </a:lnTo>
                  <a:lnTo>
                    <a:pt x="312343" y="67513"/>
                  </a:lnTo>
                  <a:close/>
                </a:path>
                <a:path w="823594" h="1025525">
                  <a:moveTo>
                    <a:pt x="328282" y="18846"/>
                  </a:moveTo>
                  <a:lnTo>
                    <a:pt x="320040" y="18846"/>
                  </a:lnTo>
                  <a:lnTo>
                    <a:pt x="320040" y="67602"/>
                  </a:lnTo>
                  <a:lnTo>
                    <a:pt x="328282" y="67602"/>
                  </a:lnTo>
                  <a:lnTo>
                    <a:pt x="328282" y="18846"/>
                  </a:lnTo>
                  <a:close/>
                </a:path>
                <a:path w="823594" h="1025525">
                  <a:moveTo>
                    <a:pt x="328282" y="279"/>
                  </a:moveTo>
                  <a:lnTo>
                    <a:pt x="320040" y="279"/>
                  </a:lnTo>
                  <a:lnTo>
                    <a:pt x="320040" y="9753"/>
                  </a:lnTo>
                  <a:lnTo>
                    <a:pt x="328282" y="9753"/>
                  </a:lnTo>
                  <a:lnTo>
                    <a:pt x="328282" y="279"/>
                  </a:lnTo>
                  <a:close/>
                </a:path>
                <a:path w="823594" h="1025525">
                  <a:moveTo>
                    <a:pt x="384060" y="34823"/>
                  </a:moveTo>
                  <a:lnTo>
                    <a:pt x="381927" y="28689"/>
                  </a:lnTo>
                  <a:lnTo>
                    <a:pt x="377939" y="24612"/>
                  </a:lnTo>
                  <a:lnTo>
                    <a:pt x="375539" y="22110"/>
                  </a:lnTo>
                  <a:lnTo>
                    <a:pt x="375539" y="36868"/>
                  </a:lnTo>
                  <a:lnTo>
                    <a:pt x="375488" y="49491"/>
                  </a:lnTo>
                  <a:lnTo>
                    <a:pt x="374243" y="54140"/>
                  </a:lnTo>
                  <a:lnTo>
                    <a:pt x="371309" y="57391"/>
                  </a:lnTo>
                  <a:lnTo>
                    <a:pt x="368769" y="60363"/>
                  </a:lnTo>
                  <a:lnTo>
                    <a:pt x="365353" y="61937"/>
                  </a:lnTo>
                  <a:lnTo>
                    <a:pt x="357098" y="61937"/>
                  </a:lnTo>
                  <a:lnTo>
                    <a:pt x="353669" y="60363"/>
                  </a:lnTo>
                  <a:lnTo>
                    <a:pt x="350901" y="57200"/>
                  </a:lnTo>
                  <a:lnTo>
                    <a:pt x="348297" y="54140"/>
                  </a:lnTo>
                  <a:lnTo>
                    <a:pt x="346913" y="49491"/>
                  </a:lnTo>
                  <a:lnTo>
                    <a:pt x="346938" y="36868"/>
                  </a:lnTo>
                  <a:lnTo>
                    <a:pt x="348297" y="32321"/>
                  </a:lnTo>
                  <a:lnTo>
                    <a:pt x="350989" y="29248"/>
                  </a:lnTo>
                  <a:lnTo>
                    <a:pt x="353669" y="26098"/>
                  </a:lnTo>
                  <a:lnTo>
                    <a:pt x="357098" y="24612"/>
                  </a:lnTo>
                  <a:lnTo>
                    <a:pt x="365353" y="24612"/>
                  </a:lnTo>
                  <a:lnTo>
                    <a:pt x="368681" y="26098"/>
                  </a:lnTo>
                  <a:lnTo>
                    <a:pt x="374154" y="32321"/>
                  </a:lnTo>
                  <a:lnTo>
                    <a:pt x="375539" y="36868"/>
                  </a:lnTo>
                  <a:lnTo>
                    <a:pt x="375539" y="22110"/>
                  </a:lnTo>
                  <a:lnTo>
                    <a:pt x="373405" y="19875"/>
                  </a:lnTo>
                  <a:lnTo>
                    <a:pt x="367944" y="17741"/>
                  </a:lnTo>
                  <a:lnTo>
                    <a:pt x="355244" y="17741"/>
                  </a:lnTo>
                  <a:lnTo>
                    <a:pt x="350151" y="19494"/>
                  </a:lnTo>
                  <a:lnTo>
                    <a:pt x="345986" y="23126"/>
                  </a:lnTo>
                  <a:lnTo>
                    <a:pt x="340880" y="27482"/>
                  </a:lnTo>
                  <a:lnTo>
                    <a:pt x="338391" y="34175"/>
                  </a:lnTo>
                  <a:lnTo>
                    <a:pt x="338391" y="51447"/>
                  </a:lnTo>
                  <a:lnTo>
                    <a:pt x="340512" y="57759"/>
                  </a:lnTo>
                  <a:lnTo>
                    <a:pt x="348945" y="66586"/>
                  </a:lnTo>
                  <a:lnTo>
                    <a:pt x="354418" y="68719"/>
                  </a:lnTo>
                  <a:lnTo>
                    <a:pt x="365531" y="68719"/>
                  </a:lnTo>
                  <a:lnTo>
                    <a:pt x="369430" y="67703"/>
                  </a:lnTo>
                  <a:lnTo>
                    <a:pt x="376656" y="63804"/>
                  </a:lnTo>
                  <a:lnTo>
                    <a:pt x="378383" y="61937"/>
                  </a:lnTo>
                  <a:lnTo>
                    <a:pt x="379336" y="60921"/>
                  </a:lnTo>
                  <a:lnTo>
                    <a:pt x="381292" y="57200"/>
                  </a:lnTo>
                  <a:lnTo>
                    <a:pt x="383133" y="53771"/>
                  </a:lnTo>
                  <a:lnTo>
                    <a:pt x="383946" y="49491"/>
                  </a:lnTo>
                  <a:lnTo>
                    <a:pt x="384060" y="34823"/>
                  </a:lnTo>
                  <a:close/>
                </a:path>
                <a:path w="823594" h="1025525">
                  <a:moveTo>
                    <a:pt x="434835" y="67602"/>
                  </a:moveTo>
                  <a:lnTo>
                    <a:pt x="434746" y="31115"/>
                  </a:lnTo>
                  <a:lnTo>
                    <a:pt x="434378" y="29527"/>
                  </a:lnTo>
                  <a:lnTo>
                    <a:pt x="433908" y="27203"/>
                  </a:lnTo>
                  <a:lnTo>
                    <a:pt x="433082" y="25171"/>
                  </a:lnTo>
                  <a:lnTo>
                    <a:pt x="432879" y="24892"/>
                  </a:lnTo>
                  <a:lnTo>
                    <a:pt x="430580" y="21729"/>
                  </a:lnTo>
                  <a:lnTo>
                    <a:pt x="428726" y="20332"/>
                  </a:lnTo>
                  <a:lnTo>
                    <a:pt x="426313" y="19316"/>
                  </a:lnTo>
                  <a:lnTo>
                    <a:pt x="423811" y="18199"/>
                  </a:lnTo>
                  <a:lnTo>
                    <a:pt x="421119" y="17741"/>
                  </a:lnTo>
                  <a:lnTo>
                    <a:pt x="411492" y="17741"/>
                  </a:lnTo>
                  <a:lnTo>
                    <a:pt x="406298" y="20434"/>
                  </a:lnTo>
                  <a:lnTo>
                    <a:pt x="402691" y="25717"/>
                  </a:lnTo>
                  <a:lnTo>
                    <a:pt x="402691" y="18846"/>
                  </a:lnTo>
                  <a:lnTo>
                    <a:pt x="395274" y="18846"/>
                  </a:lnTo>
                  <a:lnTo>
                    <a:pt x="395274" y="67602"/>
                  </a:lnTo>
                  <a:lnTo>
                    <a:pt x="403517" y="67602"/>
                  </a:lnTo>
                  <a:lnTo>
                    <a:pt x="403580" y="34544"/>
                  </a:lnTo>
                  <a:lnTo>
                    <a:pt x="404812" y="30454"/>
                  </a:lnTo>
                  <a:lnTo>
                    <a:pt x="407314" y="28232"/>
                  </a:lnTo>
                  <a:lnTo>
                    <a:pt x="409917" y="25996"/>
                  </a:lnTo>
                  <a:lnTo>
                    <a:pt x="410679" y="25717"/>
                  </a:lnTo>
                  <a:lnTo>
                    <a:pt x="412965" y="24892"/>
                  </a:lnTo>
                  <a:lnTo>
                    <a:pt x="418617" y="24892"/>
                  </a:lnTo>
                  <a:lnTo>
                    <a:pt x="426593" y="67602"/>
                  </a:lnTo>
                  <a:lnTo>
                    <a:pt x="434835" y="67602"/>
                  </a:lnTo>
                  <a:close/>
                </a:path>
                <a:path w="823594" h="1025525">
                  <a:moveTo>
                    <a:pt x="504698" y="0"/>
                  </a:moveTo>
                  <a:lnTo>
                    <a:pt x="499414" y="0"/>
                  </a:lnTo>
                  <a:lnTo>
                    <a:pt x="498030" y="2882"/>
                  </a:lnTo>
                  <a:lnTo>
                    <a:pt x="495528" y="5854"/>
                  </a:lnTo>
                  <a:lnTo>
                    <a:pt x="492099" y="9004"/>
                  </a:lnTo>
                  <a:lnTo>
                    <a:pt x="488670" y="12065"/>
                  </a:lnTo>
                  <a:lnTo>
                    <a:pt x="484593" y="14668"/>
                  </a:lnTo>
                  <a:lnTo>
                    <a:pt x="479958" y="16903"/>
                  </a:lnTo>
                  <a:lnTo>
                    <a:pt x="479958" y="24892"/>
                  </a:lnTo>
                  <a:lnTo>
                    <a:pt x="496455" y="14947"/>
                  </a:lnTo>
                  <a:lnTo>
                    <a:pt x="496455" y="67602"/>
                  </a:lnTo>
                  <a:lnTo>
                    <a:pt x="504698" y="67602"/>
                  </a:lnTo>
                  <a:lnTo>
                    <a:pt x="504698" y="14947"/>
                  </a:lnTo>
                  <a:lnTo>
                    <a:pt x="504698" y="0"/>
                  </a:lnTo>
                  <a:close/>
                </a:path>
                <a:path w="823594" h="1025525">
                  <a:moveTo>
                    <a:pt x="823429" y="976820"/>
                  </a:moveTo>
                  <a:lnTo>
                    <a:pt x="819619" y="976820"/>
                  </a:lnTo>
                  <a:lnTo>
                    <a:pt x="818603" y="978852"/>
                  </a:lnTo>
                  <a:lnTo>
                    <a:pt x="816851" y="980998"/>
                  </a:lnTo>
                  <a:lnTo>
                    <a:pt x="811936" y="985456"/>
                  </a:lnTo>
                  <a:lnTo>
                    <a:pt x="809066" y="987310"/>
                  </a:lnTo>
                  <a:lnTo>
                    <a:pt x="805726" y="988885"/>
                  </a:lnTo>
                  <a:lnTo>
                    <a:pt x="805726" y="994549"/>
                  </a:lnTo>
                  <a:lnTo>
                    <a:pt x="817499" y="987399"/>
                  </a:lnTo>
                  <a:lnTo>
                    <a:pt x="817499" y="1025017"/>
                  </a:lnTo>
                  <a:lnTo>
                    <a:pt x="823429" y="1025017"/>
                  </a:lnTo>
                  <a:lnTo>
                    <a:pt x="823429" y="976820"/>
                  </a:lnTo>
                  <a:close/>
                </a:path>
              </a:pathLst>
            </a:custGeom>
            <a:solidFill>
              <a:srgbClr val="000000"/>
            </a:solidFill>
          </p:spPr>
          <p:txBody>
            <a:bodyPr wrap="square" lIns="0" tIns="0" rIns="0" bIns="0" rtlCol="0"/>
            <a:lstStyle/>
            <a:p>
              <a:endParaRPr/>
            </a:p>
          </p:txBody>
        </p:sp>
      </p:grpSp>
      <p:sp>
        <p:nvSpPr>
          <p:cNvPr id="51" name="object 51"/>
          <p:cNvSpPr/>
          <p:nvPr/>
        </p:nvSpPr>
        <p:spPr>
          <a:xfrm>
            <a:off x="1252974" y="2355973"/>
            <a:ext cx="62230" cy="456565"/>
          </a:xfrm>
          <a:custGeom>
            <a:avLst/>
            <a:gdLst/>
            <a:ahLst/>
            <a:cxnLst/>
            <a:rect l="l" t="t" r="r" b="b"/>
            <a:pathLst>
              <a:path w="62230" h="456564">
                <a:moveTo>
                  <a:pt x="47901" y="450517"/>
                </a:moveTo>
                <a:lnTo>
                  <a:pt x="0" y="450517"/>
                </a:lnTo>
                <a:lnTo>
                  <a:pt x="0" y="456461"/>
                </a:lnTo>
                <a:lnTo>
                  <a:pt x="47901" y="456461"/>
                </a:lnTo>
                <a:lnTo>
                  <a:pt x="47901" y="450517"/>
                </a:lnTo>
                <a:close/>
              </a:path>
              <a:path w="62230" h="456564">
                <a:moveTo>
                  <a:pt x="13203" y="428971"/>
                </a:moveTo>
                <a:lnTo>
                  <a:pt x="13203" y="436586"/>
                </a:lnTo>
                <a:lnTo>
                  <a:pt x="27314" y="450517"/>
                </a:lnTo>
                <a:lnTo>
                  <a:pt x="34151" y="450517"/>
                </a:lnTo>
                <a:lnTo>
                  <a:pt x="30158" y="446431"/>
                </a:lnTo>
                <a:lnTo>
                  <a:pt x="36597" y="442252"/>
                </a:lnTo>
                <a:lnTo>
                  <a:pt x="26072" y="442252"/>
                </a:lnTo>
                <a:lnTo>
                  <a:pt x="13203" y="428971"/>
                </a:lnTo>
                <a:close/>
              </a:path>
              <a:path w="62230" h="456564">
                <a:moveTo>
                  <a:pt x="47901" y="427671"/>
                </a:moveTo>
                <a:lnTo>
                  <a:pt x="26072" y="442252"/>
                </a:lnTo>
                <a:lnTo>
                  <a:pt x="36597" y="442252"/>
                </a:lnTo>
                <a:lnTo>
                  <a:pt x="47901" y="434915"/>
                </a:lnTo>
                <a:lnTo>
                  <a:pt x="47901" y="427671"/>
                </a:lnTo>
                <a:close/>
              </a:path>
              <a:path w="62230" h="456564">
                <a:moveTo>
                  <a:pt x="47901" y="393866"/>
                </a:moveTo>
                <a:lnTo>
                  <a:pt x="0" y="393866"/>
                </a:lnTo>
                <a:lnTo>
                  <a:pt x="0" y="399717"/>
                </a:lnTo>
                <a:lnTo>
                  <a:pt x="17187" y="399717"/>
                </a:lnTo>
                <a:lnTo>
                  <a:pt x="15769" y="400738"/>
                </a:lnTo>
                <a:lnTo>
                  <a:pt x="14620" y="402131"/>
                </a:lnTo>
                <a:lnTo>
                  <a:pt x="13691" y="403803"/>
                </a:lnTo>
                <a:lnTo>
                  <a:pt x="12860" y="405382"/>
                </a:lnTo>
                <a:lnTo>
                  <a:pt x="12415" y="407239"/>
                </a:lnTo>
                <a:lnTo>
                  <a:pt x="12415" y="412254"/>
                </a:lnTo>
                <a:lnTo>
                  <a:pt x="13166" y="414762"/>
                </a:lnTo>
                <a:lnTo>
                  <a:pt x="16177" y="419405"/>
                </a:lnTo>
                <a:lnTo>
                  <a:pt x="18336" y="421170"/>
                </a:lnTo>
                <a:lnTo>
                  <a:pt x="21162" y="422284"/>
                </a:lnTo>
                <a:lnTo>
                  <a:pt x="23978" y="423492"/>
                </a:lnTo>
                <a:lnTo>
                  <a:pt x="27119" y="424049"/>
                </a:lnTo>
                <a:lnTo>
                  <a:pt x="34133" y="424049"/>
                </a:lnTo>
                <a:lnTo>
                  <a:pt x="37283" y="423399"/>
                </a:lnTo>
                <a:lnTo>
                  <a:pt x="40016" y="422099"/>
                </a:lnTo>
                <a:lnTo>
                  <a:pt x="42750" y="420891"/>
                </a:lnTo>
                <a:lnTo>
                  <a:pt x="44881" y="419034"/>
                </a:lnTo>
                <a:lnTo>
                  <a:pt x="45551" y="418012"/>
                </a:lnTo>
                <a:lnTo>
                  <a:pt x="25989" y="418012"/>
                </a:lnTo>
                <a:lnTo>
                  <a:pt x="22625" y="417083"/>
                </a:lnTo>
                <a:lnTo>
                  <a:pt x="20367" y="415226"/>
                </a:lnTo>
                <a:lnTo>
                  <a:pt x="18354" y="413647"/>
                </a:lnTo>
                <a:lnTo>
                  <a:pt x="17289" y="411418"/>
                </a:lnTo>
                <a:lnTo>
                  <a:pt x="17378" y="405939"/>
                </a:lnTo>
                <a:lnTo>
                  <a:pt x="18400" y="403803"/>
                </a:lnTo>
                <a:lnTo>
                  <a:pt x="20726" y="401946"/>
                </a:lnTo>
                <a:lnTo>
                  <a:pt x="22839" y="400181"/>
                </a:lnTo>
                <a:lnTo>
                  <a:pt x="26322" y="399252"/>
                </a:lnTo>
                <a:lnTo>
                  <a:pt x="47901" y="399252"/>
                </a:lnTo>
                <a:lnTo>
                  <a:pt x="47901" y="393866"/>
                </a:lnTo>
                <a:close/>
              </a:path>
              <a:path w="62230" h="456564">
                <a:moveTo>
                  <a:pt x="47901" y="399252"/>
                </a:moveTo>
                <a:lnTo>
                  <a:pt x="35393" y="399252"/>
                </a:lnTo>
                <a:lnTo>
                  <a:pt x="38599" y="400181"/>
                </a:lnTo>
                <a:lnTo>
                  <a:pt x="40912" y="402131"/>
                </a:lnTo>
                <a:lnTo>
                  <a:pt x="42805" y="403803"/>
                </a:lnTo>
                <a:lnTo>
                  <a:pt x="43852" y="405939"/>
                </a:lnTo>
                <a:lnTo>
                  <a:pt x="43852" y="411047"/>
                </a:lnTo>
                <a:lnTo>
                  <a:pt x="42750" y="413276"/>
                </a:lnTo>
                <a:lnTo>
                  <a:pt x="40444" y="415319"/>
                </a:lnTo>
                <a:lnTo>
                  <a:pt x="38349" y="417083"/>
                </a:lnTo>
                <a:lnTo>
                  <a:pt x="35032" y="418012"/>
                </a:lnTo>
                <a:lnTo>
                  <a:pt x="45551" y="418012"/>
                </a:lnTo>
                <a:lnTo>
                  <a:pt x="47929" y="414390"/>
                </a:lnTo>
                <a:lnTo>
                  <a:pt x="48576" y="412254"/>
                </a:lnTo>
                <a:lnTo>
                  <a:pt x="48689" y="404825"/>
                </a:lnTo>
                <a:lnTo>
                  <a:pt x="46965" y="401574"/>
                </a:lnTo>
                <a:lnTo>
                  <a:pt x="43528" y="399345"/>
                </a:lnTo>
                <a:lnTo>
                  <a:pt x="47901" y="399345"/>
                </a:lnTo>
                <a:close/>
              </a:path>
              <a:path w="62230" h="456564">
                <a:moveTo>
                  <a:pt x="31363" y="353374"/>
                </a:moveTo>
                <a:lnTo>
                  <a:pt x="24756" y="353374"/>
                </a:lnTo>
                <a:lnTo>
                  <a:pt x="20309" y="354860"/>
                </a:lnTo>
                <a:lnTo>
                  <a:pt x="13999" y="360804"/>
                </a:lnTo>
                <a:lnTo>
                  <a:pt x="12415" y="364611"/>
                </a:lnTo>
                <a:lnTo>
                  <a:pt x="12492" y="374177"/>
                </a:lnTo>
                <a:lnTo>
                  <a:pt x="14027" y="377892"/>
                </a:lnTo>
                <a:lnTo>
                  <a:pt x="17252" y="380957"/>
                </a:lnTo>
                <a:lnTo>
                  <a:pt x="20476" y="383929"/>
                </a:lnTo>
                <a:lnTo>
                  <a:pt x="25007" y="385507"/>
                </a:lnTo>
                <a:lnTo>
                  <a:pt x="36486" y="385507"/>
                </a:lnTo>
                <a:lnTo>
                  <a:pt x="40878" y="384021"/>
                </a:lnTo>
                <a:lnTo>
                  <a:pt x="44001" y="380957"/>
                </a:lnTo>
                <a:lnTo>
                  <a:pt x="45659" y="379378"/>
                </a:lnTo>
                <a:lnTo>
                  <a:pt x="32058" y="379378"/>
                </a:lnTo>
                <a:lnTo>
                  <a:pt x="32058" y="379006"/>
                </a:lnTo>
                <a:lnTo>
                  <a:pt x="27221" y="379006"/>
                </a:lnTo>
                <a:lnTo>
                  <a:pt x="17252" y="366190"/>
                </a:lnTo>
                <a:lnTo>
                  <a:pt x="18382" y="363775"/>
                </a:lnTo>
                <a:lnTo>
                  <a:pt x="20652" y="361825"/>
                </a:lnTo>
                <a:lnTo>
                  <a:pt x="22107" y="360618"/>
                </a:lnTo>
                <a:lnTo>
                  <a:pt x="24302" y="359875"/>
                </a:lnTo>
                <a:lnTo>
                  <a:pt x="27221" y="359596"/>
                </a:lnTo>
                <a:lnTo>
                  <a:pt x="32058" y="359596"/>
                </a:lnTo>
                <a:lnTo>
                  <a:pt x="32058" y="353467"/>
                </a:lnTo>
                <a:lnTo>
                  <a:pt x="31363" y="353374"/>
                </a:lnTo>
                <a:close/>
              </a:path>
              <a:path w="62230" h="456564">
                <a:moveTo>
                  <a:pt x="37478" y="353560"/>
                </a:moveTo>
                <a:lnTo>
                  <a:pt x="36727" y="359689"/>
                </a:lnTo>
                <a:lnTo>
                  <a:pt x="39210" y="360618"/>
                </a:lnTo>
                <a:lnTo>
                  <a:pt x="41017" y="361825"/>
                </a:lnTo>
                <a:lnTo>
                  <a:pt x="42157" y="363311"/>
                </a:lnTo>
                <a:lnTo>
                  <a:pt x="43287" y="364890"/>
                </a:lnTo>
                <a:lnTo>
                  <a:pt x="43852" y="366747"/>
                </a:lnTo>
                <a:lnTo>
                  <a:pt x="43813" y="371855"/>
                </a:lnTo>
                <a:lnTo>
                  <a:pt x="42842" y="374177"/>
                </a:lnTo>
                <a:lnTo>
                  <a:pt x="38784" y="378078"/>
                </a:lnTo>
                <a:lnTo>
                  <a:pt x="35866" y="379192"/>
                </a:lnTo>
                <a:lnTo>
                  <a:pt x="32058" y="379378"/>
                </a:lnTo>
                <a:lnTo>
                  <a:pt x="45659" y="379378"/>
                </a:lnTo>
                <a:lnTo>
                  <a:pt x="47123" y="377985"/>
                </a:lnTo>
                <a:lnTo>
                  <a:pt x="48616" y="374177"/>
                </a:lnTo>
                <a:lnTo>
                  <a:pt x="48607" y="364611"/>
                </a:lnTo>
                <a:lnTo>
                  <a:pt x="47707" y="361547"/>
                </a:lnTo>
                <a:lnTo>
                  <a:pt x="43787" y="356346"/>
                </a:lnTo>
                <a:lnTo>
                  <a:pt x="41036" y="354581"/>
                </a:lnTo>
                <a:lnTo>
                  <a:pt x="37478" y="353560"/>
                </a:lnTo>
                <a:close/>
              </a:path>
              <a:path w="62230" h="456564">
                <a:moveTo>
                  <a:pt x="32058" y="359596"/>
                </a:moveTo>
                <a:lnTo>
                  <a:pt x="27221" y="359596"/>
                </a:lnTo>
                <a:lnTo>
                  <a:pt x="27221" y="379006"/>
                </a:lnTo>
                <a:lnTo>
                  <a:pt x="32058" y="379006"/>
                </a:lnTo>
                <a:lnTo>
                  <a:pt x="32058" y="359596"/>
                </a:lnTo>
                <a:close/>
              </a:path>
              <a:path w="62230" h="456564">
                <a:moveTo>
                  <a:pt x="47901" y="316783"/>
                </a:moveTo>
                <a:lnTo>
                  <a:pt x="23839" y="316783"/>
                </a:lnTo>
                <a:lnTo>
                  <a:pt x="21940" y="316968"/>
                </a:lnTo>
                <a:lnTo>
                  <a:pt x="20846" y="317154"/>
                </a:lnTo>
                <a:lnTo>
                  <a:pt x="19169" y="317526"/>
                </a:lnTo>
                <a:lnTo>
                  <a:pt x="17724" y="318083"/>
                </a:lnTo>
                <a:lnTo>
                  <a:pt x="16501" y="319012"/>
                </a:lnTo>
                <a:lnTo>
                  <a:pt x="15278" y="319847"/>
                </a:lnTo>
                <a:lnTo>
                  <a:pt x="14296" y="321148"/>
                </a:lnTo>
                <a:lnTo>
                  <a:pt x="12795" y="324677"/>
                </a:lnTo>
                <a:lnTo>
                  <a:pt x="12415" y="326627"/>
                </a:lnTo>
                <a:lnTo>
                  <a:pt x="12415" y="333500"/>
                </a:lnTo>
                <a:lnTo>
                  <a:pt x="14324" y="337214"/>
                </a:lnTo>
                <a:lnTo>
                  <a:pt x="18132" y="339815"/>
                </a:lnTo>
                <a:lnTo>
                  <a:pt x="13203" y="339815"/>
                </a:lnTo>
                <a:lnTo>
                  <a:pt x="13203" y="345108"/>
                </a:lnTo>
                <a:lnTo>
                  <a:pt x="47901" y="345108"/>
                </a:lnTo>
                <a:lnTo>
                  <a:pt x="47901" y="339165"/>
                </a:lnTo>
                <a:lnTo>
                  <a:pt x="24506" y="339165"/>
                </a:lnTo>
                <a:lnTo>
                  <a:pt x="21486" y="338236"/>
                </a:lnTo>
                <a:lnTo>
                  <a:pt x="19901" y="336471"/>
                </a:lnTo>
                <a:lnTo>
                  <a:pt x="18308" y="334614"/>
                </a:lnTo>
                <a:lnTo>
                  <a:pt x="17511" y="332478"/>
                </a:lnTo>
                <a:lnTo>
                  <a:pt x="17511" y="328392"/>
                </a:lnTo>
                <a:lnTo>
                  <a:pt x="17872" y="326999"/>
                </a:lnTo>
                <a:lnTo>
                  <a:pt x="18576" y="325884"/>
                </a:lnTo>
                <a:lnTo>
                  <a:pt x="19281" y="324677"/>
                </a:lnTo>
                <a:lnTo>
                  <a:pt x="20235" y="323841"/>
                </a:lnTo>
                <a:lnTo>
                  <a:pt x="22607" y="322912"/>
                </a:lnTo>
                <a:lnTo>
                  <a:pt x="24395" y="322726"/>
                </a:lnTo>
                <a:lnTo>
                  <a:pt x="47901" y="322726"/>
                </a:lnTo>
                <a:lnTo>
                  <a:pt x="47901" y="316783"/>
                </a:lnTo>
                <a:close/>
              </a:path>
              <a:path w="62230" h="456564">
                <a:moveTo>
                  <a:pt x="47022" y="286228"/>
                </a:moveTo>
                <a:lnTo>
                  <a:pt x="39813" y="286228"/>
                </a:lnTo>
                <a:lnTo>
                  <a:pt x="41100" y="286878"/>
                </a:lnTo>
                <a:lnTo>
                  <a:pt x="43306" y="289479"/>
                </a:lnTo>
                <a:lnTo>
                  <a:pt x="43852" y="291429"/>
                </a:lnTo>
                <a:lnTo>
                  <a:pt x="43824" y="297001"/>
                </a:lnTo>
                <a:lnTo>
                  <a:pt x="43232" y="298951"/>
                </a:lnTo>
                <a:lnTo>
                  <a:pt x="40748" y="301923"/>
                </a:lnTo>
                <a:lnTo>
                  <a:pt x="38960" y="302852"/>
                </a:lnTo>
                <a:lnTo>
                  <a:pt x="36635" y="303224"/>
                </a:lnTo>
                <a:lnTo>
                  <a:pt x="37543" y="308982"/>
                </a:lnTo>
                <a:lnTo>
                  <a:pt x="48689" y="291429"/>
                </a:lnTo>
                <a:lnTo>
                  <a:pt x="48216" y="289014"/>
                </a:lnTo>
                <a:lnTo>
                  <a:pt x="47022" y="286228"/>
                </a:lnTo>
                <a:close/>
              </a:path>
              <a:path w="62230" h="456564">
                <a:moveTo>
                  <a:pt x="22153" y="281399"/>
                </a:moveTo>
                <a:lnTo>
                  <a:pt x="12488" y="297558"/>
                </a:lnTo>
                <a:lnTo>
                  <a:pt x="12586" y="298301"/>
                </a:lnTo>
                <a:lnTo>
                  <a:pt x="18122" y="306938"/>
                </a:lnTo>
                <a:lnTo>
                  <a:pt x="19438" y="307681"/>
                </a:lnTo>
                <a:lnTo>
                  <a:pt x="20865" y="308053"/>
                </a:lnTo>
                <a:lnTo>
                  <a:pt x="24117" y="308053"/>
                </a:lnTo>
                <a:lnTo>
                  <a:pt x="25664" y="307588"/>
                </a:lnTo>
                <a:lnTo>
                  <a:pt x="28481" y="305917"/>
                </a:lnTo>
                <a:lnTo>
                  <a:pt x="29574" y="304617"/>
                </a:lnTo>
                <a:lnTo>
                  <a:pt x="30681" y="302295"/>
                </a:lnTo>
                <a:lnTo>
                  <a:pt x="20531" y="302295"/>
                </a:lnTo>
                <a:lnTo>
                  <a:pt x="19484" y="301738"/>
                </a:lnTo>
                <a:lnTo>
                  <a:pt x="18595" y="300623"/>
                </a:lnTo>
                <a:lnTo>
                  <a:pt x="17696" y="299416"/>
                </a:lnTo>
                <a:lnTo>
                  <a:pt x="17252" y="297558"/>
                </a:lnTo>
                <a:lnTo>
                  <a:pt x="17252" y="292543"/>
                </a:lnTo>
                <a:lnTo>
                  <a:pt x="17752" y="290779"/>
                </a:lnTo>
                <a:lnTo>
                  <a:pt x="18753" y="289479"/>
                </a:lnTo>
                <a:lnTo>
                  <a:pt x="19753" y="288271"/>
                </a:lnTo>
                <a:lnTo>
                  <a:pt x="21152" y="287435"/>
                </a:lnTo>
                <a:lnTo>
                  <a:pt x="22940" y="287250"/>
                </a:lnTo>
                <a:lnTo>
                  <a:pt x="22153" y="281399"/>
                </a:lnTo>
                <a:close/>
              </a:path>
              <a:path w="62230" h="456564">
                <a:moveTo>
                  <a:pt x="39674" y="280099"/>
                </a:moveTo>
                <a:lnTo>
                  <a:pt x="35708" y="280099"/>
                </a:lnTo>
                <a:lnTo>
                  <a:pt x="34031" y="280563"/>
                </a:lnTo>
                <a:lnTo>
                  <a:pt x="32678" y="281585"/>
                </a:lnTo>
                <a:lnTo>
                  <a:pt x="31326" y="282513"/>
                </a:lnTo>
                <a:lnTo>
                  <a:pt x="30297" y="283814"/>
                </a:lnTo>
                <a:lnTo>
                  <a:pt x="28880" y="287064"/>
                </a:lnTo>
                <a:lnTo>
                  <a:pt x="27922" y="290129"/>
                </a:lnTo>
                <a:lnTo>
                  <a:pt x="26860" y="294122"/>
                </a:lnTo>
                <a:lnTo>
                  <a:pt x="25598" y="298673"/>
                </a:lnTo>
                <a:lnTo>
                  <a:pt x="24942" y="300345"/>
                </a:lnTo>
                <a:lnTo>
                  <a:pt x="24423" y="301180"/>
                </a:lnTo>
                <a:lnTo>
                  <a:pt x="23181" y="302109"/>
                </a:lnTo>
                <a:lnTo>
                  <a:pt x="22496" y="302295"/>
                </a:lnTo>
                <a:lnTo>
                  <a:pt x="30681" y="302295"/>
                </a:lnTo>
                <a:lnTo>
                  <a:pt x="31198" y="301180"/>
                </a:lnTo>
                <a:lnTo>
                  <a:pt x="32113" y="298301"/>
                </a:lnTo>
                <a:lnTo>
                  <a:pt x="34003" y="290779"/>
                </a:lnTo>
                <a:lnTo>
                  <a:pt x="34670" y="288736"/>
                </a:lnTo>
                <a:lnTo>
                  <a:pt x="35189" y="287900"/>
                </a:lnTo>
                <a:lnTo>
                  <a:pt x="35958" y="286785"/>
                </a:lnTo>
                <a:lnTo>
                  <a:pt x="37005" y="286228"/>
                </a:lnTo>
                <a:lnTo>
                  <a:pt x="47022" y="286228"/>
                </a:lnTo>
                <a:lnTo>
                  <a:pt x="46317" y="284649"/>
                </a:lnTo>
                <a:lnTo>
                  <a:pt x="44983" y="282978"/>
                </a:lnTo>
                <a:lnTo>
                  <a:pt x="41517" y="280749"/>
                </a:lnTo>
                <a:lnTo>
                  <a:pt x="39674" y="280099"/>
                </a:lnTo>
                <a:close/>
              </a:path>
              <a:path w="62230" h="456564">
                <a:moveTo>
                  <a:pt x="6763" y="266168"/>
                </a:moveTo>
                <a:lnTo>
                  <a:pt x="0" y="266168"/>
                </a:lnTo>
                <a:lnTo>
                  <a:pt x="0" y="272112"/>
                </a:lnTo>
                <a:lnTo>
                  <a:pt x="6763" y="272112"/>
                </a:lnTo>
                <a:lnTo>
                  <a:pt x="6763" y="266168"/>
                </a:lnTo>
                <a:close/>
              </a:path>
              <a:path w="62230" h="456564">
                <a:moveTo>
                  <a:pt x="47901" y="266168"/>
                </a:moveTo>
                <a:lnTo>
                  <a:pt x="13203" y="266168"/>
                </a:lnTo>
                <a:lnTo>
                  <a:pt x="13203" y="272112"/>
                </a:lnTo>
                <a:lnTo>
                  <a:pt x="47901" y="272112"/>
                </a:lnTo>
                <a:lnTo>
                  <a:pt x="47901" y="266168"/>
                </a:lnTo>
                <a:close/>
              </a:path>
              <a:path w="62230" h="456564">
                <a:moveTo>
                  <a:pt x="17780" y="255674"/>
                </a:moveTo>
                <a:lnTo>
                  <a:pt x="13203" y="255674"/>
                </a:lnTo>
                <a:lnTo>
                  <a:pt x="13203" y="259946"/>
                </a:lnTo>
                <a:lnTo>
                  <a:pt x="17780" y="259946"/>
                </a:lnTo>
                <a:lnTo>
                  <a:pt x="17780" y="255674"/>
                </a:lnTo>
                <a:close/>
              </a:path>
              <a:path w="62230" h="456564">
                <a:moveTo>
                  <a:pt x="47836" y="243043"/>
                </a:moveTo>
                <a:lnTo>
                  <a:pt x="42648" y="243879"/>
                </a:lnTo>
                <a:lnTo>
                  <a:pt x="42769" y="244715"/>
                </a:lnTo>
                <a:lnTo>
                  <a:pt x="42870" y="247315"/>
                </a:lnTo>
                <a:lnTo>
                  <a:pt x="42731" y="247965"/>
                </a:lnTo>
                <a:lnTo>
                  <a:pt x="42444" y="248430"/>
                </a:lnTo>
                <a:lnTo>
                  <a:pt x="42166" y="248987"/>
                </a:lnTo>
                <a:lnTo>
                  <a:pt x="41786" y="249265"/>
                </a:lnTo>
                <a:lnTo>
                  <a:pt x="41304" y="249451"/>
                </a:lnTo>
                <a:lnTo>
                  <a:pt x="40823" y="249730"/>
                </a:lnTo>
                <a:lnTo>
                  <a:pt x="39748" y="249823"/>
                </a:lnTo>
                <a:lnTo>
                  <a:pt x="1074" y="249823"/>
                </a:lnTo>
                <a:lnTo>
                  <a:pt x="4604" y="255674"/>
                </a:lnTo>
                <a:lnTo>
                  <a:pt x="41267" y="255674"/>
                </a:lnTo>
                <a:lnTo>
                  <a:pt x="43584" y="255395"/>
                </a:lnTo>
                <a:lnTo>
                  <a:pt x="45789" y="254466"/>
                </a:lnTo>
                <a:lnTo>
                  <a:pt x="46678" y="253630"/>
                </a:lnTo>
                <a:lnTo>
                  <a:pt x="47345" y="252423"/>
                </a:lnTo>
                <a:lnTo>
                  <a:pt x="48022" y="251309"/>
                </a:lnTo>
                <a:lnTo>
                  <a:pt x="48326" y="249823"/>
                </a:lnTo>
                <a:lnTo>
                  <a:pt x="48210" y="244901"/>
                </a:lnTo>
                <a:lnTo>
                  <a:pt x="48188" y="244715"/>
                </a:lnTo>
                <a:lnTo>
                  <a:pt x="47836" y="243043"/>
                </a:lnTo>
                <a:close/>
              </a:path>
              <a:path w="62230" h="456564">
                <a:moveTo>
                  <a:pt x="17780" y="243879"/>
                </a:moveTo>
                <a:lnTo>
                  <a:pt x="13203" y="243879"/>
                </a:lnTo>
                <a:lnTo>
                  <a:pt x="13203" y="249823"/>
                </a:lnTo>
                <a:lnTo>
                  <a:pt x="17780" y="249823"/>
                </a:lnTo>
                <a:lnTo>
                  <a:pt x="17780" y="243879"/>
                </a:lnTo>
                <a:close/>
              </a:path>
              <a:path w="62230" h="456564">
                <a:moveTo>
                  <a:pt x="13203" y="209052"/>
                </a:moveTo>
                <a:lnTo>
                  <a:pt x="13203" y="214903"/>
                </a:lnTo>
                <a:lnTo>
                  <a:pt x="35995" y="223262"/>
                </a:lnTo>
                <a:lnTo>
                  <a:pt x="38636" y="224097"/>
                </a:lnTo>
                <a:lnTo>
                  <a:pt x="41332" y="224747"/>
                </a:lnTo>
                <a:lnTo>
                  <a:pt x="38525" y="225490"/>
                </a:lnTo>
                <a:lnTo>
                  <a:pt x="35847" y="226326"/>
                </a:lnTo>
                <a:lnTo>
                  <a:pt x="13203" y="234499"/>
                </a:lnTo>
                <a:lnTo>
                  <a:pt x="13203" y="240907"/>
                </a:lnTo>
                <a:lnTo>
                  <a:pt x="47966" y="227719"/>
                </a:lnTo>
                <a:lnTo>
                  <a:pt x="59623" y="227719"/>
                </a:lnTo>
                <a:lnTo>
                  <a:pt x="58306" y="226605"/>
                </a:lnTo>
                <a:lnTo>
                  <a:pt x="56370" y="225583"/>
                </a:lnTo>
                <a:lnTo>
                  <a:pt x="54934" y="224747"/>
                </a:lnTo>
                <a:lnTo>
                  <a:pt x="52302" y="223633"/>
                </a:lnTo>
                <a:lnTo>
                  <a:pt x="13203" y="209052"/>
                </a:lnTo>
                <a:close/>
              </a:path>
              <a:path w="62230" h="456564">
                <a:moveTo>
                  <a:pt x="59623" y="227719"/>
                </a:moveTo>
                <a:lnTo>
                  <a:pt x="47966" y="227719"/>
                </a:lnTo>
                <a:lnTo>
                  <a:pt x="48605" y="227905"/>
                </a:lnTo>
                <a:lnTo>
                  <a:pt x="49078" y="228091"/>
                </a:lnTo>
                <a:lnTo>
                  <a:pt x="49411" y="228184"/>
                </a:lnTo>
                <a:lnTo>
                  <a:pt x="51737" y="229020"/>
                </a:lnTo>
                <a:lnTo>
                  <a:pt x="53201" y="229670"/>
                </a:lnTo>
                <a:lnTo>
                  <a:pt x="53785" y="230041"/>
                </a:lnTo>
                <a:lnTo>
                  <a:pt x="54572" y="230506"/>
                </a:lnTo>
                <a:lnTo>
                  <a:pt x="55184" y="231156"/>
                </a:lnTo>
                <a:lnTo>
                  <a:pt x="55728" y="232177"/>
                </a:lnTo>
                <a:lnTo>
                  <a:pt x="56055" y="232734"/>
                </a:lnTo>
                <a:lnTo>
                  <a:pt x="56268" y="233756"/>
                </a:lnTo>
                <a:lnTo>
                  <a:pt x="56212" y="236449"/>
                </a:lnTo>
                <a:lnTo>
                  <a:pt x="56101" y="237192"/>
                </a:lnTo>
                <a:lnTo>
                  <a:pt x="55749" y="238492"/>
                </a:lnTo>
                <a:lnTo>
                  <a:pt x="61271" y="237842"/>
                </a:lnTo>
                <a:lnTo>
                  <a:pt x="61753" y="236449"/>
                </a:lnTo>
                <a:lnTo>
                  <a:pt x="61994" y="235149"/>
                </a:lnTo>
                <a:lnTo>
                  <a:pt x="61943" y="231991"/>
                </a:lnTo>
                <a:lnTo>
                  <a:pt x="61540" y="230506"/>
                </a:lnTo>
                <a:lnTo>
                  <a:pt x="60512" y="229020"/>
                </a:lnTo>
                <a:lnTo>
                  <a:pt x="59733" y="227812"/>
                </a:lnTo>
                <a:close/>
              </a:path>
              <a:path w="62230" h="456564">
                <a:moveTo>
                  <a:pt x="47901" y="155559"/>
                </a:moveTo>
                <a:lnTo>
                  <a:pt x="23839" y="155559"/>
                </a:lnTo>
                <a:lnTo>
                  <a:pt x="21940" y="155651"/>
                </a:lnTo>
                <a:lnTo>
                  <a:pt x="12415" y="165310"/>
                </a:lnTo>
                <a:lnTo>
                  <a:pt x="12415" y="172275"/>
                </a:lnTo>
                <a:lnTo>
                  <a:pt x="14324" y="175897"/>
                </a:lnTo>
                <a:lnTo>
                  <a:pt x="18132" y="178498"/>
                </a:lnTo>
                <a:lnTo>
                  <a:pt x="13203" y="178498"/>
                </a:lnTo>
                <a:lnTo>
                  <a:pt x="13203" y="183791"/>
                </a:lnTo>
                <a:lnTo>
                  <a:pt x="47901" y="183791"/>
                </a:lnTo>
                <a:lnTo>
                  <a:pt x="47901" y="177940"/>
                </a:lnTo>
                <a:lnTo>
                  <a:pt x="24506" y="177940"/>
                </a:lnTo>
                <a:lnTo>
                  <a:pt x="21486" y="177012"/>
                </a:lnTo>
                <a:lnTo>
                  <a:pt x="18308" y="173297"/>
                </a:lnTo>
                <a:lnTo>
                  <a:pt x="17511" y="171161"/>
                </a:lnTo>
                <a:lnTo>
                  <a:pt x="17511" y="167075"/>
                </a:lnTo>
                <a:lnTo>
                  <a:pt x="17872" y="165681"/>
                </a:lnTo>
                <a:lnTo>
                  <a:pt x="18576" y="164567"/>
                </a:lnTo>
                <a:lnTo>
                  <a:pt x="19281" y="163360"/>
                </a:lnTo>
                <a:lnTo>
                  <a:pt x="20235" y="162524"/>
                </a:lnTo>
                <a:lnTo>
                  <a:pt x="21421" y="162152"/>
                </a:lnTo>
                <a:lnTo>
                  <a:pt x="22607" y="161688"/>
                </a:lnTo>
                <a:lnTo>
                  <a:pt x="24395" y="161409"/>
                </a:lnTo>
                <a:lnTo>
                  <a:pt x="47901" y="161409"/>
                </a:lnTo>
                <a:lnTo>
                  <a:pt x="47901" y="155559"/>
                </a:lnTo>
                <a:close/>
              </a:path>
              <a:path w="62230" h="456564">
                <a:moveTo>
                  <a:pt x="14314" y="126583"/>
                </a:moveTo>
                <a:lnTo>
                  <a:pt x="13045" y="128626"/>
                </a:lnTo>
                <a:lnTo>
                  <a:pt x="12595" y="130019"/>
                </a:lnTo>
                <a:lnTo>
                  <a:pt x="12475" y="134198"/>
                </a:lnTo>
                <a:lnTo>
                  <a:pt x="12804" y="135220"/>
                </a:lnTo>
                <a:lnTo>
                  <a:pt x="13592" y="136427"/>
                </a:lnTo>
                <a:lnTo>
                  <a:pt x="14379" y="137542"/>
                </a:lnTo>
                <a:lnTo>
                  <a:pt x="16001" y="138749"/>
                </a:lnTo>
                <a:lnTo>
                  <a:pt x="18465" y="140142"/>
                </a:lnTo>
                <a:lnTo>
                  <a:pt x="13203" y="140142"/>
                </a:lnTo>
                <a:lnTo>
                  <a:pt x="13203" y="145436"/>
                </a:lnTo>
                <a:lnTo>
                  <a:pt x="47901" y="145436"/>
                </a:lnTo>
                <a:lnTo>
                  <a:pt x="47901" y="139585"/>
                </a:lnTo>
                <a:lnTo>
                  <a:pt x="27249" y="139585"/>
                </a:lnTo>
                <a:lnTo>
                  <a:pt x="24960" y="139213"/>
                </a:lnTo>
                <a:lnTo>
                  <a:pt x="18493" y="131412"/>
                </a:lnTo>
                <a:lnTo>
                  <a:pt x="18919" y="130019"/>
                </a:lnTo>
                <a:lnTo>
                  <a:pt x="19772" y="128533"/>
                </a:lnTo>
                <a:lnTo>
                  <a:pt x="14314" y="126583"/>
                </a:lnTo>
                <a:close/>
              </a:path>
              <a:path w="62230" h="456564">
                <a:moveTo>
                  <a:pt x="61206" y="88784"/>
                </a:moveTo>
                <a:lnTo>
                  <a:pt x="56953" y="88784"/>
                </a:lnTo>
                <a:lnTo>
                  <a:pt x="56953" y="127790"/>
                </a:lnTo>
                <a:lnTo>
                  <a:pt x="61206" y="127790"/>
                </a:lnTo>
                <a:lnTo>
                  <a:pt x="61206" y="88784"/>
                </a:lnTo>
                <a:close/>
              </a:path>
              <a:path w="62230" h="456564">
                <a:moveTo>
                  <a:pt x="30492" y="61759"/>
                </a:moveTo>
                <a:lnTo>
                  <a:pt x="25878" y="61759"/>
                </a:lnTo>
                <a:lnTo>
                  <a:pt x="26665" y="63988"/>
                </a:lnTo>
                <a:lnTo>
                  <a:pt x="27341" y="67517"/>
                </a:lnTo>
                <a:lnTo>
                  <a:pt x="30714" y="81726"/>
                </a:lnTo>
                <a:lnTo>
                  <a:pt x="31566" y="83026"/>
                </a:lnTo>
                <a:lnTo>
                  <a:pt x="32697" y="84048"/>
                </a:lnTo>
                <a:lnTo>
                  <a:pt x="35504" y="85534"/>
                </a:lnTo>
                <a:lnTo>
                  <a:pt x="37052" y="85998"/>
                </a:lnTo>
                <a:lnTo>
                  <a:pt x="41656" y="85998"/>
                </a:lnTo>
                <a:lnTo>
                  <a:pt x="44028" y="84884"/>
                </a:lnTo>
                <a:lnTo>
                  <a:pt x="47762" y="80797"/>
                </a:lnTo>
                <a:lnTo>
                  <a:pt x="48121" y="79683"/>
                </a:lnTo>
                <a:lnTo>
                  <a:pt x="37570" y="79683"/>
                </a:lnTo>
                <a:lnTo>
                  <a:pt x="36635" y="79404"/>
                </a:lnTo>
                <a:lnTo>
                  <a:pt x="32104" y="67052"/>
                </a:lnTo>
                <a:lnTo>
                  <a:pt x="31363" y="63895"/>
                </a:lnTo>
                <a:lnTo>
                  <a:pt x="30492" y="61759"/>
                </a:lnTo>
                <a:close/>
              </a:path>
              <a:path w="62230" h="456564">
                <a:moveTo>
                  <a:pt x="47901" y="53958"/>
                </a:moveTo>
                <a:lnTo>
                  <a:pt x="38830" y="55815"/>
                </a:lnTo>
                <a:lnTo>
                  <a:pt x="22903" y="55815"/>
                </a:lnTo>
                <a:lnTo>
                  <a:pt x="21097" y="55908"/>
                </a:lnTo>
                <a:lnTo>
                  <a:pt x="20096" y="56094"/>
                </a:lnTo>
                <a:lnTo>
                  <a:pt x="18484" y="56465"/>
                </a:lnTo>
                <a:lnTo>
                  <a:pt x="17150" y="57022"/>
                </a:lnTo>
                <a:lnTo>
                  <a:pt x="16093" y="57951"/>
                </a:lnTo>
                <a:lnTo>
                  <a:pt x="15037" y="58787"/>
                </a:lnTo>
                <a:lnTo>
                  <a:pt x="14157" y="60180"/>
                </a:lnTo>
                <a:lnTo>
                  <a:pt x="12767" y="63895"/>
                </a:lnTo>
                <a:lnTo>
                  <a:pt x="12632" y="64824"/>
                </a:lnTo>
                <a:lnTo>
                  <a:pt x="12517" y="72903"/>
                </a:lnTo>
                <a:lnTo>
                  <a:pt x="12779" y="74575"/>
                </a:lnTo>
                <a:lnTo>
                  <a:pt x="23098" y="84977"/>
                </a:lnTo>
                <a:lnTo>
                  <a:pt x="23886" y="79219"/>
                </a:lnTo>
                <a:lnTo>
                  <a:pt x="21421" y="78568"/>
                </a:lnTo>
                <a:lnTo>
                  <a:pt x="19707" y="77547"/>
                </a:lnTo>
                <a:lnTo>
                  <a:pt x="17770" y="74946"/>
                </a:lnTo>
                <a:lnTo>
                  <a:pt x="17289" y="72903"/>
                </a:lnTo>
                <a:lnTo>
                  <a:pt x="17316" y="67052"/>
                </a:lnTo>
                <a:lnTo>
                  <a:pt x="17946" y="64916"/>
                </a:lnTo>
                <a:lnTo>
                  <a:pt x="20263" y="62316"/>
                </a:lnTo>
                <a:lnTo>
                  <a:pt x="21949" y="61759"/>
                </a:lnTo>
                <a:lnTo>
                  <a:pt x="44023" y="61759"/>
                </a:lnTo>
                <a:lnTo>
                  <a:pt x="43621" y="61294"/>
                </a:lnTo>
                <a:lnTo>
                  <a:pt x="45261" y="61109"/>
                </a:lnTo>
                <a:lnTo>
                  <a:pt x="46687" y="60644"/>
                </a:lnTo>
                <a:lnTo>
                  <a:pt x="47901" y="60087"/>
                </a:lnTo>
                <a:lnTo>
                  <a:pt x="47901" y="53958"/>
                </a:lnTo>
                <a:close/>
              </a:path>
              <a:path w="62230" h="456564">
                <a:moveTo>
                  <a:pt x="44023" y="61759"/>
                </a:moveTo>
                <a:lnTo>
                  <a:pt x="35236" y="61759"/>
                </a:lnTo>
                <a:lnTo>
                  <a:pt x="37200" y="62037"/>
                </a:lnTo>
                <a:lnTo>
                  <a:pt x="40248" y="63523"/>
                </a:lnTo>
                <a:lnTo>
                  <a:pt x="41601" y="64824"/>
                </a:lnTo>
                <a:lnTo>
                  <a:pt x="43584" y="68353"/>
                </a:lnTo>
                <a:lnTo>
                  <a:pt x="44084" y="70396"/>
                </a:lnTo>
                <a:lnTo>
                  <a:pt x="44084" y="74946"/>
                </a:lnTo>
                <a:lnTo>
                  <a:pt x="43556" y="76711"/>
                </a:lnTo>
                <a:lnTo>
                  <a:pt x="42509" y="77918"/>
                </a:lnTo>
                <a:lnTo>
                  <a:pt x="41471" y="79033"/>
                </a:lnTo>
                <a:lnTo>
                  <a:pt x="40165" y="79683"/>
                </a:lnTo>
                <a:lnTo>
                  <a:pt x="48121" y="79683"/>
                </a:lnTo>
                <a:lnTo>
                  <a:pt x="48569" y="78290"/>
                </a:lnTo>
                <a:lnTo>
                  <a:pt x="48689" y="71789"/>
                </a:lnTo>
                <a:lnTo>
                  <a:pt x="48309" y="69560"/>
                </a:lnTo>
                <a:lnTo>
                  <a:pt x="47366" y="67052"/>
                </a:lnTo>
                <a:lnTo>
                  <a:pt x="46780" y="65566"/>
                </a:lnTo>
                <a:lnTo>
                  <a:pt x="45474" y="63430"/>
                </a:lnTo>
                <a:lnTo>
                  <a:pt x="44023" y="61759"/>
                </a:lnTo>
                <a:close/>
              </a:path>
              <a:path w="62230" h="456564">
                <a:moveTo>
                  <a:pt x="47901" y="39748"/>
                </a:moveTo>
                <a:lnTo>
                  <a:pt x="0" y="39748"/>
                </a:lnTo>
                <a:lnTo>
                  <a:pt x="0" y="45692"/>
                </a:lnTo>
                <a:lnTo>
                  <a:pt x="47901" y="45692"/>
                </a:lnTo>
                <a:lnTo>
                  <a:pt x="47901" y="39748"/>
                </a:lnTo>
                <a:close/>
              </a:path>
              <a:path w="62230" h="456564">
                <a:moveTo>
                  <a:pt x="35977" y="0"/>
                </a:moveTo>
                <a:lnTo>
                  <a:pt x="27527" y="0"/>
                </a:lnTo>
                <a:lnTo>
                  <a:pt x="25173" y="371"/>
                </a:lnTo>
                <a:lnTo>
                  <a:pt x="22968" y="1114"/>
                </a:lnTo>
                <a:lnTo>
                  <a:pt x="20772" y="1764"/>
                </a:lnTo>
                <a:lnTo>
                  <a:pt x="18891" y="2786"/>
                </a:lnTo>
                <a:lnTo>
                  <a:pt x="15778" y="5200"/>
                </a:lnTo>
                <a:lnTo>
                  <a:pt x="14565" y="6779"/>
                </a:lnTo>
                <a:lnTo>
                  <a:pt x="13618" y="8915"/>
                </a:lnTo>
                <a:lnTo>
                  <a:pt x="12851" y="10587"/>
                </a:lnTo>
                <a:lnTo>
                  <a:pt x="12415" y="12630"/>
                </a:lnTo>
                <a:lnTo>
                  <a:pt x="12461" y="18759"/>
                </a:lnTo>
                <a:lnTo>
                  <a:pt x="13972" y="21824"/>
                </a:lnTo>
                <a:lnTo>
                  <a:pt x="17085" y="24332"/>
                </a:lnTo>
                <a:lnTo>
                  <a:pt x="0" y="24332"/>
                </a:lnTo>
                <a:lnTo>
                  <a:pt x="0" y="30183"/>
                </a:lnTo>
                <a:lnTo>
                  <a:pt x="47901" y="30183"/>
                </a:lnTo>
                <a:lnTo>
                  <a:pt x="47901" y="24796"/>
                </a:lnTo>
                <a:lnTo>
                  <a:pt x="26063" y="24796"/>
                </a:lnTo>
                <a:lnTo>
                  <a:pt x="22839" y="23867"/>
                </a:lnTo>
                <a:lnTo>
                  <a:pt x="20606" y="22010"/>
                </a:lnTo>
                <a:lnTo>
                  <a:pt x="18373" y="20060"/>
                </a:lnTo>
                <a:lnTo>
                  <a:pt x="17252" y="17831"/>
                </a:lnTo>
                <a:lnTo>
                  <a:pt x="17298" y="12630"/>
                </a:lnTo>
                <a:lnTo>
                  <a:pt x="18326" y="10587"/>
                </a:lnTo>
                <a:lnTo>
                  <a:pt x="20485" y="8729"/>
                </a:lnTo>
                <a:lnTo>
                  <a:pt x="22644" y="6965"/>
                </a:lnTo>
                <a:lnTo>
                  <a:pt x="25989" y="6036"/>
                </a:lnTo>
                <a:lnTo>
                  <a:pt x="45545" y="6036"/>
                </a:lnTo>
                <a:lnTo>
                  <a:pt x="40572" y="1485"/>
                </a:lnTo>
                <a:lnTo>
                  <a:pt x="35977" y="0"/>
                </a:lnTo>
                <a:close/>
              </a:path>
              <a:path w="62230" h="456564">
                <a:moveTo>
                  <a:pt x="45545" y="6036"/>
                </a:moveTo>
                <a:lnTo>
                  <a:pt x="34939" y="6036"/>
                </a:lnTo>
                <a:lnTo>
                  <a:pt x="38275" y="6965"/>
                </a:lnTo>
                <a:lnTo>
                  <a:pt x="40507" y="8915"/>
                </a:lnTo>
                <a:lnTo>
                  <a:pt x="42740" y="10773"/>
                </a:lnTo>
                <a:lnTo>
                  <a:pt x="43852" y="13001"/>
                </a:lnTo>
                <a:lnTo>
                  <a:pt x="43852" y="18759"/>
                </a:lnTo>
                <a:lnTo>
                  <a:pt x="42342" y="21267"/>
                </a:lnTo>
                <a:lnTo>
                  <a:pt x="37459" y="24239"/>
                </a:lnTo>
                <a:lnTo>
                  <a:pt x="34448" y="24796"/>
                </a:lnTo>
                <a:lnTo>
                  <a:pt x="47901" y="24796"/>
                </a:lnTo>
                <a:lnTo>
                  <a:pt x="43556" y="24703"/>
                </a:lnTo>
                <a:lnTo>
                  <a:pt x="46975" y="22381"/>
                </a:lnTo>
                <a:lnTo>
                  <a:pt x="48689" y="19131"/>
                </a:lnTo>
                <a:lnTo>
                  <a:pt x="48603" y="10773"/>
                </a:lnTo>
                <a:lnTo>
                  <a:pt x="47067" y="7429"/>
                </a:lnTo>
                <a:lnTo>
                  <a:pt x="45545" y="6036"/>
                </a:lnTo>
                <a:close/>
              </a:path>
            </a:pathLst>
          </a:custGeom>
          <a:solidFill>
            <a:srgbClr val="000000"/>
          </a:solidFill>
        </p:spPr>
        <p:txBody>
          <a:bodyPr wrap="square" lIns="0" tIns="0" rIns="0" bIns="0" rtlCol="0"/>
          <a:lstStyle/>
          <a:p>
            <a:endParaRPr/>
          </a:p>
        </p:txBody>
      </p:sp>
      <p:sp>
        <p:nvSpPr>
          <p:cNvPr id="52" name="object 52"/>
          <p:cNvSpPr/>
          <p:nvPr/>
        </p:nvSpPr>
        <p:spPr>
          <a:xfrm>
            <a:off x="2096081" y="3151321"/>
            <a:ext cx="33020" cy="34925"/>
          </a:xfrm>
          <a:custGeom>
            <a:avLst/>
            <a:gdLst/>
            <a:ahLst/>
            <a:cxnLst/>
            <a:rect l="l" t="t" r="r" b="b"/>
            <a:pathLst>
              <a:path w="33019" h="34925">
                <a:moveTo>
                  <a:pt x="31502" y="0"/>
                </a:moveTo>
                <a:lnTo>
                  <a:pt x="24553" y="0"/>
                </a:lnTo>
                <a:lnTo>
                  <a:pt x="18623" y="8265"/>
                </a:lnTo>
                <a:lnTo>
                  <a:pt x="16029" y="12073"/>
                </a:lnTo>
                <a:lnTo>
                  <a:pt x="14639" y="9751"/>
                </a:lnTo>
                <a:lnTo>
                  <a:pt x="8246" y="0"/>
                </a:lnTo>
                <a:lnTo>
                  <a:pt x="926" y="0"/>
                </a:lnTo>
                <a:lnTo>
                  <a:pt x="12693" y="16716"/>
                </a:lnTo>
                <a:lnTo>
                  <a:pt x="0" y="34826"/>
                </a:lnTo>
                <a:lnTo>
                  <a:pt x="7134" y="34826"/>
                </a:lnTo>
                <a:lnTo>
                  <a:pt x="16214" y="21081"/>
                </a:lnTo>
                <a:lnTo>
                  <a:pt x="18067" y="24053"/>
                </a:lnTo>
                <a:lnTo>
                  <a:pt x="25201" y="34826"/>
                </a:lnTo>
                <a:lnTo>
                  <a:pt x="32428" y="34826"/>
                </a:lnTo>
                <a:lnTo>
                  <a:pt x="19549" y="16438"/>
                </a:lnTo>
                <a:lnTo>
                  <a:pt x="31502" y="0"/>
                </a:lnTo>
                <a:close/>
              </a:path>
            </a:pathLst>
          </a:custGeom>
          <a:solidFill>
            <a:srgbClr val="000000"/>
          </a:solidFill>
        </p:spPr>
        <p:txBody>
          <a:bodyPr wrap="square" lIns="0" tIns="0" rIns="0" bIns="0" rtlCol="0"/>
          <a:lstStyle/>
          <a:p>
            <a:endParaRPr/>
          </a:p>
        </p:txBody>
      </p:sp>
      <p:grpSp>
        <p:nvGrpSpPr>
          <p:cNvPr id="53" name="object 53"/>
          <p:cNvGrpSpPr/>
          <p:nvPr/>
        </p:nvGrpSpPr>
        <p:grpSpPr>
          <a:xfrm>
            <a:off x="3000470" y="2071323"/>
            <a:ext cx="1340485" cy="1026160"/>
            <a:chOff x="3000470" y="2071323"/>
            <a:chExt cx="1340485" cy="1026160"/>
          </a:xfrm>
        </p:grpSpPr>
        <p:sp>
          <p:nvSpPr>
            <p:cNvPr id="54" name="object 54"/>
            <p:cNvSpPr/>
            <p:nvPr/>
          </p:nvSpPr>
          <p:spPr>
            <a:xfrm>
              <a:off x="3131667" y="2949604"/>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55" name="object 55"/>
            <p:cNvSpPr/>
            <p:nvPr/>
          </p:nvSpPr>
          <p:spPr>
            <a:xfrm>
              <a:off x="3175770" y="2843360"/>
              <a:ext cx="0" cy="150495"/>
            </a:xfrm>
            <a:custGeom>
              <a:avLst/>
              <a:gdLst/>
              <a:ahLst/>
              <a:cxnLst/>
              <a:rect l="l" t="t" r="r" b="b"/>
              <a:pathLst>
                <a:path h="150494">
                  <a:moveTo>
                    <a:pt x="0" y="150451"/>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56" name="object 56"/>
            <p:cNvSpPr/>
            <p:nvPr/>
          </p:nvSpPr>
          <p:spPr>
            <a:xfrm>
              <a:off x="3131667" y="2766927"/>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57" name="object 57"/>
            <p:cNvSpPr/>
            <p:nvPr/>
          </p:nvSpPr>
          <p:spPr>
            <a:xfrm>
              <a:off x="3175770" y="2662911"/>
              <a:ext cx="0" cy="150495"/>
            </a:xfrm>
            <a:custGeom>
              <a:avLst/>
              <a:gdLst/>
              <a:ahLst/>
              <a:cxnLst/>
              <a:rect l="l" t="t" r="r" b="b"/>
              <a:pathLst>
                <a:path h="150494">
                  <a:moveTo>
                    <a:pt x="0" y="150358"/>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58" name="object 58"/>
            <p:cNvSpPr/>
            <p:nvPr/>
          </p:nvSpPr>
          <p:spPr>
            <a:xfrm>
              <a:off x="3131667" y="2584250"/>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59" name="object 59"/>
            <p:cNvSpPr/>
            <p:nvPr/>
          </p:nvSpPr>
          <p:spPr>
            <a:xfrm>
              <a:off x="3175770" y="2482463"/>
              <a:ext cx="0" cy="150495"/>
            </a:xfrm>
            <a:custGeom>
              <a:avLst/>
              <a:gdLst/>
              <a:ahLst/>
              <a:cxnLst/>
              <a:rect l="l" t="t" r="r" b="b"/>
              <a:pathLst>
                <a:path h="150494">
                  <a:moveTo>
                    <a:pt x="0" y="150358"/>
                  </a:moveTo>
                  <a:lnTo>
                    <a:pt x="0" y="90177"/>
                  </a:lnTo>
                </a:path>
                <a:path h="150494">
                  <a:moveTo>
                    <a:pt x="0" y="60087"/>
                  </a:moveTo>
                  <a:lnTo>
                    <a:pt x="0" y="0"/>
                  </a:lnTo>
                </a:path>
              </a:pathLst>
            </a:custGeom>
            <a:ln w="6009">
              <a:solidFill>
                <a:srgbClr val="EFEFEF"/>
              </a:solidFill>
            </a:ln>
          </p:spPr>
          <p:txBody>
            <a:bodyPr wrap="square" lIns="0" tIns="0" rIns="0" bIns="0" rtlCol="0"/>
            <a:lstStyle/>
            <a:p>
              <a:endParaRPr/>
            </a:p>
          </p:txBody>
        </p:sp>
        <p:sp>
          <p:nvSpPr>
            <p:cNvPr id="60" name="object 60"/>
            <p:cNvSpPr/>
            <p:nvPr/>
          </p:nvSpPr>
          <p:spPr>
            <a:xfrm>
              <a:off x="3131667" y="2401572"/>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61" name="object 61"/>
            <p:cNvSpPr/>
            <p:nvPr/>
          </p:nvSpPr>
          <p:spPr>
            <a:xfrm>
              <a:off x="3175770" y="2301922"/>
              <a:ext cx="0" cy="150495"/>
            </a:xfrm>
            <a:custGeom>
              <a:avLst/>
              <a:gdLst/>
              <a:ahLst/>
              <a:cxnLst/>
              <a:rect l="l" t="t" r="r" b="b"/>
              <a:pathLst>
                <a:path h="150494">
                  <a:moveTo>
                    <a:pt x="0" y="150451"/>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62" name="object 62"/>
            <p:cNvSpPr/>
            <p:nvPr/>
          </p:nvSpPr>
          <p:spPr>
            <a:xfrm>
              <a:off x="3131667" y="2218895"/>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63" name="object 63"/>
            <p:cNvSpPr/>
            <p:nvPr/>
          </p:nvSpPr>
          <p:spPr>
            <a:xfrm>
              <a:off x="3175770" y="2211744"/>
              <a:ext cx="0" cy="60325"/>
            </a:xfrm>
            <a:custGeom>
              <a:avLst/>
              <a:gdLst/>
              <a:ahLst/>
              <a:cxnLst/>
              <a:rect l="l" t="t" r="r" b="b"/>
              <a:pathLst>
                <a:path h="60325">
                  <a:moveTo>
                    <a:pt x="0" y="60180"/>
                  </a:moveTo>
                  <a:lnTo>
                    <a:pt x="0" y="0"/>
                  </a:lnTo>
                </a:path>
              </a:pathLst>
            </a:custGeom>
            <a:ln w="6002">
              <a:solidFill>
                <a:srgbClr val="EFEFEF"/>
              </a:solidFill>
            </a:ln>
          </p:spPr>
          <p:txBody>
            <a:bodyPr wrap="square" lIns="0" tIns="0" rIns="0" bIns="0" rtlCol="0"/>
            <a:lstStyle/>
            <a:p>
              <a:endParaRPr/>
            </a:p>
          </p:txBody>
        </p:sp>
        <p:sp>
          <p:nvSpPr>
            <p:cNvPr id="64" name="object 64"/>
            <p:cNvSpPr/>
            <p:nvPr/>
          </p:nvSpPr>
          <p:spPr>
            <a:xfrm>
              <a:off x="3175770"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65" name="object 65"/>
            <p:cNvSpPr/>
            <p:nvPr/>
          </p:nvSpPr>
          <p:spPr>
            <a:xfrm>
              <a:off x="3399898"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66" name="object 66"/>
            <p:cNvSpPr/>
            <p:nvPr/>
          </p:nvSpPr>
          <p:spPr>
            <a:xfrm>
              <a:off x="3399898"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67" name="object 67"/>
            <p:cNvSpPr/>
            <p:nvPr/>
          </p:nvSpPr>
          <p:spPr>
            <a:xfrm>
              <a:off x="3624119"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68" name="object 68"/>
            <p:cNvSpPr/>
            <p:nvPr/>
          </p:nvSpPr>
          <p:spPr>
            <a:xfrm>
              <a:off x="3624119"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69" name="object 69"/>
            <p:cNvSpPr/>
            <p:nvPr/>
          </p:nvSpPr>
          <p:spPr>
            <a:xfrm>
              <a:off x="3848247"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70" name="object 70"/>
            <p:cNvSpPr/>
            <p:nvPr/>
          </p:nvSpPr>
          <p:spPr>
            <a:xfrm>
              <a:off x="3848247"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71" name="object 71"/>
            <p:cNvSpPr/>
            <p:nvPr/>
          </p:nvSpPr>
          <p:spPr>
            <a:xfrm>
              <a:off x="4072375"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72" name="object 72"/>
            <p:cNvSpPr/>
            <p:nvPr/>
          </p:nvSpPr>
          <p:spPr>
            <a:xfrm>
              <a:off x="4072375"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73" name="object 73"/>
            <p:cNvSpPr/>
            <p:nvPr/>
          </p:nvSpPr>
          <p:spPr>
            <a:xfrm>
              <a:off x="4296596"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74" name="object 74"/>
            <p:cNvSpPr/>
            <p:nvPr/>
          </p:nvSpPr>
          <p:spPr>
            <a:xfrm>
              <a:off x="4296596"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75" name="object 75"/>
            <p:cNvSpPr/>
            <p:nvPr/>
          </p:nvSpPr>
          <p:spPr>
            <a:xfrm>
              <a:off x="3175584" y="2219359"/>
              <a:ext cx="1121410" cy="697865"/>
            </a:xfrm>
            <a:custGeom>
              <a:avLst/>
              <a:gdLst/>
              <a:ahLst/>
              <a:cxnLst/>
              <a:rect l="l" t="t" r="r" b="b"/>
              <a:pathLst>
                <a:path w="1121410" h="697864">
                  <a:moveTo>
                    <a:pt x="0" y="697833"/>
                  </a:moveTo>
                  <a:lnTo>
                    <a:pt x="3798" y="697183"/>
                  </a:lnTo>
                  <a:lnTo>
                    <a:pt x="7504" y="696533"/>
                  </a:lnTo>
                  <a:lnTo>
                    <a:pt x="11303" y="695975"/>
                  </a:lnTo>
                  <a:lnTo>
                    <a:pt x="15009" y="694861"/>
                  </a:lnTo>
                  <a:lnTo>
                    <a:pt x="18808" y="693932"/>
                  </a:lnTo>
                  <a:lnTo>
                    <a:pt x="22514" y="692911"/>
                  </a:lnTo>
                  <a:lnTo>
                    <a:pt x="26313" y="692168"/>
                  </a:lnTo>
                  <a:lnTo>
                    <a:pt x="30019" y="691239"/>
                  </a:lnTo>
                  <a:lnTo>
                    <a:pt x="33818" y="689939"/>
                  </a:lnTo>
                  <a:lnTo>
                    <a:pt x="37524" y="687803"/>
                  </a:lnTo>
                  <a:lnTo>
                    <a:pt x="41323" y="685759"/>
                  </a:lnTo>
                  <a:lnTo>
                    <a:pt x="45029" y="683716"/>
                  </a:lnTo>
                  <a:lnTo>
                    <a:pt x="48828" y="681859"/>
                  </a:lnTo>
                  <a:lnTo>
                    <a:pt x="52534" y="680094"/>
                  </a:lnTo>
                  <a:lnTo>
                    <a:pt x="56333" y="678423"/>
                  </a:lnTo>
                  <a:lnTo>
                    <a:pt x="60039" y="675265"/>
                  </a:lnTo>
                  <a:lnTo>
                    <a:pt x="63838" y="672386"/>
                  </a:lnTo>
                  <a:lnTo>
                    <a:pt x="67544" y="669600"/>
                  </a:lnTo>
                  <a:lnTo>
                    <a:pt x="71342" y="666814"/>
                  </a:lnTo>
                  <a:lnTo>
                    <a:pt x="75049" y="663470"/>
                  </a:lnTo>
                  <a:lnTo>
                    <a:pt x="101362" y="642482"/>
                  </a:lnTo>
                  <a:lnTo>
                    <a:pt x="105068" y="638581"/>
                  </a:lnTo>
                  <a:lnTo>
                    <a:pt x="108867" y="634959"/>
                  </a:lnTo>
                  <a:lnTo>
                    <a:pt x="112573" y="631244"/>
                  </a:lnTo>
                  <a:lnTo>
                    <a:pt x="116187" y="626043"/>
                  </a:lnTo>
                  <a:lnTo>
                    <a:pt x="119893" y="621028"/>
                  </a:lnTo>
                  <a:lnTo>
                    <a:pt x="123692" y="616199"/>
                  </a:lnTo>
                  <a:lnTo>
                    <a:pt x="127398" y="611463"/>
                  </a:lnTo>
                  <a:lnTo>
                    <a:pt x="131196" y="607098"/>
                  </a:lnTo>
                  <a:lnTo>
                    <a:pt x="134903" y="602919"/>
                  </a:lnTo>
                  <a:lnTo>
                    <a:pt x="138701" y="598925"/>
                  </a:lnTo>
                  <a:lnTo>
                    <a:pt x="142408" y="595210"/>
                  </a:lnTo>
                  <a:lnTo>
                    <a:pt x="146206" y="591588"/>
                  </a:lnTo>
                  <a:lnTo>
                    <a:pt x="149912" y="586759"/>
                  </a:lnTo>
                  <a:lnTo>
                    <a:pt x="153711" y="582023"/>
                  </a:lnTo>
                  <a:lnTo>
                    <a:pt x="157417" y="577379"/>
                  </a:lnTo>
                  <a:lnTo>
                    <a:pt x="161216" y="572921"/>
                  </a:lnTo>
                  <a:lnTo>
                    <a:pt x="164922" y="568742"/>
                  </a:lnTo>
                  <a:lnTo>
                    <a:pt x="168721" y="564656"/>
                  </a:lnTo>
                  <a:lnTo>
                    <a:pt x="172427" y="559919"/>
                  </a:lnTo>
                  <a:lnTo>
                    <a:pt x="176226" y="555369"/>
                  </a:lnTo>
                  <a:lnTo>
                    <a:pt x="179932" y="551375"/>
                  </a:lnTo>
                  <a:lnTo>
                    <a:pt x="183731" y="547289"/>
                  </a:lnTo>
                  <a:lnTo>
                    <a:pt x="187437" y="543667"/>
                  </a:lnTo>
                  <a:lnTo>
                    <a:pt x="191236" y="539766"/>
                  </a:lnTo>
                  <a:lnTo>
                    <a:pt x="194942" y="530665"/>
                  </a:lnTo>
                  <a:lnTo>
                    <a:pt x="198741" y="520449"/>
                  </a:lnTo>
                  <a:lnTo>
                    <a:pt x="202447" y="510790"/>
                  </a:lnTo>
                  <a:lnTo>
                    <a:pt x="221255" y="468255"/>
                  </a:lnTo>
                  <a:lnTo>
                    <a:pt x="232466" y="447638"/>
                  </a:lnTo>
                  <a:lnTo>
                    <a:pt x="236265" y="438258"/>
                  </a:lnTo>
                  <a:lnTo>
                    <a:pt x="251182" y="399717"/>
                  </a:lnTo>
                  <a:lnTo>
                    <a:pt x="269991" y="362847"/>
                  </a:lnTo>
                  <a:lnTo>
                    <a:pt x="273697" y="354860"/>
                  </a:lnTo>
                  <a:lnTo>
                    <a:pt x="277496" y="343901"/>
                  </a:lnTo>
                  <a:lnTo>
                    <a:pt x="281202" y="333128"/>
                  </a:lnTo>
                  <a:lnTo>
                    <a:pt x="285001" y="321984"/>
                  </a:lnTo>
                  <a:lnTo>
                    <a:pt x="288707" y="311303"/>
                  </a:lnTo>
                  <a:lnTo>
                    <a:pt x="303717" y="271833"/>
                  </a:lnTo>
                  <a:lnTo>
                    <a:pt x="311222" y="256045"/>
                  </a:lnTo>
                  <a:lnTo>
                    <a:pt x="314835" y="244715"/>
                  </a:lnTo>
                  <a:lnTo>
                    <a:pt x="318634" y="232363"/>
                  </a:lnTo>
                  <a:lnTo>
                    <a:pt x="322340" y="220754"/>
                  </a:lnTo>
                  <a:lnTo>
                    <a:pt x="326139" y="209610"/>
                  </a:lnTo>
                  <a:lnTo>
                    <a:pt x="329845" y="198558"/>
                  </a:lnTo>
                  <a:lnTo>
                    <a:pt x="344855" y="162617"/>
                  </a:lnTo>
                  <a:lnTo>
                    <a:pt x="352360" y="148872"/>
                  </a:lnTo>
                  <a:lnTo>
                    <a:pt x="356159" y="140235"/>
                  </a:lnTo>
                  <a:lnTo>
                    <a:pt x="359865" y="132434"/>
                  </a:lnTo>
                  <a:lnTo>
                    <a:pt x="363663" y="125375"/>
                  </a:lnTo>
                  <a:lnTo>
                    <a:pt x="367370" y="119246"/>
                  </a:lnTo>
                  <a:lnTo>
                    <a:pt x="371076" y="111909"/>
                  </a:lnTo>
                  <a:lnTo>
                    <a:pt x="389884" y="74946"/>
                  </a:lnTo>
                  <a:lnTo>
                    <a:pt x="393590" y="69560"/>
                  </a:lnTo>
                  <a:lnTo>
                    <a:pt x="397389" y="63988"/>
                  </a:lnTo>
                  <a:lnTo>
                    <a:pt x="401095" y="59066"/>
                  </a:lnTo>
                  <a:lnTo>
                    <a:pt x="404894" y="55165"/>
                  </a:lnTo>
                  <a:lnTo>
                    <a:pt x="408600" y="52007"/>
                  </a:lnTo>
                  <a:lnTo>
                    <a:pt x="412399" y="48943"/>
                  </a:lnTo>
                  <a:lnTo>
                    <a:pt x="416105" y="45506"/>
                  </a:lnTo>
                  <a:lnTo>
                    <a:pt x="419904" y="40770"/>
                  </a:lnTo>
                  <a:lnTo>
                    <a:pt x="423610" y="37055"/>
                  </a:lnTo>
                  <a:lnTo>
                    <a:pt x="427409" y="34176"/>
                  </a:lnTo>
                  <a:lnTo>
                    <a:pt x="431115" y="32319"/>
                  </a:lnTo>
                  <a:lnTo>
                    <a:pt x="434914" y="29161"/>
                  </a:lnTo>
                  <a:lnTo>
                    <a:pt x="438620" y="25260"/>
                  </a:lnTo>
                  <a:lnTo>
                    <a:pt x="442419" y="21546"/>
                  </a:lnTo>
                  <a:lnTo>
                    <a:pt x="446125" y="18667"/>
                  </a:lnTo>
                  <a:lnTo>
                    <a:pt x="449924" y="15973"/>
                  </a:lnTo>
                  <a:lnTo>
                    <a:pt x="453630" y="13187"/>
                  </a:lnTo>
                  <a:lnTo>
                    <a:pt x="457429" y="11330"/>
                  </a:lnTo>
                  <a:lnTo>
                    <a:pt x="461135" y="9751"/>
                  </a:lnTo>
                  <a:lnTo>
                    <a:pt x="464933" y="7894"/>
                  </a:lnTo>
                  <a:lnTo>
                    <a:pt x="468640" y="6965"/>
                  </a:lnTo>
                  <a:lnTo>
                    <a:pt x="472438" y="7058"/>
                  </a:lnTo>
                  <a:lnTo>
                    <a:pt x="476144" y="4457"/>
                  </a:lnTo>
                  <a:lnTo>
                    <a:pt x="479943" y="2693"/>
                  </a:lnTo>
                  <a:lnTo>
                    <a:pt x="483649" y="1485"/>
                  </a:lnTo>
                  <a:lnTo>
                    <a:pt x="487448" y="371"/>
                  </a:lnTo>
                  <a:lnTo>
                    <a:pt x="491154" y="0"/>
                  </a:lnTo>
                  <a:lnTo>
                    <a:pt x="494953" y="464"/>
                  </a:lnTo>
                  <a:lnTo>
                    <a:pt x="513484" y="16159"/>
                  </a:lnTo>
                  <a:lnTo>
                    <a:pt x="517283" y="20524"/>
                  </a:lnTo>
                  <a:lnTo>
                    <a:pt x="520989" y="26003"/>
                  </a:lnTo>
                  <a:lnTo>
                    <a:pt x="524787" y="32597"/>
                  </a:lnTo>
                  <a:lnTo>
                    <a:pt x="528494" y="38727"/>
                  </a:lnTo>
                  <a:lnTo>
                    <a:pt x="551008" y="60180"/>
                  </a:lnTo>
                  <a:lnTo>
                    <a:pt x="554807" y="64545"/>
                  </a:lnTo>
                  <a:lnTo>
                    <a:pt x="558513" y="69096"/>
                  </a:lnTo>
                  <a:lnTo>
                    <a:pt x="562312" y="74575"/>
                  </a:lnTo>
                  <a:lnTo>
                    <a:pt x="566018" y="81169"/>
                  </a:lnTo>
                  <a:lnTo>
                    <a:pt x="569817" y="87484"/>
                  </a:lnTo>
                  <a:lnTo>
                    <a:pt x="573523" y="92035"/>
                  </a:lnTo>
                  <a:lnTo>
                    <a:pt x="577322" y="96400"/>
                  </a:lnTo>
                  <a:lnTo>
                    <a:pt x="581028" y="101879"/>
                  </a:lnTo>
                  <a:lnTo>
                    <a:pt x="584827" y="108009"/>
                  </a:lnTo>
                  <a:lnTo>
                    <a:pt x="588533" y="115160"/>
                  </a:lnTo>
                  <a:lnTo>
                    <a:pt x="592332" y="123147"/>
                  </a:lnTo>
                  <a:lnTo>
                    <a:pt x="596038" y="129555"/>
                  </a:lnTo>
                  <a:lnTo>
                    <a:pt x="599837" y="136613"/>
                  </a:lnTo>
                  <a:lnTo>
                    <a:pt x="603543" y="144507"/>
                  </a:lnTo>
                  <a:lnTo>
                    <a:pt x="607341" y="153423"/>
                  </a:lnTo>
                  <a:lnTo>
                    <a:pt x="611048" y="159088"/>
                  </a:lnTo>
                  <a:lnTo>
                    <a:pt x="614846" y="163917"/>
                  </a:lnTo>
                  <a:lnTo>
                    <a:pt x="618552" y="168560"/>
                  </a:lnTo>
                  <a:lnTo>
                    <a:pt x="622351" y="173576"/>
                  </a:lnTo>
                  <a:lnTo>
                    <a:pt x="641067" y="208124"/>
                  </a:lnTo>
                  <a:lnTo>
                    <a:pt x="644866" y="215460"/>
                  </a:lnTo>
                  <a:lnTo>
                    <a:pt x="648572" y="223447"/>
                  </a:lnTo>
                  <a:lnTo>
                    <a:pt x="652371" y="226141"/>
                  </a:lnTo>
                  <a:lnTo>
                    <a:pt x="656077" y="229577"/>
                  </a:lnTo>
                  <a:lnTo>
                    <a:pt x="659876" y="233477"/>
                  </a:lnTo>
                  <a:lnTo>
                    <a:pt x="663582" y="237657"/>
                  </a:lnTo>
                  <a:lnTo>
                    <a:pt x="667381" y="242114"/>
                  </a:lnTo>
                  <a:lnTo>
                    <a:pt x="671087" y="247222"/>
                  </a:lnTo>
                  <a:lnTo>
                    <a:pt x="674886" y="251680"/>
                  </a:lnTo>
                  <a:lnTo>
                    <a:pt x="678592" y="255859"/>
                  </a:lnTo>
                  <a:lnTo>
                    <a:pt x="682391" y="260689"/>
                  </a:lnTo>
                  <a:lnTo>
                    <a:pt x="686097" y="265704"/>
                  </a:lnTo>
                  <a:lnTo>
                    <a:pt x="689895" y="270161"/>
                  </a:lnTo>
                  <a:lnTo>
                    <a:pt x="693602" y="273226"/>
                  </a:lnTo>
                  <a:lnTo>
                    <a:pt x="697400" y="277127"/>
                  </a:lnTo>
                  <a:lnTo>
                    <a:pt x="701107" y="281677"/>
                  </a:lnTo>
                  <a:lnTo>
                    <a:pt x="704905" y="287064"/>
                  </a:lnTo>
                  <a:lnTo>
                    <a:pt x="708611" y="290779"/>
                  </a:lnTo>
                  <a:lnTo>
                    <a:pt x="712225" y="293936"/>
                  </a:lnTo>
                  <a:lnTo>
                    <a:pt x="715931" y="296908"/>
                  </a:lnTo>
                  <a:lnTo>
                    <a:pt x="719730" y="300345"/>
                  </a:lnTo>
                  <a:lnTo>
                    <a:pt x="742245" y="332664"/>
                  </a:lnTo>
                  <a:lnTo>
                    <a:pt x="749749" y="348173"/>
                  </a:lnTo>
                  <a:lnTo>
                    <a:pt x="753456" y="354210"/>
                  </a:lnTo>
                  <a:lnTo>
                    <a:pt x="757254" y="359132"/>
                  </a:lnTo>
                  <a:lnTo>
                    <a:pt x="760961" y="364611"/>
                  </a:lnTo>
                  <a:lnTo>
                    <a:pt x="764759" y="370555"/>
                  </a:lnTo>
                  <a:lnTo>
                    <a:pt x="768465" y="377149"/>
                  </a:lnTo>
                  <a:lnTo>
                    <a:pt x="772264" y="380864"/>
                  </a:lnTo>
                  <a:lnTo>
                    <a:pt x="790980" y="404732"/>
                  </a:lnTo>
                  <a:lnTo>
                    <a:pt x="794779" y="409840"/>
                  </a:lnTo>
                  <a:lnTo>
                    <a:pt x="798485" y="413276"/>
                  </a:lnTo>
                  <a:lnTo>
                    <a:pt x="802284" y="416805"/>
                  </a:lnTo>
                  <a:lnTo>
                    <a:pt x="805990" y="420705"/>
                  </a:lnTo>
                  <a:lnTo>
                    <a:pt x="809789" y="423956"/>
                  </a:lnTo>
                  <a:lnTo>
                    <a:pt x="813495" y="424885"/>
                  </a:lnTo>
                  <a:lnTo>
                    <a:pt x="817294" y="426278"/>
                  </a:lnTo>
                  <a:lnTo>
                    <a:pt x="821000" y="427578"/>
                  </a:lnTo>
                  <a:lnTo>
                    <a:pt x="839808" y="437608"/>
                  </a:lnTo>
                  <a:lnTo>
                    <a:pt x="843515" y="439930"/>
                  </a:lnTo>
                  <a:lnTo>
                    <a:pt x="847221" y="442437"/>
                  </a:lnTo>
                  <a:lnTo>
                    <a:pt x="851019" y="444480"/>
                  </a:lnTo>
                  <a:lnTo>
                    <a:pt x="854726" y="446524"/>
                  </a:lnTo>
                  <a:lnTo>
                    <a:pt x="858524" y="448753"/>
                  </a:lnTo>
                  <a:lnTo>
                    <a:pt x="862231" y="451539"/>
                  </a:lnTo>
                  <a:lnTo>
                    <a:pt x="866029" y="454232"/>
                  </a:lnTo>
                  <a:lnTo>
                    <a:pt x="884745" y="473642"/>
                  </a:lnTo>
                  <a:lnTo>
                    <a:pt x="888544" y="477821"/>
                  </a:lnTo>
                  <a:lnTo>
                    <a:pt x="907260" y="491659"/>
                  </a:lnTo>
                  <a:lnTo>
                    <a:pt x="910873" y="494631"/>
                  </a:lnTo>
                  <a:lnTo>
                    <a:pt x="914672" y="497417"/>
                  </a:lnTo>
                  <a:lnTo>
                    <a:pt x="918378" y="500575"/>
                  </a:lnTo>
                  <a:lnTo>
                    <a:pt x="922177" y="503825"/>
                  </a:lnTo>
                  <a:lnTo>
                    <a:pt x="925883" y="507633"/>
                  </a:lnTo>
                  <a:lnTo>
                    <a:pt x="929682" y="511069"/>
                  </a:lnTo>
                  <a:lnTo>
                    <a:pt x="952197" y="524814"/>
                  </a:lnTo>
                  <a:lnTo>
                    <a:pt x="955903" y="527321"/>
                  </a:lnTo>
                  <a:lnTo>
                    <a:pt x="974619" y="543295"/>
                  </a:lnTo>
                  <a:lnTo>
                    <a:pt x="978418" y="545524"/>
                  </a:lnTo>
                  <a:lnTo>
                    <a:pt x="1008437" y="570135"/>
                  </a:lnTo>
                  <a:lnTo>
                    <a:pt x="1012143" y="572178"/>
                  </a:lnTo>
                  <a:lnTo>
                    <a:pt x="1015942" y="574221"/>
                  </a:lnTo>
                  <a:lnTo>
                    <a:pt x="1019648" y="576543"/>
                  </a:lnTo>
                  <a:lnTo>
                    <a:pt x="1023447" y="578122"/>
                  </a:lnTo>
                  <a:lnTo>
                    <a:pt x="1045962" y="591310"/>
                  </a:lnTo>
                  <a:lnTo>
                    <a:pt x="1049668" y="593910"/>
                  </a:lnTo>
                  <a:lnTo>
                    <a:pt x="1053467" y="595953"/>
                  </a:lnTo>
                  <a:lnTo>
                    <a:pt x="1057173" y="598368"/>
                  </a:lnTo>
                  <a:lnTo>
                    <a:pt x="1060972" y="600690"/>
                  </a:lnTo>
                  <a:lnTo>
                    <a:pt x="1087193" y="622793"/>
                  </a:lnTo>
                  <a:lnTo>
                    <a:pt x="1090991" y="625858"/>
                  </a:lnTo>
                  <a:lnTo>
                    <a:pt x="1094697" y="629015"/>
                  </a:lnTo>
                  <a:lnTo>
                    <a:pt x="1098496" y="632173"/>
                  </a:lnTo>
                  <a:lnTo>
                    <a:pt x="1102202" y="635423"/>
                  </a:lnTo>
                  <a:lnTo>
                    <a:pt x="1106001" y="638860"/>
                  </a:lnTo>
                  <a:lnTo>
                    <a:pt x="1109522" y="642482"/>
                  </a:lnTo>
                  <a:lnTo>
                    <a:pt x="1113321" y="645825"/>
                  </a:lnTo>
                  <a:lnTo>
                    <a:pt x="1117027" y="649261"/>
                  </a:lnTo>
                  <a:lnTo>
                    <a:pt x="1120826" y="652883"/>
                  </a:lnTo>
                </a:path>
              </a:pathLst>
            </a:custGeom>
            <a:ln w="6012">
              <a:solidFill>
                <a:srgbClr val="1A85FF"/>
              </a:solidFill>
            </a:ln>
          </p:spPr>
          <p:txBody>
            <a:bodyPr wrap="square" lIns="0" tIns="0" rIns="0" bIns="0" rtlCol="0"/>
            <a:lstStyle/>
            <a:p>
              <a:endParaRPr/>
            </a:p>
          </p:txBody>
        </p:sp>
        <p:sp>
          <p:nvSpPr>
            <p:cNvPr id="76" name="object 76"/>
            <p:cNvSpPr/>
            <p:nvPr/>
          </p:nvSpPr>
          <p:spPr>
            <a:xfrm>
              <a:off x="3375808" y="2272389"/>
              <a:ext cx="920750" cy="524510"/>
            </a:xfrm>
            <a:custGeom>
              <a:avLst/>
              <a:gdLst/>
              <a:ahLst/>
              <a:cxnLst/>
              <a:rect l="l" t="t" r="r" b="b"/>
              <a:pathLst>
                <a:path w="920750" h="524510">
                  <a:moveTo>
                    <a:pt x="0" y="524350"/>
                  </a:moveTo>
                  <a:lnTo>
                    <a:pt x="3057" y="518220"/>
                  </a:lnTo>
                  <a:lnTo>
                    <a:pt x="6115" y="511626"/>
                  </a:lnTo>
                  <a:lnTo>
                    <a:pt x="9265" y="505218"/>
                  </a:lnTo>
                  <a:lnTo>
                    <a:pt x="12230" y="499089"/>
                  </a:lnTo>
                  <a:lnTo>
                    <a:pt x="15380" y="492959"/>
                  </a:lnTo>
                  <a:lnTo>
                    <a:pt x="18530" y="487201"/>
                  </a:lnTo>
                  <a:lnTo>
                    <a:pt x="21495" y="481350"/>
                  </a:lnTo>
                  <a:lnTo>
                    <a:pt x="24553" y="475778"/>
                  </a:lnTo>
                  <a:lnTo>
                    <a:pt x="27703" y="470391"/>
                  </a:lnTo>
                  <a:lnTo>
                    <a:pt x="30668" y="465098"/>
                  </a:lnTo>
                  <a:lnTo>
                    <a:pt x="33818" y="459897"/>
                  </a:lnTo>
                  <a:lnTo>
                    <a:pt x="36968" y="455068"/>
                  </a:lnTo>
                  <a:lnTo>
                    <a:pt x="40026" y="448474"/>
                  </a:lnTo>
                  <a:lnTo>
                    <a:pt x="42991" y="441416"/>
                  </a:lnTo>
                  <a:lnTo>
                    <a:pt x="46141" y="434543"/>
                  </a:lnTo>
                  <a:lnTo>
                    <a:pt x="49291" y="427485"/>
                  </a:lnTo>
                  <a:lnTo>
                    <a:pt x="52256" y="420613"/>
                  </a:lnTo>
                  <a:lnTo>
                    <a:pt x="55406" y="413833"/>
                  </a:lnTo>
                  <a:lnTo>
                    <a:pt x="58464" y="407239"/>
                  </a:lnTo>
                  <a:lnTo>
                    <a:pt x="61521" y="401017"/>
                  </a:lnTo>
                  <a:lnTo>
                    <a:pt x="64579" y="394794"/>
                  </a:lnTo>
                  <a:lnTo>
                    <a:pt x="67729" y="388758"/>
                  </a:lnTo>
                  <a:lnTo>
                    <a:pt x="70879" y="383186"/>
                  </a:lnTo>
                  <a:lnTo>
                    <a:pt x="73844" y="377706"/>
                  </a:lnTo>
                  <a:lnTo>
                    <a:pt x="76994" y="372227"/>
                  </a:lnTo>
                  <a:lnTo>
                    <a:pt x="80052" y="362754"/>
                  </a:lnTo>
                  <a:lnTo>
                    <a:pt x="83017" y="351702"/>
                  </a:lnTo>
                  <a:lnTo>
                    <a:pt x="86167" y="340836"/>
                  </a:lnTo>
                  <a:lnTo>
                    <a:pt x="89317" y="330249"/>
                  </a:lnTo>
                  <a:lnTo>
                    <a:pt x="92282" y="320033"/>
                  </a:lnTo>
                  <a:lnTo>
                    <a:pt x="95432" y="310003"/>
                  </a:lnTo>
                  <a:lnTo>
                    <a:pt x="98490" y="300437"/>
                  </a:lnTo>
                  <a:lnTo>
                    <a:pt x="101640" y="291057"/>
                  </a:lnTo>
                  <a:lnTo>
                    <a:pt x="104605" y="281956"/>
                  </a:lnTo>
                  <a:lnTo>
                    <a:pt x="107755" y="273133"/>
                  </a:lnTo>
                  <a:lnTo>
                    <a:pt x="110905" y="264682"/>
                  </a:lnTo>
                  <a:lnTo>
                    <a:pt x="113870" y="256417"/>
                  </a:lnTo>
                  <a:lnTo>
                    <a:pt x="116928" y="248615"/>
                  </a:lnTo>
                  <a:lnTo>
                    <a:pt x="120078" y="239978"/>
                  </a:lnTo>
                  <a:lnTo>
                    <a:pt x="123043" y="231341"/>
                  </a:lnTo>
                  <a:lnTo>
                    <a:pt x="126193" y="222890"/>
                  </a:lnTo>
                  <a:lnTo>
                    <a:pt x="129343" y="214717"/>
                  </a:lnTo>
                  <a:lnTo>
                    <a:pt x="132401" y="207102"/>
                  </a:lnTo>
                  <a:lnTo>
                    <a:pt x="135459" y="199579"/>
                  </a:lnTo>
                  <a:lnTo>
                    <a:pt x="138516" y="191593"/>
                  </a:lnTo>
                  <a:lnTo>
                    <a:pt x="141666" y="183698"/>
                  </a:lnTo>
                  <a:lnTo>
                    <a:pt x="144631" y="176176"/>
                  </a:lnTo>
                  <a:lnTo>
                    <a:pt x="147781" y="169118"/>
                  </a:lnTo>
                  <a:lnTo>
                    <a:pt x="150932" y="162431"/>
                  </a:lnTo>
                  <a:lnTo>
                    <a:pt x="153897" y="156023"/>
                  </a:lnTo>
                  <a:lnTo>
                    <a:pt x="156954" y="149893"/>
                  </a:lnTo>
                  <a:lnTo>
                    <a:pt x="178542" y="116553"/>
                  </a:lnTo>
                  <a:lnTo>
                    <a:pt x="181692" y="112281"/>
                  </a:lnTo>
                  <a:lnTo>
                    <a:pt x="196980" y="90827"/>
                  </a:lnTo>
                  <a:lnTo>
                    <a:pt x="200130" y="85998"/>
                  </a:lnTo>
                  <a:lnTo>
                    <a:pt x="203281" y="80519"/>
                  </a:lnTo>
                  <a:lnTo>
                    <a:pt x="206246" y="75132"/>
                  </a:lnTo>
                  <a:lnTo>
                    <a:pt x="209396" y="70303"/>
                  </a:lnTo>
                  <a:lnTo>
                    <a:pt x="224869" y="51543"/>
                  </a:lnTo>
                  <a:lnTo>
                    <a:pt x="227834" y="48014"/>
                  </a:lnTo>
                  <a:lnTo>
                    <a:pt x="230891" y="44485"/>
                  </a:lnTo>
                  <a:lnTo>
                    <a:pt x="234042" y="41141"/>
                  </a:lnTo>
                  <a:lnTo>
                    <a:pt x="237006" y="38170"/>
                  </a:lnTo>
                  <a:lnTo>
                    <a:pt x="240157" y="34455"/>
                  </a:lnTo>
                  <a:lnTo>
                    <a:pt x="243307" y="30183"/>
                  </a:lnTo>
                  <a:lnTo>
                    <a:pt x="246272" y="26096"/>
                  </a:lnTo>
                  <a:lnTo>
                    <a:pt x="249329" y="22474"/>
                  </a:lnTo>
                  <a:lnTo>
                    <a:pt x="270918" y="7801"/>
                  </a:lnTo>
                  <a:lnTo>
                    <a:pt x="274068" y="5943"/>
                  </a:lnTo>
                  <a:lnTo>
                    <a:pt x="277033" y="4457"/>
                  </a:lnTo>
                  <a:lnTo>
                    <a:pt x="280183" y="3436"/>
                  </a:lnTo>
                  <a:lnTo>
                    <a:pt x="283333" y="2507"/>
                  </a:lnTo>
                  <a:lnTo>
                    <a:pt x="286298" y="1207"/>
                  </a:lnTo>
                  <a:lnTo>
                    <a:pt x="289356" y="464"/>
                  </a:lnTo>
                  <a:lnTo>
                    <a:pt x="292506" y="0"/>
                  </a:lnTo>
                  <a:lnTo>
                    <a:pt x="295656" y="0"/>
                  </a:lnTo>
                  <a:lnTo>
                    <a:pt x="314094" y="8451"/>
                  </a:lnTo>
                  <a:lnTo>
                    <a:pt x="317059" y="10494"/>
                  </a:lnTo>
                  <a:lnTo>
                    <a:pt x="344855" y="37705"/>
                  </a:lnTo>
                  <a:lnTo>
                    <a:pt x="347820" y="42906"/>
                  </a:lnTo>
                  <a:lnTo>
                    <a:pt x="350970" y="48385"/>
                  </a:lnTo>
                  <a:lnTo>
                    <a:pt x="354120" y="54329"/>
                  </a:lnTo>
                  <a:lnTo>
                    <a:pt x="357270" y="60737"/>
                  </a:lnTo>
                  <a:lnTo>
                    <a:pt x="360235" y="66681"/>
                  </a:lnTo>
                  <a:lnTo>
                    <a:pt x="363293" y="70767"/>
                  </a:lnTo>
                  <a:lnTo>
                    <a:pt x="366443" y="73089"/>
                  </a:lnTo>
                  <a:lnTo>
                    <a:pt x="369408" y="75968"/>
                  </a:lnTo>
                  <a:lnTo>
                    <a:pt x="394146" y="112002"/>
                  </a:lnTo>
                  <a:lnTo>
                    <a:pt x="400261" y="124632"/>
                  </a:lnTo>
                  <a:lnTo>
                    <a:pt x="403319" y="130762"/>
                  </a:lnTo>
                  <a:lnTo>
                    <a:pt x="406469" y="135777"/>
                  </a:lnTo>
                  <a:lnTo>
                    <a:pt x="409434" y="140142"/>
                  </a:lnTo>
                  <a:lnTo>
                    <a:pt x="412584" y="145064"/>
                  </a:lnTo>
                  <a:lnTo>
                    <a:pt x="415735" y="150172"/>
                  </a:lnTo>
                  <a:lnTo>
                    <a:pt x="418792" y="155651"/>
                  </a:lnTo>
                  <a:lnTo>
                    <a:pt x="421757" y="161502"/>
                  </a:lnTo>
                  <a:lnTo>
                    <a:pt x="424907" y="167632"/>
                  </a:lnTo>
                  <a:lnTo>
                    <a:pt x="428057" y="174133"/>
                  </a:lnTo>
                  <a:lnTo>
                    <a:pt x="431022" y="181098"/>
                  </a:lnTo>
                  <a:lnTo>
                    <a:pt x="434173" y="188249"/>
                  </a:lnTo>
                  <a:lnTo>
                    <a:pt x="437230" y="195957"/>
                  </a:lnTo>
                  <a:lnTo>
                    <a:pt x="440195" y="203294"/>
                  </a:lnTo>
                  <a:lnTo>
                    <a:pt x="443345" y="209888"/>
                  </a:lnTo>
                  <a:lnTo>
                    <a:pt x="446495" y="215089"/>
                  </a:lnTo>
                  <a:lnTo>
                    <a:pt x="449646" y="220661"/>
                  </a:lnTo>
                  <a:lnTo>
                    <a:pt x="452611" y="225862"/>
                  </a:lnTo>
                  <a:lnTo>
                    <a:pt x="455668" y="231063"/>
                  </a:lnTo>
                  <a:lnTo>
                    <a:pt x="458818" y="236635"/>
                  </a:lnTo>
                  <a:lnTo>
                    <a:pt x="461783" y="242764"/>
                  </a:lnTo>
                  <a:lnTo>
                    <a:pt x="464933" y="249080"/>
                  </a:lnTo>
                  <a:lnTo>
                    <a:pt x="468084" y="255674"/>
                  </a:lnTo>
                  <a:lnTo>
                    <a:pt x="471049" y="262639"/>
                  </a:lnTo>
                  <a:lnTo>
                    <a:pt x="474199" y="269883"/>
                  </a:lnTo>
                  <a:lnTo>
                    <a:pt x="477256" y="277591"/>
                  </a:lnTo>
                  <a:lnTo>
                    <a:pt x="480407" y="284464"/>
                  </a:lnTo>
                  <a:lnTo>
                    <a:pt x="483371" y="289479"/>
                  </a:lnTo>
                  <a:lnTo>
                    <a:pt x="486522" y="290222"/>
                  </a:lnTo>
                  <a:lnTo>
                    <a:pt x="489672" y="291336"/>
                  </a:lnTo>
                  <a:lnTo>
                    <a:pt x="514132" y="309353"/>
                  </a:lnTo>
                  <a:lnTo>
                    <a:pt x="517283" y="312696"/>
                  </a:lnTo>
                  <a:lnTo>
                    <a:pt x="520433" y="314740"/>
                  </a:lnTo>
                  <a:lnTo>
                    <a:pt x="523398" y="315761"/>
                  </a:lnTo>
                  <a:lnTo>
                    <a:pt x="526548" y="316133"/>
                  </a:lnTo>
                  <a:lnTo>
                    <a:pt x="529605" y="316690"/>
                  </a:lnTo>
                  <a:lnTo>
                    <a:pt x="532663" y="317711"/>
                  </a:lnTo>
                  <a:lnTo>
                    <a:pt x="535721" y="318919"/>
                  </a:lnTo>
                  <a:lnTo>
                    <a:pt x="538871" y="320312"/>
                  </a:lnTo>
                  <a:lnTo>
                    <a:pt x="541836" y="321148"/>
                  </a:lnTo>
                  <a:lnTo>
                    <a:pt x="557309" y="326441"/>
                  </a:lnTo>
                  <a:lnTo>
                    <a:pt x="560459" y="328020"/>
                  </a:lnTo>
                  <a:lnTo>
                    <a:pt x="582047" y="345387"/>
                  </a:lnTo>
                  <a:lnTo>
                    <a:pt x="585012" y="348266"/>
                  </a:lnTo>
                  <a:lnTo>
                    <a:pt x="588070" y="348080"/>
                  </a:lnTo>
                  <a:lnTo>
                    <a:pt x="591220" y="348359"/>
                  </a:lnTo>
                  <a:lnTo>
                    <a:pt x="594185" y="348823"/>
                  </a:lnTo>
                  <a:lnTo>
                    <a:pt x="597335" y="349659"/>
                  </a:lnTo>
                  <a:lnTo>
                    <a:pt x="600485" y="350402"/>
                  </a:lnTo>
                  <a:lnTo>
                    <a:pt x="603450" y="350588"/>
                  </a:lnTo>
                  <a:lnTo>
                    <a:pt x="606600" y="349195"/>
                  </a:lnTo>
                  <a:lnTo>
                    <a:pt x="609658" y="348080"/>
                  </a:lnTo>
                  <a:lnTo>
                    <a:pt x="612808" y="347244"/>
                  </a:lnTo>
                  <a:lnTo>
                    <a:pt x="615773" y="346687"/>
                  </a:lnTo>
                  <a:lnTo>
                    <a:pt x="618923" y="346316"/>
                  </a:lnTo>
                  <a:lnTo>
                    <a:pt x="622073" y="346316"/>
                  </a:lnTo>
                  <a:lnTo>
                    <a:pt x="625038" y="346501"/>
                  </a:lnTo>
                  <a:lnTo>
                    <a:pt x="628096" y="346780"/>
                  </a:lnTo>
                  <a:lnTo>
                    <a:pt x="631246" y="346780"/>
                  </a:lnTo>
                  <a:lnTo>
                    <a:pt x="634211" y="346780"/>
                  </a:lnTo>
                  <a:lnTo>
                    <a:pt x="637361" y="346966"/>
                  </a:lnTo>
                  <a:lnTo>
                    <a:pt x="640511" y="347244"/>
                  </a:lnTo>
                  <a:lnTo>
                    <a:pt x="643569" y="347430"/>
                  </a:lnTo>
                  <a:lnTo>
                    <a:pt x="658949" y="344180"/>
                  </a:lnTo>
                  <a:lnTo>
                    <a:pt x="662007" y="344180"/>
                  </a:lnTo>
                  <a:lnTo>
                    <a:pt x="665064" y="344273"/>
                  </a:lnTo>
                  <a:lnTo>
                    <a:pt x="668122" y="344737"/>
                  </a:lnTo>
                  <a:lnTo>
                    <a:pt x="671272" y="345387"/>
                  </a:lnTo>
                  <a:lnTo>
                    <a:pt x="674422" y="345851"/>
                  </a:lnTo>
                  <a:lnTo>
                    <a:pt x="677387" y="344644"/>
                  </a:lnTo>
                  <a:lnTo>
                    <a:pt x="680538" y="342694"/>
                  </a:lnTo>
                  <a:lnTo>
                    <a:pt x="683595" y="341022"/>
                  </a:lnTo>
                  <a:lnTo>
                    <a:pt x="705183" y="334614"/>
                  </a:lnTo>
                  <a:lnTo>
                    <a:pt x="708148" y="334614"/>
                  </a:lnTo>
                  <a:lnTo>
                    <a:pt x="711298" y="334707"/>
                  </a:lnTo>
                  <a:lnTo>
                    <a:pt x="714449" y="335357"/>
                  </a:lnTo>
                  <a:lnTo>
                    <a:pt x="717414" y="336007"/>
                  </a:lnTo>
                  <a:lnTo>
                    <a:pt x="720471" y="336007"/>
                  </a:lnTo>
                  <a:lnTo>
                    <a:pt x="723621" y="335078"/>
                  </a:lnTo>
                  <a:lnTo>
                    <a:pt x="726586" y="333500"/>
                  </a:lnTo>
                  <a:lnTo>
                    <a:pt x="729736" y="332199"/>
                  </a:lnTo>
                  <a:lnTo>
                    <a:pt x="745209" y="329413"/>
                  </a:lnTo>
                  <a:lnTo>
                    <a:pt x="748174" y="329413"/>
                  </a:lnTo>
                  <a:lnTo>
                    <a:pt x="751325" y="329692"/>
                  </a:lnTo>
                  <a:lnTo>
                    <a:pt x="754475" y="330249"/>
                  </a:lnTo>
                  <a:lnTo>
                    <a:pt x="757440" y="330992"/>
                  </a:lnTo>
                  <a:lnTo>
                    <a:pt x="760497" y="331921"/>
                  </a:lnTo>
                  <a:lnTo>
                    <a:pt x="763647" y="332757"/>
                  </a:lnTo>
                  <a:lnTo>
                    <a:pt x="766612" y="332757"/>
                  </a:lnTo>
                  <a:lnTo>
                    <a:pt x="769763" y="332849"/>
                  </a:lnTo>
                  <a:lnTo>
                    <a:pt x="803674" y="347430"/>
                  </a:lnTo>
                  <a:lnTo>
                    <a:pt x="806824" y="349473"/>
                  </a:lnTo>
                  <a:lnTo>
                    <a:pt x="809789" y="351702"/>
                  </a:lnTo>
                  <a:lnTo>
                    <a:pt x="812939" y="354024"/>
                  </a:lnTo>
                  <a:lnTo>
                    <a:pt x="815997" y="356717"/>
                  </a:lnTo>
                  <a:lnTo>
                    <a:pt x="834435" y="376592"/>
                  </a:lnTo>
                  <a:lnTo>
                    <a:pt x="837585" y="380492"/>
                  </a:lnTo>
                  <a:lnTo>
                    <a:pt x="840550" y="384579"/>
                  </a:lnTo>
                  <a:lnTo>
                    <a:pt x="843700" y="388665"/>
                  </a:lnTo>
                  <a:lnTo>
                    <a:pt x="846850" y="392287"/>
                  </a:lnTo>
                  <a:lnTo>
                    <a:pt x="849815" y="396002"/>
                  </a:lnTo>
                  <a:lnTo>
                    <a:pt x="852873" y="399902"/>
                  </a:lnTo>
                  <a:lnTo>
                    <a:pt x="856023" y="403710"/>
                  </a:lnTo>
                  <a:lnTo>
                    <a:pt x="858988" y="407425"/>
                  </a:lnTo>
                  <a:lnTo>
                    <a:pt x="880576" y="438815"/>
                  </a:lnTo>
                  <a:lnTo>
                    <a:pt x="883726" y="443273"/>
                  </a:lnTo>
                  <a:lnTo>
                    <a:pt x="886876" y="447267"/>
                  </a:lnTo>
                  <a:lnTo>
                    <a:pt x="889841" y="451167"/>
                  </a:lnTo>
                  <a:lnTo>
                    <a:pt x="892899" y="455346"/>
                  </a:lnTo>
                  <a:lnTo>
                    <a:pt x="896049" y="459618"/>
                  </a:lnTo>
                  <a:lnTo>
                    <a:pt x="899199" y="463983"/>
                  </a:lnTo>
                  <a:lnTo>
                    <a:pt x="902164" y="468720"/>
                  </a:lnTo>
                  <a:lnTo>
                    <a:pt x="905314" y="473363"/>
                  </a:lnTo>
                  <a:lnTo>
                    <a:pt x="908372" y="478286"/>
                  </a:lnTo>
                  <a:lnTo>
                    <a:pt x="911337" y="483301"/>
                  </a:lnTo>
                  <a:lnTo>
                    <a:pt x="914487" y="488408"/>
                  </a:lnTo>
                  <a:lnTo>
                    <a:pt x="917637" y="493795"/>
                  </a:lnTo>
                  <a:lnTo>
                    <a:pt x="920602" y="499274"/>
                  </a:lnTo>
                </a:path>
              </a:pathLst>
            </a:custGeom>
            <a:ln w="6013">
              <a:solidFill>
                <a:srgbClr val="D31158"/>
              </a:solidFill>
            </a:ln>
          </p:spPr>
          <p:txBody>
            <a:bodyPr wrap="square" lIns="0" tIns="0" rIns="0" bIns="0" rtlCol="0"/>
            <a:lstStyle/>
            <a:p>
              <a:endParaRPr/>
            </a:p>
          </p:txBody>
        </p:sp>
        <p:sp>
          <p:nvSpPr>
            <p:cNvPr id="77" name="object 77"/>
            <p:cNvSpPr/>
            <p:nvPr/>
          </p:nvSpPr>
          <p:spPr>
            <a:xfrm>
              <a:off x="3175584" y="2218338"/>
              <a:ext cx="1121410" cy="710565"/>
            </a:xfrm>
            <a:custGeom>
              <a:avLst/>
              <a:gdLst/>
              <a:ahLst/>
              <a:cxnLst/>
              <a:rect l="l" t="t" r="r" b="b"/>
              <a:pathLst>
                <a:path w="1121410" h="710564">
                  <a:moveTo>
                    <a:pt x="0" y="710277"/>
                  </a:moveTo>
                  <a:lnTo>
                    <a:pt x="3798" y="709813"/>
                  </a:lnTo>
                  <a:lnTo>
                    <a:pt x="7504" y="709349"/>
                  </a:lnTo>
                  <a:lnTo>
                    <a:pt x="11303" y="708884"/>
                  </a:lnTo>
                  <a:lnTo>
                    <a:pt x="15009" y="708513"/>
                  </a:lnTo>
                  <a:lnTo>
                    <a:pt x="18808" y="708049"/>
                  </a:lnTo>
                  <a:lnTo>
                    <a:pt x="22514" y="707584"/>
                  </a:lnTo>
                  <a:lnTo>
                    <a:pt x="26313" y="706934"/>
                  </a:lnTo>
                  <a:lnTo>
                    <a:pt x="30019" y="706377"/>
                  </a:lnTo>
                  <a:lnTo>
                    <a:pt x="33818" y="705727"/>
                  </a:lnTo>
                  <a:lnTo>
                    <a:pt x="37524" y="705262"/>
                  </a:lnTo>
                  <a:lnTo>
                    <a:pt x="41323" y="704612"/>
                  </a:lnTo>
                  <a:lnTo>
                    <a:pt x="45029" y="702755"/>
                  </a:lnTo>
                  <a:lnTo>
                    <a:pt x="48828" y="700990"/>
                  </a:lnTo>
                  <a:lnTo>
                    <a:pt x="52534" y="699504"/>
                  </a:lnTo>
                  <a:lnTo>
                    <a:pt x="56333" y="697926"/>
                  </a:lnTo>
                  <a:lnTo>
                    <a:pt x="60039" y="696347"/>
                  </a:lnTo>
                  <a:lnTo>
                    <a:pt x="63838" y="694954"/>
                  </a:lnTo>
                  <a:lnTo>
                    <a:pt x="67544" y="692260"/>
                  </a:lnTo>
                  <a:lnTo>
                    <a:pt x="71342" y="689289"/>
                  </a:lnTo>
                  <a:lnTo>
                    <a:pt x="75049" y="686410"/>
                  </a:lnTo>
                  <a:lnTo>
                    <a:pt x="78847" y="683809"/>
                  </a:lnTo>
                  <a:lnTo>
                    <a:pt x="82554" y="680652"/>
                  </a:lnTo>
                  <a:lnTo>
                    <a:pt x="86352" y="677030"/>
                  </a:lnTo>
                  <a:lnTo>
                    <a:pt x="90058" y="673779"/>
                  </a:lnTo>
                  <a:lnTo>
                    <a:pt x="93857" y="670436"/>
                  </a:lnTo>
                  <a:lnTo>
                    <a:pt x="97563" y="667371"/>
                  </a:lnTo>
                  <a:lnTo>
                    <a:pt x="101362" y="664399"/>
                  </a:lnTo>
                  <a:lnTo>
                    <a:pt x="105068" y="661520"/>
                  </a:lnTo>
                  <a:lnTo>
                    <a:pt x="108867" y="658734"/>
                  </a:lnTo>
                  <a:lnTo>
                    <a:pt x="112573" y="655298"/>
                  </a:lnTo>
                  <a:lnTo>
                    <a:pt x="116187" y="651397"/>
                  </a:lnTo>
                  <a:lnTo>
                    <a:pt x="119893" y="647775"/>
                  </a:lnTo>
                  <a:lnTo>
                    <a:pt x="123692" y="642946"/>
                  </a:lnTo>
                  <a:lnTo>
                    <a:pt x="146206" y="614527"/>
                  </a:lnTo>
                  <a:lnTo>
                    <a:pt x="149912" y="610441"/>
                  </a:lnTo>
                  <a:lnTo>
                    <a:pt x="153711" y="606726"/>
                  </a:lnTo>
                  <a:lnTo>
                    <a:pt x="157417" y="602454"/>
                  </a:lnTo>
                  <a:lnTo>
                    <a:pt x="161216" y="597811"/>
                  </a:lnTo>
                  <a:lnTo>
                    <a:pt x="164922" y="592610"/>
                  </a:lnTo>
                  <a:lnTo>
                    <a:pt x="168721" y="587781"/>
                  </a:lnTo>
                  <a:lnTo>
                    <a:pt x="172427" y="583044"/>
                  </a:lnTo>
                  <a:lnTo>
                    <a:pt x="176226" y="578679"/>
                  </a:lnTo>
                  <a:lnTo>
                    <a:pt x="179932" y="574593"/>
                  </a:lnTo>
                  <a:lnTo>
                    <a:pt x="183731" y="570692"/>
                  </a:lnTo>
                  <a:lnTo>
                    <a:pt x="187437" y="566885"/>
                  </a:lnTo>
                  <a:lnTo>
                    <a:pt x="191236" y="563448"/>
                  </a:lnTo>
                  <a:lnTo>
                    <a:pt x="194942" y="560198"/>
                  </a:lnTo>
                  <a:lnTo>
                    <a:pt x="198741" y="557226"/>
                  </a:lnTo>
                  <a:lnTo>
                    <a:pt x="202447" y="550446"/>
                  </a:lnTo>
                  <a:lnTo>
                    <a:pt x="206246" y="540323"/>
                  </a:lnTo>
                  <a:lnTo>
                    <a:pt x="209952" y="530386"/>
                  </a:lnTo>
                  <a:lnTo>
                    <a:pt x="213751" y="520820"/>
                  </a:lnTo>
                  <a:lnTo>
                    <a:pt x="217457" y="511905"/>
                  </a:lnTo>
                  <a:lnTo>
                    <a:pt x="221255" y="503361"/>
                  </a:lnTo>
                  <a:lnTo>
                    <a:pt x="224962" y="495002"/>
                  </a:lnTo>
                  <a:lnTo>
                    <a:pt x="228760" y="487294"/>
                  </a:lnTo>
                  <a:lnTo>
                    <a:pt x="232466" y="479957"/>
                  </a:lnTo>
                  <a:lnTo>
                    <a:pt x="236265" y="473085"/>
                  </a:lnTo>
                  <a:lnTo>
                    <a:pt x="239971" y="466677"/>
                  </a:lnTo>
                  <a:lnTo>
                    <a:pt x="243678" y="458318"/>
                  </a:lnTo>
                  <a:lnTo>
                    <a:pt x="247476" y="447731"/>
                  </a:lnTo>
                  <a:lnTo>
                    <a:pt x="251182" y="437237"/>
                  </a:lnTo>
                  <a:lnTo>
                    <a:pt x="254981" y="427299"/>
                  </a:lnTo>
                  <a:lnTo>
                    <a:pt x="273697" y="385786"/>
                  </a:lnTo>
                  <a:lnTo>
                    <a:pt x="281202" y="372691"/>
                  </a:lnTo>
                  <a:lnTo>
                    <a:pt x="285001" y="360618"/>
                  </a:lnTo>
                  <a:lnTo>
                    <a:pt x="288707" y="349195"/>
                  </a:lnTo>
                  <a:lnTo>
                    <a:pt x="292506" y="337214"/>
                  </a:lnTo>
                  <a:lnTo>
                    <a:pt x="296212" y="325977"/>
                  </a:lnTo>
                  <a:lnTo>
                    <a:pt x="311222" y="287621"/>
                  </a:lnTo>
                  <a:lnTo>
                    <a:pt x="318634" y="272669"/>
                  </a:lnTo>
                  <a:lnTo>
                    <a:pt x="322340" y="263289"/>
                  </a:lnTo>
                  <a:lnTo>
                    <a:pt x="333644" y="222426"/>
                  </a:lnTo>
                  <a:lnTo>
                    <a:pt x="348654" y="177476"/>
                  </a:lnTo>
                  <a:lnTo>
                    <a:pt x="359865" y="152865"/>
                  </a:lnTo>
                  <a:lnTo>
                    <a:pt x="363663" y="143114"/>
                  </a:lnTo>
                  <a:lnTo>
                    <a:pt x="367370" y="133455"/>
                  </a:lnTo>
                  <a:lnTo>
                    <a:pt x="371076" y="124540"/>
                  </a:lnTo>
                  <a:lnTo>
                    <a:pt x="374874" y="116646"/>
                  </a:lnTo>
                  <a:lnTo>
                    <a:pt x="378581" y="109773"/>
                  </a:lnTo>
                  <a:lnTo>
                    <a:pt x="382379" y="100857"/>
                  </a:lnTo>
                  <a:lnTo>
                    <a:pt x="401095" y="62316"/>
                  </a:lnTo>
                  <a:lnTo>
                    <a:pt x="423610" y="40584"/>
                  </a:lnTo>
                  <a:lnTo>
                    <a:pt x="427409" y="36591"/>
                  </a:lnTo>
                  <a:lnTo>
                    <a:pt x="431115" y="32690"/>
                  </a:lnTo>
                  <a:lnTo>
                    <a:pt x="434914" y="29533"/>
                  </a:lnTo>
                  <a:lnTo>
                    <a:pt x="438620" y="27396"/>
                  </a:lnTo>
                  <a:lnTo>
                    <a:pt x="442419" y="23310"/>
                  </a:lnTo>
                  <a:lnTo>
                    <a:pt x="464933" y="1857"/>
                  </a:lnTo>
                  <a:lnTo>
                    <a:pt x="468640" y="2136"/>
                  </a:lnTo>
                  <a:lnTo>
                    <a:pt x="472438" y="1671"/>
                  </a:lnTo>
                  <a:lnTo>
                    <a:pt x="476144" y="1671"/>
                  </a:lnTo>
                  <a:lnTo>
                    <a:pt x="479943" y="2507"/>
                  </a:lnTo>
                  <a:lnTo>
                    <a:pt x="483649" y="1485"/>
                  </a:lnTo>
                  <a:lnTo>
                    <a:pt x="487448" y="92"/>
                  </a:lnTo>
                  <a:lnTo>
                    <a:pt x="491154" y="0"/>
                  </a:lnTo>
                  <a:lnTo>
                    <a:pt x="494953" y="1021"/>
                  </a:lnTo>
                  <a:lnTo>
                    <a:pt x="513484" y="24239"/>
                  </a:lnTo>
                  <a:lnTo>
                    <a:pt x="517283" y="31018"/>
                  </a:lnTo>
                  <a:lnTo>
                    <a:pt x="520989" y="34733"/>
                  </a:lnTo>
                  <a:lnTo>
                    <a:pt x="524787" y="34919"/>
                  </a:lnTo>
                  <a:lnTo>
                    <a:pt x="528494" y="36126"/>
                  </a:lnTo>
                  <a:lnTo>
                    <a:pt x="554807" y="74575"/>
                  </a:lnTo>
                  <a:lnTo>
                    <a:pt x="558513" y="84048"/>
                  </a:lnTo>
                  <a:lnTo>
                    <a:pt x="562312" y="90642"/>
                  </a:lnTo>
                  <a:lnTo>
                    <a:pt x="584827" y="121568"/>
                  </a:lnTo>
                  <a:lnTo>
                    <a:pt x="599837" y="162152"/>
                  </a:lnTo>
                  <a:lnTo>
                    <a:pt x="603543" y="167260"/>
                  </a:lnTo>
                  <a:lnTo>
                    <a:pt x="607341" y="171997"/>
                  </a:lnTo>
                  <a:lnTo>
                    <a:pt x="611048" y="176362"/>
                  </a:lnTo>
                  <a:lnTo>
                    <a:pt x="614846" y="181562"/>
                  </a:lnTo>
                  <a:lnTo>
                    <a:pt x="633562" y="221311"/>
                  </a:lnTo>
                  <a:lnTo>
                    <a:pt x="637361" y="232177"/>
                  </a:lnTo>
                  <a:lnTo>
                    <a:pt x="641067" y="240257"/>
                  </a:lnTo>
                  <a:lnTo>
                    <a:pt x="644866" y="243136"/>
                  </a:lnTo>
                  <a:lnTo>
                    <a:pt x="648572" y="246201"/>
                  </a:lnTo>
                  <a:lnTo>
                    <a:pt x="652371" y="249080"/>
                  </a:lnTo>
                  <a:lnTo>
                    <a:pt x="678592" y="285207"/>
                  </a:lnTo>
                  <a:lnTo>
                    <a:pt x="682391" y="290593"/>
                  </a:lnTo>
                  <a:lnTo>
                    <a:pt x="686097" y="294029"/>
                  </a:lnTo>
                  <a:lnTo>
                    <a:pt x="689895" y="297930"/>
                  </a:lnTo>
                  <a:lnTo>
                    <a:pt x="693602" y="302481"/>
                  </a:lnTo>
                  <a:lnTo>
                    <a:pt x="697400" y="307031"/>
                  </a:lnTo>
                  <a:lnTo>
                    <a:pt x="719730" y="329878"/>
                  </a:lnTo>
                  <a:lnTo>
                    <a:pt x="723436" y="334893"/>
                  </a:lnTo>
                  <a:lnTo>
                    <a:pt x="742245" y="366097"/>
                  </a:lnTo>
                  <a:lnTo>
                    <a:pt x="745951" y="370648"/>
                  </a:lnTo>
                  <a:lnTo>
                    <a:pt x="749749" y="375756"/>
                  </a:lnTo>
                  <a:lnTo>
                    <a:pt x="753456" y="381792"/>
                  </a:lnTo>
                  <a:lnTo>
                    <a:pt x="757254" y="388201"/>
                  </a:lnTo>
                  <a:lnTo>
                    <a:pt x="760961" y="393773"/>
                  </a:lnTo>
                  <a:lnTo>
                    <a:pt x="783475" y="409189"/>
                  </a:lnTo>
                  <a:lnTo>
                    <a:pt x="787274" y="412904"/>
                  </a:lnTo>
                  <a:lnTo>
                    <a:pt x="790980" y="415783"/>
                  </a:lnTo>
                  <a:lnTo>
                    <a:pt x="794779" y="419034"/>
                  </a:lnTo>
                  <a:lnTo>
                    <a:pt x="798485" y="422934"/>
                  </a:lnTo>
                  <a:lnTo>
                    <a:pt x="802284" y="424235"/>
                  </a:lnTo>
                  <a:lnTo>
                    <a:pt x="805990" y="423306"/>
                  </a:lnTo>
                  <a:lnTo>
                    <a:pt x="809789" y="422749"/>
                  </a:lnTo>
                  <a:lnTo>
                    <a:pt x="813495" y="422749"/>
                  </a:lnTo>
                  <a:lnTo>
                    <a:pt x="817294" y="423399"/>
                  </a:lnTo>
                  <a:lnTo>
                    <a:pt x="821000" y="424513"/>
                  </a:lnTo>
                  <a:lnTo>
                    <a:pt x="824799" y="426092"/>
                  </a:lnTo>
                  <a:lnTo>
                    <a:pt x="828505" y="427299"/>
                  </a:lnTo>
                  <a:lnTo>
                    <a:pt x="832304" y="427764"/>
                  </a:lnTo>
                  <a:lnTo>
                    <a:pt x="836010" y="427485"/>
                  </a:lnTo>
                  <a:lnTo>
                    <a:pt x="839808" y="427671"/>
                  </a:lnTo>
                  <a:lnTo>
                    <a:pt x="843515" y="427021"/>
                  </a:lnTo>
                  <a:lnTo>
                    <a:pt x="847221" y="426556"/>
                  </a:lnTo>
                  <a:lnTo>
                    <a:pt x="851019" y="426556"/>
                  </a:lnTo>
                  <a:lnTo>
                    <a:pt x="873534" y="437237"/>
                  </a:lnTo>
                  <a:lnTo>
                    <a:pt x="877240" y="439837"/>
                  </a:lnTo>
                  <a:lnTo>
                    <a:pt x="881039" y="441137"/>
                  </a:lnTo>
                  <a:lnTo>
                    <a:pt x="884745" y="441323"/>
                  </a:lnTo>
                  <a:lnTo>
                    <a:pt x="888544" y="441787"/>
                  </a:lnTo>
                  <a:lnTo>
                    <a:pt x="914672" y="457761"/>
                  </a:lnTo>
                  <a:lnTo>
                    <a:pt x="918378" y="461012"/>
                  </a:lnTo>
                  <a:lnTo>
                    <a:pt x="922177" y="461847"/>
                  </a:lnTo>
                  <a:lnTo>
                    <a:pt x="925883" y="460826"/>
                  </a:lnTo>
                  <a:lnTo>
                    <a:pt x="929682" y="460361"/>
                  </a:lnTo>
                  <a:lnTo>
                    <a:pt x="933388" y="460361"/>
                  </a:lnTo>
                  <a:lnTo>
                    <a:pt x="937187" y="460733"/>
                  </a:lnTo>
                  <a:lnTo>
                    <a:pt x="959702" y="471785"/>
                  </a:lnTo>
                  <a:lnTo>
                    <a:pt x="963408" y="473828"/>
                  </a:lnTo>
                  <a:lnTo>
                    <a:pt x="967207" y="475314"/>
                  </a:lnTo>
                  <a:lnTo>
                    <a:pt x="970913" y="476057"/>
                  </a:lnTo>
                  <a:lnTo>
                    <a:pt x="974619" y="477357"/>
                  </a:lnTo>
                  <a:lnTo>
                    <a:pt x="997134" y="493331"/>
                  </a:lnTo>
                  <a:lnTo>
                    <a:pt x="1000932" y="496767"/>
                  </a:lnTo>
                  <a:lnTo>
                    <a:pt x="1004639" y="498810"/>
                  </a:lnTo>
                  <a:lnTo>
                    <a:pt x="1008437" y="501132"/>
                  </a:lnTo>
                  <a:lnTo>
                    <a:pt x="1012143" y="503639"/>
                  </a:lnTo>
                  <a:lnTo>
                    <a:pt x="1015942" y="505682"/>
                  </a:lnTo>
                  <a:lnTo>
                    <a:pt x="1038457" y="525093"/>
                  </a:lnTo>
                  <a:lnTo>
                    <a:pt x="1042163" y="528529"/>
                  </a:lnTo>
                  <a:lnTo>
                    <a:pt x="1064678" y="550818"/>
                  </a:lnTo>
                  <a:lnTo>
                    <a:pt x="1068477" y="555461"/>
                  </a:lnTo>
                  <a:lnTo>
                    <a:pt x="1072183" y="560476"/>
                  </a:lnTo>
                  <a:lnTo>
                    <a:pt x="1075982" y="565863"/>
                  </a:lnTo>
                  <a:lnTo>
                    <a:pt x="1079688" y="571435"/>
                  </a:lnTo>
                  <a:lnTo>
                    <a:pt x="1083486" y="575057"/>
                  </a:lnTo>
                  <a:lnTo>
                    <a:pt x="1087193" y="578865"/>
                  </a:lnTo>
                  <a:lnTo>
                    <a:pt x="1090991" y="582765"/>
                  </a:lnTo>
                  <a:lnTo>
                    <a:pt x="1094697" y="586852"/>
                  </a:lnTo>
                  <a:lnTo>
                    <a:pt x="1098496" y="591402"/>
                  </a:lnTo>
                  <a:lnTo>
                    <a:pt x="1102202" y="595767"/>
                  </a:lnTo>
                  <a:lnTo>
                    <a:pt x="1106001" y="599854"/>
                  </a:lnTo>
                  <a:lnTo>
                    <a:pt x="1109522" y="604219"/>
                  </a:lnTo>
                  <a:lnTo>
                    <a:pt x="1113321" y="608862"/>
                  </a:lnTo>
                  <a:lnTo>
                    <a:pt x="1117027" y="613784"/>
                  </a:lnTo>
                  <a:lnTo>
                    <a:pt x="1120826" y="618335"/>
                  </a:lnTo>
                </a:path>
              </a:pathLst>
            </a:custGeom>
            <a:ln w="6012">
              <a:solidFill>
                <a:srgbClr val="00BE7E"/>
              </a:solidFill>
            </a:ln>
          </p:spPr>
          <p:txBody>
            <a:bodyPr wrap="square" lIns="0" tIns="0" rIns="0" bIns="0" rtlCol="0"/>
            <a:lstStyle/>
            <a:p>
              <a:endParaRPr/>
            </a:p>
          </p:txBody>
        </p:sp>
        <p:sp>
          <p:nvSpPr>
            <p:cNvPr id="78" name="object 78"/>
            <p:cNvSpPr/>
            <p:nvPr/>
          </p:nvSpPr>
          <p:spPr>
            <a:xfrm>
              <a:off x="3103871" y="2174131"/>
              <a:ext cx="27940" cy="819785"/>
            </a:xfrm>
            <a:custGeom>
              <a:avLst/>
              <a:gdLst/>
              <a:ahLst/>
              <a:cxnLst/>
              <a:rect l="l" t="t" r="r" b="b"/>
              <a:pathLst>
                <a:path w="27939" h="819785">
                  <a:moveTo>
                    <a:pt x="27795" y="819680"/>
                  </a:moveTo>
                  <a:lnTo>
                    <a:pt x="27795" y="0"/>
                  </a:lnTo>
                </a:path>
                <a:path w="27939" h="819785">
                  <a:moveTo>
                    <a:pt x="27795" y="775473"/>
                  </a:moveTo>
                  <a:lnTo>
                    <a:pt x="0" y="775473"/>
                  </a:lnTo>
                </a:path>
              </a:pathLst>
            </a:custGeom>
            <a:ln w="4006">
              <a:solidFill>
                <a:srgbClr val="000000"/>
              </a:solidFill>
            </a:ln>
          </p:spPr>
          <p:txBody>
            <a:bodyPr wrap="square" lIns="0" tIns="0" rIns="0" bIns="0" rtlCol="0"/>
            <a:lstStyle/>
            <a:p>
              <a:endParaRPr/>
            </a:p>
          </p:txBody>
        </p:sp>
        <p:sp>
          <p:nvSpPr>
            <p:cNvPr id="79" name="object 79"/>
            <p:cNvSpPr/>
            <p:nvPr/>
          </p:nvSpPr>
          <p:spPr>
            <a:xfrm>
              <a:off x="3053838" y="2926387"/>
              <a:ext cx="31750" cy="49530"/>
            </a:xfrm>
            <a:custGeom>
              <a:avLst/>
              <a:gdLst/>
              <a:ahLst/>
              <a:cxnLst/>
              <a:rect l="l" t="t" r="r" b="b"/>
              <a:pathLst>
                <a:path w="31750" h="49530">
                  <a:moveTo>
                    <a:pt x="18160" y="0"/>
                  </a:moveTo>
                  <a:lnTo>
                    <a:pt x="12137" y="0"/>
                  </a:lnTo>
                  <a:lnTo>
                    <a:pt x="9172" y="928"/>
                  </a:lnTo>
                  <a:lnTo>
                    <a:pt x="0" y="18852"/>
                  </a:lnTo>
                  <a:lnTo>
                    <a:pt x="0" y="33526"/>
                  </a:lnTo>
                  <a:lnTo>
                    <a:pt x="1575" y="40027"/>
                  </a:lnTo>
                  <a:lnTo>
                    <a:pt x="4941" y="44299"/>
                  </a:lnTo>
                  <a:lnTo>
                    <a:pt x="7319" y="47364"/>
                  </a:lnTo>
                  <a:lnTo>
                    <a:pt x="10933" y="49035"/>
                  </a:lnTo>
                  <a:lnTo>
                    <a:pt x="19086" y="49035"/>
                  </a:lnTo>
                  <a:lnTo>
                    <a:pt x="21958" y="48107"/>
                  </a:lnTo>
                  <a:lnTo>
                    <a:pt x="24275" y="46249"/>
                  </a:lnTo>
                  <a:lnTo>
                    <a:pt x="26591" y="44299"/>
                  </a:lnTo>
                  <a:lnTo>
                    <a:pt x="12878" y="44206"/>
                  </a:lnTo>
                  <a:lnTo>
                    <a:pt x="10655" y="42906"/>
                  </a:lnTo>
                  <a:lnTo>
                    <a:pt x="6948" y="37705"/>
                  </a:lnTo>
                  <a:lnTo>
                    <a:pt x="6022" y="32412"/>
                  </a:lnTo>
                  <a:lnTo>
                    <a:pt x="6145" y="15973"/>
                  </a:lnTo>
                  <a:lnTo>
                    <a:pt x="7041" y="11237"/>
                  </a:lnTo>
                  <a:lnTo>
                    <a:pt x="9080" y="8358"/>
                  </a:lnTo>
                  <a:lnTo>
                    <a:pt x="10655" y="6036"/>
                  </a:lnTo>
                  <a:lnTo>
                    <a:pt x="12786" y="4922"/>
                  </a:lnTo>
                  <a:lnTo>
                    <a:pt x="26406" y="4922"/>
                  </a:lnTo>
                  <a:lnTo>
                    <a:pt x="25850" y="4086"/>
                  </a:lnTo>
                  <a:lnTo>
                    <a:pt x="24275" y="2600"/>
                  </a:lnTo>
                  <a:lnTo>
                    <a:pt x="20383" y="557"/>
                  </a:lnTo>
                  <a:lnTo>
                    <a:pt x="18160" y="0"/>
                  </a:lnTo>
                  <a:close/>
                </a:path>
                <a:path w="31750" h="49530">
                  <a:moveTo>
                    <a:pt x="26406" y="4922"/>
                  </a:moveTo>
                  <a:lnTo>
                    <a:pt x="18252" y="4922"/>
                  </a:lnTo>
                  <a:lnTo>
                    <a:pt x="20569" y="6222"/>
                  </a:lnTo>
                  <a:lnTo>
                    <a:pt x="24275" y="11423"/>
                  </a:lnTo>
                  <a:lnTo>
                    <a:pt x="25085" y="15973"/>
                  </a:lnTo>
                  <a:lnTo>
                    <a:pt x="25201" y="32412"/>
                  </a:lnTo>
                  <a:lnTo>
                    <a:pt x="24275" y="37612"/>
                  </a:lnTo>
                  <a:lnTo>
                    <a:pt x="22422" y="40306"/>
                  </a:lnTo>
                  <a:lnTo>
                    <a:pt x="20569" y="42906"/>
                  </a:lnTo>
                  <a:lnTo>
                    <a:pt x="18252" y="44206"/>
                  </a:lnTo>
                  <a:lnTo>
                    <a:pt x="26652" y="44206"/>
                  </a:lnTo>
                  <a:lnTo>
                    <a:pt x="28351" y="41606"/>
                  </a:lnTo>
                  <a:lnTo>
                    <a:pt x="29659" y="37612"/>
                  </a:lnTo>
                  <a:lnTo>
                    <a:pt x="30668" y="34733"/>
                  </a:lnTo>
                  <a:lnTo>
                    <a:pt x="31224" y="30183"/>
                  </a:lnTo>
                  <a:lnTo>
                    <a:pt x="31133" y="18852"/>
                  </a:lnTo>
                  <a:lnTo>
                    <a:pt x="30853" y="15973"/>
                  </a:lnTo>
                  <a:lnTo>
                    <a:pt x="29371" y="10401"/>
                  </a:lnTo>
                  <a:lnTo>
                    <a:pt x="28444" y="7986"/>
                  </a:lnTo>
                  <a:lnTo>
                    <a:pt x="26406" y="4922"/>
                  </a:lnTo>
                  <a:close/>
                </a:path>
              </a:pathLst>
            </a:custGeom>
            <a:solidFill>
              <a:srgbClr val="000000"/>
            </a:solidFill>
          </p:spPr>
          <p:txBody>
            <a:bodyPr wrap="square" lIns="0" tIns="0" rIns="0" bIns="0" rtlCol="0"/>
            <a:lstStyle/>
            <a:p>
              <a:endParaRPr/>
            </a:p>
          </p:txBody>
        </p:sp>
        <p:sp>
          <p:nvSpPr>
            <p:cNvPr id="80" name="object 80"/>
            <p:cNvSpPr/>
            <p:nvPr/>
          </p:nvSpPr>
          <p:spPr>
            <a:xfrm>
              <a:off x="3103871" y="2766927"/>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81" name="object 81"/>
            <p:cNvSpPr/>
            <p:nvPr/>
          </p:nvSpPr>
          <p:spPr>
            <a:xfrm>
              <a:off x="3038180" y="2744545"/>
              <a:ext cx="47625" cy="48260"/>
            </a:xfrm>
            <a:custGeom>
              <a:avLst/>
              <a:gdLst/>
              <a:ahLst/>
              <a:cxnLst/>
              <a:rect l="l" t="t" r="r" b="b"/>
              <a:pathLst>
                <a:path w="47625" h="48260">
                  <a:moveTo>
                    <a:pt x="6763" y="40677"/>
                  </a:moveTo>
                  <a:lnTo>
                    <a:pt x="0" y="40677"/>
                  </a:lnTo>
                  <a:lnTo>
                    <a:pt x="0" y="47364"/>
                  </a:lnTo>
                  <a:lnTo>
                    <a:pt x="6763" y="47364"/>
                  </a:lnTo>
                  <a:lnTo>
                    <a:pt x="6763" y="40677"/>
                  </a:lnTo>
                  <a:close/>
                </a:path>
                <a:path w="47625" h="48260">
                  <a:moveTo>
                    <a:pt x="22051" y="34269"/>
                  </a:moveTo>
                  <a:lnTo>
                    <a:pt x="15843" y="34826"/>
                  </a:lnTo>
                  <a:lnTo>
                    <a:pt x="16214" y="38820"/>
                  </a:lnTo>
                  <a:lnTo>
                    <a:pt x="17789" y="42070"/>
                  </a:lnTo>
                  <a:lnTo>
                    <a:pt x="20569" y="44578"/>
                  </a:lnTo>
                  <a:lnTo>
                    <a:pt x="23348" y="46992"/>
                  </a:lnTo>
                  <a:lnTo>
                    <a:pt x="26869" y="48200"/>
                  </a:lnTo>
                  <a:lnTo>
                    <a:pt x="36598" y="48200"/>
                  </a:lnTo>
                  <a:lnTo>
                    <a:pt x="40767" y="46249"/>
                  </a:lnTo>
                  <a:lnTo>
                    <a:pt x="43034" y="43370"/>
                  </a:lnTo>
                  <a:lnTo>
                    <a:pt x="28907" y="43370"/>
                  </a:lnTo>
                  <a:lnTo>
                    <a:pt x="26869" y="42627"/>
                  </a:lnTo>
                  <a:lnTo>
                    <a:pt x="25201" y="41049"/>
                  </a:lnTo>
                  <a:lnTo>
                    <a:pt x="23533" y="39563"/>
                  </a:lnTo>
                  <a:lnTo>
                    <a:pt x="22514" y="37334"/>
                  </a:lnTo>
                  <a:lnTo>
                    <a:pt x="22051" y="34269"/>
                  </a:lnTo>
                  <a:close/>
                </a:path>
                <a:path w="47625" h="48260">
                  <a:moveTo>
                    <a:pt x="44259" y="20803"/>
                  </a:moveTo>
                  <a:lnTo>
                    <a:pt x="34189" y="20803"/>
                  </a:lnTo>
                  <a:lnTo>
                    <a:pt x="36690" y="21731"/>
                  </a:lnTo>
                  <a:lnTo>
                    <a:pt x="38543" y="23682"/>
                  </a:lnTo>
                  <a:lnTo>
                    <a:pt x="40489" y="25632"/>
                  </a:lnTo>
                  <a:lnTo>
                    <a:pt x="41415" y="28232"/>
                  </a:lnTo>
                  <a:lnTo>
                    <a:pt x="41314" y="35476"/>
                  </a:lnTo>
                  <a:lnTo>
                    <a:pt x="40396" y="37984"/>
                  </a:lnTo>
                  <a:lnTo>
                    <a:pt x="36505" y="42256"/>
                  </a:lnTo>
                  <a:lnTo>
                    <a:pt x="34096" y="43370"/>
                  </a:lnTo>
                  <a:lnTo>
                    <a:pt x="43034" y="43370"/>
                  </a:lnTo>
                  <a:lnTo>
                    <a:pt x="46326" y="39191"/>
                  </a:lnTo>
                  <a:lnTo>
                    <a:pt x="47623" y="35476"/>
                  </a:lnTo>
                  <a:lnTo>
                    <a:pt x="47623" y="26561"/>
                  </a:lnTo>
                  <a:lnTo>
                    <a:pt x="46233" y="22846"/>
                  </a:lnTo>
                  <a:lnTo>
                    <a:pt x="44259" y="20803"/>
                  </a:lnTo>
                  <a:close/>
                </a:path>
                <a:path w="47625" h="48260">
                  <a:moveTo>
                    <a:pt x="45400" y="0"/>
                  </a:moveTo>
                  <a:lnTo>
                    <a:pt x="21588" y="0"/>
                  </a:lnTo>
                  <a:lnTo>
                    <a:pt x="16955" y="24703"/>
                  </a:lnTo>
                  <a:lnTo>
                    <a:pt x="22422" y="25446"/>
                  </a:lnTo>
                  <a:lnTo>
                    <a:pt x="23348" y="24053"/>
                  </a:lnTo>
                  <a:lnTo>
                    <a:pt x="24460" y="22939"/>
                  </a:lnTo>
                  <a:lnTo>
                    <a:pt x="26035" y="22103"/>
                  </a:lnTo>
                  <a:lnTo>
                    <a:pt x="27518" y="21174"/>
                  </a:lnTo>
                  <a:lnTo>
                    <a:pt x="29278" y="20803"/>
                  </a:lnTo>
                  <a:lnTo>
                    <a:pt x="44259" y="20803"/>
                  </a:lnTo>
                  <a:lnTo>
                    <a:pt x="43361" y="19874"/>
                  </a:lnTo>
                  <a:lnTo>
                    <a:pt x="42022" y="18574"/>
                  </a:lnTo>
                  <a:lnTo>
                    <a:pt x="23719" y="18574"/>
                  </a:lnTo>
                  <a:lnTo>
                    <a:pt x="26220" y="5665"/>
                  </a:lnTo>
                  <a:lnTo>
                    <a:pt x="45400" y="5665"/>
                  </a:lnTo>
                  <a:lnTo>
                    <a:pt x="45400" y="0"/>
                  </a:lnTo>
                  <a:close/>
                </a:path>
                <a:path w="47625" h="48260">
                  <a:moveTo>
                    <a:pt x="36875" y="15602"/>
                  </a:moveTo>
                  <a:lnTo>
                    <a:pt x="29556" y="15602"/>
                  </a:lnTo>
                  <a:lnTo>
                    <a:pt x="26591" y="16531"/>
                  </a:lnTo>
                  <a:lnTo>
                    <a:pt x="23719" y="18574"/>
                  </a:lnTo>
                  <a:lnTo>
                    <a:pt x="42022" y="18574"/>
                  </a:lnTo>
                  <a:lnTo>
                    <a:pt x="40396" y="16995"/>
                  </a:lnTo>
                  <a:lnTo>
                    <a:pt x="36875" y="15602"/>
                  </a:lnTo>
                  <a:close/>
                </a:path>
              </a:pathLst>
            </a:custGeom>
            <a:solidFill>
              <a:srgbClr val="000000"/>
            </a:solidFill>
          </p:spPr>
          <p:txBody>
            <a:bodyPr wrap="square" lIns="0" tIns="0" rIns="0" bIns="0" rtlCol="0"/>
            <a:lstStyle/>
            <a:p>
              <a:endParaRPr/>
            </a:p>
          </p:txBody>
        </p:sp>
        <p:sp>
          <p:nvSpPr>
            <p:cNvPr id="82" name="object 82"/>
            <p:cNvSpPr/>
            <p:nvPr/>
          </p:nvSpPr>
          <p:spPr>
            <a:xfrm>
              <a:off x="3103871" y="2584250"/>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83" name="object 83"/>
            <p:cNvSpPr/>
            <p:nvPr/>
          </p:nvSpPr>
          <p:spPr>
            <a:xfrm>
              <a:off x="3058285" y="2561032"/>
              <a:ext cx="17780" cy="48260"/>
            </a:xfrm>
            <a:custGeom>
              <a:avLst/>
              <a:gdLst/>
              <a:ahLst/>
              <a:cxnLst/>
              <a:rect l="l" t="t" r="r" b="b"/>
              <a:pathLst>
                <a:path w="17780" h="48260">
                  <a:moveTo>
                    <a:pt x="17696" y="0"/>
                  </a:moveTo>
                  <a:lnTo>
                    <a:pt x="13897" y="0"/>
                  </a:lnTo>
                  <a:lnTo>
                    <a:pt x="12878" y="2136"/>
                  </a:lnTo>
                  <a:lnTo>
                    <a:pt x="11118" y="4272"/>
                  </a:lnTo>
                  <a:lnTo>
                    <a:pt x="8616" y="6408"/>
                  </a:lnTo>
                  <a:lnTo>
                    <a:pt x="6207" y="8637"/>
                  </a:lnTo>
                  <a:lnTo>
                    <a:pt x="3335" y="10494"/>
                  </a:lnTo>
                  <a:lnTo>
                    <a:pt x="0" y="12073"/>
                  </a:lnTo>
                  <a:lnTo>
                    <a:pt x="0" y="17738"/>
                  </a:lnTo>
                  <a:lnTo>
                    <a:pt x="1853" y="17088"/>
                  </a:lnTo>
                  <a:lnTo>
                    <a:pt x="3891" y="16066"/>
                  </a:lnTo>
                  <a:lnTo>
                    <a:pt x="8524" y="13373"/>
                  </a:lnTo>
                  <a:lnTo>
                    <a:pt x="10377" y="11980"/>
                  </a:lnTo>
                  <a:lnTo>
                    <a:pt x="11766" y="10680"/>
                  </a:lnTo>
                  <a:lnTo>
                    <a:pt x="11766" y="48200"/>
                  </a:lnTo>
                  <a:lnTo>
                    <a:pt x="17696" y="48200"/>
                  </a:lnTo>
                  <a:lnTo>
                    <a:pt x="17696" y="0"/>
                  </a:lnTo>
                  <a:close/>
                </a:path>
              </a:pathLst>
            </a:custGeom>
            <a:solidFill>
              <a:srgbClr val="000000"/>
            </a:solidFill>
          </p:spPr>
          <p:txBody>
            <a:bodyPr wrap="square" lIns="0" tIns="0" rIns="0" bIns="0" rtlCol="0"/>
            <a:lstStyle/>
            <a:p>
              <a:endParaRPr/>
            </a:p>
          </p:txBody>
        </p:sp>
        <p:sp>
          <p:nvSpPr>
            <p:cNvPr id="84" name="object 84"/>
            <p:cNvSpPr/>
            <p:nvPr/>
          </p:nvSpPr>
          <p:spPr>
            <a:xfrm>
              <a:off x="3103871" y="2401572"/>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85" name="object 85"/>
            <p:cNvSpPr/>
            <p:nvPr/>
          </p:nvSpPr>
          <p:spPr>
            <a:xfrm>
              <a:off x="3000470" y="2378354"/>
              <a:ext cx="85090" cy="49530"/>
            </a:xfrm>
            <a:custGeom>
              <a:avLst/>
              <a:gdLst/>
              <a:ahLst/>
              <a:cxnLst/>
              <a:rect l="l" t="t" r="r" b="b"/>
              <a:pathLst>
                <a:path w="85089" h="49530">
                  <a:moveTo>
                    <a:pt x="17696" y="10680"/>
                  </a:moveTo>
                  <a:lnTo>
                    <a:pt x="11766" y="10680"/>
                  </a:lnTo>
                  <a:lnTo>
                    <a:pt x="11766" y="48292"/>
                  </a:lnTo>
                  <a:lnTo>
                    <a:pt x="17696" y="48292"/>
                  </a:lnTo>
                  <a:lnTo>
                    <a:pt x="17696" y="10680"/>
                  </a:lnTo>
                  <a:close/>
                </a:path>
                <a:path w="85089" h="49530">
                  <a:moveTo>
                    <a:pt x="17696" y="0"/>
                  </a:moveTo>
                  <a:lnTo>
                    <a:pt x="13897" y="0"/>
                  </a:lnTo>
                  <a:lnTo>
                    <a:pt x="12878" y="2136"/>
                  </a:lnTo>
                  <a:lnTo>
                    <a:pt x="11118" y="4272"/>
                  </a:lnTo>
                  <a:lnTo>
                    <a:pt x="6207" y="8637"/>
                  </a:lnTo>
                  <a:lnTo>
                    <a:pt x="3335" y="10494"/>
                  </a:lnTo>
                  <a:lnTo>
                    <a:pt x="0" y="12073"/>
                  </a:lnTo>
                  <a:lnTo>
                    <a:pt x="0" y="17831"/>
                  </a:lnTo>
                  <a:lnTo>
                    <a:pt x="11766" y="10680"/>
                  </a:lnTo>
                  <a:lnTo>
                    <a:pt x="17696" y="10680"/>
                  </a:lnTo>
                  <a:lnTo>
                    <a:pt x="17696" y="0"/>
                  </a:lnTo>
                  <a:close/>
                </a:path>
                <a:path w="85089" h="49530">
                  <a:moveTo>
                    <a:pt x="43824" y="41513"/>
                  </a:moveTo>
                  <a:lnTo>
                    <a:pt x="37153" y="41513"/>
                  </a:lnTo>
                  <a:lnTo>
                    <a:pt x="37153" y="48292"/>
                  </a:lnTo>
                  <a:lnTo>
                    <a:pt x="43824" y="48292"/>
                  </a:lnTo>
                  <a:lnTo>
                    <a:pt x="43824" y="41513"/>
                  </a:lnTo>
                  <a:close/>
                </a:path>
                <a:path w="85089" h="49530">
                  <a:moveTo>
                    <a:pt x="59205" y="35105"/>
                  </a:moveTo>
                  <a:lnTo>
                    <a:pt x="52997" y="35662"/>
                  </a:lnTo>
                  <a:lnTo>
                    <a:pt x="53368" y="39748"/>
                  </a:lnTo>
                  <a:lnTo>
                    <a:pt x="54943" y="42999"/>
                  </a:lnTo>
                  <a:lnTo>
                    <a:pt x="60502" y="47828"/>
                  </a:lnTo>
                  <a:lnTo>
                    <a:pt x="64023" y="49035"/>
                  </a:lnTo>
                  <a:lnTo>
                    <a:pt x="73659" y="49035"/>
                  </a:lnTo>
                  <a:lnTo>
                    <a:pt x="77921" y="47085"/>
                  </a:lnTo>
                  <a:lnTo>
                    <a:pt x="80233" y="44206"/>
                  </a:lnTo>
                  <a:lnTo>
                    <a:pt x="66061" y="44206"/>
                  </a:lnTo>
                  <a:lnTo>
                    <a:pt x="64023" y="43463"/>
                  </a:lnTo>
                  <a:lnTo>
                    <a:pt x="62355" y="41977"/>
                  </a:lnTo>
                  <a:lnTo>
                    <a:pt x="60687" y="40398"/>
                  </a:lnTo>
                  <a:lnTo>
                    <a:pt x="59668" y="38170"/>
                  </a:lnTo>
                  <a:lnTo>
                    <a:pt x="59205" y="35105"/>
                  </a:lnTo>
                  <a:close/>
                </a:path>
                <a:path w="85089" h="49530">
                  <a:moveTo>
                    <a:pt x="81256" y="21638"/>
                  </a:moveTo>
                  <a:lnTo>
                    <a:pt x="71342" y="21638"/>
                  </a:lnTo>
                  <a:lnTo>
                    <a:pt x="73844" y="22567"/>
                  </a:lnTo>
                  <a:lnTo>
                    <a:pt x="77550" y="26468"/>
                  </a:lnTo>
                  <a:lnTo>
                    <a:pt x="78477" y="29161"/>
                  </a:lnTo>
                  <a:lnTo>
                    <a:pt x="78387" y="36312"/>
                  </a:lnTo>
                  <a:lnTo>
                    <a:pt x="77550" y="38912"/>
                  </a:lnTo>
                  <a:lnTo>
                    <a:pt x="73659" y="43185"/>
                  </a:lnTo>
                  <a:lnTo>
                    <a:pt x="71250" y="44206"/>
                  </a:lnTo>
                  <a:lnTo>
                    <a:pt x="80233" y="44206"/>
                  </a:lnTo>
                  <a:lnTo>
                    <a:pt x="81050" y="43185"/>
                  </a:lnTo>
                  <a:lnTo>
                    <a:pt x="83480" y="40027"/>
                  </a:lnTo>
                  <a:lnTo>
                    <a:pt x="84777" y="36312"/>
                  </a:lnTo>
                  <a:lnTo>
                    <a:pt x="84777" y="27396"/>
                  </a:lnTo>
                  <a:lnTo>
                    <a:pt x="83295" y="23682"/>
                  </a:lnTo>
                  <a:lnTo>
                    <a:pt x="81256" y="21638"/>
                  </a:lnTo>
                  <a:close/>
                </a:path>
                <a:path w="85089" h="49530">
                  <a:moveTo>
                    <a:pt x="82461" y="928"/>
                  </a:moveTo>
                  <a:lnTo>
                    <a:pt x="58649" y="928"/>
                  </a:lnTo>
                  <a:lnTo>
                    <a:pt x="54016" y="25539"/>
                  </a:lnTo>
                  <a:lnTo>
                    <a:pt x="59576" y="26282"/>
                  </a:lnTo>
                  <a:lnTo>
                    <a:pt x="60409" y="24889"/>
                  </a:lnTo>
                  <a:lnTo>
                    <a:pt x="61614" y="23774"/>
                  </a:lnTo>
                  <a:lnTo>
                    <a:pt x="63189" y="22939"/>
                  </a:lnTo>
                  <a:lnTo>
                    <a:pt x="64671" y="22010"/>
                  </a:lnTo>
                  <a:lnTo>
                    <a:pt x="66432" y="21638"/>
                  </a:lnTo>
                  <a:lnTo>
                    <a:pt x="81256" y="21638"/>
                  </a:lnTo>
                  <a:lnTo>
                    <a:pt x="79076" y="19410"/>
                  </a:lnTo>
                  <a:lnTo>
                    <a:pt x="60780" y="19410"/>
                  </a:lnTo>
                  <a:lnTo>
                    <a:pt x="63374" y="6500"/>
                  </a:lnTo>
                  <a:lnTo>
                    <a:pt x="82461" y="6500"/>
                  </a:lnTo>
                  <a:lnTo>
                    <a:pt x="82461" y="928"/>
                  </a:lnTo>
                  <a:close/>
                </a:path>
                <a:path w="85089" h="49530">
                  <a:moveTo>
                    <a:pt x="74029" y="16438"/>
                  </a:moveTo>
                  <a:lnTo>
                    <a:pt x="66710" y="16438"/>
                  </a:lnTo>
                  <a:lnTo>
                    <a:pt x="63652" y="17459"/>
                  </a:lnTo>
                  <a:lnTo>
                    <a:pt x="60780" y="19410"/>
                  </a:lnTo>
                  <a:lnTo>
                    <a:pt x="79076" y="19410"/>
                  </a:lnTo>
                  <a:lnTo>
                    <a:pt x="77550" y="17831"/>
                  </a:lnTo>
                  <a:lnTo>
                    <a:pt x="74029" y="16438"/>
                  </a:lnTo>
                  <a:close/>
                </a:path>
              </a:pathLst>
            </a:custGeom>
            <a:solidFill>
              <a:srgbClr val="000000"/>
            </a:solidFill>
          </p:spPr>
          <p:txBody>
            <a:bodyPr wrap="square" lIns="0" tIns="0" rIns="0" bIns="0" rtlCol="0"/>
            <a:lstStyle/>
            <a:p>
              <a:endParaRPr/>
            </a:p>
          </p:txBody>
        </p:sp>
        <p:sp>
          <p:nvSpPr>
            <p:cNvPr id="86" name="object 86"/>
            <p:cNvSpPr/>
            <p:nvPr/>
          </p:nvSpPr>
          <p:spPr>
            <a:xfrm>
              <a:off x="3103871" y="2218895"/>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87" name="object 87"/>
            <p:cNvSpPr/>
            <p:nvPr/>
          </p:nvSpPr>
          <p:spPr>
            <a:xfrm>
              <a:off x="3053004" y="2195677"/>
              <a:ext cx="31750" cy="48895"/>
            </a:xfrm>
            <a:custGeom>
              <a:avLst/>
              <a:gdLst/>
              <a:ahLst/>
              <a:cxnLst/>
              <a:rect l="l" t="t" r="r" b="b"/>
              <a:pathLst>
                <a:path w="31750" h="48894">
                  <a:moveTo>
                    <a:pt x="21310" y="0"/>
                  </a:moveTo>
                  <a:lnTo>
                    <a:pt x="12137" y="0"/>
                  </a:lnTo>
                  <a:lnTo>
                    <a:pt x="8524" y="1207"/>
                  </a:lnTo>
                  <a:lnTo>
                    <a:pt x="3150" y="5943"/>
                  </a:lnTo>
                  <a:lnTo>
                    <a:pt x="1575" y="9379"/>
                  </a:lnTo>
                  <a:lnTo>
                    <a:pt x="1111" y="13930"/>
                  </a:lnTo>
                  <a:lnTo>
                    <a:pt x="7226" y="14580"/>
                  </a:lnTo>
                  <a:lnTo>
                    <a:pt x="7226" y="11516"/>
                  </a:lnTo>
                  <a:lnTo>
                    <a:pt x="8060" y="9194"/>
                  </a:lnTo>
                  <a:lnTo>
                    <a:pt x="9821" y="7522"/>
                  </a:lnTo>
                  <a:lnTo>
                    <a:pt x="11489" y="5758"/>
                  </a:lnTo>
                  <a:lnTo>
                    <a:pt x="13712" y="4922"/>
                  </a:lnTo>
                  <a:lnTo>
                    <a:pt x="19271" y="4922"/>
                  </a:lnTo>
                  <a:lnTo>
                    <a:pt x="21402" y="5758"/>
                  </a:lnTo>
                  <a:lnTo>
                    <a:pt x="24738" y="8915"/>
                  </a:lnTo>
                  <a:lnTo>
                    <a:pt x="25572" y="10865"/>
                  </a:lnTo>
                  <a:lnTo>
                    <a:pt x="25572" y="15509"/>
                  </a:lnTo>
                  <a:lnTo>
                    <a:pt x="24645" y="17831"/>
                  </a:lnTo>
                  <a:lnTo>
                    <a:pt x="21032" y="22846"/>
                  </a:lnTo>
                  <a:lnTo>
                    <a:pt x="17511" y="26189"/>
                  </a:lnTo>
                  <a:lnTo>
                    <a:pt x="8987" y="33247"/>
                  </a:lnTo>
                  <a:lnTo>
                    <a:pt x="6393" y="35662"/>
                  </a:lnTo>
                  <a:lnTo>
                    <a:pt x="2872" y="39841"/>
                  </a:lnTo>
                  <a:lnTo>
                    <a:pt x="1575" y="41977"/>
                  </a:lnTo>
                  <a:lnTo>
                    <a:pt x="185" y="45506"/>
                  </a:lnTo>
                  <a:lnTo>
                    <a:pt x="0" y="46807"/>
                  </a:lnTo>
                  <a:lnTo>
                    <a:pt x="0" y="48292"/>
                  </a:lnTo>
                  <a:lnTo>
                    <a:pt x="31687" y="48292"/>
                  </a:lnTo>
                  <a:lnTo>
                    <a:pt x="31687" y="42627"/>
                  </a:lnTo>
                  <a:lnTo>
                    <a:pt x="8246" y="42627"/>
                  </a:lnTo>
                  <a:lnTo>
                    <a:pt x="8894" y="41513"/>
                  </a:lnTo>
                  <a:lnTo>
                    <a:pt x="10655" y="39377"/>
                  </a:lnTo>
                  <a:lnTo>
                    <a:pt x="11674" y="38355"/>
                  </a:lnTo>
                  <a:lnTo>
                    <a:pt x="13990" y="36312"/>
                  </a:lnTo>
                  <a:lnTo>
                    <a:pt x="21680" y="29811"/>
                  </a:lnTo>
                  <a:lnTo>
                    <a:pt x="24738" y="26932"/>
                  </a:lnTo>
                  <a:lnTo>
                    <a:pt x="28351" y="22846"/>
                  </a:lnTo>
                  <a:lnTo>
                    <a:pt x="29649" y="20895"/>
                  </a:lnTo>
                  <a:lnTo>
                    <a:pt x="31224" y="17181"/>
                  </a:lnTo>
                  <a:lnTo>
                    <a:pt x="31687" y="15323"/>
                  </a:lnTo>
                  <a:lnTo>
                    <a:pt x="31687" y="9565"/>
                  </a:lnTo>
                  <a:lnTo>
                    <a:pt x="30297" y="6408"/>
                  </a:lnTo>
                  <a:lnTo>
                    <a:pt x="24923" y="1300"/>
                  </a:lnTo>
                  <a:lnTo>
                    <a:pt x="21310" y="0"/>
                  </a:lnTo>
                  <a:close/>
                </a:path>
              </a:pathLst>
            </a:custGeom>
            <a:solidFill>
              <a:srgbClr val="000000"/>
            </a:solidFill>
          </p:spPr>
          <p:txBody>
            <a:bodyPr wrap="square" lIns="0" tIns="0" rIns="0" bIns="0" rtlCol="0"/>
            <a:lstStyle/>
            <a:p>
              <a:endParaRPr/>
            </a:p>
          </p:txBody>
        </p:sp>
        <p:sp>
          <p:nvSpPr>
            <p:cNvPr id="88" name="object 88"/>
            <p:cNvSpPr/>
            <p:nvPr/>
          </p:nvSpPr>
          <p:spPr>
            <a:xfrm>
              <a:off x="3131667" y="2993811"/>
              <a:ext cx="1209040" cy="27940"/>
            </a:xfrm>
            <a:custGeom>
              <a:avLst/>
              <a:gdLst/>
              <a:ahLst/>
              <a:cxnLst/>
              <a:rect l="l" t="t" r="r" b="b"/>
              <a:pathLst>
                <a:path w="1209039" h="27939">
                  <a:moveTo>
                    <a:pt x="0" y="0"/>
                  </a:moveTo>
                  <a:lnTo>
                    <a:pt x="1208939" y="0"/>
                  </a:lnTo>
                </a:path>
                <a:path w="1209039" h="27939">
                  <a:moveTo>
                    <a:pt x="44102" y="0"/>
                  </a:moveTo>
                  <a:lnTo>
                    <a:pt x="44102" y="27861"/>
                  </a:lnTo>
                </a:path>
              </a:pathLst>
            </a:custGeom>
            <a:ln w="4006">
              <a:solidFill>
                <a:srgbClr val="000000"/>
              </a:solidFill>
            </a:ln>
          </p:spPr>
          <p:txBody>
            <a:bodyPr wrap="square" lIns="0" tIns="0" rIns="0" bIns="0" rtlCol="0"/>
            <a:lstStyle/>
            <a:p>
              <a:endParaRPr/>
            </a:p>
          </p:txBody>
        </p:sp>
        <p:sp>
          <p:nvSpPr>
            <p:cNvPr id="89" name="object 89"/>
            <p:cNvSpPr/>
            <p:nvPr/>
          </p:nvSpPr>
          <p:spPr>
            <a:xfrm>
              <a:off x="3159092" y="3048141"/>
              <a:ext cx="31750" cy="49530"/>
            </a:xfrm>
            <a:custGeom>
              <a:avLst/>
              <a:gdLst/>
              <a:ahLst/>
              <a:cxnLst/>
              <a:rect l="l" t="t" r="r" b="b"/>
              <a:pathLst>
                <a:path w="31750" h="49530">
                  <a:moveTo>
                    <a:pt x="18160" y="0"/>
                  </a:moveTo>
                  <a:lnTo>
                    <a:pt x="12137" y="0"/>
                  </a:lnTo>
                  <a:lnTo>
                    <a:pt x="9265" y="928"/>
                  </a:lnTo>
                  <a:lnTo>
                    <a:pt x="4632" y="4643"/>
                  </a:lnTo>
                  <a:lnTo>
                    <a:pt x="2872" y="7336"/>
                  </a:lnTo>
                  <a:lnTo>
                    <a:pt x="1570" y="11330"/>
                  </a:lnTo>
                  <a:lnTo>
                    <a:pt x="555" y="14302"/>
                  </a:lnTo>
                  <a:lnTo>
                    <a:pt x="0" y="18852"/>
                  </a:lnTo>
                  <a:lnTo>
                    <a:pt x="0" y="33526"/>
                  </a:lnTo>
                  <a:lnTo>
                    <a:pt x="1575" y="40027"/>
                  </a:lnTo>
                  <a:lnTo>
                    <a:pt x="4941" y="44299"/>
                  </a:lnTo>
                  <a:lnTo>
                    <a:pt x="7319" y="47364"/>
                  </a:lnTo>
                  <a:lnTo>
                    <a:pt x="11025" y="49035"/>
                  </a:lnTo>
                  <a:lnTo>
                    <a:pt x="19086" y="49035"/>
                  </a:lnTo>
                  <a:lnTo>
                    <a:pt x="22051" y="48107"/>
                  </a:lnTo>
                  <a:lnTo>
                    <a:pt x="24275" y="46156"/>
                  </a:lnTo>
                  <a:lnTo>
                    <a:pt x="26591" y="44299"/>
                  </a:lnTo>
                  <a:lnTo>
                    <a:pt x="12878" y="44206"/>
                  </a:lnTo>
                  <a:lnTo>
                    <a:pt x="10655" y="42906"/>
                  </a:lnTo>
                  <a:lnTo>
                    <a:pt x="8802" y="40213"/>
                  </a:lnTo>
                  <a:lnTo>
                    <a:pt x="6948" y="37612"/>
                  </a:lnTo>
                  <a:lnTo>
                    <a:pt x="6022" y="32412"/>
                  </a:lnTo>
                  <a:lnTo>
                    <a:pt x="12878" y="4829"/>
                  </a:lnTo>
                  <a:lnTo>
                    <a:pt x="26401" y="4829"/>
                  </a:lnTo>
                  <a:lnTo>
                    <a:pt x="25942" y="4086"/>
                  </a:lnTo>
                  <a:lnTo>
                    <a:pt x="24275" y="2600"/>
                  </a:lnTo>
                  <a:lnTo>
                    <a:pt x="22329" y="1578"/>
                  </a:lnTo>
                  <a:lnTo>
                    <a:pt x="20383" y="464"/>
                  </a:lnTo>
                  <a:lnTo>
                    <a:pt x="18160" y="0"/>
                  </a:lnTo>
                  <a:close/>
                </a:path>
                <a:path w="31750" h="49530">
                  <a:moveTo>
                    <a:pt x="26401" y="4829"/>
                  </a:moveTo>
                  <a:lnTo>
                    <a:pt x="18252" y="4829"/>
                  </a:lnTo>
                  <a:lnTo>
                    <a:pt x="20569" y="6129"/>
                  </a:lnTo>
                  <a:lnTo>
                    <a:pt x="24275" y="11330"/>
                  </a:lnTo>
                  <a:lnTo>
                    <a:pt x="25087" y="15973"/>
                  </a:lnTo>
                  <a:lnTo>
                    <a:pt x="25201" y="32412"/>
                  </a:lnTo>
                  <a:lnTo>
                    <a:pt x="24275" y="37612"/>
                  </a:lnTo>
                  <a:lnTo>
                    <a:pt x="20569" y="42813"/>
                  </a:lnTo>
                  <a:lnTo>
                    <a:pt x="18345" y="44206"/>
                  </a:lnTo>
                  <a:lnTo>
                    <a:pt x="26652" y="44206"/>
                  </a:lnTo>
                  <a:lnTo>
                    <a:pt x="28351" y="41606"/>
                  </a:lnTo>
                  <a:lnTo>
                    <a:pt x="29463" y="38170"/>
                  </a:lnTo>
                  <a:lnTo>
                    <a:pt x="30668" y="34733"/>
                  </a:lnTo>
                  <a:lnTo>
                    <a:pt x="31224" y="30183"/>
                  </a:lnTo>
                  <a:lnTo>
                    <a:pt x="31133" y="18852"/>
                  </a:lnTo>
                  <a:lnTo>
                    <a:pt x="30853" y="15973"/>
                  </a:lnTo>
                  <a:lnTo>
                    <a:pt x="30112" y="13187"/>
                  </a:lnTo>
                  <a:lnTo>
                    <a:pt x="29463" y="10401"/>
                  </a:lnTo>
                  <a:lnTo>
                    <a:pt x="28444" y="7986"/>
                  </a:lnTo>
                  <a:lnTo>
                    <a:pt x="27147" y="6036"/>
                  </a:lnTo>
                  <a:lnTo>
                    <a:pt x="26401" y="4829"/>
                  </a:lnTo>
                  <a:close/>
                </a:path>
              </a:pathLst>
            </a:custGeom>
            <a:solidFill>
              <a:srgbClr val="000000"/>
            </a:solidFill>
          </p:spPr>
          <p:txBody>
            <a:bodyPr wrap="square" lIns="0" tIns="0" rIns="0" bIns="0" rtlCol="0"/>
            <a:lstStyle/>
            <a:p>
              <a:endParaRPr/>
            </a:p>
          </p:txBody>
        </p:sp>
        <p:sp>
          <p:nvSpPr>
            <p:cNvPr id="90" name="object 90"/>
            <p:cNvSpPr/>
            <p:nvPr/>
          </p:nvSpPr>
          <p:spPr>
            <a:xfrm>
              <a:off x="3399898"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91" name="object 91"/>
            <p:cNvSpPr/>
            <p:nvPr/>
          </p:nvSpPr>
          <p:spPr>
            <a:xfrm>
              <a:off x="3377105" y="3048141"/>
              <a:ext cx="46990" cy="48260"/>
            </a:xfrm>
            <a:custGeom>
              <a:avLst/>
              <a:gdLst/>
              <a:ahLst/>
              <a:cxnLst/>
              <a:rect l="l" t="t" r="r" b="b"/>
              <a:pathLst>
                <a:path w="46989" h="48260">
                  <a:moveTo>
                    <a:pt x="6671" y="41513"/>
                  </a:moveTo>
                  <a:lnTo>
                    <a:pt x="0" y="41513"/>
                  </a:lnTo>
                  <a:lnTo>
                    <a:pt x="0" y="48200"/>
                  </a:lnTo>
                  <a:lnTo>
                    <a:pt x="6671" y="48200"/>
                  </a:lnTo>
                  <a:lnTo>
                    <a:pt x="6671" y="41513"/>
                  </a:lnTo>
                  <a:close/>
                </a:path>
                <a:path w="46989" h="48260">
                  <a:moveTo>
                    <a:pt x="43676" y="4829"/>
                  </a:moveTo>
                  <a:lnTo>
                    <a:pt x="34281" y="4829"/>
                  </a:lnTo>
                  <a:lnTo>
                    <a:pt x="36505" y="5665"/>
                  </a:lnTo>
                  <a:lnTo>
                    <a:pt x="38173" y="7243"/>
                  </a:lnTo>
                  <a:lnTo>
                    <a:pt x="39840" y="8915"/>
                  </a:lnTo>
                  <a:lnTo>
                    <a:pt x="40674" y="10865"/>
                  </a:lnTo>
                  <a:lnTo>
                    <a:pt x="40674" y="15416"/>
                  </a:lnTo>
                  <a:lnTo>
                    <a:pt x="39748" y="17738"/>
                  </a:lnTo>
                  <a:lnTo>
                    <a:pt x="36042" y="22753"/>
                  </a:lnTo>
                  <a:lnTo>
                    <a:pt x="32521" y="26189"/>
                  </a:lnTo>
                  <a:lnTo>
                    <a:pt x="27332" y="30461"/>
                  </a:lnTo>
                  <a:lnTo>
                    <a:pt x="23901" y="33247"/>
                  </a:lnTo>
                  <a:lnTo>
                    <a:pt x="21402" y="35662"/>
                  </a:lnTo>
                  <a:lnTo>
                    <a:pt x="15009" y="46807"/>
                  </a:lnTo>
                  <a:lnTo>
                    <a:pt x="15102" y="48200"/>
                  </a:lnTo>
                  <a:lnTo>
                    <a:pt x="46697" y="48200"/>
                  </a:lnTo>
                  <a:lnTo>
                    <a:pt x="46697" y="42534"/>
                  </a:lnTo>
                  <a:lnTo>
                    <a:pt x="23255" y="42534"/>
                  </a:lnTo>
                  <a:lnTo>
                    <a:pt x="23904" y="41420"/>
                  </a:lnTo>
                  <a:lnTo>
                    <a:pt x="24738" y="40398"/>
                  </a:lnTo>
                  <a:lnTo>
                    <a:pt x="25757" y="39377"/>
                  </a:lnTo>
                  <a:lnTo>
                    <a:pt x="26776" y="38262"/>
                  </a:lnTo>
                  <a:lnTo>
                    <a:pt x="29000" y="36219"/>
                  </a:lnTo>
                  <a:lnTo>
                    <a:pt x="32633" y="33154"/>
                  </a:lnTo>
                  <a:lnTo>
                    <a:pt x="36783" y="29718"/>
                  </a:lnTo>
                  <a:lnTo>
                    <a:pt x="39748" y="26932"/>
                  </a:lnTo>
                  <a:lnTo>
                    <a:pt x="41601" y="24796"/>
                  </a:lnTo>
                  <a:lnTo>
                    <a:pt x="43454" y="22753"/>
                  </a:lnTo>
                  <a:lnTo>
                    <a:pt x="44751" y="20803"/>
                  </a:lnTo>
                  <a:lnTo>
                    <a:pt x="45492" y="18945"/>
                  </a:lnTo>
                  <a:lnTo>
                    <a:pt x="46326" y="17088"/>
                  </a:lnTo>
                  <a:lnTo>
                    <a:pt x="46660" y="15416"/>
                  </a:lnTo>
                  <a:lnTo>
                    <a:pt x="46615" y="9379"/>
                  </a:lnTo>
                  <a:lnTo>
                    <a:pt x="45307" y="6408"/>
                  </a:lnTo>
                  <a:lnTo>
                    <a:pt x="43676" y="4829"/>
                  </a:lnTo>
                  <a:close/>
                </a:path>
                <a:path w="46989" h="48260">
                  <a:moveTo>
                    <a:pt x="36320" y="0"/>
                  </a:moveTo>
                  <a:lnTo>
                    <a:pt x="27147" y="0"/>
                  </a:lnTo>
                  <a:lnTo>
                    <a:pt x="23533" y="1207"/>
                  </a:lnTo>
                  <a:lnTo>
                    <a:pt x="20846" y="3529"/>
                  </a:lnTo>
                  <a:lnTo>
                    <a:pt x="18160" y="5943"/>
                  </a:lnTo>
                  <a:lnTo>
                    <a:pt x="16584" y="9379"/>
                  </a:lnTo>
                  <a:lnTo>
                    <a:pt x="16214" y="13837"/>
                  </a:lnTo>
                  <a:lnTo>
                    <a:pt x="22236" y="14487"/>
                  </a:lnTo>
                  <a:lnTo>
                    <a:pt x="22236" y="11516"/>
                  </a:lnTo>
                  <a:lnTo>
                    <a:pt x="23070" y="9101"/>
                  </a:lnTo>
                  <a:lnTo>
                    <a:pt x="24831" y="7429"/>
                  </a:lnTo>
                  <a:lnTo>
                    <a:pt x="26498" y="5665"/>
                  </a:lnTo>
                  <a:lnTo>
                    <a:pt x="28815" y="4829"/>
                  </a:lnTo>
                  <a:lnTo>
                    <a:pt x="43676" y="4829"/>
                  </a:lnTo>
                  <a:lnTo>
                    <a:pt x="42620" y="3807"/>
                  </a:lnTo>
                  <a:lnTo>
                    <a:pt x="39933" y="1300"/>
                  </a:lnTo>
                  <a:lnTo>
                    <a:pt x="36320" y="0"/>
                  </a:lnTo>
                  <a:close/>
                </a:path>
              </a:pathLst>
            </a:custGeom>
            <a:solidFill>
              <a:srgbClr val="000000"/>
            </a:solidFill>
          </p:spPr>
          <p:txBody>
            <a:bodyPr wrap="square" lIns="0" tIns="0" rIns="0" bIns="0" rtlCol="0"/>
            <a:lstStyle/>
            <a:p>
              <a:endParaRPr/>
            </a:p>
          </p:txBody>
        </p:sp>
        <p:sp>
          <p:nvSpPr>
            <p:cNvPr id="92" name="object 92"/>
            <p:cNvSpPr/>
            <p:nvPr/>
          </p:nvSpPr>
          <p:spPr>
            <a:xfrm>
              <a:off x="3624119"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93" name="object 93"/>
            <p:cNvSpPr/>
            <p:nvPr/>
          </p:nvSpPr>
          <p:spPr>
            <a:xfrm>
              <a:off x="3601233" y="3048326"/>
              <a:ext cx="47625" cy="48260"/>
            </a:xfrm>
            <a:custGeom>
              <a:avLst/>
              <a:gdLst/>
              <a:ahLst/>
              <a:cxnLst/>
              <a:rect l="l" t="t" r="r" b="b"/>
              <a:pathLst>
                <a:path w="47625" h="48260">
                  <a:moveTo>
                    <a:pt x="6671" y="41327"/>
                  </a:moveTo>
                  <a:lnTo>
                    <a:pt x="0" y="41327"/>
                  </a:lnTo>
                  <a:lnTo>
                    <a:pt x="0" y="48014"/>
                  </a:lnTo>
                  <a:lnTo>
                    <a:pt x="6671" y="48014"/>
                  </a:lnTo>
                  <a:lnTo>
                    <a:pt x="6671" y="41327"/>
                  </a:lnTo>
                  <a:close/>
                </a:path>
                <a:path w="47625" h="48260">
                  <a:moveTo>
                    <a:pt x="40582" y="36498"/>
                  </a:moveTo>
                  <a:lnTo>
                    <a:pt x="34744" y="36498"/>
                  </a:lnTo>
                  <a:lnTo>
                    <a:pt x="34744" y="48014"/>
                  </a:lnTo>
                  <a:lnTo>
                    <a:pt x="40582" y="48014"/>
                  </a:lnTo>
                  <a:lnTo>
                    <a:pt x="40582" y="36498"/>
                  </a:lnTo>
                  <a:close/>
                </a:path>
                <a:path w="47625" h="48260">
                  <a:moveTo>
                    <a:pt x="40582" y="0"/>
                  </a:moveTo>
                  <a:lnTo>
                    <a:pt x="35764" y="0"/>
                  </a:lnTo>
                  <a:lnTo>
                    <a:pt x="13897" y="31111"/>
                  </a:lnTo>
                  <a:lnTo>
                    <a:pt x="13897" y="36498"/>
                  </a:lnTo>
                  <a:lnTo>
                    <a:pt x="47067" y="36498"/>
                  </a:lnTo>
                  <a:lnTo>
                    <a:pt x="47067" y="31111"/>
                  </a:lnTo>
                  <a:lnTo>
                    <a:pt x="19735" y="31111"/>
                  </a:lnTo>
                  <a:lnTo>
                    <a:pt x="34744" y="9472"/>
                  </a:lnTo>
                  <a:lnTo>
                    <a:pt x="40582" y="9472"/>
                  </a:lnTo>
                  <a:lnTo>
                    <a:pt x="40582" y="0"/>
                  </a:lnTo>
                  <a:close/>
                </a:path>
                <a:path w="47625" h="48260">
                  <a:moveTo>
                    <a:pt x="40582" y="9472"/>
                  </a:moveTo>
                  <a:lnTo>
                    <a:pt x="34744" y="9472"/>
                  </a:lnTo>
                  <a:lnTo>
                    <a:pt x="34744" y="31111"/>
                  </a:lnTo>
                  <a:lnTo>
                    <a:pt x="40582" y="31111"/>
                  </a:lnTo>
                  <a:lnTo>
                    <a:pt x="40582" y="9472"/>
                  </a:lnTo>
                  <a:close/>
                </a:path>
              </a:pathLst>
            </a:custGeom>
            <a:solidFill>
              <a:srgbClr val="000000"/>
            </a:solidFill>
          </p:spPr>
          <p:txBody>
            <a:bodyPr wrap="square" lIns="0" tIns="0" rIns="0" bIns="0" rtlCol="0"/>
            <a:lstStyle/>
            <a:p>
              <a:endParaRPr/>
            </a:p>
          </p:txBody>
        </p:sp>
        <p:sp>
          <p:nvSpPr>
            <p:cNvPr id="94" name="object 94"/>
            <p:cNvSpPr/>
            <p:nvPr/>
          </p:nvSpPr>
          <p:spPr>
            <a:xfrm>
              <a:off x="3848247"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95" name="object 95"/>
            <p:cNvSpPr/>
            <p:nvPr/>
          </p:nvSpPr>
          <p:spPr>
            <a:xfrm>
              <a:off x="3825361" y="3048141"/>
              <a:ext cx="47625" cy="49530"/>
            </a:xfrm>
            <a:custGeom>
              <a:avLst/>
              <a:gdLst/>
              <a:ahLst/>
              <a:cxnLst/>
              <a:rect l="l" t="t" r="r" b="b"/>
              <a:pathLst>
                <a:path w="47625" h="49530">
                  <a:moveTo>
                    <a:pt x="6763" y="41513"/>
                  </a:moveTo>
                  <a:lnTo>
                    <a:pt x="0" y="41513"/>
                  </a:lnTo>
                  <a:lnTo>
                    <a:pt x="0" y="48200"/>
                  </a:lnTo>
                  <a:lnTo>
                    <a:pt x="6763" y="48200"/>
                  </a:lnTo>
                  <a:lnTo>
                    <a:pt x="6763" y="41513"/>
                  </a:lnTo>
                  <a:close/>
                </a:path>
                <a:path w="47625" h="49530">
                  <a:moveTo>
                    <a:pt x="36598" y="0"/>
                  </a:moveTo>
                  <a:lnTo>
                    <a:pt x="27795" y="0"/>
                  </a:lnTo>
                  <a:lnTo>
                    <a:pt x="23719" y="1857"/>
                  </a:lnTo>
                  <a:lnTo>
                    <a:pt x="17326" y="9658"/>
                  </a:lnTo>
                  <a:lnTo>
                    <a:pt x="15658" y="16438"/>
                  </a:lnTo>
                  <a:lnTo>
                    <a:pt x="15658" y="33990"/>
                  </a:lnTo>
                  <a:lnTo>
                    <a:pt x="17140" y="39934"/>
                  </a:lnTo>
                  <a:lnTo>
                    <a:pt x="20369" y="43649"/>
                  </a:lnTo>
                  <a:lnTo>
                    <a:pt x="23348" y="47178"/>
                  </a:lnTo>
                  <a:lnTo>
                    <a:pt x="27332" y="49035"/>
                  </a:lnTo>
                  <a:lnTo>
                    <a:pt x="35115" y="49035"/>
                  </a:lnTo>
                  <a:lnTo>
                    <a:pt x="37709" y="48292"/>
                  </a:lnTo>
                  <a:lnTo>
                    <a:pt x="39933" y="46992"/>
                  </a:lnTo>
                  <a:lnTo>
                    <a:pt x="42249" y="45599"/>
                  </a:lnTo>
                  <a:lnTo>
                    <a:pt x="43450" y="44206"/>
                  </a:lnTo>
                  <a:lnTo>
                    <a:pt x="30482" y="44206"/>
                  </a:lnTo>
                  <a:lnTo>
                    <a:pt x="28815" y="43649"/>
                  </a:lnTo>
                  <a:lnTo>
                    <a:pt x="27332" y="42720"/>
                  </a:lnTo>
                  <a:lnTo>
                    <a:pt x="25757" y="41699"/>
                  </a:lnTo>
                  <a:lnTo>
                    <a:pt x="24553" y="40306"/>
                  </a:lnTo>
                  <a:lnTo>
                    <a:pt x="23719" y="38448"/>
                  </a:lnTo>
                  <a:lnTo>
                    <a:pt x="22792" y="36591"/>
                  </a:lnTo>
                  <a:lnTo>
                    <a:pt x="22422" y="34640"/>
                  </a:lnTo>
                  <a:lnTo>
                    <a:pt x="22422" y="29533"/>
                  </a:lnTo>
                  <a:lnTo>
                    <a:pt x="23348" y="27025"/>
                  </a:lnTo>
                  <a:lnTo>
                    <a:pt x="25201" y="25075"/>
                  </a:lnTo>
                  <a:lnTo>
                    <a:pt x="26869" y="23403"/>
                  </a:lnTo>
                  <a:lnTo>
                    <a:pt x="21495" y="23403"/>
                  </a:lnTo>
                  <a:lnTo>
                    <a:pt x="21523" y="18481"/>
                  </a:lnTo>
                  <a:lnTo>
                    <a:pt x="22051" y="14952"/>
                  </a:lnTo>
                  <a:lnTo>
                    <a:pt x="23163" y="12351"/>
                  </a:lnTo>
                  <a:lnTo>
                    <a:pt x="24182" y="9751"/>
                  </a:lnTo>
                  <a:lnTo>
                    <a:pt x="25664" y="7708"/>
                  </a:lnTo>
                  <a:lnTo>
                    <a:pt x="27518" y="6408"/>
                  </a:lnTo>
                  <a:lnTo>
                    <a:pt x="28907" y="5386"/>
                  </a:lnTo>
                  <a:lnTo>
                    <a:pt x="30575" y="4829"/>
                  </a:lnTo>
                  <a:lnTo>
                    <a:pt x="43949" y="4829"/>
                  </a:lnTo>
                  <a:lnTo>
                    <a:pt x="39655" y="1021"/>
                  </a:lnTo>
                  <a:lnTo>
                    <a:pt x="36598" y="0"/>
                  </a:lnTo>
                  <a:close/>
                </a:path>
                <a:path w="47625" h="49530">
                  <a:moveTo>
                    <a:pt x="43980" y="22289"/>
                  </a:moveTo>
                  <a:lnTo>
                    <a:pt x="34652" y="22289"/>
                  </a:lnTo>
                  <a:lnTo>
                    <a:pt x="36875" y="23217"/>
                  </a:lnTo>
                  <a:lnTo>
                    <a:pt x="38636" y="25075"/>
                  </a:lnTo>
                  <a:lnTo>
                    <a:pt x="40396" y="27025"/>
                  </a:lnTo>
                  <a:lnTo>
                    <a:pt x="41200" y="29533"/>
                  </a:lnTo>
                  <a:lnTo>
                    <a:pt x="41173" y="36591"/>
                  </a:lnTo>
                  <a:lnTo>
                    <a:pt x="40396" y="39098"/>
                  </a:lnTo>
                  <a:lnTo>
                    <a:pt x="38543" y="41141"/>
                  </a:lnTo>
                  <a:lnTo>
                    <a:pt x="36783" y="43185"/>
                  </a:lnTo>
                  <a:lnTo>
                    <a:pt x="34652" y="44206"/>
                  </a:lnTo>
                  <a:lnTo>
                    <a:pt x="43450" y="44206"/>
                  </a:lnTo>
                  <a:lnTo>
                    <a:pt x="44010" y="43556"/>
                  </a:lnTo>
                  <a:lnTo>
                    <a:pt x="45307" y="41049"/>
                  </a:lnTo>
                  <a:lnTo>
                    <a:pt x="46604" y="38448"/>
                  </a:lnTo>
                  <a:lnTo>
                    <a:pt x="47253" y="35662"/>
                  </a:lnTo>
                  <a:lnTo>
                    <a:pt x="47253" y="28047"/>
                  </a:lnTo>
                  <a:lnTo>
                    <a:pt x="45863" y="24239"/>
                  </a:lnTo>
                  <a:lnTo>
                    <a:pt x="43980" y="22289"/>
                  </a:lnTo>
                  <a:close/>
                </a:path>
                <a:path w="47625" h="49530">
                  <a:moveTo>
                    <a:pt x="37061" y="17088"/>
                  </a:moveTo>
                  <a:lnTo>
                    <a:pt x="30853" y="17088"/>
                  </a:lnTo>
                  <a:lnTo>
                    <a:pt x="28722" y="17552"/>
                  </a:lnTo>
                  <a:lnTo>
                    <a:pt x="26684" y="18574"/>
                  </a:lnTo>
                  <a:lnTo>
                    <a:pt x="24645" y="19688"/>
                  </a:lnTo>
                  <a:lnTo>
                    <a:pt x="22885" y="21267"/>
                  </a:lnTo>
                  <a:lnTo>
                    <a:pt x="21495" y="23403"/>
                  </a:lnTo>
                  <a:lnTo>
                    <a:pt x="26869" y="23403"/>
                  </a:lnTo>
                  <a:lnTo>
                    <a:pt x="27054" y="23217"/>
                  </a:lnTo>
                  <a:lnTo>
                    <a:pt x="29278" y="22289"/>
                  </a:lnTo>
                  <a:lnTo>
                    <a:pt x="43980" y="22289"/>
                  </a:lnTo>
                  <a:lnTo>
                    <a:pt x="42997" y="21267"/>
                  </a:lnTo>
                  <a:lnTo>
                    <a:pt x="40396" y="18481"/>
                  </a:lnTo>
                  <a:lnTo>
                    <a:pt x="37061" y="17088"/>
                  </a:lnTo>
                  <a:close/>
                </a:path>
                <a:path w="47625" h="49530">
                  <a:moveTo>
                    <a:pt x="43949" y="4829"/>
                  </a:moveTo>
                  <a:lnTo>
                    <a:pt x="34744" y="4829"/>
                  </a:lnTo>
                  <a:lnTo>
                    <a:pt x="36783" y="5665"/>
                  </a:lnTo>
                  <a:lnTo>
                    <a:pt x="38358" y="7336"/>
                  </a:lnTo>
                  <a:lnTo>
                    <a:pt x="39284" y="8358"/>
                  </a:lnTo>
                  <a:lnTo>
                    <a:pt x="40026" y="10122"/>
                  </a:lnTo>
                  <a:lnTo>
                    <a:pt x="40582" y="12351"/>
                  </a:lnTo>
                  <a:lnTo>
                    <a:pt x="46419" y="11980"/>
                  </a:lnTo>
                  <a:lnTo>
                    <a:pt x="45956" y="8172"/>
                  </a:lnTo>
                  <a:lnTo>
                    <a:pt x="44473" y="5293"/>
                  </a:lnTo>
                  <a:lnTo>
                    <a:pt x="43949" y="4829"/>
                  </a:lnTo>
                  <a:close/>
                </a:path>
              </a:pathLst>
            </a:custGeom>
            <a:solidFill>
              <a:srgbClr val="000000"/>
            </a:solidFill>
          </p:spPr>
          <p:txBody>
            <a:bodyPr wrap="square" lIns="0" tIns="0" rIns="0" bIns="0" rtlCol="0"/>
            <a:lstStyle/>
            <a:p>
              <a:endParaRPr/>
            </a:p>
          </p:txBody>
        </p:sp>
        <p:sp>
          <p:nvSpPr>
            <p:cNvPr id="96" name="object 96"/>
            <p:cNvSpPr/>
            <p:nvPr/>
          </p:nvSpPr>
          <p:spPr>
            <a:xfrm>
              <a:off x="4072375"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97" name="object 97"/>
            <p:cNvSpPr/>
            <p:nvPr/>
          </p:nvSpPr>
          <p:spPr>
            <a:xfrm>
              <a:off x="4049582" y="3048141"/>
              <a:ext cx="47625" cy="49530"/>
            </a:xfrm>
            <a:custGeom>
              <a:avLst/>
              <a:gdLst/>
              <a:ahLst/>
              <a:cxnLst/>
              <a:rect l="l" t="t" r="r" b="b"/>
              <a:pathLst>
                <a:path w="47625" h="49530">
                  <a:moveTo>
                    <a:pt x="6671" y="41513"/>
                  </a:moveTo>
                  <a:lnTo>
                    <a:pt x="0" y="41513"/>
                  </a:lnTo>
                  <a:lnTo>
                    <a:pt x="0" y="48200"/>
                  </a:lnTo>
                  <a:lnTo>
                    <a:pt x="6671" y="48200"/>
                  </a:lnTo>
                  <a:lnTo>
                    <a:pt x="6671" y="41513"/>
                  </a:lnTo>
                  <a:close/>
                </a:path>
                <a:path w="47625" h="49530">
                  <a:moveTo>
                    <a:pt x="35671" y="0"/>
                  </a:moveTo>
                  <a:lnTo>
                    <a:pt x="27332" y="0"/>
                  </a:lnTo>
                  <a:lnTo>
                    <a:pt x="23997" y="1207"/>
                  </a:lnTo>
                  <a:lnTo>
                    <a:pt x="18901" y="5943"/>
                  </a:lnTo>
                  <a:lnTo>
                    <a:pt x="17813" y="8544"/>
                  </a:lnTo>
                  <a:lnTo>
                    <a:pt x="17723" y="14766"/>
                  </a:lnTo>
                  <a:lnTo>
                    <a:pt x="18252" y="16623"/>
                  </a:lnTo>
                  <a:lnTo>
                    <a:pt x="20661" y="19967"/>
                  </a:lnTo>
                  <a:lnTo>
                    <a:pt x="22422" y="21267"/>
                  </a:lnTo>
                  <a:lnTo>
                    <a:pt x="24923" y="22196"/>
                  </a:lnTo>
                  <a:lnTo>
                    <a:pt x="21958" y="22939"/>
                  </a:lnTo>
                  <a:lnTo>
                    <a:pt x="19735" y="24332"/>
                  </a:lnTo>
                  <a:lnTo>
                    <a:pt x="16584" y="28604"/>
                  </a:lnTo>
                  <a:lnTo>
                    <a:pt x="15751" y="31204"/>
                  </a:lnTo>
                  <a:lnTo>
                    <a:pt x="15751" y="38541"/>
                  </a:lnTo>
                  <a:lnTo>
                    <a:pt x="17233" y="41977"/>
                  </a:lnTo>
                  <a:lnTo>
                    <a:pt x="20105" y="44763"/>
                  </a:lnTo>
                  <a:lnTo>
                    <a:pt x="22978" y="47642"/>
                  </a:lnTo>
                  <a:lnTo>
                    <a:pt x="26776" y="49035"/>
                  </a:lnTo>
                  <a:lnTo>
                    <a:pt x="36320" y="49035"/>
                  </a:lnTo>
                  <a:lnTo>
                    <a:pt x="40118" y="47642"/>
                  </a:lnTo>
                  <a:lnTo>
                    <a:pt x="43661" y="44206"/>
                  </a:lnTo>
                  <a:lnTo>
                    <a:pt x="29834" y="44206"/>
                  </a:lnTo>
                  <a:lnTo>
                    <a:pt x="28073" y="43742"/>
                  </a:lnTo>
                  <a:lnTo>
                    <a:pt x="21773" y="36033"/>
                  </a:lnTo>
                  <a:lnTo>
                    <a:pt x="21810" y="31483"/>
                  </a:lnTo>
                  <a:lnTo>
                    <a:pt x="22700" y="29254"/>
                  </a:lnTo>
                  <a:lnTo>
                    <a:pt x="24553" y="27489"/>
                  </a:lnTo>
                  <a:lnTo>
                    <a:pt x="26313" y="25632"/>
                  </a:lnTo>
                  <a:lnTo>
                    <a:pt x="28629" y="24703"/>
                  </a:lnTo>
                  <a:lnTo>
                    <a:pt x="43454" y="24703"/>
                  </a:lnTo>
                  <a:lnTo>
                    <a:pt x="41230" y="23124"/>
                  </a:lnTo>
                  <a:lnTo>
                    <a:pt x="38265" y="22196"/>
                  </a:lnTo>
                  <a:lnTo>
                    <a:pt x="40674" y="21267"/>
                  </a:lnTo>
                  <a:lnTo>
                    <a:pt x="42435" y="19967"/>
                  </a:lnTo>
                  <a:lnTo>
                    <a:pt x="29278" y="19874"/>
                  </a:lnTo>
                  <a:lnTo>
                    <a:pt x="27332" y="19131"/>
                  </a:lnTo>
                  <a:lnTo>
                    <a:pt x="25850" y="17738"/>
                  </a:lnTo>
                  <a:lnTo>
                    <a:pt x="24460" y="16252"/>
                  </a:lnTo>
                  <a:lnTo>
                    <a:pt x="23793" y="14580"/>
                  </a:lnTo>
                  <a:lnTo>
                    <a:pt x="23719" y="10122"/>
                  </a:lnTo>
                  <a:lnTo>
                    <a:pt x="24460" y="8451"/>
                  </a:lnTo>
                  <a:lnTo>
                    <a:pt x="25942" y="6965"/>
                  </a:lnTo>
                  <a:lnTo>
                    <a:pt x="27425" y="5572"/>
                  </a:lnTo>
                  <a:lnTo>
                    <a:pt x="29278" y="4829"/>
                  </a:lnTo>
                  <a:lnTo>
                    <a:pt x="42805" y="4829"/>
                  </a:lnTo>
                  <a:lnTo>
                    <a:pt x="41508" y="3621"/>
                  </a:lnTo>
                  <a:lnTo>
                    <a:pt x="39007" y="1207"/>
                  </a:lnTo>
                  <a:lnTo>
                    <a:pt x="35671" y="0"/>
                  </a:lnTo>
                  <a:close/>
                </a:path>
                <a:path w="47625" h="49530">
                  <a:moveTo>
                    <a:pt x="43454" y="24703"/>
                  </a:moveTo>
                  <a:lnTo>
                    <a:pt x="34281" y="24703"/>
                  </a:lnTo>
                  <a:lnTo>
                    <a:pt x="36598" y="25632"/>
                  </a:lnTo>
                  <a:lnTo>
                    <a:pt x="38451" y="27489"/>
                  </a:lnTo>
                  <a:lnTo>
                    <a:pt x="40396" y="29347"/>
                  </a:lnTo>
                  <a:lnTo>
                    <a:pt x="41138" y="31204"/>
                  </a:lnTo>
                  <a:lnTo>
                    <a:pt x="41212" y="37612"/>
                  </a:lnTo>
                  <a:lnTo>
                    <a:pt x="40396" y="39655"/>
                  </a:lnTo>
                  <a:lnTo>
                    <a:pt x="38543" y="41420"/>
                  </a:lnTo>
                  <a:lnTo>
                    <a:pt x="36783" y="43277"/>
                  </a:lnTo>
                  <a:lnTo>
                    <a:pt x="34467" y="44206"/>
                  </a:lnTo>
                  <a:lnTo>
                    <a:pt x="43661" y="44206"/>
                  </a:lnTo>
                  <a:lnTo>
                    <a:pt x="45863" y="42070"/>
                  </a:lnTo>
                  <a:lnTo>
                    <a:pt x="47345" y="38541"/>
                  </a:lnTo>
                  <a:lnTo>
                    <a:pt x="47263" y="31204"/>
                  </a:lnTo>
                  <a:lnTo>
                    <a:pt x="46604" y="28975"/>
                  </a:lnTo>
                  <a:lnTo>
                    <a:pt x="43454" y="24703"/>
                  </a:lnTo>
                  <a:close/>
                </a:path>
                <a:path w="47625" h="49530">
                  <a:moveTo>
                    <a:pt x="42805" y="4829"/>
                  </a:moveTo>
                  <a:lnTo>
                    <a:pt x="33725" y="4829"/>
                  </a:lnTo>
                  <a:lnTo>
                    <a:pt x="35578" y="5572"/>
                  </a:lnTo>
                  <a:lnTo>
                    <a:pt x="38543" y="8544"/>
                  </a:lnTo>
                  <a:lnTo>
                    <a:pt x="39206" y="10122"/>
                  </a:lnTo>
                  <a:lnTo>
                    <a:pt x="39216" y="14766"/>
                  </a:lnTo>
                  <a:lnTo>
                    <a:pt x="38636" y="16345"/>
                  </a:lnTo>
                  <a:lnTo>
                    <a:pt x="37153" y="17738"/>
                  </a:lnTo>
                  <a:lnTo>
                    <a:pt x="35671" y="19224"/>
                  </a:lnTo>
                  <a:lnTo>
                    <a:pt x="33818" y="19874"/>
                  </a:lnTo>
                  <a:lnTo>
                    <a:pt x="42501" y="19874"/>
                  </a:lnTo>
                  <a:lnTo>
                    <a:pt x="44751" y="16716"/>
                  </a:lnTo>
                  <a:lnTo>
                    <a:pt x="45400" y="14766"/>
                  </a:lnTo>
                  <a:lnTo>
                    <a:pt x="45319" y="8822"/>
                  </a:lnTo>
                  <a:lnTo>
                    <a:pt x="44102" y="6036"/>
                  </a:lnTo>
                  <a:lnTo>
                    <a:pt x="42805" y="4829"/>
                  </a:lnTo>
                  <a:close/>
                </a:path>
              </a:pathLst>
            </a:custGeom>
            <a:solidFill>
              <a:srgbClr val="000000"/>
            </a:solidFill>
          </p:spPr>
          <p:txBody>
            <a:bodyPr wrap="square" lIns="0" tIns="0" rIns="0" bIns="0" rtlCol="0"/>
            <a:lstStyle/>
            <a:p>
              <a:endParaRPr/>
            </a:p>
          </p:txBody>
        </p:sp>
        <p:sp>
          <p:nvSpPr>
            <p:cNvPr id="98" name="object 98"/>
            <p:cNvSpPr/>
            <p:nvPr/>
          </p:nvSpPr>
          <p:spPr>
            <a:xfrm>
              <a:off x="4296596"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99" name="object 99"/>
            <p:cNvSpPr/>
            <p:nvPr/>
          </p:nvSpPr>
          <p:spPr>
            <a:xfrm>
              <a:off x="3478644" y="2071331"/>
              <a:ext cx="823594" cy="1025525"/>
            </a:xfrm>
            <a:custGeom>
              <a:avLst/>
              <a:gdLst/>
              <a:ahLst/>
              <a:cxnLst/>
              <a:rect l="l" t="t" r="r" b="b"/>
              <a:pathLst>
                <a:path w="823595" h="1025525">
                  <a:moveTo>
                    <a:pt x="8902" y="279"/>
                  </a:moveTo>
                  <a:lnTo>
                    <a:pt x="0" y="279"/>
                  </a:lnTo>
                  <a:lnTo>
                    <a:pt x="0" y="67602"/>
                  </a:lnTo>
                  <a:lnTo>
                    <a:pt x="8902" y="67602"/>
                  </a:lnTo>
                  <a:lnTo>
                    <a:pt x="8902" y="279"/>
                  </a:lnTo>
                  <a:close/>
                </a:path>
                <a:path w="823595" h="1025525">
                  <a:moveTo>
                    <a:pt x="90246" y="67602"/>
                  </a:moveTo>
                  <a:lnTo>
                    <a:pt x="90182" y="28321"/>
                  </a:lnTo>
                  <a:lnTo>
                    <a:pt x="80060" y="17741"/>
                  </a:lnTo>
                  <a:lnTo>
                    <a:pt x="69024" y="17741"/>
                  </a:lnTo>
                  <a:lnTo>
                    <a:pt x="64020" y="20523"/>
                  </a:lnTo>
                  <a:lnTo>
                    <a:pt x="60134" y="26276"/>
                  </a:lnTo>
                  <a:lnTo>
                    <a:pt x="59651" y="24892"/>
                  </a:lnTo>
                  <a:lnTo>
                    <a:pt x="59207" y="23583"/>
                  </a:lnTo>
                  <a:lnTo>
                    <a:pt x="57632" y="21450"/>
                  </a:lnTo>
                  <a:lnTo>
                    <a:pt x="52997" y="18478"/>
                  </a:lnTo>
                  <a:lnTo>
                    <a:pt x="50038" y="17741"/>
                  </a:lnTo>
                  <a:lnTo>
                    <a:pt x="43180" y="17741"/>
                  </a:lnTo>
                  <a:lnTo>
                    <a:pt x="31686" y="25628"/>
                  </a:lnTo>
                  <a:lnTo>
                    <a:pt x="31686" y="18846"/>
                  </a:lnTo>
                  <a:lnTo>
                    <a:pt x="24282" y="18846"/>
                  </a:lnTo>
                  <a:lnTo>
                    <a:pt x="24282" y="67602"/>
                  </a:lnTo>
                  <a:lnTo>
                    <a:pt x="32524" y="67602"/>
                  </a:lnTo>
                  <a:lnTo>
                    <a:pt x="32524" y="37884"/>
                  </a:lnTo>
                  <a:lnTo>
                    <a:pt x="32981" y="34455"/>
                  </a:lnTo>
                  <a:lnTo>
                    <a:pt x="33820" y="32131"/>
                  </a:lnTo>
                  <a:lnTo>
                    <a:pt x="34747" y="29718"/>
                  </a:lnTo>
                  <a:lnTo>
                    <a:pt x="36131" y="27952"/>
                  </a:lnTo>
                  <a:lnTo>
                    <a:pt x="38176" y="26746"/>
                  </a:lnTo>
                  <a:lnTo>
                    <a:pt x="39966" y="25628"/>
                  </a:lnTo>
                  <a:lnTo>
                    <a:pt x="40119" y="25539"/>
                  </a:lnTo>
                  <a:lnTo>
                    <a:pt x="42252" y="24892"/>
                  </a:lnTo>
                  <a:lnTo>
                    <a:pt x="47625" y="24892"/>
                  </a:lnTo>
                  <a:lnTo>
                    <a:pt x="49847" y="25819"/>
                  </a:lnTo>
                  <a:lnTo>
                    <a:pt x="51142" y="27673"/>
                  </a:lnTo>
                  <a:lnTo>
                    <a:pt x="52539" y="29438"/>
                  </a:lnTo>
                  <a:lnTo>
                    <a:pt x="53162" y="32131"/>
                  </a:lnTo>
                  <a:lnTo>
                    <a:pt x="53187" y="67602"/>
                  </a:lnTo>
                  <a:lnTo>
                    <a:pt x="61429" y="67602"/>
                  </a:lnTo>
                  <a:lnTo>
                    <a:pt x="61429" y="34264"/>
                  </a:lnTo>
                  <a:lnTo>
                    <a:pt x="62636" y="30556"/>
                  </a:lnTo>
                  <a:lnTo>
                    <a:pt x="64858" y="28321"/>
                  </a:lnTo>
                  <a:lnTo>
                    <a:pt x="66814" y="26276"/>
                  </a:lnTo>
                  <a:lnTo>
                    <a:pt x="67081" y="25996"/>
                  </a:lnTo>
                  <a:lnTo>
                    <a:pt x="69951" y="24892"/>
                  </a:lnTo>
                  <a:lnTo>
                    <a:pt x="75234" y="24892"/>
                  </a:lnTo>
                  <a:lnTo>
                    <a:pt x="82092" y="33616"/>
                  </a:lnTo>
                  <a:lnTo>
                    <a:pt x="82092" y="67602"/>
                  </a:lnTo>
                  <a:lnTo>
                    <a:pt x="90246" y="67602"/>
                  </a:lnTo>
                  <a:close/>
                </a:path>
                <a:path w="823595" h="1025525">
                  <a:moveTo>
                    <a:pt x="147142" y="38163"/>
                  </a:moveTo>
                  <a:lnTo>
                    <a:pt x="138709" y="21755"/>
                  </a:lnTo>
                  <a:lnTo>
                    <a:pt x="138709" y="36588"/>
                  </a:lnTo>
                  <a:lnTo>
                    <a:pt x="138582" y="49771"/>
                  </a:lnTo>
                  <a:lnTo>
                    <a:pt x="137401" y="54140"/>
                  </a:lnTo>
                  <a:lnTo>
                    <a:pt x="132130" y="60363"/>
                  </a:lnTo>
                  <a:lnTo>
                    <a:pt x="128981" y="61937"/>
                  </a:lnTo>
                  <a:lnTo>
                    <a:pt x="121754" y="61937"/>
                  </a:lnTo>
                  <a:lnTo>
                    <a:pt x="118694" y="60452"/>
                  </a:lnTo>
                  <a:lnTo>
                    <a:pt x="113601" y="54419"/>
                  </a:lnTo>
                  <a:lnTo>
                    <a:pt x="112293" y="49771"/>
                  </a:lnTo>
                  <a:lnTo>
                    <a:pt x="112293" y="37236"/>
                  </a:lnTo>
                  <a:lnTo>
                    <a:pt x="113690" y="32410"/>
                  </a:lnTo>
                  <a:lnTo>
                    <a:pt x="116370" y="29159"/>
                  </a:lnTo>
                  <a:lnTo>
                    <a:pt x="119062" y="25819"/>
                  </a:lnTo>
                  <a:lnTo>
                    <a:pt x="120357" y="25171"/>
                  </a:lnTo>
                  <a:lnTo>
                    <a:pt x="122212" y="24231"/>
                  </a:lnTo>
                  <a:lnTo>
                    <a:pt x="129247" y="24231"/>
                  </a:lnTo>
                  <a:lnTo>
                    <a:pt x="132308" y="25717"/>
                  </a:lnTo>
                  <a:lnTo>
                    <a:pt x="134810" y="28879"/>
                  </a:lnTo>
                  <a:lnTo>
                    <a:pt x="137401" y="31940"/>
                  </a:lnTo>
                  <a:lnTo>
                    <a:pt x="138709" y="36588"/>
                  </a:lnTo>
                  <a:lnTo>
                    <a:pt x="138709" y="21755"/>
                  </a:lnTo>
                  <a:lnTo>
                    <a:pt x="137502" y="20891"/>
                  </a:lnTo>
                  <a:lnTo>
                    <a:pt x="134353" y="18757"/>
                  </a:lnTo>
                  <a:lnTo>
                    <a:pt x="130644" y="17741"/>
                  </a:lnTo>
                  <a:lnTo>
                    <a:pt x="123329" y="17741"/>
                  </a:lnTo>
                  <a:lnTo>
                    <a:pt x="120637" y="18288"/>
                  </a:lnTo>
                  <a:lnTo>
                    <a:pt x="118414" y="19596"/>
                  </a:lnTo>
                  <a:lnTo>
                    <a:pt x="116103" y="20802"/>
                  </a:lnTo>
                  <a:lnTo>
                    <a:pt x="114147" y="22656"/>
                  </a:lnTo>
                  <a:lnTo>
                    <a:pt x="112395" y="25171"/>
                  </a:lnTo>
                  <a:lnTo>
                    <a:pt x="112395" y="18846"/>
                  </a:lnTo>
                  <a:lnTo>
                    <a:pt x="104889" y="18846"/>
                  </a:lnTo>
                  <a:lnTo>
                    <a:pt x="104889" y="86372"/>
                  </a:lnTo>
                  <a:lnTo>
                    <a:pt x="113131" y="86372"/>
                  </a:lnTo>
                  <a:lnTo>
                    <a:pt x="113131" y="62598"/>
                  </a:lnTo>
                  <a:lnTo>
                    <a:pt x="114515" y="64350"/>
                  </a:lnTo>
                  <a:lnTo>
                    <a:pt x="116281" y="65849"/>
                  </a:lnTo>
                  <a:lnTo>
                    <a:pt x="118503" y="66954"/>
                  </a:lnTo>
                  <a:lnTo>
                    <a:pt x="120637" y="68160"/>
                  </a:lnTo>
                  <a:lnTo>
                    <a:pt x="123139" y="68719"/>
                  </a:lnTo>
                  <a:lnTo>
                    <a:pt x="129628" y="68719"/>
                  </a:lnTo>
                  <a:lnTo>
                    <a:pt x="133235" y="67703"/>
                  </a:lnTo>
                  <a:lnTo>
                    <a:pt x="140093" y="63423"/>
                  </a:lnTo>
                  <a:lnTo>
                    <a:pt x="140804" y="62598"/>
                  </a:lnTo>
                  <a:lnTo>
                    <a:pt x="141351" y="61937"/>
                  </a:lnTo>
                  <a:lnTo>
                    <a:pt x="142684" y="60363"/>
                  </a:lnTo>
                  <a:lnTo>
                    <a:pt x="146215" y="52374"/>
                  </a:lnTo>
                  <a:lnTo>
                    <a:pt x="147142" y="47828"/>
                  </a:lnTo>
                  <a:lnTo>
                    <a:pt x="147142" y="38163"/>
                  </a:lnTo>
                  <a:close/>
                </a:path>
                <a:path w="823595" h="1025525">
                  <a:moveTo>
                    <a:pt x="197904" y="18846"/>
                  </a:moveTo>
                  <a:lnTo>
                    <a:pt x="189661" y="18846"/>
                  </a:lnTo>
                  <a:lnTo>
                    <a:pt x="189661" y="49123"/>
                  </a:lnTo>
                  <a:lnTo>
                    <a:pt x="189204" y="52285"/>
                  </a:lnTo>
                  <a:lnTo>
                    <a:pt x="179197" y="61569"/>
                  </a:lnTo>
                  <a:lnTo>
                    <a:pt x="174282" y="61569"/>
                  </a:lnTo>
                  <a:lnTo>
                    <a:pt x="172148" y="61010"/>
                  </a:lnTo>
                  <a:lnTo>
                    <a:pt x="170484" y="59715"/>
                  </a:lnTo>
                  <a:lnTo>
                    <a:pt x="168821" y="58508"/>
                  </a:lnTo>
                  <a:lnTo>
                    <a:pt x="167703" y="56832"/>
                  </a:lnTo>
                  <a:lnTo>
                    <a:pt x="167220" y="54508"/>
                  </a:lnTo>
                  <a:lnTo>
                    <a:pt x="166865" y="53124"/>
                  </a:lnTo>
                  <a:lnTo>
                    <a:pt x="166687" y="50241"/>
                  </a:lnTo>
                  <a:lnTo>
                    <a:pt x="166687" y="18846"/>
                  </a:lnTo>
                  <a:lnTo>
                    <a:pt x="158445" y="18846"/>
                  </a:lnTo>
                  <a:lnTo>
                    <a:pt x="158483" y="53124"/>
                  </a:lnTo>
                  <a:lnTo>
                    <a:pt x="158623" y="55168"/>
                  </a:lnTo>
                  <a:lnTo>
                    <a:pt x="159016" y="56832"/>
                  </a:lnTo>
                  <a:lnTo>
                    <a:pt x="159461" y="59245"/>
                  </a:lnTo>
                  <a:lnTo>
                    <a:pt x="172250" y="68719"/>
                  </a:lnTo>
                  <a:lnTo>
                    <a:pt x="181597" y="68719"/>
                  </a:lnTo>
                  <a:lnTo>
                    <a:pt x="186791" y="65938"/>
                  </a:lnTo>
                  <a:lnTo>
                    <a:pt x="189814" y="61569"/>
                  </a:lnTo>
                  <a:lnTo>
                    <a:pt x="190588" y="60452"/>
                  </a:lnTo>
                  <a:lnTo>
                    <a:pt x="190588" y="67602"/>
                  </a:lnTo>
                  <a:lnTo>
                    <a:pt x="197904" y="67602"/>
                  </a:lnTo>
                  <a:lnTo>
                    <a:pt x="197904" y="60452"/>
                  </a:lnTo>
                  <a:lnTo>
                    <a:pt x="197904" y="18846"/>
                  </a:lnTo>
                  <a:close/>
                </a:path>
                <a:path w="823595" h="1025525">
                  <a:moveTo>
                    <a:pt x="231635" y="67513"/>
                  </a:moveTo>
                  <a:lnTo>
                    <a:pt x="230479" y="60553"/>
                  </a:lnTo>
                  <a:lnTo>
                    <a:pt x="230428" y="60274"/>
                  </a:lnTo>
                  <a:lnTo>
                    <a:pt x="228942" y="60452"/>
                  </a:lnTo>
                  <a:lnTo>
                    <a:pt x="227749" y="60553"/>
                  </a:lnTo>
                  <a:lnTo>
                    <a:pt x="225615" y="60553"/>
                  </a:lnTo>
                  <a:lnTo>
                    <a:pt x="224688" y="60363"/>
                  </a:lnTo>
                  <a:lnTo>
                    <a:pt x="224040" y="59994"/>
                  </a:lnTo>
                  <a:lnTo>
                    <a:pt x="223291" y="59524"/>
                  </a:lnTo>
                  <a:lnTo>
                    <a:pt x="222834" y="59067"/>
                  </a:lnTo>
                  <a:lnTo>
                    <a:pt x="222554" y="58318"/>
                  </a:lnTo>
                  <a:lnTo>
                    <a:pt x="222275" y="57670"/>
                  </a:lnTo>
                  <a:lnTo>
                    <a:pt x="222186" y="25260"/>
                  </a:lnTo>
                  <a:lnTo>
                    <a:pt x="230428" y="25260"/>
                  </a:lnTo>
                  <a:lnTo>
                    <a:pt x="230428" y="18846"/>
                  </a:lnTo>
                  <a:lnTo>
                    <a:pt x="222186" y="18846"/>
                  </a:lnTo>
                  <a:lnTo>
                    <a:pt x="222186" y="1765"/>
                  </a:lnTo>
                  <a:lnTo>
                    <a:pt x="213944" y="6680"/>
                  </a:lnTo>
                  <a:lnTo>
                    <a:pt x="213944" y="18846"/>
                  </a:lnTo>
                  <a:lnTo>
                    <a:pt x="207911" y="18846"/>
                  </a:lnTo>
                  <a:lnTo>
                    <a:pt x="207911" y="25260"/>
                  </a:lnTo>
                  <a:lnTo>
                    <a:pt x="213944" y="25260"/>
                  </a:lnTo>
                  <a:lnTo>
                    <a:pt x="214020" y="59067"/>
                  </a:lnTo>
                  <a:lnTo>
                    <a:pt x="214312" y="61569"/>
                  </a:lnTo>
                  <a:lnTo>
                    <a:pt x="222364" y="68262"/>
                  </a:lnTo>
                  <a:lnTo>
                    <a:pt x="227190" y="68262"/>
                  </a:lnTo>
                  <a:lnTo>
                    <a:pt x="229323" y="68072"/>
                  </a:lnTo>
                  <a:lnTo>
                    <a:pt x="231635" y="67513"/>
                  </a:lnTo>
                  <a:close/>
                </a:path>
                <a:path w="823595" h="1025525">
                  <a:moveTo>
                    <a:pt x="281292" y="67602"/>
                  </a:moveTo>
                  <a:lnTo>
                    <a:pt x="278701" y="43091"/>
                  </a:lnTo>
                  <a:lnTo>
                    <a:pt x="278612" y="29895"/>
                  </a:lnTo>
                  <a:lnTo>
                    <a:pt x="277876" y="26276"/>
                  </a:lnTo>
                  <a:lnTo>
                    <a:pt x="277075" y="24612"/>
                  </a:lnTo>
                  <a:lnTo>
                    <a:pt x="276948" y="24333"/>
                  </a:lnTo>
                  <a:lnTo>
                    <a:pt x="274535" y="21361"/>
                  </a:lnTo>
                  <a:lnTo>
                    <a:pt x="272592" y="20154"/>
                  </a:lnTo>
                  <a:lnTo>
                    <a:pt x="269989" y="19227"/>
                  </a:lnTo>
                  <a:lnTo>
                    <a:pt x="267398" y="18199"/>
                  </a:lnTo>
                  <a:lnTo>
                    <a:pt x="264058" y="17741"/>
                  </a:lnTo>
                  <a:lnTo>
                    <a:pt x="255727" y="17741"/>
                  </a:lnTo>
                  <a:lnTo>
                    <a:pt x="237934" y="32778"/>
                  </a:lnTo>
                  <a:lnTo>
                    <a:pt x="245999" y="33807"/>
                  </a:lnTo>
                  <a:lnTo>
                    <a:pt x="246837" y="30365"/>
                  </a:lnTo>
                  <a:lnTo>
                    <a:pt x="248221" y="27952"/>
                  </a:lnTo>
                  <a:lnTo>
                    <a:pt x="250075" y="26657"/>
                  </a:lnTo>
                  <a:lnTo>
                    <a:pt x="251929" y="25260"/>
                  </a:lnTo>
                  <a:lnTo>
                    <a:pt x="254800" y="24612"/>
                  </a:lnTo>
                  <a:lnTo>
                    <a:pt x="262864" y="24612"/>
                  </a:lnTo>
                  <a:lnTo>
                    <a:pt x="266014" y="25539"/>
                  </a:lnTo>
                  <a:lnTo>
                    <a:pt x="268046" y="27393"/>
                  </a:lnTo>
                  <a:lnTo>
                    <a:pt x="269621" y="28790"/>
                  </a:lnTo>
                  <a:lnTo>
                    <a:pt x="270459" y="31115"/>
                  </a:lnTo>
                  <a:lnTo>
                    <a:pt x="270370" y="36677"/>
                  </a:lnTo>
                  <a:lnTo>
                    <a:pt x="270370" y="43091"/>
                  </a:lnTo>
                  <a:lnTo>
                    <a:pt x="258318" y="62217"/>
                  </a:lnTo>
                  <a:lnTo>
                    <a:pt x="251929" y="62217"/>
                  </a:lnTo>
                  <a:lnTo>
                    <a:pt x="245249" y="53124"/>
                  </a:lnTo>
                  <a:lnTo>
                    <a:pt x="245719" y="51816"/>
                  </a:lnTo>
                  <a:lnTo>
                    <a:pt x="262864" y="45415"/>
                  </a:lnTo>
                  <a:lnTo>
                    <a:pt x="267398" y="44386"/>
                  </a:lnTo>
                  <a:lnTo>
                    <a:pt x="270370" y="43091"/>
                  </a:lnTo>
                  <a:lnTo>
                    <a:pt x="270370" y="36677"/>
                  </a:lnTo>
                  <a:lnTo>
                    <a:pt x="267220" y="37795"/>
                  </a:lnTo>
                  <a:lnTo>
                    <a:pt x="262305" y="38722"/>
                  </a:lnTo>
                  <a:lnTo>
                    <a:pt x="255638" y="39471"/>
                  </a:lnTo>
                  <a:lnTo>
                    <a:pt x="252387" y="39928"/>
                  </a:lnTo>
                  <a:lnTo>
                    <a:pt x="249986" y="40309"/>
                  </a:lnTo>
                  <a:lnTo>
                    <a:pt x="248310" y="40767"/>
                  </a:lnTo>
                  <a:lnTo>
                    <a:pt x="246087" y="41325"/>
                  </a:lnTo>
                  <a:lnTo>
                    <a:pt x="236448" y="52374"/>
                  </a:lnTo>
                  <a:lnTo>
                    <a:pt x="236448" y="58877"/>
                  </a:lnTo>
                  <a:lnTo>
                    <a:pt x="237934" y="62217"/>
                  </a:lnTo>
                  <a:lnTo>
                    <a:pt x="243674" y="67424"/>
                  </a:lnTo>
                  <a:lnTo>
                    <a:pt x="247751" y="68719"/>
                  </a:lnTo>
                  <a:lnTo>
                    <a:pt x="256374" y="68719"/>
                  </a:lnTo>
                  <a:lnTo>
                    <a:pt x="270344" y="62217"/>
                  </a:lnTo>
                  <a:lnTo>
                    <a:pt x="271106" y="61569"/>
                  </a:lnTo>
                  <a:lnTo>
                    <a:pt x="272681" y="67602"/>
                  </a:lnTo>
                  <a:lnTo>
                    <a:pt x="281292" y="67602"/>
                  </a:lnTo>
                  <a:close/>
                </a:path>
                <a:path w="823595" h="1025525">
                  <a:moveTo>
                    <a:pt x="312331" y="67513"/>
                  </a:moveTo>
                  <a:lnTo>
                    <a:pt x="311175" y="60553"/>
                  </a:lnTo>
                  <a:lnTo>
                    <a:pt x="311137" y="60274"/>
                  </a:lnTo>
                  <a:lnTo>
                    <a:pt x="309651" y="60452"/>
                  </a:lnTo>
                  <a:lnTo>
                    <a:pt x="308356" y="60553"/>
                  </a:lnTo>
                  <a:lnTo>
                    <a:pt x="306222" y="60553"/>
                  </a:lnTo>
                  <a:lnTo>
                    <a:pt x="303250" y="58318"/>
                  </a:lnTo>
                  <a:lnTo>
                    <a:pt x="302983" y="57670"/>
                  </a:lnTo>
                  <a:lnTo>
                    <a:pt x="302793" y="56184"/>
                  </a:lnTo>
                  <a:lnTo>
                    <a:pt x="302793" y="25260"/>
                  </a:lnTo>
                  <a:lnTo>
                    <a:pt x="311137" y="25260"/>
                  </a:lnTo>
                  <a:lnTo>
                    <a:pt x="311137" y="18846"/>
                  </a:lnTo>
                  <a:lnTo>
                    <a:pt x="302793" y="18846"/>
                  </a:lnTo>
                  <a:lnTo>
                    <a:pt x="302793" y="1765"/>
                  </a:lnTo>
                  <a:lnTo>
                    <a:pt x="294640" y="6680"/>
                  </a:lnTo>
                  <a:lnTo>
                    <a:pt x="294640" y="18846"/>
                  </a:lnTo>
                  <a:lnTo>
                    <a:pt x="288518" y="18846"/>
                  </a:lnTo>
                  <a:lnTo>
                    <a:pt x="288518" y="25260"/>
                  </a:lnTo>
                  <a:lnTo>
                    <a:pt x="294640" y="25260"/>
                  </a:lnTo>
                  <a:lnTo>
                    <a:pt x="294703" y="59067"/>
                  </a:lnTo>
                  <a:lnTo>
                    <a:pt x="294919" y="61569"/>
                  </a:lnTo>
                  <a:lnTo>
                    <a:pt x="303072" y="68262"/>
                  </a:lnTo>
                  <a:lnTo>
                    <a:pt x="307886" y="68262"/>
                  </a:lnTo>
                  <a:lnTo>
                    <a:pt x="309930" y="68072"/>
                  </a:lnTo>
                  <a:lnTo>
                    <a:pt x="312331" y="67513"/>
                  </a:lnTo>
                  <a:close/>
                </a:path>
                <a:path w="823595" h="1025525">
                  <a:moveTo>
                    <a:pt x="328269" y="18846"/>
                  </a:moveTo>
                  <a:lnTo>
                    <a:pt x="320027" y="18846"/>
                  </a:lnTo>
                  <a:lnTo>
                    <a:pt x="320027" y="67602"/>
                  </a:lnTo>
                  <a:lnTo>
                    <a:pt x="328269" y="67602"/>
                  </a:lnTo>
                  <a:lnTo>
                    <a:pt x="328269" y="18846"/>
                  </a:lnTo>
                  <a:close/>
                </a:path>
                <a:path w="823595" h="1025525">
                  <a:moveTo>
                    <a:pt x="328269" y="279"/>
                  </a:moveTo>
                  <a:lnTo>
                    <a:pt x="320027" y="279"/>
                  </a:lnTo>
                  <a:lnTo>
                    <a:pt x="320027" y="9753"/>
                  </a:lnTo>
                  <a:lnTo>
                    <a:pt x="328269" y="9753"/>
                  </a:lnTo>
                  <a:lnTo>
                    <a:pt x="328269" y="279"/>
                  </a:lnTo>
                  <a:close/>
                </a:path>
                <a:path w="823595" h="1025525">
                  <a:moveTo>
                    <a:pt x="384048" y="34823"/>
                  </a:moveTo>
                  <a:lnTo>
                    <a:pt x="381914" y="28689"/>
                  </a:lnTo>
                  <a:lnTo>
                    <a:pt x="377926" y="24612"/>
                  </a:lnTo>
                  <a:lnTo>
                    <a:pt x="375526" y="22110"/>
                  </a:lnTo>
                  <a:lnTo>
                    <a:pt x="375526" y="36868"/>
                  </a:lnTo>
                  <a:lnTo>
                    <a:pt x="375475" y="49491"/>
                  </a:lnTo>
                  <a:lnTo>
                    <a:pt x="374142" y="54140"/>
                  </a:lnTo>
                  <a:lnTo>
                    <a:pt x="371449" y="57200"/>
                  </a:lnTo>
                  <a:lnTo>
                    <a:pt x="368757" y="60363"/>
                  </a:lnTo>
                  <a:lnTo>
                    <a:pt x="365328" y="61937"/>
                  </a:lnTo>
                  <a:lnTo>
                    <a:pt x="357085" y="61937"/>
                  </a:lnTo>
                  <a:lnTo>
                    <a:pt x="353656" y="60363"/>
                  </a:lnTo>
                  <a:lnTo>
                    <a:pt x="348195" y="54140"/>
                  </a:lnTo>
                  <a:lnTo>
                    <a:pt x="346900" y="49491"/>
                  </a:lnTo>
                  <a:lnTo>
                    <a:pt x="346925" y="36868"/>
                  </a:lnTo>
                  <a:lnTo>
                    <a:pt x="348195" y="32321"/>
                  </a:lnTo>
                  <a:lnTo>
                    <a:pt x="350977" y="29248"/>
                  </a:lnTo>
                  <a:lnTo>
                    <a:pt x="353656" y="26098"/>
                  </a:lnTo>
                  <a:lnTo>
                    <a:pt x="357085" y="24612"/>
                  </a:lnTo>
                  <a:lnTo>
                    <a:pt x="365328" y="24612"/>
                  </a:lnTo>
                  <a:lnTo>
                    <a:pt x="368668" y="26098"/>
                  </a:lnTo>
                  <a:lnTo>
                    <a:pt x="374142" y="32321"/>
                  </a:lnTo>
                  <a:lnTo>
                    <a:pt x="375526" y="36868"/>
                  </a:lnTo>
                  <a:lnTo>
                    <a:pt x="375526" y="22110"/>
                  </a:lnTo>
                  <a:lnTo>
                    <a:pt x="373392" y="19875"/>
                  </a:lnTo>
                  <a:lnTo>
                    <a:pt x="367931" y="17741"/>
                  </a:lnTo>
                  <a:lnTo>
                    <a:pt x="355231" y="17741"/>
                  </a:lnTo>
                  <a:lnTo>
                    <a:pt x="350139" y="19494"/>
                  </a:lnTo>
                  <a:lnTo>
                    <a:pt x="345871" y="23126"/>
                  </a:lnTo>
                  <a:lnTo>
                    <a:pt x="340868" y="27482"/>
                  </a:lnTo>
                  <a:lnTo>
                    <a:pt x="338366" y="34175"/>
                  </a:lnTo>
                  <a:lnTo>
                    <a:pt x="338366" y="51447"/>
                  </a:lnTo>
                  <a:lnTo>
                    <a:pt x="340499" y="57759"/>
                  </a:lnTo>
                  <a:lnTo>
                    <a:pt x="348932" y="66586"/>
                  </a:lnTo>
                  <a:lnTo>
                    <a:pt x="354406" y="68719"/>
                  </a:lnTo>
                  <a:lnTo>
                    <a:pt x="365429" y="68719"/>
                  </a:lnTo>
                  <a:lnTo>
                    <a:pt x="369404" y="67703"/>
                  </a:lnTo>
                  <a:lnTo>
                    <a:pt x="373024" y="65747"/>
                  </a:lnTo>
                  <a:lnTo>
                    <a:pt x="376542" y="63804"/>
                  </a:lnTo>
                  <a:lnTo>
                    <a:pt x="378333" y="61937"/>
                  </a:lnTo>
                  <a:lnTo>
                    <a:pt x="379323" y="60921"/>
                  </a:lnTo>
                  <a:lnTo>
                    <a:pt x="381279" y="57200"/>
                  </a:lnTo>
                  <a:lnTo>
                    <a:pt x="383032" y="53771"/>
                  </a:lnTo>
                  <a:lnTo>
                    <a:pt x="383959" y="49314"/>
                  </a:lnTo>
                  <a:lnTo>
                    <a:pt x="384048" y="34823"/>
                  </a:lnTo>
                  <a:close/>
                </a:path>
                <a:path w="823595" h="1025525">
                  <a:moveTo>
                    <a:pt x="434822" y="67602"/>
                  </a:moveTo>
                  <a:lnTo>
                    <a:pt x="433895" y="27203"/>
                  </a:lnTo>
                  <a:lnTo>
                    <a:pt x="432765" y="24892"/>
                  </a:lnTo>
                  <a:lnTo>
                    <a:pt x="431761" y="23495"/>
                  </a:lnTo>
                  <a:lnTo>
                    <a:pt x="430568" y="21729"/>
                  </a:lnTo>
                  <a:lnTo>
                    <a:pt x="428713" y="20332"/>
                  </a:lnTo>
                  <a:lnTo>
                    <a:pt x="426300" y="19316"/>
                  </a:lnTo>
                  <a:lnTo>
                    <a:pt x="423799" y="18199"/>
                  </a:lnTo>
                  <a:lnTo>
                    <a:pt x="421106" y="17741"/>
                  </a:lnTo>
                  <a:lnTo>
                    <a:pt x="411378" y="17741"/>
                  </a:lnTo>
                  <a:lnTo>
                    <a:pt x="406285" y="20434"/>
                  </a:lnTo>
                  <a:lnTo>
                    <a:pt x="402678" y="25717"/>
                  </a:lnTo>
                  <a:lnTo>
                    <a:pt x="402678" y="18846"/>
                  </a:lnTo>
                  <a:lnTo>
                    <a:pt x="395262" y="18846"/>
                  </a:lnTo>
                  <a:lnTo>
                    <a:pt x="395262" y="67602"/>
                  </a:lnTo>
                  <a:lnTo>
                    <a:pt x="403504" y="67602"/>
                  </a:lnTo>
                  <a:lnTo>
                    <a:pt x="403567" y="34544"/>
                  </a:lnTo>
                  <a:lnTo>
                    <a:pt x="404799" y="30454"/>
                  </a:lnTo>
                  <a:lnTo>
                    <a:pt x="407301" y="28232"/>
                  </a:lnTo>
                  <a:lnTo>
                    <a:pt x="409905" y="25996"/>
                  </a:lnTo>
                  <a:lnTo>
                    <a:pt x="410667" y="25717"/>
                  </a:lnTo>
                  <a:lnTo>
                    <a:pt x="412953" y="24892"/>
                  </a:lnTo>
                  <a:lnTo>
                    <a:pt x="418604" y="24892"/>
                  </a:lnTo>
                  <a:lnTo>
                    <a:pt x="425589" y="30454"/>
                  </a:lnTo>
                  <a:lnTo>
                    <a:pt x="426212" y="32042"/>
                  </a:lnTo>
                  <a:lnTo>
                    <a:pt x="426466" y="33807"/>
                  </a:lnTo>
                  <a:lnTo>
                    <a:pt x="426580" y="67602"/>
                  </a:lnTo>
                  <a:lnTo>
                    <a:pt x="434822" y="67602"/>
                  </a:lnTo>
                  <a:close/>
                </a:path>
                <a:path w="823595" h="1025525">
                  <a:moveTo>
                    <a:pt x="517004" y="59715"/>
                  </a:moveTo>
                  <a:lnTo>
                    <a:pt x="484022" y="59715"/>
                  </a:lnTo>
                  <a:lnTo>
                    <a:pt x="484949" y="58140"/>
                  </a:lnTo>
                  <a:lnTo>
                    <a:pt x="486067" y="56654"/>
                  </a:lnTo>
                  <a:lnTo>
                    <a:pt x="487540" y="55168"/>
                  </a:lnTo>
                  <a:lnTo>
                    <a:pt x="488937" y="53682"/>
                  </a:lnTo>
                  <a:lnTo>
                    <a:pt x="492086" y="50888"/>
                  </a:lnTo>
                  <a:lnTo>
                    <a:pt x="497192" y="46621"/>
                  </a:lnTo>
                  <a:lnTo>
                    <a:pt x="503021" y="41694"/>
                  </a:lnTo>
                  <a:lnTo>
                    <a:pt x="516851" y="21640"/>
                  </a:lnTo>
                  <a:lnTo>
                    <a:pt x="516801" y="13093"/>
                  </a:lnTo>
                  <a:lnTo>
                    <a:pt x="515061" y="8915"/>
                  </a:lnTo>
                  <a:lnTo>
                    <a:pt x="512762" y="6781"/>
                  </a:lnTo>
                  <a:lnTo>
                    <a:pt x="511263" y="5384"/>
                  </a:lnTo>
                  <a:lnTo>
                    <a:pt x="507466" y="1765"/>
                  </a:lnTo>
                  <a:lnTo>
                    <a:pt x="502373" y="0"/>
                  </a:lnTo>
                  <a:lnTo>
                    <a:pt x="489585" y="0"/>
                  </a:lnTo>
                  <a:lnTo>
                    <a:pt x="474103" y="19494"/>
                  </a:lnTo>
                  <a:lnTo>
                    <a:pt x="482638" y="20332"/>
                  </a:lnTo>
                  <a:lnTo>
                    <a:pt x="482638" y="16065"/>
                  </a:lnTo>
                  <a:lnTo>
                    <a:pt x="483831" y="12814"/>
                  </a:lnTo>
                  <a:lnTo>
                    <a:pt x="488657" y="7988"/>
                  </a:lnTo>
                  <a:lnTo>
                    <a:pt x="491807" y="6781"/>
                  </a:lnTo>
                  <a:lnTo>
                    <a:pt x="499491" y="6781"/>
                  </a:lnTo>
                  <a:lnTo>
                    <a:pt x="502551" y="7988"/>
                  </a:lnTo>
                  <a:lnTo>
                    <a:pt x="504875" y="10210"/>
                  </a:lnTo>
                  <a:lnTo>
                    <a:pt x="507276" y="12446"/>
                  </a:lnTo>
                  <a:lnTo>
                    <a:pt x="508393" y="15227"/>
                  </a:lnTo>
                  <a:lnTo>
                    <a:pt x="508393" y="21640"/>
                  </a:lnTo>
                  <a:lnTo>
                    <a:pt x="507098" y="24980"/>
                  </a:lnTo>
                  <a:lnTo>
                    <a:pt x="501992" y="31940"/>
                  </a:lnTo>
                  <a:lnTo>
                    <a:pt x="497090" y="36677"/>
                  </a:lnTo>
                  <a:lnTo>
                    <a:pt x="484936" y="46710"/>
                  </a:lnTo>
                  <a:lnTo>
                    <a:pt x="481431" y="49961"/>
                  </a:lnTo>
                  <a:lnTo>
                    <a:pt x="476427" y="55905"/>
                  </a:lnTo>
                  <a:lnTo>
                    <a:pt x="474662" y="58877"/>
                  </a:lnTo>
                  <a:lnTo>
                    <a:pt x="473557" y="61849"/>
                  </a:lnTo>
                  <a:lnTo>
                    <a:pt x="472808" y="63703"/>
                  </a:lnTo>
                  <a:lnTo>
                    <a:pt x="472528" y="65659"/>
                  </a:lnTo>
                  <a:lnTo>
                    <a:pt x="472528" y="67602"/>
                  </a:lnTo>
                  <a:lnTo>
                    <a:pt x="517004" y="67602"/>
                  </a:lnTo>
                  <a:lnTo>
                    <a:pt x="517004" y="59715"/>
                  </a:lnTo>
                  <a:close/>
                </a:path>
                <a:path w="823595" h="1025525">
                  <a:moveTo>
                    <a:pt x="823417" y="976820"/>
                  </a:moveTo>
                  <a:lnTo>
                    <a:pt x="819607" y="976820"/>
                  </a:lnTo>
                  <a:lnTo>
                    <a:pt x="818591" y="978852"/>
                  </a:lnTo>
                  <a:lnTo>
                    <a:pt x="816838" y="980998"/>
                  </a:lnTo>
                  <a:lnTo>
                    <a:pt x="811923" y="985456"/>
                  </a:lnTo>
                  <a:lnTo>
                    <a:pt x="809053" y="987310"/>
                  </a:lnTo>
                  <a:lnTo>
                    <a:pt x="805713" y="988885"/>
                  </a:lnTo>
                  <a:lnTo>
                    <a:pt x="805713" y="994549"/>
                  </a:lnTo>
                  <a:lnTo>
                    <a:pt x="817486" y="987399"/>
                  </a:lnTo>
                  <a:lnTo>
                    <a:pt x="817486" y="1025017"/>
                  </a:lnTo>
                  <a:lnTo>
                    <a:pt x="823417" y="1025017"/>
                  </a:lnTo>
                  <a:lnTo>
                    <a:pt x="823417" y="976820"/>
                  </a:lnTo>
                  <a:close/>
                </a:path>
              </a:pathLst>
            </a:custGeom>
            <a:solidFill>
              <a:srgbClr val="000000"/>
            </a:solidFill>
          </p:spPr>
          <p:txBody>
            <a:bodyPr wrap="square" lIns="0" tIns="0" rIns="0" bIns="0" rtlCol="0"/>
            <a:lstStyle/>
            <a:p>
              <a:endParaRPr/>
            </a:p>
          </p:txBody>
        </p:sp>
      </p:grpSp>
      <p:sp>
        <p:nvSpPr>
          <p:cNvPr id="100" name="object 100"/>
          <p:cNvSpPr/>
          <p:nvPr/>
        </p:nvSpPr>
        <p:spPr>
          <a:xfrm>
            <a:off x="2876314" y="2355973"/>
            <a:ext cx="62230" cy="456565"/>
          </a:xfrm>
          <a:custGeom>
            <a:avLst/>
            <a:gdLst/>
            <a:ahLst/>
            <a:cxnLst/>
            <a:rect l="l" t="t" r="r" b="b"/>
            <a:pathLst>
              <a:path w="62230" h="456564">
                <a:moveTo>
                  <a:pt x="47901" y="450517"/>
                </a:moveTo>
                <a:lnTo>
                  <a:pt x="0" y="450517"/>
                </a:lnTo>
                <a:lnTo>
                  <a:pt x="0" y="456461"/>
                </a:lnTo>
                <a:lnTo>
                  <a:pt x="47901" y="456461"/>
                </a:lnTo>
                <a:lnTo>
                  <a:pt x="47901" y="450517"/>
                </a:lnTo>
                <a:close/>
              </a:path>
              <a:path w="62230" h="456564">
                <a:moveTo>
                  <a:pt x="13249" y="428971"/>
                </a:moveTo>
                <a:lnTo>
                  <a:pt x="13249" y="436586"/>
                </a:lnTo>
                <a:lnTo>
                  <a:pt x="27332" y="450517"/>
                </a:lnTo>
                <a:lnTo>
                  <a:pt x="34189" y="450517"/>
                </a:lnTo>
                <a:lnTo>
                  <a:pt x="30204" y="446431"/>
                </a:lnTo>
                <a:lnTo>
                  <a:pt x="36627" y="442252"/>
                </a:lnTo>
                <a:lnTo>
                  <a:pt x="26128" y="442252"/>
                </a:lnTo>
                <a:lnTo>
                  <a:pt x="13249" y="428971"/>
                </a:lnTo>
                <a:close/>
              </a:path>
              <a:path w="62230" h="456564">
                <a:moveTo>
                  <a:pt x="47901" y="427671"/>
                </a:moveTo>
                <a:lnTo>
                  <a:pt x="26128" y="442252"/>
                </a:lnTo>
                <a:lnTo>
                  <a:pt x="36627" y="442252"/>
                </a:lnTo>
                <a:lnTo>
                  <a:pt x="47901" y="434915"/>
                </a:lnTo>
                <a:lnTo>
                  <a:pt x="47901" y="427671"/>
                </a:lnTo>
                <a:close/>
              </a:path>
              <a:path w="62230" h="456564">
                <a:moveTo>
                  <a:pt x="47901" y="393866"/>
                </a:moveTo>
                <a:lnTo>
                  <a:pt x="0" y="393866"/>
                </a:lnTo>
                <a:lnTo>
                  <a:pt x="0" y="399717"/>
                </a:lnTo>
                <a:lnTo>
                  <a:pt x="17233" y="399717"/>
                </a:lnTo>
                <a:lnTo>
                  <a:pt x="15751" y="400738"/>
                </a:lnTo>
                <a:lnTo>
                  <a:pt x="14639" y="402131"/>
                </a:lnTo>
                <a:lnTo>
                  <a:pt x="13666" y="403803"/>
                </a:lnTo>
                <a:lnTo>
                  <a:pt x="12878" y="405382"/>
                </a:lnTo>
                <a:lnTo>
                  <a:pt x="12415" y="407239"/>
                </a:lnTo>
                <a:lnTo>
                  <a:pt x="12415" y="412254"/>
                </a:lnTo>
                <a:lnTo>
                  <a:pt x="13156" y="414762"/>
                </a:lnTo>
                <a:lnTo>
                  <a:pt x="14731" y="417083"/>
                </a:lnTo>
                <a:lnTo>
                  <a:pt x="16214" y="419405"/>
                </a:lnTo>
                <a:lnTo>
                  <a:pt x="18345" y="421170"/>
                </a:lnTo>
                <a:lnTo>
                  <a:pt x="21217" y="422284"/>
                </a:lnTo>
                <a:lnTo>
                  <a:pt x="23997" y="423492"/>
                </a:lnTo>
                <a:lnTo>
                  <a:pt x="27147" y="424049"/>
                </a:lnTo>
                <a:lnTo>
                  <a:pt x="34189" y="424049"/>
                </a:lnTo>
                <a:lnTo>
                  <a:pt x="37339" y="423399"/>
                </a:lnTo>
                <a:lnTo>
                  <a:pt x="40026" y="422099"/>
                </a:lnTo>
                <a:lnTo>
                  <a:pt x="42805" y="420891"/>
                </a:lnTo>
                <a:lnTo>
                  <a:pt x="44936" y="419034"/>
                </a:lnTo>
                <a:lnTo>
                  <a:pt x="45589" y="418012"/>
                </a:lnTo>
                <a:lnTo>
                  <a:pt x="26035" y="418012"/>
                </a:lnTo>
                <a:lnTo>
                  <a:pt x="22607" y="417083"/>
                </a:lnTo>
                <a:lnTo>
                  <a:pt x="20357" y="415226"/>
                </a:lnTo>
                <a:lnTo>
                  <a:pt x="18345" y="413647"/>
                </a:lnTo>
                <a:lnTo>
                  <a:pt x="17326" y="411418"/>
                </a:lnTo>
                <a:lnTo>
                  <a:pt x="17415" y="405939"/>
                </a:lnTo>
                <a:lnTo>
                  <a:pt x="18438" y="403803"/>
                </a:lnTo>
                <a:lnTo>
                  <a:pt x="20661" y="402038"/>
                </a:lnTo>
                <a:lnTo>
                  <a:pt x="22885" y="400181"/>
                </a:lnTo>
                <a:lnTo>
                  <a:pt x="26313" y="399252"/>
                </a:lnTo>
                <a:lnTo>
                  <a:pt x="47901" y="399252"/>
                </a:lnTo>
                <a:lnTo>
                  <a:pt x="47901" y="393866"/>
                </a:lnTo>
                <a:close/>
              </a:path>
              <a:path w="62230" h="456564">
                <a:moveTo>
                  <a:pt x="47901" y="399252"/>
                </a:moveTo>
                <a:lnTo>
                  <a:pt x="35393" y="399252"/>
                </a:lnTo>
                <a:lnTo>
                  <a:pt x="38636" y="400181"/>
                </a:lnTo>
                <a:lnTo>
                  <a:pt x="42805" y="403803"/>
                </a:lnTo>
                <a:lnTo>
                  <a:pt x="43917" y="405939"/>
                </a:lnTo>
                <a:lnTo>
                  <a:pt x="43917" y="411047"/>
                </a:lnTo>
                <a:lnTo>
                  <a:pt x="42805" y="413276"/>
                </a:lnTo>
                <a:lnTo>
                  <a:pt x="40470" y="415319"/>
                </a:lnTo>
                <a:lnTo>
                  <a:pt x="38358" y="417083"/>
                </a:lnTo>
                <a:lnTo>
                  <a:pt x="35022" y="418012"/>
                </a:lnTo>
                <a:lnTo>
                  <a:pt x="45589" y="418012"/>
                </a:lnTo>
                <a:lnTo>
                  <a:pt x="47901" y="414390"/>
                </a:lnTo>
                <a:lnTo>
                  <a:pt x="48612" y="412254"/>
                </a:lnTo>
                <a:lnTo>
                  <a:pt x="48735" y="404825"/>
                </a:lnTo>
                <a:lnTo>
                  <a:pt x="46975" y="401574"/>
                </a:lnTo>
                <a:lnTo>
                  <a:pt x="43547" y="399345"/>
                </a:lnTo>
                <a:lnTo>
                  <a:pt x="47901" y="399345"/>
                </a:lnTo>
                <a:close/>
              </a:path>
              <a:path w="62230" h="456564">
                <a:moveTo>
                  <a:pt x="31409" y="353374"/>
                </a:moveTo>
                <a:lnTo>
                  <a:pt x="24738" y="353374"/>
                </a:lnTo>
                <a:lnTo>
                  <a:pt x="20291" y="354860"/>
                </a:lnTo>
                <a:lnTo>
                  <a:pt x="13990" y="360804"/>
                </a:lnTo>
                <a:lnTo>
                  <a:pt x="12415" y="364611"/>
                </a:lnTo>
                <a:lnTo>
                  <a:pt x="12494" y="374177"/>
                </a:lnTo>
                <a:lnTo>
                  <a:pt x="14083" y="377892"/>
                </a:lnTo>
                <a:lnTo>
                  <a:pt x="17233" y="380957"/>
                </a:lnTo>
                <a:lnTo>
                  <a:pt x="20476" y="383929"/>
                </a:lnTo>
                <a:lnTo>
                  <a:pt x="25016" y="385507"/>
                </a:lnTo>
                <a:lnTo>
                  <a:pt x="36505" y="385507"/>
                </a:lnTo>
                <a:lnTo>
                  <a:pt x="40860" y="384021"/>
                </a:lnTo>
                <a:lnTo>
                  <a:pt x="44010" y="380957"/>
                </a:lnTo>
                <a:lnTo>
                  <a:pt x="45683" y="379378"/>
                </a:lnTo>
                <a:lnTo>
                  <a:pt x="32058" y="379378"/>
                </a:lnTo>
                <a:lnTo>
                  <a:pt x="32058" y="379006"/>
                </a:lnTo>
                <a:lnTo>
                  <a:pt x="27240" y="379006"/>
                </a:lnTo>
                <a:lnTo>
                  <a:pt x="17233" y="366190"/>
                </a:lnTo>
                <a:lnTo>
                  <a:pt x="18438" y="363775"/>
                </a:lnTo>
                <a:lnTo>
                  <a:pt x="20661" y="361825"/>
                </a:lnTo>
                <a:lnTo>
                  <a:pt x="22144" y="360618"/>
                </a:lnTo>
                <a:lnTo>
                  <a:pt x="24275" y="359875"/>
                </a:lnTo>
                <a:lnTo>
                  <a:pt x="27240" y="359596"/>
                </a:lnTo>
                <a:lnTo>
                  <a:pt x="32058" y="359596"/>
                </a:lnTo>
                <a:lnTo>
                  <a:pt x="32058" y="353467"/>
                </a:lnTo>
                <a:lnTo>
                  <a:pt x="31409" y="353374"/>
                </a:lnTo>
                <a:close/>
              </a:path>
              <a:path w="62230" h="456564">
                <a:moveTo>
                  <a:pt x="37524" y="353560"/>
                </a:moveTo>
                <a:lnTo>
                  <a:pt x="36783" y="359689"/>
                </a:lnTo>
                <a:lnTo>
                  <a:pt x="39192" y="360618"/>
                </a:lnTo>
                <a:lnTo>
                  <a:pt x="41045" y="361825"/>
                </a:lnTo>
                <a:lnTo>
                  <a:pt x="42157" y="363311"/>
                </a:lnTo>
                <a:lnTo>
                  <a:pt x="43269" y="364890"/>
                </a:lnTo>
                <a:lnTo>
                  <a:pt x="43917" y="366747"/>
                </a:lnTo>
                <a:lnTo>
                  <a:pt x="43878" y="371855"/>
                </a:lnTo>
                <a:lnTo>
                  <a:pt x="42898" y="374177"/>
                </a:lnTo>
                <a:lnTo>
                  <a:pt x="38821" y="378078"/>
                </a:lnTo>
                <a:lnTo>
                  <a:pt x="35856" y="379192"/>
                </a:lnTo>
                <a:lnTo>
                  <a:pt x="32058" y="379378"/>
                </a:lnTo>
                <a:lnTo>
                  <a:pt x="45683" y="379378"/>
                </a:lnTo>
                <a:lnTo>
                  <a:pt x="47160" y="377985"/>
                </a:lnTo>
                <a:lnTo>
                  <a:pt x="48662" y="374177"/>
                </a:lnTo>
                <a:lnTo>
                  <a:pt x="48650" y="364611"/>
                </a:lnTo>
                <a:lnTo>
                  <a:pt x="47716" y="361547"/>
                </a:lnTo>
                <a:lnTo>
                  <a:pt x="43824" y="356346"/>
                </a:lnTo>
                <a:lnTo>
                  <a:pt x="41045" y="354581"/>
                </a:lnTo>
                <a:lnTo>
                  <a:pt x="37524" y="353560"/>
                </a:lnTo>
                <a:close/>
              </a:path>
              <a:path w="62230" h="456564">
                <a:moveTo>
                  <a:pt x="32058" y="359596"/>
                </a:moveTo>
                <a:lnTo>
                  <a:pt x="27240" y="359596"/>
                </a:lnTo>
                <a:lnTo>
                  <a:pt x="27240" y="379006"/>
                </a:lnTo>
                <a:lnTo>
                  <a:pt x="32058" y="379006"/>
                </a:lnTo>
                <a:lnTo>
                  <a:pt x="32058" y="359596"/>
                </a:lnTo>
                <a:close/>
              </a:path>
              <a:path w="62230" h="456564">
                <a:moveTo>
                  <a:pt x="47901" y="316783"/>
                </a:moveTo>
                <a:lnTo>
                  <a:pt x="23904" y="316783"/>
                </a:lnTo>
                <a:lnTo>
                  <a:pt x="21958" y="316968"/>
                </a:lnTo>
                <a:lnTo>
                  <a:pt x="20846" y="317154"/>
                </a:lnTo>
                <a:lnTo>
                  <a:pt x="19179" y="317526"/>
                </a:lnTo>
                <a:lnTo>
                  <a:pt x="17696" y="318083"/>
                </a:lnTo>
                <a:lnTo>
                  <a:pt x="16492" y="319012"/>
                </a:lnTo>
                <a:lnTo>
                  <a:pt x="15287" y="319847"/>
                </a:lnTo>
                <a:lnTo>
                  <a:pt x="14268" y="321148"/>
                </a:lnTo>
                <a:lnTo>
                  <a:pt x="12786" y="324677"/>
                </a:lnTo>
                <a:lnTo>
                  <a:pt x="12415" y="326627"/>
                </a:lnTo>
                <a:lnTo>
                  <a:pt x="12415" y="333500"/>
                </a:lnTo>
                <a:lnTo>
                  <a:pt x="14361" y="337214"/>
                </a:lnTo>
                <a:lnTo>
                  <a:pt x="18160" y="339815"/>
                </a:lnTo>
                <a:lnTo>
                  <a:pt x="13249" y="339815"/>
                </a:lnTo>
                <a:lnTo>
                  <a:pt x="13249" y="345108"/>
                </a:lnTo>
                <a:lnTo>
                  <a:pt x="47901" y="345108"/>
                </a:lnTo>
                <a:lnTo>
                  <a:pt x="47901" y="339165"/>
                </a:lnTo>
                <a:lnTo>
                  <a:pt x="24553" y="339165"/>
                </a:lnTo>
                <a:lnTo>
                  <a:pt x="21495" y="338236"/>
                </a:lnTo>
                <a:lnTo>
                  <a:pt x="19920" y="336471"/>
                </a:lnTo>
                <a:lnTo>
                  <a:pt x="18345" y="334614"/>
                </a:lnTo>
                <a:lnTo>
                  <a:pt x="17511" y="332478"/>
                </a:lnTo>
                <a:lnTo>
                  <a:pt x="17511" y="328392"/>
                </a:lnTo>
                <a:lnTo>
                  <a:pt x="17882" y="326999"/>
                </a:lnTo>
                <a:lnTo>
                  <a:pt x="18623" y="325884"/>
                </a:lnTo>
                <a:lnTo>
                  <a:pt x="19271" y="324677"/>
                </a:lnTo>
                <a:lnTo>
                  <a:pt x="20291" y="323841"/>
                </a:lnTo>
                <a:lnTo>
                  <a:pt x="21402" y="323377"/>
                </a:lnTo>
                <a:lnTo>
                  <a:pt x="22607" y="322912"/>
                </a:lnTo>
                <a:lnTo>
                  <a:pt x="24460" y="322726"/>
                </a:lnTo>
                <a:lnTo>
                  <a:pt x="47901" y="322726"/>
                </a:lnTo>
                <a:lnTo>
                  <a:pt x="47901" y="316783"/>
                </a:lnTo>
                <a:close/>
              </a:path>
              <a:path w="62230" h="456564">
                <a:moveTo>
                  <a:pt x="47011" y="286228"/>
                </a:moveTo>
                <a:lnTo>
                  <a:pt x="39840" y="286228"/>
                </a:lnTo>
                <a:lnTo>
                  <a:pt x="41138" y="286878"/>
                </a:lnTo>
                <a:lnTo>
                  <a:pt x="43361" y="289479"/>
                </a:lnTo>
                <a:lnTo>
                  <a:pt x="43917" y="291429"/>
                </a:lnTo>
                <a:lnTo>
                  <a:pt x="43888" y="297001"/>
                </a:lnTo>
                <a:lnTo>
                  <a:pt x="43269" y="298951"/>
                </a:lnTo>
                <a:lnTo>
                  <a:pt x="41971" y="300437"/>
                </a:lnTo>
                <a:lnTo>
                  <a:pt x="40767" y="301923"/>
                </a:lnTo>
                <a:lnTo>
                  <a:pt x="39007" y="302852"/>
                </a:lnTo>
                <a:lnTo>
                  <a:pt x="36690" y="303224"/>
                </a:lnTo>
                <a:lnTo>
                  <a:pt x="37524" y="308982"/>
                </a:lnTo>
                <a:lnTo>
                  <a:pt x="41230" y="308331"/>
                </a:lnTo>
                <a:lnTo>
                  <a:pt x="44010" y="306846"/>
                </a:lnTo>
                <a:lnTo>
                  <a:pt x="47809" y="302109"/>
                </a:lnTo>
                <a:lnTo>
                  <a:pt x="48660" y="298951"/>
                </a:lnTo>
                <a:lnTo>
                  <a:pt x="48610" y="290779"/>
                </a:lnTo>
                <a:lnTo>
                  <a:pt x="48272" y="289014"/>
                </a:lnTo>
                <a:lnTo>
                  <a:pt x="47011" y="286228"/>
                </a:lnTo>
                <a:close/>
              </a:path>
              <a:path w="62230" h="456564">
                <a:moveTo>
                  <a:pt x="22144" y="281399"/>
                </a:moveTo>
                <a:lnTo>
                  <a:pt x="13544" y="288271"/>
                </a:lnTo>
                <a:lnTo>
                  <a:pt x="12786" y="290129"/>
                </a:lnTo>
                <a:lnTo>
                  <a:pt x="12586" y="291429"/>
                </a:lnTo>
                <a:lnTo>
                  <a:pt x="12503" y="297558"/>
                </a:lnTo>
                <a:lnTo>
                  <a:pt x="12678" y="298673"/>
                </a:lnTo>
                <a:lnTo>
                  <a:pt x="18160" y="306938"/>
                </a:lnTo>
                <a:lnTo>
                  <a:pt x="19457" y="307681"/>
                </a:lnTo>
                <a:lnTo>
                  <a:pt x="20846" y="308053"/>
                </a:lnTo>
                <a:lnTo>
                  <a:pt x="24089" y="308053"/>
                </a:lnTo>
                <a:lnTo>
                  <a:pt x="25664" y="307588"/>
                </a:lnTo>
                <a:lnTo>
                  <a:pt x="27054" y="306753"/>
                </a:lnTo>
                <a:lnTo>
                  <a:pt x="28537" y="305917"/>
                </a:lnTo>
                <a:lnTo>
                  <a:pt x="29556" y="304617"/>
                </a:lnTo>
                <a:lnTo>
                  <a:pt x="30714" y="302295"/>
                </a:lnTo>
                <a:lnTo>
                  <a:pt x="20569" y="302295"/>
                </a:lnTo>
                <a:lnTo>
                  <a:pt x="19549" y="301738"/>
                </a:lnTo>
                <a:lnTo>
                  <a:pt x="18409" y="300345"/>
                </a:lnTo>
                <a:lnTo>
                  <a:pt x="17696" y="299416"/>
                </a:lnTo>
                <a:lnTo>
                  <a:pt x="17233" y="297558"/>
                </a:lnTo>
                <a:lnTo>
                  <a:pt x="17233" y="292543"/>
                </a:lnTo>
                <a:lnTo>
                  <a:pt x="17789" y="290779"/>
                </a:lnTo>
                <a:lnTo>
                  <a:pt x="19735" y="288271"/>
                </a:lnTo>
                <a:lnTo>
                  <a:pt x="21124" y="287435"/>
                </a:lnTo>
                <a:lnTo>
                  <a:pt x="22978" y="287250"/>
                </a:lnTo>
                <a:lnTo>
                  <a:pt x="22144" y="281399"/>
                </a:lnTo>
                <a:close/>
              </a:path>
              <a:path w="62230" h="456564">
                <a:moveTo>
                  <a:pt x="39655" y="280099"/>
                </a:moveTo>
                <a:lnTo>
                  <a:pt x="35764" y="280099"/>
                </a:lnTo>
                <a:lnTo>
                  <a:pt x="34003" y="280563"/>
                </a:lnTo>
                <a:lnTo>
                  <a:pt x="32706" y="281585"/>
                </a:lnTo>
                <a:lnTo>
                  <a:pt x="31316" y="282513"/>
                </a:lnTo>
                <a:lnTo>
                  <a:pt x="26128" y="297001"/>
                </a:lnTo>
                <a:lnTo>
                  <a:pt x="25344" y="299416"/>
                </a:lnTo>
                <a:lnTo>
                  <a:pt x="24872" y="300437"/>
                </a:lnTo>
                <a:lnTo>
                  <a:pt x="24460" y="301180"/>
                </a:lnTo>
                <a:lnTo>
                  <a:pt x="23163" y="302109"/>
                </a:lnTo>
                <a:lnTo>
                  <a:pt x="22514" y="302295"/>
                </a:lnTo>
                <a:lnTo>
                  <a:pt x="30714" y="302295"/>
                </a:lnTo>
                <a:lnTo>
                  <a:pt x="31224" y="301273"/>
                </a:lnTo>
                <a:lnTo>
                  <a:pt x="32150" y="298301"/>
                </a:lnTo>
                <a:lnTo>
                  <a:pt x="33262" y="293936"/>
                </a:lnTo>
                <a:lnTo>
                  <a:pt x="34003" y="290779"/>
                </a:lnTo>
                <a:lnTo>
                  <a:pt x="34652" y="288736"/>
                </a:lnTo>
                <a:lnTo>
                  <a:pt x="35949" y="286785"/>
                </a:lnTo>
                <a:lnTo>
                  <a:pt x="37061" y="286228"/>
                </a:lnTo>
                <a:lnTo>
                  <a:pt x="47011" y="286228"/>
                </a:lnTo>
                <a:lnTo>
                  <a:pt x="46326" y="284649"/>
                </a:lnTo>
                <a:lnTo>
                  <a:pt x="45029" y="282978"/>
                </a:lnTo>
                <a:lnTo>
                  <a:pt x="41508" y="280749"/>
                </a:lnTo>
                <a:lnTo>
                  <a:pt x="39655" y="280099"/>
                </a:lnTo>
                <a:close/>
              </a:path>
              <a:path w="62230" h="456564">
                <a:moveTo>
                  <a:pt x="6763" y="266168"/>
                </a:moveTo>
                <a:lnTo>
                  <a:pt x="0" y="266168"/>
                </a:lnTo>
                <a:lnTo>
                  <a:pt x="0" y="272112"/>
                </a:lnTo>
                <a:lnTo>
                  <a:pt x="6763" y="272112"/>
                </a:lnTo>
                <a:lnTo>
                  <a:pt x="6763" y="266168"/>
                </a:lnTo>
                <a:close/>
              </a:path>
              <a:path w="62230" h="456564">
                <a:moveTo>
                  <a:pt x="47901" y="266168"/>
                </a:moveTo>
                <a:lnTo>
                  <a:pt x="13249" y="266168"/>
                </a:lnTo>
                <a:lnTo>
                  <a:pt x="13249" y="272112"/>
                </a:lnTo>
                <a:lnTo>
                  <a:pt x="47901" y="272112"/>
                </a:lnTo>
                <a:lnTo>
                  <a:pt x="47901" y="266168"/>
                </a:lnTo>
                <a:close/>
              </a:path>
              <a:path w="62230" h="456564">
                <a:moveTo>
                  <a:pt x="17789" y="255674"/>
                </a:moveTo>
                <a:lnTo>
                  <a:pt x="13249" y="255674"/>
                </a:lnTo>
                <a:lnTo>
                  <a:pt x="13249" y="259946"/>
                </a:lnTo>
                <a:lnTo>
                  <a:pt x="17789" y="259946"/>
                </a:lnTo>
                <a:lnTo>
                  <a:pt x="17789" y="255674"/>
                </a:lnTo>
                <a:close/>
              </a:path>
              <a:path w="62230" h="456564">
                <a:moveTo>
                  <a:pt x="47901" y="243043"/>
                </a:moveTo>
                <a:lnTo>
                  <a:pt x="42620" y="243879"/>
                </a:lnTo>
                <a:lnTo>
                  <a:pt x="42772" y="244715"/>
                </a:lnTo>
                <a:lnTo>
                  <a:pt x="42898" y="247315"/>
                </a:lnTo>
                <a:lnTo>
                  <a:pt x="42713" y="247965"/>
                </a:lnTo>
                <a:lnTo>
                  <a:pt x="42435" y="248430"/>
                </a:lnTo>
                <a:lnTo>
                  <a:pt x="42157" y="248987"/>
                </a:lnTo>
                <a:lnTo>
                  <a:pt x="41786" y="249265"/>
                </a:lnTo>
                <a:lnTo>
                  <a:pt x="41323" y="249451"/>
                </a:lnTo>
                <a:lnTo>
                  <a:pt x="40860" y="249730"/>
                </a:lnTo>
                <a:lnTo>
                  <a:pt x="39748" y="249823"/>
                </a:lnTo>
                <a:lnTo>
                  <a:pt x="1111" y="249823"/>
                </a:lnTo>
                <a:lnTo>
                  <a:pt x="4632" y="255674"/>
                </a:lnTo>
                <a:lnTo>
                  <a:pt x="41323" y="255674"/>
                </a:lnTo>
                <a:lnTo>
                  <a:pt x="43639" y="255395"/>
                </a:lnTo>
                <a:lnTo>
                  <a:pt x="44658" y="254931"/>
                </a:lnTo>
                <a:lnTo>
                  <a:pt x="45770" y="254466"/>
                </a:lnTo>
                <a:lnTo>
                  <a:pt x="46697" y="253630"/>
                </a:lnTo>
                <a:lnTo>
                  <a:pt x="47345" y="252423"/>
                </a:lnTo>
                <a:lnTo>
                  <a:pt x="48087" y="251309"/>
                </a:lnTo>
                <a:lnTo>
                  <a:pt x="48334" y="249823"/>
                </a:lnTo>
                <a:lnTo>
                  <a:pt x="48318" y="245829"/>
                </a:lnTo>
                <a:lnTo>
                  <a:pt x="48179" y="244715"/>
                </a:lnTo>
                <a:lnTo>
                  <a:pt x="47901" y="243043"/>
                </a:lnTo>
                <a:close/>
              </a:path>
              <a:path w="62230" h="456564">
                <a:moveTo>
                  <a:pt x="17789" y="243879"/>
                </a:moveTo>
                <a:lnTo>
                  <a:pt x="13249" y="243879"/>
                </a:lnTo>
                <a:lnTo>
                  <a:pt x="13249" y="249823"/>
                </a:lnTo>
                <a:lnTo>
                  <a:pt x="17789" y="249823"/>
                </a:lnTo>
                <a:lnTo>
                  <a:pt x="17789" y="243879"/>
                </a:lnTo>
                <a:close/>
              </a:path>
              <a:path w="62230" h="456564">
                <a:moveTo>
                  <a:pt x="13249" y="209052"/>
                </a:moveTo>
                <a:lnTo>
                  <a:pt x="13249" y="214903"/>
                </a:lnTo>
                <a:lnTo>
                  <a:pt x="36042" y="223262"/>
                </a:lnTo>
                <a:lnTo>
                  <a:pt x="38636" y="224097"/>
                </a:lnTo>
                <a:lnTo>
                  <a:pt x="41323" y="224747"/>
                </a:lnTo>
                <a:lnTo>
                  <a:pt x="38543" y="225490"/>
                </a:lnTo>
                <a:lnTo>
                  <a:pt x="35856" y="226326"/>
                </a:lnTo>
                <a:lnTo>
                  <a:pt x="33355" y="227255"/>
                </a:lnTo>
                <a:lnTo>
                  <a:pt x="13249" y="234499"/>
                </a:lnTo>
                <a:lnTo>
                  <a:pt x="13249" y="240907"/>
                </a:lnTo>
                <a:lnTo>
                  <a:pt x="47994" y="227719"/>
                </a:lnTo>
                <a:lnTo>
                  <a:pt x="59654" y="227719"/>
                </a:lnTo>
                <a:lnTo>
                  <a:pt x="58371" y="226605"/>
                </a:lnTo>
                <a:lnTo>
                  <a:pt x="56425" y="225583"/>
                </a:lnTo>
                <a:lnTo>
                  <a:pt x="54943" y="224747"/>
                </a:lnTo>
                <a:lnTo>
                  <a:pt x="52349" y="223633"/>
                </a:lnTo>
                <a:lnTo>
                  <a:pt x="13249" y="209052"/>
                </a:lnTo>
                <a:close/>
              </a:path>
              <a:path w="62230" h="456564">
                <a:moveTo>
                  <a:pt x="59654" y="227719"/>
                </a:moveTo>
                <a:lnTo>
                  <a:pt x="47994" y="227719"/>
                </a:lnTo>
                <a:lnTo>
                  <a:pt x="48642" y="227905"/>
                </a:lnTo>
                <a:lnTo>
                  <a:pt x="49106" y="228091"/>
                </a:lnTo>
                <a:lnTo>
                  <a:pt x="55591" y="231991"/>
                </a:lnTo>
                <a:lnTo>
                  <a:pt x="56055" y="232734"/>
                </a:lnTo>
                <a:lnTo>
                  <a:pt x="56333" y="233756"/>
                </a:lnTo>
                <a:lnTo>
                  <a:pt x="56271" y="236449"/>
                </a:lnTo>
                <a:lnTo>
                  <a:pt x="56147" y="237192"/>
                </a:lnTo>
                <a:lnTo>
                  <a:pt x="55777" y="238492"/>
                </a:lnTo>
                <a:lnTo>
                  <a:pt x="61243" y="237842"/>
                </a:lnTo>
                <a:lnTo>
                  <a:pt x="61799" y="236449"/>
                </a:lnTo>
                <a:lnTo>
                  <a:pt x="61985" y="235149"/>
                </a:lnTo>
                <a:lnTo>
                  <a:pt x="61933" y="231991"/>
                </a:lnTo>
                <a:lnTo>
                  <a:pt x="61521" y="230506"/>
                </a:lnTo>
                <a:lnTo>
                  <a:pt x="59761" y="227812"/>
                </a:lnTo>
                <a:close/>
              </a:path>
              <a:path w="62230" h="456564">
                <a:moveTo>
                  <a:pt x="47901" y="155559"/>
                </a:moveTo>
                <a:lnTo>
                  <a:pt x="23904" y="155559"/>
                </a:lnTo>
                <a:lnTo>
                  <a:pt x="21958" y="155651"/>
                </a:lnTo>
                <a:lnTo>
                  <a:pt x="12415" y="165310"/>
                </a:lnTo>
                <a:lnTo>
                  <a:pt x="12415" y="172275"/>
                </a:lnTo>
                <a:lnTo>
                  <a:pt x="14361" y="175897"/>
                </a:lnTo>
                <a:lnTo>
                  <a:pt x="18160" y="178498"/>
                </a:lnTo>
                <a:lnTo>
                  <a:pt x="13249" y="178498"/>
                </a:lnTo>
                <a:lnTo>
                  <a:pt x="13249" y="183791"/>
                </a:lnTo>
                <a:lnTo>
                  <a:pt x="47901" y="183791"/>
                </a:lnTo>
                <a:lnTo>
                  <a:pt x="47901" y="177940"/>
                </a:lnTo>
                <a:lnTo>
                  <a:pt x="24553" y="177940"/>
                </a:lnTo>
                <a:lnTo>
                  <a:pt x="21495" y="177012"/>
                </a:lnTo>
                <a:lnTo>
                  <a:pt x="18345" y="173297"/>
                </a:lnTo>
                <a:lnTo>
                  <a:pt x="17511" y="171161"/>
                </a:lnTo>
                <a:lnTo>
                  <a:pt x="17511" y="167075"/>
                </a:lnTo>
                <a:lnTo>
                  <a:pt x="17882" y="165681"/>
                </a:lnTo>
                <a:lnTo>
                  <a:pt x="18623" y="164567"/>
                </a:lnTo>
                <a:lnTo>
                  <a:pt x="19271" y="163360"/>
                </a:lnTo>
                <a:lnTo>
                  <a:pt x="20291" y="162524"/>
                </a:lnTo>
                <a:lnTo>
                  <a:pt x="21402" y="162152"/>
                </a:lnTo>
                <a:lnTo>
                  <a:pt x="22607" y="161688"/>
                </a:lnTo>
                <a:lnTo>
                  <a:pt x="24460" y="161409"/>
                </a:lnTo>
                <a:lnTo>
                  <a:pt x="47901" y="161409"/>
                </a:lnTo>
                <a:lnTo>
                  <a:pt x="47901" y="155559"/>
                </a:lnTo>
                <a:close/>
              </a:path>
              <a:path w="62230" h="456564">
                <a:moveTo>
                  <a:pt x="14361" y="126583"/>
                </a:moveTo>
                <a:lnTo>
                  <a:pt x="13064" y="128626"/>
                </a:lnTo>
                <a:lnTo>
                  <a:pt x="12415" y="130576"/>
                </a:lnTo>
                <a:lnTo>
                  <a:pt x="12472" y="134198"/>
                </a:lnTo>
                <a:lnTo>
                  <a:pt x="12786" y="135220"/>
                </a:lnTo>
                <a:lnTo>
                  <a:pt x="14361" y="137542"/>
                </a:lnTo>
                <a:lnTo>
                  <a:pt x="16029" y="138749"/>
                </a:lnTo>
                <a:lnTo>
                  <a:pt x="18437" y="140142"/>
                </a:lnTo>
                <a:lnTo>
                  <a:pt x="13249" y="140142"/>
                </a:lnTo>
                <a:lnTo>
                  <a:pt x="13249" y="145436"/>
                </a:lnTo>
                <a:lnTo>
                  <a:pt x="47901" y="145436"/>
                </a:lnTo>
                <a:lnTo>
                  <a:pt x="47901" y="139585"/>
                </a:lnTo>
                <a:lnTo>
                  <a:pt x="27240" y="139585"/>
                </a:lnTo>
                <a:lnTo>
                  <a:pt x="25016" y="139213"/>
                </a:lnTo>
                <a:lnTo>
                  <a:pt x="18530" y="131412"/>
                </a:lnTo>
                <a:lnTo>
                  <a:pt x="18901" y="130019"/>
                </a:lnTo>
                <a:lnTo>
                  <a:pt x="19827" y="128533"/>
                </a:lnTo>
                <a:lnTo>
                  <a:pt x="14361" y="126583"/>
                </a:lnTo>
                <a:close/>
              </a:path>
              <a:path w="62230" h="456564">
                <a:moveTo>
                  <a:pt x="61243" y="88784"/>
                </a:moveTo>
                <a:lnTo>
                  <a:pt x="56981" y="88784"/>
                </a:lnTo>
                <a:lnTo>
                  <a:pt x="56981" y="127790"/>
                </a:lnTo>
                <a:lnTo>
                  <a:pt x="61243" y="127790"/>
                </a:lnTo>
                <a:lnTo>
                  <a:pt x="61243" y="88784"/>
                </a:lnTo>
                <a:close/>
              </a:path>
              <a:path w="62230" h="456564">
                <a:moveTo>
                  <a:pt x="30482" y="61759"/>
                </a:moveTo>
                <a:lnTo>
                  <a:pt x="25942" y="61759"/>
                </a:lnTo>
                <a:lnTo>
                  <a:pt x="26684" y="63988"/>
                </a:lnTo>
                <a:lnTo>
                  <a:pt x="27332" y="67517"/>
                </a:lnTo>
                <a:lnTo>
                  <a:pt x="30760" y="81726"/>
                </a:lnTo>
                <a:lnTo>
                  <a:pt x="31594" y="83026"/>
                </a:lnTo>
                <a:lnTo>
                  <a:pt x="32706" y="84048"/>
                </a:lnTo>
                <a:lnTo>
                  <a:pt x="35486" y="85534"/>
                </a:lnTo>
                <a:lnTo>
                  <a:pt x="37061" y="85998"/>
                </a:lnTo>
                <a:lnTo>
                  <a:pt x="41693" y="85998"/>
                </a:lnTo>
                <a:lnTo>
                  <a:pt x="44010" y="84884"/>
                </a:lnTo>
                <a:lnTo>
                  <a:pt x="45956" y="82840"/>
                </a:lnTo>
                <a:lnTo>
                  <a:pt x="47809" y="80797"/>
                </a:lnTo>
                <a:lnTo>
                  <a:pt x="48167" y="79683"/>
                </a:lnTo>
                <a:lnTo>
                  <a:pt x="37617" y="79683"/>
                </a:lnTo>
                <a:lnTo>
                  <a:pt x="36690" y="79404"/>
                </a:lnTo>
                <a:lnTo>
                  <a:pt x="32150" y="67052"/>
                </a:lnTo>
                <a:lnTo>
                  <a:pt x="31409" y="63895"/>
                </a:lnTo>
                <a:lnTo>
                  <a:pt x="30482" y="61759"/>
                </a:lnTo>
                <a:close/>
              </a:path>
              <a:path w="62230" h="456564">
                <a:moveTo>
                  <a:pt x="47901" y="53958"/>
                </a:moveTo>
                <a:lnTo>
                  <a:pt x="38821" y="55815"/>
                </a:lnTo>
                <a:lnTo>
                  <a:pt x="22885" y="55815"/>
                </a:lnTo>
                <a:lnTo>
                  <a:pt x="21124" y="55908"/>
                </a:lnTo>
                <a:lnTo>
                  <a:pt x="20105" y="56094"/>
                </a:lnTo>
                <a:lnTo>
                  <a:pt x="18530" y="56465"/>
                </a:lnTo>
                <a:lnTo>
                  <a:pt x="17140" y="57022"/>
                </a:lnTo>
                <a:lnTo>
                  <a:pt x="16121" y="57951"/>
                </a:lnTo>
                <a:lnTo>
                  <a:pt x="15009" y="58787"/>
                </a:lnTo>
                <a:lnTo>
                  <a:pt x="12531" y="72903"/>
                </a:lnTo>
                <a:lnTo>
                  <a:pt x="12908" y="74946"/>
                </a:lnTo>
                <a:lnTo>
                  <a:pt x="23163" y="84977"/>
                </a:lnTo>
                <a:lnTo>
                  <a:pt x="23904" y="79219"/>
                </a:lnTo>
                <a:lnTo>
                  <a:pt x="21402" y="78568"/>
                </a:lnTo>
                <a:lnTo>
                  <a:pt x="19735" y="77547"/>
                </a:lnTo>
                <a:lnTo>
                  <a:pt x="18715" y="76247"/>
                </a:lnTo>
                <a:lnTo>
                  <a:pt x="17789" y="74946"/>
                </a:lnTo>
                <a:lnTo>
                  <a:pt x="17326" y="72903"/>
                </a:lnTo>
                <a:lnTo>
                  <a:pt x="17353" y="67052"/>
                </a:lnTo>
                <a:lnTo>
                  <a:pt x="17974" y="64916"/>
                </a:lnTo>
                <a:lnTo>
                  <a:pt x="19271" y="63430"/>
                </a:lnTo>
                <a:lnTo>
                  <a:pt x="20291" y="62316"/>
                </a:lnTo>
                <a:lnTo>
                  <a:pt x="21958" y="61759"/>
                </a:lnTo>
                <a:lnTo>
                  <a:pt x="44042" y="61759"/>
                </a:lnTo>
                <a:lnTo>
                  <a:pt x="43639" y="61294"/>
                </a:lnTo>
                <a:lnTo>
                  <a:pt x="45307" y="61109"/>
                </a:lnTo>
                <a:lnTo>
                  <a:pt x="46697" y="60644"/>
                </a:lnTo>
                <a:lnTo>
                  <a:pt x="47901" y="60087"/>
                </a:lnTo>
                <a:lnTo>
                  <a:pt x="47901" y="53958"/>
                </a:lnTo>
                <a:close/>
              </a:path>
              <a:path w="62230" h="456564">
                <a:moveTo>
                  <a:pt x="44042" y="61759"/>
                </a:moveTo>
                <a:lnTo>
                  <a:pt x="35300" y="61759"/>
                </a:lnTo>
                <a:lnTo>
                  <a:pt x="37246" y="62037"/>
                </a:lnTo>
                <a:lnTo>
                  <a:pt x="38543" y="62687"/>
                </a:lnTo>
                <a:lnTo>
                  <a:pt x="44102" y="74946"/>
                </a:lnTo>
                <a:lnTo>
                  <a:pt x="43547" y="76711"/>
                </a:lnTo>
                <a:lnTo>
                  <a:pt x="42527" y="77918"/>
                </a:lnTo>
                <a:lnTo>
                  <a:pt x="41508" y="79033"/>
                </a:lnTo>
                <a:lnTo>
                  <a:pt x="40211" y="79683"/>
                </a:lnTo>
                <a:lnTo>
                  <a:pt x="48167" y="79683"/>
                </a:lnTo>
                <a:lnTo>
                  <a:pt x="48616" y="78290"/>
                </a:lnTo>
                <a:lnTo>
                  <a:pt x="48673" y="71417"/>
                </a:lnTo>
                <a:lnTo>
                  <a:pt x="48364" y="69560"/>
                </a:lnTo>
                <a:lnTo>
                  <a:pt x="47354" y="67052"/>
                </a:lnTo>
                <a:lnTo>
                  <a:pt x="46789" y="65566"/>
                </a:lnTo>
                <a:lnTo>
                  <a:pt x="45492" y="63430"/>
                </a:lnTo>
                <a:lnTo>
                  <a:pt x="44042" y="61759"/>
                </a:lnTo>
                <a:close/>
              </a:path>
              <a:path w="62230" h="456564">
                <a:moveTo>
                  <a:pt x="47901" y="39748"/>
                </a:moveTo>
                <a:lnTo>
                  <a:pt x="0" y="39748"/>
                </a:lnTo>
                <a:lnTo>
                  <a:pt x="0" y="45692"/>
                </a:lnTo>
                <a:lnTo>
                  <a:pt x="47901" y="45692"/>
                </a:lnTo>
                <a:lnTo>
                  <a:pt x="47901" y="39748"/>
                </a:lnTo>
                <a:close/>
              </a:path>
              <a:path w="62230" h="456564">
                <a:moveTo>
                  <a:pt x="35949" y="0"/>
                </a:moveTo>
                <a:lnTo>
                  <a:pt x="27518" y="0"/>
                </a:lnTo>
                <a:lnTo>
                  <a:pt x="25201" y="371"/>
                </a:lnTo>
                <a:lnTo>
                  <a:pt x="22978" y="1114"/>
                </a:lnTo>
                <a:lnTo>
                  <a:pt x="20754" y="1764"/>
                </a:lnTo>
                <a:lnTo>
                  <a:pt x="18901" y="2786"/>
                </a:lnTo>
                <a:lnTo>
                  <a:pt x="15751" y="5200"/>
                </a:lnTo>
                <a:lnTo>
                  <a:pt x="14546" y="6779"/>
                </a:lnTo>
                <a:lnTo>
                  <a:pt x="13629" y="8915"/>
                </a:lnTo>
                <a:lnTo>
                  <a:pt x="12878" y="10587"/>
                </a:lnTo>
                <a:lnTo>
                  <a:pt x="12415" y="12630"/>
                </a:lnTo>
                <a:lnTo>
                  <a:pt x="12461" y="18759"/>
                </a:lnTo>
                <a:lnTo>
                  <a:pt x="13990" y="21824"/>
                </a:lnTo>
                <a:lnTo>
                  <a:pt x="17140" y="24332"/>
                </a:lnTo>
                <a:lnTo>
                  <a:pt x="0" y="24332"/>
                </a:lnTo>
                <a:lnTo>
                  <a:pt x="0" y="30183"/>
                </a:lnTo>
                <a:lnTo>
                  <a:pt x="47901" y="30183"/>
                </a:lnTo>
                <a:lnTo>
                  <a:pt x="47901" y="24796"/>
                </a:lnTo>
                <a:lnTo>
                  <a:pt x="26128" y="24796"/>
                </a:lnTo>
                <a:lnTo>
                  <a:pt x="22885" y="23867"/>
                </a:lnTo>
                <a:lnTo>
                  <a:pt x="18345" y="20060"/>
                </a:lnTo>
                <a:lnTo>
                  <a:pt x="17233" y="17831"/>
                </a:lnTo>
                <a:lnTo>
                  <a:pt x="17281" y="12630"/>
                </a:lnTo>
                <a:lnTo>
                  <a:pt x="18345" y="10587"/>
                </a:lnTo>
                <a:lnTo>
                  <a:pt x="20476" y="8729"/>
                </a:lnTo>
                <a:lnTo>
                  <a:pt x="22700" y="6965"/>
                </a:lnTo>
                <a:lnTo>
                  <a:pt x="26035" y="6036"/>
                </a:lnTo>
                <a:lnTo>
                  <a:pt x="45547" y="6036"/>
                </a:lnTo>
                <a:lnTo>
                  <a:pt x="40582" y="1485"/>
                </a:lnTo>
                <a:lnTo>
                  <a:pt x="35949" y="0"/>
                </a:lnTo>
                <a:close/>
              </a:path>
              <a:path w="62230" h="456564">
                <a:moveTo>
                  <a:pt x="45547" y="6036"/>
                </a:moveTo>
                <a:lnTo>
                  <a:pt x="34930" y="6036"/>
                </a:lnTo>
                <a:lnTo>
                  <a:pt x="38265" y="6965"/>
                </a:lnTo>
                <a:lnTo>
                  <a:pt x="40489" y="8915"/>
                </a:lnTo>
                <a:lnTo>
                  <a:pt x="42713" y="10773"/>
                </a:lnTo>
                <a:lnTo>
                  <a:pt x="43917" y="13001"/>
                </a:lnTo>
                <a:lnTo>
                  <a:pt x="43917" y="18759"/>
                </a:lnTo>
                <a:lnTo>
                  <a:pt x="42342" y="21267"/>
                </a:lnTo>
                <a:lnTo>
                  <a:pt x="37431" y="24239"/>
                </a:lnTo>
                <a:lnTo>
                  <a:pt x="34467" y="24796"/>
                </a:lnTo>
                <a:lnTo>
                  <a:pt x="47901" y="24796"/>
                </a:lnTo>
                <a:lnTo>
                  <a:pt x="43547" y="24703"/>
                </a:lnTo>
                <a:lnTo>
                  <a:pt x="46975" y="22381"/>
                </a:lnTo>
                <a:lnTo>
                  <a:pt x="48735" y="19131"/>
                </a:lnTo>
                <a:lnTo>
                  <a:pt x="48647" y="10773"/>
                </a:lnTo>
                <a:lnTo>
                  <a:pt x="47067" y="7429"/>
                </a:lnTo>
                <a:lnTo>
                  <a:pt x="45547" y="6036"/>
                </a:lnTo>
                <a:close/>
              </a:path>
            </a:pathLst>
          </a:custGeom>
          <a:solidFill>
            <a:srgbClr val="000000"/>
          </a:solidFill>
        </p:spPr>
        <p:txBody>
          <a:bodyPr wrap="square" lIns="0" tIns="0" rIns="0" bIns="0" rtlCol="0"/>
          <a:lstStyle/>
          <a:p>
            <a:endParaRPr/>
          </a:p>
        </p:txBody>
      </p:sp>
      <p:sp>
        <p:nvSpPr>
          <p:cNvPr id="101" name="object 101"/>
          <p:cNvSpPr/>
          <p:nvPr/>
        </p:nvSpPr>
        <p:spPr>
          <a:xfrm>
            <a:off x="3719366" y="3151321"/>
            <a:ext cx="33020" cy="34925"/>
          </a:xfrm>
          <a:custGeom>
            <a:avLst/>
            <a:gdLst/>
            <a:ahLst/>
            <a:cxnLst/>
            <a:rect l="l" t="t" r="r" b="b"/>
            <a:pathLst>
              <a:path w="33020" h="34925">
                <a:moveTo>
                  <a:pt x="31594" y="0"/>
                </a:moveTo>
                <a:lnTo>
                  <a:pt x="24553" y="0"/>
                </a:lnTo>
                <a:lnTo>
                  <a:pt x="18715" y="8265"/>
                </a:lnTo>
                <a:lnTo>
                  <a:pt x="16121" y="12073"/>
                </a:lnTo>
                <a:lnTo>
                  <a:pt x="13712" y="8172"/>
                </a:lnTo>
                <a:lnTo>
                  <a:pt x="8338" y="0"/>
                </a:lnTo>
                <a:lnTo>
                  <a:pt x="1019" y="0"/>
                </a:lnTo>
                <a:lnTo>
                  <a:pt x="12693" y="16716"/>
                </a:lnTo>
                <a:lnTo>
                  <a:pt x="0" y="34826"/>
                </a:lnTo>
                <a:lnTo>
                  <a:pt x="7134" y="34826"/>
                </a:lnTo>
                <a:lnTo>
                  <a:pt x="16306" y="21081"/>
                </a:lnTo>
                <a:lnTo>
                  <a:pt x="18160" y="24053"/>
                </a:lnTo>
                <a:lnTo>
                  <a:pt x="25294" y="34826"/>
                </a:lnTo>
                <a:lnTo>
                  <a:pt x="32521" y="34826"/>
                </a:lnTo>
                <a:lnTo>
                  <a:pt x="19642" y="16438"/>
                </a:lnTo>
                <a:lnTo>
                  <a:pt x="31594" y="0"/>
                </a:lnTo>
                <a:close/>
              </a:path>
            </a:pathLst>
          </a:custGeom>
          <a:solidFill>
            <a:srgbClr val="000000"/>
          </a:solidFill>
        </p:spPr>
        <p:txBody>
          <a:bodyPr wrap="square" lIns="0" tIns="0" rIns="0" bIns="0" rtlCol="0"/>
          <a:lstStyle/>
          <a:p>
            <a:endParaRPr/>
          </a:p>
        </p:txBody>
      </p:sp>
      <p:grpSp>
        <p:nvGrpSpPr>
          <p:cNvPr id="102" name="object 102"/>
          <p:cNvGrpSpPr/>
          <p:nvPr/>
        </p:nvGrpSpPr>
        <p:grpSpPr>
          <a:xfrm>
            <a:off x="4623847" y="2071323"/>
            <a:ext cx="1340485" cy="1026160"/>
            <a:chOff x="4623847" y="2071323"/>
            <a:chExt cx="1340485" cy="1026160"/>
          </a:xfrm>
        </p:grpSpPr>
        <p:sp>
          <p:nvSpPr>
            <p:cNvPr id="103" name="object 103"/>
            <p:cNvSpPr/>
            <p:nvPr/>
          </p:nvSpPr>
          <p:spPr>
            <a:xfrm>
              <a:off x="4755044" y="2949604"/>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104" name="object 104"/>
            <p:cNvSpPr/>
            <p:nvPr/>
          </p:nvSpPr>
          <p:spPr>
            <a:xfrm>
              <a:off x="4799147" y="2843360"/>
              <a:ext cx="0" cy="150495"/>
            </a:xfrm>
            <a:custGeom>
              <a:avLst/>
              <a:gdLst/>
              <a:ahLst/>
              <a:cxnLst/>
              <a:rect l="l" t="t" r="r" b="b"/>
              <a:pathLst>
                <a:path h="150494">
                  <a:moveTo>
                    <a:pt x="0" y="150451"/>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105" name="object 105"/>
            <p:cNvSpPr/>
            <p:nvPr/>
          </p:nvSpPr>
          <p:spPr>
            <a:xfrm>
              <a:off x="4755044" y="2766741"/>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106" name="object 106"/>
            <p:cNvSpPr/>
            <p:nvPr/>
          </p:nvSpPr>
          <p:spPr>
            <a:xfrm>
              <a:off x="4799147" y="2662911"/>
              <a:ext cx="0" cy="150495"/>
            </a:xfrm>
            <a:custGeom>
              <a:avLst/>
              <a:gdLst/>
              <a:ahLst/>
              <a:cxnLst/>
              <a:rect l="l" t="t" r="r" b="b"/>
              <a:pathLst>
                <a:path h="150494">
                  <a:moveTo>
                    <a:pt x="0" y="150358"/>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107" name="object 107"/>
            <p:cNvSpPr/>
            <p:nvPr/>
          </p:nvSpPr>
          <p:spPr>
            <a:xfrm>
              <a:off x="4755044" y="2583971"/>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108" name="object 108"/>
            <p:cNvSpPr/>
            <p:nvPr/>
          </p:nvSpPr>
          <p:spPr>
            <a:xfrm>
              <a:off x="4799147" y="2482463"/>
              <a:ext cx="0" cy="150495"/>
            </a:xfrm>
            <a:custGeom>
              <a:avLst/>
              <a:gdLst/>
              <a:ahLst/>
              <a:cxnLst/>
              <a:rect l="l" t="t" r="r" b="b"/>
              <a:pathLst>
                <a:path h="150494">
                  <a:moveTo>
                    <a:pt x="0" y="150358"/>
                  </a:moveTo>
                  <a:lnTo>
                    <a:pt x="0" y="90177"/>
                  </a:lnTo>
                </a:path>
                <a:path h="150494">
                  <a:moveTo>
                    <a:pt x="0" y="60087"/>
                  </a:moveTo>
                  <a:lnTo>
                    <a:pt x="0" y="0"/>
                  </a:lnTo>
                </a:path>
              </a:pathLst>
            </a:custGeom>
            <a:ln w="6009">
              <a:solidFill>
                <a:srgbClr val="EFEFEF"/>
              </a:solidFill>
            </a:ln>
          </p:spPr>
          <p:txBody>
            <a:bodyPr wrap="square" lIns="0" tIns="0" rIns="0" bIns="0" rtlCol="0"/>
            <a:lstStyle/>
            <a:p>
              <a:endParaRPr/>
            </a:p>
          </p:txBody>
        </p:sp>
        <p:sp>
          <p:nvSpPr>
            <p:cNvPr id="109" name="object 109"/>
            <p:cNvSpPr/>
            <p:nvPr/>
          </p:nvSpPr>
          <p:spPr>
            <a:xfrm>
              <a:off x="4755044" y="2401108"/>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110" name="object 110"/>
            <p:cNvSpPr/>
            <p:nvPr/>
          </p:nvSpPr>
          <p:spPr>
            <a:xfrm>
              <a:off x="4799147" y="2301922"/>
              <a:ext cx="0" cy="150495"/>
            </a:xfrm>
            <a:custGeom>
              <a:avLst/>
              <a:gdLst/>
              <a:ahLst/>
              <a:cxnLst/>
              <a:rect l="l" t="t" r="r" b="b"/>
              <a:pathLst>
                <a:path h="150494">
                  <a:moveTo>
                    <a:pt x="0" y="150451"/>
                  </a:moveTo>
                  <a:lnTo>
                    <a:pt x="0" y="90270"/>
                  </a:lnTo>
                </a:path>
                <a:path h="150494">
                  <a:moveTo>
                    <a:pt x="0" y="60180"/>
                  </a:moveTo>
                  <a:lnTo>
                    <a:pt x="0" y="0"/>
                  </a:lnTo>
                </a:path>
              </a:pathLst>
            </a:custGeom>
            <a:ln w="6009">
              <a:solidFill>
                <a:srgbClr val="EFEFEF"/>
              </a:solidFill>
            </a:ln>
          </p:spPr>
          <p:txBody>
            <a:bodyPr wrap="square" lIns="0" tIns="0" rIns="0" bIns="0" rtlCol="0"/>
            <a:lstStyle/>
            <a:p>
              <a:endParaRPr/>
            </a:p>
          </p:txBody>
        </p:sp>
        <p:sp>
          <p:nvSpPr>
            <p:cNvPr id="111" name="object 111"/>
            <p:cNvSpPr/>
            <p:nvPr/>
          </p:nvSpPr>
          <p:spPr>
            <a:xfrm>
              <a:off x="4755044" y="2218338"/>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112" name="object 112"/>
            <p:cNvSpPr/>
            <p:nvPr/>
          </p:nvSpPr>
          <p:spPr>
            <a:xfrm>
              <a:off x="4799147" y="2211744"/>
              <a:ext cx="0" cy="60325"/>
            </a:xfrm>
            <a:custGeom>
              <a:avLst/>
              <a:gdLst/>
              <a:ahLst/>
              <a:cxnLst/>
              <a:rect l="l" t="t" r="r" b="b"/>
              <a:pathLst>
                <a:path h="60325">
                  <a:moveTo>
                    <a:pt x="0" y="60180"/>
                  </a:moveTo>
                  <a:lnTo>
                    <a:pt x="0" y="0"/>
                  </a:lnTo>
                </a:path>
              </a:pathLst>
            </a:custGeom>
            <a:ln w="6002">
              <a:solidFill>
                <a:srgbClr val="EFEFEF"/>
              </a:solidFill>
            </a:ln>
          </p:spPr>
          <p:txBody>
            <a:bodyPr wrap="square" lIns="0" tIns="0" rIns="0" bIns="0" rtlCol="0"/>
            <a:lstStyle/>
            <a:p>
              <a:endParaRPr/>
            </a:p>
          </p:txBody>
        </p:sp>
        <p:sp>
          <p:nvSpPr>
            <p:cNvPr id="113" name="object 113"/>
            <p:cNvSpPr/>
            <p:nvPr/>
          </p:nvSpPr>
          <p:spPr>
            <a:xfrm>
              <a:off x="4799147"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14" name="object 114"/>
            <p:cNvSpPr/>
            <p:nvPr/>
          </p:nvSpPr>
          <p:spPr>
            <a:xfrm>
              <a:off x="5023275"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15" name="object 115"/>
            <p:cNvSpPr/>
            <p:nvPr/>
          </p:nvSpPr>
          <p:spPr>
            <a:xfrm>
              <a:off x="5023275"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16" name="object 116"/>
            <p:cNvSpPr/>
            <p:nvPr/>
          </p:nvSpPr>
          <p:spPr>
            <a:xfrm>
              <a:off x="5247403"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17" name="object 117"/>
            <p:cNvSpPr/>
            <p:nvPr/>
          </p:nvSpPr>
          <p:spPr>
            <a:xfrm>
              <a:off x="5247403"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18" name="object 118"/>
            <p:cNvSpPr/>
            <p:nvPr/>
          </p:nvSpPr>
          <p:spPr>
            <a:xfrm>
              <a:off x="5471624"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19" name="object 119"/>
            <p:cNvSpPr/>
            <p:nvPr/>
          </p:nvSpPr>
          <p:spPr>
            <a:xfrm>
              <a:off x="5471624"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20" name="object 120"/>
            <p:cNvSpPr/>
            <p:nvPr/>
          </p:nvSpPr>
          <p:spPr>
            <a:xfrm>
              <a:off x="5695752"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21" name="object 121"/>
            <p:cNvSpPr/>
            <p:nvPr/>
          </p:nvSpPr>
          <p:spPr>
            <a:xfrm>
              <a:off x="5695752"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22" name="object 122"/>
            <p:cNvSpPr/>
            <p:nvPr/>
          </p:nvSpPr>
          <p:spPr>
            <a:xfrm>
              <a:off x="5919881" y="2211744"/>
              <a:ext cx="0" cy="782320"/>
            </a:xfrm>
            <a:custGeom>
              <a:avLst/>
              <a:gdLst/>
              <a:ahLst/>
              <a:cxnLst/>
              <a:rect l="l" t="t" r="r" b="b"/>
              <a:pathLst>
                <a:path h="782319">
                  <a:moveTo>
                    <a:pt x="0" y="782067"/>
                  </a:moveTo>
                  <a:lnTo>
                    <a:pt x="0" y="721886"/>
                  </a:lnTo>
                </a:path>
                <a:path h="782319">
                  <a:moveTo>
                    <a:pt x="0" y="691796"/>
                  </a:moveTo>
                  <a:lnTo>
                    <a:pt x="0" y="631616"/>
                  </a:lnTo>
                </a:path>
                <a:path h="782319">
                  <a:moveTo>
                    <a:pt x="0" y="601525"/>
                  </a:moveTo>
                  <a:lnTo>
                    <a:pt x="0" y="541438"/>
                  </a:lnTo>
                </a:path>
                <a:path h="782319">
                  <a:moveTo>
                    <a:pt x="0" y="511348"/>
                  </a:moveTo>
                  <a:lnTo>
                    <a:pt x="0" y="451167"/>
                  </a:lnTo>
                </a:path>
                <a:path h="782319">
                  <a:moveTo>
                    <a:pt x="0" y="421077"/>
                  </a:moveTo>
                  <a:lnTo>
                    <a:pt x="0" y="360896"/>
                  </a:lnTo>
                </a:path>
                <a:path h="782319">
                  <a:moveTo>
                    <a:pt x="0" y="330806"/>
                  </a:moveTo>
                  <a:lnTo>
                    <a:pt x="0" y="270719"/>
                  </a:lnTo>
                </a:path>
                <a:path h="782319">
                  <a:moveTo>
                    <a:pt x="0" y="240628"/>
                  </a:moveTo>
                  <a:lnTo>
                    <a:pt x="0" y="180448"/>
                  </a:lnTo>
                </a:path>
                <a:path h="782319">
                  <a:moveTo>
                    <a:pt x="0" y="150358"/>
                  </a:moveTo>
                  <a:lnTo>
                    <a:pt x="0" y="90177"/>
                  </a:lnTo>
                </a:path>
                <a:path h="782319">
                  <a:moveTo>
                    <a:pt x="0" y="60180"/>
                  </a:moveTo>
                  <a:lnTo>
                    <a:pt x="0" y="0"/>
                  </a:lnTo>
                </a:path>
              </a:pathLst>
            </a:custGeom>
            <a:ln w="6009">
              <a:solidFill>
                <a:srgbClr val="EFEFEF"/>
              </a:solidFill>
            </a:ln>
          </p:spPr>
          <p:txBody>
            <a:bodyPr wrap="square" lIns="0" tIns="0" rIns="0" bIns="0" rtlCol="0"/>
            <a:lstStyle/>
            <a:p>
              <a:endParaRPr/>
            </a:p>
          </p:txBody>
        </p:sp>
        <p:sp>
          <p:nvSpPr>
            <p:cNvPr id="123" name="object 123"/>
            <p:cNvSpPr/>
            <p:nvPr/>
          </p:nvSpPr>
          <p:spPr>
            <a:xfrm>
              <a:off x="5919881" y="2174131"/>
              <a:ext cx="0" cy="7620"/>
            </a:xfrm>
            <a:custGeom>
              <a:avLst/>
              <a:gdLst/>
              <a:ahLst/>
              <a:cxnLst/>
              <a:rect l="l" t="t" r="r" b="b"/>
              <a:pathLst>
                <a:path h="7619">
                  <a:moveTo>
                    <a:pt x="-3001" y="3761"/>
                  </a:moveTo>
                  <a:lnTo>
                    <a:pt x="3001" y="3761"/>
                  </a:lnTo>
                </a:path>
              </a:pathLst>
            </a:custGeom>
            <a:ln w="7522">
              <a:solidFill>
                <a:srgbClr val="EFEFEF"/>
              </a:solidFill>
            </a:ln>
          </p:spPr>
          <p:txBody>
            <a:bodyPr wrap="square" lIns="0" tIns="0" rIns="0" bIns="0" rtlCol="0"/>
            <a:lstStyle/>
            <a:p>
              <a:endParaRPr/>
            </a:p>
          </p:txBody>
        </p:sp>
        <p:sp>
          <p:nvSpPr>
            <p:cNvPr id="124" name="object 124"/>
            <p:cNvSpPr/>
            <p:nvPr/>
          </p:nvSpPr>
          <p:spPr>
            <a:xfrm>
              <a:off x="4798962" y="2218616"/>
              <a:ext cx="1121410" cy="699135"/>
            </a:xfrm>
            <a:custGeom>
              <a:avLst/>
              <a:gdLst/>
              <a:ahLst/>
              <a:cxnLst/>
              <a:rect l="l" t="t" r="r" b="b"/>
              <a:pathLst>
                <a:path w="1121410" h="699135">
                  <a:moveTo>
                    <a:pt x="0" y="698576"/>
                  </a:moveTo>
                  <a:lnTo>
                    <a:pt x="3798" y="697740"/>
                  </a:lnTo>
                  <a:lnTo>
                    <a:pt x="7504" y="697183"/>
                  </a:lnTo>
                  <a:lnTo>
                    <a:pt x="11303" y="696718"/>
                  </a:lnTo>
                  <a:lnTo>
                    <a:pt x="15009" y="695604"/>
                  </a:lnTo>
                  <a:lnTo>
                    <a:pt x="18808" y="694675"/>
                  </a:lnTo>
                  <a:lnTo>
                    <a:pt x="22514" y="693654"/>
                  </a:lnTo>
                  <a:lnTo>
                    <a:pt x="26220" y="692725"/>
                  </a:lnTo>
                  <a:lnTo>
                    <a:pt x="30019" y="691982"/>
                  </a:lnTo>
                  <a:lnTo>
                    <a:pt x="33725" y="690589"/>
                  </a:lnTo>
                  <a:lnTo>
                    <a:pt x="37524" y="688546"/>
                  </a:lnTo>
                  <a:lnTo>
                    <a:pt x="41230" y="686502"/>
                  </a:lnTo>
                  <a:lnTo>
                    <a:pt x="45029" y="684459"/>
                  </a:lnTo>
                  <a:lnTo>
                    <a:pt x="48735" y="682602"/>
                  </a:lnTo>
                  <a:lnTo>
                    <a:pt x="52534" y="680837"/>
                  </a:lnTo>
                  <a:lnTo>
                    <a:pt x="56240" y="679166"/>
                  </a:lnTo>
                  <a:lnTo>
                    <a:pt x="60039" y="676008"/>
                  </a:lnTo>
                  <a:lnTo>
                    <a:pt x="63745" y="673036"/>
                  </a:lnTo>
                  <a:lnTo>
                    <a:pt x="67544" y="670157"/>
                  </a:lnTo>
                  <a:lnTo>
                    <a:pt x="71250" y="667557"/>
                  </a:lnTo>
                  <a:lnTo>
                    <a:pt x="75049" y="664213"/>
                  </a:lnTo>
                  <a:lnTo>
                    <a:pt x="97563" y="645918"/>
                  </a:lnTo>
                  <a:lnTo>
                    <a:pt x="101269" y="643225"/>
                  </a:lnTo>
                  <a:lnTo>
                    <a:pt x="105068" y="639324"/>
                  </a:lnTo>
                  <a:lnTo>
                    <a:pt x="108774" y="635609"/>
                  </a:lnTo>
                  <a:lnTo>
                    <a:pt x="112573" y="631987"/>
                  </a:lnTo>
                  <a:lnTo>
                    <a:pt x="116279" y="626601"/>
                  </a:lnTo>
                  <a:lnTo>
                    <a:pt x="120078" y="621678"/>
                  </a:lnTo>
                  <a:lnTo>
                    <a:pt x="123784" y="616756"/>
                  </a:lnTo>
                  <a:lnTo>
                    <a:pt x="127583" y="612113"/>
                  </a:lnTo>
                  <a:lnTo>
                    <a:pt x="146206" y="592145"/>
                  </a:lnTo>
                  <a:lnTo>
                    <a:pt x="149912" y="587316"/>
                  </a:lnTo>
                  <a:lnTo>
                    <a:pt x="153711" y="582580"/>
                  </a:lnTo>
                  <a:lnTo>
                    <a:pt x="157417" y="577936"/>
                  </a:lnTo>
                  <a:lnTo>
                    <a:pt x="161123" y="573571"/>
                  </a:lnTo>
                  <a:lnTo>
                    <a:pt x="164922" y="569299"/>
                  </a:lnTo>
                  <a:lnTo>
                    <a:pt x="168628" y="565120"/>
                  </a:lnTo>
                  <a:lnTo>
                    <a:pt x="172427" y="560569"/>
                  </a:lnTo>
                  <a:lnTo>
                    <a:pt x="176133" y="556019"/>
                  </a:lnTo>
                  <a:lnTo>
                    <a:pt x="179932" y="551747"/>
                  </a:lnTo>
                  <a:lnTo>
                    <a:pt x="183638" y="547846"/>
                  </a:lnTo>
                  <a:lnTo>
                    <a:pt x="187437" y="544038"/>
                  </a:lnTo>
                  <a:lnTo>
                    <a:pt x="191143" y="540323"/>
                  </a:lnTo>
                  <a:lnTo>
                    <a:pt x="194942" y="531036"/>
                  </a:lnTo>
                  <a:lnTo>
                    <a:pt x="198648" y="521099"/>
                  </a:lnTo>
                  <a:lnTo>
                    <a:pt x="202447" y="511348"/>
                  </a:lnTo>
                  <a:lnTo>
                    <a:pt x="206153" y="501968"/>
                  </a:lnTo>
                  <a:lnTo>
                    <a:pt x="209952" y="493145"/>
                  </a:lnTo>
                  <a:lnTo>
                    <a:pt x="213658" y="484508"/>
                  </a:lnTo>
                  <a:lnTo>
                    <a:pt x="232466" y="448010"/>
                  </a:lnTo>
                  <a:lnTo>
                    <a:pt x="236173" y="438630"/>
                  </a:lnTo>
                  <a:lnTo>
                    <a:pt x="251182" y="400088"/>
                  </a:lnTo>
                  <a:lnTo>
                    <a:pt x="269991" y="363311"/>
                  </a:lnTo>
                  <a:lnTo>
                    <a:pt x="273697" y="355324"/>
                  </a:lnTo>
                  <a:lnTo>
                    <a:pt x="277496" y="344365"/>
                  </a:lnTo>
                  <a:lnTo>
                    <a:pt x="281202" y="333500"/>
                  </a:lnTo>
                  <a:lnTo>
                    <a:pt x="285001" y="322262"/>
                  </a:lnTo>
                  <a:lnTo>
                    <a:pt x="288707" y="311582"/>
                  </a:lnTo>
                  <a:lnTo>
                    <a:pt x="303717" y="272112"/>
                  </a:lnTo>
                  <a:lnTo>
                    <a:pt x="311222" y="256324"/>
                  </a:lnTo>
                  <a:lnTo>
                    <a:pt x="315020" y="244993"/>
                  </a:lnTo>
                  <a:lnTo>
                    <a:pt x="318727" y="232642"/>
                  </a:lnTo>
                  <a:lnTo>
                    <a:pt x="322525" y="220847"/>
                  </a:lnTo>
                  <a:lnTo>
                    <a:pt x="326232" y="209795"/>
                  </a:lnTo>
                  <a:lnTo>
                    <a:pt x="329845" y="198836"/>
                  </a:lnTo>
                  <a:lnTo>
                    <a:pt x="344855" y="162802"/>
                  </a:lnTo>
                  <a:lnTo>
                    <a:pt x="352360" y="149150"/>
                  </a:lnTo>
                  <a:lnTo>
                    <a:pt x="356066" y="140328"/>
                  </a:lnTo>
                  <a:lnTo>
                    <a:pt x="359865" y="132527"/>
                  </a:lnTo>
                  <a:lnTo>
                    <a:pt x="363571" y="125468"/>
                  </a:lnTo>
                  <a:lnTo>
                    <a:pt x="367370" y="119525"/>
                  </a:lnTo>
                  <a:lnTo>
                    <a:pt x="371076" y="112002"/>
                  </a:lnTo>
                  <a:lnTo>
                    <a:pt x="389884" y="75039"/>
                  </a:lnTo>
                  <a:lnTo>
                    <a:pt x="393590" y="69746"/>
                  </a:lnTo>
                  <a:lnTo>
                    <a:pt x="397389" y="64081"/>
                  </a:lnTo>
                  <a:lnTo>
                    <a:pt x="401095" y="59251"/>
                  </a:lnTo>
                  <a:lnTo>
                    <a:pt x="404894" y="55258"/>
                  </a:lnTo>
                  <a:lnTo>
                    <a:pt x="408600" y="52193"/>
                  </a:lnTo>
                  <a:lnTo>
                    <a:pt x="412399" y="49035"/>
                  </a:lnTo>
                  <a:lnTo>
                    <a:pt x="416105" y="45599"/>
                  </a:lnTo>
                  <a:lnTo>
                    <a:pt x="419904" y="40863"/>
                  </a:lnTo>
                  <a:lnTo>
                    <a:pt x="423610" y="37148"/>
                  </a:lnTo>
                  <a:lnTo>
                    <a:pt x="427409" y="34269"/>
                  </a:lnTo>
                  <a:lnTo>
                    <a:pt x="431115" y="32412"/>
                  </a:lnTo>
                  <a:lnTo>
                    <a:pt x="434914" y="29254"/>
                  </a:lnTo>
                  <a:lnTo>
                    <a:pt x="438620" y="25353"/>
                  </a:lnTo>
                  <a:lnTo>
                    <a:pt x="442419" y="21453"/>
                  </a:lnTo>
                  <a:lnTo>
                    <a:pt x="446125" y="18667"/>
                  </a:lnTo>
                  <a:lnTo>
                    <a:pt x="449924" y="16159"/>
                  </a:lnTo>
                  <a:lnTo>
                    <a:pt x="453630" y="13280"/>
                  </a:lnTo>
                  <a:lnTo>
                    <a:pt x="457429" y="11423"/>
                  </a:lnTo>
                  <a:lnTo>
                    <a:pt x="461135" y="9751"/>
                  </a:lnTo>
                  <a:lnTo>
                    <a:pt x="464933" y="7801"/>
                  </a:lnTo>
                  <a:lnTo>
                    <a:pt x="468640" y="6872"/>
                  </a:lnTo>
                  <a:lnTo>
                    <a:pt x="472438" y="7058"/>
                  </a:lnTo>
                  <a:lnTo>
                    <a:pt x="476144" y="4364"/>
                  </a:lnTo>
                  <a:lnTo>
                    <a:pt x="479943" y="2693"/>
                  </a:lnTo>
                  <a:lnTo>
                    <a:pt x="483649" y="1393"/>
                  </a:lnTo>
                  <a:lnTo>
                    <a:pt x="487448" y="464"/>
                  </a:lnTo>
                  <a:lnTo>
                    <a:pt x="491154" y="0"/>
                  </a:lnTo>
                  <a:lnTo>
                    <a:pt x="494860" y="650"/>
                  </a:lnTo>
                  <a:lnTo>
                    <a:pt x="524880" y="32783"/>
                  </a:lnTo>
                  <a:lnTo>
                    <a:pt x="528494" y="38820"/>
                  </a:lnTo>
                  <a:lnTo>
                    <a:pt x="551008" y="60273"/>
                  </a:lnTo>
                  <a:lnTo>
                    <a:pt x="554807" y="64731"/>
                  </a:lnTo>
                  <a:lnTo>
                    <a:pt x="558513" y="69281"/>
                  </a:lnTo>
                  <a:lnTo>
                    <a:pt x="562312" y="74761"/>
                  </a:lnTo>
                  <a:lnTo>
                    <a:pt x="566018" y="81262"/>
                  </a:lnTo>
                  <a:lnTo>
                    <a:pt x="569817" y="87577"/>
                  </a:lnTo>
                  <a:lnTo>
                    <a:pt x="573523" y="92128"/>
                  </a:lnTo>
                  <a:lnTo>
                    <a:pt x="577322" y="96493"/>
                  </a:lnTo>
                  <a:lnTo>
                    <a:pt x="581028" y="101972"/>
                  </a:lnTo>
                  <a:lnTo>
                    <a:pt x="584827" y="108287"/>
                  </a:lnTo>
                  <a:lnTo>
                    <a:pt x="588533" y="115345"/>
                  </a:lnTo>
                  <a:lnTo>
                    <a:pt x="592332" y="123332"/>
                  </a:lnTo>
                  <a:lnTo>
                    <a:pt x="596038" y="129740"/>
                  </a:lnTo>
                  <a:lnTo>
                    <a:pt x="599837" y="136799"/>
                  </a:lnTo>
                  <a:lnTo>
                    <a:pt x="603543" y="144786"/>
                  </a:lnTo>
                  <a:lnTo>
                    <a:pt x="607341" y="153515"/>
                  </a:lnTo>
                  <a:lnTo>
                    <a:pt x="611048" y="159366"/>
                  </a:lnTo>
                  <a:lnTo>
                    <a:pt x="614846" y="164010"/>
                  </a:lnTo>
                  <a:lnTo>
                    <a:pt x="618552" y="168839"/>
                  </a:lnTo>
                  <a:lnTo>
                    <a:pt x="622351" y="173761"/>
                  </a:lnTo>
                  <a:lnTo>
                    <a:pt x="626057" y="179519"/>
                  </a:lnTo>
                  <a:lnTo>
                    <a:pt x="629764" y="186113"/>
                  </a:lnTo>
                  <a:lnTo>
                    <a:pt x="633562" y="193357"/>
                  </a:lnTo>
                  <a:lnTo>
                    <a:pt x="637268" y="200973"/>
                  </a:lnTo>
                  <a:lnTo>
                    <a:pt x="641067" y="208402"/>
                  </a:lnTo>
                  <a:lnTo>
                    <a:pt x="644773" y="215739"/>
                  </a:lnTo>
                  <a:lnTo>
                    <a:pt x="648572" y="223726"/>
                  </a:lnTo>
                  <a:lnTo>
                    <a:pt x="652278" y="226419"/>
                  </a:lnTo>
                  <a:lnTo>
                    <a:pt x="656077" y="229670"/>
                  </a:lnTo>
                  <a:lnTo>
                    <a:pt x="659783" y="233756"/>
                  </a:lnTo>
                  <a:lnTo>
                    <a:pt x="663582" y="237935"/>
                  </a:lnTo>
                  <a:lnTo>
                    <a:pt x="667288" y="242393"/>
                  </a:lnTo>
                  <a:lnTo>
                    <a:pt x="671087" y="247501"/>
                  </a:lnTo>
                  <a:lnTo>
                    <a:pt x="674793" y="251866"/>
                  </a:lnTo>
                  <a:lnTo>
                    <a:pt x="678592" y="256138"/>
                  </a:lnTo>
                  <a:lnTo>
                    <a:pt x="682298" y="260967"/>
                  </a:lnTo>
                  <a:lnTo>
                    <a:pt x="686097" y="265982"/>
                  </a:lnTo>
                  <a:lnTo>
                    <a:pt x="689803" y="270440"/>
                  </a:lnTo>
                  <a:lnTo>
                    <a:pt x="693602" y="273691"/>
                  </a:lnTo>
                  <a:lnTo>
                    <a:pt x="697308" y="277405"/>
                  </a:lnTo>
                  <a:lnTo>
                    <a:pt x="701107" y="282142"/>
                  </a:lnTo>
                  <a:lnTo>
                    <a:pt x="704813" y="287343"/>
                  </a:lnTo>
                  <a:lnTo>
                    <a:pt x="708611" y="291057"/>
                  </a:lnTo>
                  <a:lnTo>
                    <a:pt x="712318" y="294215"/>
                  </a:lnTo>
                  <a:lnTo>
                    <a:pt x="716116" y="297187"/>
                  </a:lnTo>
                  <a:lnTo>
                    <a:pt x="719822" y="300623"/>
                  </a:lnTo>
                  <a:lnTo>
                    <a:pt x="742245" y="333035"/>
                  </a:lnTo>
                  <a:lnTo>
                    <a:pt x="749749" y="348545"/>
                  </a:lnTo>
                  <a:lnTo>
                    <a:pt x="753456" y="354674"/>
                  </a:lnTo>
                  <a:lnTo>
                    <a:pt x="757162" y="359503"/>
                  </a:lnTo>
                  <a:lnTo>
                    <a:pt x="760961" y="364890"/>
                  </a:lnTo>
                  <a:lnTo>
                    <a:pt x="764667" y="371019"/>
                  </a:lnTo>
                  <a:lnTo>
                    <a:pt x="768465" y="377520"/>
                  </a:lnTo>
                  <a:lnTo>
                    <a:pt x="772172" y="381328"/>
                  </a:lnTo>
                  <a:lnTo>
                    <a:pt x="790980" y="405103"/>
                  </a:lnTo>
                  <a:lnTo>
                    <a:pt x="794686" y="410304"/>
                  </a:lnTo>
                  <a:lnTo>
                    <a:pt x="798485" y="413740"/>
                  </a:lnTo>
                  <a:lnTo>
                    <a:pt x="802191" y="417176"/>
                  </a:lnTo>
                  <a:lnTo>
                    <a:pt x="805990" y="421077"/>
                  </a:lnTo>
                  <a:lnTo>
                    <a:pt x="809696" y="424420"/>
                  </a:lnTo>
                  <a:lnTo>
                    <a:pt x="813495" y="425349"/>
                  </a:lnTo>
                  <a:lnTo>
                    <a:pt x="817201" y="426742"/>
                  </a:lnTo>
                  <a:lnTo>
                    <a:pt x="821000" y="428042"/>
                  </a:lnTo>
                  <a:lnTo>
                    <a:pt x="839716" y="438165"/>
                  </a:lnTo>
                  <a:lnTo>
                    <a:pt x="843515" y="440394"/>
                  </a:lnTo>
                  <a:lnTo>
                    <a:pt x="847221" y="442995"/>
                  </a:lnTo>
                  <a:lnTo>
                    <a:pt x="851019" y="445038"/>
                  </a:lnTo>
                  <a:lnTo>
                    <a:pt x="854726" y="446988"/>
                  </a:lnTo>
                  <a:lnTo>
                    <a:pt x="858524" y="449124"/>
                  </a:lnTo>
                  <a:lnTo>
                    <a:pt x="862231" y="452003"/>
                  </a:lnTo>
                  <a:lnTo>
                    <a:pt x="866029" y="454603"/>
                  </a:lnTo>
                  <a:lnTo>
                    <a:pt x="869735" y="457761"/>
                  </a:lnTo>
                  <a:lnTo>
                    <a:pt x="873534" y="461197"/>
                  </a:lnTo>
                  <a:lnTo>
                    <a:pt x="877240" y="465098"/>
                  </a:lnTo>
                  <a:lnTo>
                    <a:pt x="881039" y="469370"/>
                  </a:lnTo>
                  <a:lnTo>
                    <a:pt x="884745" y="474013"/>
                  </a:lnTo>
                  <a:lnTo>
                    <a:pt x="888544" y="478471"/>
                  </a:lnTo>
                  <a:lnTo>
                    <a:pt x="907260" y="492030"/>
                  </a:lnTo>
                  <a:lnTo>
                    <a:pt x="911059" y="495095"/>
                  </a:lnTo>
                  <a:lnTo>
                    <a:pt x="914765" y="498067"/>
                  </a:lnTo>
                  <a:lnTo>
                    <a:pt x="918564" y="501039"/>
                  </a:lnTo>
                  <a:lnTo>
                    <a:pt x="922270" y="504475"/>
                  </a:lnTo>
                  <a:lnTo>
                    <a:pt x="925883" y="508190"/>
                  </a:lnTo>
                  <a:lnTo>
                    <a:pt x="929589" y="511626"/>
                  </a:lnTo>
                  <a:lnTo>
                    <a:pt x="933388" y="513205"/>
                  </a:lnTo>
                  <a:lnTo>
                    <a:pt x="937094" y="515062"/>
                  </a:lnTo>
                  <a:lnTo>
                    <a:pt x="940893" y="517106"/>
                  </a:lnTo>
                  <a:lnTo>
                    <a:pt x="944599" y="519613"/>
                  </a:lnTo>
                  <a:lnTo>
                    <a:pt x="948398" y="522306"/>
                  </a:lnTo>
                  <a:lnTo>
                    <a:pt x="952104" y="525464"/>
                  </a:lnTo>
                  <a:lnTo>
                    <a:pt x="955903" y="527972"/>
                  </a:lnTo>
                  <a:lnTo>
                    <a:pt x="974619" y="543945"/>
                  </a:lnTo>
                  <a:lnTo>
                    <a:pt x="978418" y="546081"/>
                  </a:lnTo>
                  <a:lnTo>
                    <a:pt x="982124" y="548125"/>
                  </a:lnTo>
                  <a:lnTo>
                    <a:pt x="985923" y="550539"/>
                  </a:lnTo>
                  <a:lnTo>
                    <a:pt x="989629" y="553325"/>
                  </a:lnTo>
                  <a:lnTo>
                    <a:pt x="993427" y="556111"/>
                  </a:lnTo>
                  <a:lnTo>
                    <a:pt x="997134" y="559455"/>
                  </a:lnTo>
                  <a:lnTo>
                    <a:pt x="1000932" y="562891"/>
                  </a:lnTo>
                  <a:lnTo>
                    <a:pt x="1004639" y="566606"/>
                  </a:lnTo>
                  <a:lnTo>
                    <a:pt x="1008437" y="570692"/>
                  </a:lnTo>
                  <a:lnTo>
                    <a:pt x="1012143" y="572735"/>
                  </a:lnTo>
                  <a:lnTo>
                    <a:pt x="1015942" y="574779"/>
                  </a:lnTo>
                  <a:lnTo>
                    <a:pt x="1019648" y="577100"/>
                  </a:lnTo>
                  <a:lnTo>
                    <a:pt x="1023447" y="578679"/>
                  </a:lnTo>
                  <a:lnTo>
                    <a:pt x="1027153" y="580444"/>
                  </a:lnTo>
                  <a:lnTo>
                    <a:pt x="1030952" y="582301"/>
                  </a:lnTo>
                  <a:lnTo>
                    <a:pt x="1034658" y="584530"/>
                  </a:lnTo>
                  <a:lnTo>
                    <a:pt x="1038457" y="586666"/>
                  </a:lnTo>
                  <a:lnTo>
                    <a:pt x="1042163" y="589174"/>
                  </a:lnTo>
                  <a:lnTo>
                    <a:pt x="1045962" y="591867"/>
                  </a:lnTo>
                  <a:lnTo>
                    <a:pt x="1049668" y="594560"/>
                  </a:lnTo>
                  <a:lnTo>
                    <a:pt x="1053467" y="596696"/>
                  </a:lnTo>
                  <a:lnTo>
                    <a:pt x="1087193" y="623350"/>
                  </a:lnTo>
                  <a:lnTo>
                    <a:pt x="1090991" y="626601"/>
                  </a:lnTo>
                  <a:lnTo>
                    <a:pt x="1094697" y="629665"/>
                  </a:lnTo>
                  <a:lnTo>
                    <a:pt x="1098404" y="632730"/>
                  </a:lnTo>
                  <a:lnTo>
                    <a:pt x="1102202" y="636073"/>
                  </a:lnTo>
                  <a:lnTo>
                    <a:pt x="1105909" y="639510"/>
                  </a:lnTo>
                  <a:lnTo>
                    <a:pt x="1109707" y="643225"/>
                  </a:lnTo>
                  <a:lnTo>
                    <a:pt x="1113413" y="646382"/>
                  </a:lnTo>
                  <a:lnTo>
                    <a:pt x="1117212" y="649818"/>
                  </a:lnTo>
                  <a:lnTo>
                    <a:pt x="1120918" y="653440"/>
                  </a:lnTo>
                </a:path>
              </a:pathLst>
            </a:custGeom>
            <a:ln w="6012">
              <a:solidFill>
                <a:srgbClr val="1A85FF"/>
              </a:solidFill>
            </a:ln>
          </p:spPr>
          <p:txBody>
            <a:bodyPr wrap="square" lIns="0" tIns="0" rIns="0" bIns="0" rtlCol="0"/>
            <a:lstStyle/>
            <a:p>
              <a:endParaRPr/>
            </a:p>
          </p:txBody>
        </p:sp>
        <p:sp>
          <p:nvSpPr>
            <p:cNvPr id="125" name="object 125"/>
            <p:cNvSpPr/>
            <p:nvPr/>
          </p:nvSpPr>
          <p:spPr>
            <a:xfrm>
              <a:off x="4919040" y="2320403"/>
              <a:ext cx="960755" cy="500380"/>
            </a:xfrm>
            <a:custGeom>
              <a:avLst/>
              <a:gdLst/>
              <a:ahLst/>
              <a:cxnLst/>
              <a:rect l="l" t="t" r="r" b="b"/>
              <a:pathLst>
                <a:path w="960754" h="500380">
                  <a:moveTo>
                    <a:pt x="0" y="499924"/>
                  </a:moveTo>
                  <a:lnTo>
                    <a:pt x="3242" y="497324"/>
                  </a:lnTo>
                  <a:lnTo>
                    <a:pt x="6578" y="494631"/>
                  </a:lnTo>
                  <a:lnTo>
                    <a:pt x="9635" y="491938"/>
                  </a:lnTo>
                  <a:lnTo>
                    <a:pt x="12971" y="489430"/>
                  </a:lnTo>
                  <a:lnTo>
                    <a:pt x="16121" y="487108"/>
                  </a:lnTo>
                  <a:lnTo>
                    <a:pt x="19364" y="484879"/>
                  </a:lnTo>
                  <a:lnTo>
                    <a:pt x="22514" y="482743"/>
                  </a:lnTo>
                  <a:lnTo>
                    <a:pt x="25757" y="480514"/>
                  </a:lnTo>
                  <a:lnTo>
                    <a:pt x="28907" y="478471"/>
                  </a:lnTo>
                  <a:lnTo>
                    <a:pt x="32150" y="476614"/>
                  </a:lnTo>
                  <a:lnTo>
                    <a:pt x="35486" y="473642"/>
                  </a:lnTo>
                  <a:lnTo>
                    <a:pt x="38543" y="469834"/>
                  </a:lnTo>
                  <a:lnTo>
                    <a:pt x="41879" y="466398"/>
                  </a:lnTo>
                  <a:lnTo>
                    <a:pt x="45029" y="462962"/>
                  </a:lnTo>
                  <a:lnTo>
                    <a:pt x="48272" y="459711"/>
                  </a:lnTo>
                  <a:lnTo>
                    <a:pt x="51422" y="456554"/>
                  </a:lnTo>
                  <a:lnTo>
                    <a:pt x="54665" y="453396"/>
                  </a:lnTo>
                  <a:lnTo>
                    <a:pt x="57815" y="450424"/>
                  </a:lnTo>
                  <a:lnTo>
                    <a:pt x="61058" y="447824"/>
                  </a:lnTo>
                  <a:lnTo>
                    <a:pt x="64393" y="444945"/>
                  </a:lnTo>
                  <a:lnTo>
                    <a:pt x="67544" y="442437"/>
                  </a:lnTo>
                  <a:lnTo>
                    <a:pt x="70787" y="439930"/>
                  </a:lnTo>
                  <a:lnTo>
                    <a:pt x="73937" y="437608"/>
                  </a:lnTo>
                  <a:lnTo>
                    <a:pt x="77180" y="434915"/>
                  </a:lnTo>
                  <a:lnTo>
                    <a:pt x="112573" y="413926"/>
                  </a:lnTo>
                  <a:lnTo>
                    <a:pt x="115631" y="410954"/>
                  </a:lnTo>
                  <a:lnTo>
                    <a:pt x="118966" y="406589"/>
                  </a:lnTo>
                  <a:lnTo>
                    <a:pt x="122209" y="402224"/>
                  </a:lnTo>
                  <a:lnTo>
                    <a:pt x="125359" y="395259"/>
                  </a:lnTo>
                  <a:lnTo>
                    <a:pt x="128602" y="388572"/>
                  </a:lnTo>
                  <a:lnTo>
                    <a:pt x="131752" y="382164"/>
                  </a:lnTo>
                  <a:lnTo>
                    <a:pt x="134995" y="375849"/>
                  </a:lnTo>
                  <a:lnTo>
                    <a:pt x="138145" y="369905"/>
                  </a:lnTo>
                  <a:lnTo>
                    <a:pt x="141481" y="364147"/>
                  </a:lnTo>
                  <a:lnTo>
                    <a:pt x="144539" y="358668"/>
                  </a:lnTo>
                  <a:lnTo>
                    <a:pt x="147874" y="353281"/>
                  </a:lnTo>
                  <a:lnTo>
                    <a:pt x="151117" y="348173"/>
                  </a:lnTo>
                  <a:lnTo>
                    <a:pt x="154267" y="342972"/>
                  </a:lnTo>
                  <a:lnTo>
                    <a:pt x="157510" y="334521"/>
                  </a:lnTo>
                  <a:lnTo>
                    <a:pt x="160660" y="326256"/>
                  </a:lnTo>
                  <a:lnTo>
                    <a:pt x="163996" y="318362"/>
                  </a:lnTo>
                  <a:lnTo>
                    <a:pt x="167053" y="310560"/>
                  </a:lnTo>
                  <a:lnTo>
                    <a:pt x="170389" y="302202"/>
                  </a:lnTo>
                  <a:lnTo>
                    <a:pt x="173446" y="294215"/>
                  </a:lnTo>
                  <a:lnTo>
                    <a:pt x="176782" y="286600"/>
                  </a:lnTo>
                  <a:lnTo>
                    <a:pt x="179932" y="279170"/>
                  </a:lnTo>
                  <a:lnTo>
                    <a:pt x="183175" y="272205"/>
                  </a:lnTo>
                  <a:lnTo>
                    <a:pt x="186510" y="265239"/>
                  </a:lnTo>
                  <a:lnTo>
                    <a:pt x="189568" y="258831"/>
                  </a:lnTo>
                  <a:lnTo>
                    <a:pt x="192904" y="252609"/>
                  </a:lnTo>
                  <a:lnTo>
                    <a:pt x="195961" y="246201"/>
                  </a:lnTo>
                  <a:lnTo>
                    <a:pt x="199297" y="239607"/>
                  </a:lnTo>
                  <a:lnTo>
                    <a:pt x="202447" y="233477"/>
                  </a:lnTo>
                  <a:lnTo>
                    <a:pt x="205690" y="227534"/>
                  </a:lnTo>
                  <a:lnTo>
                    <a:pt x="208840" y="221126"/>
                  </a:lnTo>
                  <a:lnTo>
                    <a:pt x="212083" y="214625"/>
                  </a:lnTo>
                  <a:lnTo>
                    <a:pt x="215418" y="206638"/>
                  </a:lnTo>
                  <a:lnTo>
                    <a:pt x="218476" y="199115"/>
                  </a:lnTo>
                  <a:lnTo>
                    <a:pt x="221811" y="191964"/>
                  </a:lnTo>
                  <a:lnTo>
                    <a:pt x="224962" y="185092"/>
                  </a:lnTo>
                  <a:lnTo>
                    <a:pt x="228204" y="178498"/>
                  </a:lnTo>
                  <a:lnTo>
                    <a:pt x="231355" y="172368"/>
                  </a:lnTo>
                  <a:lnTo>
                    <a:pt x="234597" y="166424"/>
                  </a:lnTo>
                  <a:lnTo>
                    <a:pt x="237748" y="160295"/>
                  </a:lnTo>
                  <a:lnTo>
                    <a:pt x="240991" y="154630"/>
                  </a:lnTo>
                  <a:lnTo>
                    <a:pt x="244326" y="149336"/>
                  </a:lnTo>
                  <a:lnTo>
                    <a:pt x="247384" y="144321"/>
                  </a:lnTo>
                  <a:lnTo>
                    <a:pt x="250719" y="139585"/>
                  </a:lnTo>
                  <a:lnTo>
                    <a:pt x="253869" y="135406"/>
                  </a:lnTo>
                  <a:lnTo>
                    <a:pt x="257112" y="131133"/>
                  </a:lnTo>
                  <a:lnTo>
                    <a:pt x="260262" y="126583"/>
                  </a:lnTo>
                  <a:lnTo>
                    <a:pt x="263505" y="122404"/>
                  </a:lnTo>
                  <a:lnTo>
                    <a:pt x="266656" y="118317"/>
                  </a:lnTo>
                  <a:lnTo>
                    <a:pt x="269898" y="114417"/>
                  </a:lnTo>
                  <a:lnTo>
                    <a:pt x="273234" y="110609"/>
                  </a:lnTo>
                  <a:lnTo>
                    <a:pt x="276384" y="106244"/>
                  </a:lnTo>
                  <a:lnTo>
                    <a:pt x="279627" y="101879"/>
                  </a:lnTo>
                  <a:lnTo>
                    <a:pt x="282777" y="97978"/>
                  </a:lnTo>
                  <a:lnTo>
                    <a:pt x="286020" y="94171"/>
                  </a:lnTo>
                  <a:lnTo>
                    <a:pt x="289170" y="89620"/>
                  </a:lnTo>
                  <a:lnTo>
                    <a:pt x="292413" y="85255"/>
                  </a:lnTo>
                  <a:lnTo>
                    <a:pt x="295563" y="81169"/>
                  </a:lnTo>
                  <a:lnTo>
                    <a:pt x="298899" y="77454"/>
                  </a:lnTo>
                  <a:lnTo>
                    <a:pt x="302142" y="73646"/>
                  </a:lnTo>
                  <a:lnTo>
                    <a:pt x="305292" y="68631"/>
                  </a:lnTo>
                  <a:lnTo>
                    <a:pt x="308535" y="64081"/>
                  </a:lnTo>
                  <a:lnTo>
                    <a:pt x="311685" y="59716"/>
                  </a:lnTo>
                  <a:lnTo>
                    <a:pt x="314928" y="55165"/>
                  </a:lnTo>
                  <a:lnTo>
                    <a:pt x="318078" y="50336"/>
                  </a:lnTo>
                  <a:lnTo>
                    <a:pt x="321321" y="45785"/>
                  </a:lnTo>
                  <a:lnTo>
                    <a:pt x="324471" y="41699"/>
                  </a:lnTo>
                  <a:lnTo>
                    <a:pt x="327807" y="37612"/>
                  </a:lnTo>
                  <a:lnTo>
                    <a:pt x="331050" y="33247"/>
                  </a:lnTo>
                  <a:lnTo>
                    <a:pt x="334200" y="29347"/>
                  </a:lnTo>
                  <a:lnTo>
                    <a:pt x="337443" y="25725"/>
                  </a:lnTo>
                  <a:lnTo>
                    <a:pt x="340593" y="22567"/>
                  </a:lnTo>
                  <a:lnTo>
                    <a:pt x="343836" y="19781"/>
                  </a:lnTo>
                  <a:lnTo>
                    <a:pt x="346986" y="16995"/>
                  </a:lnTo>
                  <a:lnTo>
                    <a:pt x="350321" y="13837"/>
                  </a:lnTo>
                  <a:lnTo>
                    <a:pt x="353379" y="11144"/>
                  </a:lnTo>
                  <a:lnTo>
                    <a:pt x="356714" y="8822"/>
                  </a:lnTo>
                  <a:lnTo>
                    <a:pt x="359957" y="6315"/>
                  </a:lnTo>
                  <a:lnTo>
                    <a:pt x="379229" y="0"/>
                  </a:lnTo>
                  <a:lnTo>
                    <a:pt x="382287" y="371"/>
                  </a:lnTo>
                  <a:lnTo>
                    <a:pt x="385622" y="1021"/>
                  </a:lnTo>
                  <a:lnTo>
                    <a:pt x="388865" y="1950"/>
                  </a:lnTo>
                  <a:lnTo>
                    <a:pt x="392015" y="3343"/>
                  </a:lnTo>
                  <a:lnTo>
                    <a:pt x="395351" y="4922"/>
                  </a:lnTo>
                  <a:lnTo>
                    <a:pt x="398408" y="6129"/>
                  </a:lnTo>
                  <a:lnTo>
                    <a:pt x="401744" y="7243"/>
                  </a:lnTo>
                  <a:lnTo>
                    <a:pt x="404801" y="8172"/>
                  </a:lnTo>
                  <a:lnTo>
                    <a:pt x="408137" y="9565"/>
                  </a:lnTo>
                  <a:lnTo>
                    <a:pt x="433802" y="34548"/>
                  </a:lnTo>
                  <a:lnTo>
                    <a:pt x="437045" y="36869"/>
                  </a:lnTo>
                  <a:lnTo>
                    <a:pt x="440195" y="39191"/>
                  </a:lnTo>
                  <a:lnTo>
                    <a:pt x="443438" y="42070"/>
                  </a:lnTo>
                  <a:lnTo>
                    <a:pt x="446773" y="44856"/>
                  </a:lnTo>
                  <a:lnTo>
                    <a:pt x="472346" y="69003"/>
                  </a:lnTo>
                  <a:lnTo>
                    <a:pt x="475681" y="73553"/>
                  </a:lnTo>
                  <a:lnTo>
                    <a:pt x="478739" y="78197"/>
                  </a:lnTo>
                  <a:lnTo>
                    <a:pt x="482074" y="83026"/>
                  </a:lnTo>
                  <a:lnTo>
                    <a:pt x="485224" y="88227"/>
                  </a:lnTo>
                  <a:lnTo>
                    <a:pt x="504589" y="124075"/>
                  </a:lnTo>
                  <a:lnTo>
                    <a:pt x="514132" y="147479"/>
                  </a:lnTo>
                  <a:lnTo>
                    <a:pt x="517375" y="153701"/>
                  </a:lnTo>
                  <a:lnTo>
                    <a:pt x="520525" y="160295"/>
                  </a:lnTo>
                  <a:lnTo>
                    <a:pt x="523768" y="167353"/>
                  </a:lnTo>
                  <a:lnTo>
                    <a:pt x="526918" y="173947"/>
                  </a:lnTo>
                  <a:lnTo>
                    <a:pt x="530161" y="177383"/>
                  </a:lnTo>
                  <a:lnTo>
                    <a:pt x="533497" y="181284"/>
                  </a:lnTo>
                  <a:lnTo>
                    <a:pt x="536647" y="183791"/>
                  </a:lnTo>
                  <a:lnTo>
                    <a:pt x="555826" y="199301"/>
                  </a:lnTo>
                  <a:lnTo>
                    <a:pt x="559162" y="202737"/>
                  </a:lnTo>
                  <a:lnTo>
                    <a:pt x="562405" y="206545"/>
                  </a:lnTo>
                  <a:lnTo>
                    <a:pt x="565555" y="210631"/>
                  </a:lnTo>
                  <a:lnTo>
                    <a:pt x="568798" y="212674"/>
                  </a:lnTo>
                  <a:lnTo>
                    <a:pt x="571948" y="213417"/>
                  </a:lnTo>
                  <a:lnTo>
                    <a:pt x="575191" y="214625"/>
                  </a:lnTo>
                  <a:lnTo>
                    <a:pt x="578341" y="216110"/>
                  </a:lnTo>
                  <a:lnTo>
                    <a:pt x="581677" y="217318"/>
                  </a:lnTo>
                  <a:lnTo>
                    <a:pt x="584734" y="218432"/>
                  </a:lnTo>
                  <a:lnTo>
                    <a:pt x="588070" y="219825"/>
                  </a:lnTo>
                  <a:lnTo>
                    <a:pt x="591312" y="221404"/>
                  </a:lnTo>
                  <a:lnTo>
                    <a:pt x="594463" y="223262"/>
                  </a:lnTo>
                  <a:lnTo>
                    <a:pt x="597706" y="223633"/>
                  </a:lnTo>
                  <a:lnTo>
                    <a:pt x="600856" y="224190"/>
                  </a:lnTo>
                  <a:lnTo>
                    <a:pt x="604191" y="225305"/>
                  </a:lnTo>
                  <a:lnTo>
                    <a:pt x="607249" y="226233"/>
                  </a:lnTo>
                  <a:lnTo>
                    <a:pt x="623370" y="232363"/>
                  </a:lnTo>
                  <a:lnTo>
                    <a:pt x="626613" y="233199"/>
                  </a:lnTo>
                  <a:lnTo>
                    <a:pt x="629764" y="233663"/>
                  </a:lnTo>
                  <a:lnTo>
                    <a:pt x="633099" y="234406"/>
                  </a:lnTo>
                  <a:lnTo>
                    <a:pt x="636157" y="234220"/>
                  </a:lnTo>
                  <a:lnTo>
                    <a:pt x="639492" y="233477"/>
                  </a:lnTo>
                  <a:lnTo>
                    <a:pt x="642642" y="233199"/>
                  </a:lnTo>
                  <a:lnTo>
                    <a:pt x="645885" y="233199"/>
                  </a:lnTo>
                  <a:lnTo>
                    <a:pt x="649128" y="233013"/>
                  </a:lnTo>
                  <a:lnTo>
                    <a:pt x="668400" y="237842"/>
                  </a:lnTo>
                  <a:lnTo>
                    <a:pt x="671550" y="238957"/>
                  </a:lnTo>
                  <a:lnTo>
                    <a:pt x="674793" y="240071"/>
                  </a:lnTo>
                  <a:lnTo>
                    <a:pt x="678129" y="240536"/>
                  </a:lnTo>
                  <a:lnTo>
                    <a:pt x="681186" y="241186"/>
                  </a:lnTo>
                  <a:lnTo>
                    <a:pt x="684522" y="242207"/>
                  </a:lnTo>
                  <a:lnTo>
                    <a:pt x="687579" y="243136"/>
                  </a:lnTo>
                  <a:lnTo>
                    <a:pt x="690915" y="243322"/>
                  </a:lnTo>
                  <a:lnTo>
                    <a:pt x="694065" y="243786"/>
                  </a:lnTo>
                  <a:lnTo>
                    <a:pt x="713429" y="250844"/>
                  </a:lnTo>
                  <a:lnTo>
                    <a:pt x="716580" y="251216"/>
                  </a:lnTo>
                  <a:lnTo>
                    <a:pt x="719822" y="251494"/>
                  </a:lnTo>
                  <a:lnTo>
                    <a:pt x="722973" y="251773"/>
                  </a:lnTo>
                  <a:lnTo>
                    <a:pt x="726216" y="252609"/>
                  </a:lnTo>
                  <a:lnTo>
                    <a:pt x="729366" y="252609"/>
                  </a:lnTo>
                  <a:lnTo>
                    <a:pt x="732609" y="252887"/>
                  </a:lnTo>
                  <a:lnTo>
                    <a:pt x="735944" y="253166"/>
                  </a:lnTo>
                  <a:lnTo>
                    <a:pt x="739002" y="254002"/>
                  </a:lnTo>
                  <a:lnTo>
                    <a:pt x="742337" y="254745"/>
                  </a:lnTo>
                  <a:lnTo>
                    <a:pt x="745487" y="255859"/>
                  </a:lnTo>
                  <a:lnTo>
                    <a:pt x="748730" y="257252"/>
                  </a:lnTo>
                  <a:lnTo>
                    <a:pt x="751881" y="257159"/>
                  </a:lnTo>
                  <a:lnTo>
                    <a:pt x="755123" y="256509"/>
                  </a:lnTo>
                  <a:lnTo>
                    <a:pt x="758274" y="255674"/>
                  </a:lnTo>
                  <a:lnTo>
                    <a:pt x="761516" y="254466"/>
                  </a:lnTo>
                  <a:lnTo>
                    <a:pt x="764852" y="253166"/>
                  </a:lnTo>
                  <a:lnTo>
                    <a:pt x="768002" y="252237"/>
                  </a:lnTo>
                  <a:lnTo>
                    <a:pt x="771245" y="251680"/>
                  </a:lnTo>
                  <a:lnTo>
                    <a:pt x="774395" y="251216"/>
                  </a:lnTo>
                  <a:lnTo>
                    <a:pt x="777638" y="251030"/>
                  </a:lnTo>
                  <a:lnTo>
                    <a:pt x="780788" y="251216"/>
                  </a:lnTo>
                  <a:lnTo>
                    <a:pt x="806546" y="261803"/>
                  </a:lnTo>
                  <a:lnTo>
                    <a:pt x="809696" y="263382"/>
                  </a:lnTo>
                  <a:lnTo>
                    <a:pt x="813032" y="265239"/>
                  </a:lnTo>
                  <a:lnTo>
                    <a:pt x="816089" y="267282"/>
                  </a:lnTo>
                  <a:lnTo>
                    <a:pt x="819425" y="269511"/>
                  </a:lnTo>
                  <a:lnTo>
                    <a:pt x="822668" y="272205"/>
                  </a:lnTo>
                  <a:lnTo>
                    <a:pt x="825818" y="274805"/>
                  </a:lnTo>
                  <a:lnTo>
                    <a:pt x="829061" y="277963"/>
                  </a:lnTo>
                  <a:lnTo>
                    <a:pt x="844997" y="296908"/>
                  </a:lnTo>
                  <a:lnTo>
                    <a:pt x="848333" y="300345"/>
                  </a:lnTo>
                  <a:lnTo>
                    <a:pt x="873905" y="320869"/>
                  </a:lnTo>
                  <a:lnTo>
                    <a:pt x="877240" y="324305"/>
                  </a:lnTo>
                  <a:lnTo>
                    <a:pt x="880483" y="327927"/>
                  </a:lnTo>
                  <a:lnTo>
                    <a:pt x="883633" y="331828"/>
                  </a:lnTo>
                  <a:lnTo>
                    <a:pt x="886969" y="335914"/>
                  </a:lnTo>
                  <a:lnTo>
                    <a:pt x="890026" y="339815"/>
                  </a:lnTo>
                  <a:lnTo>
                    <a:pt x="893362" y="343715"/>
                  </a:lnTo>
                  <a:lnTo>
                    <a:pt x="896420" y="347523"/>
                  </a:lnTo>
                  <a:lnTo>
                    <a:pt x="918934" y="378821"/>
                  </a:lnTo>
                  <a:lnTo>
                    <a:pt x="922270" y="384021"/>
                  </a:lnTo>
                  <a:lnTo>
                    <a:pt x="925420" y="389315"/>
                  </a:lnTo>
                  <a:lnTo>
                    <a:pt x="928663" y="393773"/>
                  </a:lnTo>
                  <a:lnTo>
                    <a:pt x="931813" y="397023"/>
                  </a:lnTo>
                  <a:lnTo>
                    <a:pt x="935056" y="400460"/>
                  </a:lnTo>
                  <a:lnTo>
                    <a:pt x="938391" y="404082"/>
                  </a:lnTo>
                  <a:lnTo>
                    <a:pt x="941449" y="406868"/>
                  </a:lnTo>
                  <a:lnTo>
                    <a:pt x="944785" y="409840"/>
                  </a:lnTo>
                  <a:lnTo>
                    <a:pt x="947842" y="412811"/>
                  </a:lnTo>
                  <a:lnTo>
                    <a:pt x="951178" y="416155"/>
                  </a:lnTo>
                  <a:lnTo>
                    <a:pt x="954328" y="419405"/>
                  </a:lnTo>
                  <a:lnTo>
                    <a:pt x="957571" y="422841"/>
                  </a:lnTo>
                  <a:lnTo>
                    <a:pt x="960721" y="426463"/>
                  </a:lnTo>
                </a:path>
              </a:pathLst>
            </a:custGeom>
            <a:ln w="6013">
              <a:solidFill>
                <a:srgbClr val="D31158"/>
              </a:solidFill>
            </a:ln>
          </p:spPr>
          <p:txBody>
            <a:bodyPr wrap="square" lIns="0" tIns="0" rIns="0" bIns="0" rtlCol="0"/>
            <a:lstStyle/>
            <a:p>
              <a:endParaRPr/>
            </a:p>
          </p:txBody>
        </p:sp>
        <p:sp>
          <p:nvSpPr>
            <p:cNvPr id="126" name="object 126"/>
            <p:cNvSpPr/>
            <p:nvPr/>
          </p:nvSpPr>
          <p:spPr>
            <a:xfrm>
              <a:off x="4798962" y="2228461"/>
              <a:ext cx="1121410" cy="694055"/>
            </a:xfrm>
            <a:custGeom>
              <a:avLst/>
              <a:gdLst/>
              <a:ahLst/>
              <a:cxnLst/>
              <a:rect l="l" t="t" r="r" b="b"/>
              <a:pathLst>
                <a:path w="1121410" h="694055">
                  <a:moveTo>
                    <a:pt x="0" y="693839"/>
                  </a:moveTo>
                  <a:lnTo>
                    <a:pt x="3798" y="692818"/>
                  </a:lnTo>
                  <a:lnTo>
                    <a:pt x="7504" y="691796"/>
                  </a:lnTo>
                  <a:lnTo>
                    <a:pt x="11303" y="690867"/>
                  </a:lnTo>
                  <a:lnTo>
                    <a:pt x="15009" y="690124"/>
                  </a:lnTo>
                  <a:lnTo>
                    <a:pt x="18808" y="689196"/>
                  </a:lnTo>
                  <a:lnTo>
                    <a:pt x="22514" y="687896"/>
                  </a:lnTo>
                  <a:lnTo>
                    <a:pt x="26220" y="686502"/>
                  </a:lnTo>
                  <a:lnTo>
                    <a:pt x="30019" y="685295"/>
                  </a:lnTo>
                  <a:lnTo>
                    <a:pt x="33725" y="683995"/>
                  </a:lnTo>
                  <a:lnTo>
                    <a:pt x="37524" y="682788"/>
                  </a:lnTo>
                  <a:lnTo>
                    <a:pt x="41230" y="681023"/>
                  </a:lnTo>
                  <a:lnTo>
                    <a:pt x="45029" y="678051"/>
                  </a:lnTo>
                  <a:lnTo>
                    <a:pt x="48735" y="675079"/>
                  </a:lnTo>
                  <a:lnTo>
                    <a:pt x="52534" y="672107"/>
                  </a:lnTo>
                  <a:lnTo>
                    <a:pt x="56240" y="669414"/>
                  </a:lnTo>
                  <a:lnTo>
                    <a:pt x="60039" y="666814"/>
                  </a:lnTo>
                  <a:lnTo>
                    <a:pt x="63745" y="664306"/>
                  </a:lnTo>
                  <a:lnTo>
                    <a:pt x="67544" y="660684"/>
                  </a:lnTo>
                  <a:lnTo>
                    <a:pt x="71250" y="657062"/>
                  </a:lnTo>
                  <a:lnTo>
                    <a:pt x="75049" y="653626"/>
                  </a:lnTo>
                  <a:lnTo>
                    <a:pt x="78755" y="650190"/>
                  </a:lnTo>
                  <a:lnTo>
                    <a:pt x="82554" y="646289"/>
                  </a:lnTo>
                  <a:lnTo>
                    <a:pt x="86260" y="641831"/>
                  </a:lnTo>
                  <a:lnTo>
                    <a:pt x="90058" y="637652"/>
                  </a:lnTo>
                  <a:lnTo>
                    <a:pt x="93765" y="633566"/>
                  </a:lnTo>
                  <a:lnTo>
                    <a:pt x="97563" y="629665"/>
                  </a:lnTo>
                  <a:lnTo>
                    <a:pt x="101269" y="626043"/>
                  </a:lnTo>
                  <a:lnTo>
                    <a:pt x="105068" y="622607"/>
                  </a:lnTo>
                  <a:lnTo>
                    <a:pt x="108774" y="619171"/>
                  </a:lnTo>
                  <a:lnTo>
                    <a:pt x="112573" y="614806"/>
                  </a:lnTo>
                  <a:lnTo>
                    <a:pt x="116279" y="610534"/>
                  </a:lnTo>
                  <a:lnTo>
                    <a:pt x="120078" y="606448"/>
                  </a:lnTo>
                  <a:lnTo>
                    <a:pt x="146206" y="574964"/>
                  </a:lnTo>
                  <a:lnTo>
                    <a:pt x="153711" y="568092"/>
                  </a:lnTo>
                  <a:lnTo>
                    <a:pt x="157417" y="563355"/>
                  </a:lnTo>
                  <a:lnTo>
                    <a:pt x="161123" y="558526"/>
                  </a:lnTo>
                  <a:lnTo>
                    <a:pt x="164922" y="553325"/>
                  </a:lnTo>
                  <a:lnTo>
                    <a:pt x="168628" y="548310"/>
                  </a:lnTo>
                  <a:lnTo>
                    <a:pt x="198648" y="518406"/>
                  </a:lnTo>
                  <a:lnTo>
                    <a:pt x="202447" y="511533"/>
                  </a:lnTo>
                  <a:lnTo>
                    <a:pt x="221163" y="472806"/>
                  </a:lnTo>
                  <a:lnTo>
                    <a:pt x="239971" y="444759"/>
                  </a:lnTo>
                  <a:lnTo>
                    <a:pt x="243678" y="438351"/>
                  </a:lnTo>
                  <a:lnTo>
                    <a:pt x="266192" y="400738"/>
                  </a:lnTo>
                  <a:lnTo>
                    <a:pt x="277496" y="388851"/>
                  </a:lnTo>
                  <a:lnTo>
                    <a:pt x="281202" y="384114"/>
                  </a:lnTo>
                  <a:lnTo>
                    <a:pt x="285001" y="373991"/>
                  </a:lnTo>
                  <a:lnTo>
                    <a:pt x="288707" y="364240"/>
                  </a:lnTo>
                  <a:lnTo>
                    <a:pt x="292506" y="352167"/>
                  </a:lnTo>
                  <a:lnTo>
                    <a:pt x="307516" y="311118"/>
                  </a:lnTo>
                  <a:lnTo>
                    <a:pt x="318727" y="287807"/>
                  </a:lnTo>
                  <a:lnTo>
                    <a:pt x="322525" y="277777"/>
                  </a:lnTo>
                  <a:lnTo>
                    <a:pt x="326232" y="265054"/>
                  </a:lnTo>
                  <a:lnTo>
                    <a:pt x="329845" y="253352"/>
                  </a:lnTo>
                  <a:lnTo>
                    <a:pt x="333551" y="242207"/>
                  </a:lnTo>
                  <a:lnTo>
                    <a:pt x="337350" y="230784"/>
                  </a:lnTo>
                  <a:lnTo>
                    <a:pt x="352360" y="191778"/>
                  </a:lnTo>
                  <a:lnTo>
                    <a:pt x="359865" y="177383"/>
                  </a:lnTo>
                  <a:lnTo>
                    <a:pt x="363571" y="167353"/>
                  </a:lnTo>
                  <a:lnTo>
                    <a:pt x="367370" y="157602"/>
                  </a:lnTo>
                  <a:lnTo>
                    <a:pt x="371076" y="148872"/>
                  </a:lnTo>
                  <a:lnTo>
                    <a:pt x="374874" y="140885"/>
                  </a:lnTo>
                  <a:lnTo>
                    <a:pt x="378581" y="133362"/>
                  </a:lnTo>
                  <a:lnTo>
                    <a:pt x="382379" y="123611"/>
                  </a:lnTo>
                  <a:lnTo>
                    <a:pt x="401095" y="82469"/>
                  </a:lnTo>
                  <a:lnTo>
                    <a:pt x="404894" y="75039"/>
                  </a:lnTo>
                  <a:lnTo>
                    <a:pt x="423610" y="51729"/>
                  </a:lnTo>
                  <a:lnTo>
                    <a:pt x="427409" y="46899"/>
                  </a:lnTo>
                  <a:lnTo>
                    <a:pt x="431115" y="42349"/>
                  </a:lnTo>
                  <a:lnTo>
                    <a:pt x="434914" y="38262"/>
                  </a:lnTo>
                  <a:lnTo>
                    <a:pt x="438620" y="35105"/>
                  </a:lnTo>
                  <a:lnTo>
                    <a:pt x="442419" y="30554"/>
                  </a:lnTo>
                  <a:lnTo>
                    <a:pt x="468640" y="10401"/>
                  </a:lnTo>
                  <a:lnTo>
                    <a:pt x="472438" y="8915"/>
                  </a:lnTo>
                  <a:lnTo>
                    <a:pt x="476144" y="7708"/>
                  </a:lnTo>
                  <a:lnTo>
                    <a:pt x="479943" y="6779"/>
                  </a:lnTo>
                  <a:lnTo>
                    <a:pt x="483649" y="3900"/>
                  </a:lnTo>
                  <a:lnTo>
                    <a:pt x="487448" y="1393"/>
                  </a:lnTo>
                  <a:lnTo>
                    <a:pt x="491154" y="185"/>
                  </a:lnTo>
                  <a:lnTo>
                    <a:pt x="494860" y="0"/>
                  </a:lnTo>
                  <a:lnTo>
                    <a:pt x="498659" y="928"/>
                  </a:lnTo>
                  <a:lnTo>
                    <a:pt x="517375" y="20988"/>
                  </a:lnTo>
                  <a:lnTo>
                    <a:pt x="521174" y="24889"/>
                  </a:lnTo>
                  <a:lnTo>
                    <a:pt x="551008" y="53586"/>
                  </a:lnTo>
                  <a:lnTo>
                    <a:pt x="558513" y="70860"/>
                  </a:lnTo>
                  <a:lnTo>
                    <a:pt x="562312" y="78197"/>
                  </a:lnTo>
                  <a:lnTo>
                    <a:pt x="581028" y="111445"/>
                  </a:lnTo>
                  <a:lnTo>
                    <a:pt x="596038" y="156023"/>
                  </a:lnTo>
                  <a:lnTo>
                    <a:pt x="599837" y="169861"/>
                  </a:lnTo>
                  <a:lnTo>
                    <a:pt x="603543" y="175990"/>
                  </a:lnTo>
                  <a:lnTo>
                    <a:pt x="607341" y="181005"/>
                  </a:lnTo>
                  <a:lnTo>
                    <a:pt x="611048" y="184720"/>
                  </a:lnTo>
                  <a:lnTo>
                    <a:pt x="614846" y="188528"/>
                  </a:lnTo>
                  <a:lnTo>
                    <a:pt x="637268" y="229855"/>
                  </a:lnTo>
                  <a:lnTo>
                    <a:pt x="641067" y="238492"/>
                  </a:lnTo>
                  <a:lnTo>
                    <a:pt x="644773" y="241279"/>
                  </a:lnTo>
                  <a:lnTo>
                    <a:pt x="648572" y="244250"/>
                  </a:lnTo>
                  <a:lnTo>
                    <a:pt x="652278" y="247037"/>
                  </a:lnTo>
                  <a:lnTo>
                    <a:pt x="678592" y="277777"/>
                  </a:lnTo>
                  <a:lnTo>
                    <a:pt x="682298" y="282328"/>
                  </a:lnTo>
                  <a:lnTo>
                    <a:pt x="686097" y="284371"/>
                  </a:lnTo>
                  <a:lnTo>
                    <a:pt x="689803" y="287064"/>
                  </a:lnTo>
                  <a:lnTo>
                    <a:pt x="693602" y="289850"/>
                  </a:lnTo>
                  <a:lnTo>
                    <a:pt x="697308" y="292636"/>
                  </a:lnTo>
                  <a:lnTo>
                    <a:pt x="701107" y="293286"/>
                  </a:lnTo>
                  <a:lnTo>
                    <a:pt x="719822" y="303131"/>
                  </a:lnTo>
                  <a:lnTo>
                    <a:pt x="723621" y="306010"/>
                  </a:lnTo>
                  <a:lnTo>
                    <a:pt x="742245" y="328856"/>
                  </a:lnTo>
                  <a:lnTo>
                    <a:pt x="745951" y="332757"/>
                  </a:lnTo>
                  <a:lnTo>
                    <a:pt x="749749" y="337029"/>
                  </a:lnTo>
                  <a:lnTo>
                    <a:pt x="753456" y="341858"/>
                  </a:lnTo>
                  <a:lnTo>
                    <a:pt x="757162" y="347337"/>
                  </a:lnTo>
                  <a:lnTo>
                    <a:pt x="760961" y="352817"/>
                  </a:lnTo>
                  <a:lnTo>
                    <a:pt x="787181" y="374270"/>
                  </a:lnTo>
                  <a:lnTo>
                    <a:pt x="790980" y="376963"/>
                  </a:lnTo>
                  <a:lnTo>
                    <a:pt x="794686" y="379935"/>
                  </a:lnTo>
                  <a:lnTo>
                    <a:pt x="798485" y="383557"/>
                  </a:lnTo>
                  <a:lnTo>
                    <a:pt x="802191" y="384950"/>
                  </a:lnTo>
                  <a:lnTo>
                    <a:pt x="805990" y="383371"/>
                  </a:lnTo>
                  <a:lnTo>
                    <a:pt x="809696" y="382443"/>
                  </a:lnTo>
                  <a:lnTo>
                    <a:pt x="813495" y="381978"/>
                  </a:lnTo>
                  <a:lnTo>
                    <a:pt x="817201" y="382164"/>
                  </a:lnTo>
                  <a:lnTo>
                    <a:pt x="821000" y="382721"/>
                  </a:lnTo>
                  <a:lnTo>
                    <a:pt x="824706" y="383836"/>
                  </a:lnTo>
                  <a:lnTo>
                    <a:pt x="828505" y="385229"/>
                  </a:lnTo>
                  <a:lnTo>
                    <a:pt x="832211" y="386808"/>
                  </a:lnTo>
                  <a:lnTo>
                    <a:pt x="836010" y="387643"/>
                  </a:lnTo>
                  <a:lnTo>
                    <a:pt x="839716" y="389036"/>
                  </a:lnTo>
                  <a:lnTo>
                    <a:pt x="843515" y="389129"/>
                  </a:lnTo>
                  <a:lnTo>
                    <a:pt x="847221" y="389501"/>
                  </a:lnTo>
                  <a:lnTo>
                    <a:pt x="869735" y="402038"/>
                  </a:lnTo>
                  <a:lnTo>
                    <a:pt x="873534" y="405475"/>
                  </a:lnTo>
                  <a:lnTo>
                    <a:pt x="877240" y="409375"/>
                  </a:lnTo>
                  <a:lnTo>
                    <a:pt x="881039" y="412626"/>
                  </a:lnTo>
                  <a:lnTo>
                    <a:pt x="884745" y="414390"/>
                  </a:lnTo>
                  <a:lnTo>
                    <a:pt x="888544" y="416433"/>
                  </a:lnTo>
                  <a:lnTo>
                    <a:pt x="914765" y="444759"/>
                  </a:lnTo>
                  <a:lnTo>
                    <a:pt x="918564" y="449217"/>
                  </a:lnTo>
                  <a:lnTo>
                    <a:pt x="922270" y="451539"/>
                  </a:lnTo>
                  <a:lnTo>
                    <a:pt x="925883" y="451167"/>
                  </a:lnTo>
                  <a:lnTo>
                    <a:pt x="929589" y="451167"/>
                  </a:lnTo>
                  <a:lnTo>
                    <a:pt x="959609" y="468163"/>
                  </a:lnTo>
                  <a:lnTo>
                    <a:pt x="963408" y="471227"/>
                  </a:lnTo>
                  <a:lnTo>
                    <a:pt x="967114" y="474385"/>
                  </a:lnTo>
                  <a:lnTo>
                    <a:pt x="970913" y="476242"/>
                  </a:lnTo>
                  <a:lnTo>
                    <a:pt x="974619" y="478471"/>
                  </a:lnTo>
                  <a:lnTo>
                    <a:pt x="997134" y="500760"/>
                  </a:lnTo>
                  <a:lnTo>
                    <a:pt x="1000932" y="505404"/>
                  </a:lnTo>
                  <a:lnTo>
                    <a:pt x="1004639" y="507447"/>
                  </a:lnTo>
                  <a:lnTo>
                    <a:pt x="1008437" y="509769"/>
                  </a:lnTo>
                  <a:lnTo>
                    <a:pt x="1012143" y="512276"/>
                  </a:lnTo>
                  <a:lnTo>
                    <a:pt x="1015942" y="513855"/>
                  </a:lnTo>
                  <a:lnTo>
                    <a:pt x="1038457" y="529550"/>
                  </a:lnTo>
                  <a:lnTo>
                    <a:pt x="1042163" y="532708"/>
                  </a:lnTo>
                  <a:lnTo>
                    <a:pt x="1072183" y="563077"/>
                  </a:lnTo>
                  <a:lnTo>
                    <a:pt x="1075982" y="567906"/>
                  </a:lnTo>
                  <a:lnTo>
                    <a:pt x="1079688" y="573293"/>
                  </a:lnTo>
                  <a:lnTo>
                    <a:pt x="1083486" y="577193"/>
                  </a:lnTo>
                  <a:lnTo>
                    <a:pt x="1087193" y="580908"/>
                  </a:lnTo>
                  <a:lnTo>
                    <a:pt x="1090991" y="584809"/>
                  </a:lnTo>
                  <a:lnTo>
                    <a:pt x="1094697" y="588895"/>
                  </a:lnTo>
                  <a:lnTo>
                    <a:pt x="1098404" y="593167"/>
                  </a:lnTo>
                  <a:lnTo>
                    <a:pt x="1102202" y="597718"/>
                  </a:lnTo>
                  <a:lnTo>
                    <a:pt x="1105909" y="602083"/>
                  </a:lnTo>
                  <a:lnTo>
                    <a:pt x="1109707" y="606633"/>
                  </a:lnTo>
                  <a:lnTo>
                    <a:pt x="1113413" y="611463"/>
                  </a:lnTo>
                  <a:lnTo>
                    <a:pt x="1117212" y="616478"/>
                  </a:lnTo>
                  <a:lnTo>
                    <a:pt x="1120918" y="621678"/>
                  </a:lnTo>
                </a:path>
              </a:pathLst>
            </a:custGeom>
            <a:ln w="6012">
              <a:solidFill>
                <a:srgbClr val="00BE7E"/>
              </a:solidFill>
            </a:ln>
          </p:spPr>
          <p:txBody>
            <a:bodyPr wrap="square" lIns="0" tIns="0" rIns="0" bIns="0" rtlCol="0"/>
            <a:lstStyle/>
            <a:p>
              <a:endParaRPr/>
            </a:p>
          </p:txBody>
        </p:sp>
        <p:sp>
          <p:nvSpPr>
            <p:cNvPr id="127" name="object 127"/>
            <p:cNvSpPr/>
            <p:nvPr/>
          </p:nvSpPr>
          <p:spPr>
            <a:xfrm>
              <a:off x="4727248" y="2174131"/>
              <a:ext cx="27940" cy="819785"/>
            </a:xfrm>
            <a:custGeom>
              <a:avLst/>
              <a:gdLst/>
              <a:ahLst/>
              <a:cxnLst/>
              <a:rect l="l" t="t" r="r" b="b"/>
              <a:pathLst>
                <a:path w="27939" h="819785">
                  <a:moveTo>
                    <a:pt x="27795" y="819680"/>
                  </a:moveTo>
                  <a:lnTo>
                    <a:pt x="27795" y="0"/>
                  </a:lnTo>
                </a:path>
                <a:path w="27939" h="819785">
                  <a:moveTo>
                    <a:pt x="27795" y="775473"/>
                  </a:moveTo>
                  <a:lnTo>
                    <a:pt x="0" y="775473"/>
                  </a:lnTo>
                </a:path>
              </a:pathLst>
            </a:custGeom>
            <a:ln w="4006">
              <a:solidFill>
                <a:srgbClr val="000000"/>
              </a:solidFill>
            </a:ln>
          </p:spPr>
          <p:txBody>
            <a:bodyPr wrap="square" lIns="0" tIns="0" rIns="0" bIns="0" rtlCol="0"/>
            <a:lstStyle/>
            <a:p>
              <a:endParaRPr/>
            </a:p>
          </p:txBody>
        </p:sp>
        <p:sp>
          <p:nvSpPr>
            <p:cNvPr id="128" name="object 128"/>
            <p:cNvSpPr/>
            <p:nvPr/>
          </p:nvSpPr>
          <p:spPr>
            <a:xfrm>
              <a:off x="4677123" y="2926387"/>
              <a:ext cx="31750" cy="49530"/>
            </a:xfrm>
            <a:custGeom>
              <a:avLst/>
              <a:gdLst/>
              <a:ahLst/>
              <a:cxnLst/>
              <a:rect l="l" t="t" r="r" b="b"/>
              <a:pathLst>
                <a:path w="31750" h="49530">
                  <a:moveTo>
                    <a:pt x="18252" y="0"/>
                  </a:moveTo>
                  <a:lnTo>
                    <a:pt x="12137" y="0"/>
                  </a:lnTo>
                  <a:lnTo>
                    <a:pt x="9265" y="928"/>
                  </a:lnTo>
                  <a:lnTo>
                    <a:pt x="0" y="18852"/>
                  </a:lnTo>
                  <a:lnTo>
                    <a:pt x="0" y="33526"/>
                  </a:lnTo>
                  <a:lnTo>
                    <a:pt x="1575" y="40027"/>
                  </a:lnTo>
                  <a:lnTo>
                    <a:pt x="5034" y="44299"/>
                  </a:lnTo>
                  <a:lnTo>
                    <a:pt x="7412" y="47364"/>
                  </a:lnTo>
                  <a:lnTo>
                    <a:pt x="11025" y="49035"/>
                  </a:lnTo>
                  <a:lnTo>
                    <a:pt x="19179" y="49035"/>
                  </a:lnTo>
                  <a:lnTo>
                    <a:pt x="22051" y="48107"/>
                  </a:lnTo>
                  <a:lnTo>
                    <a:pt x="24367" y="46249"/>
                  </a:lnTo>
                  <a:lnTo>
                    <a:pt x="26684" y="44299"/>
                  </a:lnTo>
                  <a:lnTo>
                    <a:pt x="12971" y="44206"/>
                  </a:lnTo>
                  <a:lnTo>
                    <a:pt x="10655" y="42906"/>
                  </a:lnTo>
                  <a:lnTo>
                    <a:pt x="8802" y="40306"/>
                  </a:lnTo>
                  <a:lnTo>
                    <a:pt x="7041" y="37705"/>
                  </a:lnTo>
                  <a:lnTo>
                    <a:pt x="6115" y="32412"/>
                  </a:lnTo>
                  <a:lnTo>
                    <a:pt x="6238" y="15973"/>
                  </a:lnTo>
                  <a:lnTo>
                    <a:pt x="7134" y="11237"/>
                  </a:lnTo>
                  <a:lnTo>
                    <a:pt x="9080" y="8358"/>
                  </a:lnTo>
                  <a:lnTo>
                    <a:pt x="10747" y="6036"/>
                  </a:lnTo>
                  <a:lnTo>
                    <a:pt x="12878" y="4922"/>
                  </a:lnTo>
                  <a:lnTo>
                    <a:pt x="26498" y="4922"/>
                  </a:lnTo>
                  <a:lnTo>
                    <a:pt x="25942" y="4086"/>
                  </a:lnTo>
                  <a:lnTo>
                    <a:pt x="24367" y="2600"/>
                  </a:lnTo>
                  <a:lnTo>
                    <a:pt x="20476" y="557"/>
                  </a:lnTo>
                  <a:lnTo>
                    <a:pt x="18252" y="0"/>
                  </a:lnTo>
                  <a:close/>
                </a:path>
                <a:path w="31750" h="49530">
                  <a:moveTo>
                    <a:pt x="26498" y="4922"/>
                  </a:moveTo>
                  <a:lnTo>
                    <a:pt x="18345" y="4922"/>
                  </a:lnTo>
                  <a:lnTo>
                    <a:pt x="20661" y="6222"/>
                  </a:lnTo>
                  <a:lnTo>
                    <a:pt x="22514" y="8822"/>
                  </a:lnTo>
                  <a:lnTo>
                    <a:pt x="24275" y="11423"/>
                  </a:lnTo>
                  <a:lnTo>
                    <a:pt x="25085" y="15973"/>
                  </a:lnTo>
                  <a:lnTo>
                    <a:pt x="25201" y="32412"/>
                  </a:lnTo>
                  <a:lnTo>
                    <a:pt x="24275" y="37612"/>
                  </a:lnTo>
                  <a:lnTo>
                    <a:pt x="22514" y="40306"/>
                  </a:lnTo>
                  <a:lnTo>
                    <a:pt x="20661" y="42906"/>
                  </a:lnTo>
                  <a:lnTo>
                    <a:pt x="18345" y="44206"/>
                  </a:lnTo>
                  <a:lnTo>
                    <a:pt x="26741" y="44206"/>
                  </a:lnTo>
                  <a:lnTo>
                    <a:pt x="28351" y="41606"/>
                  </a:lnTo>
                  <a:lnTo>
                    <a:pt x="29736" y="37612"/>
                  </a:lnTo>
                  <a:lnTo>
                    <a:pt x="30668" y="34733"/>
                  </a:lnTo>
                  <a:lnTo>
                    <a:pt x="31316" y="30183"/>
                  </a:lnTo>
                  <a:lnTo>
                    <a:pt x="31226" y="18852"/>
                  </a:lnTo>
                  <a:lnTo>
                    <a:pt x="30946" y="15973"/>
                  </a:lnTo>
                  <a:lnTo>
                    <a:pt x="29463" y="10401"/>
                  </a:lnTo>
                  <a:lnTo>
                    <a:pt x="28444" y="7986"/>
                  </a:lnTo>
                  <a:lnTo>
                    <a:pt x="27240" y="6036"/>
                  </a:lnTo>
                  <a:lnTo>
                    <a:pt x="26498" y="4922"/>
                  </a:lnTo>
                  <a:close/>
                </a:path>
              </a:pathLst>
            </a:custGeom>
            <a:solidFill>
              <a:srgbClr val="000000"/>
            </a:solidFill>
          </p:spPr>
          <p:txBody>
            <a:bodyPr wrap="square" lIns="0" tIns="0" rIns="0" bIns="0" rtlCol="0"/>
            <a:lstStyle/>
            <a:p>
              <a:endParaRPr/>
            </a:p>
          </p:txBody>
        </p:sp>
        <p:sp>
          <p:nvSpPr>
            <p:cNvPr id="129" name="object 129"/>
            <p:cNvSpPr/>
            <p:nvPr/>
          </p:nvSpPr>
          <p:spPr>
            <a:xfrm>
              <a:off x="4727248" y="2766741"/>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130" name="object 130"/>
            <p:cNvSpPr/>
            <p:nvPr/>
          </p:nvSpPr>
          <p:spPr>
            <a:xfrm>
              <a:off x="4661557" y="2744452"/>
              <a:ext cx="47625" cy="48260"/>
            </a:xfrm>
            <a:custGeom>
              <a:avLst/>
              <a:gdLst/>
              <a:ahLst/>
              <a:cxnLst/>
              <a:rect l="l" t="t" r="r" b="b"/>
              <a:pathLst>
                <a:path w="47625" h="48260">
                  <a:moveTo>
                    <a:pt x="6671" y="40584"/>
                  </a:moveTo>
                  <a:lnTo>
                    <a:pt x="0" y="40584"/>
                  </a:lnTo>
                  <a:lnTo>
                    <a:pt x="0" y="47364"/>
                  </a:lnTo>
                  <a:lnTo>
                    <a:pt x="6671" y="47364"/>
                  </a:lnTo>
                  <a:lnTo>
                    <a:pt x="6671" y="40584"/>
                  </a:lnTo>
                  <a:close/>
                </a:path>
                <a:path w="47625" h="48260">
                  <a:moveTo>
                    <a:pt x="22051" y="34269"/>
                  </a:moveTo>
                  <a:lnTo>
                    <a:pt x="15843" y="34733"/>
                  </a:lnTo>
                  <a:lnTo>
                    <a:pt x="16214" y="38820"/>
                  </a:lnTo>
                  <a:lnTo>
                    <a:pt x="17789" y="42070"/>
                  </a:lnTo>
                  <a:lnTo>
                    <a:pt x="23348" y="46899"/>
                  </a:lnTo>
                  <a:lnTo>
                    <a:pt x="26869" y="48107"/>
                  </a:lnTo>
                  <a:lnTo>
                    <a:pt x="36598" y="48107"/>
                  </a:lnTo>
                  <a:lnTo>
                    <a:pt x="40767" y="46249"/>
                  </a:lnTo>
                  <a:lnTo>
                    <a:pt x="43108" y="43277"/>
                  </a:lnTo>
                  <a:lnTo>
                    <a:pt x="28907" y="43277"/>
                  </a:lnTo>
                  <a:lnTo>
                    <a:pt x="26869" y="42534"/>
                  </a:lnTo>
                  <a:lnTo>
                    <a:pt x="25201" y="41049"/>
                  </a:lnTo>
                  <a:lnTo>
                    <a:pt x="23533" y="39470"/>
                  </a:lnTo>
                  <a:lnTo>
                    <a:pt x="22514" y="37241"/>
                  </a:lnTo>
                  <a:lnTo>
                    <a:pt x="22051" y="34269"/>
                  </a:lnTo>
                  <a:close/>
                </a:path>
                <a:path w="47625" h="48260">
                  <a:moveTo>
                    <a:pt x="44102" y="20710"/>
                  </a:moveTo>
                  <a:lnTo>
                    <a:pt x="34189" y="20710"/>
                  </a:lnTo>
                  <a:lnTo>
                    <a:pt x="36690" y="21638"/>
                  </a:lnTo>
                  <a:lnTo>
                    <a:pt x="40396" y="25539"/>
                  </a:lnTo>
                  <a:lnTo>
                    <a:pt x="41415" y="28232"/>
                  </a:lnTo>
                  <a:lnTo>
                    <a:pt x="41317" y="35383"/>
                  </a:lnTo>
                  <a:lnTo>
                    <a:pt x="40396" y="37984"/>
                  </a:lnTo>
                  <a:lnTo>
                    <a:pt x="36505" y="42256"/>
                  </a:lnTo>
                  <a:lnTo>
                    <a:pt x="34096" y="43277"/>
                  </a:lnTo>
                  <a:lnTo>
                    <a:pt x="43108" y="43277"/>
                  </a:lnTo>
                  <a:lnTo>
                    <a:pt x="46326" y="39191"/>
                  </a:lnTo>
                  <a:lnTo>
                    <a:pt x="47623" y="35383"/>
                  </a:lnTo>
                  <a:lnTo>
                    <a:pt x="47623" y="26468"/>
                  </a:lnTo>
                  <a:lnTo>
                    <a:pt x="46141" y="22753"/>
                  </a:lnTo>
                  <a:lnTo>
                    <a:pt x="44102" y="20710"/>
                  </a:lnTo>
                  <a:close/>
                </a:path>
                <a:path w="47625" h="48260">
                  <a:moveTo>
                    <a:pt x="45400" y="0"/>
                  </a:moveTo>
                  <a:lnTo>
                    <a:pt x="21495" y="0"/>
                  </a:lnTo>
                  <a:lnTo>
                    <a:pt x="16862" y="24610"/>
                  </a:lnTo>
                  <a:lnTo>
                    <a:pt x="22422" y="25353"/>
                  </a:lnTo>
                  <a:lnTo>
                    <a:pt x="23255" y="23960"/>
                  </a:lnTo>
                  <a:lnTo>
                    <a:pt x="24460" y="22846"/>
                  </a:lnTo>
                  <a:lnTo>
                    <a:pt x="26035" y="22010"/>
                  </a:lnTo>
                  <a:lnTo>
                    <a:pt x="27518" y="21174"/>
                  </a:lnTo>
                  <a:lnTo>
                    <a:pt x="29278" y="20710"/>
                  </a:lnTo>
                  <a:lnTo>
                    <a:pt x="44102" y="20710"/>
                  </a:lnTo>
                  <a:lnTo>
                    <a:pt x="41922" y="18481"/>
                  </a:lnTo>
                  <a:lnTo>
                    <a:pt x="23626" y="18481"/>
                  </a:lnTo>
                  <a:lnTo>
                    <a:pt x="26220" y="5572"/>
                  </a:lnTo>
                  <a:lnTo>
                    <a:pt x="45400" y="5572"/>
                  </a:lnTo>
                  <a:lnTo>
                    <a:pt x="45400" y="0"/>
                  </a:lnTo>
                  <a:close/>
                </a:path>
                <a:path w="47625" h="48260">
                  <a:moveTo>
                    <a:pt x="36875" y="15509"/>
                  </a:moveTo>
                  <a:lnTo>
                    <a:pt x="29556" y="15509"/>
                  </a:lnTo>
                  <a:lnTo>
                    <a:pt x="26498" y="16531"/>
                  </a:lnTo>
                  <a:lnTo>
                    <a:pt x="23626" y="18481"/>
                  </a:lnTo>
                  <a:lnTo>
                    <a:pt x="41922" y="18481"/>
                  </a:lnTo>
                  <a:lnTo>
                    <a:pt x="40396" y="16902"/>
                  </a:lnTo>
                  <a:lnTo>
                    <a:pt x="36875" y="15509"/>
                  </a:lnTo>
                  <a:close/>
                </a:path>
              </a:pathLst>
            </a:custGeom>
            <a:solidFill>
              <a:srgbClr val="000000"/>
            </a:solidFill>
          </p:spPr>
          <p:txBody>
            <a:bodyPr wrap="square" lIns="0" tIns="0" rIns="0" bIns="0" rtlCol="0"/>
            <a:lstStyle/>
            <a:p>
              <a:endParaRPr/>
            </a:p>
          </p:txBody>
        </p:sp>
        <p:sp>
          <p:nvSpPr>
            <p:cNvPr id="131" name="object 131"/>
            <p:cNvSpPr/>
            <p:nvPr/>
          </p:nvSpPr>
          <p:spPr>
            <a:xfrm>
              <a:off x="4727248" y="2583971"/>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132" name="object 132"/>
            <p:cNvSpPr/>
            <p:nvPr/>
          </p:nvSpPr>
          <p:spPr>
            <a:xfrm>
              <a:off x="4681663" y="2560753"/>
              <a:ext cx="17780" cy="48260"/>
            </a:xfrm>
            <a:custGeom>
              <a:avLst/>
              <a:gdLst/>
              <a:ahLst/>
              <a:cxnLst/>
              <a:rect l="l" t="t" r="r" b="b"/>
              <a:pathLst>
                <a:path w="17779" h="48260">
                  <a:moveTo>
                    <a:pt x="17696" y="0"/>
                  </a:moveTo>
                  <a:lnTo>
                    <a:pt x="13897" y="0"/>
                  </a:lnTo>
                  <a:lnTo>
                    <a:pt x="12878" y="2043"/>
                  </a:lnTo>
                  <a:lnTo>
                    <a:pt x="11118" y="4179"/>
                  </a:lnTo>
                  <a:lnTo>
                    <a:pt x="6207" y="8637"/>
                  </a:lnTo>
                  <a:lnTo>
                    <a:pt x="3335" y="10494"/>
                  </a:lnTo>
                  <a:lnTo>
                    <a:pt x="0" y="12073"/>
                  </a:lnTo>
                  <a:lnTo>
                    <a:pt x="0" y="17738"/>
                  </a:lnTo>
                  <a:lnTo>
                    <a:pt x="11766" y="10680"/>
                  </a:lnTo>
                  <a:lnTo>
                    <a:pt x="11766" y="48200"/>
                  </a:lnTo>
                  <a:lnTo>
                    <a:pt x="17696" y="48200"/>
                  </a:lnTo>
                  <a:lnTo>
                    <a:pt x="17696" y="0"/>
                  </a:lnTo>
                  <a:close/>
                </a:path>
              </a:pathLst>
            </a:custGeom>
            <a:solidFill>
              <a:srgbClr val="000000"/>
            </a:solidFill>
          </p:spPr>
          <p:txBody>
            <a:bodyPr wrap="square" lIns="0" tIns="0" rIns="0" bIns="0" rtlCol="0"/>
            <a:lstStyle/>
            <a:p>
              <a:endParaRPr/>
            </a:p>
          </p:txBody>
        </p:sp>
        <p:sp>
          <p:nvSpPr>
            <p:cNvPr id="133" name="object 133"/>
            <p:cNvSpPr/>
            <p:nvPr/>
          </p:nvSpPr>
          <p:spPr>
            <a:xfrm>
              <a:off x="4727248" y="2401108"/>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134" name="object 134"/>
            <p:cNvSpPr/>
            <p:nvPr/>
          </p:nvSpPr>
          <p:spPr>
            <a:xfrm>
              <a:off x="4623847" y="2377890"/>
              <a:ext cx="85090" cy="49530"/>
            </a:xfrm>
            <a:custGeom>
              <a:avLst/>
              <a:gdLst/>
              <a:ahLst/>
              <a:cxnLst/>
              <a:rect l="l" t="t" r="r" b="b"/>
              <a:pathLst>
                <a:path w="85089" h="49530">
                  <a:moveTo>
                    <a:pt x="17696" y="10680"/>
                  </a:moveTo>
                  <a:lnTo>
                    <a:pt x="11766" y="10680"/>
                  </a:lnTo>
                  <a:lnTo>
                    <a:pt x="11766" y="48200"/>
                  </a:lnTo>
                  <a:lnTo>
                    <a:pt x="17696" y="48200"/>
                  </a:lnTo>
                  <a:lnTo>
                    <a:pt x="17696" y="10680"/>
                  </a:lnTo>
                  <a:close/>
                </a:path>
                <a:path w="85089" h="49530">
                  <a:moveTo>
                    <a:pt x="17696" y="0"/>
                  </a:moveTo>
                  <a:lnTo>
                    <a:pt x="13897" y="0"/>
                  </a:lnTo>
                  <a:lnTo>
                    <a:pt x="12878" y="2136"/>
                  </a:lnTo>
                  <a:lnTo>
                    <a:pt x="11118" y="4272"/>
                  </a:lnTo>
                  <a:lnTo>
                    <a:pt x="8616" y="6408"/>
                  </a:lnTo>
                  <a:lnTo>
                    <a:pt x="6207" y="8637"/>
                  </a:lnTo>
                  <a:lnTo>
                    <a:pt x="3335" y="10494"/>
                  </a:lnTo>
                  <a:lnTo>
                    <a:pt x="0" y="12073"/>
                  </a:lnTo>
                  <a:lnTo>
                    <a:pt x="0" y="17738"/>
                  </a:lnTo>
                  <a:lnTo>
                    <a:pt x="1853" y="17088"/>
                  </a:lnTo>
                  <a:lnTo>
                    <a:pt x="11766" y="10680"/>
                  </a:lnTo>
                  <a:lnTo>
                    <a:pt x="17696" y="10680"/>
                  </a:lnTo>
                  <a:lnTo>
                    <a:pt x="17696" y="0"/>
                  </a:lnTo>
                  <a:close/>
                </a:path>
                <a:path w="85089" h="49530">
                  <a:moveTo>
                    <a:pt x="43824" y="41513"/>
                  </a:moveTo>
                  <a:lnTo>
                    <a:pt x="37153" y="41513"/>
                  </a:lnTo>
                  <a:lnTo>
                    <a:pt x="37153" y="48200"/>
                  </a:lnTo>
                  <a:lnTo>
                    <a:pt x="43824" y="48200"/>
                  </a:lnTo>
                  <a:lnTo>
                    <a:pt x="43824" y="41513"/>
                  </a:lnTo>
                  <a:close/>
                </a:path>
                <a:path w="85089" h="49530">
                  <a:moveTo>
                    <a:pt x="59112" y="35105"/>
                  </a:moveTo>
                  <a:lnTo>
                    <a:pt x="52997" y="35662"/>
                  </a:lnTo>
                  <a:lnTo>
                    <a:pt x="53368" y="39748"/>
                  </a:lnTo>
                  <a:lnTo>
                    <a:pt x="54943" y="42906"/>
                  </a:lnTo>
                  <a:lnTo>
                    <a:pt x="60409" y="47828"/>
                  </a:lnTo>
                  <a:lnTo>
                    <a:pt x="64023" y="49035"/>
                  </a:lnTo>
                  <a:lnTo>
                    <a:pt x="73659" y="49035"/>
                  </a:lnTo>
                  <a:lnTo>
                    <a:pt x="77921" y="47085"/>
                  </a:lnTo>
                  <a:lnTo>
                    <a:pt x="80233" y="44206"/>
                  </a:lnTo>
                  <a:lnTo>
                    <a:pt x="66061" y="44206"/>
                  </a:lnTo>
                  <a:lnTo>
                    <a:pt x="64023" y="43463"/>
                  </a:lnTo>
                  <a:lnTo>
                    <a:pt x="62355" y="41977"/>
                  </a:lnTo>
                  <a:lnTo>
                    <a:pt x="60687" y="40398"/>
                  </a:lnTo>
                  <a:lnTo>
                    <a:pt x="59576" y="38170"/>
                  </a:lnTo>
                  <a:lnTo>
                    <a:pt x="59112" y="35105"/>
                  </a:lnTo>
                  <a:close/>
                </a:path>
                <a:path w="85089" h="49530">
                  <a:moveTo>
                    <a:pt x="81256" y="21638"/>
                  </a:moveTo>
                  <a:lnTo>
                    <a:pt x="71342" y="21638"/>
                  </a:lnTo>
                  <a:lnTo>
                    <a:pt x="73751" y="22567"/>
                  </a:lnTo>
                  <a:lnTo>
                    <a:pt x="75697" y="24517"/>
                  </a:lnTo>
                  <a:lnTo>
                    <a:pt x="77550" y="26468"/>
                  </a:lnTo>
                  <a:lnTo>
                    <a:pt x="78477" y="29161"/>
                  </a:lnTo>
                  <a:lnTo>
                    <a:pt x="78384" y="36312"/>
                  </a:lnTo>
                  <a:lnTo>
                    <a:pt x="77550" y="38820"/>
                  </a:lnTo>
                  <a:lnTo>
                    <a:pt x="73566" y="43185"/>
                  </a:lnTo>
                  <a:lnTo>
                    <a:pt x="71157" y="44206"/>
                  </a:lnTo>
                  <a:lnTo>
                    <a:pt x="80233" y="44206"/>
                  </a:lnTo>
                  <a:lnTo>
                    <a:pt x="81050" y="43185"/>
                  </a:lnTo>
                  <a:lnTo>
                    <a:pt x="83480" y="40027"/>
                  </a:lnTo>
                  <a:lnTo>
                    <a:pt x="84777" y="36312"/>
                  </a:lnTo>
                  <a:lnTo>
                    <a:pt x="84777" y="27396"/>
                  </a:lnTo>
                  <a:lnTo>
                    <a:pt x="83295" y="23682"/>
                  </a:lnTo>
                  <a:lnTo>
                    <a:pt x="81256" y="21638"/>
                  </a:lnTo>
                  <a:close/>
                </a:path>
                <a:path w="85089" h="49530">
                  <a:moveTo>
                    <a:pt x="82461" y="835"/>
                  </a:moveTo>
                  <a:lnTo>
                    <a:pt x="58649" y="835"/>
                  </a:lnTo>
                  <a:lnTo>
                    <a:pt x="54016" y="25539"/>
                  </a:lnTo>
                  <a:lnTo>
                    <a:pt x="59576" y="26282"/>
                  </a:lnTo>
                  <a:lnTo>
                    <a:pt x="60409" y="24889"/>
                  </a:lnTo>
                  <a:lnTo>
                    <a:pt x="61614" y="23774"/>
                  </a:lnTo>
                  <a:lnTo>
                    <a:pt x="63096" y="22939"/>
                  </a:lnTo>
                  <a:lnTo>
                    <a:pt x="64671" y="22010"/>
                  </a:lnTo>
                  <a:lnTo>
                    <a:pt x="66339" y="21638"/>
                  </a:lnTo>
                  <a:lnTo>
                    <a:pt x="81256" y="21638"/>
                  </a:lnTo>
                  <a:lnTo>
                    <a:pt x="79076" y="19410"/>
                  </a:lnTo>
                  <a:lnTo>
                    <a:pt x="60780" y="19410"/>
                  </a:lnTo>
                  <a:lnTo>
                    <a:pt x="63374" y="6500"/>
                  </a:lnTo>
                  <a:lnTo>
                    <a:pt x="82461" y="6500"/>
                  </a:lnTo>
                  <a:lnTo>
                    <a:pt x="82461" y="835"/>
                  </a:lnTo>
                  <a:close/>
                </a:path>
                <a:path w="85089" h="49530">
                  <a:moveTo>
                    <a:pt x="74029" y="16438"/>
                  </a:moveTo>
                  <a:lnTo>
                    <a:pt x="66710" y="16438"/>
                  </a:lnTo>
                  <a:lnTo>
                    <a:pt x="63652" y="17366"/>
                  </a:lnTo>
                  <a:lnTo>
                    <a:pt x="60780" y="19410"/>
                  </a:lnTo>
                  <a:lnTo>
                    <a:pt x="79076" y="19410"/>
                  </a:lnTo>
                  <a:lnTo>
                    <a:pt x="77550" y="17831"/>
                  </a:lnTo>
                  <a:lnTo>
                    <a:pt x="74029" y="16438"/>
                  </a:lnTo>
                  <a:close/>
                </a:path>
              </a:pathLst>
            </a:custGeom>
            <a:solidFill>
              <a:srgbClr val="000000"/>
            </a:solidFill>
          </p:spPr>
          <p:txBody>
            <a:bodyPr wrap="square" lIns="0" tIns="0" rIns="0" bIns="0" rtlCol="0"/>
            <a:lstStyle/>
            <a:p>
              <a:endParaRPr/>
            </a:p>
          </p:txBody>
        </p:sp>
        <p:sp>
          <p:nvSpPr>
            <p:cNvPr id="135" name="object 135"/>
            <p:cNvSpPr/>
            <p:nvPr/>
          </p:nvSpPr>
          <p:spPr>
            <a:xfrm>
              <a:off x="4727248" y="2218338"/>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136" name="object 136"/>
            <p:cNvSpPr/>
            <p:nvPr/>
          </p:nvSpPr>
          <p:spPr>
            <a:xfrm>
              <a:off x="4676381" y="2195120"/>
              <a:ext cx="31750" cy="48260"/>
            </a:xfrm>
            <a:custGeom>
              <a:avLst/>
              <a:gdLst/>
              <a:ahLst/>
              <a:cxnLst/>
              <a:rect l="l" t="t" r="r" b="b"/>
              <a:pathLst>
                <a:path w="31750" h="48260">
                  <a:moveTo>
                    <a:pt x="21310" y="0"/>
                  </a:moveTo>
                  <a:lnTo>
                    <a:pt x="12137" y="0"/>
                  </a:lnTo>
                  <a:lnTo>
                    <a:pt x="8524" y="1114"/>
                  </a:lnTo>
                  <a:lnTo>
                    <a:pt x="3150" y="5943"/>
                  </a:lnTo>
                  <a:lnTo>
                    <a:pt x="1575" y="9379"/>
                  </a:lnTo>
                  <a:lnTo>
                    <a:pt x="1111" y="13837"/>
                  </a:lnTo>
                  <a:lnTo>
                    <a:pt x="7226" y="14487"/>
                  </a:lnTo>
                  <a:lnTo>
                    <a:pt x="7226" y="11516"/>
                  </a:lnTo>
                  <a:lnTo>
                    <a:pt x="8060" y="9101"/>
                  </a:lnTo>
                  <a:lnTo>
                    <a:pt x="11489" y="5665"/>
                  </a:lnTo>
                  <a:lnTo>
                    <a:pt x="13712" y="4829"/>
                  </a:lnTo>
                  <a:lnTo>
                    <a:pt x="19271" y="4829"/>
                  </a:lnTo>
                  <a:lnTo>
                    <a:pt x="21402" y="5665"/>
                  </a:lnTo>
                  <a:lnTo>
                    <a:pt x="24738" y="8822"/>
                  </a:lnTo>
                  <a:lnTo>
                    <a:pt x="25572" y="10865"/>
                  </a:lnTo>
                  <a:lnTo>
                    <a:pt x="25572" y="15416"/>
                  </a:lnTo>
                  <a:lnTo>
                    <a:pt x="24645" y="17738"/>
                  </a:lnTo>
                  <a:lnTo>
                    <a:pt x="21032" y="22753"/>
                  </a:lnTo>
                  <a:lnTo>
                    <a:pt x="17511" y="26189"/>
                  </a:lnTo>
                  <a:lnTo>
                    <a:pt x="12322" y="30461"/>
                  </a:lnTo>
                  <a:lnTo>
                    <a:pt x="8894" y="33154"/>
                  </a:lnTo>
                  <a:lnTo>
                    <a:pt x="6393" y="35569"/>
                  </a:lnTo>
                  <a:lnTo>
                    <a:pt x="2779" y="39841"/>
                  </a:lnTo>
                  <a:lnTo>
                    <a:pt x="1482" y="41977"/>
                  </a:lnTo>
                  <a:lnTo>
                    <a:pt x="741" y="44113"/>
                  </a:lnTo>
                  <a:lnTo>
                    <a:pt x="185" y="45413"/>
                  </a:lnTo>
                  <a:lnTo>
                    <a:pt x="0" y="46807"/>
                  </a:lnTo>
                  <a:lnTo>
                    <a:pt x="0" y="48200"/>
                  </a:lnTo>
                  <a:lnTo>
                    <a:pt x="31687" y="48200"/>
                  </a:lnTo>
                  <a:lnTo>
                    <a:pt x="31687" y="42534"/>
                  </a:lnTo>
                  <a:lnTo>
                    <a:pt x="8153" y="42534"/>
                  </a:lnTo>
                  <a:lnTo>
                    <a:pt x="8802" y="41420"/>
                  </a:lnTo>
                  <a:lnTo>
                    <a:pt x="9635" y="40398"/>
                  </a:lnTo>
                  <a:lnTo>
                    <a:pt x="11674" y="38262"/>
                  </a:lnTo>
                  <a:lnTo>
                    <a:pt x="13990" y="36219"/>
                  </a:lnTo>
                  <a:lnTo>
                    <a:pt x="21680" y="29718"/>
                  </a:lnTo>
                  <a:lnTo>
                    <a:pt x="24738" y="26932"/>
                  </a:lnTo>
                  <a:lnTo>
                    <a:pt x="26498" y="24796"/>
                  </a:lnTo>
                  <a:lnTo>
                    <a:pt x="28351" y="22753"/>
                  </a:lnTo>
                  <a:lnTo>
                    <a:pt x="29649" y="20803"/>
                  </a:lnTo>
                  <a:lnTo>
                    <a:pt x="31224" y="17088"/>
                  </a:lnTo>
                  <a:lnTo>
                    <a:pt x="31594" y="15230"/>
                  </a:lnTo>
                  <a:lnTo>
                    <a:pt x="31594" y="9565"/>
                  </a:lnTo>
                  <a:lnTo>
                    <a:pt x="30297" y="6408"/>
                  </a:lnTo>
                  <a:lnTo>
                    <a:pt x="24923" y="1207"/>
                  </a:lnTo>
                  <a:lnTo>
                    <a:pt x="21310" y="0"/>
                  </a:lnTo>
                  <a:close/>
                </a:path>
              </a:pathLst>
            </a:custGeom>
            <a:solidFill>
              <a:srgbClr val="000000"/>
            </a:solidFill>
          </p:spPr>
          <p:txBody>
            <a:bodyPr wrap="square" lIns="0" tIns="0" rIns="0" bIns="0" rtlCol="0"/>
            <a:lstStyle/>
            <a:p>
              <a:endParaRPr/>
            </a:p>
          </p:txBody>
        </p:sp>
        <p:sp>
          <p:nvSpPr>
            <p:cNvPr id="137" name="object 137"/>
            <p:cNvSpPr/>
            <p:nvPr/>
          </p:nvSpPr>
          <p:spPr>
            <a:xfrm>
              <a:off x="4755044" y="2993811"/>
              <a:ext cx="1209040" cy="27940"/>
            </a:xfrm>
            <a:custGeom>
              <a:avLst/>
              <a:gdLst/>
              <a:ahLst/>
              <a:cxnLst/>
              <a:rect l="l" t="t" r="r" b="b"/>
              <a:pathLst>
                <a:path w="1209039" h="27939">
                  <a:moveTo>
                    <a:pt x="0" y="0"/>
                  </a:moveTo>
                  <a:lnTo>
                    <a:pt x="1208939" y="0"/>
                  </a:lnTo>
                </a:path>
                <a:path w="1209039" h="27939">
                  <a:moveTo>
                    <a:pt x="44102" y="0"/>
                  </a:moveTo>
                  <a:lnTo>
                    <a:pt x="44102" y="27861"/>
                  </a:lnTo>
                </a:path>
              </a:pathLst>
            </a:custGeom>
            <a:ln w="4006">
              <a:solidFill>
                <a:srgbClr val="000000"/>
              </a:solidFill>
            </a:ln>
          </p:spPr>
          <p:txBody>
            <a:bodyPr wrap="square" lIns="0" tIns="0" rIns="0" bIns="0" rtlCol="0"/>
            <a:lstStyle/>
            <a:p>
              <a:endParaRPr/>
            </a:p>
          </p:txBody>
        </p:sp>
        <p:sp>
          <p:nvSpPr>
            <p:cNvPr id="138" name="object 138"/>
            <p:cNvSpPr/>
            <p:nvPr/>
          </p:nvSpPr>
          <p:spPr>
            <a:xfrm>
              <a:off x="4782469" y="3048141"/>
              <a:ext cx="31750" cy="49530"/>
            </a:xfrm>
            <a:custGeom>
              <a:avLst/>
              <a:gdLst/>
              <a:ahLst/>
              <a:cxnLst/>
              <a:rect l="l" t="t" r="r" b="b"/>
              <a:pathLst>
                <a:path w="31750" h="49530">
                  <a:moveTo>
                    <a:pt x="18160" y="0"/>
                  </a:moveTo>
                  <a:lnTo>
                    <a:pt x="12137" y="0"/>
                  </a:lnTo>
                  <a:lnTo>
                    <a:pt x="9172" y="928"/>
                  </a:lnTo>
                  <a:lnTo>
                    <a:pt x="6948" y="2786"/>
                  </a:lnTo>
                  <a:lnTo>
                    <a:pt x="4632" y="4643"/>
                  </a:lnTo>
                  <a:lnTo>
                    <a:pt x="2872" y="7336"/>
                  </a:lnTo>
                  <a:lnTo>
                    <a:pt x="1667" y="10773"/>
                  </a:lnTo>
                  <a:lnTo>
                    <a:pt x="555" y="14302"/>
                  </a:lnTo>
                  <a:lnTo>
                    <a:pt x="0" y="18852"/>
                  </a:lnTo>
                  <a:lnTo>
                    <a:pt x="0" y="33526"/>
                  </a:lnTo>
                  <a:lnTo>
                    <a:pt x="1575" y="40027"/>
                  </a:lnTo>
                  <a:lnTo>
                    <a:pt x="4941" y="44299"/>
                  </a:lnTo>
                  <a:lnTo>
                    <a:pt x="7319" y="47364"/>
                  </a:lnTo>
                  <a:lnTo>
                    <a:pt x="10933" y="49035"/>
                  </a:lnTo>
                  <a:lnTo>
                    <a:pt x="19086" y="49035"/>
                  </a:lnTo>
                  <a:lnTo>
                    <a:pt x="21958" y="48107"/>
                  </a:lnTo>
                  <a:lnTo>
                    <a:pt x="24275" y="46156"/>
                  </a:lnTo>
                  <a:lnTo>
                    <a:pt x="26591" y="44299"/>
                  </a:lnTo>
                  <a:lnTo>
                    <a:pt x="12878" y="44206"/>
                  </a:lnTo>
                  <a:lnTo>
                    <a:pt x="10655" y="42906"/>
                  </a:lnTo>
                  <a:lnTo>
                    <a:pt x="8802" y="40213"/>
                  </a:lnTo>
                  <a:lnTo>
                    <a:pt x="6948" y="37612"/>
                  </a:lnTo>
                  <a:lnTo>
                    <a:pt x="6022" y="32412"/>
                  </a:lnTo>
                  <a:lnTo>
                    <a:pt x="12786" y="4829"/>
                  </a:lnTo>
                  <a:lnTo>
                    <a:pt x="26344" y="4829"/>
                  </a:lnTo>
                  <a:lnTo>
                    <a:pt x="25850" y="4086"/>
                  </a:lnTo>
                  <a:lnTo>
                    <a:pt x="24275" y="2600"/>
                  </a:lnTo>
                  <a:lnTo>
                    <a:pt x="22329" y="1578"/>
                  </a:lnTo>
                  <a:lnTo>
                    <a:pt x="20383" y="464"/>
                  </a:lnTo>
                  <a:lnTo>
                    <a:pt x="18160" y="0"/>
                  </a:lnTo>
                  <a:close/>
                </a:path>
                <a:path w="31750" h="49530">
                  <a:moveTo>
                    <a:pt x="26344" y="4829"/>
                  </a:moveTo>
                  <a:lnTo>
                    <a:pt x="18252" y="4829"/>
                  </a:lnTo>
                  <a:lnTo>
                    <a:pt x="20569" y="6129"/>
                  </a:lnTo>
                  <a:lnTo>
                    <a:pt x="24275" y="11330"/>
                  </a:lnTo>
                  <a:lnTo>
                    <a:pt x="25087" y="15973"/>
                  </a:lnTo>
                  <a:lnTo>
                    <a:pt x="25201" y="32412"/>
                  </a:lnTo>
                  <a:lnTo>
                    <a:pt x="24275" y="37612"/>
                  </a:lnTo>
                  <a:lnTo>
                    <a:pt x="20569" y="42813"/>
                  </a:lnTo>
                  <a:lnTo>
                    <a:pt x="18252" y="44206"/>
                  </a:lnTo>
                  <a:lnTo>
                    <a:pt x="26652" y="44206"/>
                  </a:lnTo>
                  <a:lnTo>
                    <a:pt x="28351" y="41606"/>
                  </a:lnTo>
                  <a:lnTo>
                    <a:pt x="29463" y="38170"/>
                  </a:lnTo>
                  <a:lnTo>
                    <a:pt x="30668" y="34733"/>
                  </a:lnTo>
                  <a:lnTo>
                    <a:pt x="31224" y="30183"/>
                  </a:lnTo>
                  <a:lnTo>
                    <a:pt x="31133" y="18852"/>
                  </a:lnTo>
                  <a:lnTo>
                    <a:pt x="30853" y="15973"/>
                  </a:lnTo>
                  <a:lnTo>
                    <a:pt x="29371" y="10401"/>
                  </a:lnTo>
                  <a:lnTo>
                    <a:pt x="28444" y="7986"/>
                  </a:lnTo>
                  <a:lnTo>
                    <a:pt x="26344" y="4829"/>
                  </a:lnTo>
                  <a:close/>
                </a:path>
              </a:pathLst>
            </a:custGeom>
            <a:solidFill>
              <a:srgbClr val="000000"/>
            </a:solidFill>
          </p:spPr>
          <p:txBody>
            <a:bodyPr wrap="square" lIns="0" tIns="0" rIns="0" bIns="0" rtlCol="0"/>
            <a:lstStyle/>
            <a:p>
              <a:endParaRPr/>
            </a:p>
          </p:txBody>
        </p:sp>
        <p:sp>
          <p:nvSpPr>
            <p:cNvPr id="139" name="object 139"/>
            <p:cNvSpPr/>
            <p:nvPr/>
          </p:nvSpPr>
          <p:spPr>
            <a:xfrm>
              <a:off x="5023275"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140" name="object 140"/>
            <p:cNvSpPr/>
            <p:nvPr/>
          </p:nvSpPr>
          <p:spPr>
            <a:xfrm>
              <a:off x="5000483" y="3048141"/>
              <a:ext cx="46990" cy="48260"/>
            </a:xfrm>
            <a:custGeom>
              <a:avLst/>
              <a:gdLst/>
              <a:ahLst/>
              <a:cxnLst/>
              <a:rect l="l" t="t" r="r" b="b"/>
              <a:pathLst>
                <a:path w="46989" h="48260">
                  <a:moveTo>
                    <a:pt x="6671" y="41513"/>
                  </a:moveTo>
                  <a:lnTo>
                    <a:pt x="0" y="41513"/>
                  </a:lnTo>
                  <a:lnTo>
                    <a:pt x="0" y="48200"/>
                  </a:lnTo>
                  <a:lnTo>
                    <a:pt x="6671" y="48200"/>
                  </a:lnTo>
                  <a:lnTo>
                    <a:pt x="6671" y="41513"/>
                  </a:lnTo>
                  <a:close/>
                </a:path>
                <a:path w="46989" h="48260">
                  <a:moveTo>
                    <a:pt x="43676" y="4829"/>
                  </a:moveTo>
                  <a:lnTo>
                    <a:pt x="34281" y="4829"/>
                  </a:lnTo>
                  <a:lnTo>
                    <a:pt x="36412" y="5665"/>
                  </a:lnTo>
                  <a:lnTo>
                    <a:pt x="38080" y="7243"/>
                  </a:lnTo>
                  <a:lnTo>
                    <a:pt x="39748" y="8915"/>
                  </a:lnTo>
                  <a:lnTo>
                    <a:pt x="40582" y="10865"/>
                  </a:lnTo>
                  <a:lnTo>
                    <a:pt x="40582" y="15416"/>
                  </a:lnTo>
                  <a:lnTo>
                    <a:pt x="39655" y="17738"/>
                  </a:lnTo>
                  <a:lnTo>
                    <a:pt x="23997" y="33154"/>
                  </a:lnTo>
                  <a:lnTo>
                    <a:pt x="21402" y="35662"/>
                  </a:lnTo>
                  <a:lnTo>
                    <a:pt x="15009" y="46807"/>
                  </a:lnTo>
                  <a:lnTo>
                    <a:pt x="15102" y="48200"/>
                  </a:lnTo>
                  <a:lnTo>
                    <a:pt x="46697" y="48200"/>
                  </a:lnTo>
                  <a:lnTo>
                    <a:pt x="46697" y="42534"/>
                  </a:lnTo>
                  <a:lnTo>
                    <a:pt x="23255" y="42534"/>
                  </a:lnTo>
                  <a:lnTo>
                    <a:pt x="23904" y="41420"/>
                  </a:lnTo>
                  <a:lnTo>
                    <a:pt x="24738" y="40398"/>
                  </a:lnTo>
                  <a:lnTo>
                    <a:pt x="26684" y="38262"/>
                  </a:lnTo>
                  <a:lnTo>
                    <a:pt x="29000" y="36219"/>
                  </a:lnTo>
                  <a:lnTo>
                    <a:pt x="36690" y="29718"/>
                  </a:lnTo>
                  <a:lnTo>
                    <a:pt x="39748" y="26932"/>
                  </a:lnTo>
                  <a:lnTo>
                    <a:pt x="46650" y="15416"/>
                  </a:lnTo>
                  <a:lnTo>
                    <a:pt x="46615" y="9379"/>
                  </a:lnTo>
                  <a:lnTo>
                    <a:pt x="45307" y="6408"/>
                  </a:lnTo>
                  <a:lnTo>
                    <a:pt x="43676" y="4829"/>
                  </a:lnTo>
                  <a:close/>
                </a:path>
                <a:path w="46989" h="48260">
                  <a:moveTo>
                    <a:pt x="36320" y="0"/>
                  </a:moveTo>
                  <a:lnTo>
                    <a:pt x="27147" y="0"/>
                  </a:lnTo>
                  <a:lnTo>
                    <a:pt x="23533" y="1207"/>
                  </a:lnTo>
                  <a:lnTo>
                    <a:pt x="20846" y="3529"/>
                  </a:lnTo>
                  <a:lnTo>
                    <a:pt x="18160" y="5943"/>
                  </a:lnTo>
                  <a:lnTo>
                    <a:pt x="16584" y="9379"/>
                  </a:lnTo>
                  <a:lnTo>
                    <a:pt x="16214" y="13837"/>
                  </a:lnTo>
                  <a:lnTo>
                    <a:pt x="22236" y="14487"/>
                  </a:lnTo>
                  <a:lnTo>
                    <a:pt x="22236" y="11516"/>
                  </a:lnTo>
                  <a:lnTo>
                    <a:pt x="23070" y="9101"/>
                  </a:lnTo>
                  <a:lnTo>
                    <a:pt x="24831" y="7429"/>
                  </a:lnTo>
                  <a:lnTo>
                    <a:pt x="26498" y="5665"/>
                  </a:lnTo>
                  <a:lnTo>
                    <a:pt x="28722" y="4829"/>
                  </a:lnTo>
                  <a:lnTo>
                    <a:pt x="43676" y="4829"/>
                  </a:lnTo>
                  <a:lnTo>
                    <a:pt x="42620" y="3807"/>
                  </a:lnTo>
                  <a:lnTo>
                    <a:pt x="39933" y="1300"/>
                  </a:lnTo>
                  <a:lnTo>
                    <a:pt x="36320" y="0"/>
                  </a:lnTo>
                  <a:close/>
                </a:path>
              </a:pathLst>
            </a:custGeom>
            <a:solidFill>
              <a:srgbClr val="000000"/>
            </a:solidFill>
          </p:spPr>
          <p:txBody>
            <a:bodyPr wrap="square" lIns="0" tIns="0" rIns="0" bIns="0" rtlCol="0"/>
            <a:lstStyle/>
            <a:p>
              <a:endParaRPr/>
            </a:p>
          </p:txBody>
        </p:sp>
        <p:sp>
          <p:nvSpPr>
            <p:cNvPr id="141" name="object 141"/>
            <p:cNvSpPr/>
            <p:nvPr/>
          </p:nvSpPr>
          <p:spPr>
            <a:xfrm>
              <a:off x="5247403"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142" name="object 142"/>
            <p:cNvSpPr/>
            <p:nvPr/>
          </p:nvSpPr>
          <p:spPr>
            <a:xfrm>
              <a:off x="5224611" y="3048326"/>
              <a:ext cx="47625" cy="48260"/>
            </a:xfrm>
            <a:custGeom>
              <a:avLst/>
              <a:gdLst/>
              <a:ahLst/>
              <a:cxnLst/>
              <a:rect l="l" t="t" r="r" b="b"/>
              <a:pathLst>
                <a:path w="47625" h="48260">
                  <a:moveTo>
                    <a:pt x="6671" y="41327"/>
                  </a:moveTo>
                  <a:lnTo>
                    <a:pt x="0" y="41327"/>
                  </a:lnTo>
                  <a:lnTo>
                    <a:pt x="0" y="48014"/>
                  </a:lnTo>
                  <a:lnTo>
                    <a:pt x="6671" y="48014"/>
                  </a:lnTo>
                  <a:lnTo>
                    <a:pt x="6671" y="41327"/>
                  </a:lnTo>
                  <a:close/>
                </a:path>
                <a:path w="47625" h="48260">
                  <a:moveTo>
                    <a:pt x="40582" y="36498"/>
                  </a:moveTo>
                  <a:lnTo>
                    <a:pt x="34652" y="36498"/>
                  </a:lnTo>
                  <a:lnTo>
                    <a:pt x="34652" y="48014"/>
                  </a:lnTo>
                  <a:lnTo>
                    <a:pt x="40582" y="48014"/>
                  </a:lnTo>
                  <a:lnTo>
                    <a:pt x="40582" y="36498"/>
                  </a:lnTo>
                  <a:close/>
                </a:path>
                <a:path w="47625" h="48260">
                  <a:moveTo>
                    <a:pt x="40582" y="0"/>
                  </a:moveTo>
                  <a:lnTo>
                    <a:pt x="35764" y="0"/>
                  </a:lnTo>
                  <a:lnTo>
                    <a:pt x="13897" y="31111"/>
                  </a:lnTo>
                  <a:lnTo>
                    <a:pt x="13897" y="36498"/>
                  </a:lnTo>
                  <a:lnTo>
                    <a:pt x="47067" y="36498"/>
                  </a:lnTo>
                  <a:lnTo>
                    <a:pt x="47067" y="31111"/>
                  </a:lnTo>
                  <a:lnTo>
                    <a:pt x="19735" y="31111"/>
                  </a:lnTo>
                  <a:lnTo>
                    <a:pt x="34652" y="9472"/>
                  </a:lnTo>
                  <a:lnTo>
                    <a:pt x="40582" y="9472"/>
                  </a:lnTo>
                  <a:lnTo>
                    <a:pt x="40582" y="0"/>
                  </a:lnTo>
                  <a:close/>
                </a:path>
                <a:path w="47625" h="48260">
                  <a:moveTo>
                    <a:pt x="40582" y="9472"/>
                  </a:moveTo>
                  <a:lnTo>
                    <a:pt x="34652" y="9472"/>
                  </a:lnTo>
                  <a:lnTo>
                    <a:pt x="34652" y="31111"/>
                  </a:lnTo>
                  <a:lnTo>
                    <a:pt x="40582" y="31111"/>
                  </a:lnTo>
                  <a:lnTo>
                    <a:pt x="40582" y="9472"/>
                  </a:lnTo>
                  <a:close/>
                </a:path>
              </a:pathLst>
            </a:custGeom>
            <a:solidFill>
              <a:srgbClr val="000000"/>
            </a:solidFill>
          </p:spPr>
          <p:txBody>
            <a:bodyPr wrap="square" lIns="0" tIns="0" rIns="0" bIns="0" rtlCol="0"/>
            <a:lstStyle/>
            <a:p>
              <a:endParaRPr/>
            </a:p>
          </p:txBody>
        </p:sp>
        <p:sp>
          <p:nvSpPr>
            <p:cNvPr id="143" name="object 143"/>
            <p:cNvSpPr/>
            <p:nvPr/>
          </p:nvSpPr>
          <p:spPr>
            <a:xfrm>
              <a:off x="5471624"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144" name="object 144"/>
            <p:cNvSpPr/>
            <p:nvPr/>
          </p:nvSpPr>
          <p:spPr>
            <a:xfrm>
              <a:off x="5448739" y="3048141"/>
              <a:ext cx="47625" cy="49530"/>
            </a:xfrm>
            <a:custGeom>
              <a:avLst/>
              <a:gdLst/>
              <a:ahLst/>
              <a:cxnLst/>
              <a:rect l="l" t="t" r="r" b="b"/>
              <a:pathLst>
                <a:path w="47625" h="49530">
                  <a:moveTo>
                    <a:pt x="6763" y="41513"/>
                  </a:moveTo>
                  <a:lnTo>
                    <a:pt x="0" y="41513"/>
                  </a:lnTo>
                  <a:lnTo>
                    <a:pt x="0" y="48200"/>
                  </a:lnTo>
                  <a:lnTo>
                    <a:pt x="6763" y="48200"/>
                  </a:lnTo>
                  <a:lnTo>
                    <a:pt x="6763" y="41513"/>
                  </a:lnTo>
                  <a:close/>
                </a:path>
                <a:path w="47625" h="49530">
                  <a:moveTo>
                    <a:pt x="36598" y="0"/>
                  </a:moveTo>
                  <a:lnTo>
                    <a:pt x="27703" y="0"/>
                  </a:lnTo>
                  <a:lnTo>
                    <a:pt x="23719" y="1857"/>
                  </a:lnTo>
                  <a:lnTo>
                    <a:pt x="17326" y="9658"/>
                  </a:lnTo>
                  <a:lnTo>
                    <a:pt x="15565" y="16438"/>
                  </a:lnTo>
                  <a:lnTo>
                    <a:pt x="15565" y="33990"/>
                  </a:lnTo>
                  <a:lnTo>
                    <a:pt x="17140" y="39934"/>
                  </a:lnTo>
                  <a:lnTo>
                    <a:pt x="20369" y="43649"/>
                  </a:lnTo>
                  <a:lnTo>
                    <a:pt x="23348" y="47178"/>
                  </a:lnTo>
                  <a:lnTo>
                    <a:pt x="27332" y="49035"/>
                  </a:lnTo>
                  <a:lnTo>
                    <a:pt x="35115" y="49035"/>
                  </a:lnTo>
                  <a:lnTo>
                    <a:pt x="37709" y="48292"/>
                  </a:lnTo>
                  <a:lnTo>
                    <a:pt x="39933" y="46992"/>
                  </a:lnTo>
                  <a:lnTo>
                    <a:pt x="42249" y="45599"/>
                  </a:lnTo>
                  <a:lnTo>
                    <a:pt x="43450" y="44206"/>
                  </a:lnTo>
                  <a:lnTo>
                    <a:pt x="30482" y="44206"/>
                  </a:lnTo>
                  <a:lnTo>
                    <a:pt x="28815" y="43649"/>
                  </a:lnTo>
                  <a:lnTo>
                    <a:pt x="22329" y="29533"/>
                  </a:lnTo>
                  <a:lnTo>
                    <a:pt x="23255" y="27025"/>
                  </a:lnTo>
                  <a:lnTo>
                    <a:pt x="25109" y="25075"/>
                  </a:lnTo>
                  <a:lnTo>
                    <a:pt x="26776" y="23403"/>
                  </a:lnTo>
                  <a:lnTo>
                    <a:pt x="21495" y="23403"/>
                  </a:lnTo>
                  <a:lnTo>
                    <a:pt x="21523" y="18481"/>
                  </a:lnTo>
                  <a:lnTo>
                    <a:pt x="22051" y="14952"/>
                  </a:lnTo>
                  <a:lnTo>
                    <a:pt x="23163" y="12351"/>
                  </a:lnTo>
                  <a:lnTo>
                    <a:pt x="24182" y="9751"/>
                  </a:lnTo>
                  <a:lnTo>
                    <a:pt x="25664" y="7708"/>
                  </a:lnTo>
                  <a:lnTo>
                    <a:pt x="27518" y="6408"/>
                  </a:lnTo>
                  <a:lnTo>
                    <a:pt x="28907" y="5386"/>
                  </a:lnTo>
                  <a:lnTo>
                    <a:pt x="30575" y="4829"/>
                  </a:lnTo>
                  <a:lnTo>
                    <a:pt x="43949" y="4829"/>
                  </a:lnTo>
                  <a:lnTo>
                    <a:pt x="39655" y="1021"/>
                  </a:lnTo>
                  <a:lnTo>
                    <a:pt x="36598" y="0"/>
                  </a:lnTo>
                  <a:close/>
                </a:path>
                <a:path w="47625" h="49530">
                  <a:moveTo>
                    <a:pt x="43980" y="22289"/>
                  </a:moveTo>
                  <a:lnTo>
                    <a:pt x="34559" y="22289"/>
                  </a:lnTo>
                  <a:lnTo>
                    <a:pt x="36783" y="23217"/>
                  </a:lnTo>
                  <a:lnTo>
                    <a:pt x="38543" y="25075"/>
                  </a:lnTo>
                  <a:lnTo>
                    <a:pt x="40304" y="27025"/>
                  </a:lnTo>
                  <a:lnTo>
                    <a:pt x="41197" y="29533"/>
                  </a:lnTo>
                  <a:lnTo>
                    <a:pt x="41166" y="36591"/>
                  </a:lnTo>
                  <a:lnTo>
                    <a:pt x="40304" y="39098"/>
                  </a:lnTo>
                  <a:lnTo>
                    <a:pt x="36783" y="43185"/>
                  </a:lnTo>
                  <a:lnTo>
                    <a:pt x="34652" y="44206"/>
                  </a:lnTo>
                  <a:lnTo>
                    <a:pt x="43450" y="44206"/>
                  </a:lnTo>
                  <a:lnTo>
                    <a:pt x="44010" y="43556"/>
                  </a:lnTo>
                  <a:lnTo>
                    <a:pt x="45307" y="41049"/>
                  </a:lnTo>
                  <a:lnTo>
                    <a:pt x="46604" y="38448"/>
                  </a:lnTo>
                  <a:lnTo>
                    <a:pt x="47253" y="35662"/>
                  </a:lnTo>
                  <a:lnTo>
                    <a:pt x="47253" y="28047"/>
                  </a:lnTo>
                  <a:lnTo>
                    <a:pt x="45863" y="24239"/>
                  </a:lnTo>
                  <a:lnTo>
                    <a:pt x="43980" y="22289"/>
                  </a:lnTo>
                  <a:close/>
                </a:path>
                <a:path w="47625" h="49530">
                  <a:moveTo>
                    <a:pt x="36968" y="17088"/>
                  </a:moveTo>
                  <a:lnTo>
                    <a:pt x="30853" y="17088"/>
                  </a:lnTo>
                  <a:lnTo>
                    <a:pt x="28722" y="17552"/>
                  </a:lnTo>
                  <a:lnTo>
                    <a:pt x="26684" y="18574"/>
                  </a:lnTo>
                  <a:lnTo>
                    <a:pt x="24645" y="19688"/>
                  </a:lnTo>
                  <a:lnTo>
                    <a:pt x="22885" y="21267"/>
                  </a:lnTo>
                  <a:lnTo>
                    <a:pt x="21495" y="23403"/>
                  </a:lnTo>
                  <a:lnTo>
                    <a:pt x="26776" y="23403"/>
                  </a:lnTo>
                  <a:lnTo>
                    <a:pt x="26962" y="23217"/>
                  </a:lnTo>
                  <a:lnTo>
                    <a:pt x="29278" y="22289"/>
                  </a:lnTo>
                  <a:lnTo>
                    <a:pt x="43980" y="22289"/>
                  </a:lnTo>
                  <a:lnTo>
                    <a:pt x="42997" y="21267"/>
                  </a:lnTo>
                  <a:lnTo>
                    <a:pt x="40396" y="18481"/>
                  </a:lnTo>
                  <a:lnTo>
                    <a:pt x="36968" y="17088"/>
                  </a:lnTo>
                  <a:close/>
                </a:path>
                <a:path w="47625" h="49530">
                  <a:moveTo>
                    <a:pt x="43949" y="4829"/>
                  </a:moveTo>
                  <a:lnTo>
                    <a:pt x="34744" y="4829"/>
                  </a:lnTo>
                  <a:lnTo>
                    <a:pt x="36690" y="5665"/>
                  </a:lnTo>
                  <a:lnTo>
                    <a:pt x="38358" y="7336"/>
                  </a:lnTo>
                  <a:lnTo>
                    <a:pt x="39284" y="8358"/>
                  </a:lnTo>
                  <a:lnTo>
                    <a:pt x="40026" y="10122"/>
                  </a:lnTo>
                  <a:lnTo>
                    <a:pt x="40582" y="12351"/>
                  </a:lnTo>
                  <a:lnTo>
                    <a:pt x="46419" y="11980"/>
                  </a:lnTo>
                  <a:lnTo>
                    <a:pt x="45956" y="8172"/>
                  </a:lnTo>
                  <a:lnTo>
                    <a:pt x="44473" y="5293"/>
                  </a:lnTo>
                  <a:lnTo>
                    <a:pt x="43949" y="4829"/>
                  </a:lnTo>
                  <a:close/>
                </a:path>
              </a:pathLst>
            </a:custGeom>
            <a:solidFill>
              <a:srgbClr val="000000"/>
            </a:solidFill>
          </p:spPr>
          <p:txBody>
            <a:bodyPr wrap="square" lIns="0" tIns="0" rIns="0" bIns="0" rtlCol="0"/>
            <a:lstStyle/>
            <a:p>
              <a:endParaRPr/>
            </a:p>
          </p:txBody>
        </p:sp>
        <p:sp>
          <p:nvSpPr>
            <p:cNvPr id="145" name="object 145"/>
            <p:cNvSpPr/>
            <p:nvPr/>
          </p:nvSpPr>
          <p:spPr>
            <a:xfrm>
              <a:off x="5695752"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146" name="object 146"/>
            <p:cNvSpPr/>
            <p:nvPr/>
          </p:nvSpPr>
          <p:spPr>
            <a:xfrm>
              <a:off x="5672960" y="3048141"/>
              <a:ext cx="47625" cy="49530"/>
            </a:xfrm>
            <a:custGeom>
              <a:avLst/>
              <a:gdLst/>
              <a:ahLst/>
              <a:cxnLst/>
              <a:rect l="l" t="t" r="r" b="b"/>
              <a:pathLst>
                <a:path w="47625" h="49530">
                  <a:moveTo>
                    <a:pt x="6671" y="41513"/>
                  </a:moveTo>
                  <a:lnTo>
                    <a:pt x="0" y="41513"/>
                  </a:lnTo>
                  <a:lnTo>
                    <a:pt x="0" y="48200"/>
                  </a:lnTo>
                  <a:lnTo>
                    <a:pt x="6671" y="48200"/>
                  </a:lnTo>
                  <a:lnTo>
                    <a:pt x="6671" y="41513"/>
                  </a:lnTo>
                  <a:close/>
                </a:path>
                <a:path w="47625" h="49530">
                  <a:moveTo>
                    <a:pt x="35578" y="0"/>
                  </a:moveTo>
                  <a:lnTo>
                    <a:pt x="27240" y="0"/>
                  </a:lnTo>
                  <a:lnTo>
                    <a:pt x="23904" y="1207"/>
                  </a:lnTo>
                  <a:lnTo>
                    <a:pt x="21306" y="3621"/>
                  </a:lnTo>
                  <a:lnTo>
                    <a:pt x="18901" y="5943"/>
                  </a:lnTo>
                  <a:lnTo>
                    <a:pt x="17813" y="8544"/>
                  </a:lnTo>
                  <a:lnTo>
                    <a:pt x="17723" y="14766"/>
                  </a:lnTo>
                  <a:lnTo>
                    <a:pt x="18252" y="16623"/>
                  </a:lnTo>
                  <a:lnTo>
                    <a:pt x="19457" y="18295"/>
                  </a:lnTo>
                  <a:lnTo>
                    <a:pt x="20569" y="19967"/>
                  </a:lnTo>
                  <a:lnTo>
                    <a:pt x="22422" y="21267"/>
                  </a:lnTo>
                  <a:lnTo>
                    <a:pt x="24831" y="22196"/>
                  </a:lnTo>
                  <a:lnTo>
                    <a:pt x="21958" y="22939"/>
                  </a:lnTo>
                  <a:lnTo>
                    <a:pt x="19735" y="24332"/>
                  </a:lnTo>
                  <a:lnTo>
                    <a:pt x="18067" y="26468"/>
                  </a:lnTo>
                  <a:lnTo>
                    <a:pt x="16492" y="28604"/>
                  </a:lnTo>
                  <a:lnTo>
                    <a:pt x="15751" y="31204"/>
                  </a:lnTo>
                  <a:lnTo>
                    <a:pt x="15751" y="38541"/>
                  </a:lnTo>
                  <a:lnTo>
                    <a:pt x="17233" y="41977"/>
                  </a:lnTo>
                  <a:lnTo>
                    <a:pt x="20198" y="44856"/>
                  </a:lnTo>
                  <a:lnTo>
                    <a:pt x="22978" y="47642"/>
                  </a:lnTo>
                  <a:lnTo>
                    <a:pt x="26776" y="49035"/>
                  </a:lnTo>
                  <a:lnTo>
                    <a:pt x="36227" y="49035"/>
                  </a:lnTo>
                  <a:lnTo>
                    <a:pt x="40026" y="47642"/>
                  </a:lnTo>
                  <a:lnTo>
                    <a:pt x="43661" y="44206"/>
                  </a:lnTo>
                  <a:lnTo>
                    <a:pt x="29741" y="44206"/>
                  </a:lnTo>
                  <a:lnTo>
                    <a:pt x="28073" y="43742"/>
                  </a:lnTo>
                  <a:lnTo>
                    <a:pt x="21773" y="36033"/>
                  </a:lnTo>
                  <a:lnTo>
                    <a:pt x="21810" y="31483"/>
                  </a:lnTo>
                  <a:lnTo>
                    <a:pt x="22700" y="29254"/>
                  </a:lnTo>
                  <a:lnTo>
                    <a:pt x="24553" y="27489"/>
                  </a:lnTo>
                  <a:lnTo>
                    <a:pt x="26313" y="25632"/>
                  </a:lnTo>
                  <a:lnTo>
                    <a:pt x="28629" y="24703"/>
                  </a:lnTo>
                  <a:lnTo>
                    <a:pt x="43454" y="24703"/>
                  </a:lnTo>
                  <a:lnTo>
                    <a:pt x="41230" y="23124"/>
                  </a:lnTo>
                  <a:lnTo>
                    <a:pt x="38265" y="22196"/>
                  </a:lnTo>
                  <a:lnTo>
                    <a:pt x="40674" y="21267"/>
                  </a:lnTo>
                  <a:lnTo>
                    <a:pt x="42435" y="19967"/>
                  </a:lnTo>
                  <a:lnTo>
                    <a:pt x="29185" y="19874"/>
                  </a:lnTo>
                  <a:lnTo>
                    <a:pt x="27332" y="19131"/>
                  </a:lnTo>
                  <a:lnTo>
                    <a:pt x="25850" y="17738"/>
                  </a:lnTo>
                  <a:lnTo>
                    <a:pt x="24460" y="16252"/>
                  </a:lnTo>
                  <a:lnTo>
                    <a:pt x="23793" y="14580"/>
                  </a:lnTo>
                  <a:lnTo>
                    <a:pt x="23719" y="10122"/>
                  </a:lnTo>
                  <a:lnTo>
                    <a:pt x="24460" y="8451"/>
                  </a:lnTo>
                  <a:lnTo>
                    <a:pt x="25942" y="6965"/>
                  </a:lnTo>
                  <a:lnTo>
                    <a:pt x="27425" y="5572"/>
                  </a:lnTo>
                  <a:lnTo>
                    <a:pt x="29278" y="4829"/>
                  </a:lnTo>
                  <a:lnTo>
                    <a:pt x="42805" y="4829"/>
                  </a:lnTo>
                  <a:lnTo>
                    <a:pt x="41412" y="3529"/>
                  </a:lnTo>
                  <a:lnTo>
                    <a:pt x="39007" y="1207"/>
                  </a:lnTo>
                  <a:lnTo>
                    <a:pt x="35578" y="0"/>
                  </a:lnTo>
                  <a:close/>
                </a:path>
                <a:path w="47625" h="49530">
                  <a:moveTo>
                    <a:pt x="43454" y="24703"/>
                  </a:moveTo>
                  <a:lnTo>
                    <a:pt x="34189" y="24703"/>
                  </a:lnTo>
                  <a:lnTo>
                    <a:pt x="36598" y="25632"/>
                  </a:lnTo>
                  <a:lnTo>
                    <a:pt x="38451" y="27489"/>
                  </a:lnTo>
                  <a:lnTo>
                    <a:pt x="40396" y="29347"/>
                  </a:lnTo>
                  <a:lnTo>
                    <a:pt x="41138" y="31204"/>
                  </a:lnTo>
                  <a:lnTo>
                    <a:pt x="41212" y="37612"/>
                  </a:lnTo>
                  <a:lnTo>
                    <a:pt x="40396" y="39655"/>
                  </a:lnTo>
                  <a:lnTo>
                    <a:pt x="38543" y="41420"/>
                  </a:lnTo>
                  <a:lnTo>
                    <a:pt x="36690" y="43277"/>
                  </a:lnTo>
                  <a:lnTo>
                    <a:pt x="34374" y="44206"/>
                  </a:lnTo>
                  <a:lnTo>
                    <a:pt x="43661" y="44206"/>
                  </a:lnTo>
                  <a:lnTo>
                    <a:pt x="45863" y="42070"/>
                  </a:lnTo>
                  <a:lnTo>
                    <a:pt x="47345" y="38541"/>
                  </a:lnTo>
                  <a:lnTo>
                    <a:pt x="47253" y="31204"/>
                  </a:lnTo>
                  <a:lnTo>
                    <a:pt x="46511" y="28975"/>
                  </a:lnTo>
                  <a:lnTo>
                    <a:pt x="45029" y="26839"/>
                  </a:lnTo>
                  <a:lnTo>
                    <a:pt x="43454" y="24703"/>
                  </a:lnTo>
                  <a:close/>
                </a:path>
                <a:path w="47625" h="49530">
                  <a:moveTo>
                    <a:pt x="42805" y="4829"/>
                  </a:moveTo>
                  <a:lnTo>
                    <a:pt x="33725" y="4829"/>
                  </a:lnTo>
                  <a:lnTo>
                    <a:pt x="35578" y="5572"/>
                  </a:lnTo>
                  <a:lnTo>
                    <a:pt x="38543" y="8544"/>
                  </a:lnTo>
                  <a:lnTo>
                    <a:pt x="39206" y="10122"/>
                  </a:lnTo>
                  <a:lnTo>
                    <a:pt x="39206" y="14766"/>
                  </a:lnTo>
                  <a:lnTo>
                    <a:pt x="38543" y="16345"/>
                  </a:lnTo>
                  <a:lnTo>
                    <a:pt x="35671" y="19224"/>
                  </a:lnTo>
                  <a:lnTo>
                    <a:pt x="33818" y="19874"/>
                  </a:lnTo>
                  <a:lnTo>
                    <a:pt x="42501" y="19874"/>
                  </a:lnTo>
                  <a:lnTo>
                    <a:pt x="44751" y="16716"/>
                  </a:lnTo>
                  <a:lnTo>
                    <a:pt x="45307" y="14766"/>
                  </a:lnTo>
                  <a:lnTo>
                    <a:pt x="45232" y="8822"/>
                  </a:lnTo>
                  <a:lnTo>
                    <a:pt x="44102" y="6036"/>
                  </a:lnTo>
                  <a:lnTo>
                    <a:pt x="42805" y="4829"/>
                  </a:lnTo>
                  <a:close/>
                </a:path>
              </a:pathLst>
            </a:custGeom>
            <a:solidFill>
              <a:srgbClr val="000000"/>
            </a:solidFill>
          </p:spPr>
          <p:txBody>
            <a:bodyPr wrap="square" lIns="0" tIns="0" rIns="0" bIns="0" rtlCol="0"/>
            <a:lstStyle/>
            <a:p>
              <a:endParaRPr/>
            </a:p>
          </p:txBody>
        </p:sp>
        <p:sp>
          <p:nvSpPr>
            <p:cNvPr id="147" name="object 147"/>
            <p:cNvSpPr/>
            <p:nvPr/>
          </p:nvSpPr>
          <p:spPr>
            <a:xfrm>
              <a:off x="5919881" y="2993811"/>
              <a:ext cx="0" cy="27940"/>
            </a:xfrm>
            <a:custGeom>
              <a:avLst/>
              <a:gdLst/>
              <a:ahLst/>
              <a:cxnLst/>
              <a:rect l="l" t="t" r="r" b="b"/>
              <a:pathLst>
                <a:path h="27939">
                  <a:moveTo>
                    <a:pt x="0" y="0"/>
                  </a:moveTo>
                  <a:lnTo>
                    <a:pt x="0" y="27861"/>
                  </a:lnTo>
                </a:path>
              </a:pathLst>
            </a:custGeom>
            <a:ln w="4001">
              <a:solidFill>
                <a:srgbClr val="000000"/>
              </a:solidFill>
            </a:ln>
          </p:spPr>
          <p:txBody>
            <a:bodyPr wrap="square" lIns="0" tIns="0" rIns="0" bIns="0" rtlCol="0"/>
            <a:lstStyle/>
            <a:p>
              <a:endParaRPr/>
            </a:p>
          </p:txBody>
        </p:sp>
        <p:sp>
          <p:nvSpPr>
            <p:cNvPr id="148" name="object 148"/>
            <p:cNvSpPr/>
            <p:nvPr/>
          </p:nvSpPr>
          <p:spPr>
            <a:xfrm>
              <a:off x="5101933" y="2071331"/>
              <a:ext cx="823594" cy="1025525"/>
            </a:xfrm>
            <a:custGeom>
              <a:avLst/>
              <a:gdLst/>
              <a:ahLst/>
              <a:cxnLst/>
              <a:rect l="l" t="t" r="r" b="b"/>
              <a:pathLst>
                <a:path w="823595" h="1025525">
                  <a:moveTo>
                    <a:pt x="8890" y="279"/>
                  </a:moveTo>
                  <a:lnTo>
                    <a:pt x="0" y="279"/>
                  </a:lnTo>
                  <a:lnTo>
                    <a:pt x="0" y="67602"/>
                  </a:lnTo>
                  <a:lnTo>
                    <a:pt x="8890" y="67602"/>
                  </a:lnTo>
                  <a:lnTo>
                    <a:pt x="8890" y="279"/>
                  </a:lnTo>
                  <a:close/>
                </a:path>
                <a:path w="823595" h="1025525">
                  <a:moveTo>
                    <a:pt x="90335" y="67602"/>
                  </a:moveTo>
                  <a:lnTo>
                    <a:pt x="90271" y="28321"/>
                  </a:lnTo>
                  <a:lnTo>
                    <a:pt x="80149" y="17741"/>
                  </a:lnTo>
                  <a:lnTo>
                    <a:pt x="69113" y="17741"/>
                  </a:lnTo>
                  <a:lnTo>
                    <a:pt x="64109" y="20523"/>
                  </a:lnTo>
                  <a:lnTo>
                    <a:pt x="60223" y="26276"/>
                  </a:lnTo>
                  <a:lnTo>
                    <a:pt x="59740" y="24892"/>
                  </a:lnTo>
                  <a:lnTo>
                    <a:pt x="50126" y="17741"/>
                  </a:lnTo>
                  <a:lnTo>
                    <a:pt x="43268" y="17741"/>
                  </a:lnTo>
                  <a:lnTo>
                    <a:pt x="31686" y="25628"/>
                  </a:lnTo>
                  <a:lnTo>
                    <a:pt x="31686" y="18846"/>
                  </a:lnTo>
                  <a:lnTo>
                    <a:pt x="24371" y="18846"/>
                  </a:lnTo>
                  <a:lnTo>
                    <a:pt x="24371" y="67602"/>
                  </a:lnTo>
                  <a:lnTo>
                    <a:pt x="32613" y="67602"/>
                  </a:lnTo>
                  <a:lnTo>
                    <a:pt x="32613" y="37884"/>
                  </a:lnTo>
                  <a:lnTo>
                    <a:pt x="33070" y="34455"/>
                  </a:lnTo>
                  <a:lnTo>
                    <a:pt x="42341" y="24892"/>
                  </a:lnTo>
                  <a:lnTo>
                    <a:pt x="47713" y="24892"/>
                  </a:lnTo>
                  <a:lnTo>
                    <a:pt x="49936" y="25819"/>
                  </a:lnTo>
                  <a:lnTo>
                    <a:pt x="51231" y="27673"/>
                  </a:lnTo>
                  <a:lnTo>
                    <a:pt x="52628" y="29438"/>
                  </a:lnTo>
                  <a:lnTo>
                    <a:pt x="53251" y="32131"/>
                  </a:lnTo>
                  <a:lnTo>
                    <a:pt x="53276" y="67602"/>
                  </a:lnTo>
                  <a:lnTo>
                    <a:pt x="61518" y="67602"/>
                  </a:lnTo>
                  <a:lnTo>
                    <a:pt x="61518" y="34264"/>
                  </a:lnTo>
                  <a:lnTo>
                    <a:pt x="62636" y="30556"/>
                  </a:lnTo>
                  <a:lnTo>
                    <a:pt x="64947" y="28321"/>
                  </a:lnTo>
                  <a:lnTo>
                    <a:pt x="66903" y="26276"/>
                  </a:lnTo>
                  <a:lnTo>
                    <a:pt x="67170" y="25996"/>
                  </a:lnTo>
                  <a:lnTo>
                    <a:pt x="70040" y="24892"/>
                  </a:lnTo>
                  <a:lnTo>
                    <a:pt x="75323" y="24892"/>
                  </a:lnTo>
                  <a:lnTo>
                    <a:pt x="82092" y="33616"/>
                  </a:lnTo>
                  <a:lnTo>
                    <a:pt x="82092" y="67602"/>
                  </a:lnTo>
                  <a:lnTo>
                    <a:pt x="90335" y="67602"/>
                  </a:lnTo>
                  <a:close/>
                </a:path>
                <a:path w="823595" h="1025525">
                  <a:moveTo>
                    <a:pt x="147231" y="38163"/>
                  </a:moveTo>
                  <a:lnTo>
                    <a:pt x="146392" y="33896"/>
                  </a:lnTo>
                  <a:lnTo>
                    <a:pt x="144729" y="29997"/>
                  </a:lnTo>
                  <a:lnTo>
                    <a:pt x="143154" y="26098"/>
                  </a:lnTo>
                  <a:lnTo>
                    <a:pt x="141643" y="24231"/>
                  </a:lnTo>
                  <a:lnTo>
                    <a:pt x="140741" y="23126"/>
                  </a:lnTo>
                  <a:lnTo>
                    <a:pt x="138798" y="21755"/>
                  </a:lnTo>
                  <a:lnTo>
                    <a:pt x="138798" y="36588"/>
                  </a:lnTo>
                  <a:lnTo>
                    <a:pt x="138798" y="49314"/>
                  </a:lnTo>
                  <a:lnTo>
                    <a:pt x="137401" y="54140"/>
                  </a:lnTo>
                  <a:lnTo>
                    <a:pt x="134734" y="57391"/>
                  </a:lnTo>
                  <a:lnTo>
                    <a:pt x="132219" y="60363"/>
                  </a:lnTo>
                  <a:lnTo>
                    <a:pt x="129070" y="61937"/>
                  </a:lnTo>
                  <a:lnTo>
                    <a:pt x="121843" y="61937"/>
                  </a:lnTo>
                  <a:lnTo>
                    <a:pt x="118681" y="60452"/>
                  </a:lnTo>
                  <a:lnTo>
                    <a:pt x="116103" y="57302"/>
                  </a:lnTo>
                  <a:lnTo>
                    <a:pt x="113690" y="54419"/>
                  </a:lnTo>
                  <a:lnTo>
                    <a:pt x="112382" y="49771"/>
                  </a:lnTo>
                  <a:lnTo>
                    <a:pt x="112382" y="37236"/>
                  </a:lnTo>
                  <a:lnTo>
                    <a:pt x="113779" y="32410"/>
                  </a:lnTo>
                  <a:lnTo>
                    <a:pt x="116459" y="29159"/>
                  </a:lnTo>
                  <a:lnTo>
                    <a:pt x="119151" y="25819"/>
                  </a:lnTo>
                  <a:lnTo>
                    <a:pt x="120446" y="25171"/>
                  </a:lnTo>
                  <a:lnTo>
                    <a:pt x="122301" y="24231"/>
                  </a:lnTo>
                  <a:lnTo>
                    <a:pt x="129336" y="24231"/>
                  </a:lnTo>
                  <a:lnTo>
                    <a:pt x="132397" y="25717"/>
                  </a:lnTo>
                  <a:lnTo>
                    <a:pt x="134899" y="28879"/>
                  </a:lnTo>
                  <a:lnTo>
                    <a:pt x="137490" y="31940"/>
                  </a:lnTo>
                  <a:lnTo>
                    <a:pt x="138798" y="36588"/>
                  </a:lnTo>
                  <a:lnTo>
                    <a:pt x="138798" y="21755"/>
                  </a:lnTo>
                  <a:lnTo>
                    <a:pt x="137591" y="20891"/>
                  </a:lnTo>
                  <a:lnTo>
                    <a:pt x="134340" y="18757"/>
                  </a:lnTo>
                  <a:lnTo>
                    <a:pt x="130733" y="17741"/>
                  </a:lnTo>
                  <a:lnTo>
                    <a:pt x="123418" y="17741"/>
                  </a:lnTo>
                  <a:lnTo>
                    <a:pt x="120637" y="18288"/>
                  </a:lnTo>
                  <a:lnTo>
                    <a:pt x="118414" y="19596"/>
                  </a:lnTo>
                  <a:lnTo>
                    <a:pt x="116192" y="20802"/>
                  </a:lnTo>
                  <a:lnTo>
                    <a:pt x="114236" y="22656"/>
                  </a:lnTo>
                  <a:lnTo>
                    <a:pt x="112382" y="25171"/>
                  </a:lnTo>
                  <a:lnTo>
                    <a:pt x="112382" y="18846"/>
                  </a:lnTo>
                  <a:lnTo>
                    <a:pt x="104876" y="18846"/>
                  </a:lnTo>
                  <a:lnTo>
                    <a:pt x="104876" y="86372"/>
                  </a:lnTo>
                  <a:lnTo>
                    <a:pt x="113131" y="86372"/>
                  </a:lnTo>
                  <a:lnTo>
                    <a:pt x="113131" y="62598"/>
                  </a:lnTo>
                  <a:lnTo>
                    <a:pt x="114604" y="64350"/>
                  </a:lnTo>
                  <a:lnTo>
                    <a:pt x="116370" y="65849"/>
                  </a:lnTo>
                  <a:lnTo>
                    <a:pt x="118592" y="66954"/>
                  </a:lnTo>
                  <a:lnTo>
                    <a:pt x="120726" y="68160"/>
                  </a:lnTo>
                  <a:lnTo>
                    <a:pt x="123228" y="68719"/>
                  </a:lnTo>
                  <a:lnTo>
                    <a:pt x="129717" y="68719"/>
                  </a:lnTo>
                  <a:lnTo>
                    <a:pt x="133324" y="67703"/>
                  </a:lnTo>
                  <a:lnTo>
                    <a:pt x="136753" y="65570"/>
                  </a:lnTo>
                  <a:lnTo>
                    <a:pt x="140093" y="63423"/>
                  </a:lnTo>
                  <a:lnTo>
                    <a:pt x="140792" y="62598"/>
                  </a:lnTo>
                  <a:lnTo>
                    <a:pt x="141351" y="61937"/>
                  </a:lnTo>
                  <a:lnTo>
                    <a:pt x="142684" y="60363"/>
                  </a:lnTo>
                  <a:lnTo>
                    <a:pt x="144538" y="56375"/>
                  </a:lnTo>
                  <a:lnTo>
                    <a:pt x="146304" y="52374"/>
                  </a:lnTo>
                  <a:lnTo>
                    <a:pt x="147231" y="47828"/>
                  </a:lnTo>
                  <a:lnTo>
                    <a:pt x="147231" y="38163"/>
                  </a:lnTo>
                  <a:close/>
                </a:path>
                <a:path w="823595" h="1025525">
                  <a:moveTo>
                    <a:pt x="197993" y="18846"/>
                  </a:moveTo>
                  <a:lnTo>
                    <a:pt x="189750" y="18846"/>
                  </a:lnTo>
                  <a:lnTo>
                    <a:pt x="189750" y="49123"/>
                  </a:lnTo>
                  <a:lnTo>
                    <a:pt x="189293" y="52285"/>
                  </a:lnTo>
                  <a:lnTo>
                    <a:pt x="188328" y="54610"/>
                  </a:lnTo>
                  <a:lnTo>
                    <a:pt x="187528" y="56743"/>
                  </a:lnTo>
                  <a:lnTo>
                    <a:pt x="185953" y="58407"/>
                  </a:lnTo>
                  <a:lnTo>
                    <a:pt x="183819" y="59715"/>
                  </a:lnTo>
                  <a:lnTo>
                    <a:pt x="181597" y="61010"/>
                  </a:lnTo>
                  <a:lnTo>
                    <a:pt x="179285" y="61569"/>
                  </a:lnTo>
                  <a:lnTo>
                    <a:pt x="174371" y="61569"/>
                  </a:lnTo>
                  <a:lnTo>
                    <a:pt x="172237" y="61010"/>
                  </a:lnTo>
                  <a:lnTo>
                    <a:pt x="170573" y="59715"/>
                  </a:lnTo>
                  <a:lnTo>
                    <a:pt x="168910" y="58508"/>
                  </a:lnTo>
                  <a:lnTo>
                    <a:pt x="167792" y="56832"/>
                  </a:lnTo>
                  <a:lnTo>
                    <a:pt x="167220" y="54508"/>
                  </a:lnTo>
                  <a:lnTo>
                    <a:pt x="166954" y="53124"/>
                  </a:lnTo>
                  <a:lnTo>
                    <a:pt x="166776" y="50241"/>
                  </a:lnTo>
                  <a:lnTo>
                    <a:pt x="166776" y="18846"/>
                  </a:lnTo>
                  <a:lnTo>
                    <a:pt x="158534" y="18846"/>
                  </a:lnTo>
                  <a:lnTo>
                    <a:pt x="159550" y="59245"/>
                  </a:lnTo>
                  <a:lnTo>
                    <a:pt x="172339" y="68719"/>
                  </a:lnTo>
                  <a:lnTo>
                    <a:pt x="181686" y="68719"/>
                  </a:lnTo>
                  <a:lnTo>
                    <a:pt x="186791" y="65938"/>
                  </a:lnTo>
                  <a:lnTo>
                    <a:pt x="189814" y="61569"/>
                  </a:lnTo>
                  <a:lnTo>
                    <a:pt x="190588" y="60452"/>
                  </a:lnTo>
                  <a:lnTo>
                    <a:pt x="190588" y="67602"/>
                  </a:lnTo>
                  <a:lnTo>
                    <a:pt x="197993" y="67602"/>
                  </a:lnTo>
                  <a:lnTo>
                    <a:pt x="197993" y="60452"/>
                  </a:lnTo>
                  <a:lnTo>
                    <a:pt x="197993" y="18846"/>
                  </a:lnTo>
                  <a:close/>
                </a:path>
                <a:path w="823595" h="1025525">
                  <a:moveTo>
                    <a:pt x="231724" y="67513"/>
                  </a:moveTo>
                  <a:lnTo>
                    <a:pt x="230568" y="60553"/>
                  </a:lnTo>
                  <a:lnTo>
                    <a:pt x="230517" y="60274"/>
                  </a:lnTo>
                  <a:lnTo>
                    <a:pt x="229031" y="60452"/>
                  </a:lnTo>
                  <a:lnTo>
                    <a:pt x="227838" y="60553"/>
                  </a:lnTo>
                  <a:lnTo>
                    <a:pt x="225704" y="60553"/>
                  </a:lnTo>
                  <a:lnTo>
                    <a:pt x="224688" y="60363"/>
                  </a:lnTo>
                  <a:lnTo>
                    <a:pt x="224040" y="59994"/>
                  </a:lnTo>
                  <a:lnTo>
                    <a:pt x="223380" y="59524"/>
                  </a:lnTo>
                  <a:lnTo>
                    <a:pt x="222923" y="59067"/>
                  </a:lnTo>
                  <a:lnTo>
                    <a:pt x="222643" y="58318"/>
                  </a:lnTo>
                  <a:lnTo>
                    <a:pt x="222364" y="57670"/>
                  </a:lnTo>
                  <a:lnTo>
                    <a:pt x="222186" y="56184"/>
                  </a:lnTo>
                  <a:lnTo>
                    <a:pt x="222186" y="25260"/>
                  </a:lnTo>
                  <a:lnTo>
                    <a:pt x="230517" y="25260"/>
                  </a:lnTo>
                  <a:lnTo>
                    <a:pt x="230517" y="18846"/>
                  </a:lnTo>
                  <a:lnTo>
                    <a:pt x="222186" y="18846"/>
                  </a:lnTo>
                  <a:lnTo>
                    <a:pt x="222186" y="1765"/>
                  </a:lnTo>
                  <a:lnTo>
                    <a:pt x="214033" y="6680"/>
                  </a:lnTo>
                  <a:lnTo>
                    <a:pt x="214033" y="18846"/>
                  </a:lnTo>
                  <a:lnTo>
                    <a:pt x="207911" y="18846"/>
                  </a:lnTo>
                  <a:lnTo>
                    <a:pt x="207911" y="25260"/>
                  </a:lnTo>
                  <a:lnTo>
                    <a:pt x="214033" y="25260"/>
                  </a:lnTo>
                  <a:lnTo>
                    <a:pt x="214096" y="59067"/>
                  </a:lnTo>
                  <a:lnTo>
                    <a:pt x="214299" y="61569"/>
                  </a:lnTo>
                  <a:lnTo>
                    <a:pt x="215049" y="63144"/>
                  </a:lnTo>
                  <a:lnTo>
                    <a:pt x="215696" y="64630"/>
                  </a:lnTo>
                  <a:lnTo>
                    <a:pt x="216801" y="65938"/>
                  </a:lnTo>
                  <a:lnTo>
                    <a:pt x="220141" y="67792"/>
                  </a:lnTo>
                  <a:lnTo>
                    <a:pt x="222453" y="68262"/>
                  </a:lnTo>
                  <a:lnTo>
                    <a:pt x="227279" y="68262"/>
                  </a:lnTo>
                  <a:lnTo>
                    <a:pt x="229412" y="68072"/>
                  </a:lnTo>
                  <a:lnTo>
                    <a:pt x="231724" y="67513"/>
                  </a:lnTo>
                  <a:close/>
                </a:path>
                <a:path w="823595" h="1025525">
                  <a:moveTo>
                    <a:pt x="281381" y="67602"/>
                  </a:moveTo>
                  <a:lnTo>
                    <a:pt x="280365" y="65747"/>
                  </a:lnTo>
                  <a:lnTo>
                    <a:pt x="279717" y="63804"/>
                  </a:lnTo>
                  <a:lnTo>
                    <a:pt x="279311" y="61569"/>
                  </a:lnTo>
                  <a:lnTo>
                    <a:pt x="279057" y="60172"/>
                  </a:lnTo>
                  <a:lnTo>
                    <a:pt x="278930" y="58597"/>
                  </a:lnTo>
                  <a:lnTo>
                    <a:pt x="278866" y="56743"/>
                  </a:lnTo>
                  <a:lnTo>
                    <a:pt x="278790" y="43091"/>
                  </a:lnTo>
                  <a:lnTo>
                    <a:pt x="278701" y="29895"/>
                  </a:lnTo>
                  <a:lnTo>
                    <a:pt x="278422" y="28511"/>
                  </a:lnTo>
                  <a:lnTo>
                    <a:pt x="277863" y="26276"/>
                  </a:lnTo>
                  <a:lnTo>
                    <a:pt x="277152" y="24612"/>
                  </a:lnTo>
                  <a:lnTo>
                    <a:pt x="277037" y="24333"/>
                  </a:lnTo>
                  <a:lnTo>
                    <a:pt x="274624" y="21361"/>
                  </a:lnTo>
                  <a:lnTo>
                    <a:pt x="272681" y="20154"/>
                  </a:lnTo>
                  <a:lnTo>
                    <a:pt x="270078" y="19227"/>
                  </a:lnTo>
                  <a:lnTo>
                    <a:pt x="267487" y="18199"/>
                  </a:lnTo>
                  <a:lnTo>
                    <a:pt x="264147" y="17741"/>
                  </a:lnTo>
                  <a:lnTo>
                    <a:pt x="255727" y="17741"/>
                  </a:lnTo>
                  <a:lnTo>
                    <a:pt x="238023" y="32778"/>
                  </a:lnTo>
                  <a:lnTo>
                    <a:pt x="246087" y="33807"/>
                  </a:lnTo>
                  <a:lnTo>
                    <a:pt x="246926" y="30365"/>
                  </a:lnTo>
                  <a:lnTo>
                    <a:pt x="248310" y="27952"/>
                  </a:lnTo>
                  <a:lnTo>
                    <a:pt x="250164" y="26657"/>
                  </a:lnTo>
                  <a:lnTo>
                    <a:pt x="252018" y="25260"/>
                  </a:lnTo>
                  <a:lnTo>
                    <a:pt x="254889" y="24612"/>
                  </a:lnTo>
                  <a:lnTo>
                    <a:pt x="262953" y="24612"/>
                  </a:lnTo>
                  <a:lnTo>
                    <a:pt x="266001" y="25539"/>
                  </a:lnTo>
                  <a:lnTo>
                    <a:pt x="269709" y="28790"/>
                  </a:lnTo>
                  <a:lnTo>
                    <a:pt x="270459" y="31115"/>
                  </a:lnTo>
                  <a:lnTo>
                    <a:pt x="270459" y="36677"/>
                  </a:lnTo>
                  <a:lnTo>
                    <a:pt x="270459" y="43091"/>
                  </a:lnTo>
                  <a:lnTo>
                    <a:pt x="258318" y="62217"/>
                  </a:lnTo>
                  <a:lnTo>
                    <a:pt x="252018" y="62217"/>
                  </a:lnTo>
                  <a:lnTo>
                    <a:pt x="245338" y="53124"/>
                  </a:lnTo>
                  <a:lnTo>
                    <a:pt x="245719" y="51816"/>
                  </a:lnTo>
                  <a:lnTo>
                    <a:pt x="246545" y="50609"/>
                  </a:lnTo>
                  <a:lnTo>
                    <a:pt x="247294" y="49403"/>
                  </a:lnTo>
                  <a:lnTo>
                    <a:pt x="248399" y="48564"/>
                  </a:lnTo>
                  <a:lnTo>
                    <a:pt x="251180" y="47269"/>
                  </a:lnTo>
                  <a:lnTo>
                    <a:pt x="253593" y="46710"/>
                  </a:lnTo>
                  <a:lnTo>
                    <a:pt x="262953" y="45415"/>
                  </a:lnTo>
                  <a:lnTo>
                    <a:pt x="267487" y="44386"/>
                  </a:lnTo>
                  <a:lnTo>
                    <a:pt x="270459" y="43091"/>
                  </a:lnTo>
                  <a:lnTo>
                    <a:pt x="270459" y="36677"/>
                  </a:lnTo>
                  <a:lnTo>
                    <a:pt x="267309" y="37795"/>
                  </a:lnTo>
                  <a:lnTo>
                    <a:pt x="262394" y="38722"/>
                  </a:lnTo>
                  <a:lnTo>
                    <a:pt x="255727" y="39471"/>
                  </a:lnTo>
                  <a:lnTo>
                    <a:pt x="249974" y="40309"/>
                  </a:lnTo>
                  <a:lnTo>
                    <a:pt x="248399" y="40767"/>
                  </a:lnTo>
                  <a:lnTo>
                    <a:pt x="246176" y="41325"/>
                  </a:lnTo>
                  <a:lnTo>
                    <a:pt x="236537" y="52374"/>
                  </a:lnTo>
                  <a:lnTo>
                    <a:pt x="236537" y="58877"/>
                  </a:lnTo>
                  <a:lnTo>
                    <a:pt x="238023" y="62217"/>
                  </a:lnTo>
                  <a:lnTo>
                    <a:pt x="243763" y="67424"/>
                  </a:lnTo>
                  <a:lnTo>
                    <a:pt x="247840" y="68719"/>
                  </a:lnTo>
                  <a:lnTo>
                    <a:pt x="256463" y="68719"/>
                  </a:lnTo>
                  <a:lnTo>
                    <a:pt x="270332" y="62217"/>
                  </a:lnTo>
                  <a:lnTo>
                    <a:pt x="271106" y="61569"/>
                  </a:lnTo>
                  <a:lnTo>
                    <a:pt x="271373" y="63804"/>
                  </a:lnTo>
                  <a:lnTo>
                    <a:pt x="271881" y="65747"/>
                  </a:lnTo>
                  <a:lnTo>
                    <a:pt x="271983" y="66027"/>
                  </a:lnTo>
                  <a:lnTo>
                    <a:pt x="272770" y="67602"/>
                  </a:lnTo>
                  <a:lnTo>
                    <a:pt x="281381" y="67602"/>
                  </a:lnTo>
                  <a:close/>
                </a:path>
                <a:path w="823595" h="1025525">
                  <a:moveTo>
                    <a:pt x="312331" y="67513"/>
                  </a:moveTo>
                  <a:lnTo>
                    <a:pt x="311175" y="60553"/>
                  </a:lnTo>
                  <a:lnTo>
                    <a:pt x="311124" y="60274"/>
                  </a:lnTo>
                  <a:lnTo>
                    <a:pt x="309651" y="60452"/>
                  </a:lnTo>
                  <a:lnTo>
                    <a:pt x="308444" y="60553"/>
                  </a:lnTo>
                  <a:lnTo>
                    <a:pt x="306311" y="60553"/>
                  </a:lnTo>
                  <a:lnTo>
                    <a:pt x="305384" y="60363"/>
                  </a:lnTo>
                  <a:lnTo>
                    <a:pt x="304736" y="59994"/>
                  </a:lnTo>
                  <a:lnTo>
                    <a:pt x="304088" y="59524"/>
                  </a:lnTo>
                  <a:lnTo>
                    <a:pt x="303618" y="59067"/>
                  </a:lnTo>
                  <a:lnTo>
                    <a:pt x="303339" y="58318"/>
                  </a:lnTo>
                  <a:lnTo>
                    <a:pt x="302971" y="57670"/>
                  </a:lnTo>
                  <a:lnTo>
                    <a:pt x="302882" y="25260"/>
                  </a:lnTo>
                  <a:lnTo>
                    <a:pt x="311124" y="25260"/>
                  </a:lnTo>
                  <a:lnTo>
                    <a:pt x="311124" y="18846"/>
                  </a:lnTo>
                  <a:lnTo>
                    <a:pt x="302882" y="18846"/>
                  </a:lnTo>
                  <a:lnTo>
                    <a:pt x="302882" y="1765"/>
                  </a:lnTo>
                  <a:lnTo>
                    <a:pt x="294640" y="6680"/>
                  </a:lnTo>
                  <a:lnTo>
                    <a:pt x="294640" y="18846"/>
                  </a:lnTo>
                  <a:lnTo>
                    <a:pt x="288607" y="18846"/>
                  </a:lnTo>
                  <a:lnTo>
                    <a:pt x="288607" y="25260"/>
                  </a:lnTo>
                  <a:lnTo>
                    <a:pt x="294640" y="25260"/>
                  </a:lnTo>
                  <a:lnTo>
                    <a:pt x="294716" y="59067"/>
                  </a:lnTo>
                  <a:lnTo>
                    <a:pt x="295008" y="61569"/>
                  </a:lnTo>
                  <a:lnTo>
                    <a:pt x="303161" y="68262"/>
                  </a:lnTo>
                  <a:lnTo>
                    <a:pt x="307975" y="68262"/>
                  </a:lnTo>
                  <a:lnTo>
                    <a:pt x="310019" y="68072"/>
                  </a:lnTo>
                  <a:lnTo>
                    <a:pt x="312331" y="67513"/>
                  </a:lnTo>
                  <a:close/>
                </a:path>
                <a:path w="823595" h="1025525">
                  <a:moveTo>
                    <a:pt x="328358" y="18846"/>
                  </a:moveTo>
                  <a:lnTo>
                    <a:pt x="320027" y="18846"/>
                  </a:lnTo>
                  <a:lnTo>
                    <a:pt x="320027" y="67602"/>
                  </a:lnTo>
                  <a:lnTo>
                    <a:pt x="328358" y="67602"/>
                  </a:lnTo>
                  <a:lnTo>
                    <a:pt x="328358" y="18846"/>
                  </a:lnTo>
                  <a:close/>
                </a:path>
                <a:path w="823595" h="1025525">
                  <a:moveTo>
                    <a:pt x="328358" y="279"/>
                  </a:moveTo>
                  <a:lnTo>
                    <a:pt x="320027" y="279"/>
                  </a:lnTo>
                  <a:lnTo>
                    <a:pt x="320027" y="9753"/>
                  </a:lnTo>
                  <a:lnTo>
                    <a:pt x="328358" y="9753"/>
                  </a:lnTo>
                  <a:lnTo>
                    <a:pt x="328358" y="279"/>
                  </a:lnTo>
                  <a:close/>
                </a:path>
                <a:path w="823595" h="1025525">
                  <a:moveTo>
                    <a:pt x="384048" y="34823"/>
                  </a:moveTo>
                  <a:lnTo>
                    <a:pt x="381914" y="28689"/>
                  </a:lnTo>
                  <a:lnTo>
                    <a:pt x="378015" y="24612"/>
                  </a:lnTo>
                  <a:lnTo>
                    <a:pt x="375615" y="22110"/>
                  </a:lnTo>
                  <a:lnTo>
                    <a:pt x="375615" y="36868"/>
                  </a:lnTo>
                  <a:lnTo>
                    <a:pt x="375564" y="49491"/>
                  </a:lnTo>
                  <a:lnTo>
                    <a:pt x="374230" y="54140"/>
                  </a:lnTo>
                  <a:lnTo>
                    <a:pt x="368757" y="60363"/>
                  </a:lnTo>
                  <a:lnTo>
                    <a:pt x="365417" y="61937"/>
                  </a:lnTo>
                  <a:lnTo>
                    <a:pt x="357174" y="61937"/>
                  </a:lnTo>
                  <a:lnTo>
                    <a:pt x="353745" y="60363"/>
                  </a:lnTo>
                  <a:lnTo>
                    <a:pt x="348284" y="54140"/>
                  </a:lnTo>
                  <a:lnTo>
                    <a:pt x="346989" y="49491"/>
                  </a:lnTo>
                  <a:lnTo>
                    <a:pt x="347014" y="36868"/>
                  </a:lnTo>
                  <a:lnTo>
                    <a:pt x="348284" y="32321"/>
                  </a:lnTo>
                  <a:lnTo>
                    <a:pt x="351066" y="29248"/>
                  </a:lnTo>
                  <a:lnTo>
                    <a:pt x="353745" y="26098"/>
                  </a:lnTo>
                  <a:lnTo>
                    <a:pt x="357174" y="24612"/>
                  </a:lnTo>
                  <a:lnTo>
                    <a:pt x="365328" y="24612"/>
                  </a:lnTo>
                  <a:lnTo>
                    <a:pt x="368757" y="26098"/>
                  </a:lnTo>
                  <a:lnTo>
                    <a:pt x="374230" y="32321"/>
                  </a:lnTo>
                  <a:lnTo>
                    <a:pt x="375615" y="36868"/>
                  </a:lnTo>
                  <a:lnTo>
                    <a:pt x="375615" y="22110"/>
                  </a:lnTo>
                  <a:lnTo>
                    <a:pt x="373481" y="19875"/>
                  </a:lnTo>
                  <a:lnTo>
                    <a:pt x="368020" y="17741"/>
                  </a:lnTo>
                  <a:lnTo>
                    <a:pt x="355231" y="17741"/>
                  </a:lnTo>
                  <a:lnTo>
                    <a:pt x="350139" y="19494"/>
                  </a:lnTo>
                  <a:lnTo>
                    <a:pt x="340956" y="27482"/>
                  </a:lnTo>
                  <a:lnTo>
                    <a:pt x="338455" y="34175"/>
                  </a:lnTo>
                  <a:lnTo>
                    <a:pt x="338455" y="51447"/>
                  </a:lnTo>
                  <a:lnTo>
                    <a:pt x="340588" y="57759"/>
                  </a:lnTo>
                  <a:lnTo>
                    <a:pt x="344766" y="62128"/>
                  </a:lnTo>
                  <a:lnTo>
                    <a:pt x="348932" y="66586"/>
                  </a:lnTo>
                  <a:lnTo>
                    <a:pt x="354495" y="68719"/>
                  </a:lnTo>
                  <a:lnTo>
                    <a:pt x="365518" y="68719"/>
                  </a:lnTo>
                  <a:lnTo>
                    <a:pt x="369493" y="67703"/>
                  </a:lnTo>
                  <a:lnTo>
                    <a:pt x="373024" y="65747"/>
                  </a:lnTo>
                  <a:lnTo>
                    <a:pt x="376631" y="63804"/>
                  </a:lnTo>
                  <a:lnTo>
                    <a:pt x="378421" y="61937"/>
                  </a:lnTo>
                  <a:lnTo>
                    <a:pt x="379412" y="60921"/>
                  </a:lnTo>
                  <a:lnTo>
                    <a:pt x="381266" y="57391"/>
                  </a:lnTo>
                  <a:lnTo>
                    <a:pt x="383120" y="53771"/>
                  </a:lnTo>
                  <a:lnTo>
                    <a:pt x="383921" y="49491"/>
                  </a:lnTo>
                  <a:lnTo>
                    <a:pt x="384048" y="34823"/>
                  </a:lnTo>
                  <a:close/>
                </a:path>
                <a:path w="823595" h="1025525">
                  <a:moveTo>
                    <a:pt x="434911" y="67602"/>
                  </a:moveTo>
                  <a:lnTo>
                    <a:pt x="433984" y="27203"/>
                  </a:lnTo>
                  <a:lnTo>
                    <a:pt x="432854" y="24892"/>
                  </a:lnTo>
                  <a:lnTo>
                    <a:pt x="431850" y="23495"/>
                  </a:lnTo>
                  <a:lnTo>
                    <a:pt x="430657" y="21729"/>
                  </a:lnTo>
                  <a:lnTo>
                    <a:pt x="428802" y="20332"/>
                  </a:lnTo>
                  <a:lnTo>
                    <a:pt x="426300" y="19316"/>
                  </a:lnTo>
                  <a:lnTo>
                    <a:pt x="423887" y="18199"/>
                  </a:lnTo>
                  <a:lnTo>
                    <a:pt x="421195" y="17741"/>
                  </a:lnTo>
                  <a:lnTo>
                    <a:pt x="411467" y="17741"/>
                  </a:lnTo>
                  <a:lnTo>
                    <a:pt x="406285" y="20434"/>
                  </a:lnTo>
                  <a:lnTo>
                    <a:pt x="402767" y="25717"/>
                  </a:lnTo>
                  <a:lnTo>
                    <a:pt x="402767" y="18846"/>
                  </a:lnTo>
                  <a:lnTo>
                    <a:pt x="395351" y="18846"/>
                  </a:lnTo>
                  <a:lnTo>
                    <a:pt x="395351" y="67602"/>
                  </a:lnTo>
                  <a:lnTo>
                    <a:pt x="403593" y="67602"/>
                  </a:lnTo>
                  <a:lnTo>
                    <a:pt x="403656" y="34544"/>
                  </a:lnTo>
                  <a:lnTo>
                    <a:pt x="404888" y="30454"/>
                  </a:lnTo>
                  <a:lnTo>
                    <a:pt x="407390" y="28232"/>
                  </a:lnTo>
                  <a:lnTo>
                    <a:pt x="409994" y="25996"/>
                  </a:lnTo>
                  <a:lnTo>
                    <a:pt x="410730" y="25717"/>
                  </a:lnTo>
                  <a:lnTo>
                    <a:pt x="412953" y="24892"/>
                  </a:lnTo>
                  <a:lnTo>
                    <a:pt x="418693" y="24892"/>
                  </a:lnTo>
                  <a:lnTo>
                    <a:pt x="420649" y="25349"/>
                  </a:lnTo>
                  <a:lnTo>
                    <a:pt x="422224" y="26377"/>
                  </a:lnTo>
                  <a:lnTo>
                    <a:pt x="423887" y="27393"/>
                  </a:lnTo>
                  <a:lnTo>
                    <a:pt x="425005" y="28689"/>
                  </a:lnTo>
                  <a:lnTo>
                    <a:pt x="426300" y="32042"/>
                  </a:lnTo>
                  <a:lnTo>
                    <a:pt x="426554" y="33807"/>
                  </a:lnTo>
                  <a:lnTo>
                    <a:pt x="426669" y="67602"/>
                  </a:lnTo>
                  <a:lnTo>
                    <a:pt x="434911" y="67602"/>
                  </a:lnTo>
                  <a:close/>
                </a:path>
                <a:path w="823595" h="1025525">
                  <a:moveTo>
                    <a:pt x="517740" y="43370"/>
                  </a:moveTo>
                  <a:lnTo>
                    <a:pt x="516636" y="39751"/>
                  </a:lnTo>
                  <a:lnTo>
                    <a:pt x="514413" y="36868"/>
                  </a:lnTo>
                  <a:lnTo>
                    <a:pt x="512902" y="34823"/>
                  </a:lnTo>
                  <a:lnTo>
                    <a:pt x="512279" y="33985"/>
                  </a:lnTo>
                  <a:lnTo>
                    <a:pt x="509130" y="32042"/>
                  </a:lnTo>
                  <a:lnTo>
                    <a:pt x="505142" y="31115"/>
                  </a:lnTo>
                  <a:lnTo>
                    <a:pt x="508203" y="29718"/>
                  </a:lnTo>
                  <a:lnTo>
                    <a:pt x="509587" y="28600"/>
                  </a:lnTo>
                  <a:lnTo>
                    <a:pt x="510514" y="27863"/>
                  </a:lnTo>
                  <a:lnTo>
                    <a:pt x="513664" y="23025"/>
                  </a:lnTo>
                  <a:lnTo>
                    <a:pt x="514413" y="20434"/>
                  </a:lnTo>
                  <a:lnTo>
                    <a:pt x="514388" y="14300"/>
                  </a:lnTo>
                  <a:lnTo>
                    <a:pt x="513664" y="11518"/>
                  </a:lnTo>
                  <a:lnTo>
                    <a:pt x="512000" y="8826"/>
                  </a:lnTo>
                  <a:lnTo>
                    <a:pt x="510781" y="6781"/>
                  </a:lnTo>
                  <a:lnTo>
                    <a:pt x="498475" y="0"/>
                  </a:lnTo>
                  <a:lnTo>
                    <a:pt x="489483" y="0"/>
                  </a:lnTo>
                  <a:lnTo>
                    <a:pt x="485038" y="1485"/>
                  </a:lnTo>
                  <a:lnTo>
                    <a:pt x="477812" y="7607"/>
                  </a:lnTo>
                  <a:lnTo>
                    <a:pt x="475589" y="11887"/>
                  </a:lnTo>
                  <a:lnTo>
                    <a:pt x="474573" y="17462"/>
                  </a:lnTo>
                  <a:lnTo>
                    <a:pt x="482815" y="18948"/>
                  </a:lnTo>
                  <a:lnTo>
                    <a:pt x="483463" y="14859"/>
                  </a:lnTo>
                  <a:lnTo>
                    <a:pt x="484759" y="11798"/>
                  </a:lnTo>
                  <a:lnTo>
                    <a:pt x="489115" y="7797"/>
                  </a:lnTo>
                  <a:lnTo>
                    <a:pt x="491705" y="6781"/>
                  </a:lnTo>
                  <a:lnTo>
                    <a:pt x="498195" y="6781"/>
                  </a:lnTo>
                  <a:lnTo>
                    <a:pt x="500888" y="7797"/>
                  </a:lnTo>
                  <a:lnTo>
                    <a:pt x="502920" y="9753"/>
                  </a:lnTo>
                  <a:lnTo>
                    <a:pt x="504964" y="11798"/>
                  </a:lnTo>
                  <a:lnTo>
                    <a:pt x="505980" y="14300"/>
                  </a:lnTo>
                  <a:lnTo>
                    <a:pt x="505980" y="21170"/>
                  </a:lnTo>
                  <a:lnTo>
                    <a:pt x="504583" y="23952"/>
                  </a:lnTo>
                  <a:lnTo>
                    <a:pt x="501713" y="25819"/>
                  </a:lnTo>
                  <a:lnTo>
                    <a:pt x="498932" y="27673"/>
                  </a:lnTo>
                  <a:lnTo>
                    <a:pt x="495782" y="28600"/>
                  </a:lnTo>
                  <a:lnTo>
                    <a:pt x="491896" y="28600"/>
                  </a:lnTo>
                  <a:lnTo>
                    <a:pt x="491426" y="28511"/>
                  </a:lnTo>
                  <a:lnTo>
                    <a:pt x="490969" y="28511"/>
                  </a:lnTo>
                  <a:lnTo>
                    <a:pt x="490042" y="35750"/>
                  </a:lnTo>
                  <a:lnTo>
                    <a:pt x="492353" y="35102"/>
                  </a:lnTo>
                  <a:lnTo>
                    <a:pt x="494309" y="34823"/>
                  </a:lnTo>
                  <a:lnTo>
                    <a:pt x="499681" y="34823"/>
                  </a:lnTo>
                  <a:lnTo>
                    <a:pt x="502831" y="36029"/>
                  </a:lnTo>
                  <a:lnTo>
                    <a:pt x="505231" y="38544"/>
                  </a:lnTo>
                  <a:lnTo>
                    <a:pt x="507733" y="40957"/>
                  </a:lnTo>
                  <a:lnTo>
                    <a:pt x="509041" y="44107"/>
                  </a:lnTo>
                  <a:lnTo>
                    <a:pt x="509041" y="51917"/>
                  </a:lnTo>
                  <a:lnTo>
                    <a:pt x="507644" y="55257"/>
                  </a:lnTo>
                  <a:lnTo>
                    <a:pt x="502272" y="60642"/>
                  </a:lnTo>
                  <a:lnTo>
                    <a:pt x="499033" y="61937"/>
                  </a:lnTo>
                  <a:lnTo>
                    <a:pt x="491896" y="61937"/>
                  </a:lnTo>
                  <a:lnTo>
                    <a:pt x="481977" y="48755"/>
                  </a:lnTo>
                  <a:lnTo>
                    <a:pt x="473735" y="49872"/>
                  </a:lnTo>
                  <a:lnTo>
                    <a:pt x="474294" y="55435"/>
                  </a:lnTo>
                  <a:lnTo>
                    <a:pt x="476516" y="59994"/>
                  </a:lnTo>
                  <a:lnTo>
                    <a:pt x="484301" y="67056"/>
                  </a:lnTo>
                  <a:lnTo>
                    <a:pt x="489204" y="68821"/>
                  </a:lnTo>
                  <a:lnTo>
                    <a:pt x="501624" y="68821"/>
                  </a:lnTo>
                  <a:lnTo>
                    <a:pt x="507085" y="66776"/>
                  </a:lnTo>
                  <a:lnTo>
                    <a:pt x="512127" y="61937"/>
                  </a:lnTo>
                  <a:lnTo>
                    <a:pt x="515620" y="58597"/>
                  </a:lnTo>
                  <a:lnTo>
                    <a:pt x="517740" y="53581"/>
                  </a:lnTo>
                  <a:lnTo>
                    <a:pt x="517740" y="43370"/>
                  </a:lnTo>
                  <a:close/>
                </a:path>
                <a:path w="823595" h="1025525">
                  <a:moveTo>
                    <a:pt x="823404" y="976820"/>
                  </a:moveTo>
                  <a:lnTo>
                    <a:pt x="819696" y="976820"/>
                  </a:lnTo>
                  <a:lnTo>
                    <a:pt x="818591" y="978852"/>
                  </a:lnTo>
                  <a:lnTo>
                    <a:pt x="816927" y="980998"/>
                  </a:lnTo>
                  <a:lnTo>
                    <a:pt x="812012" y="985456"/>
                  </a:lnTo>
                  <a:lnTo>
                    <a:pt x="809040" y="987310"/>
                  </a:lnTo>
                  <a:lnTo>
                    <a:pt x="805802" y="988885"/>
                  </a:lnTo>
                  <a:lnTo>
                    <a:pt x="805802" y="994549"/>
                  </a:lnTo>
                  <a:lnTo>
                    <a:pt x="817575" y="987399"/>
                  </a:lnTo>
                  <a:lnTo>
                    <a:pt x="817575" y="1025017"/>
                  </a:lnTo>
                  <a:lnTo>
                    <a:pt x="823404" y="1025017"/>
                  </a:lnTo>
                  <a:lnTo>
                    <a:pt x="823404" y="976820"/>
                  </a:lnTo>
                  <a:close/>
                </a:path>
              </a:pathLst>
            </a:custGeom>
            <a:solidFill>
              <a:srgbClr val="000000"/>
            </a:solidFill>
          </p:spPr>
          <p:txBody>
            <a:bodyPr wrap="square" lIns="0" tIns="0" rIns="0" bIns="0" rtlCol="0"/>
            <a:lstStyle/>
            <a:p>
              <a:endParaRPr/>
            </a:p>
          </p:txBody>
        </p:sp>
      </p:grpSp>
      <p:sp>
        <p:nvSpPr>
          <p:cNvPr id="149" name="object 149"/>
          <p:cNvSpPr/>
          <p:nvPr/>
        </p:nvSpPr>
        <p:spPr>
          <a:xfrm>
            <a:off x="4499692" y="2355973"/>
            <a:ext cx="62230" cy="456565"/>
          </a:xfrm>
          <a:custGeom>
            <a:avLst/>
            <a:gdLst/>
            <a:ahLst/>
            <a:cxnLst/>
            <a:rect l="l" t="t" r="r" b="b"/>
            <a:pathLst>
              <a:path w="62229" h="456564">
                <a:moveTo>
                  <a:pt x="47901" y="450517"/>
                </a:moveTo>
                <a:lnTo>
                  <a:pt x="0" y="450517"/>
                </a:lnTo>
                <a:lnTo>
                  <a:pt x="0" y="456461"/>
                </a:lnTo>
                <a:lnTo>
                  <a:pt x="47901" y="456461"/>
                </a:lnTo>
                <a:lnTo>
                  <a:pt x="47901" y="450517"/>
                </a:lnTo>
                <a:close/>
              </a:path>
              <a:path w="62229" h="456564">
                <a:moveTo>
                  <a:pt x="13156" y="428971"/>
                </a:moveTo>
                <a:lnTo>
                  <a:pt x="13156" y="436586"/>
                </a:lnTo>
                <a:lnTo>
                  <a:pt x="27332" y="450517"/>
                </a:lnTo>
                <a:lnTo>
                  <a:pt x="34189" y="450517"/>
                </a:lnTo>
                <a:lnTo>
                  <a:pt x="30204" y="446431"/>
                </a:lnTo>
                <a:lnTo>
                  <a:pt x="36627" y="442252"/>
                </a:lnTo>
                <a:lnTo>
                  <a:pt x="26035" y="442252"/>
                </a:lnTo>
                <a:lnTo>
                  <a:pt x="13156" y="428971"/>
                </a:lnTo>
                <a:close/>
              </a:path>
              <a:path w="62229" h="456564">
                <a:moveTo>
                  <a:pt x="47901" y="427671"/>
                </a:moveTo>
                <a:lnTo>
                  <a:pt x="26035" y="442252"/>
                </a:lnTo>
                <a:lnTo>
                  <a:pt x="36627" y="442252"/>
                </a:lnTo>
                <a:lnTo>
                  <a:pt x="47901" y="434915"/>
                </a:lnTo>
                <a:lnTo>
                  <a:pt x="47901" y="427671"/>
                </a:lnTo>
                <a:close/>
              </a:path>
              <a:path w="62229" h="456564">
                <a:moveTo>
                  <a:pt x="47901" y="393866"/>
                </a:moveTo>
                <a:lnTo>
                  <a:pt x="0" y="393866"/>
                </a:lnTo>
                <a:lnTo>
                  <a:pt x="0" y="399717"/>
                </a:lnTo>
                <a:lnTo>
                  <a:pt x="17140" y="399717"/>
                </a:lnTo>
                <a:lnTo>
                  <a:pt x="15751" y="400738"/>
                </a:lnTo>
                <a:lnTo>
                  <a:pt x="14639" y="402131"/>
                </a:lnTo>
                <a:lnTo>
                  <a:pt x="13666" y="403803"/>
                </a:lnTo>
                <a:lnTo>
                  <a:pt x="12878" y="405382"/>
                </a:lnTo>
                <a:lnTo>
                  <a:pt x="12415" y="407239"/>
                </a:lnTo>
                <a:lnTo>
                  <a:pt x="12415" y="412254"/>
                </a:lnTo>
                <a:lnTo>
                  <a:pt x="21124" y="422284"/>
                </a:lnTo>
                <a:lnTo>
                  <a:pt x="23997" y="423492"/>
                </a:lnTo>
                <a:lnTo>
                  <a:pt x="27147" y="424049"/>
                </a:lnTo>
                <a:lnTo>
                  <a:pt x="34096" y="424049"/>
                </a:lnTo>
                <a:lnTo>
                  <a:pt x="37246" y="423399"/>
                </a:lnTo>
                <a:lnTo>
                  <a:pt x="40026" y="422099"/>
                </a:lnTo>
                <a:lnTo>
                  <a:pt x="42713" y="420891"/>
                </a:lnTo>
                <a:lnTo>
                  <a:pt x="44844" y="419034"/>
                </a:lnTo>
                <a:lnTo>
                  <a:pt x="45537" y="418012"/>
                </a:lnTo>
                <a:lnTo>
                  <a:pt x="25942" y="418012"/>
                </a:lnTo>
                <a:lnTo>
                  <a:pt x="22607" y="417083"/>
                </a:lnTo>
                <a:lnTo>
                  <a:pt x="20357" y="415226"/>
                </a:lnTo>
                <a:lnTo>
                  <a:pt x="18345" y="413647"/>
                </a:lnTo>
                <a:lnTo>
                  <a:pt x="17326" y="411418"/>
                </a:lnTo>
                <a:lnTo>
                  <a:pt x="17415" y="405939"/>
                </a:lnTo>
                <a:lnTo>
                  <a:pt x="18438" y="403803"/>
                </a:lnTo>
                <a:lnTo>
                  <a:pt x="20661" y="402038"/>
                </a:lnTo>
                <a:lnTo>
                  <a:pt x="22885" y="400181"/>
                </a:lnTo>
                <a:lnTo>
                  <a:pt x="26313" y="399252"/>
                </a:lnTo>
                <a:lnTo>
                  <a:pt x="47901" y="399252"/>
                </a:lnTo>
                <a:lnTo>
                  <a:pt x="47901" y="393866"/>
                </a:lnTo>
                <a:close/>
              </a:path>
              <a:path w="62229" h="456564">
                <a:moveTo>
                  <a:pt x="47901" y="399252"/>
                </a:moveTo>
                <a:lnTo>
                  <a:pt x="35393" y="399252"/>
                </a:lnTo>
                <a:lnTo>
                  <a:pt x="38636" y="400181"/>
                </a:lnTo>
                <a:lnTo>
                  <a:pt x="42805" y="403803"/>
                </a:lnTo>
                <a:lnTo>
                  <a:pt x="43824" y="405939"/>
                </a:lnTo>
                <a:lnTo>
                  <a:pt x="43824" y="411047"/>
                </a:lnTo>
                <a:lnTo>
                  <a:pt x="42713" y="413276"/>
                </a:lnTo>
                <a:lnTo>
                  <a:pt x="40470" y="415319"/>
                </a:lnTo>
                <a:lnTo>
                  <a:pt x="38358" y="417083"/>
                </a:lnTo>
                <a:lnTo>
                  <a:pt x="35022" y="418012"/>
                </a:lnTo>
                <a:lnTo>
                  <a:pt x="45537" y="418012"/>
                </a:lnTo>
                <a:lnTo>
                  <a:pt x="46419" y="416712"/>
                </a:lnTo>
                <a:lnTo>
                  <a:pt x="47901" y="414390"/>
                </a:lnTo>
                <a:lnTo>
                  <a:pt x="48533" y="412254"/>
                </a:lnTo>
                <a:lnTo>
                  <a:pt x="48642" y="404825"/>
                </a:lnTo>
                <a:lnTo>
                  <a:pt x="46975" y="401574"/>
                </a:lnTo>
                <a:lnTo>
                  <a:pt x="43547" y="399345"/>
                </a:lnTo>
                <a:lnTo>
                  <a:pt x="47901" y="399345"/>
                </a:lnTo>
                <a:close/>
              </a:path>
              <a:path w="62229" h="456564">
                <a:moveTo>
                  <a:pt x="31316" y="353374"/>
                </a:moveTo>
                <a:lnTo>
                  <a:pt x="24738" y="353374"/>
                </a:lnTo>
                <a:lnTo>
                  <a:pt x="20291" y="354860"/>
                </a:lnTo>
                <a:lnTo>
                  <a:pt x="13990" y="360804"/>
                </a:lnTo>
                <a:lnTo>
                  <a:pt x="12415" y="364611"/>
                </a:lnTo>
                <a:lnTo>
                  <a:pt x="12490" y="374177"/>
                </a:lnTo>
                <a:lnTo>
                  <a:pt x="13990" y="377892"/>
                </a:lnTo>
                <a:lnTo>
                  <a:pt x="17233" y="380957"/>
                </a:lnTo>
                <a:lnTo>
                  <a:pt x="20476" y="383929"/>
                </a:lnTo>
                <a:lnTo>
                  <a:pt x="25016" y="385507"/>
                </a:lnTo>
                <a:lnTo>
                  <a:pt x="36505" y="385507"/>
                </a:lnTo>
                <a:lnTo>
                  <a:pt x="40860" y="384021"/>
                </a:lnTo>
                <a:lnTo>
                  <a:pt x="44010" y="380957"/>
                </a:lnTo>
                <a:lnTo>
                  <a:pt x="45683" y="379378"/>
                </a:lnTo>
                <a:lnTo>
                  <a:pt x="32058" y="379378"/>
                </a:lnTo>
                <a:lnTo>
                  <a:pt x="32058" y="379006"/>
                </a:lnTo>
                <a:lnTo>
                  <a:pt x="27240" y="379006"/>
                </a:lnTo>
                <a:lnTo>
                  <a:pt x="17233" y="366190"/>
                </a:lnTo>
                <a:lnTo>
                  <a:pt x="18345" y="363775"/>
                </a:lnTo>
                <a:lnTo>
                  <a:pt x="20661" y="361825"/>
                </a:lnTo>
                <a:lnTo>
                  <a:pt x="22144" y="360618"/>
                </a:lnTo>
                <a:lnTo>
                  <a:pt x="24275" y="359875"/>
                </a:lnTo>
                <a:lnTo>
                  <a:pt x="27240" y="359596"/>
                </a:lnTo>
                <a:lnTo>
                  <a:pt x="32058" y="359596"/>
                </a:lnTo>
                <a:lnTo>
                  <a:pt x="32058" y="353467"/>
                </a:lnTo>
                <a:lnTo>
                  <a:pt x="31316" y="353374"/>
                </a:lnTo>
                <a:close/>
              </a:path>
              <a:path w="62229" h="456564">
                <a:moveTo>
                  <a:pt x="37524" y="353560"/>
                </a:moveTo>
                <a:lnTo>
                  <a:pt x="36690" y="359689"/>
                </a:lnTo>
                <a:lnTo>
                  <a:pt x="39192" y="360618"/>
                </a:lnTo>
                <a:lnTo>
                  <a:pt x="41045" y="361825"/>
                </a:lnTo>
                <a:lnTo>
                  <a:pt x="42157" y="363311"/>
                </a:lnTo>
                <a:lnTo>
                  <a:pt x="43269" y="364890"/>
                </a:lnTo>
                <a:lnTo>
                  <a:pt x="43824" y="366747"/>
                </a:lnTo>
                <a:lnTo>
                  <a:pt x="43785" y="371855"/>
                </a:lnTo>
                <a:lnTo>
                  <a:pt x="42805" y="374177"/>
                </a:lnTo>
                <a:lnTo>
                  <a:pt x="40767" y="376127"/>
                </a:lnTo>
                <a:lnTo>
                  <a:pt x="38821" y="378078"/>
                </a:lnTo>
                <a:lnTo>
                  <a:pt x="35856" y="379192"/>
                </a:lnTo>
                <a:lnTo>
                  <a:pt x="32058" y="379378"/>
                </a:lnTo>
                <a:lnTo>
                  <a:pt x="45683" y="379378"/>
                </a:lnTo>
                <a:lnTo>
                  <a:pt x="47160" y="377985"/>
                </a:lnTo>
                <a:lnTo>
                  <a:pt x="48574" y="374177"/>
                </a:lnTo>
                <a:lnTo>
                  <a:pt x="48565" y="364611"/>
                </a:lnTo>
                <a:lnTo>
                  <a:pt x="47716" y="361547"/>
                </a:lnTo>
                <a:lnTo>
                  <a:pt x="43824" y="356346"/>
                </a:lnTo>
                <a:lnTo>
                  <a:pt x="41045" y="354581"/>
                </a:lnTo>
                <a:lnTo>
                  <a:pt x="37524" y="353560"/>
                </a:lnTo>
                <a:close/>
              </a:path>
              <a:path w="62229" h="456564">
                <a:moveTo>
                  <a:pt x="32058" y="359596"/>
                </a:moveTo>
                <a:lnTo>
                  <a:pt x="27240" y="359596"/>
                </a:lnTo>
                <a:lnTo>
                  <a:pt x="27240" y="379006"/>
                </a:lnTo>
                <a:lnTo>
                  <a:pt x="32058" y="379006"/>
                </a:lnTo>
                <a:lnTo>
                  <a:pt x="32058" y="359596"/>
                </a:lnTo>
                <a:close/>
              </a:path>
              <a:path w="62229" h="456564">
                <a:moveTo>
                  <a:pt x="47901" y="316783"/>
                </a:moveTo>
                <a:lnTo>
                  <a:pt x="23811" y="316783"/>
                </a:lnTo>
                <a:lnTo>
                  <a:pt x="21958" y="316968"/>
                </a:lnTo>
                <a:lnTo>
                  <a:pt x="20846" y="317154"/>
                </a:lnTo>
                <a:lnTo>
                  <a:pt x="19179" y="317526"/>
                </a:lnTo>
                <a:lnTo>
                  <a:pt x="17696" y="318083"/>
                </a:lnTo>
                <a:lnTo>
                  <a:pt x="16492" y="319012"/>
                </a:lnTo>
                <a:lnTo>
                  <a:pt x="15287" y="319847"/>
                </a:lnTo>
                <a:lnTo>
                  <a:pt x="14268" y="321148"/>
                </a:lnTo>
                <a:lnTo>
                  <a:pt x="12786" y="324677"/>
                </a:lnTo>
                <a:lnTo>
                  <a:pt x="12415" y="326627"/>
                </a:lnTo>
                <a:lnTo>
                  <a:pt x="12415" y="333500"/>
                </a:lnTo>
                <a:lnTo>
                  <a:pt x="14361" y="337214"/>
                </a:lnTo>
                <a:lnTo>
                  <a:pt x="18160" y="339815"/>
                </a:lnTo>
                <a:lnTo>
                  <a:pt x="13156" y="339815"/>
                </a:lnTo>
                <a:lnTo>
                  <a:pt x="13156" y="345108"/>
                </a:lnTo>
                <a:lnTo>
                  <a:pt x="47901" y="345108"/>
                </a:lnTo>
                <a:lnTo>
                  <a:pt x="47901" y="339165"/>
                </a:lnTo>
                <a:lnTo>
                  <a:pt x="24460" y="339165"/>
                </a:lnTo>
                <a:lnTo>
                  <a:pt x="21495" y="338236"/>
                </a:lnTo>
                <a:lnTo>
                  <a:pt x="19920" y="336471"/>
                </a:lnTo>
                <a:lnTo>
                  <a:pt x="18345" y="334614"/>
                </a:lnTo>
                <a:lnTo>
                  <a:pt x="17511" y="332478"/>
                </a:lnTo>
                <a:lnTo>
                  <a:pt x="17511" y="328392"/>
                </a:lnTo>
                <a:lnTo>
                  <a:pt x="17882" y="326999"/>
                </a:lnTo>
                <a:lnTo>
                  <a:pt x="24367" y="322726"/>
                </a:lnTo>
                <a:lnTo>
                  <a:pt x="47901" y="322726"/>
                </a:lnTo>
                <a:lnTo>
                  <a:pt x="47901" y="316783"/>
                </a:lnTo>
                <a:close/>
              </a:path>
              <a:path w="62229" h="456564">
                <a:moveTo>
                  <a:pt x="47011" y="286228"/>
                </a:moveTo>
                <a:lnTo>
                  <a:pt x="39840" y="286228"/>
                </a:lnTo>
                <a:lnTo>
                  <a:pt x="41138" y="286878"/>
                </a:lnTo>
                <a:lnTo>
                  <a:pt x="42236" y="288271"/>
                </a:lnTo>
                <a:lnTo>
                  <a:pt x="43269" y="289479"/>
                </a:lnTo>
                <a:lnTo>
                  <a:pt x="43824" y="291429"/>
                </a:lnTo>
                <a:lnTo>
                  <a:pt x="43799" y="297001"/>
                </a:lnTo>
                <a:lnTo>
                  <a:pt x="43269" y="298951"/>
                </a:lnTo>
                <a:lnTo>
                  <a:pt x="41971" y="300437"/>
                </a:lnTo>
                <a:lnTo>
                  <a:pt x="40767" y="301923"/>
                </a:lnTo>
                <a:lnTo>
                  <a:pt x="39007" y="302852"/>
                </a:lnTo>
                <a:lnTo>
                  <a:pt x="36598" y="303224"/>
                </a:lnTo>
                <a:lnTo>
                  <a:pt x="37524" y="308982"/>
                </a:lnTo>
                <a:lnTo>
                  <a:pt x="48567" y="298951"/>
                </a:lnTo>
                <a:lnTo>
                  <a:pt x="48518" y="290779"/>
                </a:lnTo>
                <a:lnTo>
                  <a:pt x="48179" y="289014"/>
                </a:lnTo>
                <a:lnTo>
                  <a:pt x="47011" y="286228"/>
                </a:lnTo>
                <a:close/>
              </a:path>
              <a:path w="62229" h="456564">
                <a:moveTo>
                  <a:pt x="22144" y="281399"/>
                </a:moveTo>
                <a:lnTo>
                  <a:pt x="13544" y="288271"/>
                </a:lnTo>
                <a:lnTo>
                  <a:pt x="12786" y="290129"/>
                </a:lnTo>
                <a:lnTo>
                  <a:pt x="12586" y="291429"/>
                </a:lnTo>
                <a:lnTo>
                  <a:pt x="12503" y="297558"/>
                </a:lnTo>
                <a:lnTo>
                  <a:pt x="12678" y="298673"/>
                </a:lnTo>
                <a:lnTo>
                  <a:pt x="18160" y="306938"/>
                </a:lnTo>
                <a:lnTo>
                  <a:pt x="19457" y="307681"/>
                </a:lnTo>
                <a:lnTo>
                  <a:pt x="20846" y="308053"/>
                </a:lnTo>
                <a:lnTo>
                  <a:pt x="24089" y="308053"/>
                </a:lnTo>
                <a:lnTo>
                  <a:pt x="30678" y="302295"/>
                </a:lnTo>
                <a:lnTo>
                  <a:pt x="20569" y="302295"/>
                </a:lnTo>
                <a:lnTo>
                  <a:pt x="19457" y="301738"/>
                </a:lnTo>
                <a:lnTo>
                  <a:pt x="17696" y="299416"/>
                </a:lnTo>
                <a:lnTo>
                  <a:pt x="17233" y="297558"/>
                </a:lnTo>
                <a:lnTo>
                  <a:pt x="17233" y="292543"/>
                </a:lnTo>
                <a:lnTo>
                  <a:pt x="17789" y="290779"/>
                </a:lnTo>
                <a:lnTo>
                  <a:pt x="18715" y="289479"/>
                </a:lnTo>
                <a:lnTo>
                  <a:pt x="19735" y="288271"/>
                </a:lnTo>
                <a:lnTo>
                  <a:pt x="21124" y="287435"/>
                </a:lnTo>
                <a:lnTo>
                  <a:pt x="22978" y="287250"/>
                </a:lnTo>
                <a:lnTo>
                  <a:pt x="22144" y="281399"/>
                </a:lnTo>
                <a:close/>
              </a:path>
              <a:path w="62229" h="456564">
                <a:moveTo>
                  <a:pt x="39655" y="280099"/>
                </a:moveTo>
                <a:lnTo>
                  <a:pt x="35671" y="280099"/>
                </a:lnTo>
                <a:lnTo>
                  <a:pt x="34003" y="280563"/>
                </a:lnTo>
                <a:lnTo>
                  <a:pt x="32706" y="281585"/>
                </a:lnTo>
                <a:lnTo>
                  <a:pt x="31316" y="282513"/>
                </a:lnTo>
                <a:lnTo>
                  <a:pt x="26869" y="294122"/>
                </a:lnTo>
                <a:lnTo>
                  <a:pt x="26035" y="297001"/>
                </a:lnTo>
                <a:lnTo>
                  <a:pt x="22514" y="302295"/>
                </a:lnTo>
                <a:lnTo>
                  <a:pt x="30678" y="302295"/>
                </a:lnTo>
                <a:lnTo>
                  <a:pt x="31163" y="301180"/>
                </a:lnTo>
                <a:lnTo>
                  <a:pt x="32150" y="298301"/>
                </a:lnTo>
                <a:lnTo>
                  <a:pt x="33169" y="293936"/>
                </a:lnTo>
                <a:lnTo>
                  <a:pt x="34003" y="290779"/>
                </a:lnTo>
                <a:lnTo>
                  <a:pt x="34652" y="288736"/>
                </a:lnTo>
                <a:lnTo>
                  <a:pt x="35949" y="286785"/>
                </a:lnTo>
                <a:lnTo>
                  <a:pt x="36968" y="286228"/>
                </a:lnTo>
                <a:lnTo>
                  <a:pt x="47011" y="286228"/>
                </a:lnTo>
                <a:lnTo>
                  <a:pt x="46326" y="284649"/>
                </a:lnTo>
                <a:lnTo>
                  <a:pt x="44936" y="282978"/>
                </a:lnTo>
                <a:lnTo>
                  <a:pt x="43269" y="281863"/>
                </a:lnTo>
                <a:lnTo>
                  <a:pt x="41508" y="280749"/>
                </a:lnTo>
                <a:lnTo>
                  <a:pt x="39655" y="280099"/>
                </a:lnTo>
                <a:close/>
              </a:path>
              <a:path w="62229" h="456564">
                <a:moveTo>
                  <a:pt x="6763" y="266168"/>
                </a:moveTo>
                <a:lnTo>
                  <a:pt x="0" y="266168"/>
                </a:lnTo>
                <a:lnTo>
                  <a:pt x="0" y="272112"/>
                </a:lnTo>
                <a:lnTo>
                  <a:pt x="6763" y="272112"/>
                </a:lnTo>
                <a:lnTo>
                  <a:pt x="6763" y="266168"/>
                </a:lnTo>
                <a:close/>
              </a:path>
              <a:path w="62229" h="456564">
                <a:moveTo>
                  <a:pt x="47901" y="266168"/>
                </a:moveTo>
                <a:lnTo>
                  <a:pt x="13156" y="266168"/>
                </a:lnTo>
                <a:lnTo>
                  <a:pt x="13156" y="272112"/>
                </a:lnTo>
                <a:lnTo>
                  <a:pt x="47901" y="272112"/>
                </a:lnTo>
                <a:lnTo>
                  <a:pt x="47901" y="266168"/>
                </a:lnTo>
                <a:close/>
              </a:path>
              <a:path w="62229" h="456564">
                <a:moveTo>
                  <a:pt x="17789" y="255674"/>
                </a:moveTo>
                <a:lnTo>
                  <a:pt x="13156" y="255674"/>
                </a:lnTo>
                <a:lnTo>
                  <a:pt x="13156" y="259946"/>
                </a:lnTo>
                <a:lnTo>
                  <a:pt x="17789" y="259946"/>
                </a:lnTo>
                <a:lnTo>
                  <a:pt x="17789" y="255674"/>
                </a:lnTo>
                <a:close/>
              </a:path>
              <a:path w="62229" h="456564">
                <a:moveTo>
                  <a:pt x="47809" y="243043"/>
                </a:moveTo>
                <a:lnTo>
                  <a:pt x="42620" y="243879"/>
                </a:lnTo>
                <a:lnTo>
                  <a:pt x="42772" y="244715"/>
                </a:lnTo>
                <a:lnTo>
                  <a:pt x="42898" y="247315"/>
                </a:lnTo>
                <a:lnTo>
                  <a:pt x="42713" y="247965"/>
                </a:lnTo>
                <a:lnTo>
                  <a:pt x="42435" y="248430"/>
                </a:lnTo>
                <a:lnTo>
                  <a:pt x="42157" y="248987"/>
                </a:lnTo>
                <a:lnTo>
                  <a:pt x="41786" y="249265"/>
                </a:lnTo>
                <a:lnTo>
                  <a:pt x="41323" y="249451"/>
                </a:lnTo>
                <a:lnTo>
                  <a:pt x="40860" y="249730"/>
                </a:lnTo>
                <a:lnTo>
                  <a:pt x="39748" y="249823"/>
                </a:lnTo>
                <a:lnTo>
                  <a:pt x="1111" y="249823"/>
                </a:lnTo>
                <a:lnTo>
                  <a:pt x="4632" y="255674"/>
                </a:lnTo>
                <a:lnTo>
                  <a:pt x="41230" y="255674"/>
                </a:lnTo>
                <a:lnTo>
                  <a:pt x="43547" y="255395"/>
                </a:lnTo>
                <a:lnTo>
                  <a:pt x="45770" y="254466"/>
                </a:lnTo>
                <a:lnTo>
                  <a:pt x="46697" y="253630"/>
                </a:lnTo>
                <a:lnTo>
                  <a:pt x="47345" y="252423"/>
                </a:lnTo>
                <a:lnTo>
                  <a:pt x="47994" y="251309"/>
                </a:lnTo>
                <a:lnTo>
                  <a:pt x="48323" y="249823"/>
                </a:lnTo>
                <a:lnTo>
                  <a:pt x="48202" y="244901"/>
                </a:lnTo>
                <a:lnTo>
                  <a:pt x="48179" y="244715"/>
                </a:lnTo>
                <a:lnTo>
                  <a:pt x="47809" y="243043"/>
                </a:lnTo>
                <a:close/>
              </a:path>
              <a:path w="62229" h="456564">
                <a:moveTo>
                  <a:pt x="17789" y="243879"/>
                </a:moveTo>
                <a:lnTo>
                  <a:pt x="13156" y="243879"/>
                </a:lnTo>
                <a:lnTo>
                  <a:pt x="13156" y="249823"/>
                </a:lnTo>
                <a:lnTo>
                  <a:pt x="17789" y="249823"/>
                </a:lnTo>
                <a:lnTo>
                  <a:pt x="17789" y="243879"/>
                </a:lnTo>
                <a:close/>
              </a:path>
              <a:path w="62229" h="456564">
                <a:moveTo>
                  <a:pt x="13156" y="209052"/>
                </a:moveTo>
                <a:lnTo>
                  <a:pt x="13156" y="214903"/>
                </a:lnTo>
                <a:lnTo>
                  <a:pt x="36042" y="223262"/>
                </a:lnTo>
                <a:lnTo>
                  <a:pt x="38636" y="224097"/>
                </a:lnTo>
                <a:lnTo>
                  <a:pt x="41323" y="224747"/>
                </a:lnTo>
                <a:lnTo>
                  <a:pt x="38543" y="225490"/>
                </a:lnTo>
                <a:lnTo>
                  <a:pt x="35856" y="226326"/>
                </a:lnTo>
                <a:lnTo>
                  <a:pt x="13156" y="234499"/>
                </a:lnTo>
                <a:lnTo>
                  <a:pt x="13156" y="240907"/>
                </a:lnTo>
                <a:lnTo>
                  <a:pt x="47994" y="227719"/>
                </a:lnTo>
                <a:lnTo>
                  <a:pt x="59647" y="227719"/>
                </a:lnTo>
                <a:lnTo>
                  <a:pt x="58278" y="226605"/>
                </a:lnTo>
                <a:lnTo>
                  <a:pt x="56333" y="225583"/>
                </a:lnTo>
                <a:lnTo>
                  <a:pt x="54943" y="224747"/>
                </a:lnTo>
                <a:lnTo>
                  <a:pt x="52349" y="223633"/>
                </a:lnTo>
                <a:lnTo>
                  <a:pt x="48457" y="222240"/>
                </a:lnTo>
                <a:lnTo>
                  <a:pt x="13156" y="209052"/>
                </a:lnTo>
                <a:close/>
              </a:path>
              <a:path w="62229" h="456564">
                <a:moveTo>
                  <a:pt x="59647" y="227719"/>
                </a:moveTo>
                <a:lnTo>
                  <a:pt x="47994" y="227719"/>
                </a:lnTo>
                <a:lnTo>
                  <a:pt x="48642" y="227905"/>
                </a:lnTo>
                <a:lnTo>
                  <a:pt x="49106" y="228091"/>
                </a:lnTo>
                <a:lnTo>
                  <a:pt x="55591" y="231991"/>
                </a:lnTo>
                <a:lnTo>
                  <a:pt x="56055" y="232734"/>
                </a:lnTo>
                <a:lnTo>
                  <a:pt x="56178" y="236449"/>
                </a:lnTo>
                <a:lnTo>
                  <a:pt x="56055" y="237192"/>
                </a:lnTo>
                <a:lnTo>
                  <a:pt x="55777" y="238492"/>
                </a:lnTo>
                <a:lnTo>
                  <a:pt x="61243" y="237842"/>
                </a:lnTo>
                <a:lnTo>
                  <a:pt x="61707" y="236449"/>
                </a:lnTo>
                <a:lnTo>
                  <a:pt x="61985" y="235149"/>
                </a:lnTo>
                <a:lnTo>
                  <a:pt x="61933" y="231991"/>
                </a:lnTo>
                <a:lnTo>
                  <a:pt x="61521" y="230506"/>
                </a:lnTo>
                <a:lnTo>
                  <a:pt x="60595" y="229205"/>
                </a:lnTo>
                <a:lnTo>
                  <a:pt x="59761" y="227812"/>
                </a:lnTo>
                <a:close/>
              </a:path>
              <a:path w="62229" h="456564">
                <a:moveTo>
                  <a:pt x="47901" y="155559"/>
                </a:moveTo>
                <a:lnTo>
                  <a:pt x="23811" y="155559"/>
                </a:lnTo>
                <a:lnTo>
                  <a:pt x="21958" y="155651"/>
                </a:lnTo>
                <a:lnTo>
                  <a:pt x="12415" y="165310"/>
                </a:lnTo>
                <a:lnTo>
                  <a:pt x="12415" y="172275"/>
                </a:lnTo>
                <a:lnTo>
                  <a:pt x="14361" y="175897"/>
                </a:lnTo>
                <a:lnTo>
                  <a:pt x="18160" y="178498"/>
                </a:lnTo>
                <a:lnTo>
                  <a:pt x="13156" y="178498"/>
                </a:lnTo>
                <a:lnTo>
                  <a:pt x="13156" y="183791"/>
                </a:lnTo>
                <a:lnTo>
                  <a:pt x="47901" y="183791"/>
                </a:lnTo>
                <a:lnTo>
                  <a:pt x="47901" y="177940"/>
                </a:lnTo>
                <a:lnTo>
                  <a:pt x="24460" y="177940"/>
                </a:lnTo>
                <a:lnTo>
                  <a:pt x="21495" y="177012"/>
                </a:lnTo>
                <a:lnTo>
                  <a:pt x="18345" y="173297"/>
                </a:lnTo>
                <a:lnTo>
                  <a:pt x="17511" y="171161"/>
                </a:lnTo>
                <a:lnTo>
                  <a:pt x="17511" y="167075"/>
                </a:lnTo>
                <a:lnTo>
                  <a:pt x="17882" y="165681"/>
                </a:lnTo>
                <a:lnTo>
                  <a:pt x="18530" y="164567"/>
                </a:lnTo>
                <a:lnTo>
                  <a:pt x="19271" y="163360"/>
                </a:lnTo>
                <a:lnTo>
                  <a:pt x="20198" y="162524"/>
                </a:lnTo>
                <a:lnTo>
                  <a:pt x="21402" y="162152"/>
                </a:lnTo>
                <a:lnTo>
                  <a:pt x="22607" y="161688"/>
                </a:lnTo>
                <a:lnTo>
                  <a:pt x="24367" y="161409"/>
                </a:lnTo>
                <a:lnTo>
                  <a:pt x="47901" y="161409"/>
                </a:lnTo>
                <a:lnTo>
                  <a:pt x="47901" y="155559"/>
                </a:lnTo>
                <a:close/>
              </a:path>
              <a:path w="62229" h="456564">
                <a:moveTo>
                  <a:pt x="14268" y="126583"/>
                </a:moveTo>
                <a:lnTo>
                  <a:pt x="13064" y="128626"/>
                </a:lnTo>
                <a:lnTo>
                  <a:pt x="12415" y="130576"/>
                </a:lnTo>
                <a:lnTo>
                  <a:pt x="12472" y="134198"/>
                </a:lnTo>
                <a:lnTo>
                  <a:pt x="12786" y="135220"/>
                </a:lnTo>
                <a:lnTo>
                  <a:pt x="14361" y="137542"/>
                </a:lnTo>
                <a:lnTo>
                  <a:pt x="16029" y="138749"/>
                </a:lnTo>
                <a:lnTo>
                  <a:pt x="18437" y="140142"/>
                </a:lnTo>
                <a:lnTo>
                  <a:pt x="13156" y="140142"/>
                </a:lnTo>
                <a:lnTo>
                  <a:pt x="13156" y="145436"/>
                </a:lnTo>
                <a:lnTo>
                  <a:pt x="47901" y="145436"/>
                </a:lnTo>
                <a:lnTo>
                  <a:pt x="47901" y="139585"/>
                </a:lnTo>
                <a:lnTo>
                  <a:pt x="27240" y="139585"/>
                </a:lnTo>
                <a:lnTo>
                  <a:pt x="24923" y="139213"/>
                </a:lnTo>
                <a:lnTo>
                  <a:pt x="18530" y="131412"/>
                </a:lnTo>
                <a:lnTo>
                  <a:pt x="18901" y="130019"/>
                </a:lnTo>
                <a:lnTo>
                  <a:pt x="19735" y="128533"/>
                </a:lnTo>
                <a:lnTo>
                  <a:pt x="14268" y="126583"/>
                </a:lnTo>
                <a:close/>
              </a:path>
              <a:path w="62229" h="456564">
                <a:moveTo>
                  <a:pt x="61243" y="88784"/>
                </a:moveTo>
                <a:lnTo>
                  <a:pt x="56981" y="88784"/>
                </a:lnTo>
                <a:lnTo>
                  <a:pt x="56981" y="127790"/>
                </a:lnTo>
                <a:lnTo>
                  <a:pt x="61243" y="127790"/>
                </a:lnTo>
                <a:lnTo>
                  <a:pt x="61243" y="88784"/>
                </a:lnTo>
                <a:close/>
              </a:path>
              <a:path w="62229" h="456564">
                <a:moveTo>
                  <a:pt x="30482" y="61759"/>
                </a:moveTo>
                <a:lnTo>
                  <a:pt x="25850" y="61759"/>
                </a:lnTo>
                <a:lnTo>
                  <a:pt x="26684" y="63988"/>
                </a:lnTo>
                <a:lnTo>
                  <a:pt x="27332" y="67517"/>
                </a:lnTo>
                <a:lnTo>
                  <a:pt x="28210" y="74854"/>
                </a:lnTo>
                <a:lnTo>
                  <a:pt x="28444" y="76340"/>
                </a:lnTo>
                <a:lnTo>
                  <a:pt x="28815" y="77547"/>
                </a:lnTo>
                <a:lnTo>
                  <a:pt x="29185" y="79033"/>
                </a:lnTo>
                <a:lnTo>
                  <a:pt x="29834" y="80519"/>
                </a:lnTo>
                <a:lnTo>
                  <a:pt x="30760" y="81726"/>
                </a:lnTo>
                <a:lnTo>
                  <a:pt x="31594" y="83026"/>
                </a:lnTo>
                <a:lnTo>
                  <a:pt x="32706" y="84048"/>
                </a:lnTo>
                <a:lnTo>
                  <a:pt x="35486" y="85534"/>
                </a:lnTo>
                <a:lnTo>
                  <a:pt x="37061" y="85998"/>
                </a:lnTo>
                <a:lnTo>
                  <a:pt x="41693" y="85998"/>
                </a:lnTo>
                <a:lnTo>
                  <a:pt x="44010" y="84884"/>
                </a:lnTo>
                <a:lnTo>
                  <a:pt x="47716" y="80797"/>
                </a:lnTo>
                <a:lnTo>
                  <a:pt x="48075" y="79683"/>
                </a:lnTo>
                <a:lnTo>
                  <a:pt x="37524" y="79683"/>
                </a:lnTo>
                <a:lnTo>
                  <a:pt x="36598" y="79404"/>
                </a:lnTo>
                <a:lnTo>
                  <a:pt x="34930" y="78290"/>
                </a:lnTo>
                <a:lnTo>
                  <a:pt x="34281" y="77547"/>
                </a:lnTo>
                <a:lnTo>
                  <a:pt x="33911" y="76525"/>
                </a:lnTo>
                <a:lnTo>
                  <a:pt x="33447" y="75504"/>
                </a:lnTo>
                <a:lnTo>
                  <a:pt x="33077" y="73832"/>
                </a:lnTo>
                <a:lnTo>
                  <a:pt x="32058" y="67052"/>
                </a:lnTo>
                <a:lnTo>
                  <a:pt x="31316" y="63895"/>
                </a:lnTo>
                <a:lnTo>
                  <a:pt x="30482" y="61759"/>
                </a:lnTo>
                <a:close/>
              </a:path>
              <a:path w="62229" h="456564">
                <a:moveTo>
                  <a:pt x="47901" y="53958"/>
                </a:moveTo>
                <a:lnTo>
                  <a:pt x="38821" y="55815"/>
                </a:lnTo>
                <a:lnTo>
                  <a:pt x="22885" y="55815"/>
                </a:lnTo>
                <a:lnTo>
                  <a:pt x="21124" y="55908"/>
                </a:lnTo>
                <a:lnTo>
                  <a:pt x="20105" y="56094"/>
                </a:lnTo>
                <a:lnTo>
                  <a:pt x="18437" y="56465"/>
                </a:lnTo>
                <a:lnTo>
                  <a:pt x="17140" y="57022"/>
                </a:lnTo>
                <a:lnTo>
                  <a:pt x="16121" y="57951"/>
                </a:lnTo>
                <a:lnTo>
                  <a:pt x="15009" y="58787"/>
                </a:lnTo>
                <a:lnTo>
                  <a:pt x="12508" y="72903"/>
                </a:lnTo>
                <a:lnTo>
                  <a:pt x="12746" y="74575"/>
                </a:lnTo>
                <a:lnTo>
                  <a:pt x="23070" y="84977"/>
                </a:lnTo>
                <a:lnTo>
                  <a:pt x="23904" y="79219"/>
                </a:lnTo>
                <a:lnTo>
                  <a:pt x="21402" y="78568"/>
                </a:lnTo>
                <a:lnTo>
                  <a:pt x="19735" y="77547"/>
                </a:lnTo>
                <a:lnTo>
                  <a:pt x="18715" y="76247"/>
                </a:lnTo>
                <a:lnTo>
                  <a:pt x="17789" y="74946"/>
                </a:lnTo>
                <a:lnTo>
                  <a:pt x="17326" y="72903"/>
                </a:lnTo>
                <a:lnTo>
                  <a:pt x="17353" y="67052"/>
                </a:lnTo>
                <a:lnTo>
                  <a:pt x="17974" y="64916"/>
                </a:lnTo>
                <a:lnTo>
                  <a:pt x="19271" y="63430"/>
                </a:lnTo>
                <a:lnTo>
                  <a:pt x="20291" y="62316"/>
                </a:lnTo>
                <a:lnTo>
                  <a:pt x="21958" y="61759"/>
                </a:lnTo>
                <a:lnTo>
                  <a:pt x="44042" y="61759"/>
                </a:lnTo>
                <a:lnTo>
                  <a:pt x="43639" y="61294"/>
                </a:lnTo>
                <a:lnTo>
                  <a:pt x="45214" y="61109"/>
                </a:lnTo>
                <a:lnTo>
                  <a:pt x="46697" y="60644"/>
                </a:lnTo>
                <a:lnTo>
                  <a:pt x="47901" y="60087"/>
                </a:lnTo>
                <a:lnTo>
                  <a:pt x="47901" y="53958"/>
                </a:lnTo>
                <a:close/>
              </a:path>
              <a:path w="62229" h="456564">
                <a:moveTo>
                  <a:pt x="44042" y="61759"/>
                </a:moveTo>
                <a:lnTo>
                  <a:pt x="35208" y="61759"/>
                </a:lnTo>
                <a:lnTo>
                  <a:pt x="37153" y="62037"/>
                </a:lnTo>
                <a:lnTo>
                  <a:pt x="38543" y="62687"/>
                </a:lnTo>
                <a:lnTo>
                  <a:pt x="44102" y="74946"/>
                </a:lnTo>
                <a:lnTo>
                  <a:pt x="43547" y="76711"/>
                </a:lnTo>
                <a:lnTo>
                  <a:pt x="42527" y="77918"/>
                </a:lnTo>
                <a:lnTo>
                  <a:pt x="41508" y="79033"/>
                </a:lnTo>
                <a:lnTo>
                  <a:pt x="40118" y="79683"/>
                </a:lnTo>
                <a:lnTo>
                  <a:pt x="48075" y="79683"/>
                </a:lnTo>
                <a:lnTo>
                  <a:pt x="48523" y="78290"/>
                </a:lnTo>
                <a:lnTo>
                  <a:pt x="48642" y="71789"/>
                </a:lnTo>
                <a:lnTo>
                  <a:pt x="48272" y="69560"/>
                </a:lnTo>
                <a:lnTo>
                  <a:pt x="46789" y="65566"/>
                </a:lnTo>
                <a:lnTo>
                  <a:pt x="45492" y="63430"/>
                </a:lnTo>
                <a:lnTo>
                  <a:pt x="44042" y="61759"/>
                </a:lnTo>
                <a:close/>
              </a:path>
              <a:path w="62229" h="456564">
                <a:moveTo>
                  <a:pt x="47901" y="39748"/>
                </a:moveTo>
                <a:lnTo>
                  <a:pt x="0" y="39748"/>
                </a:lnTo>
                <a:lnTo>
                  <a:pt x="0" y="45692"/>
                </a:lnTo>
                <a:lnTo>
                  <a:pt x="47901" y="45692"/>
                </a:lnTo>
                <a:lnTo>
                  <a:pt x="47901" y="39748"/>
                </a:lnTo>
                <a:close/>
              </a:path>
              <a:path w="62229" h="456564">
                <a:moveTo>
                  <a:pt x="35949" y="0"/>
                </a:moveTo>
                <a:lnTo>
                  <a:pt x="27518" y="0"/>
                </a:lnTo>
                <a:lnTo>
                  <a:pt x="25201" y="371"/>
                </a:lnTo>
                <a:lnTo>
                  <a:pt x="22978" y="1114"/>
                </a:lnTo>
                <a:lnTo>
                  <a:pt x="20754" y="1764"/>
                </a:lnTo>
                <a:lnTo>
                  <a:pt x="18901" y="2786"/>
                </a:lnTo>
                <a:lnTo>
                  <a:pt x="15751" y="5200"/>
                </a:lnTo>
                <a:lnTo>
                  <a:pt x="14546" y="6779"/>
                </a:lnTo>
                <a:lnTo>
                  <a:pt x="13629" y="8915"/>
                </a:lnTo>
                <a:lnTo>
                  <a:pt x="12878" y="10587"/>
                </a:lnTo>
                <a:lnTo>
                  <a:pt x="12415" y="12630"/>
                </a:lnTo>
                <a:lnTo>
                  <a:pt x="12461" y="18759"/>
                </a:lnTo>
                <a:lnTo>
                  <a:pt x="13990" y="21824"/>
                </a:lnTo>
                <a:lnTo>
                  <a:pt x="17048" y="24332"/>
                </a:lnTo>
                <a:lnTo>
                  <a:pt x="0" y="24332"/>
                </a:lnTo>
                <a:lnTo>
                  <a:pt x="0" y="30183"/>
                </a:lnTo>
                <a:lnTo>
                  <a:pt x="47901" y="30183"/>
                </a:lnTo>
                <a:lnTo>
                  <a:pt x="47901" y="24796"/>
                </a:lnTo>
                <a:lnTo>
                  <a:pt x="26035" y="24796"/>
                </a:lnTo>
                <a:lnTo>
                  <a:pt x="22792" y="23867"/>
                </a:lnTo>
                <a:lnTo>
                  <a:pt x="20569" y="22010"/>
                </a:lnTo>
                <a:lnTo>
                  <a:pt x="18345" y="20060"/>
                </a:lnTo>
                <a:lnTo>
                  <a:pt x="17233" y="17831"/>
                </a:lnTo>
                <a:lnTo>
                  <a:pt x="17281" y="12630"/>
                </a:lnTo>
                <a:lnTo>
                  <a:pt x="18345" y="10587"/>
                </a:lnTo>
                <a:lnTo>
                  <a:pt x="20476" y="8729"/>
                </a:lnTo>
                <a:lnTo>
                  <a:pt x="22607" y="6965"/>
                </a:lnTo>
                <a:lnTo>
                  <a:pt x="25942" y="6036"/>
                </a:lnTo>
                <a:lnTo>
                  <a:pt x="45547" y="6036"/>
                </a:lnTo>
                <a:lnTo>
                  <a:pt x="40582" y="1485"/>
                </a:lnTo>
                <a:lnTo>
                  <a:pt x="35949" y="0"/>
                </a:lnTo>
                <a:close/>
              </a:path>
              <a:path w="62229" h="456564">
                <a:moveTo>
                  <a:pt x="45547" y="6036"/>
                </a:moveTo>
                <a:lnTo>
                  <a:pt x="34930" y="6036"/>
                </a:lnTo>
                <a:lnTo>
                  <a:pt x="38265" y="6965"/>
                </a:lnTo>
                <a:lnTo>
                  <a:pt x="40489" y="8915"/>
                </a:lnTo>
                <a:lnTo>
                  <a:pt x="42713" y="10773"/>
                </a:lnTo>
                <a:lnTo>
                  <a:pt x="43824" y="13001"/>
                </a:lnTo>
                <a:lnTo>
                  <a:pt x="43824" y="18759"/>
                </a:lnTo>
                <a:lnTo>
                  <a:pt x="42342" y="21267"/>
                </a:lnTo>
                <a:lnTo>
                  <a:pt x="37431" y="24239"/>
                </a:lnTo>
                <a:lnTo>
                  <a:pt x="34467" y="24796"/>
                </a:lnTo>
                <a:lnTo>
                  <a:pt x="47901" y="24796"/>
                </a:lnTo>
                <a:lnTo>
                  <a:pt x="43547" y="24703"/>
                </a:lnTo>
                <a:lnTo>
                  <a:pt x="46975" y="22381"/>
                </a:lnTo>
                <a:lnTo>
                  <a:pt x="48642" y="19131"/>
                </a:lnTo>
                <a:lnTo>
                  <a:pt x="48560" y="10773"/>
                </a:lnTo>
                <a:lnTo>
                  <a:pt x="47067" y="7429"/>
                </a:lnTo>
                <a:lnTo>
                  <a:pt x="45547" y="6036"/>
                </a:lnTo>
                <a:close/>
              </a:path>
            </a:pathLst>
          </a:custGeom>
          <a:solidFill>
            <a:srgbClr val="000000"/>
          </a:solidFill>
        </p:spPr>
        <p:txBody>
          <a:bodyPr wrap="square" lIns="0" tIns="0" rIns="0" bIns="0" rtlCol="0"/>
          <a:lstStyle/>
          <a:p>
            <a:endParaRPr/>
          </a:p>
        </p:txBody>
      </p:sp>
      <p:sp>
        <p:nvSpPr>
          <p:cNvPr id="150" name="object 150"/>
          <p:cNvSpPr/>
          <p:nvPr/>
        </p:nvSpPr>
        <p:spPr>
          <a:xfrm>
            <a:off x="5342744" y="3151321"/>
            <a:ext cx="33020" cy="34925"/>
          </a:xfrm>
          <a:custGeom>
            <a:avLst/>
            <a:gdLst/>
            <a:ahLst/>
            <a:cxnLst/>
            <a:rect l="l" t="t" r="r" b="b"/>
            <a:pathLst>
              <a:path w="33020" h="34925">
                <a:moveTo>
                  <a:pt x="31594" y="0"/>
                </a:moveTo>
                <a:lnTo>
                  <a:pt x="24553" y="0"/>
                </a:lnTo>
                <a:lnTo>
                  <a:pt x="17882" y="9379"/>
                </a:lnTo>
                <a:lnTo>
                  <a:pt x="17048" y="10680"/>
                </a:lnTo>
                <a:lnTo>
                  <a:pt x="16029" y="12073"/>
                </a:lnTo>
                <a:lnTo>
                  <a:pt x="15473" y="11051"/>
                </a:lnTo>
                <a:lnTo>
                  <a:pt x="8338" y="0"/>
                </a:lnTo>
                <a:lnTo>
                  <a:pt x="926" y="0"/>
                </a:lnTo>
                <a:lnTo>
                  <a:pt x="12693" y="16716"/>
                </a:lnTo>
                <a:lnTo>
                  <a:pt x="0" y="34826"/>
                </a:lnTo>
                <a:lnTo>
                  <a:pt x="7134" y="34826"/>
                </a:lnTo>
                <a:lnTo>
                  <a:pt x="16306" y="21081"/>
                </a:lnTo>
                <a:lnTo>
                  <a:pt x="18160" y="24053"/>
                </a:lnTo>
                <a:lnTo>
                  <a:pt x="25294" y="34826"/>
                </a:lnTo>
                <a:lnTo>
                  <a:pt x="32521" y="34826"/>
                </a:lnTo>
                <a:lnTo>
                  <a:pt x="19642" y="16438"/>
                </a:lnTo>
                <a:lnTo>
                  <a:pt x="31594" y="0"/>
                </a:lnTo>
                <a:close/>
              </a:path>
            </a:pathLst>
          </a:custGeom>
          <a:solidFill>
            <a:srgbClr val="000000"/>
          </a:solidFill>
        </p:spPr>
        <p:txBody>
          <a:bodyPr wrap="square" lIns="0" tIns="0" rIns="0" bIns="0" rtlCol="0"/>
          <a:lstStyle/>
          <a:p>
            <a:endParaRPr/>
          </a:p>
        </p:txBody>
      </p:sp>
      <p:grpSp>
        <p:nvGrpSpPr>
          <p:cNvPr id="151" name="object 151"/>
          <p:cNvGrpSpPr/>
          <p:nvPr/>
        </p:nvGrpSpPr>
        <p:grpSpPr>
          <a:xfrm>
            <a:off x="1377139" y="3375976"/>
            <a:ext cx="1340485" cy="1026160"/>
            <a:chOff x="1377139" y="3375976"/>
            <a:chExt cx="1340485" cy="1026160"/>
          </a:xfrm>
        </p:grpSpPr>
        <p:sp>
          <p:nvSpPr>
            <p:cNvPr id="152" name="object 152"/>
            <p:cNvSpPr/>
            <p:nvPr/>
          </p:nvSpPr>
          <p:spPr>
            <a:xfrm>
              <a:off x="1508326" y="4253969"/>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53" name="object 153"/>
            <p:cNvSpPr/>
            <p:nvPr/>
          </p:nvSpPr>
          <p:spPr>
            <a:xfrm>
              <a:off x="1552411" y="4147753"/>
              <a:ext cx="0" cy="150495"/>
            </a:xfrm>
            <a:custGeom>
              <a:avLst/>
              <a:gdLst/>
              <a:ahLst/>
              <a:cxnLst/>
              <a:rect l="l" t="t" r="r" b="b"/>
              <a:pathLst>
                <a:path h="150495">
                  <a:moveTo>
                    <a:pt x="0" y="150395"/>
                  </a:moveTo>
                  <a:lnTo>
                    <a:pt x="0" y="90233"/>
                  </a:lnTo>
                </a:path>
                <a:path h="150495">
                  <a:moveTo>
                    <a:pt x="0" y="60152"/>
                  </a:moveTo>
                  <a:lnTo>
                    <a:pt x="0" y="0"/>
                  </a:lnTo>
                </a:path>
              </a:pathLst>
            </a:custGeom>
            <a:ln w="6009">
              <a:solidFill>
                <a:srgbClr val="EFEFEF"/>
              </a:solidFill>
            </a:ln>
          </p:spPr>
          <p:txBody>
            <a:bodyPr wrap="square" lIns="0" tIns="0" rIns="0" bIns="0" rtlCol="0"/>
            <a:lstStyle/>
            <a:p>
              <a:endParaRPr/>
            </a:p>
          </p:txBody>
        </p:sp>
        <p:sp>
          <p:nvSpPr>
            <p:cNvPr id="154" name="object 154"/>
            <p:cNvSpPr/>
            <p:nvPr/>
          </p:nvSpPr>
          <p:spPr>
            <a:xfrm>
              <a:off x="1508326" y="4071143"/>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55" name="object 155"/>
            <p:cNvSpPr/>
            <p:nvPr/>
          </p:nvSpPr>
          <p:spPr>
            <a:xfrm>
              <a:off x="1552411" y="3967286"/>
              <a:ext cx="0" cy="150495"/>
            </a:xfrm>
            <a:custGeom>
              <a:avLst/>
              <a:gdLst/>
              <a:ahLst/>
              <a:cxnLst/>
              <a:rect l="l" t="t" r="r" b="b"/>
              <a:pathLst>
                <a:path h="150495">
                  <a:moveTo>
                    <a:pt x="0" y="150386"/>
                  </a:moveTo>
                  <a:lnTo>
                    <a:pt x="0" y="90224"/>
                  </a:lnTo>
                </a:path>
                <a:path h="150495">
                  <a:moveTo>
                    <a:pt x="0" y="60143"/>
                  </a:moveTo>
                  <a:lnTo>
                    <a:pt x="0" y="0"/>
                  </a:lnTo>
                </a:path>
              </a:pathLst>
            </a:custGeom>
            <a:ln w="6009">
              <a:solidFill>
                <a:srgbClr val="EFEFEF"/>
              </a:solidFill>
            </a:ln>
          </p:spPr>
          <p:txBody>
            <a:bodyPr wrap="square" lIns="0" tIns="0" rIns="0" bIns="0" rtlCol="0"/>
            <a:lstStyle/>
            <a:p>
              <a:endParaRPr/>
            </a:p>
          </p:txBody>
        </p:sp>
        <p:sp>
          <p:nvSpPr>
            <p:cNvPr id="156" name="object 156"/>
            <p:cNvSpPr/>
            <p:nvPr/>
          </p:nvSpPr>
          <p:spPr>
            <a:xfrm>
              <a:off x="1508326" y="3888345"/>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57" name="object 157"/>
            <p:cNvSpPr/>
            <p:nvPr/>
          </p:nvSpPr>
          <p:spPr>
            <a:xfrm>
              <a:off x="1552411" y="3786837"/>
              <a:ext cx="0" cy="150495"/>
            </a:xfrm>
            <a:custGeom>
              <a:avLst/>
              <a:gdLst/>
              <a:ahLst/>
              <a:cxnLst/>
              <a:rect l="l" t="t" r="r" b="b"/>
              <a:pathLst>
                <a:path h="150495">
                  <a:moveTo>
                    <a:pt x="0" y="150358"/>
                  </a:moveTo>
                  <a:lnTo>
                    <a:pt x="0" y="90177"/>
                  </a:lnTo>
                </a:path>
                <a:path h="150495">
                  <a:moveTo>
                    <a:pt x="0" y="60087"/>
                  </a:moveTo>
                  <a:lnTo>
                    <a:pt x="0" y="0"/>
                  </a:lnTo>
                </a:path>
              </a:pathLst>
            </a:custGeom>
            <a:ln w="6009">
              <a:solidFill>
                <a:srgbClr val="EFEFEF"/>
              </a:solidFill>
            </a:ln>
          </p:spPr>
          <p:txBody>
            <a:bodyPr wrap="square" lIns="0" tIns="0" rIns="0" bIns="0" rtlCol="0"/>
            <a:lstStyle/>
            <a:p>
              <a:endParaRPr/>
            </a:p>
          </p:txBody>
        </p:sp>
        <p:sp>
          <p:nvSpPr>
            <p:cNvPr id="158" name="object 158"/>
            <p:cNvSpPr/>
            <p:nvPr/>
          </p:nvSpPr>
          <p:spPr>
            <a:xfrm>
              <a:off x="1508326" y="3705482"/>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59" name="object 159"/>
            <p:cNvSpPr/>
            <p:nvPr/>
          </p:nvSpPr>
          <p:spPr>
            <a:xfrm>
              <a:off x="1552411" y="3606296"/>
              <a:ext cx="0" cy="150495"/>
            </a:xfrm>
            <a:custGeom>
              <a:avLst/>
              <a:gdLst/>
              <a:ahLst/>
              <a:cxnLst/>
              <a:rect l="l" t="t" r="r" b="b"/>
              <a:pathLst>
                <a:path h="150495">
                  <a:moveTo>
                    <a:pt x="0" y="150451"/>
                  </a:moveTo>
                  <a:lnTo>
                    <a:pt x="0" y="90270"/>
                  </a:lnTo>
                </a:path>
                <a:path h="150495">
                  <a:moveTo>
                    <a:pt x="0" y="60180"/>
                  </a:moveTo>
                  <a:lnTo>
                    <a:pt x="0" y="0"/>
                  </a:lnTo>
                </a:path>
              </a:pathLst>
            </a:custGeom>
            <a:ln w="6009">
              <a:solidFill>
                <a:srgbClr val="EFEFEF"/>
              </a:solidFill>
            </a:ln>
          </p:spPr>
          <p:txBody>
            <a:bodyPr wrap="square" lIns="0" tIns="0" rIns="0" bIns="0" rtlCol="0"/>
            <a:lstStyle/>
            <a:p>
              <a:endParaRPr/>
            </a:p>
          </p:txBody>
        </p:sp>
        <p:sp>
          <p:nvSpPr>
            <p:cNvPr id="160" name="object 160"/>
            <p:cNvSpPr/>
            <p:nvPr/>
          </p:nvSpPr>
          <p:spPr>
            <a:xfrm>
              <a:off x="1508326" y="3522712"/>
              <a:ext cx="1209040" cy="0"/>
            </a:xfrm>
            <a:custGeom>
              <a:avLst/>
              <a:gdLst/>
              <a:ahLst/>
              <a:cxnLst/>
              <a:rect l="l" t="t" r="r" b="b"/>
              <a:pathLst>
                <a:path w="1209039">
                  <a:moveTo>
                    <a:pt x="0" y="0"/>
                  </a:moveTo>
                  <a:lnTo>
                    <a:pt x="1208809" y="0"/>
                  </a:lnTo>
                </a:path>
              </a:pathLst>
            </a:custGeom>
            <a:ln w="6016">
              <a:solidFill>
                <a:srgbClr val="EFEFEF"/>
              </a:solidFill>
              <a:prstDash val="sysDash"/>
            </a:ln>
          </p:spPr>
          <p:txBody>
            <a:bodyPr wrap="square" lIns="0" tIns="0" rIns="0" bIns="0" rtlCol="0"/>
            <a:lstStyle/>
            <a:p>
              <a:endParaRPr/>
            </a:p>
          </p:txBody>
        </p:sp>
        <p:sp>
          <p:nvSpPr>
            <p:cNvPr id="161" name="object 161"/>
            <p:cNvSpPr/>
            <p:nvPr/>
          </p:nvSpPr>
          <p:spPr>
            <a:xfrm>
              <a:off x="1552411" y="3516118"/>
              <a:ext cx="0" cy="60325"/>
            </a:xfrm>
            <a:custGeom>
              <a:avLst/>
              <a:gdLst/>
              <a:ahLst/>
              <a:cxnLst/>
              <a:rect l="l" t="t" r="r" b="b"/>
              <a:pathLst>
                <a:path h="60325">
                  <a:moveTo>
                    <a:pt x="0" y="60087"/>
                  </a:moveTo>
                  <a:lnTo>
                    <a:pt x="0" y="0"/>
                  </a:lnTo>
                </a:path>
              </a:pathLst>
            </a:custGeom>
            <a:ln w="6002">
              <a:solidFill>
                <a:srgbClr val="EFEFEF"/>
              </a:solidFill>
            </a:ln>
          </p:spPr>
          <p:txBody>
            <a:bodyPr wrap="square" lIns="0" tIns="0" rIns="0" bIns="0" rtlCol="0"/>
            <a:lstStyle/>
            <a:p>
              <a:endParaRPr/>
            </a:p>
          </p:txBody>
        </p:sp>
        <p:sp>
          <p:nvSpPr>
            <p:cNvPr id="162" name="object 162"/>
            <p:cNvSpPr/>
            <p:nvPr/>
          </p:nvSpPr>
          <p:spPr>
            <a:xfrm>
              <a:off x="1552411"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163" name="object 163"/>
            <p:cNvSpPr/>
            <p:nvPr/>
          </p:nvSpPr>
          <p:spPr>
            <a:xfrm>
              <a:off x="1776567"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164" name="object 164"/>
            <p:cNvSpPr/>
            <p:nvPr/>
          </p:nvSpPr>
          <p:spPr>
            <a:xfrm>
              <a:off x="1776567"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165" name="object 165"/>
            <p:cNvSpPr/>
            <p:nvPr/>
          </p:nvSpPr>
          <p:spPr>
            <a:xfrm>
              <a:off x="2000723"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166" name="object 166"/>
            <p:cNvSpPr/>
            <p:nvPr/>
          </p:nvSpPr>
          <p:spPr>
            <a:xfrm>
              <a:off x="2000723"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167" name="object 167"/>
            <p:cNvSpPr/>
            <p:nvPr/>
          </p:nvSpPr>
          <p:spPr>
            <a:xfrm>
              <a:off x="2224869"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168" name="object 168"/>
            <p:cNvSpPr/>
            <p:nvPr/>
          </p:nvSpPr>
          <p:spPr>
            <a:xfrm>
              <a:off x="2224869"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169" name="object 169"/>
            <p:cNvSpPr/>
            <p:nvPr/>
          </p:nvSpPr>
          <p:spPr>
            <a:xfrm>
              <a:off x="2449090"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170" name="object 170"/>
            <p:cNvSpPr/>
            <p:nvPr/>
          </p:nvSpPr>
          <p:spPr>
            <a:xfrm>
              <a:off x="2449090"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171" name="object 171"/>
            <p:cNvSpPr/>
            <p:nvPr/>
          </p:nvSpPr>
          <p:spPr>
            <a:xfrm>
              <a:off x="2673218"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172" name="object 172"/>
            <p:cNvSpPr/>
            <p:nvPr/>
          </p:nvSpPr>
          <p:spPr>
            <a:xfrm>
              <a:off x="2673218"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173" name="object 173"/>
            <p:cNvSpPr/>
            <p:nvPr/>
          </p:nvSpPr>
          <p:spPr>
            <a:xfrm>
              <a:off x="1552253" y="3522991"/>
              <a:ext cx="1120775" cy="699135"/>
            </a:xfrm>
            <a:custGeom>
              <a:avLst/>
              <a:gdLst/>
              <a:ahLst/>
              <a:cxnLst/>
              <a:rect l="l" t="t" r="r" b="b"/>
              <a:pathLst>
                <a:path w="1120775" h="699135">
                  <a:moveTo>
                    <a:pt x="0" y="698548"/>
                  </a:moveTo>
                  <a:lnTo>
                    <a:pt x="3752" y="697758"/>
                  </a:lnTo>
                  <a:lnTo>
                    <a:pt x="7504" y="697136"/>
                  </a:lnTo>
                  <a:lnTo>
                    <a:pt x="11248" y="696505"/>
                  </a:lnTo>
                  <a:lnTo>
                    <a:pt x="15000" y="695567"/>
                  </a:lnTo>
                  <a:lnTo>
                    <a:pt x="18753" y="694629"/>
                  </a:lnTo>
                  <a:lnTo>
                    <a:pt x="22505" y="693691"/>
                  </a:lnTo>
                  <a:lnTo>
                    <a:pt x="26257" y="692753"/>
                  </a:lnTo>
                  <a:lnTo>
                    <a:pt x="30010" y="691963"/>
                  </a:lnTo>
                  <a:lnTo>
                    <a:pt x="33762" y="690552"/>
                  </a:lnTo>
                  <a:lnTo>
                    <a:pt x="37515" y="688518"/>
                  </a:lnTo>
                  <a:lnTo>
                    <a:pt x="41267" y="686326"/>
                  </a:lnTo>
                  <a:lnTo>
                    <a:pt x="45020" y="684450"/>
                  </a:lnTo>
                  <a:lnTo>
                    <a:pt x="48772" y="682565"/>
                  </a:lnTo>
                  <a:lnTo>
                    <a:pt x="52515" y="680847"/>
                  </a:lnTo>
                  <a:lnTo>
                    <a:pt x="56268" y="678961"/>
                  </a:lnTo>
                  <a:lnTo>
                    <a:pt x="60020" y="675989"/>
                  </a:lnTo>
                  <a:lnTo>
                    <a:pt x="63773" y="673008"/>
                  </a:lnTo>
                  <a:lnTo>
                    <a:pt x="67525" y="670194"/>
                  </a:lnTo>
                  <a:lnTo>
                    <a:pt x="71278" y="667529"/>
                  </a:lnTo>
                  <a:lnTo>
                    <a:pt x="75030" y="664241"/>
                  </a:lnTo>
                  <a:lnTo>
                    <a:pt x="78783" y="660786"/>
                  </a:lnTo>
                  <a:lnTo>
                    <a:pt x="82535" y="657499"/>
                  </a:lnTo>
                  <a:lnTo>
                    <a:pt x="86287" y="654369"/>
                  </a:lnTo>
                  <a:lnTo>
                    <a:pt x="90040" y="651388"/>
                  </a:lnTo>
                  <a:lnTo>
                    <a:pt x="93783" y="648574"/>
                  </a:lnTo>
                  <a:lnTo>
                    <a:pt x="97536" y="645751"/>
                  </a:lnTo>
                  <a:lnTo>
                    <a:pt x="101288" y="643085"/>
                  </a:lnTo>
                  <a:lnTo>
                    <a:pt x="104883" y="639324"/>
                  </a:lnTo>
                  <a:lnTo>
                    <a:pt x="108635" y="635572"/>
                  </a:lnTo>
                  <a:lnTo>
                    <a:pt x="112388" y="631969"/>
                  </a:lnTo>
                  <a:lnTo>
                    <a:pt x="116140" y="626638"/>
                  </a:lnTo>
                  <a:lnTo>
                    <a:pt x="119893" y="621623"/>
                  </a:lnTo>
                  <a:lnTo>
                    <a:pt x="146151" y="592173"/>
                  </a:lnTo>
                  <a:lnTo>
                    <a:pt x="149903" y="587316"/>
                  </a:lnTo>
                  <a:lnTo>
                    <a:pt x="168665" y="565074"/>
                  </a:lnTo>
                  <a:lnTo>
                    <a:pt x="172418" y="560374"/>
                  </a:lnTo>
                  <a:lnTo>
                    <a:pt x="191171" y="540314"/>
                  </a:lnTo>
                  <a:lnTo>
                    <a:pt x="194923" y="531073"/>
                  </a:lnTo>
                  <a:lnTo>
                    <a:pt x="209933" y="493163"/>
                  </a:lnTo>
                  <a:lnTo>
                    <a:pt x="228686" y="454603"/>
                  </a:lnTo>
                  <a:lnTo>
                    <a:pt x="232439" y="448010"/>
                  </a:lnTo>
                  <a:lnTo>
                    <a:pt x="236191" y="438630"/>
                  </a:lnTo>
                  <a:lnTo>
                    <a:pt x="251201" y="400088"/>
                  </a:lnTo>
                  <a:lnTo>
                    <a:pt x="269954" y="363311"/>
                  </a:lnTo>
                  <a:lnTo>
                    <a:pt x="273706" y="355324"/>
                  </a:lnTo>
                  <a:lnTo>
                    <a:pt x="277459" y="344180"/>
                  </a:lnTo>
                  <a:lnTo>
                    <a:pt x="281211" y="333500"/>
                  </a:lnTo>
                  <a:lnTo>
                    <a:pt x="284964" y="322262"/>
                  </a:lnTo>
                  <a:lnTo>
                    <a:pt x="288716" y="311582"/>
                  </a:lnTo>
                  <a:lnTo>
                    <a:pt x="292469" y="300809"/>
                  </a:lnTo>
                  <a:lnTo>
                    <a:pt x="296221" y="290593"/>
                  </a:lnTo>
                  <a:lnTo>
                    <a:pt x="299974" y="281027"/>
                  </a:lnTo>
                  <a:lnTo>
                    <a:pt x="303569" y="272112"/>
                  </a:lnTo>
                  <a:lnTo>
                    <a:pt x="307321" y="263939"/>
                  </a:lnTo>
                  <a:lnTo>
                    <a:pt x="311073" y="256324"/>
                  </a:lnTo>
                  <a:lnTo>
                    <a:pt x="314817" y="244993"/>
                  </a:lnTo>
                  <a:lnTo>
                    <a:pt x="329826" y="198836"/>
                  </a:lnTo>
                  <a:lnTo>
                    <a:pt x="344836" y="162802"/>
                  </a:lnTo>
                  <a:lnTo>
                    <a:pt x="352341" y="149150"/>
                  </a:lnTo>
                  <a:lnTo>
                    <a:pt x="356084" y="140328"/>
                  </a:lnTo>
                  <a:lnTo>
                    <a:pt x="359837" y="132527"/>
                  </a:lnTo>
                  <a:lnTo>
                    <a:pt x="363589" y="125468"/>
                  </a:lnTo>
                  <a:lnTo>
                    <a:pt x="367342" y="119339"/>
                  </a:lnTo>
                  <a:lnTo>
                    <a:pt x="371094" y="112002"/>
                  </a:lnTo>
                  <a:lnTo>
                    <a:pt x="389857" y="75039"/>
                  </a:lnTo>
                  <a:lnTo>
                    <a:pt x="393609" y="69746"/>
                  </a:lnTo>
                  <a:lnTo>
                    <a:pt x="397352" y="63895"/>
                  </a:lnTo>
                  <a:lnTo>
                    <a:pt x="401105" y="59251"/>
                  </a:lnTo>
                  <a:lnTo>
                    <a:pt x="404857" y="55258"/>
                  </a:lnTo>
                  <a:lnTo>
                    <a:pt x="408610" y="52193"/>
                  </a:lnTo>
                  <a:lnTo>
                    <a:pt x="412362" y="49035"/>
                  </a:lnTo>
                  <a:lnTo>
                    <a:pt x="416114" y="45599"/>
                  </a:lnTo>
                  <a:lnTo>
                    <a:pt x="419867" y="40863"/>
                  </a:lnTo>
                  <a:lnTo>
                    <a:pt x="423619" y="37148"/>
                  </a:lnTo>
                  <a:lnTo>
                    <a:pt x="427372" y="34269"/>
                  </a:lnTo>
                  <a:lnTo>
                    <a:pt x="431124" y="32412"/>
                  </a:lnTo>
                  <a:lnTo>
                    <a:pt x="434877" y="29161"/>
                  </a:lnTo>
                  <a:lnTo>
                    <a:pt x="438620" y="25168"/>
                  </a:lnTo>
                  <a:lnTo>
                    <a:pt x="442372" y="21453"/>
                  </a:lnTo>
                  <a:lnTo>
                    <a:pt x="446125" y="18667"/>
                  </a:lnTo>
                  <a:lnTo>
                    <a:pt x="449877" y="16159"/>
                  </a:lnTo>
                  <a:lnTo>
                    <a:pt x="453630" y="13280"/>
                  </a:lnTo>
                  <a:lnTo>
                    <a:pt x="457382" y="11423"/>
                  </a:lnTo>
                  <a:lnTo>
                    <a:pt x="461135" y="9658"/>
                  </a:lnTo>
                  <a:lnTo>
                    <a:pt x="464887" y="7801"/>
                  </a:lnTo>
                  <a:lnTo>
                    <a:pt x="468640" y="6872"/>
                  </a:lnTo>
                  <a:lnTo>
                    <a:pt x="472392" y="7058"/>
                  </a:lnTo>
                  <a:lnTo>
                    <a:pt x="476098" y="4364"/>
                  </a:lnTo>
                  <a:lnTo>
                    <a:pt x="479897" y="2693"/>
                  </a:lnTo>
                  <a:lnTo>
                    <a:pt x="483603" y="1393"/>
                  </a:lnTo>
                  <a:lnTo>
                    <a:pt x="487402" y="278"/>
                  </a:lnTo>
                  <a:lnTo>
                    <a:pt x="491108" y="0"/>
                  </a:lnTo>
                  <a:lnTo>
                    <a:pt x="494907" y="650"/>
                  </a:lnTo>
                  <a:lnTo>
                    <a:pt x="524741" y="32690"/>
                  </a:lnTo>
                  <a:lnTo>
                    <a:pt x="528540" y="38820"/>
                  </a:lnTo>
                  <a:lnTo>
                    <a:pt x="551055" y="60273"/>
                  </a:lnTo>
                  <a:lnTo>
                    <a:pt x="554761" y="64731"/>
                  </a:lnTo>
                  <a:lnTo>
                    <a:pt x="558560" y="69281"/>
                  </a:lnTo>
                  <a:lnTo>
                    <a:pt x="562266" y="74761"/>
                  </a:lnTo>
                  <a:lnTo>
                    <a:pt x="566064" y="81262"/>
                  </a:lnTo>
                  <a:lnTo>
                    <a:pt x="569771" y="87577"/>
                  </a:lnTo>
                  <a:lnTo>
                    <a:pt x="573569" y="92128"/>
                  </a:lnTo>
                  <a:lnTo>
                    <a:pt x="577275" y="96493"/>
                  </a:lnTo>
                  <a:lnTo>
                    <a:pt x="581074" y="101972"/>
                  </a:lnTo>
                  <a:lnTo>
                    <a:pt x="584780" y="108101"/>
                  </a:lnTo>
                  <a:lnTo>
                    <a:pt x="588487" y="115253"/>
                  </a:lnTo>
                  <a:lnTo>
                    <a:pt x="592285" y="123239"/>
                  </a:lnTo>
                  <a:lnTo>
                    <a:pt x="595991" y="129740"/>
                  </a:lnTo>
                  <a:lnTo>
                    <a:pt x="599790" y="136799"/>
                  </a:lnTo>
                  <a:lnTo>
                    <a:pt x="603496" y="144600"/>
                  </a:lnTo>
                  <a:lnTo>
                    <a:pt x="607295" y="153515"/>
                  </a:lnTo>
                  <a:lnTo>
                    <a:pt x="611001" y="159273"/>
                  </a:lnTo>
                  <a:lnTo>
                    <a:pt x="614800" y="164010"/>
                  </a:lnTo>
                  <a:lnTo>
                    <a:pt x="618506" y="168839"/>
                  </a:lnTo>
                  <a:lnTo>
                    <a:pt x="622305" y="173761"/>
                  </a:lnTo>
                  <a:lnTo>
                    <a:pt x="626011" y="179519"/>
                  </a:lnTo>
                  <a:lnTo>
                    <a:pt x="629810" y="186113"/>
                  </a:lnTo>
                  <a:lnTo>
                    <a:pt x="633516" y="193357"/>
                  </a:lnTo>
                  <a:lnTo>
                    <a:pt x="637315" y="200973"/>
                  </a:lnTo>
                  <a:lnTo>
                    <a:pt x="641021" y="208309"/>
                  </a:lnTo>
                  <a:lnTo>
                    <a:pt x="644820" y="215739"/>
                  </a:lnTo>
                  <a:lnTo>
                    <a:pt x="648526" y="223726"/>
                  </a:lnTo>
                  <a:lnTo>
                    <a:pt x="652325" y="226326"/>
                  </a:lnTo>
                  <a:lnTo>
                    <a:pt x="671041" y="247501"/>
                  </a:lnTo>
                  <a:lnTo>
                    <a:pt x="674839" y="251866"/>
                  </a:lnTo>
                  <a:lnTo>
                    <a:pt x="678545" y="256138"/>
                  </a:lnTo>
                  <a:lnTo>
                    <a:pt x="682344" y="260967"/>
                  </a:lnTo>
                  <a:lnTo>
                    <a:pt x="686050" y="265982"/>
                  </a:lnTo>
                  <a:lnTo>
                    <a:pt x="689849" y="270347"/>
                  </a:lnTo>
                  <a:lnTo>
                    <a:pt x="693555" y="273505"/>
                  </a:lnTo>
                  <a:lnTo>
                    <a:pt x="697354" y="277405"/>
                  </a:lnTo>
                  <a:lnTo>
                    <a:pt x="700968" y="281956"/>
                  </a:lnTo>
                  <a:lnTo>
                    <a:pt x="704674" y="287343"/>
                  </a:lnTo>
                  <a:lnTo>
                    <a:pt x="708472" y="291057"/>
                  </a:lnTo>
                  <a:lnTo>
                    <a:pt x="712179" y="294215"/>
                  </a:lnTo>
                  <a:lnTo>
                    <a:pt x="715977" y="297187"/>
                  </a:lnTo>
                  <a:lnTo>
                    <a:pt x="719684" y="300623"/>
                  </a:lnTo>
                  <a:lnTo>
                    <a:pt x="742198" y="333035"/>
                  </a:lnTo>
                  <a:lnTo>
                    <a:pt x="749703" y="348545"/>
                  </a:lnTo>
                  <a:lnTo>
                    <a:pt x="753409" y="354674"/>
                  </a:lnTo>
                  <a:lnTo>
                    <a:pt x="757208" y="359503"/>
                  </a:lnTo>
                  <a:lnTo>
                    <a:pt x="760914" y="364890"/>
                  </a:lnTo>
                  <a:lnTo>
                    <a:pt x="764713" y="370927"/>
                  </a:lnTo>
                  <a:lnTo>
                    <a:pt x="768419" y="377520"/>
                  </a:lnTo>
                  <a:lnTo>
                    <a:pt x="772218" y="381142"/>
                  </a:lnTo>
                  <a:lnTo>
                    <a:pt x="790934" y="405103"/>
                  </a:lnTo>
                  <a:lnTo>
                    <a:pt x="794733" y="410304"/>
                  </a:lnTo>
                  <a:lnTo>
                    <a:pt x="798439" y="413740"/>
                  </a:lnTo>
                  <a:lnTo>
                    <a:pt x="802238" y="417176"/>
                  </a:lnTo>
                  <a:lnTo>
                    <a:pt x="805944" y="421077"/>
                  </a:lnTo>
                  <a:lnTo>
                    <a:pt x="809742" y="424420"/>
                  </a:lnTo>
                  <a:lnTo>
                    <a:pt x="813449" y="425349"/>
                  </a:lnTo>
                  <a:lnTo>
                    <a:pt x="817247" y="426742"/>
                  </a:lnTo>
                  <a:lnTo>
                    <a:pt x="839762" y="437979"/>
                  </a:lnTo>
                  <a:lnTo>
                    <a:pt x="843468" y="440394"/>
                  </a:lnTo>
                  <a:lnTo>
                    <a:pt x="847267" y="442902"/>
                  </a:lnTo>
                  <a:lnTo>
                    <a:pt x="850973" y="444945"/>
                  </a:lnTo>
                  <a:lnTo>
                    <a:pt x="854772" y="446988"/>
                  </a:lnTo>
                  <a:lnTo>
                    <a:pt x="858478" y="449124"/>
                  </a:lnTo>
                  <a:lnTo>
                    <a:pt x="862277" y="452003"/>
                  </a:lnTo>
                  <a:lnTo>
                    <a:pt x="865983" y="454603"/>
                  </a:lnTo>
                  <a:lnTo>
                    <a:pt x="869782" y="457761"/>
                  </a:lnTo>
                  <a:lnTo>
                    <a:pt x="873488" y="461197"/>
                  </a:lnTo>
                  <a:lnTo>
                    <a:pt x="877287" y="465005"/>
                  </a:lnTo>
                  <a:lnTo>
                    <a:pt x="880993" y="469370"/>
                  </a:lnTo>
                  <a:lnTo>
                    <a:pt x="884792" y="474051"/>
                  </a:lnTo>
                  <a:lnTo>
                    <a:pt x="888498" y="478276"/>
                  </a:lnTo>
                  <a:lnTo>
                    <a:pt x="907121" y="492068"/>
                  </a:lnTo>
                  <a:lnTo>
                    <a:pt x="910827" y="495039"/>
                  </a:lnTo>
                  <a:lnTo>
                    <a:pt x="914626" y="498021"/>
                  </a:lnTo>
                  <a:lnTo>
                    <a:pt x="918332" y="500993"/>
                  </a:lnTo>
                  <a:lnTo>
                    <a:pt x="922131" y="504438"/>
                  </a:lnTo>
                  <a:lnTo>
                    <a:pt x="925837" y="508199"/>
                  </a:lnTo>
                  <a:lnTo>
                    <a:pt x="929636" y="511645"/>
                  </a:lnTo>
                  <a:lnTo>
                    <a:pt x="952150" y="525436"/>
                  </a:lnTo>
                  <a:lnTo>
                    <a:pt x="955857" y="527944"/>
                  </a:lnTo>
                  <a:lnTo>
                    <a:pt x="959655" y="530600"/>
                  </a:lnTo>
                  <a:lnTo>
                    <a:pt x="963362" y="533739"/>
                  </a:lnTo>
                  <a:lnTo>
                    <a:pt x="967160" y="537026"/>
                  </a:lnTo>
                  <a:lnTo>
                    <a:pt x="970866" y="540472"/>
                  </a:lnTo>
                  <a:lnTo>
                    <a:pt x="974665" y="543918"/>
                  </a:lnTo>
                  <a:lnTo>
                    <a:pt x="1008391" y="570711"/>
                  </a:lnTo>
                  <a:lnTo>
                    <a:pt x="1012190" y="572745"/>
                  </a:lnTo>
                  <a:lnTo>
                    <a:pt x="1015896" y="574779"/>
                  </a:lnTo>
                  <a:lnTo>
                    <a:pt x="1019695" y="577128"/>
                  </a:lnTo>
                  <a:lnTo>
                    <a:pt x="1023401" y="578698"/>
                  </a:lnTo>
                  <a:lnTo>
                    <a:pt x="1045916" y="591858"/>
                  </a:lnTo>
                  <a:lnTo>
                    <a:pt x="1049714" y="594523"/>
                  </a:lnTo>
                  <a:lnTo>
                    <a:pt x="1053420" y="596715"/>
                  </a:lnTo>
                  <a:lnTo>
                    <a:pt x="1057127" y="598906"/>
                  </a:lnTo>
                  <a:lnTo>
                    <a:pt x="1060925" y="601414"/>
                  </a:lnTo>
                  <a:lnTo>
                    <a:pt x="1087146" y="623350"/>
                  </a:lnTo>
                  <a:lnTo>
                    <a:pt x="1090945" y="626638"/>
                  </a:lnTo>
                  <a:lnTo>
                    <a:pt x="1094651" y="629619"/>
                  </a:lnTo>
                  <a:lnTo>
                    <a:pt x="1098265" y="632749"/>
                  </a:lnTo>
                  <a:lnTo>
                    <a:pt x="1102063" y="636036"/>
                  </a:lnTo>
                  <a:lnTo>
                    <a:pt x="1105770" y="639482"/>
                  </a:lnTo>
                  <a:lnTo>
                    <a:pt x="1109568" y="643085"/>
                  </a:lnTo>
                  <a:lnTo>
                    <a:pt x="1113274" y="646373"/>
                  </a:lnTo>
                  <a:lnTo>
                    <a:pt x="1117073" y="649828"/>
                  </a:lnTo>
                  <a:lnTo>
                    <a:pt x="1120779" y="653431"/>
                  </a:lnTo>
                </a:path>
              </a:pathLst>
            </a:custGeom>
            <a:ln w="6012">
              <a:solidFill>
                <a:srgbClr val="1A85FF"/>
              </a:solidFill>
            </a:ln>
          </p:spPr>
          <p:txBody>
            <a:bodyPr wrap="square" lIns="0" tIns="0" rIns="0" bIns="0" rtlCol="0"/>
            <a:lstStyle/>
            <a:p>
              <a:endParaRPr/>
            </a:p>
          </p:txBody>
        </p:sp>
        <p:sp>
          <p:nvSpPr>
            <p:cNvPr id="174" name="object 174"/>
            <p:cNvSpPr/>
            <p:nvPr/>
          </p:nvSpPr>
          <p:spPr>
            <a:xfrm>
              <a:off x="1552253" y="3735387"/>
              <a:ext cx="1080770" cy="501650"/>
            </a:xfrm>
            <a:custGeom>
              <a:avLst/>
              <a:gdLst/>
              <a:ahLst/>
              <a:cxnLst/>
              <a:rect l="l" t="t" r="r" b="b"/>
              <a:pathLst>
                <a:path w="1080770" h="501650">
                  <a:moveTo>
                    <a:pt x="0" y="501345"/>
                  </a:moveTo>
                  <a:lnTo>
                    <a:pt x="3594" y="500872"/>
                  </a:lnTo>
                  <a:lnTo>
                    <a:pt x="7189" y="499934"/>
                  </a:lnTo>
                  <a:lnTo>
                    <a:pt x="10784" y="499154"/>
                  </a:lnTo>
                  <a:lnTo>
                    <a:pt x="14537" y="498216"/>
                  </a:lnTo>
                  <a:lnTo>
                    <a:pt x="18132" y="497426"/>
                  </a:lnTo>
                  <a:lnTo>
                    <a:pt x="21727" y="496330"/>
                  </a:lnTo>
                  <a:lnTo>
                    <a:pt x="25322" y="495077"/>
                  </a:lnTo>
                  <a:lnTo>
                    <a:pt x="28917" y="493823"/>
                  </a:lnTo>
                  <a:lnTo>
                    <a:pt x="32512" y="492727"/>
                  </a:lnTo>
                  <a:lnTo>
                    <a:pt x="36106" y="491473"/>
                  </a:lnTo>
                  <a:lnTo>
                    <a:pt x="39701" y="490377"/>
                  </a:lnTo>
                  <a:lnTo>
                    <a:pt x="43454" y="489439"/>
                  </a:lnTo>
                  <a:lnTo>
                    <a:pt x="47049" y="488343"/>
                  </a:lnTo>
                  <a:lnTo>
                    <a:pt x="50644" y="486458"/>
                  </a:lnTo>
                  <a:lnTo>
                    <a:pt x="54239" y="484582"/>
                  </a:lnTo>
                  <a:lnTo>
                    <a:pt x="57834" y="482706"/>
                  </a:lnTo>
                  <a:lnTo>
                    <a:pt x="61429" y="480821"/>
                  </a:lnTo>
                  <a:lnTo>
                    <a:pt x="65024" y="479103"/>
                  </a:lnTo>
                  <a:lnTo>
                    <a:pt x="68618" y="477375"/>
                  </a:lnTo>
                  <a:lnTo>
                    <a:pt x="72371" y="475657"/>
                  </a:lnTo>
                  <a:lnTo>
                    <a:pt x="75966" y="474088"/>
                  </a:lnTo>
                  <a:lnTo>
                    <a:pt x="79561" y="472518"/>
                  </a:lnTo>
                  <a:lnTo>
                    <a:pt x="83156" y="470958"/>
                  </a:lnTo>
                  <a:lnTo>
                    <a:pt x="86751" y="469546"/>
                  </a:lnTo>
                  <a:lnTo>
                    <a:pt x="90346" y="468135"/>
                  </a:lnTo>
                  <a:lnTo>
                    <a:pt x="93941" y="466101"/>
                  </a:lnTo>
                  <a:lnTo>
                    <a:pt x="97536" y="463900"/>
                  </a:lnTo>
                  <a:lnTo>
                    <a:pt x="101288" y="461244"/>
                  </a:lnTo>
                  <a:lnTo>
                    <a:pt x="104883" y="458736"/>
                  </a:lnTo>
                  <a:lnTo>
                    <a:pt x="122867" y="446672"/>
                  </a:lnTo>
                  <a:lnTo>
                    <a:pt x="126462" y="444480"/>
                  </a:lnTo>
                  <a:lnTo>
                    <a:pt x="130205" y="442289"/>
                  </a:lnTo>
                  <a:lnTo>
                    <a:pt x="133809" y="440246"/>
                  </a:lnTo>
                  <a:lnTo>
                    <a:pt x="137404" y="438054"/>
                  </a:lnTo>
                  <a:lnTo>
                    <a:pt x="140999" y="434608"/>
                  </a:lnTo>
                  <a:lnTo>
                    <a:pt x="144594" y="430847"/>
                  </a:lnTo>
                  <a:lnTo>
                    <a:pt x="148189" y="427244"/>
                  </a:lnTo>
                  <a:lnTo>
                    <a:pt x="169916" y="407666"/>
                  </a:lnTo>
                  <a:lnTo>
                    <a:pt x="173511" y="404685"/>
                  </a:lnTo>
                  <a:lnTo>
                    <a:pt x="177106" y="402020"/>
                  </a:lnTo>
                  <a:lnTo>
                    <a:pt x="180701" y="399206"/>
                  </a:lnTo>
                  <a:lnTo>
                    <a:pt x="184296" y="395909"/>
                  </a:lnTo>
                  <a:lnTo>
                    <a:pt x="187891" y="392463"/>
                  </a:lnTo>
                  <a:lnTo>
                    <a:pt x="191643" y="389176"/>
                  </a:lnTo>
                  <a:lnTo>
                    <a:pt x="195238" y="386046"/>
                  </a:lnTo>
                  <a:lnTo>
                    <a:pt x="198833" y="382907"/>
                  </a:lnTo>
                  <a:lnTo>
                    <a:pt x="202428" y="379935"/>
                  </a:lnTo>
                  <a:lnTo>
                    <a:pt x="206023" y="377112"/>
                  </a:lnTo>
                  <a:lnTo>
                    <a:pt x="209618" y="374288"/>
                  </a:lnTo>
                  <a:lnTo>
                    <a:pt x="213213" y="371790"/>
                  </a:lnTo>
                  <a:lnTo>
                    <a:pt x="216808" y="369283"/>
                  </a:lnTo>
                  <a:lnTo>
                    <a:pt x="220561" y="365986"/>
                  </a:lnTo>
                  <a:lnTo>
                    <a:pt x="224155" y="362076"/>
                  </a:lnTo>
                  <a:lnTo>
                    <a:pt x="227750" y="357683"/>
                  </a:lnTo>
                  <a:lnTo>
                    <a:pt x="231345" y="352826"/>
                  </a:lnTo>
                  <a:lnTo>
                    <a:pt x="234940" y="348285"/>
                  </a:lnTo>
                  <a:lnTo>
                    <a:pt x="256667" y="323219"/>
                  </a:lnTo>
                  <a:lnTo>
                    <a:pt x="260262" y="318055"/>
                  </a:lnTo>
                  <a:lnTo>
                    <a:pt x="263857" y="311155"/>
                  </a:lnTo>
                  <a:lnTo>
                    <a:pt x="267452" y="304737"/>
                  </a:lnTo>
                  <a:lnTo>
                    <a:pt x="271047" y="298311"/>
                  </a:lnTo>
                  <a:lnTo>
                    <a:pt x="274651" y="292042"/>
                  </a:lnTo>
                  <a:lnTo>
                    <a:pt x="278395" y="286089"/>
                  </a:lnTo>
                  <a:lnTo>
                    <a:pt x="281990" y="280294"/>
                  </a:lnTo>
                  <a:lnTo>
                    <a:pt x="307321" y="245643"/>
                  </a:lnTo>
                  <a:lnTo>
                    <a:pt x="310916" y="241464"/>
                  </a:lnTo>
                  <a:lnTo>
                    <a:pt x="314511" y="237564"/>
                  </a:lnTo>
                  <a:lnTo>
                    <a:pt x="318106" y="232177"/>
                  </a:lnTo>
                  <a:lnTo>
                    <a:pt x="321701" y="225955"/>
                  </a:lnTo>
                  <a:lnTo>
                    <a:pt x="325296" y="219825"/>
                  </a:lnTo>
                  <a:lnTo>
                    <a:pt x="328891" y="213882"/>
                  </a:lnTo>
                  <a:lnTo>
                    <a:pt x="332486" y="208216"/>
                  </a:lnTo>
                  <a:lnTo>
                    <a:pt x="336238" y="202923"/>
                  </a:lnTo>
                  <a:lnTo>
                    <a:pt x="339833" y="197443"/>
                  </a:lnTo>
                  <a:lnTo>
                    <a:pt x="361403" y="166424"/>
                  </a:lnTo>
                  <a:lnTo>
                    <a:pt x="365155" y="160759"/>
                  </a:lnTo>
                  <a:lnTo>
                    <a:pt x="368750" y="155466"/>
                  </a:lnTo>
                  <a:lnTo>
                    <a:pt x="372345" y="150451"/>
                  </a:lnTo>
                  <a:lnTo>
                    <a:pt x="375940" y="145528"/>
                  </a:lnTo>
                  <a:lnTo>
                    <a:pt x="379535" y="140978"/>
                  </a:lnTo>
                  <a:lnTo>
                    <a:pt x="383130" y="136334"/>
                  </a:lnTo>
                  <a:lnTo>
                    <a:pt x="404857" y="114417"/>
                  </a:lnTo>
                  <a:lnTo>
                    <a:pt x="408452" y="111445"/>
                  </a:lnTo>
                  <a:lnTo>
                    <a:pt x="412047" y="108566"/>
                  </a:lnTo>
                  <a:lnTo>
                    <a:pt x="415642" y="106058"/>
                  </a:lnTo>
                  <a:lnTo>
                    <a:pt x="419237" y="103551"/>
                  </a:lnTo>
                  <a:lnTo>
                    <a:pt x="422989" y="99186"/>
                  </a:lnTo>
                  <a:lnTo>
                    <a:pt x="426584" y="94821"/>
                  </a:lnTo>
                  <a:lnTo>
                    <a:pt x="430179" y="90735"/>
                  </a:lnTo>
                  <a:lnTo>
                    <a:pt x="459106" y="68631"/>
                  </a:lnTo>
                  <a:lnTo>
                    <a:pt x="462700" y="66588"/>
                  </a:lnTo>
                  <a:lnTo>
                    <a:pt x="488050" y="58137"/>
                  </a:lnTo>
                  <a:lnTo>
                    <a:pt x="491571" y="58137"/>
                  </a:lnTo>
                  <a:lnTo>
                    <a:pt x="495185" y="57487"/>
                  </a:lnTo>
                  <a:lnTo>
                    <a:pt x="498798" y="57394"/>
                  </a:lnTo>
                  <a:lnTo>
                    <a:pt x="502412" y="56465"/>
                  </a:lnTo>
                  <a:lnTo>
                    <a:pt x="506025" y="56001"/>
                  </a:lnTo>
                  <a:lnTo>
                    <a:pt x="509731" y="55815"/>
                  </a:lnTo>
                  <a:lnTo>
                    <a:pt x="513345" y="56001"/>
                  </a:lnTo>
                  <a:lnTo>
                    <a:pt x="516958" y="56465"/>
                  </a:lnTo>
                  <a:lnTo>
                    <a:pt x="534933" y="63430"/>
                  </a:lnTo>
                  <a:lnTo>
                    <a:pt x="538639" y="65195"/>
                  </a:lnTo>
                  <a:lnTo>
                    <a:pt x="542253" y="65009"/>
                  </a:lnTo>
                  <a:lnTo>
                    <a:pt x="545866" y="64731"/>
                  </a:lnTo>
                  <a:lnTo>
                    <a:pt x="549480" y="64916"/>
                  </a:lnTo>
                  <a:lnTo>
                    <a:pt x="578387" y="77454"/>
                  </a:lnTo>
                  <a:lnTo>
                    <a:pt x="582001" y="80054"/>
                  </a:lnTo>
                  <a:lnTo>
                    <a:pt x="585522" y="81355"/>
                  </a:lnTo>
                  <a:lnTo>
                    <a:pt x="589135" y="81355"/>
                  </a:lnTo>
                  <a:lnTo>
                    <a:pt x="592749" y="81447"/>
                  </a:lnTo>
                  <a:lnTo>
                    <a:pt x="618043" y="92499"/>
                  </a:lnTo>
                  <a:lnTo>
                    <a:pt x="621656" y="93892"/>
                  </a:lnTo>
                  <a:lnTo>
                    <a:pt x="625455" y="95099"/>
                  </a:lnTo>
                  <a:lnTo>
                    <a:pt x="628976" y="95935"/>
                  </a:lnTo>
                  <a:lnTo>
                    <a:pt x="632589" y="96678"/>
                  </a:lnTo>
                  <a:lnTo>
                    <a:pt x="636203" y="97793"/>
                  </a:lnTo>
                  <a:lnTo>
                    <a:pt x="657976" y="111259"/>
                  </a:lnTo>
                  <a:lnTo>
                    <a:pt x="661497" y="113302"/>
                  </a:lnTo>
                  <a:lnTo>
                    <a:pt x="665111" y="114045"/>
                  </a:lnTo>
                  <a:lnTo>
                    <a:pt x="668724" y="114974"/>
                  </a:lnTo>
                  <a:lnTo>
                    <a:pt x="672338" y="115810"/>
                  </a:lnTo>
                  <a:lnTo>
                    <a:pt x="697632" y="127883"/>
                  </a:lnTo>
                  <a:lnTo>
                    <a:pt x="701246" y="130019"/>
                  </a:lnTo>
                  <a:lnTo>
                    <a:pt x="704859" y="129555"/>
                  </a:lnTo>
                  <a:lnTo>
                    <a:pt x="708472" y="128626"/>
                  </a:lnTo>
                  <a:lnTo>
                    <a:pt x="712179" y="127976"/>
                  </a:lnTo>
                  <a:lnTo>
                    <a:pt x="715792" y="127697"/>
                  </a:lnTo>
                  <a:lnTo>
                    <a:pt x="719406" y="127697"/>
                  </a:lnTo>
                  <a:lnTo>
                    <a:pt x="737380" y="132434"/>
                  </a:lnTo>
                  <a:lnTo>
                    <a:pt x="741086" y="132062"/>
                  </a:lnTo>
                  <a:lnTo>
                    <a:pt x="744700" y="130669"/>
                  </a:lnTo>
                  <a:lnTo>
                    <a:pt x="748313" y="129555"/>
                  </a:lnTo>
                  <a:lnTo>
                    <a:pt x="751927" y="128812"/>
                  </a:lnTo>
                  <a:lnTo>
                    <a:pt x="755448" y="128347"/>
                  </a:lnTo>
                  <a:lnTo>
                    <a:pt x="759061" y="128347"/>
                  </a:lnTo>
                  <a:lnTo>
                    <a:pt x="762675" y="126490"/>
                  </a:lnTo>
                  <a:lnTo>
                    <a:pt x="766288" y="124075"/>
                  </a:lnTo>
                  <a:lnTo>
                    <a:pt x="769994" y="121753"/>
                  </a:lnTo>
                  <a:lnTo>
                    <a:pt x="773608" y="119896"/>
                  </a:lnTo>
                  <a:lnTo>
                    <a:pt x="777221" y="118317"/>
                  </a:lnTo>
                  <a:lnTo>
                    <a:pt x="780835" y="116553"/>
                  </a:lnTo>
                  <a:lnTo>
                    <a:pt x="802515" y="105130"/>
                  </a:lnTo>
                  <a:lnTo>
                    <a:pt x="806129" y="103922"/>
                  </a:lnTo>
                  <a:lnTo>
                    <a:pt x="809742" y="101879"/>
                  </a:lnTo>
                  <a:lnTo>
                    <a:pt x="813356" y="99836"/>
                  </a:lnTo>
                  <a:lnTo>
                    <a:pt x="816877" y="98257"/>
                  </a:lnTo>
                  <a:lnTo>
                    <a:pt x="838650" y="92592"/>
                  </a:lnTo>
                  <a:lnTo>
                    <a:pt x="842264" y="92592"/>
                  </a:lnTo>
                  <a:lnTo>
                    <a:pt x="845877" y="93056"/>
                  </a:lnTo>
                  <a:lnTo>
                    <a:pt x="849398" y="93706"/>
                  </a:lnTo>
                  <a:lnTo>
                    <a:pt x="853012" y="94357"/>
                  </a:lnTo>
                  <a:lnTo>
                    <a:pt x="856810" y="91942"/>
                  </a:lnTo>
                  <a:lnTo>
                    <a:pt x="860331" y="87577"/>
                  </a:lnTo>
                  <a:lnTo>
                    <a:pt x="863945" y="80983"/>
                  </a:lnTo>
                  <a:lnTo>
                    <a:pt x="867558" y="73461"/>
                  </a:lnTo>
                  <a:lnTo>
                    <a:pt x="871172" y="66495"/>
                  </a:lnTo>
                  <a:lnTo>
                    <a:pt x="892852" y="32319"/>
                  </a:lnTo>
                  <a:lnTo>
                    <a:pt x="921760" y="5665"/>
                  </a:lnTo>
                  <a:lnTo>
                    <a:pt x="943534" y="464"/>
                  </a:lnTo>
                  <a:lnTo>
                    <a:pt x="947147" y="0"/>
                  </a:lnTo>
                  <a:lnTo>
                    <a:pt x="950761" y="0"/>
                  </a:lnTo>
                  <a:lnTo>
                    <a:pt x="954281" y="185"/>
                  </a:lnTo>
                  <a:lnTo>
                    <a:pt x="979668" y="12444"/>
                  </a:lnTo>
                  <a:lnTo>
                    <a:pt x="983189" y="15045"/>
                  </a:lnTo>
                  <a:lnTo>
                    <a:pt x="1015711" y="41699"/>
                  </a:lnTo>
                  <a:lnTo>
                    <a:pt x="1026551" y="56558"/>
                  </a:lnTo>
                  <a:lnTo>
                    <a:pt x="1030257" y="61573"/>
                  </a:lnTo>
                  <a:lnTo>
                    <a:pt x="1055459" y="96028"/>
                  </a:lnTo>
                  <a:lnTo>
                    <a:pt x="1062778" y="108566"/>
                  </a:lnTo>
                  <a:lnTo>
                    <a:pt x="1066392" y="113488"/>
                  </a:lnTo>
                  <a:lnTo>
                    <a:pt x="1070005" y="118503"/>
                  </a:lnTo>
                  <a:lnTo>
                    <a:pt x="1073619" y="123797"/>
                  </a:lnTo>
                  <a:lnTo>
                    <a:pt x="1077140" y="128997"/>
                  </a:lnTo>
                  <a:lnTo>
                    <a:pt x="1080753" y="134477"/>
                  </a:lnTo>
                </a:path>
              </a:pathLst>
            </a:custGeom>
            <a:ln w="6014">
              <a:solidFill>
                <a:srgbClr val="D31158"/>
              </a:solidFill>
            </a:ln>
          </p:spPr>
          <p:txBody>
            <a:bodyPr wrap="square" lIns="0" tIns="0" rIns="0" bIns="0" rtlCol="0"/>
            <a:lstStyle/>
            <a:p>
              <a:endParaRPr/>
            </a:p>
          </p:txBody>
        </p:sp>
        <p:sp>
          <p:nvSpPr>
            <p:cNvPr id="175" name="object 175"/>
            <p:cNvSpPr/>
            <p:nvPr/>
          </p:nvSpPr>
          <p:spPr>
            <a:xfrm>
              <a:off x="1552253" y="3608989"/>
              <a:ext cx="1120775" cy="617855"/>
            </a:xfrm>
            <a:custGeom>
              <a:avLst/>
              <a:gdLst/>
              <a:ahLst/>
              <a:cxnLst/>
              <a:rect l="l" t="t" r="r" b="b"/>
              <a:pathLst>
                <a:path w="1120775" h="617854">
                  <a:moveTo>
                    <a:pt x="0" y="617564"/>
                  </a:moveTo>
                  <a:lnTo>
                    <a:pt x="3752" y="617091"/>
                  </a:lnTo>
                  <a:lnTo>
                    <a:pt x="7504" y="616775"/>
                  </a:lnTo>
                  <a:lnTo>
                    <a:pt x="11248" y="616153"/>
                  </a:lnTo>
                  <a:lnTo>
                    <a:pt x="15000" y="615679"/>
                  </a:lnTo>
                  <a:lnTo>
                    <a:pt x="18753" y="615057"/>
                  </a:lnTo>
                  <a:lnTo>
                    <a:pt x="22505" y="614583"/>
                  </a:lnTo>
                  <a:lnTo>
                    <a:pt x="26257" y="614109"/>
                  </a:lnTo>
                  <a:lnTo>
                    <a:pt x="30010" y="613329"/>
                  </a:lnTo>
                  <a:lnTo>
                    <a:pt x="33762" y="611760"/>
                  </a:lnTo>
                  <a:lnTo>
                    <a:pt x="37515" y="610357"/>
                  </a:lnTo>
                  <a:lnTo>
                    <a:pt x="41267" y="608788"/>
                  </a:lnTo>
                  <a:lnTo>
                    <a:pt x="45020" y="607376"/>
                  </a:lnTo>
                  <a:lnTo>
                    <a:pt x="48772" y="606123"/>
                  </a:lnTo>
                  <a:lnTo>
                    <a:pt x="52515" y="604869"/>
                  </a:lnTo>
                  <a:lnTo>
                    <a:pt x="56268" y="602677"/>
                  </a:lnTo>
                  <a:lnTo>
                    <a:pt x="60020" y="600485"/>
                  </a:lnTo>
                  <a:lnTo>
                    <a:pt x="63773" y="598294"/>
                  </a:lnTo>
                  <a:lnTo>
                    <a:pt x="67525" y="596102"/>
                  </a:lnTo>
                  <a:lnTo>
                    <a:pt x="71278" y="593594"/>
                  </a:lnTo>
                  <a:lnTo>
                    <a:pt x="75030" y="590771"/>
                  </a:lnTo>
                  <a:lnTo>
                    <a:pt x="78783" y="588106"/>
                  </a:lnTo>
                  <a:lnTo>
                    <a:pt x="82535" y="585598"/>
                  </a:lnTo>
                  <a:lnTo>
                    <a:pt x="86287" y="583091"/>
                  </a:lnTo>
                  <a:lnTo>
                    <a:pt x="90040" y="580741"/>
                  </a:lnTo>
                  <a:lnTo>
                    <a:pt x="93783" y="578391"/>
                  </a:lnTo>
                  <a:lnTo>
                    <a:pt x="97536" y="576357"/>
                  </a:lnTo>
                  <a:lnTo>
                    <a:pt x="101288" y="573070"/>
                  </a:lnTo>
                  <a:lnTo>
                    <a:pt x="104883" y="569782"/>
                  </a:lnTo>
                  <a:lnTo>
                    <a:pt x="108635" y="566485"/>
                  </a:lnTo>
                  <a:lnTo>
                    <a:pt x="112388" y="562417"/>
                  </a:lnTo>
                  <a:lnTo>
                    <a:pt x="116140" y="558340"/>
                  </a:lnTo>
                  <a:lnTo>
                    <a:pt x="119893" y="554421"/>
                  </a:lnTo>
                  <a:lnTo>
                    <a:pt x="123645" y="550511"/>
                  </a:lnTo>
                  <a:lnTo>
                    <a:pt x="127398" y="546908"/>
                  </a:lnTo>
                  <a:lnTo>
                    <a:pt x="131150" y="543620"/>
                  </a:lnTo>
                  <a:lnTo>
                    <a:pt x="134903" y="540323"/>
                  </a:lnTo>
                  <a:lnTo>
                    <a:pt x="138655" y="537194"/>
                  </a:lnTo>
                  <a:lnTo>
                    <a:pt x="142398" y="534370"/>
                  </a:lnTo>
                  <a:lnTo>
                    <a:pt x="146151" y="530303"/>
                  </a:lnTo>
                  <a:lnTo>
                    <a:pt x="149903" y="526226"/>
                  </a:lnTo>
                  <a:lnTo>
                    <a:pt x="153656" y="521842"/>
                  </a:lnTo>
                  <a:lnTo>
                    <a:pt x="157408" y="517607"/>
                  </a:lnTo>
                  <a:lnTo>
                    <a:pt x="161161" y="513539"/>
                  </a:lnTo>
                  <a:lnTo>
                    <a:pt x="164913" y="509778"/>
                  </a:lnTo>
                  <a:lnTo>
                    <a:pt x="168665" y="506333"/>
                  </a:lnTo>
                  <a:lnTo>
                    <a:pt x="172418" y="502571"/>
                  </a:lnTo>
                  <a:lnTo>
                    <a:pt x="176170" y="498494"/>
                  </a:lnTo>
                  <a:lnTo>
                    <a:pt x="179923" y="494733"/>
                  </a:lnTo>
                  <a:lnTo>
                    <a:pt x="183666" y="490981"/>
                  </a:lnTo>
                  <a:lnTo>
                    <a:pt x="187418" y="487684"/>
                  </a:lnTo>
                  <a:lnTo>
                    <a:pt x="191171" y="480951"/>
                  </a:lnTo>
                  <a:lnTo>
                    <a:pt x="194923" y="472332"/>
                  </a:lnTo>
                  <a:lnTo>
                    <a:pt x="198676" y="464030"/>
                  </a:lnTo>
                  <a:lnTo>
                    <a:pt x="217438" y="427374"/>
                  </a:lnTo>
                  <a:lnTo>
                    <a:pt x="228686" y="409199"/>
                  </a:lnTo>
                  <a:lnTo>
                    <a:pt x="232439" y="402466"/>
                  </a:lnTo>
                  <a:lnTo>
                    <a:pt x="251201" y="363590"/>
                  </a:lnTo>
                  <a:lnTo>
                    <a:pt x="266202" y="339629"/>
                  </a:lnTo>
                  <a:lnTo>
                    <a:pt x="269954" y="334150"/>
                  </a:lnTo>
                  <a:lnTo>
                    <a:pt x="273706" y="325048"/>
                  </a:lnTo>
                  <a:lnTo>
                    <a:pt x="277459" y="316597"/>
                  </a:lnTo>
                  <a:lnTo>
                    <a:pt x="281211" y="307217"/>
                  </a:lnTo>
                  <a:lnTo>
                    <a:pt x="299974" y="265982"/>
                  </a:lnTo>
                  <a:lnTo>
                    <a:pt x="307321" y="252702"/>
                  </a:lnTo>
                  <a:lnTo>
                    <a:pt x="311073" y="244250"/>
                  </a:lnTo>
                  <a:lnTo>
                    <a:pt x="326074" y="202366"/>
                  </a:lnTo>
                  <a:lnTo>
                    <a:pt x="344836" y="162802"/>
                  </a:lnTo>
                  <a:lnTo>
                    <a:pt x="348589" y="156952"/>
                  </a:lnTo>
                  <a:lnTo>
                    <a:pt x="352341" y="150265"/>
                  </a:lnTo>
                  <a:lnTo>
                    <a:pt x="356084" y="143485"/>
                  </a:lnTo>
                  <a:lnTo>
                    <a:pt x="359837" y="137542"/>
                  </a:lnTo>
                  <a:lnTo>
                    <a:pt x="363589" y="132341"/>
                  </a:lnTo>
                  <a:lnTo>
                    <a:pt x="367342" y="127697"/>
                  </a:lnTo>
                  <a:lnTo>
                    <a:pt x="371094" y="119803"/>
                  </a:lnTo>
                  <a:lnTo>
                    <a:pt x="393609" y="81447"/>
                  </a:lnTo>
                  <a:lnTo>
                    <a:pt x="412362" y="60644"/>
                  </a:lnTo>
                  <a:lnTo>
                    <a:pt x="416114" y="54793"/>
                  </a:lnTo>
                  <a:lnTo>
                    <a:pt x="419867" y="49778"/>
                  </a:lnTo>
                  <a:lnTo>
                    <a:pt x="423619" y="45599"/>
                  </a:lnTo>
                  <a:lnTo>
                    <a:pt x="427372" y="42163"/>
                  </a:lnTo>
                  <a:lnTo>
                    <a:pt x="431124" y="38727"/>
                  </a:lnTo>
                  <a:lnTo>
                    <a:pt x="434877" y="34640"/>
                  </a:lnTo>
                  <a:lnTo>
                    <a:pt x="438620" y="31297"/>
                  </a:lnTo>
                  <a:lnTo>
                    <a:pt x="442372" y="27768"/>
                  </a:lnTo>
                  <a:lnTo>
                    <a:pt x="446125" y="24610"/>
                  </a:lnTo>
                  <a:lnTo>
                    <a:pt x="449877" y="22381"/>
                  </a:lnTo>
                  <a:lnTo>
                    <a:pt x="453630" y="20060"/>
                  </a:lnTo>
                  <a:lnTo>
                    <a:pt x="457382" y="17831"/>
                  </a:lnTo>
                  <a:lnTo>
                    <a:pt x="461135" y="15323"/>
                  </a:lnTo>
                  <a:lnTo>
                    <a:pt x="464887" y="13466"/>
                  </a:lnTo>
                  <a:lnTo>
                    <a:pt x="468640" y="12537"/>
                  </a:lnTo>
                  <a:lnTo>
                    <a:pt x="472392" y="9751"/>
                  </a:lnTo>
                  <a:lnTo>
                    <a:pt x="476098" y="6593"/>
                  </a:lnTo>
                  <a:lnTo>
                    <a:pt x="479897" y="4364"/>
                  </a:lnTo>
                  <a:lnTo>
                    <a:pt x="483603" y="3157"/>
                  </a:lnTo>
                  <a:lnTo>
                    <a:pt x="487402" y="1764"/>
                  </a:lnTo>
                  <a:lnTo>
                    <a:pt x="491108" y="650"/>
                  </a:lnTo>
                  <a:lnTo>
                    <a:pt x="494907" y="0"/>
                  </a:lnTo>
                  <a:lnTo>
                    <a:pt x="498613" y="185"/>
                  </a:lnTo>
                  <a:lnTo>
                    <a:pt x="502226" y="928"/>
                  </a:lnTo>
                  <a:lnTo>
                    <a:pt x="506025" y="2228"/>
                  </a:lnTo>
                  <a:lnTo>
                    <a:pt x="509731" y="4364"/>
                  </a:lnTo>
                  <a:lnTo>
                    <a:pt x="513530" y="6222"/>
                  </a:lnTo>
                  <a:lnTo>
                    <a:pt x="517236" y="8915"/>
                  </a:lnTo>
                  <a:lnTo>
                    <a:pt x="521035" y="12723"/>
                  </a:lnTo>
                  <a:lnTo>
                    <a:pt x="524741" y="17274"/>
                  </a:lnTo>
                  <a:lnTo>
                    <a:pt x="528540" y="22753"/>
                  </a:lnTo>
                  <a:lnTo>
                    <a:pt x="532246" y="26189"/>
                  </a:lnTo>
                  <a:lnTo>
                    <a:pt x="536045" y="27582"/>
                  </a:lnTo>
                  <a:lnTo>
                    <a:pt x="539751" y="29904"/>
                  </a:lnTo>
                  <a:lnTo>
                    <a:pt x="543550" y="32876"/>
                  </a:lnTo>
                  <a:lnTo>
                    <a:pt x="547256" y="36498"/>
                  </a:lnTo>
                  <a:lnTo>
                    <a:pt x="551055" y="39748"/>
                  </a:lnTo>
                  <a:lnTo>
                    <a:pt x="569771" y="61573"/>
                  </a:lnTo>
                  <a:lnTo>
                    <a:pt x="573569" y="67238"/>
                  </a:lnTo>
                  <a:lnTo>
                    <a:pt x="577275" y="71603"/>
                  </a:lnTo>
                  <a:lnTo>
                    <a:pt x="581074" y="76432"/>
                  </a:lnTo>
                  <a:lnTo>
                    <a:pt x="584780" y="82098"/>
                  </a:lnTo>
                  <a:lnTo>
                    <a:pt x="588487" y="88320"/>
                  </a:lnTo>
                  <a:lnTo>
                    <a:pt x="592285" y="93706"/>
                  </a:lnTo>
                  <a:lnTo>
                    <a:pt x="611001" y="126397"/>
                  </a:lnTo>
                  <a:lnTo>
                    <a:pt x="614800" y="130948"/>
                  </a:lnTo>
                  <a:lnTo>
                    <a:pt x="618506" y="136334"/>
                  </a:lnTo>
                  <a:lnTo>
                    <a:pt x="622305" y="140792"/>
                  </a:lnTo>
                  <a:lnTo>
                    <a:pt x="626011" y="145993"/>
                  </a:lnTo>
                  <a:lnTo>
                    <a:pt x="629810" y="151844"/>
                  </a:lnTo>
                  <a:lnTo>
                    <a:pt x="633516" y="158066"/>
                  </a:lnTo>
                  <a:lnTo>
                    <a:pt x="637315" y="164381"/>
                  </a:lnTo>
                  <a:lnTo>
                    <a:pt x="641021" y="169489"/>
                  </a:lnTo>
                  <a:lnTo>
                    <a:pt x="644820" y="175433"/>
                  </a:lnTo>
                  <a:lnTo>
                    <a:pt x="648526" y="182213"/>
                  </a:lnTo>
                  <a:lnTo>
                    <a:pt x="652325" y="187971"/>
                  </a:lnTo>
                  <a:lnTo>
                    <a:pt x="656031" y="190014"/>
                  </a:lnTo>
                  <a:lnTo>
                    <a:pt x="659830" y="192893"/>
                  </a:lnTo>
                  <a:lnTo>
                    <a:pt x="663536" y="196143"/>
                  </a:lnTo>
                  <a:lnTo>
                    <a:pt x="667334" y="199579"/>
                  </a:lnTo>
                  <a:lnTo>
                    <a:pt x="671041" y="202737"/>
                  </a:lnTo>
                  <a:lnTo>
                    <a:pt x="689849" y="216946"/>
                  </a:lnTo>
                  <a:lnTo>
                    <a:pt x="693555" y="220290"/>
                  </a:lnTo>
                  <a:lnTo>
                    <a:pt x="697354" y="223540"/>
                  </a:lnTo>
                  <a:lnTo>
                    <a:pt x="700968" y="227441"/>
                  </a:lnTo>
                  <a:lnTo>
                    <a:pt x="704674" y="231991"/>
                  </a:lnTo>
                  <a:lnTo>
                    <a:pt x="708472" y="237192"/>
                  </a:lnTo>
                  <a:lnTo>
                    <a:pt x="712179" y="238307"/>
                  </a:lnTo>
                  <a:lnTo>
                    <a:pt x="730895" y="247872"/>
                  </a:lnTo>
                  <a:lnTo>
                    <a:pt x="734693" y="250659"/>
                  </a:lnTo>
                  <a:lnTo>
                    <a:pt x="738399" y="253909"/>
                  </a:lnTo>
                  <a:lnTo>
                    <a:pt x="742198" y="257995"/>
                  </a:lnTo>
                  <a:lnTo>
                    <a:pt x="745904" y="262546"/>
                  </a:lnTo>
                  <a:lnTo>
                    <a:pt x="749703" y="267561"/>
                  </a:lnTo>
                  <a:lnTo>
                    <a:pt x="753409" y="271926"/>
                  </a:lnTo>
                  <a:lnTo>
                    <a:pt x="757208" y="273876"/>
                  </a:lnTo>
                  <a:lnTo>
                    <a:pt x="760914" y="276198"/>
                  </a:lnTo>
                  <a:lnTo>
                    <a:pt x="764713" y="278984"/>
                  </a:lnTo>
                  <a:lnTo>
                    <a:pt x="768419" y="282420"/>
                  </a:lnTo>
                  <a:lnTo>
                    <a:pt x="772218" y="285578"/>
                  </a:lnTo>
                  <a:lnTo>
                    <a:pt x="775924" y="287435"/>
                  </a:lnTo>
                  <a:lnTo>
                    <a:pt x="779723" y="289664"/>
                  </a:lnTo>
                  <a:lnTo>
                    <a:pt x="783429" y="292451"/>
                  </a:lnTo>
                  <a:lnTo>
                    <a:pt x="787228" y="295794"/>
                  </a:lnTo>
                  <a:lnTo>
                    <a:pt x="790934" y="298580"/>
                  </a:lnTo>
                  <a:lnTo>
                    <a:pt x="794733" y="299416"/>
                  </a:lnTo>
                  <a:lnTo>
                    <a:pt x="798439" y="300623"/>
                  </a:lnTo>
                  <a:lnTo>
                    <a:pt x="802238" y="301088"/>
                  </a:lnTo>
                  <a:lnTo>
                    <a:pt x="805944" y="301923"/>
                  </a:lnTo>
                  <a:lnTo>
                    <a:pt x="809742" y="303409"/>
                  </a:lnTo>
                  <a:lnTo>
                    <a:pt x="813449" y="303131"/>
                  </a:lnTo>
                  <a:lnTo>
                    <a:pt x="817247" y="301273"/>
                  </a:lnTo>
                  <a:lnTo>
                    <a:pt x="820953" y="299416"/>
                  </a:lnTo>
                  <a:lnTo>
                    <a:pt x="824752" y="298116"/>
                  </a:lnTo>
                  <a:lnTo>
                    <a:pt x="828458" y="297187"/>
                  </a:lnTo>
                  <a:lnTo>
                    <a:pt x="832257" y="296258"/>
                  </a:lnTo>
                  <a:lnTo>
                    <a:pt x="835963" y="295422"/>
                  </a:lnTo>
                  <a:lnTo>
                    <a:pt x="839762" y="295144"/>
                  </a:lnTo>
                  <a:lnTo>
                    <a:pt x="843468" y="295330"/>
                  </a:lnTo>
                  <a:lnTo>
                    <a:pt x="847267" y="295330"/>
                  </a:lnTo>
                  <a:lnTo>
                    <a:pt x="850973" y="295980"/>
                  </a:lnTo>
                  <a:lnTo>
                    <a:pt x="854772" y="295980"/>
                  </a:lnTo>
                  <a:lnTo>
                    <a:pt x="858478" y="296258"/>
                  </a:lnTo>
                  <a:lnTo>
                    <a:pt x="888498" y="311118"/>
                  </a:lnTo>
                  <a:lnTo>
                    <a:pt x="892296" y="314089"/>
                  </a:lnTo>
                  <a:lnTo>
                    <a:pt x="896003" y="315854"/>
                  </a:lnTo>
                  <a:lnTo>
                    <a:pt x="899616" y="317897"/>
                  </a:lnTo>
                  <a:lnTo>
                    <a:pt x="903322" y="320405"/>
                  </a:lnTo>
                  <a:lnTo>
                    <a:pt x="907121" y="321426"/>
                  </a:lnTo>
                  <a:lnTo>
                    <a:pt x="910827" y="320869"/>
                  </a:lnTo>
                  <a:lnTo>
                    <a:pt x="914626" y="319476"/>
                  </a:lnTo>
                  <a:lnTo>
                    <a:pt x="918332" y="318454"/>
                  </a:lnTo>
                  <a:lnTo>
                    <a:pt x="922131" y="318176"/>
                  </a:lnTo>
                  <a:lnTo>
                    <a:pt x="925837" y="318362"/>
                  </a:lnTo>
                  <a:lnTo>
                    <a:pt x="929636" y="318919"/>
                  </a:lnTo>
                  <a:lnTo>
                    <a:pt x="933342" y="318640"/>
                  </a:lnTo>
                  <a:lnTo>
                    <a:pt x="937141" y="317247"/>
                  </a:lnTo>
                  <a:lnTo>
                    <a:pt x="940847" y="316411"/>
                  </a:lnTo>
                  <a:lnTo>
                    <a:pt x="944646" y="316133"/>
                  </a:lnTo>
                  <a:lnTo>
                    <a:pt x="948352" y="316133"/>
                  </a:lnTo>
                  <a:lnTo>
                    <a:pt x="978371" y="328670"/>
                  </a:lnTo>
                  <a:lnTo>
                    <a:pt x="982170" y="329599"/>
                  </a:lnTo>
                  <a:lnTo>
                    <a:pt x="1008391" y="348916"/>
                  </a:lnTo>
                  <a:lnTo>
                    <a:pt x="1012190" y="352817"/>
                  </a:lnTo>
                  <a:lnTo>
                    <a:pt x="1015896" y="354860"/>
                  </a:lnTo>
                  <a:lnTo>
                    <a:pt x="1019695" y="357367"/>
                  </a:lnTo>
                  <a:lnTo>
                    <a:pt x="1023401" y="359968"/>
                  </a:lnTo>
                  <a:lnTo>
                    <a:pt x="1027200" y="362382"/>
                  </a:lnTo>
                  <a:lnTo>
                    <a:pt x="1045916" y="379006"/>
                  </a:lnTo>
                  <a:lnTo>
                    <a:pt x="1049714" y="383186"/>
                  </a:lnTo>
                  <a:lnTo>
                    <a:pt x="1053420" y="386956"/>
                  </a:lnTo>
                  <a:lnTo>
                    <a:pt x="1057127" y="390244"/>
                  </a:lnTo>
                  <a:lnTo>
                    <a:pt x="1060925" y="393689"/>
                  </a:lnTo>
                  <a:lnTo>
                    <a:pt x="1087146" y="426742"/>
                  </a:lnTo>
                  <a:lnTo>
                    <a:pt x="1090945" y="432547"/>
                  </a:lnTo>
                  <a:lnTo>
                    <a:pt x="1094651" y="437552"/>
                  </a:lnTo>
                  <a:lnTo>
                    <a:pt x="1117073" y="471237"/>
                  </a:lnTo>
                  <a:lnTo>
                    <a:pt x="1120779" y="477505"/>
                  </a:lnTo>
                </a:path>
              </a:pathLst>
            </a:custGeom>
            <a:ln w="6013">
              <a:solidFill>
                <a:srgbClr val="00BE7E"/>
              </a:solidFill>
            </a:ln>
          </p:spPr>
          <p:txBody>
            <a:bodyPr wrap="square" lIns="0" tIns="0" rIns="0" bIns="0" rtlCol="0"/>
            <a:lstStyle/>
            <a:p>
              <a:endParaRPr/>
            </a:p>
          </p:txBody>
        </p:sp>
        <p:sp>
          <p:nvSpPr>
            <p:cNvPr id="176" name="object 176"/>
            <p:cNvSpPr/>
            <p:nvPr/>
          </p:nvSpPr>
          <p:spPr>
            <a:xfrm>
              <a:off x="1480503" y="3478505"/>
              <a:ext cx="27940" cy="819785"/>
            </a:xfrm>
            <a:custGeom>
              <a:avLst/>
              <a:gdLst/>
              <a:ahLst/>
              <a:cxnLst/>
              <a:rect l="l" t="t" r="r" b="b"/>
              <a:pathLst>
                <a:path w="27940" h="819785">
                  <a:moveTo>
                    <a:pt x="27823" y="819642"/>
                  </a:moveTo>
                  <a:lnTo>
                    <a:pt x="27823" y="0"/>
                  </a:lnTo>
                </a:path>
                <a:path w="27940" h="819785">
                  <a:moveTo>
                    <a:pt x="27823" y="775464"/>
                  </a:moveTo>
                  <a:lnTo>
                    <a:pt x="0" y="775464"/>
                  </a:lnTo>
                </a:path>
              </a:pathLst>
            </a:custGeom>
            <a:ln w="4006">
              <a:solidFill>
                <a:srgbClr val="000000"/>
              </a:solidFill>
            </a:ln>
          </p:spPr>
          <p:txBody>
            <a:bodyPr wrap="square" lIns="0" tIns="0" rIns="0" bIns="0" rtlCol="0"/>
            <a:lstStyle/>
            <a:p>
              <a:endParaRPr/>
            </a:p>
          </p:txBody>
        </p:sp>
        <p:sp>
          <p:nvSpPr>
            <p:cNvPr id="177" name="object 177"/>
            <p:cNvSpPr/>
            <p:nvPr/>
          </p:nvSpPr>
          <p:spPr>
            <a:xfrm>
              <a:off x="1430442" y="4230761"/>
              <a:ext cx="31750" cy="49530"/>
            </a:xfrm>
            <a:custGeom>
              <a:avLst/>
              <a:gdLst/>
              <a:ahLst/>
              <a:cxnLst/>
              <a:rect l="l" t="t" r="r" b="b"/>
              <a:pathLst>
                <a:path w="31750" h="49529">
                  <a:moveTo>
                    <a:pt x="18187" y="0"/>
                  </a:moveTo>
                  <a:lnTo>
                    <a:pt x="12137" y="0"/>
                  </a:lnTo>
                  <a:lnTo>
                    <a:pt x="9237" y="937"/>
                  </a:lnTo>
                  <a:lnTo>
                    <a:pt x="4641" y="4689"/>
                  </a:lnTo>
                  <a:lnTo>
                    <a:pt x="2909" y="7364"/>
                  </a:lnTo>
                  <a:lnTo>
                    <a:pt x="583" y="14283"/>
                  </a:lnTo>
                  <a:lnTo>
                    <a:pt x="0" y="18852"/>
                  </a:lnTo>
                  <a:lnTo>
                    <a:pt x="0" y="33554"/>
                  </a:lnTo>
                  <a:lnTo>
                    <a:pt x="1575" y="40055"/>
                  </a:lnTo>
                  <a:lnTo>
                    <a:pt x="7375" y="47373"/>
                  </a:lnTo>
                  <a:lnTo>
                    <a:pt x="10997" y="49035"/>
                  </a:lnTo>
                  <a:lnTo>
                    <a:pt x="19123" y="49035"/>
                  </a:lnTo>
                  <a:lnTo>
                    <a:pt x="22032" y="48088"/>
                  </a:lnTo>
                  <a:lnTo>
                    <a:pt x="26628" y="44308"/>
                  </a:lnTo>
                  <a:lnTo>
                    <a:pt x="12915" y="44188"/>
                  </a:lnTo>
                  <a:lnTo>
                    <a:pt x="10645" y="42878"/>
                  </a:lnTo>
                  <a:lnTo>
                    <a:pt x="6962" y="37631"/>
                  </a:lnTo>
                  <a:lnTo>
                    <a:pt x="6040" y="32412"/>
                  </a:lnTo>
                  <a:lnTo>
                    <a:pt x="6165" y="15992"/>
                  </a:lnTo>
                  <a:lnTo>
                    <a:pt x="7060" y="11246"/>
                  </a:lnTo>
                  <a:lnTo>
                    <a:pt x="10692" y="6027"/>
                  </a:lnTo>
                  <a:lnTo>
                    <a:pt x="12851" y="4875"/>
                  </a:lnTo>
                  <a:lnTo>
                    <a:pt x="26435" y="4875"/>
                  </a:lnTo>
                  <a:lnTo>
                    <a:pt x="25924" y="4086"/>
                  </a:lnTo>
                  <a:lnTo>
                    <a:pt x="24321" y="2591"/>
                  </a:lnTo>
                  <a:lnTo>
                    <a:pt x="20448" y="520"/>
                  </a:lnTo>
                  <a:lnTo>
                    <a:pt x="18187" y="0"/>
                  </a:lnTo>
                  <a:close/>
                </a:path>
                <a:path w="31750" h="49529">
                  <a:moveTo>
                    <a:pt x="26435" y="4875"/>
                  </a:moveTo>
                  <a:lnTo>
                    <a:pt x="18299" y="4875"/>
                  </a:lnTo>
                  <a:lnTo>
                    <a:pt x="20587" y="6175"/>
                  </a:lnTo>
                  <a:lnTo>
                    <a:pt x="24275" y="11376"/>
                  </a:lnTo>
                  <a:lnTo>
                    <a:pt x="25082" y="15992"/>
                  </a:lnTo>
                  <a:lnTo>
                    <a:pt x="25189" y="32412"/>
                  </a:lnTo>
                  <a:lnTo>
                    <a:pt x="24275" y="37631"/>
                  </a:lnTo>
                  <a:lnTo>
                    <a:pt x="20587" y="42878"/>
                  </a:lnTo>
                  <a:lnTo>
                    <a:pt x="18317" y="44188"/>
                  </a:lnTo>
                  <a:lnTo>
                    <a:pt x="26706" y="44188"/>
                  </a:lnTo>
                  <a:lnTo>
                    <a:pt x="28351" y="41634"/>
                  </a:lnTo>
                  <a:lnTo>
                    <a:pt x="30658" y="34715"/>
                  </a:lnTo>
                  <a:lnTo>
                    <a:pt x="31242" y="30164"/>
                  </a:lnTo>
                  <a:lnTo>
                    <a:pt x="31154" y="18852"/>
                  </a:lnTo>
                  <a:lnTo>
                    <a:pt x="30881" y="15992"/>
                  </a:lnTo>
                  <a:lnTo>
                    <a:pt x="29445" y="10373"/>
                  </a:lnTo>
                  <a:lnTo>
                    <a:pt x="28453" y="7996"/>
                  </a:lnTo>
                  <a:lnTo>
                    <a:pt x="26435" y="4875"/>
                  </a:lnTo>
                  <a:close/>
                </a:path>
              </a:pathLst>
            </a:custGeom>
            <a:solidFill>
              <a:srgbClr val="000000"/>
            </a:solidFill>
          </p:spPr>
          <p:txBody>
            <a:bodyPr wrap="square" lIns="0" tIns="0" rIns="0" bIns="0" rtlCol="0"/>
            <a:lstStyle/>
            <a:p>
              <a:endParaRPr/>
            </a:p>
          </p:txBody>
        </p:sp>
        <p:sp>
          <p:nvSpPr>
            <p:cNvPr id="178" name="object 178"/>
            <p:cNvSpPr/>
            <p:nvPr/>
          </p:nvSpPr>
          <p:spPr>
            <a:xfrm>
              <a:off x="1480503" y="4071143"/>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179" name="object 179"/>
            <p:cNvSpPr/>
            <p:nvPr/>
          </p:nvSpPr>
          <p:spPr>
            <a:xfrm>
              <a:off x="1414839" y="4048789"/>
              <a:ext cx="47625" cy="48260"/>
            </a:xfrm>
            <a:custGeom>
              <a:avLst/>
              <a:gdLst/>
              <a:ahLst/>
              <a:cxnLst/>
              <a:rect l="l" t="t" r="r" b="b"/>
              <a:pathLst>
                <a:path w="47625" h="48260">
                  <a:moveTo>
                    <a:pt x="6698" y="40649"/>
                  </a:moveTo>
                  <a:lnTo>
                    <a:pt x="0" y="40649"/>
                  </a:lnTo>
                  <a:lnTo>
                    <a:pt x="0" y="47364"/>
                  </a:lnTo>
                  <a:lnTo>
                    <a:pt x="6698" y="47364"/>
                  </a:lnTo>
                  <a:lnTo>
                    <a:pt x="6698" y="40649"/>
                  </a:lnTo>
                  <a:close/>
                </a:path>
                <a:path w="47625" h="48260">
                  <a:moveTo>
                    <a:pt x="22023" y="34260"/>
                  </a:moveTo>
                  <a:lnTo>
                    <a:pt x="15852" y="34780"/>
                  </a:lnTo>
                  <a:lnTo>
                    <a:pt x="16242" y="38820"/>
                  </a:lnTo>
                  <a:lnTo>
                    <a:pt x="17817" y="42070"/>
                  </a:lnTo>
                  <a:lnTo>
                    <a:pt x="23330" y="46955"/>
                  </a:lnTo>
                  <a:lnTo>
                    <a:pt x="26887" y="48181"/>
                  </a:lnTo>
                  <a:lnTo>
                    <a:pt x="36560" y="48181"/>
                  </a:lnTo>
                  <a:lnTo>
                    <a:pt x="40748" y="46240"/>
                  </a:lnTo>
                  <a:lnTo>
                    <a:pt x="43057" y="43333"/>
                  </a:lnTo>
                  <a:lnTo>
                    <a:pt x="28889" y="43333"/>
                  </a:lnTo>
                  <a:lnTo>
                    <a:pt x="26878" y="42572"/>
                  </a:lnTo>
                  <a:lnTo>
                    <a:pt x="23543" y="39535"/>
                  </a:lnTo>
                  <a:lnTo>
                    <a:pt x="22486" y="37269"/>
                  </a:lnTo>
                  <a:lnTo>
                    <a:pt x="22023" y="34260"/>
                  </a:lnTo>
                  <a:close/>
                </a:path>
                <a:path w="47625" h="48260">
                  <a:moveTo>
                    <a:pt x="44143" y="20728"/>
                  </a:moveTo>
                  <a:lnTo>
                    <a:pt x="34198" y="20728"/>
                  </a:lnTo>
                  <a:lnTo>
                    <a:pt x="36662" y="21703"/>
                  </a:lnTo>
                  <a:lnTo>
                    <a:pt x="40433" y="25585"/>
                  </a:lnTo>
                  <a:lnTo>
                    <a:pt x="41369" y="28242"/>
                  </a:lnTo>
                  <a:lnTo>
                    <a:pt x="41270" y="35430"/>
                  </a:lnTo>
                  <a:lnTo>
                    <a:pt x="40387" y="37984"/>
                  </a:lnTo>
                  <a:lnTo>
                    <a:pt x="36468" y="42265"/>
                  </a:lnTo>
                  <a:lnTo>
                    <a:pt x="34077" y="43333"/>
                  </a:lnTo>
                  <a:lnTo>
                    <a:pt x="43057" y="43333"/>
                  </a:lnTo>
                  <a:lnTo>
                    <a:pt x="46354" y="39182"/>
                  </a:lnTo>
                  <a:lnTo>
                    <a:pt x="47614" y="35430"/>
                  </a:lnTo>
                  <a:lnTo>
                    <a:pt x="47614" y="26514"/>
                  </a:lnTo>
                  <a:lnTo>
                    <a:pt x="46178" y="22781"/>
                  </a:lnTo>
                  <a:lnTo>
                    <a:pt x="44143" y="20728"/>
                  </a:lnTo>
                  <a:close/>
                </a:path>
                <a:path w="47625" h="48260">
                  <a:moveTo>
                    <a:pt x="45363" y="0"/>
                  </a:moveTo>
                  <a:lnTo>
                    <a:pt x="21532" y="0"/>
                  </a:lnTo>
                  <a:lnTo>
                    <a:pt x="16899" y="24666"/>
                  </a:lnTo>
                  <a:lnTo>
                    <a:pt x="22422" y="25381"/>
                  </a:lnTo>
                  <a:lnTo>
                    <a:pt x="23293" y="24007"/>
                  </a:lnTo>
                  <a:lnTo>
                    <a:pt x="24488" y="22883"/>
                  </a:lnTo>
                  <a:lnTo>
                    <a:pt x="27536" y="21165"/>
                  </a:lnTo>
                  <a:lnTo>
                    <a:pt x="29250" y="20728"/>
                  </a:lnTo>
                  <a:lnTo>
                    <a:pt x="44143" y="20728"/>
                  </a:lnTo>
                  <a:lnTo>
                    <a:pt x="41971" y="18537"/>
                  </a:lnTo>
                  <a:lnTo>
                    <a:pt x="23663" y="18537"/>
                  </a:lnTo>
                  <a:lnTo>
                    <a:pt x="26239" y="5627"/>
                  </a:lnTo>
                  <a:lnTo>
                    <a:pt x="45363" y="5627"/>
                  </a:lnTo>
                  <a:lnTo>
                    <a:pt x="45363" y="0"/>
                  </a:lnTo>
                  <a:close/>
                </a:path>
                <a:path w="47625" h="48260">
                  <a:moveTo>
                    <a:pt x="36894" y="15518"/>
                  </a:moveTo>
                  <a:lnTo>
                    <a:pt x="29556" y="15518"/>
                  </a:lnTo>
                  <a:lnTo>
                    <a:pt x="26535" y="16531"/>
                  </a:lnTo>
                  <a:lnTo>
                    <a:pt x="23663" y="18537"/>
                  </a:lnTo>
                  <a:lnTo>
                    <a:pt x="41971" y="18537"/>
                  </a:lnTo>
                  <a:lnTo>
                    <a:pt x="40424" y="16976"/>
                  </a:lnTo>
                  <a:lnTo>
                    <a:pt x="36894" y="15518"/>
                  </a:lnTo>
                  <a:close/>
                </a:path>
              </a:pathLst>
            </a:custGeom>
            <a:solidFill>
              <a:srgbClr val="000000"/>
            </a:solidFill>
          </p:spPr>
          <p:txBody>
            <a:bodyPr wrap="square" lIns="0" tIns="0" rIns="0" bIns="0" rtlCol="0"/>
            <a:lstStyle/>
            <a:p>
              <a:endParaRPr/>
            </a:p>
          </p:txBody>
        </p:sp>
        <p:sp>
          <p:nvSpPr>
            <p:cNvPr id="180" name="object 180"/>
            <p:cNvSpPr/>
            <p:nvPr/>
          </p:nvSpPr>
          <p:spPr>
            <a:xfrm>
              <a:off x="1480503" y="3888345"/>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181" name="object 181"/>
            <p:cNvSpPr/>
            <p:nvPr/>
          </p:nvSpPr>
          <p:spPr>
            <a:xfrm>
              <a:off x="1434954" y="3865128"/>
              <a:ext cx="17780" cy="48260"/>
            </a:xfrm>
            <a:custGeom>
              <a:avLst/>
              <a:gdLst/>
              <a:ahLst/>
              <a:cxnLst/>
              <a:rect l="l" t="t" r="r" b="b"/>
              <a:pathLst>
                <a:path w="17780" h="48260">
                  <a:moveTo>
                    <a:pt x="17641" y="0"/>
                  </a:moveTo>
                  <a:lnTo>
                    <a:pt x="13851" y="0"/>
                  </a:lnTo>
                  <a:lnTo>
                    <a:pt x="12832" y="2043"/>
                  </a:lnTo>
                  <a:lnTo>
                    <a:pt x="11081" y="4179"/>
                  </a:lnTo>
                  <a:lnTo>
                    <a:pt x="6161" y="8637"/>
                  </a:lnTo>
                  <a:lnTo>
                    <a:pt x="3289" y="10494"/>
                  </a:lnTo>
                  <a:lnTo>
                    <a:pt x="0" y="12073"/>
                  </a:lnTo>
                  <a:lnTo>
                    <a:pt x="0" y="17738"/>
                  </a:lnTo>
                  <a:lnTo>
                    <a:pt x="11757" y="10587"/>
                  </a:lnTo>
                  <a:lnTo>
                    <a:pt x="11757" y="48200"/>
                  </a:lnTo>
                  <a:lnTo>
                    <a:pt x="17641" y="48200"/>
                  </a:lnTo>
                  <a:lnTo>
                    <a:pt x="17641" y="0"/>
                  </a:lnTo>
                  <a:close/>
                </a:path>
              </a:pathLst>
            </a:custGeom>
            <a:solidFill>
              <a:srgbClr val="000000"/>
            </a:solidFill>
          </p:spPr>
          <p:txBody>
            <a:bodyPr wrap="square" lIns="0" tIns="0" rIns="0" bIns="0" rtlCol="0"/>
            <a:lstStyle/>
            <a:p>
              <a:endParaRPr/>
            </a:p>
          </p:txBody>
        </p:sp>
        <p:sp>
          <p:nvSpPr>
            <p:cNvPr id="182" name="object 182"/>
            <p:cNvSpPr/>
            <p:nvPr/>
          </p:nvSpPr>
          <p:spPr>
            <a:xfrm>
              <a:off x="1480503" y="3705482"/>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183" name="object 183"/>
            <p:cNvSpPr/>
            <p:nvPr/>
          </p:nvSpPr>
          <p:spPr>
            <a:xfrm>
              <a:off x="1377139" y="3682264"/>
              <a:ext cx="85090" cy="49530"/>
            </a:xfrm>
            <a:custGeom>
              <a:avLst/>
              <a:gdLst/>
              <a:ahLst/>
              <a:cxnLst/>
              <a:rect l="l" t="t" r="r" b="b"/>
              <a:pathLst>
                <a:path w="85090" h="49529">
                  <a:moveTo>
                    <a:pt x="17641" y="10680"/>
                  </a:moveTo>
                  <a:lnTo>
                    <a:pt x="11757" y="10680"/>
                  </a:lnTo>
                  <a:lnTo>
                    <a:pt x="11757" y="48200"/>
                  </a:lnTo>
                  <a:lnTo>
                    <a:pt x="17641" y="48200"/>
                  </a:lnTo>
                  <a:lnTo>
                    <a:pt x="17641" y="10680"/>
                  </a:lnTo>
                  <a:close/>
                </a:path>
                <a:path w="85090" h="49529">
                  <a:moveTo>
                    <a:pt x="17641" y="0"/>
                  </a:moveTo>
                  <a:lnTo>
                    <a:pt x="13851" y="0"/>
                  </a:lnTo>
                  <a:lnTo>
                    <a:pt x="12832" y="2136"/>
                  </a:lnTo>
                  <a:lnTo>
                    <a:pt x="11081" y="4272"/>
                  </a:lnTo>
                  <a:lnTo>
                    <a:pt x="8626" y="6408"/>
                  </a:lnTo>
                  <a:lnTo>
                    <a:pt x="6161" y="8637"/>
                  </a:lnTo>
                  <a:lnTo>
                    <a:pt x="3289" y="10494"/>
                  </a:lnTo>
                  <a:lnTo>
                    <a:pt x="0" y="12073"/>
                  </a:lnTo>
                  <a:lnTo>
                    <a:pt x="0" y="17738"/>
                  </a:lnTo>
                  <a:lnTo>
                    <a:pt x="1825" y="17088"/>
                  </a:lnTo>
                  <a:lnTo>
                    <a:pt x="11757" y="10680"/>
                  </a:lnTo>
                  <a:lnTo>
                    <a:pt x="17641" y="10680"/>
                  </a:lnTo>
                  <a:lnTo>
                    <a:pt x="17641" y="0"/>
                  </a:lnTo>
                  <a:close/>
                </a:path>
                <a:path w="85090" h="49529">
                  <a:moveTo>
                    <a:pt x="43815" y="41513"/>
                  </a:moveTo>
                  <a:lnTo>
                    <a:pt x="37116" y="41513"/>
                  </a:lnTo>
                  <a:lnTo>
                    <a:pt x="37116" y="48200"/>
                  </a:lnTo>
                  <a:lnTo>
                    <a:pt x="43815" y="48200"/>
                  </a:lnTo>
                  <a:lnTo>
                    <a:pt x="43815" y="41513"/>
                  </a:lnTo>
                  <a:close/>
                </a:path>
                <a:path w="85090" h="49529">
                  <a:moveTo>
                    <a:pt x="59140" y="35105"/>
                  </a:moveTo>
                  <a:lnTo>
                    <a:pt x="52969" y="35662"/>
                  </a:lnTo>
                  <a:lnTo>
                    <a:pt x="53359" y="39655"/>
                  </a:lnTo>
                  <a:lnTo>
                    <a:pt x="54934" y="42906"/>
                  </a:lnTo>
                  <a:lnTo>
                    <a:pt x="57695" y="45413"/>
                  </a:lnTo>
                  <a:lnTo>
                    <a:pt x="60446" y="47828"/>
                  </a:lnTo>
                  <a:lnTo>
                    <a:pt x="64004" y="49035"/>
                  </a:lnTo>
                  <a:lnTo>
                    <a:pt x="73677" y="49035"/>
                  </a:lnTo>
                  <a:lnTo>
                    <a:pt x="77865" y="47085"/>
                  </a:lnTo>
                  <a:lnTo>
                    <a:pt x="80136" y="44206"/>
                  </a:lnTo>
                  <a:lnTo>
                    <a:pt x="66006" y="44206"/>
                  </a:lnTo>
                  <a:lnTo>
                    <a:pt x="63995" y="43463"/>
                  </a:lnTo>
                  <a:lnTo>
                    <a:pt x="62327" y="41977"/>
                  </a:lnTo>
                  <a:lnTo>
                    <a:pt x="60660" y="40398"/>
                  </a:lnTo>
                  <a:lnTo>
                    <a:pt x="59603" y="38170"/>
                  </a:lnTo>
                  <a:lnTo>
                    <a:pt x="59140" y="35105"/>
                  </a:lnTo>
                  <a:close/>
                </a:path>
                <a:path w="85090" h="49529">
                  <a:moveTo>
                    <a:pt x="81320" y="21638"/>
                  </a:moveTo>
                  <a:lnTo>
                    <a:pt x="71315" y="21638"/>
                  </a:lnTo>
                  <a:lnTo>
                    <a:pt x="73779" y="22567"/>
                  </a:lnTo>
                  <a:lnTo>
                    <a:pt x="77550" y="26468"/>
                  </a:lnTo>
                  <a:lnTo>
                    <a:pt x="78486" y="29161"/>
                  </a:lnTo>
                  <a:lnTo>
                    <a:pt x="78389" y="36312"/>
                  </a:lnTo>
                  <a:lnTo>
                    <a:pt x="77513" y="38820"/>
                  </a:lnTo>
                  <a:lnTo>
                    <a:pt x="75549" y="40956"/>
                  </a:lnTo>
                  <a:lnTo>
                    <a:pt x="73585" y="43185"/>
                  </a:lnTo>
                  <a:lnTo>
                    <a:pt x="71194" y="44206"/>
                  </a:lnTo>
                  <a:lnTo>
                    <a:pt x="80136" y="44206"/>
                  </a:lnTo>
                  <a:lnTo>
                    <a:pt x="83471" y="40027"/>
                  </a:lnTo>
                  <a:lnTo>
                    <a:pt x="84731" y="36312"/>
                  </a:lnTo>
                  <a:lnTo>
                    <a:pt x="84731" y="27396"/>
                  </a:lnTo>
                  <a:lnTo>
                    <a:pt x="83295" y="23682"/>
                  </a:lnTo>
                  <a:lnTo>
                    <a:pt x="81320" y="21638"/>
                  </a:lnTo>
                  <a:close/>
                </a:path>
                <a:path w="85090" h="49529">
                  <a:moveTo>
                    <a:pt x="82479" y="835"/>
                  </a:moveTo>
                  <a:lnTo>
                    <a:pt x="58658" y="835"/>
                  </a:lnTo>
                  <a:lnTo>
                    <a:pt x="54016" y="25539"/>
                  </a:lnTo>
                  <a:lnTo>
                    <a:pt x="59538" y="26282"/>
                  </a:lnTo>
                  <a:lnTo>
                    <a:pt x="60409" y="24889"/>
                  </a:lnTo>
                  <a:lnTo>
                    <a:pt x="61605" y="23774"/>
                  </a:lnTo>
                  <a:lnTo>
                    <a:pt x="63133" y="22939"/>
                  </a:lnTo>
                  <a:lnTo>
                    <a:pt x="64653" y="22010"/>
                  </a:lnTo>
                  <a:lnTo>
                    <a:pt x="66367" y="21638"/>
                  </a:lnTo>
                  <a:lnTo>
                    <a:pt x="81320" y="21638"/>
                  </a:lnTo>
                  <a:lnTo>
                    <a:pt x="80423" y="20710"/>
                  </a:lnTo>
                  <a:lnTo>
                    <a:pt x="79121" y="19410"/>
                  </a:lnTo>
                  <a:lnTo>
                    <a:pt x="60780" y="19410"/>
                  </a:lnTo>
                  <a:lnTo>
                    <a:pt x="63356" y="6500"/>
                  </a:lnTo>
                  <a:lnTo>
                    <a:pt x="82479" y="6500"/>
                  </a:lnTo>
                  <a:lnTo>
                    <a:pt x="82479" y="835"/>
                  </a:lnTo>
                  <a:close/>
                </a:path>
                <a:path w="85090" h="49529">
                  <a:moveTo>
                    <a:pt x="74011" y="16438"/>
                  </a:moveTo>
                  <a:lnTo>
                    <a:pt x="66673" y="16438"/>
                  </a:lnTo>
                  <a:lnTo>
                    <a:pt x="63652" y="17366"/>
                  </a:lnTo>
                  <a:lnTo>
                    <a:pt x="60780" y="19410"/>
                  </a:lnTo>
                  <a:lnTo>
                    <a:pt x="79121" y="19410"/>
                  </a:lnTo>
                  <a:lnTo>
                    <a:pt x="77541" y="17831"/>
                  </a:lnTo>
                  <a:lnTo>
                    <a:pt x="74011" y="16438"/>
                  </a:lnTo>
                  <a:close/>
                </a:path>
              </a:pathLst>
            </a:custGeom>
            <a:solidFill>
              <a:srgbClr val="000000"/>
            </a:solidFill>
          </p:spPr>
          <p:txBody>
            <a:bodyPr wrap="square" lIns="0" tIns="0" rIns="0" bIns="0" rtlCol="0"/>
            <a:lstStyle/>
            <a:p>
              <a:endParaRPr/>
            </a:p>
          </p:txBody>
        </p:sp>
        <p:sp>
          <p:nvSpPr>
            <p:cNvPr id="184" name="object 184"/>
            <p:cNvSpPr/>
            <p:nvPr/>
          </p:nvSpPr>
          <p:spPr>
            <a:xfrm>
              <a:off x="1480503" y="3522712"/>
              <a:ext cx="27940" cy="0"/>
            </a:xfrm>
            <a:custGeom>
              <a:avLst/>
              <a:gdLst/>
              <a:ahLst/>
              <a:cxnLst/>
              <a:rect l="l" t="t" r="r" b="b"/>
              <a:pathLst>
                <a:path w="27940">
                  <a:moveTo>
                    <a:pt x="27823" y="0"/>
                  </a:moveTo>
                  <a:lnTo>
                    <a:pt x="0" y="0"/>
                  </a:lnTo>
                </a:path>
              </a:pathLst>
            </a:custGeom>
            <a:ln w="4011">
              <a:solidFill>
                <a:srgbClr val="000000"/>
              </a:solidFill>
            </a:ln>
          </p:spPr>
          <p:txBody>
            <a:bodyPr wrap="square" lIns="0" tIns="0" rIns="0" bIns="0" rtlCol="0"/>
            <a:lstStyle/>
            <a:p>
              <a:endParaRPr/>
            </a:p>
          </p:txBody>
        </p:sp>
        <p:sp>
          <p:nvSpPr>
            <p:cNvPr id="185" name="object 185"/>
            <p:cNvSpPr/>
            <p:nvPr/>
          </p:nvSpPr>
          <p:spPr>
            <a:xfrm>
              <a:off x="1429645" y="3499494"/>
              <a:ext cx="31750" cy="48260"/>
            </a:xfrm>
            <a:custGeom>
              <a:avLst/>
              <a:gdLst/>
              <a:ahLst/>
              <a:cxnLst/>
              <a:rect l="l" t="t" r="r" b="b"/>
              <a:pathLst>
                <a:path w="31750" h="48260">
                  <a:moveTo>
                    <a:pt x="21310" y="0"/>
                  </a:moveTo>
                  <a:lnTo>
                    <a:pt x="12156" y="0"/>
                  </a:lnTo>
                  <a:lnTo>
                    <a:pt x="8533" y="1114"/>
                  </a:lnTo>
                  <a:lnTo>
                    <a:pt x="3122" y="5850"/>
                  </a:lnTo>
                  <a:lnTo>
                    <a:pt x="1565" y="9379"/>
                  </a:lnTo>
                  <a:lnTo>
                    <a:pt x="1158" y="13837"/>
                  </a:lnTo>
                  <a:lnTo>
                    <a:pt x="7199" y="14487"/>
                  </a:lnTo>
                  <a:lnTo>
                    <a:pt x="7226" y="11423"/>
                  </a:lnTo>
                  <a:lnTo>
                    <a:pt x="8079" y="9101"/>
                  </a:lnTo>
                  <a:lnTo>
                    <a:pt x="11479" y="5665"/>
                  </a:lnTo>
                  <a:lnTo>
                    <a:pt x="13749" y="4829"/>
                  </a:lnTo>
                  <a:lnTo>
                    <a:pt x="19262" y="4829"/>
                  </a:lnTo>
                  <a:lnTo>
                    <a:pt x="21430" y="5665"/>
                  </a:lnTo>
                  <a:lnTo>
                    <a:pt x="24766" y="8822"/>
                  </a:lnTo>
                  <a:lnTo>
                    <a:pt x="25600" y="10865"/>
                  </a:lnTo>
                  <a:lnTo>
                    <a:pt x="25600" y="15416"/>
                  </a:lnTo>
                  <a:lnTo>
                    <a:pt x="24682" y="17738"/>
                  </a:lnTo>
                  <a:lnTo>
                    <a:pt x="21023" y="22753"/>
                  </a:lnTo>
                  <a:lnTo>
                    <a:pt x="17502" y="26189"/>
                  </a:lnTo>
                  <a:lnTo>
                    <a:pt x="8941" y="33154"/>
                  </a:lnTo>
                  <a:lnTo>
                    <a:pt x="6374" y="35569"/>
                  </a:lnTo>
                  <a:lnTo>
                    <a:pt x="2825" y="39841"/>
                  </a:lnTo>
                  <a:lnTo>
                    <a:pt x="1538" y="41884"/>
                  </a:lnTo>
                  <a:lnTo>
                    <a:pt x="231" y="45413"/>
                  </a:lnTo>
                  <a:lnTo>
                    <a:pt x="0" y="46807"/>
                  </a:lnTo>
                  <a:lnTo>
                    <a:pt x="46" y="48200"/>
                  </a:lnTo>
                  <a:lnTo>
                    <a:pt x="31705" y="48200"/>
                  </a:lnTo>
                  <a:lnTo>
                    <a:pt x="31705" y="42534"/>
                  </a:lnTo>
                  <a:lnTo>
                    <a:pt x="8218" y="42534"/>
                  </a:lnTo>
                  <a:lnTo>
                    <a:pt x="8866" y="41420"/>
                  </a:lnTo>
                  <a:lnTo>
                    <a:pt x="9691" y="40398"/>
                  </a:lnTo>
                  <a:lnTo>
                    <a:pt x="11702" y="38262"/>
                  </a:lnTo>
                  <a:lnTo>
                    <a:pt x="13962" y="36219"/>
                  </a:lnTo>
                  <a:lnTo>
                    <a:pt x="21717" y="29718"/>
                  </a:lnTo>
                  <a:lnTo>
                    <a:pt x="24747" y="26839"/>
                  </a:lnTo>
                  <a:lnTo>
                    <a:pt x="28379" y="22753"/>
                  </a:lnTo>
                  <a:lnTo>
                    <a:pt x="29686" y="20803"/>
                  </a:lnTo>
                  <a:lnTo>
                    <a:pt x="31251" y="17088"/>
                  </a:lnTo>
                  <a:lnTo>
                    <a:pt x="31641" y="15230"/>
                  </a:lnTo>
                  <a:lnTo>
                    <a:pt x="31641" y="9565"/>
                  </a:lnTo>
                  <a:lnTo>
                    <a:pt x="30306" y="6315"/>
                  </a:lnTo>
                  <a:lnTo>
                    <a:pt x="24942" y="1207"/>
                  </a:lnTo>
                  <a:lnTo>
                    <a:pt x="21310" y="0"/>
                  </a:lnTo>
                  <a:close/>
                </a:path>
              </a:pathLst>
            </a:custGeom>
            <a:solidFill>
              <a:srgbClr val="000000"/>
            </a:solidFill>
          </p:spPr>
          <p:txBody>
            <a:bodyPr wrap="square" lIns="0" tIns="0" rIns="0" bIns="0" rtlCol="0"/>
            <a:lstStyle/>
            <a:p>
              <a:endParaRPr/>
            </a:p>
          </p:txBody>
        </p:sp>
        <p:sp>
          <p:nvSpPr>
            <p:cNvPr id="186" name="object 186"/>
            <p:cNvSpPr/>
            <p:nvPr/>
          </p:nvSpPr>
          <p:spPr>
            <a:xfrm>
              <a:off x="1508326" y="4298148"/>
              <a:ext cx="1209040" cy="27940"/>
            </a:xfrm>
            <a:custGeom>
              <a:avLst/>
              <a:gdLst/>
              <a:ahLst/>
              <a:cxnLst/>
              <a:rect l="l" t="t" r="r" b="b"/>
              <a:pathLst>
                <a:path w="1209039" h="27939">
                  <a:moveTo>
                    <a:pt x="0" y="0"/>
                  </a:moveTo>
                  <a:lnTo>
                    <a:pt x="1208809" y="0"/>
                  </a:lnTo>
                </a:path>
                <a:path w="1209039" h="27939">
                  <a:moveTo>
                    <a:pt x="44084" y="0"/>
                  </a:moveTo>
                  <a:lnTo>
                    <a:pt x="44084" y="27879"/>
                  </a:lnTo>
                </a:path>
              </a:pathLst>
            </a:custGeom>
            <a:ln w="4006">
              <a:solidFill>
                <a:srgbClr val="000000"/>
              </a:solidFill>
            </a:ln>
          </p:spPr>
          <p:txBody>
            <a:bodyPr wrap="square" lIns="0" tIns="0" rIns="0" bIns="0" rtlCol="0"/>
            <a:lstStyle/>
            <a:p>
              <a:endParaRPr/>
            </a:p>
          </p:txBody>
        </p:sp>
        <p:sp>
          <p:nvSpPr>
            <p:cNvPr id="187" name="object 187"/>
            <p:cNvSpPr/>
            <p:nvPr/>
          </p:nvSpPr>
          <p:spPr>
            <a:xfrm>
              <a:off x="1535715" y="4352487"/>
              <a:ext cx="31750" cy="49530"/>
            </a:xfrm>
            <a:custGeom>
              <a:avLst/>
              <a:gdLst/>
              <a:ahLst/>
              <a:cxnLst/>
              <a:rect l="l" t="t" r="r" b="b"/>
              <a:pathLst>
                <a:path w="31750" h="49529">
                  <a:moveTo>
                    <a:pt x="18197" y="0"/>
                  </a:moveTo>
                  <a:lnTo>
                    <a:pt x="12137" y="0"/>
                  </a:lnTo>
                  <a:lnTo>
                    <a:pt x="9246" y="937"/>
                  </a:lnTo>
                  <a:lnTo>
                    <a:pt x="4651" y="4689"/>
                  </a:lnTo>
                  <a:lnTo>
                    <a:pt x="2918" y="7364"/>
                  </a:lnTo>
                  <a:lnTo>
                    <a:pt x="583" y="14283"/>
                  </a:lnTo>
                  <a:lnTo>
                    <a:pt x="0" y="18852"/>
                  </a:lnTo>
                  <a:lnTo>
                    <a:pt x="0" y="33554"/>
                  </a:lnTo>
                  <a:lnTo>
                    <a:pt x="1584" y="40055"/>
                  </a:lnTo>
                  <a:lnTo>
                    <a:pt x="7375" y="47373"/>
                  </a:lnTo>
                  <a:lnTo>
                    <a:pt x="11007" y="49035"/>
                  </a:lnTo>
                  <a:lnTo>
                    <a:pt x="19132" y="49035"/>
                  </a:lnTo>
                  <a:lnTo>
                    <a:pt x="22032" y="48088"/>
                  </a:lnTo>
                  <a:lnTo>
                    <a:pt x="26628" y="44308"/>
                  </a:lnTo>
                  <a:lnTo>
                    <a:pt x="12925" y="44188"/>
                  </a:lnTo>
                  <a:lnTo>
                    <a:pt x="10645" y="42878"/>
                  </a:lnTo>
                  <a:lnTo>
                    <a:pt x="6962" y="37631"/>
                  </a:lnTo>
                  <a:lnTo>
                    <a:pt x="6050" y="32412"/>
                  </a:lnTo>
                  <a:lnTo>
                    <a:pt x="6173" y="15992"/>
                  </a:lnTo>
                  <a:lnTo>
                    <a:pt x="7060" y="11246"/>
                  </a:lnTo>
                  <a:lnTo>
                    <a:pt x="10701" y="6027"/>
                  </a:lnTo>
                  <a:lnTo>
                    <a:pt x="12851" y="4875"/>
                  </a:lnTo>
                  <a:lnTo>
                    <a:pt x="26435" y="4875"/>
                  </a:lnTo>
                  <a:lnTo>
                    <a:pt x="25924" y="4086"/>
                  </a:lnTo>
                  <a:lnTo>
                    <a:pt x="24321" y="2591"/>
                  </a:lnTo>
                  <a:lnTo>
                    <a:pt x="20448" y="520"/>
                  </a:lnTo>
                  <a:lnTo>
                    <a:pt x="18197" y="0"/>
                  </a:lnTo>
                  <a:close/>
                </a:path>
                <a:path w="31750" h="49529">
                  <a:moveTo>
                    <a:pt x="26435" y="4875"/>
                  </a:moveTo>
                  <a:lnTo>
                    <a:pt x="18299" y="4875"/>
                  </a:lnTo>
                  <a:lnTo>
                    <a:pt x="20596" y="6175"/>
                  </a:lnTo>
                  <a:lnTo>
                    <a:pt x="24275" y="11376"/>
                  </a:lnTo>
                  <a:lnTo>
                    <a:pt x="25090" y="15992"/>
                  </a:lnTo>
                  <a:lnTo>
                    <a:pt x="25198" y="32412"/>
                  </a:lnTo>
                  <a:lnTo>
                    <a:pt x="24275" y="37631"/>
                  </a:lnTo>
                  <a:lnTo>
                    <a:pt x="20596" y="42878"/>
                  </a:lnTo>
                  <a:lnTo>
                    <a:pt x="18326" y="44188"/>
                  </a:lnTo>
                  <a:lnTo>
                    <a:pt x="26706" y="44188"/>
                  </a:lnTo>
                  <a:lnTo>
                    <a:pt x="28351" y="41634"/>
                  </a:lnTo>
                  <a:lnTo>
                    <a:pt x="30668" y="34715"/>
                  </a:lnTo>
                  <a:lnTo>
                    <a:pt x="31242" y="30164"/>
                  </a:lnTo>
                  <a:lnTo>
                    <a:pt x="31154" y="18852"/>
                  </a:lnTo>
                  <a:lnTo>
                    <a:pt x="30881" y="15992"/>
                  </a:lnTo>
                  <a:lnTo>
                    <a:pt x="29445" y="10373"/>
                  </a:lnTo>
                  <a:lnTo>
                    <a:pt x="28453" y="7996"/>
                  </a:lnTo>
                  <a:lnTo>
                    <a:pt x="26435" y="4875"/>
                  </a:lnTo>
                  <a:close/>
                </a:path>
              </a:pathLst>
            </a:custGeom>
            <a:solidFill>
              <a:srgbClr val="000000"/>
            </a:solidFill>
          </p:spPr>
          <p:txBody>
            <a:bodyPr wrap="square" lIns="0" tIns="0" rIns="0" bIns="0" rtlCol="0"/>
            <a:lstStyle/>
            <a:p>
              <a:endParaRPr/>
            </a:p>
          </p:txBody>
        </p:sp>
        <p:sp>
          <p:nvSpPr>
            <p:cNvPr id="188" name="object 188"/>
            <p:cNvSpPr/>
            <p:nvPr/>
          </p:nvSpPr>
          <p:spPr>
            <a:xfrm>
              <a:off x="1776567"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189" name="object 189"/>
            <p:cNvSpPr/>
            <p:nvPr/>
          </p:nvSpPr>
          <p:spPr>
            <a:xfrm>
              <a:off x="1753728" y="4352487"/>
              <a:ext cx="46990" cy="48260"/>
            </a:xfrm>
            <a:custGeom>
              <a:avLst/>
              <a:gdLst/>
              <a:ahLst/>
              <a:cxnLst/>
              <a:rect l="l" t="t" r="r" b="b"/>
              <a:pathLst>
                <a:path w="46989" h="48260">
                  <a:moveTo>
                    <a:pt x="6698" y="41504"/>
                  </a:moveTo>
                  <a:lnTo>
                    <a:pt x="0" y="41504"/>
                  </a:lnTo>
                  <a:lnTo>
                    <a:pt x="0" y="48218"/>
                  </a:lnTo>
                  <a:lnTo>
                    <a:pt x="6698" y="48218"/>
                  </a:lnTo>
                  <a:lnTo>
                    <a:pt x="6698" y="41504"/>
                  </a:lnTo>
                  <a:close/>
                </a:path>
                <a:path w="46989" h="48260">
                  <a:moveTo>
                    <a:pt x="43769" y="4875"/>
                  </a:moveTo>
                  <a:lnTo>
                    <a:pt x="34309" y="4875"/>
                  </a:lnTo>
                  <a:lnTo>
                    <a:pt x="36486" y="5683"/>
                  </a:lnTo>
                  <a:lnTo>
                    <a:pt x="39813" y="8887"/>
                  </a:lnTo>
                  <a:lnTo>
                    <a:pt x="40646" y="10865"/>
                  </a:lnTo>
                  <a:lnTo>
                    <a:pt x="40646" y="15425"/>
                  </a:lnTo>
                  <a:lnTo>
                    <a:pt x="39738" y="17794"/>
                  </a:lnTo>
                  <a:lnTo>
                    <a:pt x="36059" y="22809"/>
                  </a:lnTo>
                  <a:lnTo>
                    <a:pt x="32558" y="26180"/>
                  </a:lnTo>
                  <a:lnTo>
                    <a:pt x="23997" y="33210"/>
                  </a:lnTo>
                  <a:lnTo>
                    <a:pt x="21430" y="35634"/>
                  </a:lnTo>
                  <a:lnTo>
                    <a:pt x="17882" y="39832"/>
                  </a:lnTo>
                  <a:lnTo>
                    <a:pt x="16584" y="41959"/>
                  </a:lnTo>
                  <a:lnTo>
                    <a:pt x="15278" y="45432"/>
                  </a:lnTo>
                  <a:lnTo>
                    <a:pt x="15056" y="46797"/>
                  </a:lnTo>
                  <a:lnTo>
                    <a:pt x="15093" y="48218"/>
                  </a:lnTo>
                  <a:lnTo>
                    <a:pt x="46762" y="48218"/>
                  </a:lnTo>
                  <a:lnTo>
                    <a:pt x="46762" y="42544"/>
                  </a:lnTo>
                  <a:lnTo>
                    <a:pt x="23265" y="42544"/>
                  </a:lnTo>
                  <a:lnTo>
                    <a:pt x="23923" y="41476"/>
                  </a:lnTo>
                  <a:lnTo>
                    <a:pt x="24747" y="40417"/>
                  </a:lnTo>
                  <a:lnTo>
                    <a:pt x="26748" y="38300"/>
                  </a:lnTo>
                  <a:lnTo>
                    <a:pt x="29018" y="36284"/>
                  </a:lnTo>
                  <a:lnTo>
                    <a:pt x="36774" y="29728"/>
                  </a:lnTo>
                  <a:lnTo>
                    <a:pt x="39794" y="26914"/>
                  </a:lnTo>
                  <a:lnTo>
                    <a:pt x="43448" y="22790"/>
                  </a:lnTo>
                  <a:lnTo>
                    <a:pt x="44732" y="20849"/>
                  </a:lnTo>
                  <a:lnTo>
                    <a:pt x="46308" y="17144"/>
                  </a:lnTo>
                  <a:lnTo>
                    <a:pt x="46660" y="15425"/>
                  </a:lnTo>
                  <a:lnTo>
                    <a:pt x="46618" y="9370"/>
                  </a:lnTo>
                  <a:lnTo>
                    <a:pt x="45353" y="6389"/>
                  </a:lnTo>
                  <a:lnTo>
                    <a:pt x="43769" y="4875"/>
                  </a:lnTo>
                  <a:close/>
                </a:path>
                <a:path w="46989" h="48260">
                  <a:moveTo>
                    <a:pt x="36357" y="0"/>
                  </a:moveTo>
                  <a:lnTo>
                    <a:pt x="27212" y="0"/>
                  </a:lnTo>
                  <a:lnTo>
                    <a:pt x="23580" y="1179"/>
                  </a:lnTo>
                  <a:lnTo>
                    <a:pt x="18178" y="5925"/>
                  </a:lnTo>
                  <a:lnTo>
                    <a:pt x="16726" y="9138"/>
                  </a:lnTo>
                  <a:lnTo>
                    <a:pt x="16604" y="9556"/>
                  </a:lnTo>
                  <a:lnTo>
                    <a:pt x="16205" y="13884"/>
                  </a:lnTo>
                  <a:lnTo>
                    <a:pt x="22255" y="14506"/>
                  </a:lnTo>
                  <a:lnTo>
                    <a:pt x="22273" y="11497"/>
                  </a:lnTo>
                  <a:lnTo>
                    <a:pt x="23135" y="9138"/>
                  </a:lnTo>
                  <a:lnTo>
                    <a:pt x="26535" y="5730"/>
                  </a:lnTo>
                  <a:lnTo>
                    <a:pt x="28796" y="4875"/>
                  </a:lnTo>
                  <a:lnTo>
                    <a:pt x="43769" y="4875"/>
                  </a:lnTo>
                  <a:lnTo>
                    <a:pt x="39998" y="1272"/>
                  </a:lnTo>
                  <a:lnTo>
                    <a:pt x="36357" y="0"/>
                  </a:lnTo>
                  <a:close/>
                </a:path>
              </a:pathLst>
            </a:custGeom>
            <a:solidFill>
              <a:srgbClr val="000000"/>
            </a:solidFill>
          </p:spPr>
          <p:txBody>
            <a:bodyPr wrap="square" lIns="0" tIns="0" rIns="0" bIns="0" rtlCol="0"/>
            <a:lstStyle/>
            <a:p>
              <a:endParaRPr/>
            </a:p>
          </p:txBody>
        </p:sp>
        <p:sp>
          <p:nvSpPr>
            <p:cNvPr id="190" name="object 190"/>
            <p:cNvSpPr/>
            <p:nvPr/>
          </p:nvSpPr>
          <p:spPr>
            <a:xfrm>
              <a:off x="2000723"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191" name="object 191"/>
            <p:cNvSpPr/>
            <p:nvPr/>
          </p:nvSpPr>
          <p:spPr>
            <a:xfrm>
              <a:off x="1977884" y="4352682"/>
              <a:ext cx="47625" cy="48260"/>
            </a:xfrm>
            <a:custGeom>
              <a:avLst/>
              <a:gdLst/>
              <a:ahLst/>
              <a:cxnLst/>
              <a:rect l="l" t="t" r="r" b="b"/>
              <a:pathLst>
                <a:path w="47625" h="48260">
                  <a:moveTo>
                    <a:pt x="6698" y="41309"/>
                  </a:moveTo>
                  <a:lnTo>
                    <a:pt x="0" y="41309"/>
                  </a:lnTo>
                  <a:lnTo>
                    <a:pt x="0" y="48023"/>
                  </a:lnTo>
                  <a:lnTo>
                    <a:pt x="6698" y="48023"/>
                  </a:lnTo>
                  <a:lnTo>
                    <a:pt x="6698" y="41309"/>
                  </a:lnTo>
                  <a:close/>
                </a:path>
                <a:path w="47625" h="48260">
                  <a:moveTo>
                    <a:pt x="40591" y="36526"/>
                  </a:moveTo>
                  <a:lnTo>
                    <a:pt x="34707" y="36526"/>
                  </a:lnTo>
                  <a:lnTo>
                    <a:pt x="34707" y="48023"/>
                  </a:lnTo>
                  <a:lnTo>
                    <a:pt x="40591" y="48023"/>
                  </a:lnTo>
                  <a:lnTo>
                    <a:pt x="40591" y="36526"/>
                  </a:lnTo>
                  <a:close/>
                </a:path>
                <a:path w="47625" h="48260">
                  <a:moveTo>
                    <a:pt x="40591" y="0"/>
                  </a:moveTo>
                  <a:lnTo>
                    <a:pt x="35782" y="0"/>
                  </a:lnTo>
                  <a:lnTo>
                    <a:pt x="13925" y="31121"/>
                  </a:lnTo>
                  <a:lnTo>
                    <a:pt x="13925" y="36526"/>
                  </a:lnTo>
                  <a:lnTo>
                    <a:pt x="47040" y="36526"/>
                  </a:lnTo>
                  <a:lnTo>
                    <a:pt x="47040" y="31121"/>
                  </a:lnTo>
                  <a:lnTo>
                    <a:pt x="19707" y="31121"/>
                  </a:lnTo>
                  <a:lnTo>
                    <a:pt x="34707" y="9463"/>
                  </a:lnTo>
                  <a:lnTo>
                    <a:pt x="40591" y="9463"/>
                  </a:lnTo>
                  <a:lnTo>
                    <a:pt x="40591" y="0"/>
                  </a:lnTo>
                  <a:close/>
                </a:path>
                <a:path w="47625" h="48260">
                  <a:moveTo>
                    <a:pt x="40591" y="9463"/>
                  </a:moveTo>
                  <a:lnTo>
                    <a:pt x="34707" y="9463"/>
                  </a:lnTo>
                  <a:lnTo>
                    <a:pt x="34707" y="31121"/>
                  </a:lnTo>
                  <a:lnTo>
                    <a:pt x="40591" y="31121"/>
                  </a:lnTo>
                  <a:lnTo>
                    <a:pt x="40591" y="9463"/>
                  </a:lnTo>
                  <a:close/>
                </a:path>
              </a:pathLst>
            </a:custGeom>
            <a:solidFill>
              <a:srgbClr val="000000"/>
            </a:solidFill>
          </p:spPr>
          <p:txBody>
            <a:bodyPr wrap="square" lIns="0" tIns="0" rIns="0" bIns="0" rtlCol="0"/>
            <a:lstStyle/>
            <a:p>
              <a:endParaRPr/>
            </a:p>
          </p:txBody>
        </p:sp>
        <p:sp>
          <p:nvSpPr>
            <p:cNvPr id="192" name="object 192"/>
            <p:cNvSpPr/>
            <p:nvPr/>
          </p:nvSpPr>
          <p:spPr>
            <a:xfrm>
              <a:off x="2224869"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193" name="object 193"/>
            <p:cNvSpPr/>
            <p:nvPr/>
          </p:nvSpPr>
          <p:spPr>
            <a:xfrm>
              <a:off x="2202077" y="4352487"/>
              <a:ext cx="47625" cy="49530"/>
            </a:xfrm>
            <a:custGeom>
              <a:avLst/>
              <a:gdLst/>
              <a:ahLst/>
              <a:cxnLst/>
              <a:rect l="l" t="t" r="r" b="b"/>
              <a:pathLst>
                <a:path w="47625" h="49529">
                  <a:moveTo>
                    <a:pt x="6671" y="41504"/>
                  </a:moveTo>
                  <a:lnTo>
                    <a:pt x="0" y="41504"/>
                  </a:lnTo>
                  <a:lnTo>
                    <a:pt x="0" y="48218"/>
                  </a:lnTo>
                  <a:lnTo>
                    <a:pt x="6671" y="48218"/>
                  </a:lnTo>
                  <a:lnTo>
                    <a:pt x="6671" y="41504"/>
                  </a:lnTo>
                  <a:close/>
                </a:path>
                <a:path w="47625" h="49529">
                  <a:moveTo>
                    <a:pt x="36505" y="0"/>
                  </a:moveTo>
                  <a:lnTo>
                    <a:pt x="27703" y="0"/>
                  </a:lnTo>
                  <a:lnTo>
                    <a:pt x="23626" y="1829"/>
                  </a:lnTo>
                  <a:lnTo>
                    <a:pt x="17233" y="9714"/>
                  </a:lnTo>
                  <a:lnTo>
                    <a:pt x="15565" y="16466"/>
                  </a:lnTo>
                  <a:lnTo>
                    <a:pt x="15565" y="34046"/>
                  </a:lnTo>
                  <a:lnTo>
                    <a:pt x="17140" y="39999"/>
                  </a:lnTo>
                  <a:lnTo>
                    <a:pt x="23255" y="47224"/>
                  </a:lnTo>
                  <a:lnTo>
                    <a:pt x="27332" y="49035"/>
                  </a:lnTo>
                  <a:lnTo>
                    <a:pt x="35022" y="49035"/>
                  </a:lnTo>
                  <a:lnTo>
                    <a:pt x="37617" y="48348"/>
                  </a:lnTo>
                  <a:lnTo>
                    <a:pt x="39933" y="46974"/>
                  </a:lnTo>
                  <a:lnTo>
                    <a:pt x="42157" y="45590"/>
                  </a:lnTo>
                  <a:lnTo>
                    <a:pt x="43405" y="44188"/>
                  </a:lnTo>
                  <a:lnTo>
                    <a:pt x="30390" y="44188"/>
                  </a:lnTo>
                  <a:lnTo>
                    <a:pt x="28815" y="43695"/>
                  </a:lnTo>
                  <a:lnTo>
                    <a:pt x="22329" y="29551"/>
                  </a:lnTo>
                  <a:lnTo>
                    <a:pt x="23255" y="27053"/>
                  </a:lnTo>
                  <a:lnTo>
                    <a:pt x="26746" y="23449"/>
                  </a:lnTo>
                  <a:lnTo>
                    <a:pt x="21402" y="23449"/>
                  </a:lnTo>
                  <a:lnTo>
                    <a:pt x="30482" y="4847"/>
                  </a:lnTo>
                  <a:lnTo>
                    <a:pt x="43873" y="4847"/>
                  </a:lnTo>
                  <a:lnTo>
                    <a:pt x="39562" y="1058"/>
                  </a:lnTo>
                  <a:lnTo>
                    <a:pt x="36505" y="0"/>
                  </a:lnTo>
                  <a:close/>
                </a:path>
                <a:path w="47625" h="49529">
                  <a:moveTo>
                    <a:pt x="43887" y="22270"/>
                  </a:moveTo>
                  <a:lnTo>
                    <a:pt x="34559" y="22270"/>
                  </a:lnTo>
                  <a:lnTo>
                    <a:pt x="36783" y="23227"/>
                  </a:lnTo>
                  <a:lnTo>
                    <a:pt x="40304" y="27053"/>
                  </a:lnTo>
                  <a:lnTo>
                    <a:pt x="41102" y="29551"/>
                  </a:lnTo>
                  <a:lnTo>
                    <a:pt x="41078" y="36628"/>
                  </a:lnTo>
                  <a:lnTo>
                    <a:pt x="40304" y="39163"/>
                  </a:lnTo>
                  <a:lnTo>
                    <a:pt x="38451" y="41169"/>
                  </a:lnTo>
                  <a:lnTo>
                    <a:pt x="36690" y="43185"/>
                  </a:lnTo>
                  <a:lnTo>
                    <a:pt x="34559" y="44188"/>
                  </a:lnTo>
                  <a:lnTo>
                    <a:pt x="43405" y="44188"/>
                  </a:lnTo>
                  <a:lnTo>
                    <a:pt x="43917" y="43612"/>
                  </a:lnTo>
                  <a:lnTo>
                    <a:pt x="46511" y="38439"/>
                  </a:lnTo>
                  <a:lnTo>
                    <a:pt x="47160" y="35634"/>
                  </a:lnTo>
                  <a:lnTo>
                    <a:pt x="47160" y="28037"/>
                  </a:lnTo>
                  <a:lnTo>
                    <a:pt x="45770" y="24295"/>
                  </a:lnTo>
                  <a:lnTo>
                    <a:pt x="43887" y="22270"/>
                  </a:lnTo>
                  <a:close/>
                </a:path>
                <a:path w="47625" h="49529">
                  <a:moveTo>
                    <a:pt x="36968" y="17060"/>
                  </a:moveTo>
                  <a:lnTo>
                    <a:pt x="30760" y="17060"/>
                  </a:lnTo>
                  <a:lnTo>
                    <a:pt x="28629" y="17589"/>
                  </a:lnTo>
                  <a:lnTo>
                    <a:pt x="24553" y="19688"/>
                  </a:lnTo>
                  <a:lnTo>
                    <a:pt x="22792" y="21286"/>
                  </a:lnTo>
                  <a:lnTo>
                    <a:pt x="21402" y="23449"/>
                  </a:lnTo>
                  <a:lnTo>
                    <a:pt x="26746" y="23449"/>
                  </a:lnTo>
                  <a:lnTo>
                    <a:pt x="26962" y="23227"/>
                  </a:lnTo>
                  <a:lnTo>
                    <a:pt x="29185" y="22270"/>
                  </a:lnTo>
                  <a:lnTo>
                    <a:pt x="43887" y="22270"/>
                  </a:lnTo>
                  <a:lnTo>
                    <a:pt x="42967" y="21286"/>
                  </a:lnTo>
                  <a:lnTo>
                    <a:pt x="40304" y="18509"/>
                  </a:lnTo>
                  <a:lnTo>
                    <a:pt x="36968" y="17060"/>
                  </a:lnTo>
                  <a:close/>
                </a:path>
                <a:path w="47625" h="49529">
                  <a:moveTo>
                    <a:pt x="43873" y="4847"/>
                  </a:moveTo>
                  <a:lnTo>
                    <a:pt x="34744" y="4847"/>
                  </a:lnTo>
                  <a:lnTo>
                    <a:pt x="36690" y="5683"/>
                  </a:lnTo>
                  <a:lnTo>
                    <a:pt x="38265" y="7364"/>
                  </a:lnTo>
                  <a:lnTo>
                    <a:pt x="39192" y="8414"/>
                  </a:lnTo>
                  <a:lnTo>
                    <a:pt x="39933" y="10095"/>
                  </a:lnTo>
                  <a:lnTo>
                    <a:pt x="40489" y="12416"/>
                  </a:lnTo>
                  <a:lnTo>
                    <a:pt x="46326" y="11952"/>
                  </a:lnTo>
                  <a:lnTo>
                    <a:pt x="45863" y="8219"/>
                  </a:lnTo>
                  <a:lnTo>
                    <a:pt x="44380" y="5293"/>
                  </a:lnTo>
                  <a:lnTo>
                    <a:pt x="43873" y="4847"/>
                  </a:lnTo>
                  <a:close/>
                </a:path>
              </a:pathLst>
            </a:custGeom>
            <a:solidFill>
              <a:srgbClr val="000000"/>
            </a:solidFill>
          </p:spPr>
          <p:txBody>
            <a:bodyPr wrap="square" lIns="0" tIns="0" rIns="0" bIns="0" rtlCol="0"/>
            <a:lstStyle/>
            <a:p>
              <a:endParaRPr/>
            </a:p>
          </p:txBody>
        </p:sp>
        <p:sp>
          <p:nvSpPr>
            <p:cNvPr id="194" name="object 194"/>
            <p:cNvSpPr/>
            <p:nvPr/>
          </p:nvSpPr>
          <p:spPr>
            <a:xfrm>
              <a:off x="2449090"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195" name="object 195"/>
            <p:cNvSpPr/>
            <p:nvPr/>
          </p:nvSpPr>
          <p:spPr>
            <a:xfrm>
              <a:off x="2426205" y="4352487"/>
              <a:ext cx="47625" cy="49530"/>
            </a:xfrm>
            <a:custGeom>
              <a:avLst/>
              <a:gdLst/>
              <a:ahLst/>
              <a:cxnLst/>
              <a:rect l="l" t="t" r="r" b="b"/>
              <a:pathLst>
                <a:path w="47625" h="49529">
                  <a:moveTo>
                    <a:pt x="6671" y="41504"/>
                  </a:moveTo>
                  <a:lnTo>
                    <a:pt x="0" y="41504"/>
                  </a:lnTo>
                  <a:lnTo>
                    <a:pt x="0" y="48218"/>
                  </a:lnTo>
                  <a:lnTo>
                    <a:pt x="6671" y="48218"/>
                  </a:lnTo>
                  <a:lnTo>
                    <a:pt x="6671" y="41504"/>
                  </a:lnTo>
                  <a:close/>
                </a:path>
                <a:path w="47625" h="49529">
                  <a:moveTo>
                    <a:pt x="35671" y="0"/>
                  </a:moveTo>
                  <a:lnTo>
                    <a:pt x="27332" y="0"/>
                  </a:lnTo>
                  <a:lnTo>
                    <a:pt x="23997" y="1188"/>
                  </a:lnTo>
                  <a:lnTo>
                    <a:pt x="18993" y="5953"/>
                  </a:lnTo>
                  <a:lnTo>
                    <a:pt x="17696" y="8887"/>
                  </a:lnTo>
                  <a:lnTo>
                    <a:pt x="17724" y="14775"/>
                  </a:lnTo>
                  <a:lnTo>
                    <a:pt x="24923" y="22177"/>
                  </a:lnTo>
                  <a:lnTo>
                    <a:pt x="21958" y="22939"/>
                  </a:lnTo>
                  <a:lnTo>
                    <a:pt x="19735" y="24378"/>
                  </a:lnTo>
                  <a:lnTo>
                    <a:pt x="16584" y="28585"/>
                  </a:lnTo>
                  <a:lnTo>
                    <a:pt x="15751" y="31204"/>
                  </a:lnTo>
                  <a:lnTo>
                    <a:pt x="15782" y="38597"/>
                  </a:lnTo>
                  <a:lnTo>
                    <a:pt x="17233" y="42014"/>
                  </a:lnTo>
                  <a:lnTo>
                    <a:pt x="20105" y="44828"/>
                  </a:lnTo>
                  <a:lnTo>
                    <a:pt x="23070" y="47633"/>
                  </a:lnTo>
                  <a:lnTo>
                    <a:pt x="26869" y="49035"/>
                  </a:lnTo>
                  <a:lnTo>
                    <a:pt x="36320" y="49035"/>
                  </a:lnTo>
                  <a:lnTo>
                    <a:pt x="40118" y="47633"/>
                  </a:lnTo>
                  <a:lnTo>
                    <a:pt x="43659" y="44188"/>
                  </a:lnTo>
                  <a:lnTo>
                    <a:pt x="29834" y="44188"/>
                  </a:lnTo>
                  <a:lnTo>
                    <a:pt x="28166" y="43751"/>
                  </a:lnTo>
                  <a:lnTo>
                    <a:pt x="21866" y="36043"/>
                  </a:lnTo>
                  <a:lnTo>
                    <a:pt x="21896" y="31520"/>
                  </a:lnTo>
                  <a:lnTo>
                    <a:pt x="22700" y="29319"/>
                  </a:lnTo>
                  <a:lnTo>
                    <a:pt x="26406" y="25650"/>
                  </a:lnTo>
                  <a:lnTo>
                    <a:pt x="28629" y="24731"/>
                  </a:lnTo>
                  <a:lnTo>
                    <a:pt x="43579" y="24731"/>
                  </a:lnTo>
                  <a:lnTo>
                    <a:pt x="41230" y="23134"/>
                  </a:lnTo>
                  <a:lnTo>
                    <a:pt x="38358" y="22177"/>
                  </a:lnTo>
                  <a:lnTo>
                    <a:pt x="40674" y="21276"/>
                  </a:lnTo>
                  <a:lnTo>
                    <a:pt x="42435" y="20004"/>
                  </a:lnTo>
                  <a:lnTo>
                    <a:pt x="29278" y="19911"/>
                  </a:lnTo>
                  <a:lnTo>
                    <a:pt x="27332" y="19196"/>
                  </a:lnTo>
                  <a:lnTo>
                    <a:pt x="25942" y="17747"/>
                  </a:lnTo>
                  <a:lnTo>
                    <a:pt x="24460" y="16308"/>
                  </a:lnTo>
                  <a:lnTo>
                    <a:pt x="23774" y="14590"/>
                  </a:lnTo>
                  <a:lnTo>
                    <a:pt x="23719" y="10178"/>
                  </a:lnTo>
                  <a:lnTo>
                    <a:pt x="24460" y="8451"/>
                  </a:lnTo>
                  <a:lnTo>
                    <a:pt x="27425" y="5562"/>
                  </a:lnTo>
                  <a:lnTo>
                    <a:pt x="29278" y="4847"/>
                  </a:lnTo>
                  <a:lnTo>
                    <a:pt x="42833" y="4847"/>
                  </a:lnTo>
                  <a:lnTo>
                    <a:pt x="41601" y="3649"/>
                  </a:lnTo>
                  <a:lnTo>
                    <a:pt x="39007" y="1216"/>
                  </a:lnTo>
                  <a:lnTo>
                    <a:pt x="35671" y="0"/>
                  </a:lnTo>
                  <a:close/>
                </a:path>
                <a:path w="47625" h="49529">
                  <a:moveTo>
                    <a:pt x="43579" y="24731"/>
                  </a:moveTo>
                  <a:lnTo>
                    <a:pt x="34281" y="24731"/>
                  </a:lnTo>
                  <a:lnTo>
                    <a:pt x="36598" y="25660"/>
                  </a:lnTo>
                  <a:lnTo>
                    <a:pt x="38543" y="27517"/>
                  </a:lnTo>
                  <a:lnTo>
                    <a:pt x="40396" y="29365"/>
                  </a:lnTo>
                  <a:lnTo>
                    <a:pt x="41246" y="31520"/>
                  </a:lnTo>
                  <a:lnTo>
                    <a:pt x="41323" y="37352"/>
                  </a:lnTo>
                  <a:lnTo>
                    <a:pt x="40396" y="39655"/>
                  </a:lnTo>
                  <a:lnTo>
                    <a:pt x="38636" y="41466"/>
                  </a:lnTo>
                  <a:lnTo>
                    <a:pt x="36783" y="43277"/>
                  </a:lnTo>
                  <a:lnTo>
                    <a:pt x="34467" y="44188"/>
                  </a:lnTo>
                  <a:lnTo>
                    <a:pt x="43659" y="44188"/>
                  </a:lnTo>
                  <a:lnTo>
                    <a:pt x="45875" y="42014"/>
                  </a:lnTo>
                  <a:lnTo>
                    <a:pt x="47345" y="38597"/>
                  </a:lnTo>
                  <a:lnTo>
                    <a:pt x="47254" y="31204"/>
                  </a:lnTo>
                  <a:lnTo>
                    <a:pt x="46604" y="28966"/>
                  </a:lnTo>
                  <a:lnTo>
                    <a:pt x="45029" y="26821"/>
                  </a:lnTo>
                  <a:lnTo>
                    <a:pt x="43579" y="24731"/>
                  </a:lnTo>
                  <a:close/>
                </a:path>
                <a:path w="47625" h="49529">
                  <a:moveTo>
                    <a:pt x="42833" y="4847"/>
                  </a:moveTo>
                  <a:lnTo>
                    <a:pt x="33725" y="4847"/>
                  </a:lnTo>
                  <a:lnTo>
                    <a:pt x="35578" y="5581"/>
                  </a:lnTo>
                  <a:lnTo>
                    <a:pt x="37061" y="7058"/>
                  </a:lnTo>
                  <a:lnTo>
                    <a:pt x="38636" y="8534"/>
                  </a:lnTo>
                  <a:lnTo>
                    <a:pt x="39309" y="10178"/>
                  </a:lnTo>
                  <a:lnTo>
                    <a:pt x="39298" y="14775"/>
                  </a:lnTo>
                  <a:lnTo>
                    <a:pt x="38636" y="16336"/>
                  </a:lnTo>
                  <a:lnTo>
                    <a:pt x="37153" y="17766"/>
                  </a:lnTo>
                  <a:lnTo>
                    <a:pt x="35764" y="19196"/>
                  </a:lnTo>
                  <a:lnTo>
                    <a:pt x="33911" y="19911"/>
                  </a:lnTo>
                  <a:lnTo>
                    <a:pt x="42503" y="19911"/>
                  </a:lnTo>
                  <a:lnTo>
                    <a:pt x="44844" y="16707"/>
                  </a:lnTo>
                  <a:lnTo>
                    <a:pt x="45400" y="14775"/>
                  </a:lnTo>
                  <a:lnTo>
                    <a:pt x="45330" y="8887"/>
                  </a:lnTo>
                  <a:lnTo>
                    <a:pt x="44102" y="6083"/>
                  </a:lnTo>
                  <a:lnTo>
                    <a:pt x="42833" y="4847"/>
                  </a:lnTo>
                  <a:close/>
                </a:path>
              </a:pathLst>
            </a:custGeom>
            <a:solidFill>
              <a:srgbClr val="000000"/>
            </a:solidFill>
          </p:spPr>
          <p:txBody>
            <a:bodyPr wrap="square" lIns="0" tIns="0" rIns="0" bIns="0" rtlCol="0"/>
            <a:lstStyle/>
            <a:p>
              <a:endParaRPr/>
            </a:p>
          </p:txBody>
        </p:sp>
        <p:sp>
          <p:nvSpPr>
            <p:cNvPr id="196" name="object 196"/>
            <p:cNvSpPr/>
            <p:nvPr/>
          </p:nvSpPr>
          <p:spPr>
            <a:xfrm>
              <a:off x="2673218"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197" name="object 197"/>
            <p:cNvSpPr/>
            <p:nvPr/>
          </p:nvSpPr>
          <p:spPr>
            <a:xfrm>
              <a:off x="1855266" y="3375977"/>
              <a:ext cx="823594" cy="1024890"/>
            </a:xfrm>
            <a:custGeom>
              <a:avLst/>
              <a:gdLst/>
              <a:ahLst/>
              <a:cxnLst/>
              <a:rect l="l" t="t" r="r" b="b"/>
              <a:pathLst>
                <a:path w="823594" h="1024889">
                  <a:moveTo>
                    <a:pt x="8890" y="0"/>
                  </a:moveTo>
                  <a:lnTo>
                    <a:pt x="0" y="0"/>
                  </a:lnTo>
                  <a:lnTo>
                    <a:pt x="0" y="67335"/>
                  </a:lnTo>
                  <a:lnTo>
                    <a:pt x="8890" y="67335"/>
                  </a:lnTo>
                  <a:lnTo>
                    <a:pt x="8890" y="0"/>
                  </a:lnTo>
                  <a:close/>
                </a:path>
                <a:path w="823594" h="1024889">
                  <a:moveTo>
                    <a:pt x="90284" y="67335"/>
                  </a:moveTo>
                  <a:lnTo>
                    <a:pt x="90195" y="27965"/>
                  </a:lnTo>
                  <a:lnTo>
                    <a:pt x="80073" y="17462"/>
                  </a:lnTo>
                  <a:lnTo>
                    <a:pt x="69062" y="17462"/>
                  </a:lnTo>
                  <a:lnTo>
                    <a:pt x="64058" y="20256"/>
                  </a:lnTo>
                  <a:lnTo>
                    <a:pt x="60198" y="26009"/>
                  </a:lnTo>
                  <a:lnTo>
                    <a:pt x="59715" y="24612"/>
                  </a:lnTo>
                  <a:lnTo>
                    <a:pt x="59258" y="23317"/>
                  </a:lnTo>
                  <a:lnTo>
                    <a:pt x="57619" y="21183"/>
                  </a:lnTo>
                  <a:lnTo>
                    <a:pt x="53009" y="18211"/>
                  </a:lnTo>
                  <a:lnTo>
                    <a:pt x="50050" y="17462"/>
                  </a:lnTo>
                  <a:lnTo>
                    <a:pt x="43192" y="17462"/>
                  </a:lnTo>
                  <a:lnTo>
                    <a:pt x="31686" y="25361"/>
                  </a:lnTo>
                  <a:lnTo>
                    <a:pt x="31686" y="18580"/>
                  </a:lnTo>
                  <a:lnTo>
                    <a:pt x="24295" y="18580"/>
                  </a:lnTo>
                  <a:lnTo>
                    <a:pt x="24295" y="67335"/>
                  </a:lnTo>
                  <a:lnTo>
                    <a:pt x="32550" y="67335"/>
                  </a:lnTo>
                  <a:lnTo>
                    <a:pt x="32550" y="37617"/>
                  </a:lnTo>
                  <a:lnTo>
                    <a:pt x="32981" y="34175"/>
                  </a:lnTo>
                  <a:lnTo>
                    <a:pt x="33870" y="31864"/>
                  </a:lnTo>
                  <a:lnTo>
                    <a:pt x="34772" y="29451"/>
                  </a:lnTo>
                  <a:lnTo>
                    <a:pt x="36195" y="27686"/>
                  </a:lnTo>
                  <a:lnTo>
                    <a:pt x="38163" y="26466"/>
                  </a:lnTo>
                  <a:lnTo>
                    <a:pt x="39852" y="25361"/>
                  </a:lnTo>
                  <a:lnTo>
                    <a:pt x="40144" y="25171"/>
                  </a:lnTo>
                  <a:lnTo>
                    <a:pt x="42278" y="24612"/>
                  </a:lnTo>
                  <a:lnTo>
                    <a:pt x="47663" y="24612"/>
                  </a:lnTo>
                  <a:lnTo>
                    <a:pt x="49872" y="25539"/>
                  </a:lnTo>
                  <a:lnTo>
                    <a:pt x="51206" y="27406"/>
                  </a:lnTo>
                  <a:lnTo>
                    <a:pt x="52552" y="29171"/>
                  </a:lnTo>
                  <a:lnTo>
                    <a:pt x="53213" y="31864"/>
                  </a:lnTo>
                  <a:lnTo>
                    <a:pt x="53238" y="67335"/>
                  </a:lnTo>
                  <a:lnTo>
                    <a:pt x="61493" y="67335"/>
                  </a:lnTo>
                  <a:lnTo>
                    <a:pt x="61493" y="33997"/>
                  </a:lnTo>
                  <a:lnTo>
                    <a:pt x="62623" y="30276"/>
                  </a:lnTo>
                  <a:lnTo>
                    <a:pt x="64973" y="27965"/>
                  </a:lnTo>
                  <a:lnTo>
                    <a:pt x="66865" y="26009"/>
                  </a:lnTo>
                  <a:lnTo>
                    <a:pt x="67144" y="25730"/>
                  </a:lnTo>
                  <a:lnTo>
                    <a:pt x="69989" y="24612"/>
                  </a:lnTo>
                  <a:lnTo>
                    <a:pt x="75298" y="24612"/>
                  </a:lnTo>
                  <a:lnTo>
                    <a:pt x="82080" y="33248"/>
                  </a:lnTo>
                  <a:lnTo>
                    <a:pt x="82080" y="67335"/>
                  </a:lnTo>
                  <a:lnTo>
                    <a:pt x="90284" y="67335"/>
                  </a:lnTo>
                  <a:close/>
                </a:path>
                <a:path w="823594" h="1024889">
                  <a:moveTo>
                    <a:pt x="147142" y="37896"/>
                  </a:moveTo>
                  <a:lnTo>
                    <a:pt x="146329" y="33629"/>
                  </a:lnTo>
                  <a:lnTo>
                    <a:pt x="143090" y="25819"/>
                  </a:lnTo>
                  <a:lnTo>
                    <a:pt x="141554" y="23876"/>
                  </a:lnTo>
                  <a:lnTo>
                    <a:pt x="140690" y="22758"/>
                  </a:lnTo>
                  <a:lnTo>
                    <a:pt x="138709" y="21437"/>
                  </a:lnTo>
                  <a:lnTo>
                    <a:pt x="138709" y="36322"/>
                  </a:lnTo>
                  <a:lnTo>
                    <a:pt x="138582" y="49504"/>
                  </a:lnTo>
                  <a:lnTo>
                    <a:pt x="137401" y="53873"/>
                  </a:lnTo>
                  <a:lnTo>
                    <a:pt x="134708" y="57124"/>
                  </a:lnTo>
                  <a:lnTo>
                    <a:pt x="132168" y="60096"/>
                  </a:lnTo>
                  <a:lnTo>
                    <a:pt x="129032" y="61671"/>
                  </a:lnTo>
                  <a:lnTo>
                    <a:pt x="121754" y="61671"/>
                  </a:lnTo>
                  <a:lnTo>
                    <a:pt x="118681" y="60185"/>
                  </a:lnTo>
                  <a:lnTo>
                    <a:pt x="116065" y="57023"/>
                  </a:lnTo>
                  <a:lnTo>
                    <a:pt x="113601" y="54152"/>
                  </a:lnTo>
                  <a:lnTo>
                    <a:pt x="112331" y="49504"/>
                  </a:lnTo>
                  <a:lnTo>
                    <a:pt x="112331" y="36969"/>
                  </a:lnTo>
                  <a:lnTo>
                    <a:pt x="113690" y="32143"/>
                  </a:lnTo>
                  <a:lnTo>
                    <a:pt x="116395" y="28892"/>
                  </a:lnTo>
                  <a:lnTo>
                    <a:pt x="119100" y="25539"/>
                  </a:lnTo>
                  <a:lnTo>
                    <a:pt x="120307" y="24892"/>
                  </a:lnTo>
                  <a:lnTo>
                    <a:pt x="122212" y="23876"/>
                  </a:lnTo>
                  <a:lnTo>
                    <a:pt x="129273" y="23876"/>
                  </a:lnTo>
                  <a:lnTo>
                    <a:pt x="132321" y="25450"/>
                  </a:lnTo>
                  <a:lnTo>
                    <a:pt x="134874" y="28511"/>
                  </a:lnTo>
                  <a:lnTo>
                    <a:pt x="137426" y="31673"/>
                  </a:lnTo>
                  <a:lnTo>
                    <a:pt x="138709" y="36322"/>
                  </a:lnTo>
                  <a:lnTo>
                    <a:pt x="138709" y="21437"/>
                  </a:lnTo>
                  <a:lnTo>
                    <a:pt x="134327" y="18491"/>
                  </a:lnTo>
                  <a:lnTo>
                    <a:pt x="130657" y="17462"/>
                  </a:lnTo>
                  <a:lnTo>
                    <a:pt x="123329" y="17462"/>
                  </a:lnTo>
                  <a:lnTo>
                    <a:pt x="120624" y="18021"/>
                  </a:lnTo>
                  <a:lnTo>
                    <a:pt x="118389" y="19316"/>
                  </a:lnTo>
                  <a:lnTo>
                    <a:pt x="116166" y="20523"/>
                  </a:lnTo>
                  <a:lnTo>
                    <a:pt x="114147" y="22390"/>
                  </a:lnTo>
                  <a:lnTo>
                    <a:pt x="112382" y="24892"/>
                  </a:lnTo>
                  <a:lnTo>
                    <a:pt x="112382" y="18580"/>
                  </a:lnTo>
                  <a:lnTo>
                    <a:pt x="104863" y="18580"/>
                  </a:lnTo>
                  <a:lnTo>
                    <a:pt x="104863" y="86093"/>
                  </a:lnTo>
                  <a:lnTo>
                    <a:pt x="113118" y="86093"/>
                  </a:lnTo>
                  <a:lnTo>
                    <a:pt x="113118" y="62318"/>
                  </a:lnTo>
                  <a:lnTo>
                    <a:pt x="114528" y="64084"/>
                  </a:lnTo>
                  <a:lnTo>
                    <a:pt x="116319" y="65570"/>
                  </a:lnTo>
                  <a:lnTo>
                    <a:pt x="118503" y="66687"/>
                  </a:lnTo>
                  <a:lnTo>
                    <a:pt x="120688" y="67894"/>
                  </a:lnTo>
                  <a:lnTo>
                    <a:pt x="123151" y="68453"/>
                  </a:lnTo>
                  <a:lnTo>
                    <a:pt x="129667" y="68453"/>
                  </a:lnTo>
                  <a:lnTo>
                    <a:pt x="133261" y="67424"/>
                  </a:lnTo>
                  <a:lnTo>
                    <a:pt x="140081" y="63157"/>
                  </a:lnTo>
                  <a:lnTo>
                    <a:pt x="140779" y="62318"/>
                  </a:lnTo>
                  <a:lnTo>
                    <a:pt x="141338" y="61671"/>
                  </a:lnTo>
                  <a:lnTo>
                    <a:pt x="142671" y="60096"/>
                  </a:lnTo>
                  <a:lnTo>
                    <a:pt x="146240" y="52108"/>
                  </a:lnTo>
                  <a:lnTo>
                    <a:pt x="147142" y="47548"/>
                  </a:lnTo>
                  <a:lnTo>
                    <a:pt x="147142" y="37896"/>
                  </a:lnTo>
                  <a:close/>
                </a:path>
                <a:path w="823594" h="1024889">
                  <a:moveTo>
                    <a:pt x="197904" y="18580"/>
                  </a:moveTo>
                  <a:lnTo>
                    <a:pt x="189661" y="18580"/>
                  </a:lnTo>
                  <a:lnTo>
                    <a:pt x="189661" y="48856"/>
                  </a:lnTo>
                  <a:lnTo>
                    <a:pt x="189204" y="52006"/>
                  </a:lnTo>
                  <a:lnTo>
                    <a:pt x="179285" y="61302"/>
                  </a:lnTo>
                  <a:lnTo>
                    <a:pt x="174282" y="61302"/>
                  </a:lnTo>
                  <a:lnTo>
                    <a:pt x="166725" y="18580"/>
                  </a:lnTo>
                  <a:lnTo>
                    <a:pt x="158470" y="18580"/>
                  </a:lnTo>
                  <a:lnTo>
                    <a:pt x="159461" y="58889"/>
                  </a:lnTo>
                  <a:lnTo>
                    <a:pt x="172250" y="68453"/>
                  </a:lnTo>
                  <a:lnTo>
                    <a:pt x="181597" y="68453"/>
                  </a:lnTo>
                  <a:lnTo>
                    <a:pt x="186791" y="65659"/>
                  </a:lnTo>
                  <a:lnTo>
                    <a:pt x="189814" y="61302"/>
                  </a:lnTo>
                  <a:lnTo>
                    <a:pt x="190588" y="60185"/>
                  </a:lnTo>
                  <a:lnTo>
                    <a:pt x="190588" y="67335"/>
                  </a:lnTo>
                  <a:lnTo>
                    <a:pt x="197904" y="67335"/>
                  </a:lnTo>
                  <a:lnTo>
                    <a:pt x="197904" y="60185"/>
                  </a:lnTo>
                  <a:lnTo>
                    <a:pt x="197904" y="18580"/>
                  </a:lnTo>
                  <a:close/>
                </a:path>
                <a:path w="823594" h="1024889">
                  <a:moveTo>
                    <a:pt x="231635" y="67246"/>
                  </a:moveTo>
                  <a:lnTo>
                    <a:pt x="230492" y="60274"/>
                  </a:lnTo>
                  <a:lnTo>
                    <a:pt x="230428" y="59905"/>
                  </a:lnTo>
                  <a:lnTo>
                    <a:pt x="228942" y="60185"/>
                  </a:lnTo>
                  <a:lnTo>
                    <a:pt x="227749" y="60274"/>
                  </a:lnTo>
                  <a:lnTo>
                    <a:pt x="225615" y="60274"/>
                  </a:lnTo>
                  <a:lnTo>
                    <a:pt x="224688" y="60096"/>
                  </a:lnTo>
                  <a:lnTo>
                    <a:pt x="222186" y="24980"/>
                  </a:lnTo>
                  <a:lnTo>
                    <a:pt x="230428" y="24980"/>
                  </a:lnTo>
                  <a:lnTo>
                    <a:pt x="230428" y="18580"/>
                  </a:lnTo>
                  <a:lnTo>
                    <a:pt x="222186" y="18580"/>
                  </a:lnTo>
                  <a:lnTo>
                    <a:pt x="222186" y="1485"/>
                  </a:lnTo>
                  <a:lnTo>
                    <a:pt x="213944" y="6413"/>
                  </a:lnTo>
                  <a:lnTo>
                    <a:pt x="213944" y="18580"/>
                  </a:lnTo>
                  <a:lnTo>
                    <a:pt x="207911" y="18580"/>
                  </a:lnTo>
                  <a:lnTo>
                    <a:pt x="207911" y="24980"/>
                  </a:lnTo>
                  <a:lnTo>
                    <a:pt x="213944" y="24980"/>
                  </a:lnTo>
                  <a:lnTo>
                    <a:pt x="214007" y="58699"/>
                  </a:lnTo>
                  <a:lnTo>
                    <a:pt x="214312" y="61302"/>
                  </a:lnTo>
                  <a:lnTo>
                    <a:pt x="214960" y="62788"/>
                  </a:lnTo>
                  <a:lnTo>
                    <a:pt x="215607" y="64363"/>
                  </a:lnTo>
                  <a:lnTo>
                    <a:pt x="216814" y="65659"/>
                  </a:lnTo>
                  <a:lnTo>
                    <a:pt x="218478" y="66598"/>
                  </a:lnTo>
                  <a:lnTo>
                    <a:pt x="220052" y="67525"/>
                  </a:lnTo>
                  <a:lnTo>
                    <a:pt x="222465" y="67983"/>
                  </a:lnTo>
                  <a:lnTo>
                    <a:pt x="227279" y="67983"/>
                  </a:lnTo>
                  <a:lnTo>
                    <a:pt x="229323" y="67703"/>
                  </a:lnTo>
                  <a:lnTo>
                    <a:pt x="231635" y="67246"/>
                  </a:lnTo>
                  <a:close/>
                </a:path>
                <a:path w="823594" h="1024889">
                  <a:moveTo>
                    <a:pt x="281393" y="67335"/>
                  </a:moveTo>
                  <a:lnTo>
                    <a:pt x="278701" y="42824"/>
                  </a:lnTo>
                  <a:lnTo>
                    <a:pt x="278612" y="29629"/>
                  </a:lnTo>
                  <a:lnTo>
                    <a:pt x="277876" y="26009"/>
                  </a:lnTo>
                  <a:lnTo>
                    <a:pt x="277114" y="24244"/>
                  </a:lnTo>
                  <a:lnTo>
                    <a:pt x="277037" y="24053"/>
                  </a:lnTo>
                  <a:lnTo>
                    <a:pt x="275742" y="22567"/>
                  </a:lnTo>
                  <a:lnTo>
                    <a:pt x="274535" y="21082"/>
                  </a:lnTo>
                  <a:lnTo>
                    <a:pt x="272592" y="19875"/>
                  </a:lnTo>
                  <a:lnTo>
                    <a:pt x="269989" y="18948"/>
                  </a:lnTo>
                  <a:lnTo>
                    <a:pt x="267398" y="17932"/>
                  </a:lnTo>
                  <a:lnTo>
                    <a:pt x="264058" y="17462"/>
                  </a:lnTo>
                  <a:lnTo>
                    <a:pt x="255727" y="17462"/>
                  </a:lnTo>
                  <a:lnTo>
                    <a:pt x="252018" y="18021"/>
                  </a:lnTo>
                  <a:lnTo>
                    <a:pt x="237934" y="32512"/>
                  </a:lnTo>
                  <a:lnTo>
                    <a:pt x="245999" y="33528"/>
                  </a:lnTo>
                  <a:lnTo>
                    <a:pt x="246926" y="30099"/>
                  </a:lnTo>
                  <a:lnTo>
                    <a:pt x="248221" y="27686"/>
                  </a:lnTo>
                  <a:lnTo>
                    <a:pt x="250075" y="26289"/>
                  </a:lnTo>
                  <a:lnTo>
                    <a:pt x="251929" y="24980"/>
                  </a:lnTo>
                  <a:lnTo>
                    <a:pt x="254800" y="24244"/>
                  </a:lnTo>
                  <a:lnTo>
                    <a:pt x="262864" y="24244"/>
                  </a:lnTo>
                  <a:lnTo>
                    <a:pt x="266014" y="25171"/>
                  </a:lnTo>
                  <a:lnTo>
                    <a:pt x="268135" y="27127"/>
                  </a:lnTo>
                  <a:lnTo>
                    <a:pt x="269621" y="28422"/>
                  </a:lnTo>
                  <a:lnTo>
                    <a:pt x="270459" y="30835"/>
                  </a:lnTo>
                  <a:lnTo>
                    <a:pt x="270370" y="36410"/>
                  </a:lnTo>
                  <a:lnTo>
                    <a:pt x="270370" y="42824"/>
                  </a:lnTo>
                  <a:lnTo>
                    <a:pt x="270319" y="49872"/>
                  </a:lnTo>
                  <a:lnTo>
                    <a:pt x="269989" y="52285"/>
                  </a:lnTo>
                  <a:lnTo>
                    <a:pt x="269062" y="54152"/>
                  </a:lnTo>
                  <a:lnTo>
                    <a:pt x="267957" y="56565"/>
                  </a:lnTo>
                  <a:lnTo>
                    <a:pt x="266103" y="58508"/>
                  </a:lnTo>
                  <a:lnTo>
                    <a:pt x="261099" y="61302"/>
                  </a:lnTo>
                  <a:lnTo>
                    <a:pt x="258318" y="61950"/>
                  </a:lnTo>
                  <a:lnTo>
                    <a:pt x="251929" y="61950"/>
                  </a:lnTo>
                  <a:lnTo>
                    <a:pt x="245351" y="52844"/>
                  </a:lnTo>
                  <a:lnTo>
                    <a:pt x="245719" y="51549"/>
                  </a:lnTo>
                  <a:lnTo>
                    <a:pt x="247205" y="49136"/>
                  </a:lnTo>
                  <a:lnTo>
                    <a:pt x="248310" y="48209"/>
                  </a:lnTo>
                  <a:lnTo>
                    <a:pt x="249707" y="47650"/>
                  </a:lnTo>
                  <a:lnTo>
                    <a:pt x="251091" y="47002"/>
                  </a:lnTo>
                  <a:lnTo>
                    <a:pt x="253504" y="46443"/>
                  </a:lnTo>
                  <a:lnTo>
                    <a:pt x="262953" y="45135"/>
                  </a:lnTo>
                  <a:lnTo>
                    <a:pt x="267398" y="44119"/>
                  </a:lnTo>
                  <a:lnTo>
                    <a:pt x="270370" y="42824"/>
                  </a:lnTo>
                  <a:lnTo>
                    <a:pt x="270370" y="36410"/>
                  </a:lnTo>
                  <a:lnTo>
                    <a:pt x="267220" y="37426"/>
                  </a:lnTo>
                  <a:lnTo>
                    <a:pt x="262305" y="38455"/>
                  </a:lnTo>
                  <a:lnTo>
                    <a:pt x="255727" y="39192"/>
                  </a:lnTo>
                  <a:lnTo>
                    <a:pt x="252387" y="39662"/>
                  </a:lnTo>
                  <a:lnTo>
                    <a:pt x="249986" y="40030"/>
                  </a:lnTo>
                  <a:lnTo>
                    <a:pt x="248310" y="40500"/>
                  </a:lnTo>
                  <a:lnTo>
                    <a:pt x="246176" y="41059"/>
                  </a:lnTo>
                  <a:lnTo>
                    <a:pt x="236550" y="52108"/>
                  </a:lnTo>
                  <a:lnTo>
                    <a:pt x="236550" y="58508"/>
                  </a:lnTo>
                  <a:lnTo>
                    <a:pt x="237934" y="61950"/>
                  </a:lnTo>
                  <a:lnTo>
                    <a:pt x="243674" y="67144"/>
                  </a:lnTo>
                  <a:lnTo>
                    <a:pt x="247853" y="68453"/>
                  </a:lnTo>
                  <a:lnTo>
                    <a:pt x="256374" y="68453"/>
                  </a:lnTo>
                  <a:lnTo>
                    <a:pt x="270344" y="61950"/>
                  </a:lnTo>
                  <a:lnTo>
                    <a:pt x="271106" y="61302"/>
                  </a:lnTo>
                  <a:lnTo>
                    <a:pt x="272770" y="67335"/>
                  </a:lnTo>
                  <a:lnTo>
                    <a:pt x="281393" y="67335"/>
                  </a:lnTo>
                  <a:close/>
                </a:path>
                <a:path w="823594" h="1024889">
                  <a:moveTo>
                    <a:pt x="312331" y="67246"/>
                  </a:moveTo>
                  <a:lnTo>
                    <a:pt x="311188" y="60274"/>
                  </a:lnTo>
                  <a:lnTo>
                    <a:pt x="311137" y="59905"/>
                  </a:lnTo>
                  <a:lnTo>
                    <a:pt x="309651" y="60185"/>
                  </a:lnTo>
                  <a:lnTo>
                    <a:pt x="308444" y="60274"/>
                  </a:lnTo>
                  <a:lnTo>
                    <a:pt x="306311" y="60274"/>
                  </a:lnTo>
                  <a:lnTo>
                    <a:pt x="302793" y="55918"/>
                  </a:lnTo>
                  <a:lnTo>
                    <a:pt x="302793" y="24980"/>
                  </a:lnTo>
                  <a:lnTo>
                    <a:pt x="311137" y="24980"/>
                  </a:lnTo>
                  <a:lnTo>
                    <a:pt x="311137" y="18580"/>
                  </a:lnTo>
                  <a:lnTo>
                    <a:pt x="302793" y="18580"/>
                  </a:lnTo>
                  <a:lnTo>
                    <a:pt x="302793" y="1485"/>
                  </a:lnTo>
                  <a:lnTo>
                    <a:pt x="294640" y="6413"/>
                  </a:lnTo>
                  <a:lnTo>
                    <a:pt x="294640" y="18580"/>
                  </a:lnTo>
                  <a:lnTo>
                    <a:pt x="288531" y="18580"/>
                  </a:lnTo>
                  <a:lnTo>
                    <a:pt x="288531" y="24980"/>
                  </a:lnTo>
                  <a:lnTo>
                    <a:pt x="294640" y="24980"/>
                  </a:lnTo>
                  <a:lnTo>
                    <a:pt x="294690" y="58699"/>
                  </a:lnTo>
                  <a:lnTo>
                    <a:pt x="294919" y="61302"/>
                  </a:lnTo>
                  <a:lnTo>
                    <a:pt x="295656" y="62788"/>
                  </a:lnTo>
                  <a:lnTo>
                    <a:pt x="296303" y="64363"/>
                  </a:lnTo>
                  <a:lnTo>
                    <a:pt x="297421" y="65659"/>
                  </a:lnTo>
                  <a:lnTo>
                    <a:pt x="300761" y="67525"/>
                  </a:lnTo>
                  <a:lnTo>
                    <a:pt x="303072" y="67983"/>
                  </a:lnTo>
                  <a:lnTo>
                    <a:pt x="307886" y="67983"/>
                  </a:lnTo>
                  <a:lnTo>
                    <a:pt x="310019" y="67703"/>
                  </a:lnTo>
                  <a:lnTo>
                    <a:pt x="312331" y="67246"/>
                  </a:lnTo>
                  <a:close/>
                </a:path>
                <a:path w="823594" h="1024889">
                  <a:moveTo>
                    <a:pt x="328269" y="18580"/>
                  </a:moveTo>
                  <a:lnTo>
                    <a:pt x="320027" y="18580"/>
                  </a:lnTo>
                  <a:lnTo>
                    <a:pt x="320027" y="67335"/>
                  </a:lnTo>
                  <a:lnTo>
                    <a:pt x="328269" y="67335"/>
                  </a:lnTo>
                  <a:lnTo>
                    <a:pt x="328269" y="18580"/>
                  </a:lnTo>
                  <a:close/>
                </a:path>
                <a:path w="823594" h="1024889">
                  <a:moveTo>
                    <a:pt x="328269" y="0"/>
                  </a:moveTo>
                  <a:lnTo>
                    <a:pt x="320027" y="0"/>
                  </a:lnTo>
                  <a:lnTo>
                    <a:pt x="320027" y="9474"/>
                  </a:lnTo>
                  <a:lnTo>
                    <a:pt x="328269" y="9474"/>
                  </a:lnTo>
                  <a:lnTo>
                    <a:pt x="328269" y="0"/>
                  </a:lnTo>
                  <a:close/>
                </a:path>
                <a:path w="823594" h="1024889">
                  <a:moveTo>
                    <a:pt x="384048" y="34455"/>
                  </a:moveTo>
                  <a:lnTo>
                    <a:pt x="381914" y="28422"/>
                  </a:lnTo>
                  <a:lnTo>
                    <a:pt x="377837" y="24244"/>
                  </a:lnTo>
                  <a:lnTo>
                    <a:pt x="375526" y="21831"/>
                  </a:lnTo>
                  <a:lnTo>
                    <a:pt x="375526" y="36601"/>
                  </a:lnTo>
                  <a:lnTo>
                    <a:pt x="375475" y="49225"/>
                  </a:lnTo>
                  <a:lnTo>
                    <a:pt x="374230" y="53873"/>
                  </a:lnTo>
                  <a:lnTo>
                    <a:pt x="371297" y="57124"/>
                  </a:lnTo>
                  <a:lnTo>
                    <a:pt x="368757" y="60096"/>
                  </a:lnTo>
                  <a:lnTo>
                    <a:pt x="365340" y="61671"/>
                  </a:lnTo>
                  <a:lnTo>
                    <a:pt x="357085" y="61671"/>
                  </a:lnTo>
                  <a:lnTo>
                    <a:pt x="353656" y="60096"/>
                  </a:lnTo>
                  <a:lnTo>
                    <a:pt x="350888" y="56934"/>
                  </a:lnTo>
                  <a:lnTo>
                    <a:pt x="348284" y="53873"/>
                  </a:lnTo>
                  <a:lnTo>
                    <a:pt x="346900" y="49225"/>
                  </a:lnTo>
                  <a:lnTo>
                    <a:pt x="346925" y="36601"/>
                  </a:lnTo>
                  <a:lnTo>
                    <a:pt x="348284" y="32042"/>
                  </a:lnTo>
                  <a:lnTo>
                    <a:pt x="350977" y="28892"/>
                  </a:lnTo>
                  <a:lnTo>
                    <a:pt x="353656" y="25819"/>
                  </a:lnTo>
                  <a:lnTo>
                    <a:pt x="357085" y="24244"/>
                  </a:lnTo>
                  <a:lnTo>
                    <a:pt x="365340" y="24244"/>
                  </a:lnTo>
                  <a:lnTo>
                    <a:pt x="368668" y="25819"/>
                  </a:lnTo>
                  <a:lnTo>
                    <a:pt x="374142" y="32042"/>
                  </a:lnTo>
                  <a:lnTo>
                    <a:pt x="375526" y="36601"/>
                  </a:lnTo>
                  <a:lnTo>
                    <a:pt x="375526" y="21831"/>
                  </a:lnTo>
                  <a:lnTo>
                    <a:pt x="373392" y="19596"/>
                  </a:lnTo>
                  <a:lnTo>
                    <a:pt x="367931" y="17462"/>
                  </a:lnTo>
                  <a:lnTo>
                    <a:pt x="355231" y="17462"/>
                  </a:lnTo>
                  <a:lnTo>
                    <a:pt x="350139" y="19227"/>
                  </a:lnTo>
                  <a:lnTo>
                    <a:pt x="345973" y="22847"/>
                  </a:lnTo>
                  <a:lnTo>
                    <a:pt x="340868" y="27216"/>
                  </a:lnTo>
                  <a:lnTo>
                    <a:pt x="338378" y="33909"/>
                  </a:lnTo>
                  <a:lnTo>
                    <a:pt x="338378" y="51181"/>
                  </a:lnTo>
                  <a:lnTo>
                    <a:pt x="340499" y="57492"/>
                  </a:lnTo>
                  <a:lnTo>
                    <a:pt x="344678" y="61861"/>
                  </a:lnTo>
                  <a:lnTo>
                    <a:pt x="348932" y="66217"/>
                  </a:lnTo>
                  <a:lnTo>
                    <a:pt x="354406" y="68453"/>
                  </a:lnTo>
                  <a:lnTo>
                    <a:pt x="365518" y="68453"/>
                  </a:lnTo>
                  <a:lnTo>
                    <a:pt x="381279" y="56934"/>
                  </a:lnTo>
                  <a:lnTo>
                    <a:pt x="383120" y="53492"/>
                  </a:lnTo>
                  <a:lnTo>
                    <a:pt x="383933" y="49225"/>
                  </a:lnTo>
                  <a:lnTo>
                    <a:pt x="384048" y="34455"/>
                  </a:lnTo>
                  <a:close/>
                </a:path>
                <a:path w="823594" h="1024889">
                  <a:moveTo>
                    <a:pt x="434822" y="67335"/>
                  </a:moveTo>
                  <a:lnTo>
                    <a:pt x="434733" y="30835"/>
                  </a:lnTo>
                  <a:lnTo>
                    <a:pt x="434365" y="29260"/>
                  </a:lnTo>
                  <a:lnTo>
                    <a:pt x="433895" y="26936"/>
                  </a:lnTo>
                  <a:lnTo>
                    <a:pt x="426300" y="19037"/>
                  </a:lnTo>
                  <a:lnTo>
                    <a:pt x="423799" y="17932"/>
                  </a:lnTo>
                  <a:lnTo>
                    <a:pt x="421106" y="17462"/>
                  </a:lnTo>
                  <a:lnTo>
                    <a:pt x="411480" y="17462"/>
                  </a:lnTo>
                  <a:lnTo>
                    <a:pt x="406285" y="20154"/>
                  </a:lnTo>
                  <a:lnTo>
                    <a:pt x="402678" y="25450"/>
                  </a:lnTo>
                  <a:lnTo>
                    <a:pt x="402678" y="18580"/>
                  </a:lnTo>
                  <a:lnTo>
                    <a:pt x="395262" y="18580"/>
                  </a:lnTo>
                  <a:lnTo>
                    <a:pt x="395262" y="67335"/>
                  </a:lnTo>
                  <a:lnTo>
                    <a:pt x="403504" y="67335"/>
                  </a:lnTo>
                  <a:lnTo>
                    <a:pt x="403567" y="34277"/>
                  </a:lnTo>
                  <a:lnTo>
                    <a:pt x="404799" y="30187"/>
                  </a:lnTo>
                  <a:lnTo>
                    <a:pt x="407301" y="27965"/>
                  </a:lnTo>
                  <a:lnTo>
                    <a:pt x="409905" y="25730"/>
                  </a:lnTo>
                  <a:lnTo>
                    <a:pt x="410667" y="25450"/>
                  </a:lnTo>
                  <a:lnTo>
                    <a:pt x="412953" y="24612"/>
                  </a:lnTo>
                  <a:lnTo>
                    <a:pt x="418604" y="24612"/>
                  </a:lnTo>
                  <a:lnTo>
                    <a:pt x="420560" y="25082"/>
                  </a:lnTo>
                  <a:lnTo>
                    <a:pt x="426580" y="67335"/>
                  </a:lnTo>
                  <a:lnTo>
                    <a:pt x="434822" y="67335"/>
                  </a:lnTo>
                  <a:close/>
                </a:path>
                <a:path w="823594" h="1024889">
                  <a:moveTo>
                    <a:pt x="517474" y="43649"/>
                  </a:moveTo>
                  <a:lnTo>
                    <a:pt x="508393" y="43649"/>
                  </a:lnTo>
                  <a:lnTo>
                    <a:pt x="508393" y="13284"/>
                  </a:lnTo>
                  <a:lnTo>
                    <a:pt x="508393" y="0"/>
                  </a:lnTo>
                  <a:lnTo>
                    <a:pt x="501624" y="0"/>
                  </a:lnTo>
                  <a:lnTo>
                    <a:pt x="500049" y="2247"/>
                  </a:lnTo>
                  <a:lnTo>
                    <a:pt x="500049" y="13284"/>
                  </a:lnTo>
                  <a:lnTo>
                    <a:pt x="500049" y="43649"/>
                  </a:lnTo>
                  <a:lnTo>
                    <a:pt x="479018" y="43649"/>
                  </a:lnTo>
                  <a:lnTo>
                    <a:pt x="500049" y="13284"/>
                  </a:lnTo>
                  <a:lnTo>
                    <a:pt x="500049" y="2247"/>
                  </a:lnTo>
                  <a:lnTo>
                    <a:pt x="470954" y="43649"/>
                  </a:lnTo>
                  <a:lnTo>
                    <a:pt x="470954" y="51181"/>
                  </a:lnTo>
                  <a:lnTo>
                    <a:pt x="500049" y="51181"/>
                  </a:lnTo>
                  <a:lnTo>
                    <a:pt x="500049" y="67335"/>
                  </a:lnTo>
                  <a:lnTo>
                    <a:pt x="508393" y="67335"/>
                  </a:lnTo>
                  <a:lnTo>
                    <a:pt x="508393" y="51181"/>
                  </a:lnTo>
                  <a:lnTo>
                    <a:pt x="517474" y="51181"/>
                  </a:lnTo>
                  <a:lnTo>
                    <a:pt x="517474" y="43649"/>
                  </a:lnTo>
                  <a:close/>
                </a:path>
                <a:path w="823594" h="1024889">
                  <a:moveTo>
                    <a:pt x="823417" y="976515"/>
                  </a:moveTo>
                  <a:lnTo>
                    <a:pt x="819607" y="976515"/>
                  </a:lnTo>
                  <a:lnTo>
                    <a:pt x="818591" y="978585"/>
                  </a:lnTo>
                  <a:lnTo>
                    <a:pt x="816838" y="980732"/>
                  </a:lnTo>
                  <a:lnTo>
                    <a:pt x="811923" y="985139"/>
                  </a:lnTo>
                  <a:lnTo>
                    <a:pt x="809053" y="987018"/>
                  </a:lnTo>
                  <a:lnTo>
                    <a:pt x="805713" y="988568"/>
                  </a:lnTo>
                  <a:lnTo>
                    <a:pt x="805713" y="994270"/>
                  </a:lnTo>
                  <a:lnTo>
                    <a:pt x="817486" y="987158"/>
                  </a:lnTo>
                  <a:lnTo>
                    <a:pt x="817486" y="1024737"/>
                  </a:lnTo>
                  <a:lnTo>
                    <a:pt x="823417" y="1024737"/>
                  </a:lnTo>
                  <a:lnTo>
                    <a:pt x="823417" y="976515"/>
                  </a:lnTo>
                  <a:close/>
                </a:path>
              </a:pathLst>
            </a:custGeom>
            <a:solidFill>
              <a:srgbClr val="000000"/>
            </a:solidFill>
          </p:spPr>
          <p:txBody>
            <a:bodyPr wrap="square" lIns="0" tIns="0" rIns="0" bIns="0" rtlCol="0"/>
            <a:lstStyle/>
            <a:p>
              <a:endParaRPr/>
            </a:p>
          </p:txBody>
        </p:sp>
      </p:grpSp>
      <p:sp>
        <p:nvSpPr>
          <p:cNvPr id="198" name="object 198"/>
          <p:cNvSpPr/>
          <p:nvPr/>
        </p:nvSpPr>
        <p:spPr>
          <a:xfrm>
            <a:off x="1252974" y="3660347"/>
            <a:ext cx="62230" cy="456565"/>
          </a:xfrm>
          <a:custGeom>
            <a:avLst/>
            <a:gdLst/>
            <a:ahLst/>
            <a:cxnLst/>
            <a:rect l="l" t="t" r="r" b="b"/>
            <a:pathLst>
              <a:path w="62230" h="456564">
                <a:moveTo>
                  <a:pt x="47901" y="450554"/>
                </a:moveTo>
                <a:lnTo>
                  <a:pt x="0" y="450554"/>
                </a:lnTo>
                <a:lnTo>
                  <a:pt x="0" y="456442"/>
                </a:lnTo>
                <a:lnTo>
                  <a:pt x="47901" y="456442"/>
                </a:lnTo>
                <a:lnTo>
                  <a:pt x="47901" y="450554"/>
                </a:lnTo>
                <a:close/>
              </a:path>
              <a:path w="62230" h="456564">
                <a:moveTo>
                  <a:pt x="13203" y="428962"/>
                </a:moveTo>
                <a:lnTo>
                  <a:pt x="13203" y="436596"/>
                </a:lnTo>
                <a:lnTo>
                  <a:pt x="27314" y="450554"/>
                </a:lnTo>
                <a:lnTo>
                  <a:pt x="34151" y="450554"/>
                </a:lnTo>
                <a:lnTo>
                  <a:pt x="30158" y="446394"/>
                </a:lnTo>
                <a:lnTo>
                  <a:pt x="36536" y="442261"/>
                </a:lnTo>
                <a:lnTo>
                  <a:pt x="26072" y="442261"/>
                </a:lnTo>
                <a:lnTo>
                  <a:pt x="13203" y="428962"/>
                </a:lnTo>
                <a:close/>
              </a:path>
              <a:path w="62230" h="456564">
                <a:moveTo>
                  <a:pt x="47901" y="427624"/>
                </a:moveTo>
                <a:lnTo>
                  <a:pt x="26072" y="442261"/>
                </a:lnTo>
                <a:lnTo>
                  <a:pt x="36536" y="442261"/>
                </a:lnTo>
                <a:lnTo>
                  <a:pt x="47901" y="434896"/>
                </a:lnTo>
                <a:lnTo>
                  <a:pt x="47901" y="427624"/>
                </a:lnTo>
                <a:close/>
              </a:path>
              <a:path w="62230" h="456564">
                <a:moveTo>
                  <a:pt x="47901" y="393884"/>
                </a:moveTo>
                <a:lnTo>
                  <a:pt x="0" y="393884"/>
                </a:lnTo>
                <a:lnTo>
                  <a:pt x="0" y="399744"/>
                </a:lnTo>
                <a:lnTo>
                  <a:pt x="17187" y="399744"/>
                </a:lnTo>
                <a:lnTo>
                  <a:pt x="15769" y="400775"/>
                </a:lnTo>
                <a:lnTo>
                  <a:pt x="14620" y="402103"/>
                </a:lnTo>
                <a:lnTo>
                  <a:pt x="12860" y="405382"/>
                </a:lnTo>
                <a:lnTo>
                  <a:pt x="12415" y="407248"/>
                </a:lnTo>
                <a:lnTo>
                  <a:pt x="12415" y="412208"/>
                </a:lnTo>
                <a:lnTo>
                  <a:pt x="27119" y="424049"/>
                </a:lnTo>
                <a:lnTo>
                  <a:pt x="34133" y="424049"/>
                </a:lnTo>
                <a:lnTo>
                  <a:pt x="37283" y="423408"/>
                </a:lnTo>
                <a:lnTo>
                  <a:pt x="42750" y="420854"/>
                </a:lnTo>
                <a:lnTo>
                  <a:pt x="44881" y="419052"/>
                </a:lnTo>
                <a:lnTo>
                  <a:pt x="45576" y="417994"/>
                </a:lnTo>
                <a:lnTo>
                  <a:pt x="25989" y="417994"/>
                </a:lnTo>
                <a:lnTo>
                  <a:pt x="22625" y="417111"/>
                </a:lnTo>
                <a:lnTo>
                  <a:pt x="18354" y="413601"/>
                </a:lnTo>
                <a:lnTo>
                  <a:pt x="17289" y="411409"/>
                </a:lnTo>
                <a:lnTo>
                  <a:pt x="17362" y="405948"/>
                </a:lnTo>
                <a:lnTo>
                  <a:pt x="18400" y="403840"/>
                </a:lnTo>
                <a:lnTo>
                  <a:pt x="22839" y="400172"/>
                </a:lnTo>
                <a:lnTo>
                  <a:pt x="26322" y="399252"/>
                </a:lnTo>
                <a:lnTo>
                  <a:pt x="47901" y="399252"/>
                </a:lnTo>
                <a:lnTo>
                  <a:pt x="47901" y="393884"/>
                </a:lnTo>
                <a:close/>
              </a:path>
              <a:path w="62230" h="456564">
                <a:moveTo>
                  <a:pt x="47901" y="399252"/>
                </a:moveTo>
                <a:lnTo>
                  <a:pt x="35393" y="399252"/>
                </a:lnTo>
                <a:lnTo>
                  <a:pt x="38621" y="400172"/>
                </a:lnTo>
                <a:lnTo>
                  <a:pt x="42805" y="403756"/>
                </a:lnTo>
                <a:lnTo>
                  <a:pt x="43852" y="405948"/>
                </a:lnTo>
                <a:lnTo>
                  <a:pt x="43852" y="411084"/>
                </a:lnTo>
                <a:lnTo>
                  <a:pt x="42750" y="413294"/>
                </a:lnTo>
                <a:lnTo>
                  <a:pt x="38349" y="417056"/>
                </a:lnTo>
                <a:lnTo>
                  <a:pt x="35032" y="417994"/>
                </a:lnTo>
                <a:lnTo>
                  <a:pt x="45576" y="417994"/>
                </a:lnTo>
                <a:lnTo>
                  <a:pt x="47929" y="414409"/>
                </a:lnTo>
                <a:lnTo>
                  <a:pt x="48584" y="412208"/>
                </a:lnTo>
                <a:lnTo>
                  <a:pt x="48689" y="404806"/>
                </a:lnTo>
                <a:lnTo>
                  <a:pt x="46965" y="401555"/>
                </a:lnTo>
                <a:lnTo>
                  <a:pt x="43528" y="399354"/>
                </a:lnTo>
                <a:lnTo>
                  <a:pt x="47901" y="399354"/>
                </a:lnTo>
                <a:close/>
              </a:path>
              <a:path w="62230" h="456564">
                <a:moveTo>
                  <a:pt x="30835" y="353393"/>
                </a:moveTo>
                <a:lnTo>
                  <a:pt x="24756" y="353393"/>
                </a:lnTo>
                <a:lnTo>
                  <a:pt x="20309" y="354869"/>
                </a:lnTo>
                <a:lnTo>
                  <a:pt x="13999" y="360766"/>
                </a:lnTo>
                <a:lnTo>
                  <a:pt x="12415" y="364565"/>
                </a:lnTo>
                <a:lnTo>
                  <a:pt x="12484" y="374186"/>
                </a:lnTo>
                <a:lnTo>
                  <a:pt x="14027" y="377929"/>
                </a:lnTo>
                <a:lnTo>
                  <a:pt x="20476" y="383956"/>
                </a:lnTo>
                <a:lnTo>
                  <a:pt x="25007" y="385461"/>
                </a:lnTo>
                <a:lnTo>
                  <a:pt x="36486" y="385461"/>
                </a:lnTo>
                <a:lnTo>
                  <a:pt x="40898" y="383956"/>
                </a:lnTo>
                <a:lnTo>
                  <a:pt x="45703" y="379369"/>
                </a:lnTo>
                <a:lnTo>
                  <a:pt x="32058" y="379369"/>
                </a:lnTo>
                <a:lnTo>
                  <a:pt x="32058" y="379044"/>
                </a:lnTo>
                <a:lnTo>
                  <a:pt x="27221" y="379044"/>
                </a:lnTo>
                <a:lnTo>
                  <a:pt x="24191" y="378848"/>
                </a:lnTo>
                <a:lnTo>
                  <a:pt x="17252" y="366162"/>
                </a:lnTo>
                <a:lnTo>
                  <a:pt x="18382" y="363729"/>
                </a:lnTo>
                <a:lnTo>
                  <a:pt x="22107" y="360627"/>
                </a:lnTo>
                <a:lnTo>
                  <a:pt x="24302" y="359884"/>
                </a:lnTo>
                <a:lnTo>
                  <a:pt x="27221" y="359624"/>
                </a:lnTo>
                <a:lnTo>
                  <a:pt x="32058" y="359624"/>
                </a:lnTo>
                <a:lnTo>
                  <a:pt x="32058" y="353430"/>
                </a:lnTo>
                <a:lnTo>
                  <a:pt x="30835" y="353393"/>
                </a:lnTo>
                <a:close/>
              </a:path>
              <a:path w="62230" h="456564">
                <a:moveTo>
                  <a:pt x="37478" y="353597"/>
                </a:moveTo>
                <a:lnTo>
                  <a:pt x="36727" y="359689"/>
                </a:lnTo>
                <a:lnTo>
                  <a:pt x="39210" y="360581"/>
                </a:lnTo>
                <a:lnTo>
                  <a:pt x="41017" y="361797"/>
                </a:lnTo>
                <a:lnTo>
                  <a:pt x="43287" y="364853"/>
                </a:lnTo>
                <a:lnTo>
                  <a:pt x="43690" y="366162"/>
                </a:lnTo>
                <a:lnTo>
                  <a:pt x="43810" y="371865"/>
                </a:lnTo>
                <a:lnTo>
                  <a:pt x="42842" y="374186"/>
                </a:lnTo>
                <a:lnTo>
                  <a:pt x="38784" y="378068"/>
                </a:lnTo>
                <a:lnTo>
                  <a:pt x="35866" y="379155"/>
                </a:lnTo>
                <a:lnTo>
                  <a:pt x="32058" y="379369"/>
                </a:lnTo>
                <a:lnTo>
                  <a:pt x="45703" y="379369"/>
                </a:lnTo>
                <a:lnTo>
                  <a:pt x="47065" y="378068"/>
                </a:lnTo>
                <a:lnTo>
                  <a:pt x="47155" y="377929"/>
                </a:lnTo>
                <a:lnTo>
                  <a:pt x="48609" y="374186"/>
                </a:lnTo>
                <a:lnTo>
                  <a:pt x="48604" y="364565"/>
                </a:lnTo>
                <a:lnTo>
                  <a:pt x="47707" y="361528"/>
                </a:lnTo>
                <a:lnTo>
                  <a:pt x="43787" y="356337"/>
                </a:lnTo>
                <a:lnTo>
                  <a:pt x="41036" y="354553"/>
                </a:lnTo>
                <a:lnTo>
                  <a:pt x="37478" y="353597"/>
                </a:lnTo>
                <a:close/>
              </a:path>
              <a:path w="62230" h="456564">
                <a:moveTo>
                  <a:pt x="32058" y="359624"/>
                </a:moveTo>
                <a:lnTo>
                  <a:pt x="27221" y="359624"/>
                </a:lnTo>
                <a:lnTo>
                  <a:pt x="27221" y="379044"/>
                </a:lnTo>
                <a:lnTo>
                  <a:pt x="32058" y="379044"/>
                </a:lnTo>
                <a:lnTo>
                  <a:pt x="32058" y="359624"/>
                </a:lnTo>
                <a:close/>
              </a:path>
              <a:path w="62230" h="456564">
                <a:moveTo>
                  <a:pt x="47901" y="316783"/>
                </a:moveTo>
                <a:lnTo>
                  <a:pt x="23839" y="316783"/>
                </a:lnTo>
                <a:lnTo>
                  <a:pt x="21940" y="316876"/>
                </a:lnTo>
                <a:lnTo>
                  <a:pt x="20846" y="317154"/>
                </a:lnTo>
                <a:lnTo>
                  <a:pt x="19169" y="317526"/>
                </a:lnTo>
                <a:lnTo>
                  <a:pt x="17724" y="318083"/>
                </a:lnTo>
                <a:lnTo>
                  <a:pt x="16501" y="319012"/>
                </a:lnTo>
                <a:lnTo>
                  <a:pt x="15278" y="319847"/>
                </a:lnTo>
                <a:lnTo>
                  <a:pt x="14296" y="321148"/>
                </a:lnTo>
                <a:lnTo>
                  <a:pt x="12795" y="324677"/>
                </a:lnTo>
                <a:lnTo>
                  <a:pt x="12415" y="326627"/>
                </a:lnTo>
                <a:lnTo>
                  <a:pt x="12415" y="333500"/>
                </a:lnTo>
                <a:lnTo>
                  <a:pt x="14324" y="337214"/>
                </a:lnTo>
                <a:lnTo>
                  <a:pt x="18132" y="339768"/>
                </a:lnTo>
                <a:lnTo>
                  <a:pt x="13203" y="339768"/>
                </a:lnTo>
                <a:lnTo>
                  <a:pt x="13203" y="345081"/>
                </a:lnTo>
                <a:lnTo>
                  <a:pt x="47901" y="345081"/>
                </a:lnTo>
                <a:lnTo>
                  <a:pt x="47901" y="339183"/>
                </a:lnTo>
                <a:lnTo>
                  <a:pt x="24506" y="339183"/>
                </a:lnTo>
                <a:lnTo>
                  <a:pt x="21486" y="338273"/>
                </a:lnTo>
                <a:lnTo>
                  <a:pt x="18308" y="334614"/>
                </a:lnTo>
                <a:lnTo>
                  <a:pt x="17511" y="332478"/>
                </a:lnTo>
                <a:lnTo>
                  <a:pt x="17511" y="328392"/>
                </a:lnTo>
                <a:lnTo>
                  <a:pt x="17872" y="326999"/>
                </a:lnTo>
                <a:lnTo>
                  <a:pt x="24395" y="322726"/>
                </a:lnTo>
                <a:lnTo>
                  <a:pt x="47901" y="322726"/>
                </a:lnTo>
                <a:lnTo>
                  <a:pt x="47901" y="316783"/>
                </a:lnTo>
                <a:close/>
              </a:path>
              <a:path w="62230" h="456564">
                <a:moveTo>
                  <a:pt x="47019" y="286228"/>
                </a:moveTo>
                <a:lnTo>
                  <a:pt x="39813" y="286228"/>
                </a:lnTo>
                <a:lnTo>
                  <a:pt x="41100" y="286878"/>
                </a:lnTo>
                <a:lnTo>
                  <a:pt x="43306" y="289479"/>
                </a:lnTo>
                <a:lnTo>
                  <a:pt x="43852" y="291429"/>
                </a:lnTo>
                <a:lnTo>
                  <a:pt x="43798" y="297001"/>
                </a:lnTo>
                <a:lnTo>
                  <a:pt x="43232" y="298951"/>
                </a:lnTo>
                <a:lnTo>
                  <a:pt x="40748" y="301923"/>
                </a:lnTo>
                <a:lnTo>
                  <a:pt x="38960" y="302852"/>
                </a:lnTo>
                <a:lnTo>
                  <a:pt x="36635" y="303224"/>
                </a:lnTo>
                <a:lnTo>
                  <a:pt x="37543" y="308982"/>
                </a:lnTo>
                <a:lnTo>
                  <a:pt x="41230" y="308331"/>
                </a:lnTo>
                <a:lnTo>
                  <a:pt x="44010" y="306846"/>
                </a:lnTo>
                <a:lnTo>
                  <a:pt x="45881" y="304431"/>
                </a:lnTo>
                <a:lnTo>
                  <a:pt x="47753" y="302109"/>
                </a:lnTo>
                <a:lnTo>
                  <a:pt x="48613" y="298951"/>
                </a:lnTo>
                <a:lnTo>
                  <a:pt x="48549" y="290686"/>
                </a:lnTo>
                <a:lnTo>
                  <a:pt x="48216" y="288921"/>
                </a:lnTo>
                <a:lnTo>
                  <a:pt x="47019" y="286228"/>
                </a:lnTo>
                <a:close/>
              </a:path>
              <a:path w="62230" h="456564">
                <a:moveTo>
                  <a:pt x="22153" y="281399"/>
                </a:moveTo>
                <a:lnTo>
                  <a:pt x="12476" y="297466"/>
                </a:lnTo>
                <a:lnTo>
                  <a:pt x="12586" y="298301"/>
                </a:lnTo>
                <a:lnTo>
                  <a:pt x="18122" y="306938"/>
                </a:lnTo>
                <a:lnTo>
                  <a:pt x="19438" y="307681"/>
                </a:lnTo>
                <a:lnTo>
                  <a:pt x="20865" y="308053"/>
                </a:lnTo>
                <a:lnTo>
                  <a:pt x="24117" y="308053"/>
                </a:lnTo>
                <a:lnTo>
                  <a:pt x="25664" y="307588"/>
                </a:lnTo>
                <a:lnTo>
                  <a:pt x="28481" y="305917"/>
                </a:lnTo>
                <a:lnTo>
                  <a:pt x="29574" y="304617"/>
                </a:lnTo>
                <a:lnTo>
                  <a:pt x="30681" y="302295"/>
                </a:lnTo>
                <a:lnTo>
                  <a:pt x="20531" y="302295"/>
                </a:lnTo>
                <a:lnTo>
                  <a:pt x="19484" y="301738"/>
                </a:lnTo>
                <a:lnTo>
                  <a:pt x="18595" y="300623"/>
                </a:lnTo>
                <a:lnTo>
                  <a:pt x="17696" y="299416"/>
                </a:lnTo>
                <a:lnTo>
                  <a:pt x="17252" y="297466"/>
                </a:lnTo>
                <a:lnTo>
                  <a:pt x="17277" y="292451"/>
                </a:lnTo>
                <a:lnTo>
                  <a:pt x="17752" y="290686"/>
                </a:lnTo>
                <a:lnTo>
                  <a:pt x="18753" y="289479"/>
                </a:lnTo>
                <a:lnTo>
                  <a:pt x="19753" y="288178"/>
                </a:lnTo>
                <a:lnTo>
                  <a:pt x="21152" y="287435"/>
                </a:lnTo>
                <a:lnTo>
                  <a:pt x="22940" y="287157"/>
                </a:lnTo>
                <a:lnTo>
                  <a:pt x="22153" y="281399"/>
                </a:lnTo>
                <a:close/>
              </a:path>
              <a:path w="62230" h="456564">
                <a:moveTo>
                  <a:pt x="39674" y="280099"/>
                </a:moveTo>
                <a:lnTo>
                  <a:pt x="35708" y="280099"/>
                </a:lnTo>
                <a:lnTo>
                  <a:pt x="34031" y="280563"/>
                </a:lnTo>
                <a:lnTo>
                  <a:pt x="26860" y="294122"/>
                </a:lnTo>
                <a:lnTo>
                  <a:pt x="25598" y="298673"/>
                </a:lnTo>
                <a:lnTo>
                  <a:pt x="22496" y="302295"/>
                </a:lnTo>
                <a:lnTo>
                  <a:pt x="30681" y="302295"/>
                </a:lnTo>
                <a:lnTo>
                  <a:pt x="31168" y="301273"/>
                </a:lnTo>
                <a:lnTo>
                  <a:pt x="32113" y="298301"/>
                </a:lnTo>
                <a:lnTo>
                  <a:pt x="34034" y="290686"/>
                </a:lnTo>
                <a:lnTo>
                  <a:pt x="34670" y="288736"/>
                </a:lnTo>
                <a:lnTo>
                  <a:pt x="35189" y="287900"/>
                </a:lnTo>
                <a:lnTo>
                  <a:pt x="35958" y="286785"/>
                </a:lnTo>
                <a:lnTo>
                  <a:pt x="37005" y="286228"/>
                </a:lnTo>
                <a:lnTo>
                  <a:pt x="47019" y="286228"/>
                </a:lnTo>
                <a:lnTo>
                  <a:pt x="46317" y="284649"/>
                </a:lnTo>
                <a:lnTo>
                  <a:pt x="44983" y="282978"/>
                </a:lnTo>
                <a:lnTo>
                  <a:pt x="43250" y="281863"/>
                </a:lnTo>
                <a:lnTo>
                  <a:pt x="41517" y="280656"/>
                </a:lnTo>
                <a:lnTo>
                  <a:pt x="39674" y="280099"/>
                </a:lnTo>
                <a:close/>
              </a:path>
              <a:path w="62230" h="456564">
                <a:moveTo>
                  <a:pt x="6763" y="266168"/>
                </a:moveTo>
                <a:lnTo>
                  <a:pt x="0" y="266168"/>
                </a:lnTo>
                <a:lnTo>
                  <a:pt x="0" y="272019"/>
                </a:lnTo>
                <a:lnTo>
                  <a:pt x="6763" y="272019"/>
                </a:lnTo>
                <a:lnTo>
                  <a:pt x="6763" y="266168"/>
                </a:lnTo>
                <a:close/>
              </a:path>
              <a:path w="62230" h="456564">
                <a:moveTo>
                  <a:pt x="47901" y="266168"/>
                </a:moveTo>
                <a:lnTo>
                  <a:pt x="13203" y="266168"/>
                </a:lnTo>
                <a:lnTo>
                  <a:pt x="13203" y="272019"/>
                </a:lnTo>
                <a:lnTo>
                  <a:pt x="47901" y="272019"/>
                </a:lnTo>
                <a:lnTo>
                  <a:pt x="47901" y="266168"/>
                </a:lnTo>
                <a:close/>
              </a:path>
              <a:path w="62230" h="456564">
                <a:moveTo>
                  <a:pt x="17780" y="255674"/>
                </a:moveTo>
                <a:lnTo>
                  <a:pt x="13203" y="255674"/>
                </a:lnTo>
                <a:lnTo>
                  <a:pt x="13203" y="259946"/>
                </a:lnTo>
                <a:lnTo>
                  <a:pt x="17780" y="259946"/>
                </a:lnTo>
                <a:lnTo>
                  <a:pt x="17780" y="255674"/>
                </a:lnTo>
                <a:close/>
              </a:path>
              <a:path w="62230" h="456564">
                <a:moveTo>
                  <a:pt x="47836" y="243043"/>
                </a:moveTo>
                <a:lnTo>
                  <a:pt x="42648" y="243879"/>
                </a:lnTo>
                <a:lnTo>
                  <a:pt x="42769" y="244715"/>
                </a:lnTo>
                <a:lnTo>
                  <a:pt x="42870" y="247315"/>
                </a:lnTo>
                <a:lnTo>
                  <a:pt x="42731" y="247965"/>
                </a:lnTo>
                <a:lnTo>
                  <a:pt x="42166" y="248894"/>
                </a:lnTo>
                <a:lnTo>
                  <a:pt x="41786" y="249265"/>
                </a:lnTo>
                <a:lnTo>
                  <a:pt x="41304" y="249451"/>
                </a:lnTo>
                <a:lnTo>
                  <a:pt x="40823" y="249730"/>
                </a:lnTo>
                <a:lnTo>
                  <a:pt x="39748" y="249823"/>
                </a:lnTo>
                <a:lnTo>
                  <a:pt x="1074" y="249823"/>
                </a:lnTo>
                <a:lnTo>
                  <a:pt x="4604" y="255674"/>
                </a:lnTo>
                <a:lnTo>
                  <a:pt x="41267" y="255674"/>
                </a:lnTo>
                <a:lnTo>
                  <a:pt x="43584" y="255395"/>
                </a:lnTo>
                <a:lnTo>
                  <a:pt x="45789" y="254466"/>
                </a:lnTo>
                <a:lnTo>
                  <a:pt x="46678" y="253630"/>
                </a:lnTo>
                <a:lnTo>
                  <a:pt x="47345" y="252423"/>
                </a:lnTo>
                <a:lnTo>
                  <a:pt x="48022" y="251309"/>
                </a:lnTo>
                <a:lnTo>
                  <a:pt x="48326" y="249823"/>
                </a:lnTo>
                <a:lnTo>
                  <a:pt x="48210" y="244901"/>
                </a:lnTo>
                <a:lnTo>
                  <a:pt x="48188" y="244715"/>
                </a:lnTo>
                <a:lnTo>
                  <a:pt x="47836" y="243043"/>
                </a:lnTo>
                <a:close/>
              </a:path>
              <a:path w="62230" h="456564">
                <a:moveTo>
                  <a:pt x="17780" y="243879"/>
                </a:moveTo>
                <a:lnTo>
                  <a:pt x="13203" y="243879"/>
                </a:lnTo>
                <a:lnTo>
                  <a:pt x="13203" y="249823"/>
                </a:lnTo>
                <a:lnTo>
                  <a:pt x="17780" y="249823"/>
                </a:lnTo>
                <a:lnTo>
                  <a:pt x="17780" y="243879"/>
                </a:lnTo>
                <a:close/>
              </a:path>
              <a:path w="62230" h="456564">
                <a:moveTo>
                  <a:pt x="13203" y="209052"/>
                </a:moveTo>
                <a:lnTo>
                  <a:pt x="13203" y="214903"/>
                </a:lnTo>
                <a:lnTo>
                  <a:pt x="35995" y="223262"/>
                </a:lnTo>
                <a:lnTo>
                  <a:pt x="38636" y="224097"/>
                </a:lnTo>
                <a:lnTo>
                  <a:pt x="41332" y="224747"/>
                </a:lnTo>
                <a:lnTo>
                  <a:pt x="38525" y="225490"/>
                </a:lnTo>
                <a:lnTo>
                  <a:pt x="35847" y="226326"/>
                </a:lnTo>
                <a:lnTo>
                  <a:pt x="13203" y="234499"/>
                </a:lnTo>
                <a:lnTo>
                  <a:pt x="13203" y="240907"/>
                </a:lnTo>
                <a:lnTo>
                  <a:pt x="47966" y="227719"/>
                </a:lnTo>
                <a:lnTo>
                  <a:pt x="59623" y="227719"/>
                </a:lnTo>
                <a:lnTo>
                  <a:pt x="58306" y="226605"/>
                </a:lnTo>
                <a:lnTo>
                  <a:pt x="56370" y="225583"/>
                </a:lnTo>
                <a:lnTo>
                  <a:pt x="54934" y="224747"/>
                </a:lnTo>
                <a:lnTo>
                  <a:pt x="52302" y="223633"/>
                </a:lnTo>
                <a:lnTo>
                  <a:pt x="13203" y="209052"/>
                </a:lnTo>
                <a:close/>
              </a:path>
              <a:path w="62230" h="456564">
                <a:moveTo>
                  <a:pt x="59623" y="227719"/>
                </a:moveTo>
                <a:lnTo>
                  <a:pt x="47966" y="227719"/>
                </a:lnTo>
                <a:lnTo>
                  <a:pt x="48605" y="227905"/>
                </a:lnTo>
                <a:lnTo>
                  <a:pt x="49078" y="228091"/>
                </a:lnTo>
                <a:lnTo>
                  <a:pt x="49411" y="228184"/>
                </a:lnTo>
                <a:lnTo>
                  <a:pt x="51737" y="229020"/>
                </a:lnTo>
                <a:lnTo>
                  <a:pt x="53201" y="229670"/>
                </a:lnTo>
                <a:lnTo>
                  <a:pt x="53785" y="230041"/>
                </a:lnTo>
                <a:lnTo>
                  <a:pt x="54572" y="230506"/>
                </a:lnTo>
                <a:lnTo>
                  <a:pt x="55184" y="231156"/>
                </a:lnTo>
                <a:lnTo>
                  <a:pt x="55716" y="232084"/>
                </a:lnTo>
                <a:lnTo>
                  <a:pt x="56055" y="232734"/>
                </a:lnTo>
                <a:lnTo>
                  <a:pt x="56268" y="233756"/>
                </a:lnTo>
                <a:lnTo>
                  <a:pt x="56212" y="236449"/>
                </a:lnTo>
                <a:lnTo>
                  <a:pt x="56101" y="237192"/>
                </a:lnTo>
                <a:lnTo>
                  <a:pt x="55749" y="238492"/>
                </a:lnTo>
                <a:lnTo>
                  <a:pt x="61271" y="237842"/>
                </a:lnTo>
                <a:lnTo>
                  <a:pt x="61753" y="236449"/>
                </a:lnTo>
                <a:lnTo>
                  <a:pt x="61994" y="235149"/>
                </a:lnTo>
                <a:lnTo>
                  <a:pt x="61940" y="231899"/>
                </a:lnTo>
                <a:lnTo>
                  <a:pt x="61540" y="230506"/>
                </a:lnTo>
                <a:lnTo>
                  <a:pt x="60568" y="229020"/>
                </a:lnTo>
                <a:lnTo>
                  <a:pt x="59733" y="227812"/>
                </a:lnTo>
                <a:close/>
              </a:path>
              <a:path w="62230" h="456564">
                <a:moveTo>
                  <a:pt x="47901" y="155559"/>
                </a:moveTo>
                <a:lnTo>
                  <a:pt x="23839" y="155559"/>
                </a:lnTo>
                <a:lnTo>
                  <a:pt x="21940" y="155651"/>
                </a:lnTo>
                <a:lnTo>
                  <a:pt x="20846" y="155837"/>
                </a:lnTo>
                <a:lnTo>
                  <a:pt x="19169" y="156209"/>
                </a:lnTo>
                <a:lnTo>
                  <a:pt x="17724" y="156766"/>
                </a:lnTo>
                <a:lnTo>
                  <a:pt x="16501" y="157695"/>
                </a:lnTo>
                <a:lnTo>
                  <a:pt x="15278" y="158530"/>
                </a:lnTo>
                <a:lnTo>
                  <a:pt x="14296" y="159831"/>
                </a:lnTo>
                <a:lnTo>
                  <a:pt x="12795" y="163360"/>
                </a:lnTo>
                <a:lnTo>
                  <a:pt x="12415" y="165310"/>
                </a:lnTo>
                <a:lnTo>
                  <a:pt x="12415" y="172275"/>
                </a:lnTo>
                <a:lnTo>
                  <a:pt x="14324" y="175897"/>
                </a:lnTo>
                <a:lnTo>
                  <a:pt x="18132" y="178498"/>
                </a:lnTo>
                <a:lnTo>
                  <a:pt x="13203" y="178498"/>
                </a:lnTo>
                <a:lnTo>
                  <a:pt x="13203" y="183791"/>
                </a:lnTo>
                <a:lnTo>
                  <a:pt x="47901" y="183791"/>
                </a:lnTo>
                <a:lnTo>
                  <a:pt x="47901" y="177848"/>
                </a:lnTo>
                <a:lnTo>
                  <a:pt x="24506" y="177848"/>
                </a:lnTo>
                <a:lnTo>
                  <a:pt x="21486" y="177012"/>
                </a:lnTo>
                <a:lnTo>
                  <a:pt x="18308" y="173297"/>
                </a:lnTo>
                <a:lnTo>
                  <a:pt x="17511" y="171161"/>
                </a:lnTo>
                <a:lnTo>
                  <a:pt x="17511" y="167075"/>
                </a:lnTo>
                <a:lnTo>
                  <a:pt x="17872" y="165681"/>
                </a:lnTo>
                <a:lnTo>
                  <a:pt x="18576" y="164567"/>
                </a:lnTo>
                <a:lnTo>
                  <a:pt x="19281" y="163360"/>
                </a:lnTo>
                <a:lnTo>
                  <a:pt x="20235" y="162524"/>
                </a:lnTo>
                <a:lnTo>
                  <a:pt x="21421" y="162060"/>
                </a:lnTo>
                <a:lnTo>
                  <a:pt x="22607" y="161688"/>
                </a:lnTo>
                <a:lnTo>
                  <a:pt x="24395" y="161409"/>
                </a:lnTo>
                <a:lnTo>
                  <a:pt x="47901" y="161409"/>
                </a:lnTo>
                <a:lnTo>
                  <a:pt x="47901" y="155559"/>
                </a:lnTo>
                <a:close/>
              </a:path>
              <a:path w="62230" h="456564">
                <a:moveTo>
                  <a:pt x="14314" y="126490"/>
                </a:moveTo>
                <a:lnTo>
                  <a:pt x="13045" y="128626"/>
                </a:lnTo>
                <a:lnTo>
                  <a:pt x="12595" y="130019"/>
                </a:lnTo>
                <a:lnTo>
                  <a:pt x="12475" y="134198"/>
                </a:lnTo>
                <a:lnTo>
                  <a:pt x="12804" y="135220"/>
                </a:lnTo>
                <a:lnTo>
                  <a:pt x="13592" y="136334"/>
                </a:lnTo>
                <a:lnTo>
                  <a:pt x="14379" y="137542"/>
                </a:lnTo>
                <a:lnTo>
                  <a:pt x="16001" y="138749"/>
                </a:lnTo>
                <a:lnTo>
                  <a:pt x="18465" y="140142"/>
                </a:lnTo>
                <a:lnTo>
                  <a:pt x="13203" y="140142"/>
                </a:lnTo>
                <a:lnTo>
                  <a:pt x="13203" y="145436"/>
                </a:lnTo>
                <a:lnTo>
                  <a:pt x="47901" y="145436"/>
                </a:lnTo>
                <a:lnTo>
                  <a:pt x="47901" y="139492"/>
                </a:lnTo>
                <a:lnTo>
                  <a:pt x="27249" y="139492"/>
                </a:lnTo>
                <a:lnTo>
                  <a:pt x="24960" y="139213"/>
                </a:lnTo>
                <a:lnTo>
                  <a:pt x="18493" y="131412"/>
                </a:lnTo>
                <a:lnTo>
                  <a:pt x="18919" y="130019"/>
                </a:lnTo>
                <a:lnTo>
                  <a:pt x="19772" y="128533"/>
                </a:lnTo>
                <a:lnTo>
                  <a:pt x="14314" y="126490"/>
                </a:lnTo>
                <a:close/>
              </a:path>
              <a:path w="62230" h="456564">
                <a:moveTo>
                  <a:pt x="61206" y="88691"/>
                </a:moveTo>
                <a:lnTo>
                  <a:pt x="56953" y="88691"/>
                </a:lnTo>
                <a:lnTo>
                  <a:pt x="56953" y="127790"/>
                </a:lnTo>
                <a:lnTo>
                  <a:pt x="61206" y="127790"/>
                </a:lnTo>
                <a:lnTo>
                  <a:pt x="61206" y="88691"/>
                </a:lnTo>
                <a:close/>
              </a:path>
              <a:path w="62230" h="456564">
                <a:moveTo>
                  <a:pt x="30492" y="61759"/>
                </a:moveTo>
                <a:lnTo>
                  <a:pt x="25878" y="61759"/>
                </a:lnTo>
                <a:lnTo>
                  <a:pt x="26665" y="63988"/>
                </a:lnTo>
                <a:lnTo>
                  <a:pt x="27341" y="67517"/>
                </a:lnTo>
                <a:lnTo>
                  <a:pt x="30714" y="81726"/>
                </a:lnTo>
                <a:lnTo>
                  <a:pt x="31566" y="83026"/>
                </a:lnTo>
                <a:lnTo>
                  <a:pt x="32697" y="84048"/>
                </a:lnTo>
                <a:lnTo>
                  <a:pt x="35504" y="85534"/>
                </a:lnTo>
                <a:lnTo>
                  <a:pt x="37052" y="85905"/>
                </a:lnTo>
                <a:lnTo>
                  <a:pt x="41656" y="85905"/>
                </a:lnTo>
                <a:lnTo>
                  <a:pt x="44028" y="84884"/>
                </a:lnTo>
                <a:lnTo>
                  <a:pt x="47762" y="80797"/>
                </a:lnTo>
                <a:lnTo>
                  <a:pt x="48121" y="79683"/>
                </a:lnTo>
                <a:lnTo>
                  <a:pt x="37570" y="79683"/>
                </a:lnTo>
                <a:lnTo>
                  <a:pt x="36635" y="79404"/>
                </a:lnTo>
                <a:lnTo>
                  <a:pt x="32104" y="67052"/>
                </a:lnTo>
                <a:lnTo>
                  <a:pt x="31363" y="63895"/>
                </a:lnTo>
                <a:lnTo>
                  <a:pt x="30492" y="61759"/>
                </a:lnTo>
                <a:close/>
              </a:path>
              <a:path w="62230" h="456564">
                <a:moveTo>
                  <a:pt x="47901" y="53958"/>
                </a:moveTo>
                <a:lnTo>
                  <a:pt x="38830" y="55815"/>
                </a:lnTo>
                <a:lnTo>
                  <a:pt x="22903" y="55815"/>
                </a:lnTo>
                <a:lnTo>
                  <a:pt x="21097" y="55908"/>
                </a:lnTo>
                <a:lnTo>
                  <a:pt x="20096" y="56094"/>
                </a:lnTo>
                <a:lnTo>
                  <a:pt x="18484" y="56465"/>
                </a:lnTo>
                <a:lnTo>
                  <a:pt x="17150" y="57022"/>
                </a:lnTo>
                <a:lnTo>
                  <a:pt x="16093" y="57951"/>
                </a:lnTo>
                <a:lnTo>
                  <a:pt x="15037" y="58787"/>
                </a:lnTo>
                <a:lnTo>
                  <a:pt x="14157" y="60180"/>
                </a:lnTo>
                <a:lnTo>
                  <a:pt x="12767" y="63895"/>
                </a:lnTo>
                <a:lnTo>
                  <a:pt x="12632" y="64824"/>
                </a:lnTo>
                <a:lnTo>
                  <a:pt x="12517" y="72903"/>
                </a:lnTo>
                <a:lnTo>
                  <a:pt x="12779" y="74575"/>
                </a:lnTo>
                <a:lnTo>
                  <a:pt x="23098" y="84977"/>
                </a:lnTo>
                <a:lnTo>
                  <a:pt x="23886" y="79126"/>
                </a:lnTo>
                <a:lnTo>
                  <a:pt x="21421" y="78568"/>
                </a:lnTo>
                <a:lnTo>
                  <a:pt x="19707" y="77547"/>
                </a:lnTo>
                <a:lnTo>
                  <a:pt x="17770" y="74946"/>
                </a:lnTo>
                <a:lnTo>
                  <a:pt x="17289" y="72903"/>
                </a:lnTo>
                <a:lnTo>
                  <a:pt x="17316" y="67052"/>
                </a:lnTo>
                <a:lnTo>
                  <a:pt x="17946" y="64916"/>
                </a:lnTo>
                <a:lnTo>
                  <a:pt x="19281" y="63338"/>
                </a:lnTo>
                <a:lnTo>
                  <a:pt x="20263" y="62223"/>
                </a:lnTo>
                <a:lnTo>
                  <a:pt x="21949" y="61666"/>
                </a:lnTo>
                <a:lnTo>
                  <a:pt x="43943" y="61666"/>
                </a:lnTo>
                <a:lnTo>
                  <a:pt x="43621" y="61294"/>
                </a:lnTo>
                <a:lnTo>
                  <a:pt x="45261" y="61109"/>
                </a:lnTo>
                <a:lnTo>
                  <a:pt x="46687" y="60644"/>
                </a:lnTo>
                <a:lnTo>
                  <a:pt x="47901" y="60087"/>
                </a:lnTo>
                <a:lnTo>
                  <a:pt x="47901" y="53958"/>
                </a:lnTo>
                <a:close/>
              </a:path>
              <a:path w="62230" h="456564">
                <a:moveTo>
                  <a:pt x="43943" y="61666"/>
                </a:moveTo>
                <a:lnTo>
                  <a:pt x="24562" y="61666"/>
                </a:lnTo>
                <a:lnTo>
                  <a:pt x="25071" y="61759"/>
                </a:lnTo>
                <a:lnTo>
                  <a:pt x="35236" y="61759"/>
                </a:lnTo>
                <a:lnTo>
                  <a:pt x="37200" y="62037"/>
                </a:lnTo>
                <a:lnTo>
                  <a:pt x="44084" y="74946"/>
                </a:lnTo>
                <a:lnTo>
                  <a:pt x="43556" y="76711"/>
                </a:lnTo>
                <a:lnTo>
                  <a:pt x="42509" y="77918"/>
                </a:lnTo>
                <a:lnTo>
                  <a:pt x="41471" y="79033"/>
                </a:lnTo>
                <a:lnTo>
                  <a:pt x="40165" y="79683"/>
                </a:lnTo>
                <a:lnTo>
                  <a:pt x="48121" y="79683"/>
                </a:lnTo>
                <a:lnTo>
                  <a:pt x="48569" y="78290"/>
                </a:lnTo>
                <a:lnTo>
                  <a:pt x="48689" y="71696"/>
                </a:lnTo>
                <a:lnTo>
                  <a:pt x="48309" y="69560"/>
                </a:lnTo>
                <a:lnTo>
                  <a:pt x="47366" y="67052"/>
                </a:lnTo>
                <a:lnTo>
                  <a:pt x="46780" y="65566"/>
                </a:lnTo>
                <a:lnTo>
                  <a:pt x="45474" y="63430"/>
                </a:lnTo>
                <a:lnTo>
                  <a:pt x="43943" y="61666"/>
                </a:lnTo>
                <a:close/>
              </a:path>
              <a:path w="62230" h="456564">
                <a:moveTo>
                  <a:pt x="47901" y="39748"/>
                </a:moveTo>
                <a:lnTo>
                  <a:pt x="0" y="39748"/>
                </a:lnTo>
                <a:lnTo>
                  <a:pt x="0" y="45692"/>
                </a:lnTo>
                <a:lnTo>
                  <a:pt x="47901" y="45692"/>
                </a:lnTo>
                <a:lnTo>
                  <a:pt x="47901" y="39748"/>
                </a:lnTo>
                <a:close/>
              </a:path>
              <a:path w="62230" h="456564">
                <a:moveTo>
                  <a:pt x="35977" y="0"/>
                </a:moveTo>
                <a:lnTo>
                  <a:pt x="27527" y="0"/>
                </a:lnTo>
                <a:lnTo>
                  <a:pt x="25173" y="371"/>
                </a:lnTo>
                <a:lnTo>
                  <a:pt x="22968" y="1114"/>
                </a:lnTo>
                <a:lnTo>
                  <a:pt x="20772" y="1764"/>
                </a:lnTo>
                <a:lnTo>
                  <a:pt x="18891" y="2786"/>
                </a:lnTo>
                <a:lnTo>
                  <a:pt x="15778" y="5200"/>
                </a:lnTo>
                <a:lnTo>
                  <a:pt x="14565" y="6779"/>
                </a:lnTo>
                <a:lnTo>
                  <a:pt x="13618" y="8915"/>
                </a:lnTo>
                <a:lnTo>
                  <a:pt x="12851" y="10587"/>
                </a:lnTo>
                <a:lnTo>
                  <a:pt x="12415" y="12630"/>
                </a:lnTo>
                <a:lnTo>
                  <a:pt x="12461" y="18759"/>
                </a:lnTo>
                <a:lnTo>
                  <a:pt x="13972" y="21824"/>
                </a:lnTo>
                <a:lnTo>
                  <a:pt x="17085" y="24332"/>
                </a:lnTo>
                <a:lnTo>
                  <a:pt x="0" y="24332"/>
                </a:lnTo>
                <a:lnTo>
                  <a:pt x="0" y="30183"/>
                </a:lnTo>
                <a:lnTo>
                  <a:pt x="47901" y="30183"/>
                </a:lnTo>
                <a:lnTo>
                  <a:pt x="47901" y="24796"/>
                </a:lnTo>
                <a:lnTo>
                  <a:pt x="26063" y="24796"/>
                </a:lnTo>
                <a:lnTo>
                  <a:pt x="22839" y="23867"/>
                </a:lnTo>
                <a:lnTo>
                  <a:pt x="20606" y="22010"/>
                </a:lnTo>
                <a:lnTo>
                  <a:pt x="18373" y="20060"/>
                </a:lnTo>
                <a:lnTo>
                  <a:pt x="17252" y="17831"/>
                </a:lnTo>
                <a:lnTo>
                  <a:pt x="17298" y="12630"/>
                </a:lnTo>
                <a:lnTo>
                  <a:pt x="18326" y="10587"/>
                </a:lnTo>
                <a:lnTo>
                  <a:pt x="20485" y="8729"/>
                </a:lnTo>
                <a:lnTo>
                  <a:pt x="22644" y="6965"/>
                </a:lnTo>
                <a:lnTo>
                  <a:pt x="25989" y="6036"/>
                </a:lnTo>
                <a:lnTo>
                  <a:pt x="45545" y="6036"/>
                </a:lnTo>
                <a:lnTo>
                  <a:pt x="40572" y="1485"/>
                </a:lnTo>
                <a:lnTo>
                  <a:pt x="35977" y="0"/>
                </a:lnTo>
                <a:close/>
              </a:path>
              <a:path w="62230" h="456564">
                <a:moveTo>
                  <a:pt x="45545" y="6036"/>
                </a:moveTo>
                <a:lnTo>
                  <a:pt x="34939" y="6036"/>
                </a:lnTo>
                <a:lnTo>
                  <a:pt x="38275" y="6965"/>
                </a:lnTo>
                <a:lnTo>
                  <a:pt x="40507" y="8915"/>
                </a:lnTo>
                <a:lnTo>
                  <a:pt x="42740" y="10773"/>
                </a:lnTo>
                <a:lnTo>
                  <a:pt x="43852" y="13001"/>
                </a:lnTo>
                <a:lnTo>
                  <a:pt x="43852" y="18759"/>
                </a:lnTo>
                <a:lnTo>
                  <a:pt x="42342" y="21267"/>
                </a:lnTo>
                <a:lnTo>
                  <a:pt x="37459" y="24239"/>
                </a:lnTo>
                <a:lnTo>
                  <a:pt x="34448" y="24796"/>
                </a:lnTo>
                <a:lnTo>
                  <a:pt x="47901" y="24796"/>
                </a:lnTo>
                <a:lnTo>
                  <a:pt x="43556" y="24703"/>
                </a:lnTo>
                <a:lnTo>
                  <a:pt x="46975" y="22381"/>
                </a:lnTo>
                <a:lnTo>
                  <a:pt x="48689" y="19131"/>
                </a:lnTo>
                <a:lnTo>
                  <a:pt x="48603" y="10773"/>
                </a:lnTo>
                <a:lnTo>
                  <a:pt x="47067" y="7429"/>
                </a:lnTo>
                <a:lnTo>
                  <a:pt x="45545" y="6036"/>
                </a:lnTo>
                <a:close/>
              </a:path>
            </a:pathLst>
          </a:custGeom>
          <a:solidFill>
            <a:srgbClr val="000000"/>
          </a:solidFill>
        </p:spPr>
        <p:txBody>
          <a:bodyPr wrap="square" lIns="0" tIns="0" rIns="0" bIns="0" rtlCol="0"/>
          <a:lstStyle/>
          <a:p>
            <a:endParaRPr/>
          </a:p>
        </p:txBody>
      </p:sp>
      <p:sp>
        <p:nvSpPr>
          <p:cNvPr id="199" name="object 199"/>
          <p:cNvSpPr/>
          <p:nvPr/>
        </p:nvSpPr>
        <p:spPr>
          <a:xfrm>
            <a:off x="2096081" y="4455722"/>
            <a:ext cx="33020" cy="34925"/>
          </a:xfrm>
          <a:custGeom>
            <a:avLst/>
            <a:gdLst/>
            <a:ahLst/>
            <a:cxnLst/>
            <a:rect l="l" t="t" r="r" b="b"/>
            <a:pathLst>
              <a:path w="33019" h="34925">
                <a:moveTo>
                  <a:pt x="31502" y="0"/>
                </a:moveTo>
                <a:lnTo>
                  <a:pt x="24553" y="0"/>
                </a:lnTo>
                <a:lnTo>
                  <a:pt x="18623" y="8219"/>
                </a:lnTo>
                <a:lnTo>
                  <a:pt x="16955" y="10615"/>
                </a:lnTo>
                <a:lnTo>
                  <a:pt x="16029" y="12054"/>
                </a:lnTo>
                <a:lnTo>
                  <a:pt x="14639" y="9705"/>
                </a:lnTo>
                <a:lnTo>
                  <a:pt x="8246" y="0"/>
                </a:lnTo>
                <a:lnTo>
                  <a:pt x="926" y="0"/>
                </a:lnTo>
                <a:lnTo>
                  <a:pt x="12693" y="16707"/>
                </a:lnTo>
                <a:lnTo>
                  <a:pt x="0" y="34789"/>
                </a:lnTo>
                <a:lnTo>
                  <a:pt x="7134" y="34789"/>
                </a:lnTo>
                <a:lnTo>
                  <a:pt x="16214" y="21063"/>
                </a:lnTo>
                <a:lnTo>
                  <a:pt x="18067" y="23979"/>
                </a:lnTo>
                <a:lnTo>
                  <a:pt x="25201" y="34789"/>
                </a:lnTo>
                <a:lnTo>
                  <a:pt x="32428" y="34789"/>
                </a:lnTo>
                <a:lnTo>
                  <a:pt x="19549" y="16382"/>
                </a:lnTo>
                <a:lnTo>
                  <a:pt x="31502" y="0"/>
                </a:lnTo>
                <a:close/>
              </a:path>
            </a:pathLst>
          </a:custGeom>
          <a:solidFill>
            <a:srgbClr val="000000"/>
          </a:solidFill>
        </p:spPr>
        <p:txBody>
          <a:bodyPr wrap="square" lIns="0" tIns="0" rIns="0" bIns="0" rtlCol="0"/>
          <a:lstStyle/>
          <a:p>
            <a:endParaRPr/>
          </a:p>
        </p:txBody>
      </p:sp>
      <p:grpSp>
        <p:nvGrpSpPr>
          <p:cNvPr id="200" name="object 200"/>
          <p:cNvGrpSpPr/>
          <p:nvPr/>
        </p:nvGrpSpPr>
        <p:grpSpPr>
          <a:xfrm>
            <a:off x="3000470" y="3375976"/>
            <a:ext cx="1340485" cy="1026160"/>
            <a:chOff x="3000470" y="3375976"/>
            <a:chExt cx="1340485" cy="1026160"/>
          </a:xfrm>
        </p:grpSpPr>
        <p:sp>
          <p:nvSpPr>
            <p:cNvPr id="201" name="object 201"/>
            <p:cNvSpPr/>
            <p:nvPr/>
          </p:nvSpPr>
          <p:spPr>
            <a:xfrm>
              <a:off x="3131667" y="4253969"/>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202" name="object 202"/>
            <p:cNvSpPr/>
            <p:nvPr/>
          </p:nvSpPr>
          <p:spPr>
            <a:xfrm>
              <a:off x="3175770" y="4147753"/>
              <a:ext cx="0" cy="150495"/>
            </a:xfrm>
            <a:custGeom>
              <a:avLst/>
              <a:gdLst/>
              <a:ahLst/>
              <a:cxnLst/>
              <a:rect l="l" t="t" r="r" b="b"/>
              <a:pathLst>
                <a:path h="150495">
                  <a:moveTo>
                    <a:pt x="0" y="150395"/>
                  </a:moveTo>
                  <a:lnTo>
                    <a:pt x="0" y="90233"/>
                  </a:lnTo>
                </a:path>
                <a:path h="150495">
                  <a:moveTo>
                    <a:pt x="0" y="60152"/>
                  </a:moveTo>
                  <a:lnTo>
                    <a:pt x="0" y="0"/>
                  </a:lnTo>
                </a:path>
              </a:pathLst>
            </a:custGeom>
            <a:ln w="6009">
              <a:solidFill>
                <a:srgbClr val="EFEFEF"/>
              </a:solidFill>
            </a:ln>
          </p:spPr>
          <p:txBody>
            <a:bodyPr wrap="square" lIns="0" tIns="0" rIns="0" bIns="0" rtlCol="0"/>
            <a:lstStyle/>
            <a:p>
              <a:endParaRPr/>
            </a:p>
          </p:txBody>
        </p:sp>
        <p:sp>
          <p:nvSpPr>
            <p:cNvPr id="203" name="object 203"/>
            <p:cNvSpPr/>
            <p:nvPr/>
          </p:nvSpPr>
          <p:spPr>
            <a:xfrm>
              <a:off x="3131667" y="4071143"/>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204" name="object 204"/>
            <p:cNvSpPr/>
            <p:nvPr/>
          </p:nvSpPr>
          <p:spPr>
            <a:xfrm>
              <a:off x="3175770" y="3967286"/>
              <a:ext cx="0" cy="150495"/>
            </a:xfrm>
            <a:custGeom>
              <a:avLst/>
              <a:gdLst/>
              <a:ahLst/>
              <a:cxnLst/>
              <a:rect l="l" t="t" r="r" b="b"/>
              <a:pathLst>
                <a:path h="150495">
                  <a:moveTo>
                    <a:pt x="0" y="150386"/>
                  </a:moveTo>
                  <a:lnTo>
                    <a:pt x="0" y="90224"/>
                  </a:lnTo>
                </a:path>
                <a:path h="150495">
                  <a:moveTo>
                    <a:pt x="0" y="60143"/>
                  </a:moveTo>
                  <a:lnTo>
                    <a:pt x="0" y="0"/>
                  </a:lnTo>
                </a:path>
              </a:pathLst>
            </a:custGeom>
            <a:ln w="6009">
              <a:solidFill>
                <a:srgbClr val="EFEFEF"/>
              </a:solidFill>
            </a:ln>
          </p:spPr>
          <p:txBody>
            <a:bodyPr wrap="square" lIns="0" tIns="0" rIns="0" bIns="0" rtlCol="0"/>
            <a:lstStyle/>
            <a:p>
              <a:endParaRPr/>
            </a:p>
          </p:txBody>
        </p:sp>
        <p:sp>
          <p:nvSpPr>
            <p:cNvPr id="205" name="object 205"/>
            <p:cNvSpPr/>
            <p:nvPr/>
          </p:nvSpPr>
          <p:spPr>
            <a:xfrm>
              <a:off x="3131667" y="3888345"/>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206" name="object 206"/>
            <p:cNvSpPr/>
            <p:nvPr/>
          </p:nvSpPr>
          <p:spPr>
            <a:xfrm>
              <a:off x="3175770" y="3786837"/>
              <a:ext cx="0" cy="150495"/>
            </a:xfrm>
            <a:custGeom>
              <a:avLst/>
              <a:gdLst/>
              <a:ahLst/>
              <a:cxnLst/>
              <a:rect l="l" t="t" r="r" b="b"/>
              <a:pathLst>
                <a:path h="150495">
                  <a:moveTo>
                    <a:pt x="0" y="150358"/>
                  </a:moveTo>
                  <a:lnTo>
                    <a:pt x="0" y="90177"/>
                  </a:lnTo>
                </a:path>
                <a:path h="150495">
                  <a:moveTo>
                    <a:pt x="0" y="60087"/>
                  </a:moveTo>
                  <a:lnTo>
                    <a:pt x="0" y="0"/>
                  </a:lnTo>
                </a:path>
              </a:pathLst>
            </a:custGeom>
            <a:ln w="6009">
              <a:solidFill>
                <a:srgbClr val="EFEFEF"/>
              </a:solidFill>
            </a:ln>
          </p:spPr>
          <p:txBody>
            <a:bodyPr wrap="square" lIns="0" tIns="0" rIns="0" bIns="0" rtlCol="0"/>
            <a:lstStyle/>
            <a:p>
              <a:endParaRPr/>
            </a:p>
          </p:txBody>
        </p:sp>
        <p:sp>
          <p:nvSpPr>
            <p:cNvPr id="207" name="object 207"/>
            <p:cNvSpPr/>
            <p:nvPr/>
          </p:nvSpPr>
          <p:spPr>
            <a:xfrm>
              <a:off x="3131667" y="3705482"/>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208" name="object 208"/>
            <p:cNvSpPr/>
            <p:nvPr/>
          </p:nvSpPr>
          <p:spPr>
            <a:xfrm>
              <a:off x="3175770" y="3606296"/>
              <a:ext cx="0" cy="150495"/>
            </a:xfrm>
            <a:custGeom>
              <a:avLst/>
              <a:gdLst/>
              <a:ahLst/>
              <a:cxnLst/>
              <a:rect l="l" t="t" r="r" b="b"/>
              <a:pathLst>
                <a:path h="150495">
                  <a:moveTo>
                    <a:pt x="0" y="150451"/>
                  </a:moveTo>
                  <a:lnTo>
                    <a:pt x="0" y="90270"/>
                  </a:lnTo>
                </a:path>
                <a:path h="150495">
                  <a:moveTo>
                    <a:pt x="0" y="60180"/>
                  </a:moveTo>
                  <a:lnTo>
                    <a:pt x="0" y="0"/>
                  </a:lnTo>
                </a:path>
              </a:pathLst>
            </a:custGeom>
            <a:ln w="6009">
              <a:solidFill>
                <a:srgbClr val="EFEFEF"/>
              </a:solidFill>
            </a:ln>
          </p:spPr>
          <p:txBody>
            <a:bodyPr wrap="square" lIns="0" tIns="0" rIns="0" bIns="0" rtlCol="0"/>
            <a:lstStyle/>
            <a:p>
              <a:endParaRPr/>
            </a:p>
          </p:txBody>
        </p:sp>
        <p:sp>
          <p:nvSpPr>
            <p:cNvPr id="209" name="object 209"/>
            <p:cNvSpPr/>
            <p:nvPr/>
          </p:nvSpPr>
          <p:spPr>
            <a:xfrm>
              <a:off x="3131667" y="3522712"/>
              <a:ext cx="1209040" cy="0"/>
            </a:xfrm>
            <a:custGeom>
              <a:avLst/>
              <a:gdLst/>
              <a:ahLst/>
              <a:cxnLst/>
              <a:rect l="l" t="t" r="r" b="b"/>
              <a:pathLst>
                <a:path w="1209039">
                  <a:moveTo>
                    <a:pt x="0" y="0"/>
                  </a:moveTo>
                  <a:lnTo>
                    <a:pt x="1208939" y="0"/>
                  </a:lnTo>
                </a:path>
              </a:pathLst>
            </a:custGeom>
            <a:ln w="6016">
              <a:solidFill>
                <a:srgbClr val="EFEFEF"/>
              </a:solidFill>
              <a:prstDash val="sysDash"/>
            </a:ln>
          </p:spPr>
          <p:txBody>
            <a:bodyPr wrap="square" lIns="0" tIns="0" rIns="0" bIns="0" rtlCol="0"/>
            <a:lstStyle/>
            <a:p>
              <a:endParaRPr/>
            </a:p>
          </p:txBody>
        </p:sp>
        <p:sp>
          <p:nvSpPr>
            <p:cNvPr id="210" name="object 210"/>
            <p:cNvSpPr/>
            <p:nvPr/>
          </p:nvSpPr>
          <p:spPr>
            <a:xfrm>
              <a:off x="3175770" y="3516118"/>
              <a:ext cx="0" cy="60325"/>
            </a:xfrm>
            <a:custGeom>
              <a:avLst/>
              <a:gdLst/>
              <a:ahLst/>
              <a:cxnLst/>
              <a:rect l="l" t="t" r="r" b="b"/>
              <a:pathLst>
                <a:path h="60325">
                  <a:moveTo>
                    <a:pt x="0" y="60087"/>
                  </a:moveTo>
                  <a:lnTo>
                    <a:pt x="0" y="0"/>
                  </a:lnTo>
                </a:path>
              </a:pathLst>
            </a:custGeom>
            <a:ln w="6002">
              <a:solidFill>
                <a:srgbClr val="EFEFEF"/>
              </a:solidFill>
            </a:ln>
          </p:spPr>
          <p:txBody>
            <a:bodyPr wrap="square" lIns="0" tIns="0" rIns="0" bIns="0" rtlCol="0"/>
            <a:lstStyle/>
            <a:p>
              <a:endParaRPr/>
            </a:p>
          </p:txBody>
        </p:sp>
        <p:sp>
          <p:nvSpPr>
            <p:cNvPr id="211" name="object 211"/>
            <p:cNvSpPr/>
            <p:nvPr/>
          </p:nvSpPr>
          <p:spPr>
            <a:xfrm>
              <a:off x="3175770"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212" name="object 212"/>
            <p:cNvSpPr/>
            <p:nvPr/>
          </p:nvSpPr>
          <p:spPr>
            <a:xfrm>
              <a:off x="3399898"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213" name="object 213"/>
            <p:cNvSpPr/>
            <p:nvPr/>
          </p:nvSpPr>
          <p:spPr>
            <a:xfrm>
              <a:off x="3399898"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214" name="object 214"/>
            <p:cNvSpPr/>
            <p:nvPr/>
          </p:nvSpPr>
          <p:spPr>
            <a:xfrm>
              <a:off x="3624119"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215" name="object 215"/>
            <p:cNvSpPr/>
            <p:nvPr/>
          </p:nvSpPr>
          <p:spPr>
            <a:xfrm>
              <a:off x="3624119"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216" name="object 216"/>
            <p:cNvSpPr/>
            <p:nvPr/>
          </p:nvSpPr>
          <p:spPr>
            <a:xfrm>
              <a:off x="3848247"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217" name="object 217"/>
            <p:cNvSpPr/>
            <p:nvPr/>
          </p:nvSpPr>
          <p:spPr>
            <a:xfrm>
              <a:off x="3848247"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218" name="object 218"/>
            <p:cNvSpPr/>
            <p:nvPr/>
          </p:nvSpPr>
          <p:spPr>
            <a:xfrm>
              <a:off x="4072375"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219" name="object 219"/>
            <p:cNvSpPr/>
            <p:nvPr/>
          </p:nvSpPr>
          <p:spPr>
            <a:xfrm>
              <a:off x="4072375"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220" name="object 220"/>
            <p:cNvSpPr/>
            <p:nvPr/>
          </p:nvSpPr>
          <p:spPr>
            <a:xfrm>
              <a:off x="4296596" y="3516118"/>
              <a:ext cx="0" cy="782320"/>
            </a:xfrm>
            <a:custGeom>
              <a:avLst/>
              <a:gdLst/>
              <a:ahLst/>
              <a:cxnLst/>
              <a:rect l="l" t="t" r="r" b="b"/>
              <a:pathLst>
                <a:path h="782320">
                  <a:moveTo>
                    <a:pt x="0" y="782030"/>
                  </a:moveTo>
                  <a:lnTo>
                    <a:pt x="0" y="721868"/>
                  </a:lnTo>
                </a:path>
                <a:path h="782320">
                  <a:moveTo>
                    <a:pt x="0" y="691787"/>
                  </a:moveTo>
                  <a:lnTo>
                    <a:pt x="0" y="631634"/>
                  </a:lnTo>
                </a:path>
                <a:path h="782320">
                  <a:moveTo>
                    <a:pt x="0" y="601553"/>
                  </a:moveTo>
                  <a:lnTo>
                    <a:pt x="0" y="541391"/>
                  </a:lnTo>
                </a:path>
                <a:path h="782320">
                  <a:moveTo>
                    <a:pt x="0" y="511310"/>
                  </a:moveTo>
                  <a:lnTo>
                    <a:pt x="0" y="451167"/>
                  </a:lnTo>
                </a:path>
                <a:path h="782320">
                  <a:moveTo>
                    <a:pt x="0" y="421077"/>
                  </a:moveTo>
                  <a:lnTo>
                    <a:pt x="0" y="360896"/>
                  </a:lnTo>
                </a:path>
                <a:path h="782320">
                  <a:moveTo>
                    <a:pt x="0" y="330806"/>
                  </a:moveTo>
                  <a:lnTo>
                    <a:pt x="0" y="270719"/>
                  </a:lnTo>
                </a:path>
                <a:path h="782320">
                  <a:moveTo>
                    <a:pt x="0" y="240628"/>
                  </a:moveTo>
                  <a:lnTo>
                    <a:pt x="0" y="180448"/>
                  </a:lnTo>
                </a:path>
                <a:path h="782320">
                  <a:moveTo>
                    <a:pt x="0" y="150358"/>
                  </a:moveTo>
                  <a:lnTo>
                    <a:pt x="0" y="90177"/>
                  </a:lnTo>
                </a:path>
                <a:path h="782320">
                  <a:moveTo>
                    <a:pt x="0" y="60087"/>
                  </a:moveTo>
                  <a:lnTo>
                    <a:pt x="0" y="0"/>
                  </a:lnTo>
                </a:path>
              </a:pathLst>
            </a:custGeom>
            <a:ln w="6009">
              <a:solidFill>
                <a:srgbClr val="EFEFEF"/>
              </a:solidFill>
            </a:ln>
          </p:spPr>
          <p:txBody>
            <a:bodyPr wrap="square" lIns="0" tIns="0" rIns="0" bIns="0" rtlCol="0"/>
            <a:lstStyle/>
            <a:p>
              <a:endParaRPr/>
            </a:p>
          </p:txBody>
        </p:sp>
        <p:sp>
          <p:nvSpPr>
            <p:cNvPr id="221" name="object 221"/>
            <p:cNvSpPr/>
            <p:nvPr/>
          </p:nvSpPr>
          <p:spPr>
            <a:xfrm>
              <a:off x="4296596" y="3478505"/>
              <a:ext cx="0" cy="7620"/>
            </a:xfrm>
            <a:custGeom>
              <a:avLst/>
              <a:gdLst/>
              <a:ahLst/>
              <a:cxnLst/>
              <a:rect l="l" t="t" r="r" b="b"/>
              <a:pathLst>
                <a:path h="7620">
                  <a:moveTo>
                    <a:pt x="-3001" y="3761"/>
                  </a:moveTo>
                  <a:lnTo>
                    <a:pt x="3001" y="3761"/>
                  </a:lnTo>
                </a:path>
              </a:pathLst>
            </a:custGeom>
            <a:ln w="7522">
              <a:solidFill>
                <a:srgbClr val="EFEFEF"/>
              </a:solidFill>
            </a:ln>
          </p:spPr>
          <p:txBody>
            <a:bodyPr wrap="square" lIns="0" tIns="0" rIns="0" bIns="0" rtlCol="0"/>
            <a:lstStyle/>
            <a:p>
              <a:endParaRPr/>
            </a:p>
          </p:txBody>
        </p:sp>
        <p:sp>
          <p:nvSpPr>
            <p:cNvPr id="222" name="object 222"/>
            <p:cNvSpPr/>
            <p:nvPr/>
          </p:nvSpPr>
          <p:spPr>
            <a:xfrm>
              <a:off x="3175584" y="3522991"/>
              <a:ext cx="1121410" cy="699135"/>
            </a:xfrm>
            <a:custGeom>
              <a:avLst/>
              <a:gdLst/>
              <a:ahLst/>
              <a:cxnLst/>
              <a:rect l="l" t="t" r="r" b="b"/>
              <a:pathLst>
                <a:path w="1121410" h="699135">
                  <a:moveTo>
                    <a:pt x="0" y="698548"/>
                  </a:moveTo>
                  <a:lnTo>
                    <a:pt x="3798" y="697758"/>
                  </a:lnTo>
                  <a:lnTo>
                    <a:pt x="7504" y="697136"/>
                  </a:lnTo>
                  <a:lnTo>
                    <a:pt x="11303" y="696505"/>
                  </a:lnTo>
                  <a:lnTo>
                    <a:pt x="15009" y="695567"/>
                  </a:lnTo>
                  <a:lnTo>
                    <a:pt x="18808" y="694629"/>
                  </a:lnTo>
                  <a:lnTo>
                    <a:pt x="22514" y="693691"/>
                  </a:lnTo>
                  <a:lnTo>
                    <a:pt x="26313" y="692753"/>
                  </a:lnTo>
                  <a:lnTo>
                    <a:pt x="30019" y="691963"/>
                  </a:lnTo>
                  <a:lnTo>
                    <a:pt x="33818" y="690552"/>
                  </a:lnTo>
                  <a:lnTo>
                    <a:pt x="37524" y="688518"/>
                  </a:lnTo>
                  <a:lnTo>
                    <a:pt x="41323" y="686326"/>
                  </a:lnTo>
                  <a:lnTo>
                    <a:pt x="45029" y="684450"/>
                  </a:lnTo>
                  <a:lnTo>
                    <a:pt x="48828" y="682565"/>
                  </a:lnTo>
                  <a:lnTo>
                    <a:pt x="52534" y="680847"/>
                  </a:lnTo>
                  <a:lnTo>
                    <a:pt x="56333" y="678961"/>
                  </a:lnTo>
                  <a:lnTo>
                    <a:pt x="60039" y="675989"/>
                  </a:lnTo>
                  <a:lnTo>
                    <a:pt x="63838" y="673008"/>
                  </a:lnTo>
                  <a:lnTo>
                    <a:pt x="67544" y="670194"/>
                  </a:lnTo>
                  <a:lnTo>
                    <a:pt x="71342" y="667529"/>
                  </a:lnTo>
                  <a:lnTo>
                    <a:pt x="75049" y="664241"/>
                  </a:lnTo>
                  <a:lnTo>
                    <a:pt x="93857" y="648574"/>
                  </a:lnTo>
                  <a:lnTo>
                    <a:pt x="97563" y="645751"/>
                  </a:lnTo>
                  <a:lnTo>
                    <a:pt x="101362" y="643085"/>
                  </a:lnTo>
                  <a:lnTo>
                    <a:pt x="105068" y="639324"/>
                  </a:lnTo>
                  <a:lnTo>
                    <a:pt x="108867" y="635572"/>
                  </a:lnTo>
                  <a:lnTo>
                    <a:pt x="112573" y="631969"/>
                  </a:lnTo>
                  <a:lnTo>
                    <a:pt x="116187" y="626638"/>
                  </a:lnTo>
                  <a:lnTo>
                    <a:pt x="119893" y="621623"/>
                  </a:lnTo>
                  <a:lnTo>
                    <a:pt x="146206" y="592173"/>
                  </a:lnTo>
                  <a:lnTo>
                    <a:pt x="149912" y="587316"/>
                  </a:lnTo>
                  <a:lnTo>
                    <a:pt x="153711" y="582617"/>
                  </a:lnTo>
                  <a:lnTo>
                    <a:pt x="157417" y="577918"/>
                  </a:lnTo>
                  <a:lnTo>
                    <a:pt x="161216" y="573534"/>
                  </a:lnTo>
                  <a:lnTo>
                    <a:pt x="164922" y="569299"/>
                  </a:lnTo>
                  <a:lnTo>
                    <a:pt x="168721" y="565074"/>
                  </a:lnTo>
                  <a:lnTo>
                    <a:pt x="172427" y="560374"/>
                  </a:lnTo>
                  <a:lnTo>
                    <a:pt x="191236" y="540314"/>
                  </a:lnTo>
                  <a:lnTo>
                    <a:pt x="194942" y="531073"/>
                  </a:lnTo>
                  <a:lnTo>
                    <a:pt x="209952" y="493163"/>
                  </a:lnTo>
                  <a:lnTo>
                    <a:pt x="228760" y="454603"/>
                  </a:lnTo>
                  <a:lnTo>
                    <a:pt x="232466" y="448010"/>
                  </a:lnTo>
                  <a:lnTo>
                    <a:pt x="236265" y="438630"/>
                  </a:lnTo>
                  <a:lnTo>
                    <a:pt x="251182" y="400088"/>
                  </a:lnTo>
                  <a:lnTo>
                    <a:pt x="269991" y="363311"/>
                  </a:lnTo>
                  <a:lnTo>
                    <a:pt x="273697" y="355324"/>
                  </a:lnTo>
                  <a:lnTo>
                    <a:pt x="277496" y="344180"/>
                  </a:lnTo>
                  <a:lnTo>
                    <a:pt x="281202" y="333500"/>
                  </a:lnTo>
                  <a:lnTo>
                    <a:pt x="285001" y="322262"/>
                  </a:lnTo>
                  <a:lnTo>
                    <a:pt x="300011" y="281027"/>
                  </a:lnTo>
                  <a:lnTo>
                    <a:pt x="311222" y="256324"/>
                  </a:lnTo>
                  <a:lnTo>
                    <a:pt x="314835" y="244993"/>
                  </a:lnTo>
                  <a:lnTo>
                    <a:pt x="318634" y="232642"/>
                  </a:lnTo>
                  <a:lnTo>
                    <a:pt x="322340" y="220847"/>
                  </a:lnTo>
                  <a:lnTo>
                    <a:pt x="326139" y="209795"/>
                  </a:lnTo>
                  <a:lnTo>
                    <a:pt x="329845" y="198836"/>
                  </a:lnTo>
                  <a:lnTo>
                    <a:pt x="344855" y="162802"/>
                  </a:lnTo>
                  <a:lnTo>
                    <a:pt x="352360" y="149150"/>
                  </a:lnTo>
                  <a:lnTo>
                    <a:pt x="356159" y="140328"/>
                  </a:lnTo>
                  <a:lnTo>
                    <a:pt x="359865" y="132527"/>
                  </a:lnTo>
                  <a:lnTo>
                    <a:pt x="363663" y="125468"/>
                  </a:lnTo>
                  <a:lnTo>
                    <a:pt x="367370" y="119339"/>
                  </a:lnTo>
                  <a:lnTo>
                    <a:pt x="371076" y="112002"/>
                  </a:lnTo>
                  <a:lnTo>
                    <a:pt x="389884" y="75039"/>
                  </a:lnTo>
                  <a:lnTo>
                    <a:pt x="393590" y="69746"/>
                  </a:lnTo>
                  <a:lnTo>
                    <a:pt x="397389" y="63895"/>
                  </a:lnTo>
                  <a:lnTo>
                    <a:pt x="401095" y="59251"/>
                  </a:lnTo>
                  <a:lnTo>
                    <a:pt x="404894" y="55258"/>
                  </a:lnTo>
                  <a:lnTo>
                    <a:pt x="408600" y="52193"/>
                  </a:lnTo>
                  <a:lnTo>
                    <a:pt x="412399" y="49035"/>
                  </a:lnTo>
                  <a:lnTo>
                    <a:pt x="416105" y="45599"/>
                  </a:lnTo>
                  <a:lnTo>
                    <a:pt x="419904" y="40863"/>
                  </a:lnTo>
                  <a:lnTo>
                    <a:pt x="423610" y="37148"/>
                  </a:lnTo>
                  <a:lnTo>
                    <a:pt x="427409" y="34269"/>
                  </a:lnTo>
                  <a:lnTo>
                    <a:pt x="431115" y="32412"/>
                  </a:lnTo>
                  <a:lnTo>
                    <a:pt x="434914" y="29161"/>
                  </a:lnTo>
                  <a:lnTo>
                    <a:pt x="438620" y="25168"/>
                  </a:lnTo>
                  <a:lnTo>
                    <a:pt x="442419" y="21453"/>
                  </a:lnTo>
                  <a:lnTo>
                    <a:pt x="446125" y="18667"/>
                  </a:lnTo>
                  <a:lnTo>
                    <a:pt x="449924" y="16159"/>
                  </a:lnTo>
                  <a:lnTo>
                    <a:pt x="453630" y="13280"/>
                  </a:lnTo>
                  <a:lnTo>
                    <a:pt x="457429" y="11423"/>
                  </a:lnTo>
                  <a:lnTo>
                    <a:pt x="461135" y="9658"/>
                  </a:lnTo>
                  <a:lnTo>
                    <a:pt x="464933" y="7801"/>
                  </a:lnTo>
                  <a:lnTo>
                    <a:pt x="468640" y="6872"/>
                  </a:lnTo>
                  <a:lnTo>
                    <a:pt x="472438" y="7058"/>
                  </a:lnTo>
                  <a:lnTo>
                    <a:pt x="476144" y="4364"/>
                  </a:lnTo>
                  <a:lnTo>
                    <a:pt x="479943" y="2693"/>
                  </a:lnTo>
                  <a:lnTo>
                    <a:pt x="483649" y="1393"/>
                  </a:lnTo>
                  <a:lnTo>
                    <a:pt x="487448" y="278"/>
                  </a:lnTo>
                  <a:lnTo>
                    <a:pt x="491154" y="0"/>
                  </a:lnTo>
                  <a:lnTo>
                    <a:pt x="494953" y="650"/>
                  </a:lnTo>
                  <a:lnTo>
                    <a:pt x="513484" y="16159"/>
                  </a:lnTo>
                  <a:lnTo>
                    <a:pt x="517283" y="20524"/>
                  </a:lnTo>
                  <a:lnTo>
                    <a:pt x="520989" y="26003"/>
                  </a:lnTo>
                  <a:lnTo>
                    <a:pt x="524787" y="32690"/>
                  </a:lnTo>
                  <a:lnTo>
                    <a:pt x="528494" y="38820"/>
                  </a:lnTo>
                  <a:lnTo>
                    <a:pt x="551008" y="60273"/>
                  </a:lnTo>
                  <a:lnTo>
                    <a:pt x="554807" y="64731"/>
                  </a:lnTo>
                  <a:lnTo>
                    <a:pt x="558513" y="69281"/>
                  </a:lnTo>
                  <a:lnTo>
                    <a:pt x="562312" y="74761"/>
                  </a:lnTo>
                  <a:lnTo>
                    <a:pt x="566018" y="81262"/>
                  </a:lnTo>
                  <a:lnTo>
                    <a:pt x="569817" y="87577"/>
                  </a:lnTo>
                  <a:lnTo>
                    <a:pt x="573523" y="92128"/>
                  </a:lnTo>
                  <a:lnTo>
                    <a:pt x="577322" y="96493"/>
                  </a:lnTo>
                  <a:lnTo>
                    <a:pt x="581028" y="101972"/>
                  </a:lnTo>
                  <a:lnTo>
                    <a:pt x="584827" y="108101"/>
                  </a:lnTo>
                  <a:lnTo>
                    <a:pt x="588533" y="115253"/>
                  </a:lnTo>
                  <a:lnTo>
                    <a:pt x="592332" y="123239"/>
                  </a:lnTo>
                  <a:lnTo>
                    <a:pt x="596038" y="129740"/>
                  </a:lnTo>
                  <a:lnTo>
                    <a:pt x="599837" y="136799"/>
                  </a:lnTo>
                  <a:lnTo>
                    <a:pt x="603543" y="144600"/>
                  </a:lnTo>
                  <a:lnTo>
                    <a:pt x="607341" y="153515"/>
                  </a:lnTo>
                  <a:lnTo>
                    <a:pt x="611048" y="159273"/>
                  </a:lnTo>
                  <a:lnTo>
                    <a:pt x="614846" y="164010"/>
                  </a:lnTo>
                  <a:lnTo>
                    <a:pt x="618552" y="168839"/>
                  </a:lnTo>
                  <a:lnTo>
                    <a:pt x="622351" y="173761"/>
                  </a:lnTo>
                  <a:lnTo>
                    <a:pt x="626057" y="179519"/>
                  </a:lnTo>
                  <a:lnTo>
                    <a:pt x="629856" y="186113"/>
                  </a:lnTo>
                  <a:lnTo>
                    <a:pt x="633562" y="193357"/>
                  </a:lnTo>
                  <a:lnTo>
                    <a:pt x="637361" y="200973"/>
                  </a:lnTo>
                  <a:lnTo>
                    <a:pt x="641067" y="208309"/>
                  </a:lnTo>
                  <a:lnTo>
                    <a:pt x="644866" y="215739"/>
                  </a:lnTo>
                  <a:lnTo>
                    <a:pt x="648572" y="223726"/>
                  </a:lnTo>
                  <a:lnTo>
                    <a:pt x="652371" y="226326"/>
                  </a:lnTo>
                  <a:lnTo>
                    <a:pt x="671087" y="247501"/>
                  </a:lnTo>
                  <a:lnTo>
                    <a:pt x="674886" y="251866"/>
                  </a:lnTo>
                  <a:lnTo>
                    <a:pt x="678592" y="256138"/>
                  </a:lnTo>
                  <a:lnTo>
                    <a:pt x="682391" y="260967"/>
                  </a:lnTo>
                  <a:lnTo>
                    <a:pt x="686097" y="265982"/>
                  </a:lnTo>
                  <a:lnTo>
                    <a:pt x="689895" y="270347"/>
                  </a:lnTo>
                  <a:lnTo>
                    <a:pt x="693602" y="273505"/>
                  </a:lnTo>
                  <a:lnTo>
                    <a:pt x="697400" y="277405"/>
                  </a:lnTo>
                  <a:lnTo>
                    <a:pt x="701107" y="281956"/>
                  </a:lnTo>
                  <a:lnTo>
                    <a:pt x="704905" y="287343"/>
                  </a:lnTo>
                  <a:lnTo>
                    <a:pt x="708611" y="291057"/>
                  </a:lnTo>
                  <a:lnTo>
                    <a:pt x="712225" y="294215"/>
                  </a:lnTo>
                  <a:lnTo>
                    <a:pt x="715931" y="297187"/>
                  </a:lnTo>
                  <a:lnTo>
                    <a:pt x="719730" y="300623"/>
                  </a:lnTo>
                  <a:lnTo>
                    <a:pt x="742245" y="333035"/>
                  </a:lnTo>
                  <a:lnTo>
                    <a:pt x="749749" y="348545"/>
                  </a:lnTo>
                  <a:lnTo>
                    <a:pt x="753456" y="354674"/>
                  </a:lnTo>
                  <a:lnTo>
                    <a:pt x="757254" y="359503"/>
                  </a:lnTo>
                  <a:lnTo>
                    <a:pt x="760961" y="364890"/>
                  </a:lnTo>
                  <a:lnTo>
                    <a:pt x="764759" y="370927"/>
                  </a:lnTo>
                  <a:lnTo>
                    <a:pt x="768465" y="377520"/>
                  </a:lnTo>
                  <a:lnTo>
                    <a:pt x="772264" y="381142"/>
                  </a:lnTo>
                  <a:lnTo>
                    <a:pt x="790980" y="405103"/>
                  </a:lnTo>
                  <a:lnTo>
                    <a:pt x="794779" y="410304"/>
                  </a:lnTo>
                  <a:lnTo>
                    <a:pt x="798485" y="413740"/>
                  </a:lnTo>
                  <a:lnTo>
                    <a:pt x="802284" y="417176"/>
                  </a:lnTo>
                  <a:lnTo>
                    <a:pt x="805990" y="421077"/>
                  </a:lnTo>
                  <a:lnTo>
                    <a:pt x="809789" y="424420"/>
                  </a:lnTo>
                  <a:lnTo>
                    <a:pt x="813495" y="425349"/>
                  </a:lnTo>
                  <a:lnTo>
                    <a:pt x="817294" y="426742"/>
                  </a:lnTo>
                  <a:lnTo>
                    <a:pt x="839808" y="437979"/>
                  </a:lnTo>
                  <a:lnTo>
                    <a:pt x="843515" y="440394"/>
                  </a:lnTo>
                  <a:lnTo>
                    <a:pt x="847221" y="442902"/>
                  </a:lnTo>
                  <a:lnTo>
                    <a:pt x="851019" y="444945"/>
                  </a:lnTo>
                  <a:lnTo>
                    <a:pt x="854726" y="446988"/>
                  </a:lnTo>
                  <a:lnTo>
                    <a:pt x="858524" y="449124"/>
                  </a:lnTo>
                  <a:lnTo>
                    <a:pt x="862231" y="452003"/>
                  </a:lnTo>
                  <a:lnTo>
                    <a:pt x="866029" y="454603"/>
                  </a:lnTo>
                  <a:lnTo>
                    <a:pt x="884745" y="474051"/>
                  </a:lnTo>
                  <a:lnTo>
                    <a:pt x="888544" y="478276"/>
                  </a:lnTo>
                  <a:lnTo>
                    <a:pt x="907260" y="492068"/>
                  </a:lnTo>
                  <a:lnTo>
                    <a:pt x="910873" y="495039"/>
                  </a:lnTo>
                  <a:lnTo>
                    <a:pt x="914672" y="498021"/>
                  </a:lnTo>
                  <a:lnTo>
                    <a:pt x="918378" y="500993"/>
                  </a:lnTo>
                  <a:lnTo>
                    <a:pt x="922177" y="504438"/>
                  </a:lnTo>
                  <a:lnTo>
                    <a:pt x="925883" y="508199"/>
                  </a:lnTo>
                  <a:lnTo>
                    <a:pt x="929682" y="511645"/>
                  </a:lnTo>
                  <a:lnTo>
                    <a:pt x="952197" y="525436"/>
                  </a:lnTo>
                  <a:lnTo>
                    <a:pt x="955903" y="527944"/>
                  </a:lnTo>
                  <a:lnTo>
                    <a:pt x="974619" y="543918"/>
                  </a:lnTo>
                  <a:lnTo>
                    <a:pt x="978418" y="545961"/>
                  </a:lnTo>
                  <a:lnTo>
                    <a:pt x="1008437" y="570711"/>
                  </a:lnTo>
                  <a:lnTo>
                    <a:pt x="1012143" y="572745"/>
                  </a:lnTo>
                  <a:lnTo>
                    <a:pt x="1015942" y="574779"/>
                  </a:lnTo>
                  <a:lnTo>
                    <a:pt x="1019648" y="577128"/>
                  </a:lnTo>
                  <a:lnTo>
                    <a:pt x="1023447" y="578698"/>
                  </a:lnTo>
                  <a:lnTo>
                    <a:pt x="1049668" y="594523"/>
                  </a:lnTo>
                  <a:lnTo>
                    <a:pt x="1053467" y="596715"/>
                  </a:lnTo>
                  <a:lnTo>
                    <a:pt x="1087193" y="623350"/>
                  </a:lnTo>
                  <a:lnTo>
                    <a:pt x="1090991" y="626638"/>
                  </a:lnTo>
                  <a:lnTo>
                    <a:pt x="1109522" y="643085"/>
                  </a:lnTo>
                  <a:lnTo>
                    <a:pt x="1113321" y="646373"/>
                  </a:lnTo>
                  <a:lnTo>
                    <a:pt x="1117027" y="649828"/>
                  </a:lnTo>
                  <a:lnTo>
                    <a:pt x="1120826" y="653431"/>
                  </a:lnTo>
                </a:path>
              </a:pathLst>
            </a:custGeom>
            <a:ln w="6012">
              <a:solidFill>
                <a:srgbClr val="1A85FF"/>
              </a:solidFill>
            </a:ln>
          </p:spPr>
          <p:txBody>
            <a:bodyPr wrap="square" lIns="0" tIns="0" rIns="0" bIns="0" rtlCol="0"/>
            <a:lstStyle/>
            <a:p>
              <a:endParaRPr/>
            </a:p>
          </p:txBody>
        </p:sp>
        <p:sp>
          <p:nvSpPr>
            <p:cNvPr id="223" name="object 223"/>
            <p:cNvSpPr/>
            <p:nvPr/>
          </p:nvSpPr>
          <p:spPr>
            <a:xfrm>
              <a:off x="3295663" y="3684772"/>
              <a:ext cx="1000760" cy="467359"/>
            </a:xfrm>
            <a:custGeom>
              <a:avLst/>
              <a:gdLst/>
              <a:ahLst/>
              <a:cxnLst/>
              <a:rect l="l" t="t" r="r" b="b"/>
              <a:pathLst>
                <a:path w="1000760" h="467360">
                  <a:moveTo>
                    <a:pt x="0" y="466890"/>
                  </a:moveTo>
                  <a:lnTo>
                    <a:pt x="3428" y="465172"/>
                  </a:lnTo>
                  <a:lnTo>
                    <a:pt x="6763" y="463760"/>
                  </a:lnTo>
                  <a:lnTo>
                    <a:pt x="10191" y="462191"/>
                  </a:lnTo>
                  <a:lnTo>
                    <a:pt x="13434" y="460779"/>
                  </a:lnTo>
                  <a:lnTo>
                    <a:pt x="16770" y="459526"/>
                  </a:lnTo>
                  <a:lnTo>
                    <a:pt x="20198" y="458123"/>
                  </a:lnTo>
                  <a:lnTo>
                    <a:pt x="23441" y="455616"/>
                  </a:lnTo>
                  <a:lnTo>
                    <a:pt x="26869" y="451854"/>
                  </a:lnTo>
                  <a:lnTo>
                    <a:pt x="30204" y="448093"/>
                  </a:lnTo>
                  <a:lnTo>
                    <a:pt x="33447" y="444332"/>
                  </a:lnTo>
                  <a:lnTo>
                    <a:pt x="36875" y="440886"/>
                  </a:lnTo>
                  <a:lnTo>
                    <a:pt x="40211" y="437441"/>
                  </a:lnTo>
                  <a:lnTo>
                    <a:pt x="43639" y="434153"/>
                  </a:lnTo>
                  <a:lnTo>
                    <a:pt x="46882" y="430856"/>
                  </a:lnTo>
                  <a:lnTo>
                    <a:pt x="50310" y="427727"/>
                  </a:lnTo>
                  <a:lnTo>
                    <a:pt x="53646" y="424755"/>
                  </a:lnTo>
                  <a:lnTo>
                    <a:pt x="56889" y="421773"/>
                  </a:lnTo>
                  <a:lnTo>
                    <a:pt x="60317" y="418950"/>
                  </a:lnTo>
                  <a:lnTo>
                    <a:pt x="63652" y="415820"/>
                  </a:lnTo>
                  <a:lnTo>
                    <a:pt x="67080" y="411753"/>
                  </a:lnTo>
                  <a:lnTo>
                    <a:pt x="70323" y="407360"/>
                  </a:lnTo>
                  <a:lnTo>
                    <a:pt x="73659" y="403292"/>
                  </a:lnTo>
                  <a:lnTo>
                    <a:pt x="93765" y="381356"/>
                  </a:lnTo>
                  <a:lnTo>
                    <a:pt x="97100" y="378068"/>
                  </a:lnTo>
                  <a:lnTo>
                    <a:pt x="100528" y="375087"/>
                  </a:lnTo>
                  <a:lnTo>
                    <a:pt x="103771" y="370546"/>
                  </a:lnTo>
                  <a:lnTo>
                    <a:pt x="107199" y="364119"/>
                  </a:lnTo>
                  <a:lnTo>
                    <a:pt x="110535" y="358017"/>
                  </a:lnTo>
                  <a:lnTo>
                    <a:pt x="130548" y="324640"/>
                  </a:lnTo>
                  <a:lnTo>
                    <a:pt x="133976" y="319792"/>
                  </a:lnTo>
                  <a:lnTo>
                    <a:pt x="137219" y="315083"/>
                  </a:lnTo>
                  <a:lnTo>
                    <a:pt x="140647" y="310560"/>
                  </a:lnTo>
                  <a:lnTo>
                    <a:pt x="143983" y="304895"/>
                  </a:lnTo>
                  <a:lnTo>
                    <a:pt x="147225" y="297558"/>
                  </a:lnTo>
                  <a:lnTo>
                    <a:pt x="150654" y="290500"/>
                  </a:lnTo>
                  <a:lnTo>
                    <a:pt x="153989" y="283721"/>
                  </a:lnTo>
                  <a:lnTo>
                    <a:pt x="157417" y="277220"/>
                  </a:lnTo>
                  <a:lnTo>
                    <a:pt x="160660" y="270904"/>
                  </a:lnTo>
                  <a:lnTo>
                    <a:pt x="180859" y="237842"/>
                  </a:lnTo>
                  <a:lnTo>
                    <a:pt x="184101" y="232549"/>
                  </a:lnTo>
                  <a:lnTo>
                    <a:pt x="187437" y="226884"/>
                  </a:lnTo>
                  <a:lnTo>
                    <a:pt x="190865" y="221218"/>
                  </a:lnTo>
                  <a:lnTo>
                    <a:pt x="194108" y="216110"/>
                  </a:lnTo>
                  <a:lnTo>
                    <a:pt x="197629" y="211095"/>
                  </a:lnTo>
                  <a:lnTo>
                    <a:pt x="200872" y="205709"/>
                  </a:lnTo>
                  <a:lnTo>
                    <a:pt x="221070" y="166424"/>
                  </a:lnTo>
                  <a:lnTo>
                    <a:pt x="224313" y="160016"/>
                  </a:lnTo>
                  <a:lnTo>
                    <a:pt x="227556" y="154073"/>
                  </a:lnTo>
                  <a:lnTo>
                    <a:pt x="231077" y="148407"/>
                  </a:lnTo>
                  <a:lnTo>
                    <a:pt x="234320" y="142928"/>
                  </a:lnTo>
                  <a:lnTo>
                    <a:pt x="237748" y="137727"/>
                  </a:lnTo>
                  <a:lnTo>
                    <a:pt x="241083" y="132898"/>
                  </a:lnTo>
                  <a:lnTo>
                    <a:pt x="244326" y="128347"/>
                  </a:lnTo>
                  <a:lnTo>
                    <a:pt x="247754" y="122125"/>
                  </a:lnTo>
                  <a:lnTo>
                    <a:pt x="250997" y="115995"/>
                  </a:lnTo>
                  <a:lnTo>
                    <a:pt x="254518" y="110052"/>
                  </a:lnTo>
                  <a:lnTo>
                    <a:pt x="257761" y="104387"/>
                  </a:lnTo>
                  <a:lnTo>
                    <a:pt x="261004" y="99093"/>
                  </a:lnTo>
                  <a:lnTo>
                    <a:pt x="264524" y="93706"/>
                  </a:lnTo>
                  <a:lnTo>
                    <a:pt x="267767" y="88041"/>
                  </a:lnTo>
                  <a:lnTo>
                    <a:pt x="294637" y="55536"/>
                  </a:lnTo>
                  <a:lnTo>
                    <a:pt x="297972" y="52565"/>
                  </a:lnTo>
                  <a:lnTo>
                    <a:pt x="301215" y="48107"/>
                  </a:lnTo>
                  <a:lnTo>
                    <a:pt x="304643" y="43463"/>
                  </a:lnTo>
                  <a:lnTo>
                    <a:pt x="307979" y="38727"/>
                  </a:lnTo>
                  <a:lnTo>
                    <a:pt x="311407" y="34362"/>
                  </a:lnTo>
                  <a:lnTo>
                    <a:pt x="314650" y="30275"/>
                  </a:lnTo>
                  <a:lnTo>
                    <a:pt x="317985" y="26653"/>
                  </a:lnTo>
                  <a:lnTo>
                    <a:pt x="321414" y="23217"/>
                  </a:lnTo>
                  <a:lnTo>
                    <a:pt x="324656" y="19781"/>
                  </a:lnTo>
                  <a:lnTo>
                    <a:pt x="358104" y="557"/>
                  </a:lnTo>
                  <a:lnTo>
                    <a:pt x="361532" y="0"/>
                  </a:lnTo>
                  <a:lnTo>
                    <a:pt x="364868" y="0"/>
                  </a:lnTo>
                  <a:lnTo>
                    <a:pt x="368296" y="371"/>
                  </a:lnTo>
                  <a:lnTo>
                    <a:pt x="371539" y="1021"/>
                  </a:lnTo>
                  <a:lnTo>
                    <a:pt x="374874" y="1950"/>
                  </a:lnTo>
                  <a:lnTo>
                    <a:pt x="378303" y="3157"/>
                  </a:lnTo>
                  <a:lnTo>
                    <a:pt x="381546" y="4272"/>
                  </a:lnTo>
                  <a:lnTo>
                    <a:pt x="384974" y="4457"/>
                  </a:lnTo>
                  <a:lnTo>
                    <a:pt x="388309" y="4457"/>
                  </a:lnTo>
                  <a:lnTo>
                    <a:pt x="391737" y="4736"/>
                  </a:lnTo>
                  <a:lnTo>
                    <a:pt x="421757" y="22289"/>
                  </a:lnTo>
                  <a:lnTo>
                    <a:pt x="425185" y="24796"/>
                  </a:lnTo>
                  <a:lnTo>
                    <a:pt x="455205" y="55351"/>
                  </a:lnTo>
                  <a:lnTo>
                    <a:pt x="458633" y="59716"/>
                  </a:lnTo>
                  <a:lnTo>
                    <a:pt x="461876" y="62595"/>
                  </a:lnTo>
                  <a:lnTo>
                    <a:pt x="465397" y="65845"/>
                  </a:lnTo>
                  <a:lnTo>
                    <a:pt x="468640" y="69281"/>
                  </a:lnTo>
                  <a:lnTo>
                    <a:pt x="471882" y="70860"/>
                  </a:lnTo>
                  <a:lnTo>
                    <a:pt x="495324" y="89063"/>
                  </a:lnTo>
                  <a:lnTo>
                    <a:pt x="498845" y="92963"/>
                  </a:lnTo>
                  <a:lnTo>
                    <a:pt x="502087" y="95935"/>
                  </a:lnTo>
                  <a:lnTo>
                    <a:pt x="505516" y="97793"/>
                  </a:lnTo>
                  <a:lnTo>
                    <a:pt x="508851" y="99650"/>
                  </a:lnTo>
                  <a:lnTo>
                    <a:pt x="512094" y="102065"/>
                  </a:lnTo>
                  <a:lnTo>
                    <a:pt x="515522" y="103922"/>
                  </a:lnTo>
                  <a:lnTo>
                    <a:pt x="518858" y="105130"/>
                  </a:lnTo>
                  <a:lnTo>
                    <a:pt x="522286" y="106894"/>
                  </a:lnTo>
                  <a:lnTo>
                    <a:pt x="525529" y="108937"/>
                  </a:lnTo>
                  <a:lnTo>
                    <a:pt x="528864" y="111259"/>
                  </a:lnTo>
                  <a:lnTo>
                    <a:pt x="532292" y="114231"/>
                  </a:lnTo>
                  <a:lnTo>
                    <a:pt x="535535" y="117389"/>
                  </a:lnTo>
                  <a:lnTo>
                    <a:pt x="538963" y="120175"/>
                  </a:lnTo>
                  <a:lnTo>
                    <a:pt x="542299" y="120546"/>
                  </a:lnTo>
                  <a:lnTo>
                    <a:pt x="545542" y="120825"/>
                  </a:lnTo>
                  <a:lnTo>
                    <a:pt x="548970" y="121289"/>
                  </a:lnTo>
                  <a:lnTo>
                    <a:pt x="568983" y="131969"/>
                  </a:lnTo>
                  <a:lnTo>
                    <a:pt x="572411" y="134755"/>
                  </a:lnTo>
                  <a:lnTo>
                    <a:pt x="589181" y="142278"/>
                  </a:lnTo>
                  <a:lnTo>
                    <a:pt x="592424" y="143114"/>
                  </a:lnTo>
                  <a:lnTo>
                    <a:pt x="615866" y="157044"/>
                  </a:lnTo>
                  <a:lnTo>
                    <a:pt x="619294" y="159831"/>
                  </a:lnTo>
                  <a:lnTo>
                    <a:pt x="622629" y="162060"/>
                  </a:lnTo>
                  <a:lnTo>
                    <a:pt x="625872" y="162802"/>
                  </a:lnTo>
                  <a:lnTo>
                    <a:pt x="629300" y="163731"/>
                  </a:lnTo>
                  <a:lnTo>
                    <a:pt x="632636" y="165031"/>
                  </a:lnTo>
                  <a:lnTo>
                    <a:pt x="636064" y="166424"/>
                  </a:lnTo>
                  <a:lnTo>
                    <a:pt x="639307" y="165496"/>
                  </a:lnTo>
                  <a:lnTo>
                    <a:pt x="642642" y="165031"/>
                  </a:lnTo>
                  <a:lnTo>
                    <a:pt x="646071" y="164567"/>
                  </a:lnTo>
                  <a:lnTo>
                    <a:pt x="649313" y="164196"/>
                  </a:lnTo>
                  <a:lnTo>
                    <a:pt x="652742" y="163638"/>
                  </a:lnTo>
                  <a:lnTo>
                    <a:pt x="656077" y="163267"/>
                  </a:lnTo>
                  <a:lnTo>
                    <a:pt x="659320" y="163081"/>
                  </a:lnTo>
                  <a:lnTo>
                    <a:pt x="662748" y="163267"/>
                  </a:lnTo>
                  <a:lnTo>
                    <a:pt x="679518" y="168468"/>
                  </a:lnTo>
                  <a:lnTo>
                    <a:pt x="682761" y="168932"/>
                  </a:lnTo>
                  <a:lnTo>
                    <a:pt x="686189" y="168746"/>
                  </a:lnTo>
                  <a:lnTo>
                    <a:pt x="689525" y="168932"/>
                  </a:lnTo>
                  <a:lnTo>
                    <a:pt x="692953" y="169211"/>
                  </a:lnTo>
                  <a:lnTo>
                    <a:pt x="696196" y="169861"/>
                  </a:lnTo>
                  <a:lnTo>
                    <a:pt x="699531" y="170325"/>
                  </a:lnTo>
                  <a:lnTo>
                    <a:pt x="702960" y="170604"/>
                  </a:lnTo>
                  <a:lnTo>
                    <a:pt x="706202" y="171161"/>
                  </a:lnTo>
                  <a:lnTo>
                    <a:pt x="709723" y="171718"/>
                  </a:lnTo>
                  <a:lnTo>
                    <a:pt x="712966" y="172647"/>
                  </a:lnTo>
                  <a:lnTo>
                    <a:pt x="716209" y="173761"/>
                  </a:lnTo>
                  <a:lnTo>
                    <a:pt x="719730" y="175154"/>
                  </a:lnTo>
                  <a:lnTo>
                    <a:pt x="722973" y="176919"/>
                  </a:lnTo>
                  <a:lnTo>
                    <a:pt x="726401" y="178591"/>
                  </a:lnTo>
                  <a:lnTo>
                    <a:pt x="729644" y="180169"/>
                  </a:lnTo>
                  <a:lnTo>
                    <a:pt x="732979" y="182120"/>
                  </a:lnTo>
                  <a:lnTo>
                    <a:pt x="736407" y="184256"/>
                  </a:lnTo>
                  <a:lnTo>
                    <a:pt x="739650" y="185556"/>
                  </a:lnTo>
                  <a:lnTo>
                    <a:pt x="743171" y="185835"/>
                  </a:lnTo>
                  <a:lnTo>
                    <a:pt x="746414" y="185370"/>
                  </a:lnTo>
                  <a:lnTo>
                    <a:pt x="749842" y="185370"/>
                  </a:lnTo>
                  <a:lnTo>
                    <a:pt x="779862" y="195400"/>
                  </a:lnTo>
                  <a:lnTo>
                    <a:pt x="783290" y="197165"/>
                  </a:lnTo>
                  <a:lnTo>
                    <a:pt x="786625" y="196608"/>
                  </a:lnTo>
                  <a:lnTo>
                    <a:pt x="789868" y="196329"/>
                  </a:lnTo>
                  <a:lnTo>
                    <a:pt x="793297" y="196515"/>
                  </a:lnTo>
                  <a:lnTo>
                    <a:pt x="816738" y="204966"/>
                  </a:lnTo>
                  <a:lnTo>
                    <a:pt x="820073" y="206359"/>
                  </a:lnTo>
                  <a:lnTo>
                    <a:pt x="853521" y="225955"/>
                  </a:lnTo>
                  <a:lnTo>
                    <a:pt x="860192" y="232363"/>
                  </a:lnTo>
                  <a:lnTo>
                    <a:pt x="863620" y="234406"/>
                  </a:lnTo>
                  <a:lnTo>
                    <a:pt x="883633" y="251680"/>
                  </a:lnTo>
                  <a:lnTo>
                    <a:pt x="886969" y="255209"/>
                  </a:lnTo>
                  <a:lnTo>
                    <a:pt x="903647" y="277220"/>
                  </a:lnTo>
                  <a:lnTo>
                    <a:pt x="907075" y="280284"/>
                  </a:lnTo>
                  <a:lnTo>
                    <a:pt x="910410" y="282792"/>
                  </a:lnTo>
                  <a:lnTo>
                    <a:pt x="913838" y="285485"/>
                  </a:lnTo>
                  <a:lnTo>
                    <a:pt x="917081" y="288457"/>
                  </a:lnTo>
                  <a:lnTo>
                    <a:pt x="920509" y="291429"/>
                  </a:lnTo>
                  <a:lnTo>
                    <a:pt x="923845" y="294679"/>
                  </a:lnTo>
                  <a:lnTo>
                    <a:pt x="927088" y="298209"/>
                  </a:lnTo>
                  <a:lnTo>
                    <a:pt x="930516" y="301738"/>
                  </a:lnTo>
                  <a:lnTo>
                    <a:pt x="933851" y="305731"/>
                  </a:lnTo>
                  <a:lnTo>
                    <a:pt x="937280" y="309632"/>
                  </a:lnTo>
                  <a:lnTo>
                    <a:pt x="940523" y="313049"/>
                  </a:lnTo>
                  <a:lnTo>
                    <a:pt x="943858" y="316030"/>
                  </a:lnTo>
                  <a:lnTo>
                    <a:pt x="947286" y="319160"/>
                  </a:lnTo>
                  <a:lnTo>
                    <a:pt x="950529" y="321984"/>
                  </a:lnTo>
                  <a:lnTo>
                    <a:pt x="954050" y="323702"/>
                  </a:lnTo>
                  <a:lnTo>
                    <a:pt x="957293" y="325429"/>
                  </a:lnTo>
                  <a:lnTo>
                    <a:pt x="960536" y="327463"/>
                  </a:lnTo>
                  <a:lnTo>
                    <a:pt x="963964" y="329497"/>
                  </a:lnTo>
                  <a:lnTo>
                    <a:pt x="967299" y="331698"/>
                  </a:lnTo>
                  <a:lnTo>
                    <a:pt x="970727" y="334047"/>
                  </a:lnTo>
                  <a:lnTo>
                    <a:pt x="973970" y="336555"/>
                  </a:lnTo>
                  <a:lnTo>
                    <a:pt x="977491" y="339211"/>
                  </a:lnTo>
                  <a:lnTo>
                    <a:pt x="980734" y="341719"/>
                  </a:lnTo>
                  <a:lnTo>
                    <a:pt x="983977" y="344226"/>
                  </a:lnTo>
                  <a:lnTo>
                    <a:pt x="987498" y="346734"/>
                  </a:lnTo>
                  <a:lnTo>
                    <a:pt x="990741" y="349557"/>
                  </a:lnTo>
                  <a:lnTo>
                    <a:pt x="994169" y="352371"/>
                  </a:lnTo>
                  <a:lnTo>
                    <a:pt x="997504" y="355352"/>
                  </a:lnTo>
                  <a:lnTo>
                    <a:pt x="1000747" y="358482"/>
                  </a:lnTo>
                </a:path>
              </a:pathLst>
            </a:custGeom>
            <a:ln w="6014">
              <a:solidFill>
                <a:srgbClr val="D31158"/>
              </a:solidFill>
            </a:ln>
          </p:spPr>
          <p:txBody>
            <a:bodyPr wrap="square" lIns="0" tIns="0" rIns="0" bIns="0" rtlCol="0"/>
            <a:lstStyle/>
            <a:p>
              <a:endParaRPr/>
            </a:p>
          </p:txBody>
        </p:sp>
        <p:sp>
          <p:nvSpPr>
            <p:cNvPr id="224" name="object 224"/>
            <p:cNvSpPr/>
            <p:nvPr/>
          </p:nvSpPr>
          <p:spPr>
            <a:xfrm>
              <a:off x="3175584" y="3553081"/>
              <a:ext cx="1121410" cy="673735"/>
            </a:xfrm>
            <a:custGeom>
              <a:avLst/>
              <a:gdLst/>
              <a:ahLst/>
              <a:cxnLst/>
              <a:rect l="l" t="t" r="r" b="b"/>
              <a:pathLst>
                <a:path w="1121410" h="673735">
                  <a:moveTo>
                    <a:pt x="0" y="673473"/>
                  </a:moveTo>
                  <a:lnTo>
                    <a:pt x="3798" y="672525"/>
                  </a:lnTo>
                  <a:lnTo>
                    <a:pt x="7504" y="671587"/>
                  </a:lnTo>
                  <a:lnTo>
                    <a:pt x="11303" y="670807"/>
                  </a:lnTo>
                  <a:lnTo>
                    <a:pt x="15009" y="670018"/>
                  </a:lnTo>
                  <a:lnTo>
                    <a:pt x="18808" y="668922"/>
                  </a:lnTo>
                  <a:lnTo>
                    <a:pt x="22514" y="667826"/>
                  </a:lnTo>
                  <a:lnTo>
                    <a:pt x="26313" y="666888"/>
                  </a:lnTo>
                  <a:lnTo>
                    <a:pt x="30019" y="665950"/>
                  </a:lnTo>
                  <a:lnTo>
                    <a:pt x="33818" y="665170"/>
                  </a:lnTo>
                  <a:lnTo>
                    <a:pt x="37524" y="662969"/>
                  </a:lnTo>
                  <a:lnTo>
                    <a:pt x="56333" y="649187"/>
                  </a:lnTo>
                  <a:lnTo>
                    <a:pt x="60039" y="646521"/>
                  </a:lnTo>
                  <a:lnTo>
                    <a:pt x="63838" y="642918"/>
                  </a:lnTo>
                  <a:lnTo>
                    <a:pt x="67544" y="639473"/>
                  </a:lnTo>
                  <a:lnTo>
                    <a:pt x="71342" y="636027"/>
                  </a:lnTo>
                  <a:lnTo>
                    <a:pt x="75049" y="632897"/>
                  </a:lnTo>
                  <a:lnTo>
                    <a:pt x="78847" y="629136"/>
                  </a:lnTo>
                  <a:lnTo>
                    <a:pt x="101362" y="609865"/>
                  </a:lnTo>
                  <a:lnTo>
                    <a:pt x="105068" y="606884"/>
                  </a:lnTo>
                  <a:lnTo>
                    <a:pt x="108867" y="603439"/>
                  </a:lnTo>
                  <a:lnTo>
                    <a:pt x="112573" y="600151"/>
                  </a:lnTo>
                  <a:lnTo>
                    <a:pt x="116187" y="596548"/>
                  </a:lnTo>
                  <a:lnTo>
                    <a:pt x="142408" y="568816"/>
                  </a:lnTo>
                  <a:lnTo>
                    <a:pt x="146206" y="565686"/>
                  </a:lnTo>
                  <a:lnTo>
                    <a:pt x="149912" y="562399"/>
                  </a:lnTo>
                  <a:lnTo>
                    <a:pt x="153711" y="558322"/>
                  </a:lnTo>
                  <a:lnTo>
                    <a:pt x="157417" y="554403"/>
                  </a:lnTo>
                  <a:lnTo>
                    <a:pt x="161216" y="550493"/>
                  </a:lnTo>
                  <a:lnTo>
                    <a:pt x="164922" y="546889"/>
                  </a:lnTo>
                  <a:lnTo>
                    <a:pt x="168721" y="542970"/>
                  </a:lnTo>
                  <a:lnTo>
                    <a:pt x="172427" y="539051"/>
                  </a:lnTo>
                  <a:lnTo>
                    <a:pt x="176226" y="535606"/>
                  </a:lnTo>
                  <a:lnTo>
                    <a:pt x="179932" y="532160"/>
                  </a:lnTo>
                  <a:lnTo>
                    <a:pt x="183731" y="529179"/>
                  </a:lnTo>
                  <a:lnTo>
                    <a:pt x="187437" y="526207"/>
                  </a:lnTo>
                  <a:lnTo>
                    <a:pt x="191236" y="523542"/>
                  </a:lnTo>
                  <a:lnTo>
                    <a:pt x="194942" y="520412"/>
                  </a:lnTo>
                  <a:lnTo>
                    <a:pt x="198741" y="511951"/>
                  </a:lnTo>
                  <a:lnTo>
                    <a:pt x="202447" y="503491"/>
                  </a:lnTo>
                  <a:lnTo>
                    <a:pt x="206246" y="495346"/>
                  </a:lnTo>
                  <a:lnTo>
                    <a:pt x="224962" y="460408"/>
                  </a:lnTo>
                  <a:lnTo>
                    <a:pt x="232466" y="449133"/>
                  </a:lnTo>
                  <a:lnTo>
                    <a:pt x="236265" y="443329"/>
                  </a:lnTo>
                  <a:lnTo>
                    <a:pt x="239971" y="435193"/>
                  </a:lnTo>
                  <a:lnTo>
                    <a:pt x="243678" y="426371"/>
                  </a:lnTo>
                  <a:lnTo>
                    <a:pt x="247476" y="418291"/>
                  </a:lnTo>
                  <a:lnTo>
                    <a:pt x="266192" y="384393"/>
                  </a:lnTo>
                  <a:lnTo>
                    <a:pt x="273697" y="374363"/>
                  </a:lnTo>
                  <a:lnTo>
                    <a:pt x="277496" y="366562"/>
                  </a:lnTo>
                  <a:lnTo>
                    <a:pt x="281202" y="356346"/>
                  </a:lnTo>
                  <a:lnTo>
                    <a:pt x="285001" y="346501"/>
                  </a:lnTo>
                  <a:lnTo>
                    <a:pt x="288707" y="335357"/>
                  </a:lnTo>
                  <a:lnTo>
                    <a:pt x="303717" y="297001"/>
                  </a:lnTo>
                  <a:lnTo>
                    <a:pt x="314835" y="274805"/>
                  </a:lnTo>
                  <a:lnTo>
                    <a:pt x="318634" y="263010"/>
                  </a:lnTo>
                  <a:lnTo>
                    <a:pt x="333644" y="219640"/>
                  </a:lnTo>
                  <a:lnTo>
                    <a:pt x="352360" y="180169"/>
                  </a:lnTo>
                  <a:lnTo>
                    <a:pt x="356159" y="173761"/>
                  </a:lnTo>
                  <a:lnTo>
                    <a:pt x="359865" y="166053"/>
                  </a:lnTo>
                  <a:lnTo>
                    <a:pt x="378581" y="124818"/>
                  </a:lnTo>
                  <a:lnTo>
                    <a:pt x="382379" y="115624"/>
                  </a:lnTo>
                  <a:lnTo>
                    <a:pt x="386086" y="107266"/>
                  </a:lnTo>
                  <a:lnTo>
                    <a:pt x="389884" y="99650"/>
                  </a:lnTo>
                  <a:lnTo>
                    <a:pt x="393590" y="91663"/>
                  </a:lnTo>
                  <a:lnTo>
                    <a:pt x="416105" y="58694"/>
                  </a:lnTo>
                  <a:lnTo>
                    <a:pt x="419904" y="53865"/>
                  </a:lnTo>
                  <a:lnTo>
                    <a:pt x="423610" y="48107"/>
                  </a:lnTo>
                  <a:lnTo>
                    <a:pt x="427409" y="43185"/>
                  </a:lnTo>
                  <a:lnTo>
                    <a:pt x="431115" y="39284"/>
                  </a:lnTo>
                  <a:lnTo>
                    <a:pt x="434914" y="36033"/>
                  </a:lnTo>
                  <a:lnTo>
                    <a:pt x="438620" y="30647"/>
                  </a:lnTo>
                  <a:lnTo>
                    <a:pt x="442419" y="25818"/>
                  </a:lnTo>
                  <a:lnTo>
                    <a:pt x="446125" y="21453"/>
                  </a:lnTo>
                  <a:lnTo>
                    <a:pt x="449924" y="16902"/>
                  </a:lnTo>
                  <a:lnTo>
                    <a:pt x="472438" y="5107"/>
                  </a:lnTo>
                  <a:lnTo>
                    <a:pt x="476144" y="5107"/>
                  </a:lnTo>
                  <a:lnTo>
                    <a:pt x="479943" y="3157"/>
                  </a:lnTo>
                  <a:lnTo>
                    <a:pt x="483649" y="1207"/>
                  </a:lnTo>
                  <a:lnTo>
                    <a:pt x="487448" y="92"/>
                  </a:lnTo>
                  <a:lnTo>
                    <a:pt x="491154" y="0"/>
                  </a:lnTo>
                  <a:lnTo>
                    <a:pt x="494953" y="742"/>
                  </a:lnTo>
                  <a:lnTo>
                    <a:pt x="513484" y="19224"/>
                  </a:lnTo>
                  <a:lnTo>
                    <a:pt x="517283" y="24889"/>
                  </a:lnTo>
                  <a:lnTo>
                    <a:pt x="520989" y="31018"/>
                  </a:lnTo>
                  <a:lnTo>
                    <a:pt x="524787" y="37427"/>
                  </a:lnTo>
                  <a:lnTo>
                    <a:pt x="528494" y="39470"/>
                  </a:lnTo>
                  <a:lnTo>
                    <a:pt x="554807" y="74111"/>
                  </a:lnTo>
                  <a:lnTo>
                    <a:pt x="558513" y="79683"/>
                  </a:lnTo>
                  <a:lnTo>
                    <a:pt x="562312" y="85812"/>
                  </a:lnTo>
                  <a:lnTo>
                    <a:pt x="566018" y="92406"/>
                  </a:lnTo>
                  <a:lnTo>
                    <a:pt x="569817" y="96957"/>
                  </a:lnTo>
                  <a:lnTo>
                    <a:pt x="592332" y="136891"/>
                  </a:lnTo>
                  <a:lnTo>
                    <a:pt x="596038" y="146457"/>
                  </a:lnTo>
                  <a:lnTo>
                    <a:pt x="599837" y="154165"/>
                  </a:lnTo>
                  <a:lnTo>
                    <a:pt x="603543" y="162617"/>
                  </a:lnTo>
                  <a:lnTo>
                    <a:pt x="607341" y="168560"/>
                  </a:lnTo>
                  <a:lnTo>
                    <a:pt x="611048" y="172275"/>
                  </a:lnTo>
                  <a:lnTo>
                    <a:pt x="614846" y="176362"/>
                  </a:lnTo>
                  <a:lnTo>
                    <a:pt x="637361" y="214253"/>
                  </a:lnTo>
                  <a:lnTo>
                    <a:pt x="641067" y="223262"/>
                  </a:lnTo>
                  <a:lnTo>
                    <a:pt x="644866" y="230413"/>
                  </a:lnTo>
                  <a:lnTo>
                    <a:pt x="648572" y="232177"/>
                  </a:lnTo>
                  <a:lnTo>
                    <a:pt x="652371" y="233756"/>
                  </a:lnTo>
                  <a:lnTo>
                    <a:pt x="656077" y="235892"/>
                  </a:lnTo>
                  <a:lnTo>
                    <a:pt x="674886" y="254745"/>
                  </a:lnTo>
                  <a:lnTo>
                    <a:pt x="678592" y="258645"/>
                  </a:lnTo>
                  <a:lnTo>
                    <a:pt x="682391" y="262732"/>
                  </a:lnTo>
                  <a:lnTo>
                    <a:pt x="686097" y="267097"/>
                  </a:lnTo>
                  <a:lnTo>
                    <a:pt x="689895" y="268211"/>
                  </a:lnTo>
                  <a:lnTo>
                    <a:pt x="693602" y="269790"/>
                  </a:lnTo>
                  <a:lnTo>
                    <a:pt x="697400" y="271926"/>
                  </a:lnTo>
                  <a:lnTo>
                    <a:pt x="701107" y="274898"/>
                  </a:lnTo>
                  <a:lnTo>
                    <a:pt x="704905" y="276662"/>
                  </a:lnTo>
                  <a:lnTo>
                    <a:pt x="708611" y="276755"/>
                  </a:lnTo>
                  <a:lnTo>
                    <a:pt x="712225" y="277591"/>
                  </a:lnTo>
                  <a:lnTo>
                    <a:pt x="715931" y="278984"/>
                  </a:lnTo>
                  <a:lnTo>
                    <a:pt x="719730" y="280099"/>
                  </a:lnTo>
                  <a:lnTo>
                    <a:pt x="745951" y="305360"/>
                  </a:lnTo>
                  <a:lnTo>
                    <a:pt x="749749" y="309539"/>
                  </a:lnTo>
                  <a:lnTo>
                    <a:pt x="753456" y="312325"/>
                  </a:lnTo>
                  <a:lnTo>
                    <a:pt x="757254" y="315297"/>
                  </a:lnTo>
                  <a:lnTo>
                    <a:pt x="760961" y="318176"/>
                  </a:lnTo>
                  <a:lnTo>
                    <a:pt x="764759" y="321612"/>
                  </a:lnTo>
                  <a:lnTo>
                    <a:pt x="768465" y="323284"/>
                  </a:lnTo>
                  <a:lnTo>
                    <a:pt x="772264" y="324863"/>
                  </a:lnTo>
                  <a:lnTo>
                    <a:pt x="775970" y="327091"/>
                  </a:lnTo>
                  <a:lnTo>
                    <a:pt x="779769" y="329413"/>
                  </a:lnTo>
                  <a:lnTo>
                    <a:pt x="783475" y="332385"/>
                  </a:lnTo>
                  <a:lnTo>
                    <a:pt x="787274" y="336007"/>
                  </a:lnTo>
                  <a:lnTo>
                    <a:pt x="790980" y="340093"/>
                  </a:lnTo>
                  <a:lnTo>
                    <a:pt x="794779" y="343715"/>
                  </a:lnTo>
                  <a:lnTo>
                    <a:pt x="798485" y="345387"/>
                  </a:lnTo>
                  <a:lnTo>
                    <a:pt x="802284" y="346873"/>
                  </a:lnTo>
                  <a:lnTo>
                    <a:pt x="805990" y="348545"/>
                  </a:lnTo>
                  <a:lnTo>
                    <a:pt x="809789" y="347895"/>
                  </a:lnTo>
                  <a:lnTo>
                    <a:pt x="813495" y="347802"/>
                  </a:lnTo>
                  <a:lnTo>
                    <a:pt x="817294" y="348080"/>
                  </a:lnTo>
                  <a:lnTo>
                    <a:pt x="821000" y="349009"/>
                  </a:lnTo>
                  <a:lnTo>
                    <a:pt x="824799" y="349195"/>
                  </a:lnTo>
                  <a:lnTo>
                    <a:pt x="828505" y="349845"/>
                  </a:lnTo>
                  <a:lnTo>
                    <a:pt x="832304" y="350866"/>
                  </a:lnTo>
                  <a:lnTo>
                    <a:pt x="836010" y="352631"/>
                  </a:lnTo>
                  <a:lnTo>
                    <a:pt x="839808" y="354024"/>
                  </a:lnTo>
                  <a:lnTo>
                    <a:pt x="843515" y="355881"/>
                  </a:lnTo>
                  <a:lnTo>
                    <a:pt x="847221" y="357460"/>
                  </a:lnTo>
                  <a:lnTo>
                    <a:pt x="851019" y="359039"/>
                  </a:lnTo>
                  <a:lnTo>
                    <a:pt x="854726" y="360896"/>
                  </a:lnTo>
                  <a:lnTo>
                    <a:pt x="884745" y="392566"/>
                  </a:lnTo>
                  <a:lnTo>
                    <a:pt x="888544" y="395723"/>
                  </a:lnTo>
                  <a:lnTo>
                    <a:pt x="910873" y="419498"/>
                  </a:lnTo>
                  <a:lnTo>
                    <a:pt x="914672" y="423399"/>
                  </a:lnTo>
                  <a:lnTo>
                    <a:pt x="918378" y="427206"/>
                  </a:lnTo>
                  <a:lnTo>
                    <a:pt x="922177" y="430921"/>
                  </a:lnTo>
                  <a:lnTo>
                    <a:pt x="925883" y="435008"/>
                  </a:lnTo>
                  <a:lnTo>
                    <a:pt x="955903" y="458690"/>
                  </a:lnTo>
                  <a:lnTo>
                    <a:pt x="959702" y="460881"/>
                  </a:lnTo>
                  <a:lnTo>
                    <a:pt x="963408" y="463538"/>
                  </a:lnTo>
                  <a:lnTo>
                    <a:pt x="967207" y="466519"/>
                  </a:lnTo>
                  <a:lnTo>
                    <a:pt x="970913" y="469806"/>
                  </a:lnTo>
                  <a:lnTo>
                    <a:pt x="974619" y="471060"/>
                  </a:lnTo>
                  <a:lnTo>
                    <a:pt x="1004639" y="488455"/>
                  </a:lnTo>
                  <a:lnTo>
                    <a:pt x="1008437" y="490489"/>
                  </a:lnTo>
                  <a:lnTo>
                    <a:pt x="1012143" y="492058"/>
                  </a:lnTo>
                  <a:lnTo>
                    <a:pt x="1015942" y="493934"/>
                  </a:lnTo>
                  <a:lnTo>
                    <a:pt x="1019648" y="494714"/>
                  </a:lnTo>
                  <a:lnTo>
                    <a:pt x="1045962" y="504587"/>
                  </a:lnTo>
                  <a:lnTo>
                    <a:pt x="1049668" y="506156"/>
                  </a:lnTo>
                  <a:lnTo>
                    <a:pt x="1083486" y="531844"/>
                  </a:lnTo>
                  <a:lnTo>
                    <a:pt x="1087193" y="535448"/>
                  </a:lnTo>
                  <a:lnTo>
                    <a:pt x="1109522" y="556910"/>
                  </a:lnTo>
                  <a:lnTo>
                    <a:pt x="1113321" y="560987"/>
                  </a:lnTo>
                  <a:lnTo>
                    <a:pt x="1117027" y="565371"/>
                  </a:lnTo>
                  <a:lnTo>
                    <a:pt x="1120826" y="569912"/>
                  </a:lnTo>
                </a:path>
              </a:pathLst>
            </a:custGeom>
            <a:ln w="6013">
              <a:solidFill>
                <a:srgbClr val="00BE7E"/>
              </a:solidFill>
            </a:ln>
          </p:spPr>
          <p:txBody>
            <a:bodyPr wrap="square" lIns="0" tIns="0" rIns="0" bIns="0" rtlCol="0"/>
            <a:lstStyle/>
            <a:p>
              <a:endParaRPr/>
            </a:p>
          </p:txBody>
        </p:sp>
        <p:sp>
          <p:nvSpPr>
            <p:cNvPr id="225" name="object 225"/>
            <p:cNvSpPr/>
            <p:nvPr/>
          </p:nvSpPr>
          <p:spPr>
            <a:xfrm>
              <a:off x="3103871" y="3478505"/>
              <a:ext cx="27940" cy="819785"/>
            </a:xfrm>
            <a:custGeom>
              <a:avLst/>
              <a:gdLst/>
              <a:ahLst/>
              <a:cxnLst/>
              <a:rect l="l" t="t" r="r" b="b"/>
              <a:pathLst>
                <a:path w="27939" h="819785">
                  <a:moveTo>
                    <a:pt x="27795" y="819642"/>
                  </a:moveTo>
                  <a:lnTo>
                    <a:pt x="27795" y="0"/>
                  </a:lnTo>
                </a:path>
                <a:path w="27939" h="819785">
                  <a:moveTo>
                    <a:pt x="27795" y="775464"/>
                  </a:moveTo>
                  <a:lnTo>
                    <a:pt x="0" y="775464"/>
                  </a:lnTo>
                </a:path>
              </a:pathLst>
            </a:custGeom>
            <a:ln w="4006">
              <a:solidFill>
                <a:srgbClr val="000000"/>
              </a:solidFill>
            </a:ln>
          </p:spPr>
          <p:txBody>
            <a:bodyPr wrap="square" lIns="0" tIns="0" rIns="0" bIns="0" rtlCol="0"/>
            <a:lstStyle/>
            <a:p>
              <a:endParaRPr/>
            </a:p>
          </p:txBody>
        </p:sp>
        <p:sp>
          <p:nvSpPr>
            <p:cNvPr id="226" name="object 226"/>
            <p:cNvSpPr/>
            <p:nvPr/>
          </p:nvSpPr>
          <p:spPr>
            <a:xfrm>
              <a:off x="3053838" y="4230761"/>
              <a:ext cx="31750" cy="49530"/>
            </a:xfrm>
            <a:custGeom>
              <a:avLst/>
              <a:gdLst/>
              <a:ahLst/>
              <a:cxnLst/>
              <a:rect l="l" t="t" r="r" b="b"/>
              <a:pathLst>
                <a:path w="31750" h="49529">
                  <a:moveTo>
                    <a:pt x="18160" y="0"/>
                  </a:moveTo>
                  <a:lnTo>
                    <a:pt x="12137" y="0"/>
                  </a:lnTo>
                  <a:lnTo>
                    <a:pt x="9172" y="937"/>
                  </a:lnTo>
                  <a:lnTo>
                    <a:pt x="6948" y="2813"/>
                  </a:lnTo>
                  <a:lnTo>
                    <a:pt x="4632" y="4689"/>
                  </a:lnTo>
                  <a:lnTo>
                    <a:pt x="2872" y="7364"/>
                  </a:lnTo>
                  <a:lnTo>
                    <a:pt x="1488" y="11376"/>
                  </a:lnTo>
                  <a:lnTo>
                    <a:pt x="555" y="14283"/>
                  </a:lnTo>
                  <a:lnTo>
                    <a:pt x="0" y="18852"/>
                  </a:lnTo>
                  <a:lnTo>
                    <a:pt x="0" y="33554"/>
                  </a:lnTo>
                  <a:lnTo>
                    <a:pt x="1575" y="40055"/>
                  </a:lnTo>
                  <a:lnTo>
                    <a:pt x="7319" y="47373"/>
                  </a:lnTo>
                  <a:lnTo>
                    <a:pt x="10933" y="49035"/>
                  </a:lnTo>
                  <a:lnTo>
                    <a:pt x="19086" y="49035"/>
                  </a:lnTo>
                  <a:lnTo>
                    <a:pt x="21958" y="48088"/>
                  </a:lnTo>
                  <a:lnTo>
                    <a:pt x="26591" y="44308"/>
                  </a:lnTo>
                  <a:lnTo>
                    <a:pt x="12878" y="44188"/>
                  </a:lnTo>
                  <a:lnTo>
                    <a:pt x="10655" y="42878"/>
                  </a:lnTo>
                  <a:lnTo>
                    <a:pt x="6944" y="37631"/>
                  </a:lnTo>
                  <a:lnTo>
                    <a:pt x="6022" y="32412"/>
                  </a:lnTo>
                  <a:lnTo>
                    <a:pt x="6146" y="15992"/>
                  </a:lnTo>
                  <a:lnTo>
                    <a:pt x="7041" y="11246"/>
                  </a:lnTo>
                  <a:lnTo>
                    <a:pt x="10655" y="6027"/>
                  </a:lnTo>
                  <a:lnTo>
                    <a:pt x="12786" y="4875"/>
                  </a:lnTo>
                  <a:lnTo>
                    <a:pt x="26374" y="4875"/>
                  </a:lnTo>
                  <a:lnTo>
                    <a:pt x="25850" y="4086"/>
                  </a:lnTo>
                  <a:lnTo>
                    <a:pt x="24275" y="2591"/>
                  </a:lnTo>
                  <a:lnTo>
                    <a:pt x="20383" y="520"/>
                  </a:lnTo>
                  <a:lnTo>
                    <a:pt x="18160" y="0"/>
                  </a:lnTo>
                  <a:close/>
                </a:path>
                <a:path w="31750" h="49529">
                  <a:moveTo>
                    <a:pt x="26374" y="4875"/>
                  </a:moveTo>
                  <a:lnTo>
                    <a:pt x="18252" y="4875"/>
                  </a:lnTo>
                  <a:lnTo>
                    <a:pt x="20569" y="6175"/>
                  </a:lnTo>
                  <a:lnTo>
                    <a:pt x="24275" y="11376"/>
                  </a:lnTo>
                  <a:lnTo>
                    <a:pt x="25090" y="15992"/>
                  </a:lnTo>
                  <a:lnTo>
                    <a:pt x="25198" y="32412"/>
                  </a:lnTo>
                  <a:lnTo>
                    <a:pt x="24275" y="37631"/>
                  </a:lnTo>
                  <a:lnTo>
                    <a:pt x="20569" y="42878"/>
                  </a:lnTo>
                  <a:lnTo>
                    <a:pt x="18252" y="44188"/>
                  </a:lnTo>
                  <a:lnTo>
                    <a:pt x="26670" y="44188"/>
                  </a:lnTo>
                  <a:lnTo>
                    <a:pt x="28351" y="41634"/>
                  </a:lnTo>
                  <a:lnTo>
                    <a:pt x="29654" y="37631"/>
                  </a:lnTo>
                  <a:lnTo>
                    <a:pt x="30668" y="34715"/>
                  </a:lnTo>
                  <a:lnTo>
                    <a:pt x="31224" y="30164"/>
                  </a:lnTo>
                  <a:lnTo>
                    <a:pt x="31133" y="18852"/>
                  </a:lnTo>
                  <a:lnTo>
                    <a:pt x="30853" y="15992"/>
                  </a:lnTo>
                  <a:lnTo>
                    <a:pt x="29371" y="10373"/>
                  </a:lnTo>
                  <a:lnTo>
                    <a:pt x="28444" y="7996"/>
                  </a:lnTo>
                  <a:lnTo>
                    <a:pt x="26374" y="4875"/>
                  </a:lnTo>
                  <a:close/>
                </a:path>
              </a:pathLst>
            </a:custGeom>
            <a:solidFill>
              <a:srgbClr val="000000"/>
            </a:solidFill>
          </p:spPr>
          <p:txBody>
            <a:bodyPr wrap="square" lIns="0" tIns="0" rIns="0" bIns="0" rtlCol="0"/>
            <a:lstStyle/>
            <a:p>
              <a:endParaRPr/>
            </a:p>
          </p:txBody>
        </p:sp>
        <p:sp>
          <p:nvSpPr>
            <p:cNvPr id="227" name="object 227"/>
            <p:cNvSpPr/>
            <p:nvPr/>
          </p:nvSpPr>
          <p:spPr>
            <a:xfrm>
              <a:off x="3103871" y="4071143"/>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228" name="object 228"/>
            <p:cNvSpPr/>
            <p:nvPr/>
          </p:nvSpPr>
          <p:spPr>
            <a:xfrm>
              <a:off x="3038180" y="4048789"/>
              <a:ext cx="47625" cy="48260"/>
            </a:xfrm>
            <a:custGeom>
              <a:avLst/>
              <a:gdLst/>
              <a:ahLst/>
              <a:cxnLst/>
              <a:rect l="l" t="t" r="r" b="b"/>
              <a:pathLst>
                <a:path w="47625" h="48260">
                  <a:moveTo>
                    <a:pt x="6763" y="40649"/>
                  </a:moveTo>
                  <a:lnTo>
                    <a:pt x="0" y="40649"/>
                  </a:lnTo>
                  <a:lnTo>
                    <a:pt x="0" y="47364"/>
                  </a:lnTo>
                  <a:lnTo>
                    <a:pt x="6763" y="47364"/>
                  </a:lnTo>
                  <a:lnTo>
                    <a:pt x="6763" y="40649"/>
                  </a:lnTo>
                  <a:close/>
                </a:path>
                <a:path w="47625" h="48260">
                  <a:moveTo>
                    <a:pt x="22051" y="34260"/>
                  </a:moveTo>
                  <a:lnTo>
                    <a:pt x="15843" y="34780"/>
                  </a:lnTo>
                  <a:lnTo>
                    <a:pt x="16214" y="38820"/>
                  </a:lnTo>
                  <a:lnTo>
                    <a:pt x="17789" y="42070"/>
                  </a:lnTo>
                  <a:lnTo>
                    <a:pt x="23348" y="46955"/>
                  </a:lnTo>
                  <a:lnTo>
                    <a:pt x="26869" y="48181"/>
                  </a:lnTo>
                  <a:lnTo>
                    <a:pt x="36598" y="48181"/>
                  </a:lnTo>
                  <a:lnTo>
                    <a:pt x="40767" y="46240"/>
                  </a:lnTo>
                  <a:lnTo>
                    <a:pt x="43056" y="43333"/>
                  </a:lnTo>
                  <a:lnTo>
                    <a:pt x="28907" y="43333"/>
                  </a:lnTo>
                  <a:lnTo>
                    <a:pt x="26869" y="42572"/>
                  </a:lnTo>
                  <a:lnTo>
                    <a:pt x="23533" y="39535"/>
                  </a:lnTo>
                  <a:lnTo>
                    <a:pt x="22514" y="37269"/>
                  </a:lnTo>
                  <a:lnTo>
                    <a:pt x="22051" y="34260"/>
                  </a:lnTo>
                  <a:close/>
                </a:path>
                <a:path w="47625" h="48260">
                  <a:moveTo>
                    <a:pt x="44199" y="20728"/>
                  </a:moveTo>
                  <a:lnTo>
                    <a:pt x="34189" y="20728"/>
                  </a:lnTo>
                  <a:lnTo>
                    <a:pt x="36690" y="21703"/>
                  </a:lnTo>
                  <a:lnTo>
                    <a:pt x="38543" y="23644"/>
                  </a:lnTo>
                  <a:lnTo>
                    <a:pt x="40489" y="25585"/>
                  </a:lnTo>
                  <a:lnTo>
                    <a:pt x="41415" y="28242"/>
                  </a:lnTo>
                  <a:lnTo>
                    <a:pt x="41312" y="35430"/>
                  </a:lnTo>
                  <a:lnTo>
                    <a:pt x="40396" y="37984"/>
                  </a:lnTo>
                  <a:lnTo>
                    <a:pt x="36505" y="42265"/>
                  </a:lnTo>
                  <a:lnTo>
                    <a:pt x="34096" y="43333"/>
                  </a:lnTo>
                  <a:lnTo>
                    <a:pt x="43056" y="43333"/>
                  </a:lnTo>
                  <a:lnTo>
                    <a:pt x="46326" y="39182"/>
                  </a:lnTo>
                  <a:lnTo>
                    <a:pt x="47623" y="35430"/>
                  </a:lnTo>
                  <a:lnTo>
                    <a:pt x="47623" y="26514"/>
                  </a:lnTo>
                  <a:lnTo>
                    <a:pt x="46233" y="22781"/>
                  </a:lnTo>
                  <a:lnTo>
                    <a:pt x="44199" y="20728"/>
                  </a:lnTo>
                  <a:close/>
                </a:path>
                <a:path w="47625" h="48260">
                  <a:moveTo>
                    <a:pt x="45400" y="0"/>
                  </a:moveTo>
                  <a:lnTo>
                    <a:pt x="21588" y="0"/>
                  </a:lnTo>
                  <a:lnTo>
                    <a:pt x="16955" y="24666"/>
                  </a:lnTo>
                  <a:lnTo>
                    <a:pt x="22422" y="25381"/>
                  </a:lnTo>
                  <a:lnTo>
                    <a:pt x="23348" y="24007"/>
                  </a:lnTo>
                  <a:lnTo>
                    <a:pt x="24460" y="22883"/>
                  </a:lnTo>
                  <a:lnTo>
                    <a:pt x="26035" y="22029"/>
                  </a:lnTo>
                  <a:lnTo>
                    <a:pt x="27518" y="21165"/>
                  </a:lnTo>
                  <a:lnTo>
                    <a:pt x="29278" y="20728"/>
                  </a:lnTo>
                  <a:lnTo>
                    <a:pt x="44199" y="20728"/>
                  </a:lnTo>
                  <a:lnTo>
                    <a:pt x="41988" y="18537"/>
                  </a:lnTo>
                  <a:lnTo>
                    <a:pt x="23719" y="18537"/>
                  </a:lnTo>
                  <a:lnTo>
                    <a:pt x="26220" y="5627"/>
                  </a:lnTo>
                  <a:lnTo>
                    <a:pt x="45400" y="5627"/>
                  </a:lnTo>
                  <a:lnTo>
                    <a:pt x="45400" y="0"/>
                  </a:lnTo>
                  <a:close/>
                </a:path>
                <a:path w="47625" h="48260">
                  <a:moveTo>
                    <a:pt x="36875" y="15518"/>
                  </a:moveTo>
                  <a:lnTo>
                    <a:pt x="29556" y="15518"/>
                  </a:lnTo>
                  <a:lnTo>
                    <a:pt x="26591" y="16531"/>
                  </a:lnTo>
                  <a:lnTo>
                    <a:pt x="23719" y="18537"/>
                  </a:lnTo>
                  <a:lnTo>
                    <a:pt x="41988" y="18537"/>
                  </a:lnTo>
                  <a:lnTo>
                    <a:pt x="40396" y="16976"/>
                  </a:lnTo>
                  <a:lnTo>
                    <a:pt x="36875" y="15518"/>
                  </a:lnTo>
                  <a:close/>
                </a:path>
              </a:pathLst>
            </a:custGeom>
            <a:solidFill>
              <a:srgbClr val="000000"/>
            </a:solidFill>
          </p:spPr>
          <p:txBody>
            <a:bodyPr wrap="square" lIns="0" tIns="0" rIns="0" bIns="0" rtlCol="0"/>
            <a:lstStyle/>
            <a:p>
              <a:endParaRPr/>
            </a:p>
          </p:txBody>
        </p:sp>
        <p:sp>
          <p:nvSpPr>
            <p:cNvPr id="229" name="object 229"/>
            <p:cNvSpPr/>
            <p:nvPr/>
          </p:nvSpPr>
          <p:spPr>
            <a:xfrm>
              <a:off x="3103871" y="3888345"/>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230" name="object 230"/>
            <p:cNvSpPr/>
            <p:nvPr/>
          </p:nvSpPr>
          <p:spPr>
            <a:xfrm>
              <a:off x="3058285" y="3865128"/>
              <a:ext cx="17780" cy="48260"/>
            </a:xfrm>
            <a:custGeom>
              <a:avLst/>
              <a:gdLst/>
              <a:ahLst/>
              <a:cxnLst/>
              <a:rect l="l" t="t" r="r" b="b"/>
              <a:pathLst>
                <a:path w="17780" h="48260">
                  <a:moveTo>
                    <a:pt x="17696" y="0"/>
                  </a:moveTo>
                  <a:lnTo>
                    <a:pt x="13897" y="0"/>
                  </a:lnTo>
                  <a:lnTo>
                    <a:pt x="12878" y="2043"/>
                  </a:lnTo>
                  <a:lnTo>
                    <a:pt x="11118" y="4179"/>
                  </a:lnTo>
                  <a:lnTo>
                    <a:pt x="6207" y="8637"/>
                  </a:lnTo>
                  <a:lnTo>
                    <a:pt x="3335" y="10494"/>
                  </a:lnTo>
                  <a:lnTo>
                    <a:pt x="0" y="12073"/>
                  </a:lnTo>
                  <a:lnTo>
                    <a:pt x="0" y="17738"/>
                  </a:lnTo>
                  <a:lnTo>
                    <a:pt x="11766" y="10587"/>
                  </a:lnTo>
                  <a:lnTo>
                    <a:pt x="11766" y="48200"/>
                  </a:lnTo>
                  <a:lnTo>
                    <a:pt x="17696" y="48200"/>
                  </a:lnTo>
                  <a:lnTo>
                    <a:pt x="17696" y="0"/>
                  </a:lnTo>
                  <a:close/>
                </a:path>
              </a:pathLst>
            </a:custGeom>
            <a:solidFill>
              <a:srgbClr val="000000"/>
            </a:solidFill>
          </p:spPr>
          <p:txBody>
            <a:bodyPr wrap="square" lIns="0" tIns="0" rIns="0" bIns="0" rtlCol="0"/>
            <a:lstStyle/>
            <a:p>
              <a:endParaRPr/>
            </a:p>
          </p:txBody>
        </p:sp>
        <p:sp>
          <p:nvSpPr>
            <p:cNvPr id="231" name="object 231"/>
            <p:cNvSpPr/>
            <p:nvPr/>
          </p:nvSpPr>
          <p:spPr>
            <a:xfrm>
              <a:off x="3103871" y="3705482"/>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232" name="object 232"/>
            <p:cNvSpPr/>
            <p:nvPr/>
          </p:nvSpPr>
          <p:spPr>
            <a:xfrm>
              <a:off x="3000470" y="3682264"/>
              <a:ext cx="85090" cy="49530"/>
            </a:xfrm>
            <a:custGeom>
              <a:avLst/>
              <a:gdLst/>
              <a:ahLst/>
              <a:cxnLst/>
              <a:rect l="l" t="t" r="r" b="b"/>
              <a:pathLst>
                <a:path w="85089" h="49529">
                  <a:moveTo>
                    <a:pt x="17696" y="10680"/>
                  </a:moveTo>
                  <a:lnTo>
                    <a:pt x="11766" y="10680"/>
                  </a:lnTo>
                  <a:lnTo>
                    <a:pt x="11766" y="48200"/>
                  </a:lnTo>
                  <a:lnTo>
                    <a:pt x="17696" y="48200"/>
                  </a:lnTo>
                  <a:lnTo>
                    <a:pt x="17696" y="10680"/>
                  </a:lnTo>
                  <a:close/>
                </a:path>
                <a:path w="85089" h="49529">
                  <a:moveTo>
                    <a:pt x="17696" y="0"/>
                  </a:moveTo>
                  <a:lnTo>
                    <a:pt x="13897" y="0"/>
                  </a:lnTo>
                  <a:lnTo>
                    <a:pt x="12878" y="2136"/>
                  </a:lnTo>
                  <a:lnTo>
                    <a:pt x="11118" y="4272"/>
                  </a:lnTo>
                  <a:lnTo>
                    <a:pt x="8616" y="6408"/>
                  </a:lnTo>
                  <a:lnTo>
                    <a:pt x="6207" y="8637"/>
                  </a:lnTo>
                  <a:lnTo>
                    <a:pt x="3335" y="10494"/>
                  </a:lnTo>
                  <a:lnTo>
                    <a:pt x="0" y="12073"/>
                  </a:lnTo>
                  <a:lnTo>
                    <a:pt x="0" y="17738"/>
                  </a:lnTo>
                  <a:lnTo>
                    <a:pt x="1853" y="17088"/>
                  </a:lnTo>
                  <a:lnTo>
                    <a:pt x="11766" y="10680"/>
                  </a:lnTo>
                  <a:lnTo>
                    <a:pt x="17696" y="10680"/>
                  </a:lnTo>
                  <a:lnTo>
                    <a:pt x="17696" y="0"/>
                  </a:lnTo>
                  <a:close/>
                </a:path>
                <a:path w="85089" h="49529">
                  <a:moveTo>
                    <a:pt x="43824" y="41513"/>
                  </a:moveTo>
                  <a:lnTo>
                    <a:pt x="37153" y="41513"/>
                  </a:lnTo>
                  <a:lnTo>
                    <a:pt x="37153" y="48200"/>
                  </a:lnTo>
                  <a:lnTo>
                    <a:pt x="43824" y="48200"/>
                  </a:lnTo>
                  <a:lnTo>
                    <a:pt x="43824" y="41513"/>
                  </a:lnTo>
                  <a:close/>
                </a:path>
                <a:path w="85089" h="49529">
                  <a:moveTo>
                    <a:pt x="59205" y="35105"/>
                  </a:moveTo>
                  <a:lnTo>
                    <a:pt x="52997" y="35662"/>
                  </a:lnTo>
                  <a:lnTo>
                    <a:pt x="53368" y="39655"/>
                  </a:lnTo>
                  <a:lnTo>
                    <a:pt x="54943" y="42906"/>
                  </a:lnTo>
                  <a:lnTo>
                    <a:pt x="57722" y="45413"/>
                  </a:lnTo>
                  <a:lnTo>
                    <a:pt x="60502" y="47828"/>
                  </a:lnTo>
                  <a:lnTo>
                    <a:pt x="64023" y="49035"/>
                  </a:lnTo>
                  <a:lnTo>
                    <a:pt x="73659" y="49035"/>
                  </a:lnTo>
                  <a:lnTo>
                    <a:pt x="77921" y="47085"/>
                  </a:lnTo>
                  <a:lnTo>
                    <a:pt x="80188" y="44206"/>
                  </a:lnTo>
                  <a:lnTo>
                    <a:pt x="66061" y="44206"/>
                  </a:lnTo>
                  <a:lnTo>
                    <a:pt x="64023" y="43463"/>
                  </a:lnTo>
                  <a:lnTo>
                    <a:pt x="62355" y="41977"/>
                  </a:lnTo>
                  <a:lnTo>
                    <a:pt x="60687" y="40398"/>
                  </a:lnTo>
                  <a:lnTo>
                    <a:pt x="59668" y="38170"/>
                  </a:lnTo>
                  <a:lnTo>
                    <a:pt x="59205" y="35105"/>
                  </a:lnTo>
                  <a:close/>
                </a:path>
                <a:path w="85089" h="49529">
                  <a:moveTo>
                    <a:pt x="81320" y="21638"/>
                  </a:moveTo>
                  <a:lnTo>
                    <a:pt x="71342" y="21638"/>
                  </a:lnTo>
                  <a:lnTo>
                    <a:pt x="73844" y="22567"/>
                  </a:lnTo>
                  <a:lnTo>
                    <a:pt x="77550" y="26468"/>
                  </a:lnTo>
                  <a:lnTo>
                    <a:pt x="78477" y="29161"/>
                  </a:lnTo>
                  <a:lnTo>
                    <a:pt x="78384" y="36312"/>
                  </a:lnTo>
                  <a:lnTo>
                    <a:pt x="77550" y="38820"/>
                  </a:lnTo>
                  <a:lnTo>
                    <a:pt x="75605" y="40956"/>
                  </a:lnTo>
                  <a:lnTo>
                    <a:pt x="73659" y="43185"/>
                  </a:lnTo>
                  <a:lnTo>
                    <a:pt x="71250" y="44206"/>
                  </a:lnTo>
                  <a:lnTo>
                    <a:pt x="80188" y="44206"/>
                  </a:lnTo>
                  <a:lnTo>
                    <a:pt x="83480" y="40027"/>
                  </a:lnTo>
                  <a:lnTo>
                    <a:pt x="84777" y="36312"/>
                  </a:lnTo>
                  <a:lnTo>
                    <a:pt x="84777" y="27396"/>
                  </a:lnTo>
                  <a:lnTo>
                    <a:pt x="83295" y="23682"/>
                  </a:lnTo>
                  <a:lnTo>
                    <a:pt x="81320" y="21638"/>
                  </a:lnTo>
                  <a:close/>
                </a:path>
                <a:path w="85089" h="49529">
                  <a:moveTo>
                    <a:pt x="82461" y="835"/>
                  </a:moveTo>
                  <a:lnTo>
                    <a:pt x="58649" y="835"/>
                  </a:lnTo>
                  <a:lnTo>
                    <a:pt x="54016" y="25539"/>
                  </a:lnTo>
                  <a:lnTo>
                    <a:pt x="59576" y="26282"/>
                  </a:lnTo>
                  <a:lnTo>
                    <a:pt x="60409" y="24889"/>
                  </a:lnTo>
                  <a:lnTo>
                    <a:pt x="61614" y="23774"/>
                  </a:lnTo>
                  <a:lnTo>
                    <a:pt x="63189" y="22939"/>
                  </a:lnTo>
                  <a:lnTo>
                    <a:pt x="64671" y="22010"/>
                  </a:lnTo>
                  <a:lnTo>
                    <a:pt x="66432" y="21638"/>
                  </a:lnTo>
                  <a:lnTo>
                    <a:pt x="81320" y="21638"/>
                  </a:lnTo>
                  <a:lnTo>
                    <a:pt x="79125" y="19410"/>
                  </a:lnTo>
                  <a:lnTo>
                    <a:pt x="60780" y="19410"/>
                  </a:lnTo>
                  <a:lnTo>
                    <a:pt x="63374" y="6500"/>
                  </a:lnTo>
                  <a:lnTo>
                    <a:pt x="82461" y="6500"/>
                  </a:lnTo>
                  <a:lnTo>
                    <a:pt x="82461" y="835"/>
                  </a:lnTo>
                  <a:close/>
                </a:path>
                <a:path w="85089" h="49529">
                  <a:moveTo>
                    <a:pt x="74029" y="16438"/>
                  </a:moveTo>
                  <a:lnTo>
                    <a:pt x="66710" y="16438"/>
                  </a:lnTo>
                  <a:lnTo>
                    <a:pt x="63652" y="17366"/>
                  </a:lnTo>
                  <a:lnTo>
                    <a:pt x="60780" y="19410"/>
                  </a:lnTo>
                  <a:lnTo>
                    <a:pt x="79125" y="19410"/>
                  </a:lnTo>
                  <a:lnTo>
                    <a:pt x="77550" y="17831"/>
                  </a:lnTo>
                  <a:lnTo>
                    <a:pt x="74029" y="16438"/>
                  </a:lnTo>
                  <a:close/>
                </a:path>
              </a:pathLst>
            </a:custGeom>
            <a:solidFill>
              <a:srgbClr val="000000"/>
            </a:solidFill>
          </p:spPr>
          <p:txBody>
            <a:bodyPr wrap="square" lIns="0" tIns="0" rIns="0" bIns="0" rtlCol="0"/>
            <a:lstStyle/>
            <a:p>
              <a:endParaRPr/>
            </a:p>
          </p:txBody>
        </p:sp>
        <p:sp>
          <p:nvSpPr>
            <p:cNvPr id="233" name="object 233"/>
            <p:cNvSpPr/>
            <p:nvPr/>
          </p:nvSpPr>
          <p:spPr>
            <a:xfrm>
              <a:off x="3103871" y="3522712"/>
              <a:ext cx="27940" cy="0"/>
            </a:xfrm>
            <a:custGeom>
              <a:avLst/>
              <a:gdLst/>
              <a:ahLst/>
              <a:cxnLst/>
              <a:rect l="l" t="t" r="r" b="b"/>
              <a:pathLst>
                <a:path w="27939">
                  <a:moveTo>
                    <a:pt x="27795" y="0"/>
                  </a:moveTo>
                  <a:lnTo>
                    <a:pt x="0" y="0"/>
                  </a:lnTo>
                </a:path>
              </a:pathLst>
            </a:custGeom>
            <a:ln w="4011">
              <a:solidFill>
                <a:srgbClr val="000000"/>
              </a:solidFill>
            </a:ln>
          </p:spPr>
          <p:txBody>
            <a:bodyPr wrap="square" lIns="0" tIns="0" rIns="0" bIns="0" rtlCol="0"/>
            <a:lstStyle/>
            <a:p>
              <a:endParaRPr/>
            </a:p>
          </p:txBody>
        </p:sp>
        <p:sp>
          <p:nvSpPr>
            <p:cNvPr id="234" name="object 234"/>
            <p:cNvSpPr/>
            <p:nvPr/>
          </p:nvSpPr>
          <p:spPr>
            <a:xfrm>
              <a:off x="3053004" y="3499494"/>
              <a:ext cx="31750" cy="48260"/>
            </a:xfrm>
            <a:custGeom>
              <a:avLst/>
              <a:gdLst/>
              <a:ahLst/>
              <a:cxnLst/>
              <a:rect l="l" t="t" r="r" b="b"/>
              <a:pathLst>
                <a:path w="31750" h="48260">
                  <a:moveTo>
                    <a:pt x="21310" y="0"/>
                  </a:moveTo>
                  <a:lnTo>
                    <a:pt x="12137" y="0"/>
                  </a:lnTo>
                  <a:lnTo>
                    <a:pt x="8524" y="1114"/>
                  </a:lnTo>
                  <a:lnTo>
                    <a:pt x="3150" y="5850"/>
                  </a:lnTo>
                  <a:lnTo>
                    <a:pt x="1575" y="9379"/>
                  </a:lnTo>
                  <a:lnTo>
                    <a:pt x="1111" y="13837"/>
                  </a:lnTo>
                  <a:lnTo>
                    <a:pt x="7226" y="14487"/>
                  </a:lnTo>
                  <a:lnTo>
                    <a:pt x="7226" y="11423"/>
                  </a:lnTo>
                  <a:lnTo>
                    <a:pt x="8060" y="9101"/>
                  </a:lnTo>
                  <a:lnTo>
                    <a:pt x="9821" y="7429"/>
                  </a:lnTo>
                  <a:lnTo>
                    <a:pt x="11489" y="5665"/>
                  </a:lnTo>
                  <a:lnTo>
                    <a:pt x="13712" y="4829"/>
                  </a:lnTo>
                  <a:lnTo>
                    <a:pt x="19271" y="4829"/>
                  </a:lnTo>
                  <a:lnTo>
                    <a:pt x="21402" y="5665"/>
                  </a:lnTo>
                  <a:lnTo>
                    <a:pt x="24738" y="8822"/>
                  </a:lnTo>
                  <a:lnTo>
                    <a:pt x="25572" y="10865"/>
                  </a:lnTo>
                  <a:lnTo>
                    <a:pt x="25572" y="15416"/>
                  </a:lnTo>
                  <a:lnTo>
                    <a:pt x="24645" y="17738"/>
                  </a:lnTo>
                  <a:lnTo>
                    <a:pt x="21032" y="22753"/>
                  </a:lnTo>
                  <a:lnTo>
                    <a:pt x="17511" y="26189"/>
                  </a:lnTo>
                  <a:lnTo>
                    <a:pt x="8987" y="33154"/>
                  </a:lnTo>
                  <a:lnTo>
                    <a:pt x="6393" y="35569"/>
                  </a:lnTo>
                  <a:lnTo>
                    <a:pt x="2872" y="39841"/>
                  </a:lnTo>
                  <a:lnTo>
                    <a:pt x="1575" y="41884"/>
                  </a:lnTo>
                  <a:lnTo>
                    <a:pt x="185" y="45413"/>
                  </a:lnTo>
                  <a:lnTo>
                    <a:pt x="0" y="46807"/>
                  </a:lnTo>
                  <a:lnTo>
                    <a:pt x="0" y="48200"/>
                  </a:lnTo>
                  <a:lnTo>
                    <a:pt x="31687" y="48200"/>
                  </a:lnTo>
                  <a:lnTo>
                    <a:pt x="31687" y="42534"/>
                  </a:lnTo>
                  <a:lnTo>
                    <a:pt x="8246" y="42534"/>
                  </a:lnTo>
                  <a:lnTo>
                    <a:pt x="8894" y="41420"/>
                  </a:lnTo>
                  <a:lnTo>
                    <a:pt x="10655" y="39284"/>
                  </a:lnTo>
                  <a:lnTo>
                    <a:pt x="11674" y="38262"/>
                  </a:lnTo>
                  <a:lnTo>
                    <a:pt x="13990" y="36219"/>
                  </a:lnTo>
                  <a:lnTo>
                    <a:pt x="21680" y="29718"/>
                  </a:lnTo>
                  <a:lnTo>
                    <a:pt x="24738" y="26839"/>
                  </a:lnTo>
                  <a:lnTo>
                    <a:pt x="28351" y="22753"/>
                  </a:lnTo>
                  <a:lnTo>
                    <a:pt x="29649" y="20803"/>
                  </a:lnTo>
                  <a:lnTo>
                    <a:pt x="31224" y="17088"/>
                  </a:lnTo>
                  <a:lnTo>
                    <a:pt x="31687" y="15230"/>
                  </a:lnTo>
                  <a:lnTo>
                    <a:pt x="31687" y="9565"/>
                  </a:lnTo>
                  <a:lnTo>
                    <a:pt x="30297" y="6315"/>
                  </a:lnTo>
                  <a:lnTo>
                    <a:pt x="24923" y="1207"/>
                  </a:lnTo>
                  <a:lnTo>
                    <a:pt x="21310" y="0"/>
                  </a:lnTo>
                  <a:close/>
                </a:path>
              </a:pathLst>
            </a:custGeom>
            <a:solidFill>
              <a:srgbClr val="000000"/>
            </a:solidFill>
          </p:spPr>
          <p:txBody>
            <a:bodyPr wrap="square" lIns="0" tIns="0" rIns="0" bIns="0" rtlCol="0"/>
            <a:lstStyle/>
            <a:p>
              <a:endParaRPr/>
            </a:p>
          </p:txBody>
        </p:sp>
        <p:sp>
          <p:nvSpPr>
            <p:cNvPr id="235" name="object 235"/>
            <p:cNvSpPr/>
            <p:nvPr/>
          </p:nvSpPr>
          <p:spPr>
            <a:xfrm>
              <a:off x="3131667" y="4298148"/>
              <a:ext cx="1209040" cy="27940"/>
            </a:xfrm>
            <a:custGeom>
              <a:avLst/>
              <a:gdLst/>
              <a:ahLst/>
              <a:cxnLst/>
              <a:rect l="l" t="t" r="r" b="b"/>
              <a:pathLst>
                <a:path w="1209039" h="27939">
                  <a:moveTo>
                    <a:pt x="0" y="0"/>
                  </a:moveTo>
                  <a:lnTo>
                    <a:pt x="1208939" y="0"/>
                  </a:lnTo>
                </a:path>
                <a:path w="1209039" h="27939">
                  <a:moveTo>
                    <a:pt x="44102" y="0"/>
                  </a:moveTo>
                  <a:lnTo>
                    <a:pt x="44102" y="27879"/>
                  </a:lnTo>
                </a:path>
              </a:pathLst>
            </a:custGeom>
            <a:ln w="4006">
              <a:solidFill>
                <a:srgbClr val="000000"/>
              </a:solidFill>
            </a:ln>
          </p:spPr>
          <p:txBody>
            <a:bodyPr wrap="square" lIns="0" tIns="0" rIns="0" bIns="0" rtlCol="0"/>
            <a:lstStyle/>
            <a:p>
              <a:endParaRPr/>
            </a:p>
          </p:txBody>
        </p:sp>
        <p:sp>
          <p:nvSpPr>
            <p:cNvPr id="236" name="object 236"/>
            <p:cNvSpPr/>
            <p:nvPr/>
          </p:nvSpPr>
          <p:spPr>
            <a:xfrm>
              <a:off x="3159092" y="4352487"/>
              <a:ext cx="31750" cy="49530"/>
            </a:xfrm>
            <a:custGeom>
              <a:avLst/>
              <a:gdLst/>
              <a:ahLst/>
              <a:cxnLst/>
              <a:rect l="l" t="t" r="r" b="b"/>
              <a:pathLst>
                <a:path w="31750" h="49529">
                  <a:moveTo>
                    <a:pt x="18160" y="0"/>
                  </a:moveTo>
                  <a:lnTo>
                    <a:pt x="12137" y="0"/>
                  </a:lnTo>
                  <a:lnTo>
                    <a:pt x="9265" y="937"/>
                  </a:lnTo>
                  <a:lnTo>
                    <a:pt x="4632" y="4689"/>
                  </a:lnTo>
                  <a:lnTo>
                    <a:pt x="2872" y="7364"/>
                  </a:lnTo>
                  <a:lnTo>
                    <a:pt x="1569" y="11376"/>
                  </a:lnTo>
                  <a:lnTo>
                    <a:pt x="555" y="14283"/>
                  </a:lnTo>
                  <a:lnTo>
                    <a:pt x="0" y="18852"/>
                  </a:lnTo>
                  <a:lnTo>
                    <a:pt x="0" y="33554"/>
                  </a:lnTo>
                  <a:lnTo>
                    <a:pt x="1575" y="40055"/>
                  </a:lnTo>
                  <a:lnTo>
                    <a:pt x="7319" y="47373"/>
                  </a:lnTo>
                  <a:lnTo>
                    <a:pt x="11025" y="49035"/>
                  </a:lnTo>
                  <a:lnTo>
                    <a:pt x="19086" y="49035"/>
                  </a:lnTo>
                  <a:lnTo>
                    <a:pt x="22051" y="48088"/>
                  </a:lnTo>
                  <a:lnTo>
                    <a:pt x="24275" y="46203"/>
                  </a:lnTo>
                  <a:lnTo>
                    <a:pt x="26591" y="44308"/>
                  </a:lnTo>
                  <a:lnTo>
                    <a:pt x="12878" y="44188"/>
                  </a:lnTo>
                  <a:lnTo>
                    <a:pt x="10655" y="42878"/>
                  </a:lnTo>
                  <a:lnTo>
                    <a:pt x="6944" y="37631"/>
                  </a:lnTo>
                  <a:lnTo>
                    <a:pt x="6022" y="32412"/>
                  </a:lnTo>
                  <a:lnTo>
                    <a:pt x="6146" y="15992"/>
                  </a:lnTo>
                  <a:lnTo>
                    <a:pt x="7041" y="11246"/>
                  </a:lnTo>
                  <a:lnTo>
                    <a:pt x="10655" y="6027"/>
                  </a:lnTo>
                  <a:lnTo>
                    <a:pt x="12878" y="4875"/>
                  </a:lnTo>
                  <a:lnTo>
                    <a:pt x="26428" y="4875"/>
                  </a:lnTo>
                  <a:lnTo>
                    <a:pt x="25942" y="4086"/>
                  </a:lnTo>
                  <a:lnTo>
                    <a:pt x="24275" y="2591"/>
                  </a:lnTo>
                  <a:lnTo>
                    <a:pt x="20383" y="520"/>
                  </a:lnTo>
                  <a:lnTo>
                    <a:pt x="18160" y="0"/>
                  </a:lnTo>
                  <a:close/>
                </a:path>
                <a:path w="31750" h="49529">
                  <a:moveTo>
                    <a:pt x="26428" y="4875"/>
                  </a:moveTo>
                  <a:lnTo>
                    <a:pt x="18252" y="4875"/>
                  </a:lnTo>
                  <a:lnTo>
                    <a:pt x="20569" y="6175"/>
                  </a:lnTo>
                  <a:lnTo>
                    <a:pt x="24275" y="11376"/>
                  </a:lnTo>
                  <a:lnTo>
                    <a:pt x="25090" y="15992"/>
                  </a:lnTo>
                  <a:lnTo>
                    <a:pt x="25198" y="32412"/>
                  </a:lnTo>
                  <a:lnTo>
                    <a:pt x="24275" y="37631"/>
                  </a:lnTo>
                  <a:lnTo>
                    <a:pt x="20569" y="42878"/>
                  </a:lnTo>
                  <a:lnTo>
                    <a:pt x="18345" y="44188"/>
                  </a:lnTo>
                  <a:lnTo>
                    <a:pt x="26670" y="44188"/>
                  </a:lnTo>
                  <a:lnTo>
                    <a:pt x="28351" y="41634"/>
                  </a:lnTo>
                  <a:lnTo>
                    <a:pt x="29654" y="37631"/>
                  </a:lnTo>
                  <a:lnTo>
                    <a:pt x="30668" y="34715"/>
                  </a:lnTo>
                  <a:lnTo>
                    <a:pt x="31224" y="30164"/>
                  </a:lnTo>
                  <a:lnTo>
                    <a:pt x="31133" y="18852"/>
                  </a:lnTo>
                  <a:lnTo>
                    <a:pt x="30853" y="15992"/>
                  </a:lnTo>
                  <a:lnTo>
                    <a:pt x="30112" y="13178"/>
                  </a:lnTo>
                  <a:lnTo>
                    <a:pt x="29463" y="10373"/>
                  </a:lnTo>
                  <a:lnTo>
                    <a:pt x="28444" y="7996"/>
                  </a:lnTo>
                  <a:lnTo>
                    <a:pt x="27135" y="6027"/>
                  </a:lnTo>
                  <a:lnTo>
                    <a:pt x="26428" y="4875"/>
                  </a:lnTo>
                  <a:close/>
                </a:path>
              </a:pathLst>
            </a:custGeom>
            <a:solidFill>
              <a:srgbClr val="000000"/>
            </a:solidFill>
          </p:spPr>
          <p:txBody>
            <a:bodyPr wrap="square" lIns="0" tIns="0" rIns="0" bIns="0" rtlCol="0"/>
            <a:lstStyle/>
            <a:p>
              <a:endParaRPr/>
            </a:p>
          </p:txBody>
        </p:sp>
        <p:sp>
          <p:nvSpPr>
            <p:cNvPr id="237" name="object 237"/>
            <p:cNvSpPr/>
            <p:nvPr/>
          </p:nvSpPr>
          <p:spPr>
            <a:xfrm>
              <a:off x="3399898"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238" name="object 238"/>
            <p:cNvSpPr/>
            <p:nvPr/>
          </p:nvSpPr>
          <p:spPr>
            <a:xfrm>
              <a:off x="3377105" y="4352487"/>
              <a:ext cx="46990" cy="48260"/>
            </a:xfrm>
            <a:custGeom>
              <a:avLst/>
              <a:gdLst/>
              <a:ahLst/>
              <a:cxnLst/>
              <a:rect l="l" t="t" r="r" b="b"/>
              <a:pathLst>
                <a:path w="46989" h="48260">
                  <a:moveTo>
                    <a:pt x="6671" y="41504"/>
                  </a:moveTo>
                  <a:lnTo>
                    <a:pt x="0" y="41504"/>
                  </a:lnTo>
                  <a:lnTo>
                    <a:pt x="0" y="48218"/>
                  </a:lnTo>
                  <a:lnTo>
                    <a:pt x="6671" y="48218"/>
                  </a:lnTo>
                  <a:lnTo>
                    <a:pt x="6671" y="41504"/>
                  </a:lnTo>
                  <a:close/>
                </a:path>
                <a:path w="46989" h="48260">
                  <a:moveTo>
                    <a:pt x="43717" y="4875"/>
                  </a:moveTo>
                  <a:lnTo>
                    <a:pt x="34281" y="4875"/>
                  </a:lnTo>
                  <a:lnTo>
                    <a:pt x="36505" y="5683"/>
                  </a:lnTo>
                  <a:lnTo>
                    <a:pt x="39840" y="8887"/>
                  </a:lnTo>
                  <a:lnTo>
                    <a:pt x="40674" y="10865"/>
                  </a:lnTo>
                  <a:lnTo>
                    <a:pt x="40674" y="15425"/>
                  </a:lnTo>
                  <a:lnTo>
                    <a:pt x="39748" y="17794"/>
                  </a:lnTo>
                  <a:lnTo>
                    <a:pt x="36022" y="22809"/>
                  </a:lnTo>
                  <a:lnTo>
                    <a:pt x="32521" y="26180"/>
                  </a:lnTo>
                  <a:lnTo>
                    <a:pt x="23997" y="33210"/>
                  </a:lnTo>
                  <a:lnTo>
                    <a:pt x="21402" y="35634"/>
                  </a:lnTo>
                  <a:lnTo>
                    <a:pt x="15009" y="46797"/>
                  </a:lnTo>
                  <a:lnTo>
                    <a:pt x="15102" y="48218"/>
                  </a:lnTo>
                  <a:lnTo>
                    <a:pt x="46697" y="48218"/>
                  </a:lnTo>
                  <a:lnTo>
                    <a:pt x="46697" y="42544"/>
                  </a:lnTo>
                  <a:lnTo>
                    <a:pt x="23255" y="42544"/>
                  </a:lnTo>
                  <a:lnTo>
                    <a:pt x="23904" y="41476"/>
                  </a:lnTo>
                  <a:lnTo>
                    <a:pt x="24738" y="40417"/>
                  </a:lnTo>
                  <a:lnTo>
                    <a:pt x="26776" y="38300"/>
                  </a:lnTo>
                  <a:lnTo>
                    <a:pt x="29000" y="36284"/>
                  </a:lnTo>
                  <a:lnTo>
                    <a:pt x="36783" y="29728"/>
                  </a:lnTo>
                  <a:lnTo>
                    <a:pt x="39748" y="26914"/>
                  </a:lnTo>
                  <a:lnTo>
                    <a:pt x="43466" y="22790"/>
                  </a:lnTo>
                  <a:lnTo>
                    <a:pt x="44751" y="20849"/>
                  </a:lnTo>
                  <a:lnTo>
                    <a:pt x="45492" y="19001"/>
                  </a:lnTo>
                  <a:lnTo>
                    <a:pt x="46326" y="17144"/>
                  </a:lnTo>
                  <a:lnTo>
                    <a:pt x="46662" y="15425"/>
                  </a:lnTo>
                  <a:lnTo>
                    <a:pt x="46615" y="9370"/>
                  </a:lnTo>
                  <a:lnTo>
                    <a:pt x="45307" y="6389"/>
                  </a:lnTo>
                  <a:lnTo>
                    <a:pt x="43717" y="4875"/>
                  </a:lnTo>
                  <a:close/>
                </a:path>
                <a:path w="46989" h="48260">
                  <a:moveTo>
                    <a:pt x="36320" y="0"/>
                  </a:moveTo>
                  <a:lnTo>
                    <a:pt x="27147" y="0"/>
                  </a:lnTo>
                  <a:lnTo>
                    <a:pt x="23533" y="1179"/>
                  </a:lnTo>
                  <a:lnTo>
                    <a:pt x="18160" y="5925"/>
                  </a:lnTo>
                  <a:lnTo>
                    <a:pt x="16584" y="9370"/>
                  </a:lnTo>
                  <a:lnTo>
                    <a:pt x="16214" y="13884"/>
                  </a:lnTo>
                  <a:lnTo>
                    <a:pt x="22236" y="14506"/>
                  </a:lnTo>
                  <a:lnTo>
                    <a:pt x="22236" y="11497"/>
                  </a:lnTo>
                  <a:lnTo>
                    <a:pt x="23070" y="9138"/>
                  </a:lnTo>
                  <a:lnTo>
                    <a:pt x="24831" y="7438"/>
                  </a:lnTo>
                  <a:lnTo>
                    <a:pt x="26498" y="5730"/>
                  </a:lnTo>
                  <a:lnTo>
                    <a:pt x="28815" y="4875"/>
                  </a:lnTo>
                  <a:lnTo>
                    <a:pt x="43717" y="4875"/>
                  </a:lnTo>
                  <a:lnTo>
                    <a:pt x="39933" y="1272"/>
                  </a:lnTo>
                  <a:lnTo>
                    <a:pt x="36320" y="0"/>
                  </a:lnTo>
                  <a:close/>
                </a:path>
              </a:pathLst>
            </a:custGeom>
            <a:solidFill>
              <a:srgbClr val="000000"/>
            </a:solidFill>
          </p:spPr>
          <p:txBody>
            <a:bodyPr wrap="square" lIns="0" tIns="0" rIns="0" bIns="0" rtlCol="0"/>
            <a:lstStyle/>
            <a:p>
              <a:endParaRPr/>
            </a:p>
          </p:txBody>
        </p:sp>
        <p:sp>
          <p:nvSpPr>
            <p:cNvPr id="239" name="object 239"/>
            <p:cNvSpPr/>
            <p:nvPr/>
          </p:nvSpPr>
          <p:spPr>
            <a:xfrm>
              <a:off x="3624119"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240" name="object 240"/>
            <p:cNvSpPr/>
            <p:nvPr/>
          </p:nvSpPr>
          <p:spPr>
            <a:xfrm>
              <a:off x="3601233" y="4352682"/>
              <a:ext cx="47625" cy="48260"/>
            </a:xfrm>
            <a:custGeom>
              <a:avLst/>
              <a:gdLst/>
              <a:ahLst/>
              <a:cxnLst/>
              <a:rect l="l" t="t" r="r" b="b"/>
              <a:pathLst>
                <a:path w="47625" h="48260">
                  <a:moveTo>
                    <a:pt x="6671" y="41309"/>
                  </a:moveTo>
                  <a:lnTo>
                    <a:pt x="0" y="41309"/>
                  </a:lnTo>
                  <a:lnTo>
                    <a:pt x="0" y="48023"/>
                  </a:lnTo>
                  <a:lnTo>
                    <a:pt x="6671" y="48023"/>
                  </a:lnTo>
                  <a:lnTo>
                    <a:pt x="6671" y="41309"/>
                  </a:lnTo>
                  <a:close/>
                </a:path>
                <a:path w="47625" h="48260">
                  <a:moveTo>
                    <a:pt x="40582" y="36526"/>
                  </a:moveTo>
                  <a:lnTo>
                    <a:pt x="34744" y="36526"/>
                  </a:lnTo>
                  <a:lnTo>
                    <a:pt x="34744" y="48023"/>
                  </a:lnTo>
                  <a:lnTo>
                    <a:pt x="40582" y="48023"/>
                  </a:lnTo>
                  <a:lnTo>
                    <a:pt x="40582" y="36526"/>
                  </a:lnTo>
                  <a:close/>
                </a:path>
                <a:path w="47625" h="48260">
                  <a:moveTo>
                    <a:pt x="40582" y="0"/>
                  </a:moveTo>
                  <a:lnTo>
                    <a:pt x="35764" y="0"/>
                  </a:lnTo>
                  <a:lnTo>
                    <a:pt x="13897" y="31121"/>
                  </a:lnTo>
                  <a:lnTo>
                    <a:pt x="13897" y="36526"/>
                  </a:lnTo>
                  <a:lnTo>
                    <a:pt x="47067" y="36526"/>
                  </a:lnTo>
                  <a:lnTo>
                    <a:pt x="47067" y="31121"/>
                  </a:lnTo>
                  <a:lnTo>
                    <a:pt x="19735" y="31121"/>
                  </a:lnTo>
                  <a:lnTo>
                    <a:pt x="34744" y="9463"/>
                  </a:lnTo>
                  <a:lnTo>
                    <a:pt x="40582" y="9463"/>
                  </a:lnTo>
                  <a:lnTo>
                    <a:pt x="40582" y="0"/>
                  </a:lnTo>
                  <a:close/>
                </a:path>
                <a:path w="47625" h="48260">
                  <a:moveTo>
                    <a:pt x="40582" y="9463"/>
                  </a:moveTo>
                  <a:lnTo>
                    <a:pt x="34744" y="9463"/>
                  </a:lnTo>
                  <a:lnTo>
                    <a:pt x="34744" y="31121"/>
                  </a:lnTo>
                  <a:lnTo>
                    <a:pt x="40582" y="31121"/>
                  </a:lnTo>
                  <a:lnTo>
                    <a:pt x="40582" y="9463"/>
                  </a:lnTo>
                  <a:close/>
                </a:path>
              </a:pathLst>
            </a:custGeom>
            <a:solidFill>
              <a:srgbClr val="000000"/>
            </a:solidFill>
          </p:spPr>
          <p:txBody>
            <a:bodyPr wrap="square" lIns="0" tIns="0" rIns="0" bIns="0" rtlCol="0"/>
            <a:lstStyle/>
            <a:p>
              <a:endParaRPr/>
            </a:p>
          </p:txBody>
        </p:sp>
        <p:sp>
          <p:nvSpPr>
            <p:cNvPr id="241" name="object 241"/>
            <p:cNvSpPr/>
            <p:nvPr/>
          </p:nvSpPr>
          <p:spPr>
            <a:xfrm>
              <a:off x="3848247"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242" name="object 242"/>
            <p:cNvSpPr/>
            <p:nvPr/>
          </p:nvSpPr>
          <p:spPr>
            <a:xfrm>
              <a:off x="3825361" y="4352487"/>
              <a:ext cx="47625" cy="49530"/>
            </a:xfrm>
            <a:custGeom>
              <a:avLst/>
              <a:gdLst/>
              <a:ahLst/>
              <a:cxnLst/>
              <a:rect l="l" t="t" r="r" b="b"/>
              <a:pathLst>
                <a:path w="47625" h="49529">
                  <a:moveTo>
                    <a:pt x="6763" y="41504"/>
                  </a:moveTo>
                  <a:lnTo>
                    <a:pt x="0" y="41504"/>
                  </a:lnTo>
                  <a:lnTo>
                    <a:pt x="0" y="48218"/>
                  </a:lnTo>
                  <a:lnTo>
                    <a:pt x="6763" y="48218"/>
                  </a:lnTo>
                  <a:lnTo>
                    <a:pt x="6763" y="41504"/>
                  </a:lnTo>
                  <a:close/>
                </a:path>
                <a:path w="47625" h="49529">
                  <a:moveTo>
                    <a:pt x="36598" y="0"/>
                  </a:moveTo>
                  <a:lnTo>
                    <a:pt x="27795" y="0"/>
                  </a:lnTo>
                  <a:lnTo>
                    <a:pt x="23719" y="1829"/>
                  </a:lnTo>
                  <a:lnTo>
                    <a:pt x="17326" y="9714"/>
                  </a:lnTo>
                  <a:lnTo>
                    <a:pt x="15658" y="16466"/>
                  </a:lnTo>
                  <a:lnTo>
                    <a:pt x="15658" y="34046"/>
                  </a:lnTo>
                  <a:lnTo>
                    <a:pt x="17140" y="39999"/>
                  </a:lnTo>
                  <a:lnTo>
                    <a:pt x="20361" y="43695"/>
                  </a:lnTo>
                  <a:lnTo>
                    <a:pt x="23348" y="47224"/>
                  </a:lnTo>
                  <a:lnTo>
                    <a:pt x="27332" y="49035"/>
                  </a:lnTo>
                  <a:lnTo>
                    <a:pt x="35115" y="49035"/>
                  </a:lnTo>
                  <a:lnTo>
                    <a:pt x="37709" y="48348"/>
                  </a:lnTo>
                  <a:lnTo>
                    <a:pt x="39933" y="46974"/>
                  </a:lnTo>
                  <a:lnTo>
                    <a:pt x="42249" y="45590"/>
                  </a:lnTo>
                  <a:lnTo>
                    <a:pt x="43497" y="44188"/>
                  </a:lnTo>
                  <a:lnTo>
                    <a:pt x="30482" y="44188"/>
                  </a:lnTo>
                  <a:lnTo>
                    <a:pt x="28815" y="43695"/>
                  </a:lnTo>
                  <a:lnTo>
                    <a:pt x="27332" y="42729"/>
                  </a:lnTo>
                  <a:lnTo>
                    <a:pt x="25757" y="41754"/>
                  </a:lnTo>
                  <a:lnTo>
                    <a:pt x="24553" y="40343"/>
                  </a:lnTo>
                  <a:lnTo>
                    <a:pt x="23696" y="38439"/>
                  </a:lnTo>
                  <a:lnTo>
                    <a:pt x="22792" y="36628"/>
                  </a:lnTo>
                  <a:lnTo>
                    <a:pt x="22422" y="34687"/>
                  </a:lnTo>
                  <a:lnTo>
                    <a:pt x="22422" y="29551"/>
                  </a:lnTo>
                  <a:lnTo>
                    <a:pt x="23348" y="27053"/>
                  </a:lnTo>
                  <a:lnTo>
                    <a:pt x="26838" y="23449"/>
                  </a:lnTo>
                  <a:lnTo>
                    <a:pt x="21495" y="23449"/>
                  </a:lnTo>
                  <a:lnTo>
                    <a:pt x="21516" y="18509"/>
                  </a:lnTo>
                  <a:lnTo>
                    <a:pt x="22051" y="14942"/>
                  </a:lnTo>
                  <a:lnTo>
                    <a:pt x="23163" y="12351"/>
                  </a:lnTo>
                  <a:lnTo>
                    <a:pt x="24210" y="9714"/>
                  </a:lnTo>
                  <a:lnTo>
                    <a:pt x="25664" y="7773"/>
                  </a:lnTo>
                  <a:lnTo>
                    <a:pt x="27518" y="6417"/>
                  </a:lnTo>
                  <a:lnTo>
                    <a:pt x="28907" y="5367"/>
                  </a:lnTo>
                  <a:lnTo>
                    <a:pt x="30575" y="4847"/>
                  </a:lnTo>
                  <a:lnTo>
                    <a:pt x="43966" y="4847"/>
                  </a:lnTo>
                  <a:lnTo>
                    <a:pt x="39655" y="1058"/>
                  </a:lnTo>
                  <a:lnTo>
                    <a:pt x="36598" y="0"/>
                  </a:lnTo>
                  <a:close/>
                </a:path>
                <a:path w="47625" h="49529">
                  <a:moveTo>
                    <a:pt x="43914" y="22270"/>
                  </a:moveTo>
                  <a:lnTo>
                    <a:pt x="34652" y="22270"/>
                  </a:lnTo>
                  <a:lnTo>
                    <a:pt x="36875" y="23227"/>
                  </a:lnTo>
                  <a:lnTo>
                    <a:pt x="40396" y="27053"/>
                  </a:lnTo>
                  <a:lnTo>
                    <a:pt x="41195" y="29551"/>
                  </a:lnTo>
                  <a:lnTo>
                    <a:pt x="41171" y="36628"/>
                  </a:lnTo>
                  <a:lnTo>
                    <a:pt x="40396" y="39163"/>
                  </a:lnTo>
                  <a:lnTo>
                    <a:pt x="38543" y="41169"/>
                  </a:lnTo>
                  <a:lnTo>
                    <a:pt x="36783" y="43185"/>
                  </a:lnTo>
                  <a:lnTo>
                    <a:pt x="34652" y="44188"/>
                  </a:lnTo>
                  <a:lnTo>
                    <a:pt x="43497" y="44188"/>
                  </a:lnTo>
                  <a:lnTo>
                    <a:pt x="44010" y="43612"/>
                  </a:lnTo>
                  <a:lnTo>
                    <a:pt x="46604" y="38439"/>
                  </a:lnTo>
                  <a:lnTo>
                    <a:pt x="47253" y="35634"/>
                  </a:lnTo>
                  <a:lnTo>
                    <a:pt x="47253" y="28037"/>
                  </a:lnTo>
                  <a:lnTo>
                    <a:pt x="45863" y="24295"/>
                  </a:lnTo>
                  <a:lnTo>
                    <a:pt x="43914" y="22270"/>
                  </a:lnTo>
                  <a:close/>
                </a:path>
                <a:path w="47625" h="49529">
                  <a:moveTo>
                    <a:pt x="37061" y="17060"/>
                  </a:moveTo>
                  <a:lnTo>
                    <a:pt x="30853" y="17060"/>
                  </a:lnTo>
                  <a:lnTo>
                    <a:pt x="28722" y="17589"/>
                  </a:lnTo>
                  <a:lnTo>
                    <a:pt x="24645" y="19688"/>
                  </a:lnTo>
                  <a:lnTo>
                    <a:pt x="22885" y="21286"/>
                  </a:lnTo>
                  <a:lnTo>
                    <a:pt x="21495" y="23449"/>
                  </a:lnTo>
                  <a:lnTo>
                    <a:pt x="26838" y="23449"/>
                  </a:lnTo>
                  <a:lnTo>
                    <a:pt x="27054" y="23227"/>
                  </a:lnTo>
                  <a:lnTo>
                    <a:pt x="29278" y="22270"/>
                  </a:lnTo>
                  <a:lnTo>
                    <a:pt x="43914" y="22270"/>
                  </a:lnTo>
                  <a:lnTo>
                    <a:pt x="42971" y="21286"/>
                  </a:lnTo>
                  <a:lnTo>
                    <a:pt x="40396" y="18509"/>
                  </a:lnTo>
                  <a:lnTo>
                    <a:pt x="37061" y="17060"/>
                  </a:lnTo>
                  <a:close/>
                </a:path>
                <a:path w="47625" h="49529">
                  <a:moveTo>
                    <a:pt x="43966" y="4847"/>
                  </a:moveTo>
                  <a:lnTo>
                    <a:pt x="34744" y="4847"/>
                  </a:lnTo>
                  <a:lnTo>
                    <a:pt x="36783" y="5683"/>
                  </a:lnTo>
                  <a:lnTo>
                    <a:pt x="38358" y="7364"/>
                  </a:lnTo>
                  <a:lnTo>
                    <a:pt x="39284" y="8414"/>
                  </a:lnTo>
                  <a:lnTo>
                    <a:pt x="40026" y="10095"/>
                  </a:lnTo>
                  <a:lnTo>
                    <a:pt x="40582" y="12416"/>
                  </a:lnTo>
                  <a:lnTo>
                    <a:pt x="46419" y="11952"/>
                  </a:lnTo>
                  <a:lnTo>
                    <a:pt x="45956" y="8219"/>
                  </a:lnTo>
                  <a:lnTo>
                    <a:pt x="44473" y="5293"/>
                  </a:lnTo>
                  <a:lnTo>
                    <a:pt x="43966" y="4847"/>
                  </a:lnTo>
                  <a:close/>
                </a:path>
              </a:pathLst>
            </a:custGeom>
            <a:solidFill>
              <a:srgbClr val="000000"/>
            </a:solidFill>
          </p:spPr>
          <p:txBody>
            <a:bodyPr wrap="square" lIns="0" tIns="0" rIns="0" bIns="0" rtlCol="0"/>
            <a:lstStyle/>
            <a:p>
              <a:endParaRPr/>
            </a:p>
          </p:txBody>
        </p:sp>
        <p:sp>
          <p:nvSpPr>
            <p:cNvPr id="243" name="object 243"/>
            <p:cNvSpPr/>
            <p:nvPr/>
          </p:nvSpPr>
          <p:spPr>
            <a:xfrm>
              <a:off x="4072375"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244" name="object 244"/>
            <p:cNvSpPr/>
            <p:nvPr/>
          </p:nvSpPr>
          <p:spPr>
            <a:xfrm>
              <a:off x="4049582" y="4352487"/>
              <a:ext cx="47625" cy="49530"/>
            </a:xfrm>
            <a:custGeom>
              <a:avLst/>
              <a:gdLst/>
              <a:ahLst/>
              <a:cxnLst/>
              <a:rect l="l" t="t" r="r" b="b"/>
              <a:pathLst>
                <a:path w="47625" h="49529">
                  <a:moveTo>
                    <a:pt x="6671" y="41504"/>
                  </a:moveTo>
                  <a:lnTo>
                    <a:pt x="0" y="41504"/>
                  </a:lnTo>
                  <a:lnTo>
                    <a:pt x="0" y="48218"/>
                  </a:lnTo>
                  <a:lnTo>
                    <a:pt x="6671" y="48218"/>
                  </a:lnTo>
                  <a:lnTo>
                    <a:pt x="6671" y="41504"/>
                  </a:lnTo>
                  <a:close/>
                </a:path>
                <a:path w="47625" h="49529">
                  <a:moveTo>
                    <a:pt x="35671" y="0"/>
                  </a:moveTo>
                  <a:lnTo>
                    <a:pt x="27332" y="0"/>
                  </a:lnTo>
                  <a:lnTo>
                    <a:pt x="23997" y="1188"/>
                  </a:lnTo>
                  <a:lnTo>
                    <a:pt x="21404" y="3649"/>
                  </a:lnTo>
                  <a:lnTo>
                    <a:pt x="18901" y="5953"/>
                  </a:lnTo>
                  <a:lnTo>
                    <a:pt x="17841" y="8534"/>
                  </a:lnTo>
                  <a:lnTo>
                    <a:pt x="17720" y="14775"/>
                  </a:lnTo>
                  <a:lnTo>
                    <a:pt x="18272" y="16707"/>
                  </a:lnTo>
                  <a:lnTo>
                    <a:pt x="20661" y="20004"/>
                  </a:lnTo>
                  <a:lnTo>
                    <a:pt x="22422" y="21276"/>
                  </a:lnTo>
                  <a:lnTo>
                    <a:pt x="24923" y="22177"/>
                  </a:lnTo>
                  <a:lnTo>
                    <a:pt x="21958" y="22939"/>
                  </a:lnTo>
                  <a:lnTo>
                    <a:pt x="19735" y="24378"/>
                  </a:lnTo>
                  <a:lnTo>
                    <a:pt x="16584" y="28585"/>
                  </a:lnTo>
                  <a:lnTo>
                    <a:pt x="15751" y="31204"/>
                  </a:lnTo>
                  <a:lnTo>
                    <a:pt x="15782" y="38597"/>
                  </a:lnTo>
                  <a:lnTo>
                    <a:pt x="17233" y="42014"/>
                  </a:lnTo>
                  <a:lnTo>
                    <a:pt x="22978" y="47633"/>
                  </a:lnTo>
                  <a:lnTo>
                    <a:pt x="26776" y="49035"/>
                  </a:lnTo>
                  <a:lnTo>
                    <a:pt x="36320" y="49035"/>
                  </a:lnTo>
                  <a:lnTo>
                    <a:pt x="40118" y="47633"/>
                  </a:lnTo>
                  <a:lnTo>
                    <a:pt x="43659" y="44188"/>
                  </a:lnTo>
                  <a:lnTo>
                    <a:pt x="29834" y="44188"/>
                  </a:lnTo>
                  <a:lnTo>
                    <a:pt x="28073" y="43751"/>
                  </a:lnTo>
                  <a:lnTo>
                    <a:pt x="26591" y="42887"/>
                  </a:lnTo>
                  <a:lnTo>
                    <a:pt x="24997" y="42014"/>
                  </a:lnTo>
                  <a:lnTo>
                    <a:pt x="23811" y="40816"/>
                  </a:lnTo>
                  <a:lnTo>
                    <a:pt x="22978" y="39238"/>
                  </a:lnTo>
                  <a:lnTo>
                    <a:pt x="22236" y="37668"/>
                  </a:lnTo>
                  <a:lnTo>
                    <a:pt x="21773" y="36043"/>
                  </a:lnTo>
                  <a:lnTo>
                    <a:pt x="21807" y="31520"/>
                  </a:lnTo>
                  <a:lnTo>
                    <a:pt x="22700" y="29319"/>
                  </a:lnTo>
                  <a:lnTo>
                    <a:pt x="24553" y="27480"/>
                  </a:lnTo>
                  <a:lnTo>
                    <a:pt x="26313" y="25650"/>
                  </a:lnTo>
                  <a:lnTo>
                    <a:pt x="28629" y="24731"/>
                  </a:lnTo>
                  <a:lnTo>
                    <a:pt x="43488" y="24731"/>
                  </a:lnTo>
                  <a:lnTo>
                    <a:pt x="41230" y="23134"/>
                  </a:lnTo>
                  <a:lnTo>
                    <a:pt x="38265" y="22177"/>
                  </a:lnTo>
                  <a:lnTo>
                    <a:pt x="40674" y="21276"/>
                  </a:lnTo>
                  <a:lnTo>
                    <a:pt x="42435" y="20004"/>
                  </a:lnTo>
                  <a:lnTo>
                    <a:pt x="29278" y="19911"/>
                  </a:lnTo>
                  <a:lnTo>
                    <a:pt x="27332" y="19196"/>
                  </a:lnTo>
                  <a:lnTo>
                    <a:pt x="25850" y="17747"/>
                  </a:lnTo>
                  <a:lnTo>
                    <a:pt x="24460" y="16308"/>
                  </a:lnTo>
                  <a:lnTo>
                    <a:pt x="23774" y="14590"/>
                  </a:lnTo>
                  <a:lnTo>
                    <a:pt x="23719" y="10178"/>
                  </a:lnTo>
                  <a:lnTo>
                    <a:pt x="24460" y="8451"/>
                  </a:lnTo>
                  <a:lnTo>
                    <a:pt x="27425" y="5562"/>
                  </a:lnTo>
                  <a:lnTo>
                    <a:pt x="29278" y="4847"/>
                  </a:lnTo>
                  <a:lnTo>
                    <a:pt x="42785" y="4847"/>
                  </a:lnTo>
                  <a:lnTo>
                    <a:pt x="41422" y="3566"/>
                  </a:lnTo>
                  <a:lnTo>
                    <a:pt x="39007" y="1216"/>
                  </a:lnTo>
                  <a:lnTo>
                    <a:pt x="35671" y="0"/>
                  </a:lnTo>
                  <a:close/>
                </a:path>
                <a:path w="47625" h="49529">
                  <a:moveTo>
                    <a:pt x="43488" y="24731"/>
                  </a:moveTo>
                  <a:lnTo>
                    <a:pt x="34281" y="24731"/>
                  </a:lnTo>
                  <a:lnTo>
                    <a:pt x="36598" y="25660"/>
                  </a:lnTo>
                  <a:lnTo>
                    <a:pt x="38451" y="27517"/>
                  </a:lnTo>
                  <a:lnTo>
                    <a:pt x="40396" y="29365"/>
                  </a:lnTo>
                  <a:lnTo>
                    <a:pt x="41246" y="31520"/>
                  </a:lnTo>
                  <a:lnTo>
                    <a:pt x="41323" y="37352"/>
                  </a:lnTo>
                  <a:lnTo>
                    <a:pt x="40396" y="39655"/>
                  </a:lnTo>
                  <a:lnTo>
                    <a:pt x="38543" y="41466"/>
                  </a:lnTo>
                  <a:lnTo>
                    <a:pt x="36783" y="43277"/>
                  </a:lnTo>
                  <a:lnTo>
                    <a:pt x="34467" y="44188"/>
                  </a:lnTo>
                  <a:lnTo>
                    <a:pt x="43659" y="44188"/>
                  </a:lnTo>
                  <a:lnTo>
                    <a:pt x="45875" y="42014"/>
                  </a:lnTo>
                  <a:lnTo>
                    <a:pt x="47345" y="38597"/>
                  </a:lnTo>
                  <a:lnTo>
                    <a:pt x="47254" y="31204"/>
                  </a:lnTo>
                  <a:lnTo>
                    <a:pt x="46604" y="28966"/>
                  </a:lnTo>
                  <a:lnTo>
                    <a:pt x="43488" y="24731"/>
                  </a:lnTo>
                  <a:close/>
                </a:path>
                <a:path w="47625" h="49529">
                  <a:moveTo>
                    <a:pt x="42785" y="4847"/>
                  </a:moveTo>
                  <a:lnTo>
                    <a:pt x="33725" y="4847"/>
                  </a:lnTo>
                  <a:lnTo>
                    <a:pt x="35578" y="5581"/>
                  </a:lnTo>
                  <a:lnTo>
                    <a:pt x="38543" y="8534"/>
                  </a:lnTo>
                  <a:lnTo>
                    <a:pt x="39216" y="10178"/>
                  </a:lnTo>
                  <a:lnTo>
                    <a:pt x="39215" y="14775"/>
                  </a:lnTo>
                  <a:lnTo>
                    <a:pt x="38636" y="16336"/>
                  </a:lnTo>
                  <a:lnTo>
                    <a:pt x="35671" y="19196"/>
                  </a:lnTo>
                  <a:lnTo>
                    <a:pt x="33818" y="19911"/>
                  </a:lnTo>
                  <a:lnTo>
                    <a:pt x="42503" y="19911"/>
                  </a:lnTo>
                  <a:lnTo>
                    <a:pt x="43639" y="18360"/>
                  </a:lnTo>
                  <a:lnTo>
                    <a:pt x="44751" y="16707"/>
                  </a:lnTo>
                  <a:lnTo>
                    <a:pt x="45400" y="14775"/>
                  </a:lnTo>
                  <a:lnTo>
                    <a:pt x="45330" y="8887"/>
                  </a:lnTo>
                  <a:lnTo>
                    <a:pt x="44102" y="6083"/>
                  </a:lnTo>
                  <a:lnTo>
                    <a:pt x="42785" y="4847"/>
                  </a:lnTo>
                  <a:close/>
                </a:path>
              </a:pathLst>
            </a:custGeom>
            <a:solidFill>
              <a:srgbClr val="000000"/>
            </a:solidFill>
          </p:spPr>
          <p:txBody>
            <a:bodyPr wrap="square" lIns="0" tIns="0" rIns="0" bIns="0" rtlCol="0"/>
            <a:lstStyle/>
            <a:p>
              <a:endParaRPr/>
            </a:p>
          </p:txBody>
        </p:sp>
        <p:sp>
          <p:nvSpPr>
            <p:cNvPr id="245" name="object 245"/>
            <p:cNvSpPr/>
            <p:nvPr/>
          </p:nvSpPr>
          <p:spPr>
            <a:xfrm>
              <a:off x="4296596" y="4298148"/>
              <a:ext cx="0" cy="27940"/>
            </a:xfrm>
            <a:custGeom>
              <a:avLst/>
              <a:gdLst/>
              <a:ahLst/>
              <a:cxnLst/>
              <a:rect l="l" t="t" r="r" b="b"/>
              <a:pathLst>
                <a:path h="27939">
                  <a:moveTo>
                    <a:pt x="0" y="0"/>
                  </a:moveTo>
                  <a:lnTo>
                    <a:pt x="0" y="27879"/>
                  </a:lnTo>
                </a:path>
              </a:pathLst>
            </a:custGeom>
            <a:ln w="4001">
              <a:solidFill>
                <a:srgbClr val="000000"/>
              </a:solidFill>
            </a:ln>
          </p:spPr>
          <p:txBody>
            <a:bodyPr wrap="square" lIns="0" tIns="0" rIns="0" bIns="0" rtlCol="0"/>
            <a:lstStyle/>
            <a:p>
              <a:endParaRPr/>
            </a:p>
          </p:txBody>
        </p:sp>
        <p:sp>
          <p:nvSpPr>
            <p:cNvPr id="246" name="object 246"/>
            <p:cNvSpPr/>
            <p:nvPr/>
          </p:nvSpPr>
          <p:spPr>
            <a:xfrm>
              <a:off x="3478644" y="3375977"/>
              <a:ext cx="823594" cy="1024890"/>
            </a:xfrm>
            <a:custGeom>
              <a:avLst/>
              <a:gdLst/>
              <a:ahLst/>
              <a:cxnLst/>
              <a:rect l="l" t="t" r="r" b="b"/>
              <a:pathLst>
                <a:path w="823595" h="1024889">
                  <a:moveTo>
                    <a:pt x="8902" y="0"/>
                  </a:moveTo>
                  <a:lnTo>
                    <a:pt x="0" y="0"/>
                  </a:lnTo>
                  <a:lnTo>
                    <a:pt x="0" y="67335"/>
                  </a:lnTo>
                  <a:lnTo>
                    <a:pt x="8902" y="67335"/>
                  </a:lnTo>
                  <a:lnTo>
                    <a:pt x="8902" y="0"/>
                  </a:lnTo>
                  <a:close/>
                </a:path>
                <a:path w="823595" h="1024889">
                  <a:moveTo>
                    <a:pt x="90246" y="67335"/>
                  </a:moveTo>
                  <a:lnTo>
                    <a:pt x="90157" y="27965"/>
                  </a:lnTo>
                  <a:lnTo>
                    <a:pt x="80060" y="17462"/>
                  </a:lnTo>
                  <a:lnTo>
                    <a:pt x="69024" y="17462"/>
                  </a:lnTo>
                  <a:lnTo>
                    <a:pt x="64020" y="20256"/>
                  </a:lnTo>
                  <a:lnTo>
                    <a:pt x="60134" y="26009"/>
                  </a:lnTo>
                  <a:lnTo>
                    <a:pt x="59651" y="24612"/>
                  </a:lnTo>
                  <a:lnTo>
                    <a:pt x="59207" y="23317"/>
                  </a:lnTo>
                  <a:lnTo>
                    <a:pt x="57632" y="21183"/>
                  </a:lnTo>
                  <a:lnTo>
                    <a:pt x="52997" y="18211"/>
                  </a:lnTo>
                  <a:lnTo>
                    <a:pt x="50038" y="17462"/>
                  </a:lnTo>
                  <a:lnTo>
                    <a:pt x="43180" y="17462"/>
                  </a:lnTo>
                  <a:lnTo>
                    <a:pt x="31686" y="25361"/>
                  </a:lnTo>
                  <a:lnTo>
                    <a:pt x="31686" y="18580"/>
                  </a:lnTo>
                  <a:lnTo>
                    <a:pt x="24282" y="18580"/>
                  </a:lnTo>
                  <a:lnTo>
                    <a:pt x="24282" y="67335"/>
                  </a:lnTo>
                  <a:lnTo>
                    <a:pt x="32524" y="67335"/>
                  </a:lnTo>
                  <a:lnTo>
                    <a:pt x="32524" y="37617"/>
                  </a:lnTo>
                  <a:lnTo>
                    <a:pt x="32981" y="34175"/>
                  </a:lnTo>
                  <a:lnTo>
                    <a:pt x="33820" y="31864"/>
                  </a:lnTo>
                  <a:lnTo>
                    <a:pt x="34747" y="29451"/>
                  </a:lnTo>
                  <a:lnTo>
                    <a:pt x="36131" y="27686"/>
                  </a:lnTo>
                  <a:lnTo>
                    <a:pt x="38176" y="26466"/>
                  </a:lnTo>
                  <a:lnTo>
                    <a:pt x="39839" y="25361"/>
                  </a:lnTo>
                  <a:lnTo>
                    <a:pt x="40119" y="25171"/>
                  </a:lnTo>
                  <a:lnTo>
                    <a:pt x="42252" y="24612"/>
                  </a:lnTo>
                  <a:lnTo>
                    <a:pt x="47625" y="24612"/>
                  </a:lnTo>
                  <a:lnTo>
                    <a:pt x="49847" y="25539"/>
                  </a:lnTo>
                  <a:lnTo>
                    <a:pt x="51142" y="27406"/>
                  </a:lnTo>
                  <a:lnTo>
                    <a:pt x="52539" y="29171"/>
                  </a:lnTo>
                  <a:lnTo>
                    <a:pt x="53162" y="31864"/>
                  </a:lnTo>
                  <a:lnTo>
                    <a:pt x="53187" y="67335"/>
                  </a:lnTo>
                  <a:lnTo>
                    <a:pt x="61429" y="67335"/>
                  </a:lnTo>
                  <a:lnTo>
                    <a:pt x="61429" y="33997"/>
                  </a:lnTo>
                  <a:lnTo>
                    <a:pt x="62636" y="30276"/>
                  </a:lnTo>
                  <a:lnTo>
                    <a:pt x="64947" y="27965"/>
                  </a:lnTo>
                  <a:lnTo>
                    <a:pt x="66814" y="26009"/>
                  </a:lnTo>
                  <a:lnTo>
                    <a:pt x="67081" y="25730"/>
                  </a:lnTo>
                  <a:lnTo>
                    <a:pt x="69951" y="24612"/>
                  </a:lnTo>
                  <a:lnTo>
                    <a:pt x="75234" y="24612"/>
                  </a:lnTo>
                  <a:lnTo>
                    <a:pt x="82092" y="33248"/>
                  </a:lnTo>
                  <a:lnTo>
                    <a:pt x="82092" y="67335"/>
                  </a:lnTo>
                  <a:lnTo>
                    <a:pt x="90246" y="67335"/>
                  </a:lnTo>
                  <a:close/>
                </a:path>
                <a:path w="823595" h="1024889">
                  <a:moveTo>
                    <a:pt x="147142" y="37896"/>
                  </a:moveTo>
                  <a:lnTo>
                    <a:pt x="146304" y="33629"/>
                  </a:lnTo>
                  <a:lnTo>
                    <a:pt x="144729" y="29718"/>
                  </a:lnTo>
                  <a:lnTo>
                    <a:pt x="143065" y="25819"/>
                  </a:lnTo>
                  <a:lnTo>
                    <a:pt x="141528" y="23876"/>
                  </a:lnTo>
                  <a:lnTo>
                    <a:pt x="140652" y="22758"/>
                  </a:lnTo>
                  <a:lnTo>
                    <a:pt x="138709" y="21450"/>
                  </a:lnTo>
                  <a:lnTo>
                    <a:pt x="138709" y="36322"/>
                  </a:lnTo>
                  <a:lnTo>
                    <a:pt x="138582" y="49504"/>
                  </a:lnTo>
                  <a:lnTo>
                    <a:pt x="137401" y="53873"/>
                  </a:lnTo>
                  <a:lnTo>
                    <a:pt x="132130" y="60096"/>
                  </a:lnTo>
                  <a:lnTo>
                    <a:pt x="128981" y="61671"/>
                  </a:lnTo>
                  <a:lnTo>
                    <a:pt x="121754" y="61671"/>
                  </a:lnTo>
                  <a:lnTo>
                    <a:pt x="118694" y="60185"/>
                  </a:lnTo>
                  <a:lnTo>
                    <a:pt x="113601" y="54152"/>
                  </a:lnTo>
                  <a:lnTo>
                    <a:pt x="112293" y="49504"/>
                  </a:lnTo>
                  <a:lnTo>
                    <a:pt x="112293" y="36969"/>
                  </a:lnTo>
                  <a:lnTo>
                    <a:pt x="113690" y="32143"/>
                  </a:lnTo>
                  <a:lnTo>
                    <a:pt x="116370" y="28892"/>
                  </a:lnTo>
                  <a:lnTo>
                    <a:pt x="119062" y="25539"/>
                  </a:lnTo>
                  <a:lnTo>
                    <a:pt x="120281" y="24892"/>
                  </a:lnTo>
                  <a:lnTo>
                    <a:pt x="122212" y="23876"/>
                  </a:lnTo>
                  <a:lnTo>
                    <a:pt x="129247" y="23876"/>
                  </a:lnTo>
                  <a:lnTo>
                    <a:pt x="132308" y="25450"/>
                  </a:lnTo>
                  <a:lnTo>
                    <a:pt x="137401" y="31673"/>
                  </a:lnTo>
                  <a:lnTo>
                    <a:pt x="138709" y="36322"/>
                  </a:lnTo>
                  <a:lnTo>
                    <a:pt x="138709" y="21450"/>
                  </a:lnTo>
                  <a:lnTo>
                    <a:pt x="134353" y="18491"/>
                  </a:lnTo>
                  <a:lnTo>
                    <a:pt x="130644" y="17462"/>
                  </a:lnTo>
                  <a:lnTo>
                    <a:pt x="123329" y="17462"/>
                  </a:lnTo>
                  <a:lnTo>
                    <a:pt x="120637" y="18021"/>
                  </a:lnTo>
                  <a:lnTo>
                    <a:pt x="118414" y="19316"/>
                  </a:lnTo>
                  <a:lnTo>
                    <a:pt x="116103" y="20523"/>
                  </a:lnTo>
                  <a:lnTo>
                    <a:pt x="114147" y="22390"/>
                  </a:lnTo>
                  <a:lnTo>
                    <a:pt x="112395" y="24892"/>
                  </a:lnTo>
                  <a:lnTo>
                    <a:pt x="112395" y="18580"/>
                  </a:lnTo>
                  <a:lnTo>
                    <a:pt x="104889" y="18580"/>
                  </a:lnTo>
                  <a:lnTo>
                    <a:pt x="104889" y="86093"/>
                  </a:lnTo>
                  <a:lnTo>
                    <a:pt x="113131" y="86093"/>
                  </a:lnTo>
                  <a:lnTo>
                    <a:pt x="113131" y="62318"/>
                  </a:lnTo>
                  <a:lnTo>
                    <a:pt x="114515" y="64084"/>
                  </a:lnTo>
                  <a:lnTo>
                    <a:pt x="116281" y="65570"/>
                  </a:lnTo>
                  <a:lnTo>
                    <a:pt x="118503" y="66687"/>
                  </a:lnTo>
                  <a:lnTo>
                    <a:pt x="120637" y="67894"/>
                  </a:lnTo>
                  <a:lnTo>
                    <a:pt x="123139" y="68453"/>
                  </a:lnTo>
                  <a:lnTo>
                    <a:pt x="129628" y="68453"/>
                  </a:lnTo>
                  <a:lnTo>
                    <a:pt x="133235" y="67424"/>
                  </a:lnTo>
                  <a:lnTo>
                    <a:pt x="140093" y="63157"/>
                  </a:lnTo>
                  <a:lnTo>
                    <a:pt x="140804" y="62318"/>
                  </a:lnTo>
                  <a:lnTo>
                    <a:pt x="141351" y="61671"/>
                  </a:lnTo>
                  <a:lnTo>
                    <a:pt x="142684" y="60096"/>
                  </a:lnTo>
                  <a:lnTo>
                    <a:pt x="146215" y="52108"/>
                  </a:lnTo>
                  <a:lnTo>
                    <a:pt x="147142" y="47548"/>
                  </a:lnTo>
                  <a:lnTo>
                    <a:pt x="147142" y="37896"/>
                  </a:lnTo>
                  <a:close/>
                </a:path>
                <a:path w="823595" h="1024889">
                  <a:moveTo>
                    <a:pt x="197904" y="18580"/>
                  </a:moveTo>
                  <a:lnTo>
                    <a:pt x="189661" y="18580"/>
                  </a:lnTo>
                  <a:lnTo>
                    <a:pt x="189661" y="48856"/>
                  </a:lnTo>
                  <a:lnTo>
                    <a:pt x="189204" y="52006"/>
                  </a:lnTo>
                  <a:lnTo>
                    <a:pt x="179197" y="61302"/>
                  </a:lnTo>
                  <a:lnTo>
                    <a:pt x="174282" y="61302"/>
                  </a:lnTo>
                  <a:lnTo>
                    <a:pt x="172148" y="60744"/>
                  </a:lnTo>
                  <a:lnTo>
                    <a:pt x="170484" y="59448"/>
                  </a:lnTo>
                  <a:lnTo>
                    <a:pt x="168821" y="58229"/>
                  </a:lnTo>
                  <a:lnTo>
                    <a:pt x="167703" y="56565"/>
                  </a:lnTo>
                  <a:lnTo>
                    <a:pt x="167220" y="54241"/>
                  </a:lnTo>
                  <a:lnTo>
                    <a:pt x="166865" y="52844"/>
                  </a:lnTo>
                  <a:lnTo>
                    <a:pt x="166687" y="49974"/>
                  </a:lnTo>
                  <a:lnTo>
                    <a:pt x="166687" y="18580"/>
                  </a:lnTo>
                  <a:lnTo>
                    <a:pt x="158445" y="18580"/>
                  </a:lnTo>
                  <a:lnTo>
                    <a:pt x="158483" y="52844"/>
                  </a:lnTo>
                  <a:lnTo>
                    <a:pt x="158623" y="54889"/>
                  </a:lnTo>
                  <a:lnTo>
                    <a:pt x="159016" y="56565"/>
                  </a:lnTo>
                  <a:lnTo>
                    <a:pt x="159461" y="58889"/>
                  </a:lnTo>
                  <a:lnTo>
                    <a:pt x="172250" y="68453"/>
                  </a:lnTo>
                  <a:lnTo>
                    <a:pt x="181597" y="68453"/>
                  </a:lnTo>
                  <a:lnTo>
                    <a:pt x="186791" y="65659"/>
                  </a:lnTo>
                  <a:lnTo>
                    <a:pt x="189814" y="61302"/>
                  </a:lnTo>
                  <a:lnTo>
                    <a:pt x="190588" y="60185"/>
                  </a:lnTo>
                  <a:lnTo>
                    <a:pt x="190588" y="67335"/>
                  </a:lnTo>
                  <a:lnTo>
                    <a:pt x="197904" y="67335"/>
                  </a:lnTo>
                  <a:lnTo>
                    <a:pt x="197904" y="60185"/>
                  </a:lnTo>
                  <a:lnTo>
                    <a:pt x="197904" y="18580"/>
                  </a:lnTo>
                  <a:close/>
                </a:path>
                <a:path w="823595" h="1024889">
                  <a:moveTo>
                    <a:pt x="231635" y="67246"/>
                  </a:moveTo>
                  <a:lnTo>
                    <a:pt x="230492" y="60274"/>
                  </a:lnTo>
                  <a:lnTo>
                    <a:pt x="230428" y="59905"/>
                  </a:lnTo>
                  <a:lnTo>
                    <a:pt x="228942" y="60185"/>
                  </a:lnTo>
                  <a:lnTo>
                    <a:pt x="227749" y="60274"/>
                  </a:lnTo>
                  <a:lnTo>
                    <a:pt x="225615" y="60274"/>
                  </a:lnTo>
                  <a:lnTo>
                    <a:pt x="224688" y="60096"/>
                  </a:lnTo>
                  <a:lnTo>
                    <a:pt x="222186" y="24980"/>
                  </a:lnTo>
                  <a:lnTo>
                    <a:pt x="230428" y="24980"/>
                  </a:lnTo>
                  <a:lnTo>
                    <a:pt x="230428" y="18580"/>
                  </a:lnTo>
                  <a:lnTo>
                    <a:pt x="222186" y="18580"/>
                  </a:lnTo>
                  <a:lnTo>
                    <a:pt x="222186" y="1485"/>
                  </a:lnTo>
                  <a:lnTo>
                    <a:pt x="213944" y="6413"/>
                  </a:lnTo>
                  <a:lnTo>
                    <a:pt x="213944" y="18580"/>
                  </a:lnTo>
                  <a:lnTo>
                    <a:pt x="207911" y="18580"/>
                  </a:lnTo>
                  <a:lnTo>
                    <a:pt x="207911" y="24980"/>
                  </a:lnTo>
                  <a:lnTo>
                    <a:pt x="213944" y="24980"/>
                  </a:lnTo>
                  <a:lnTo>
                    <a:pt x="214007" y="58699"/>
                  </a:lnTo>
                  <a:lnTo>
                    <a:pt x="214312" y="61302"/>
                  </a:lnTo>
                  <a:lnTo>
                    <a:pt x="214960" y="62788"/>
                  </a:lnTo>
                  <a:lnTo>
                    <a:pt x="215607" y="64363"/>
                  </a:lnTo>
                  <a:lnTo>
                    <a:pt x="216814" y="65659"/>
                  </a:lnTo>
                  <a:lnTo>
                    <a:pt x="218389" y="66598"/>
                  </a:lnTo>
                  <a:lnTo>
                    <a:pt x="220052" y="67525"/>
                  </a:lnTo>
                  <a:lnTo>
                    <a:pt x="222364" y="67983"/>
                  </a:lnTo>
                  <a:lnTo>
                    <a:pt x="227190" y="67983"/>
                  </a:lnTo>
                  <a:lnTo>
                    <a:pt x="229323" y="67703"/>
                  </a:lnTo>
                  <a:lnTo>
                    <a:pt x="231635" y="67246"/>
                  </a:lnTo>
                  <a:close/>
                </a:path>
                <a:path w="823595" h="1024889">
                  <a:moveTo>
                    <a:pt x="281292" y="67335"/>
                  </a:moveTo>
                  <a:lnTo>
                    <a:pt x="278701" y="42824"/>
                  </a:lnTo>
                  <a:lnTo>
                    <a:pt x="278612" y="29629"/>
                  </a:lnTo>
                  <a:lnTo>
                    <a:pt x="277876" y="26009"/>
                  </a:lnTo>
                  <a:lnTo>
                    <a:pt x="277037" y="24244"/>
                  </a:lnTo>
                  <a:lnTo>
                    <a:pt x="276948" y="24053"/>
                  </a:lnTo>
                  <a:lnTo>
                    <a:pt x="274535" y="21082"/>
                  </a:lnTo>
                  <a:lnTo>
                    <a:pt x="272592" y="19875"/>
                  </a:lnTo>
                  <a:lnTo>
                    <a:pt x="269989" y="18948"/>
                  </a:lnTo>
                  <a:lnTo>
                    <a:pt x="267398" y="17932"/>
                  </a:lnTo>
                  <a:lnTo>
                    <a:pt x="264058" y="17462"/>
                  </a:lnTo>
                  <a:lnTo>
                    <a:pt x="255727" y="17462"/>
                  </a:lnTo>
                  <a:lnTo>
                    <a:pt x="237934" y="32512"/>
                  </a:lnTo>
                  <a:lnTo>
                    <a:pt x="245999" y="33528"/>
                  </a:lnTo>
                  <a:lnTo>
                    <a:pt x="246837" y="30099"/>
                  </a:lnTo>
                  <a:lnTo>
                    <a:pt x="248221" y="27686"/>
                  </a:lnTo>
                  <a:lnTo>
                    <a:pt x="250075" y="26289"/>
                  </a:lnTo>
                  <a:lnTo>
                    <a:pt x="251929" y="24980"/>
                  </a:lnTo>
                  <a:lnTo>
                    <a:pt x="254800" y="24244"/>
                  </a:lnTo>
                  <a:lnTo>
                    <a:pt x="262864" y="24244"/>
                  </a:lnTo>
                  <a:lnTo>
                    <a:pt x="266014" y="25171"/>
                  </a:lnTo>
                  <a:lnTo>
                    <a:pt x="268046" y="27127"/>
                  </a:lnTo>
                  <a:lnTo>
                    <a:pt x="269621" y="28422"/>
                  </a:lnTo>
                  <a:lnTo>
                    <a:pt x="270459" y="30835"/>
                  </a:lnTo>
                  <a:lnTo>
                    <a:pt x="270370" y="36410"/>
                  </a:lnTo>
                  <a:lnTo>
                    <a:pt x="270370" y="42824"/>
                  </a:lnTo>
                  <a:lnTo>
                    <a:pt x="258318" y="61950"/>
                  </a:lnTo>
                  <a:lnTo>
                    <a:pt x="251929" y="61950"/>
                  </a:lnTo>
                  <a:lnTo>
                    <a:pt x="245249" y="52844"/>
                  </a:lnTo>
                  <a:lnTo>
                    <a:pt x="245719" y="51549"/>
                  </a:lnTo>
                  <a:lnTo>
                    <a:pt x="247205" y="49136"/>
                  </a:lnTo>
                  <a:lnTo>
                    <a:pt x="248310" y="48209"/>
                  </a:lnTo>
                  <a:lnTo>
                    <a:pt x="249707" y="47650"/>
                  </a:lnTo>
                  <a:lnTo>
                    <a:pt x="251091" y="47002"/>
                  </a:lnTo>
                  <a:lnTo>
                    <a:pt x="253504" y="46443"/>
                  </a:lnTo>
                  <a:lnTo>
                    <a:pt x="262864" y="45135"/>
                  </a:lnTo>
                  <a:lnTo>
                    <a:pt x="267398" y="44119"/>
                  </a:lnTo>
                  <a:lnTo>
                    <a:pt x="270370" y="42824"/>
                  </a:lnTo>
                  <a:lnTo>
                    <a:pt x="270370" y="36410"/>
                  </a:lnTo>
                  <a:lnTo>
                    <a:pt x="267220" y="37426"/>
                  </a:lnTo>
                  <a:lnTo>
                    <a:pt x="262305" y="38455"/>
                  </a:lnTo>
                  <a:lnTo>
                    <a:pt x="255638" y="39192"/>
                  </a:lnTo>
                  <a:lnTo>
                    <a:pt x="252387" y="39662"/>
                  </a:lnTo>
                  <a:lnTo>
                    <a:pt x="249986" y="40030"/>
                  </a:lnTo>
                  <a:lnTo>
                    <a:pt x="248310" y="40500"/>
                  </a:lnTo>
                  <a:lnTo>
                    <a:pt x="246087" y="41059"/>
                  </a:lnTo>
                  <a:lnTo>
                    <a:pt x="236448" y="52108"/>
                  </a:lnTo>
                  <a:lnTo>
                    <a:pt x="236448" y="58508"/>
                  </a:lnTo>
                  <a:lnTo>
                    <a:pt x="237934" y="61950"/>
                  </a:lnTo>
                  <a:lnTo>
                    <a:pt x="243674" y="67144"/>
                  </a:lnTo>
                  <a:lnTo>
                    <a:pt x="247751" y="68453"/>
                  </a:lnTo>
                  <a:lnTo>
                    <a:pt x="256374" y="68453"/>
                  </a:lnTo>
                  <a:lnTo>
                    <a:pt x="270344" y="61950"/>
                  </a:lnTo>
                  <a:lnTo>
                    <a:pt x="271106" y="61302"/>
                  </a:lnTo>
                  <a:lnTo>
                    <a:pt x="272681" y="67335"/>
                  </a:lnTo>
                  <a:lnTo>
                    <a:pt x="281292" y="67335"/>
                  </a:lnTo>
                  <a:close/>
                </a:path>
                <a:path w="823595" h="1024889">
                  <a:moveTo>
                    <a:pt x="312331" y="67246"/>
                  </a:moveTo>
                  <a:lnTo>
                    <a:pt x="311188" y="60274"/>
                  </a:lnTo>
                  <a:lnTo>
                    <a:pt x="311137" y="59905"/>
                  </a:lnTo>
                  <a:lnTo>
                    <a:pt x="309651" y="60185"/>
                  </a:lnTo>
                  <a:lnTo>
                    <a:pt x="308356" y="60274"/>
                  </a:lnTo>
                  <a:lnTo>
                    <a:pt x="306222" y="60274"/>
                  </a:lnTo>
                  <a:lnTo>
                    <a:pt x="302793" y="55918"/>
                  </a:lnTo>
                  <a:lnTo>
                    <a:pt x="302793" y="24980"/>
                  </a:lnTo>
                  <a:lnTo>
                    <a:pt x="311137" y="24980"/>
                  </a:lnTo>
                  <a:lnTo>
                    <a:pt x="311137" y="18580"/>
                  </a:lnTo>
                  <a:lnTo>
                    <a:pt x="302793" y="18580"/>
                  </a:lnTo>
                  <a:lnTo>
                    <a:pt x="302793" y="1485"/>
                  </a:lnTo>
                  <a:lnTo>
                    <a:pt x="294640" y="6413"/>
                  </a:lnTo>
                  <a:lnTo>
                    <a:pt x="294640" y="18580"/>
                  </a:lnTo>
                  <a:lnTo>
                    <a:pt x="288531" y="18580"/>
                  </a:lnTo>
                  <a:lnTo>
                    <a:pt x="288531" y="24980"/>
                  </a:lnTo>
                  <a:lnTo>
                    <a:pt x="294640" y="24980"/>
                  </a:lnTo>
                  <a:lnTo>
                    <a:pt x="294690" y="58699"/>
                  </a:lnTo>
                  <a:lnTo>
                    <a:pt x="294919" y="61302"/>
                  </a:lnTo>
                  <a:lnTo>
                    <a:pt x="303072" y="67983"/>
                  </a:lnTo>
                  <a:lnTo>
                    <a:pt x="307886" y="67983"/>
                  </a:lnTo>
                  <a:lnTo>
                    <a:pt x="309930" y="67703"/>
                  </a:lnTo>
                  <a:lnTo>
                    <a:pt x="312331" y="67246"/>
                  </a:lnTo>
                  <a:close/>
                </a:path>
                <a:path w="823595" h="1024889">
                  <a:moveTo>
                    <a:pt x="328269" y="18580"/>
                  </a:moveTo>
                  <a:lnTo>
                    <a:pt x="320027" y="18580"/>
                  </a:lnTo>
                  <a:lnTo>
                    <a:pt x="320027" y="67335"/>
                  </a:lnTo>
                  <a:lnTo>
                    <a:pt x="328269" y="67335"/>
                  </a:lnTo>
                  <a:lnTo>
                    <a:pt x="328269" y="18580"/>
                  </a:lnTo>
                  <a:close/>
                </a:path>
                <a:path w="823595" h="1024889">
                  <a:moveTo>
                    <a:pt x="328269" y="0"/>
                  </a:moveTo>
                  <a:lnTo>
                    <a:pt x="320027" y="0"/>
                  </a:lnTo>
                  <a:lnTo>
                    <a:pt x="320027" y="9474"/>
                  </a:lnTo>
                  <a:lnTo>
                    <a:pt x="328269" y="9474"/>
                  </a:lnTo>
                  <a:lnTo>
                    <a:pt x="328269" y="0"/>
                  </a:lnTo>
                  <a:close/>
                </a:path>
                <a:path w="823595" h="1024889">
                  <a:moveTo>
                    <a:pt x="384048" y="34455"/>
                  </a:moveTo>
                  <a:lnTo>
                    <a:pt x="381914" y="28422"/>
                  </a:lnTo>
                  <a:lnTo>
                    <a:pt x="377837" y="24244"/>
                  </a:lnTo>
                  <a:lnTo>
                    <a:pt x="375526" y="21831"/>
                  </a:lnTo>
                  <a:lnTo>
                    <a:pt x="375526" y="36601"/>
                  </a:lnTo>
                  <a:lnTo>
                    <a:pt x="375475" y="49225"/>
                  </a:lnTo>
                  <a:lnTo>
                    <a:pt x="374142" y="53873"/>
                  </a:lnTo>
                  <a:lnTo>
                    <a:pt x="371449" y="56934"/>
                  </a:lnTo>
                  <a:lnTo>
                    <a:pt x="368757" y="60096"/>
                  </a:lnTo>
                  <a:lnTo>
                    <a:pt x="365328" y="61671"/>
                  </a:lnTo>
                  <a:lnTo>
                    <a:pt x="357085" y="61671"/>
                  </a:lnTo>
                  <a:lnTo>
                    <a:pt x="353656" y="60096"/>
                  </a:lnTo>
                  <a:lnTo>
                    <a:pt x="348195" y="53873"/>
                  </a:lnTo>
                  <a:lnTo>
                    <a:pt x="346900" y="49225"/>
                  </a:lnTo>
                  <a:lnTo>
                    <a:pt x="346925" y="36601"/>
                  </a:lnTo>
                  <a:lnTo>
                    <a:pt x="348195" y="32042"/>
                  </a:lnTo>
                  <a:lnTo>
                    <a:pt x="353656" y="25819"/>
                  </a:lnTo>
                  <a:lnTo>
                    <a:pt x="357085" y="24244"/>
                  </a:lnTo>
                  <a:lnTo>
                    <a:pt x="365328" y="24244"/>
                  </a:lnTo>
                  <a:lnTo>
                    <a:pt x="368668" y="25819"/>
                  </a:lnTo>
                  <a:lnTo>
                    <a:pt x="374142" y="32042"/>
                  </a:lnTo>
                  <a:lnTo>
                    <a:pt x="375526" y="36601"/>
                  </a:lnTo>
                  <a:lnTo>
                    <a:pt x="375526" y="21831"/>
                  </a:lnTo>
                  <a:lnTo>
                    <a:pt x="373392" y="19596"/>
                  </a:lnTo>
                  <a:lnTo>
                    <a:pt x="367931" y="17462"/>
                  </a:lnTo>
                  <a:lnTo>
                    <a:pt x="355231" y="17462"/>
                  </a:lnTo>
                  <a:lnTo>
                    <a:pt x="350139" y="19227"/>
                  </a:lnTo>
                  <a:lnTo>
                    <a:pt x="345871" y="22847"/>
                  </a:lnTo>
                  <a:lnTo>
                    <a:pt x="340868" y="27216"/>
                  </a:lnTo>
                  <a:lnTo>
                    <a:pt x="338366" y="33909"/>
                  </a:lnTo>
                  <a:lnTo>
                    <a:pt x="338366" y="51181"/>
                  </a:lnTo>
                  <a:lnTo>
                    <a:pt x="340499" y="57492"/>
                  </a:lnTo>
                  <a:lnTo>
                    <a:pt x="344678" y="61861"/>
                  </a:lnTo>
                  <a:lnTo>
                    <a:pt x="348932" y="66217"/>
                  </a:lnTo>
                  <a:lnTo>
                    <a:pt x="354406" y="68453"/>
                  </a:lnTo>
                  <a:lnTo>
                    <a:pt x="365429" y="68453"/>
                  </a:lnTo>
                  <a:lnTo>
                    <a:pt x="369417" y="67424"/>
                  </a:lnTo>
                  <a:lnTo>
                    <a:pt x="373024" y="65481"/>
                  </a:lnTo>
                  <a:lnTo>
                    <a:pt x="376542" y="63436"/>
                  </a:lnTo>
                  <a:lnTo>
                    <a:pt x="378307" y="61671"/>
                  </a:lnTo>
                  <a:lnTo>
                    <a:pt x="379323" y="60655"/>
                  </a:lnTo>
                  <a:lnTo>
                    <a:pt x="381279" y="56934"/>
                  </a:lnTo>
                  <a:lnTo>
                    <a:pt x="383032" y="53492"/>
                  </a:lnTo>
                  <a:lnTo>
                    <a:pt x="383959" y="49034"/>
                  </a:lnTo>
                  <a:lnTo>
                    <a:pt x="384048" y="34455"/>
                  </a:lnTo>
                  <a:close/>
                </a:path>
                <a:path w="823595" h="1024889">
                  <a:moveTo>
                    <a:pt x="434822" y="67335"/>
                  </a:moveTo>
                  <a:lnTo>
                    <a:pt x="433895" y="26936"/>
                  </a:lnTo>
                  <a:lnTo>
                    <a:pt x="432765" y="24612"/>
                  </a:lnTo>
                  <a:lnTo>
                    <a:pt x="431761" y="23228"/>
                  </a:lnTo>
                  <a:lnTo>
                    <a:pt x="430568" y="21463"/>
                  </a:lnTo>
                  <a:lnTo>
                    <a:pt x="428713" y="20066"/>
                  </a:lnTo>
                  <a:lnTo>
                    <a:pt x="426300" y="19037"/>
                  </a:lnTo>
                  <a:lnTo>
                    <a:pt x="423799" y="17932"/>
                  </a:lnTo>
                  <a:lnTo>
                    <a:pt x="421106" y="17462"/>
                  </a:lnTo>
                  <a:lnTo>
                    <a:pt x="411378" y="17462"/>
                  </a:lnTo>
                  <a:lnTo>
                    <a:pt x="406285" y="20154"/>
                  </a:lnTo>
                  <a:lnTo>
                    <a:pt x="402678" y="25450"/>
                  </a:lnTo>
                  <a:lnTo>
                    <a:pt x="402678" y="18580"/>
                  </a:lnTo>
                  <a:lnTo>
                    <a:pt x="395262" y="18580"/>
                  </a:lnTo>
                  <a:lnTo>
                    <a:pt x="395262" y="67335"/>
                  </a:lnTo>
                  <a:lnTo>
                    <a:pt x="403504" y="67335"/>
                  </a:lnTo>
                  <a:lnTo>
                    <a:pt x="403567" y="34277"/>
                  </a:lnTo>
                  <a:lnTo>
                    <a:pt x="404799" y="30187"/>
                  </a:lnTo>
                  <a:lnTo>
                    <a:pt x="407301" y="27965"/>
                  </a:lnTo>
                  <a:lnTo>
                    <a:pt x="409905" y="25730"/>
                  </a:lnTo>
                  <a:lnTo>
                    <a:pt x="410667" y="25450"/>
                  </a:lnTo>
                  <a:lnTo>
                    <a:pt x="412953" y="24612"/>
                  </a:lnTo>
                  <a:lnTo>
                    <a:pt x="418604" y="24612"/>
                  </a:lnTo>
                  <a:lnTo>
                    <a:pt x="420560" y="25082"/>
                  </a:lnTo>
                  <a:lnTo>
                    <a:pt x="422224" y="26098"/>
                  </a:lnTo>
                  <a:lnTo>
                    <a:pt x="423799" y="27127"/>
                  </a:lnTo>
                  <a:lnTo>
                    <a:pt x="425005" y="28422"/>
                  </a:lnTo>
                  <a:lnTo>
                    <a:pt x="425589" y="30187"/>
                  </a:lnTo>
                  <a:lnTo>
                    <a:pt x="426212" y="31762"/>
                  </a:lnTo>
                  <a:lnTo>
                    <a:pt x="426466" y="33528"/>
                  </a:lnTo>
                  <a:lnTo>
                    <a:pt x="426580" y="67335"/>
                  </a:lnTo>
                  <a:lnTo>
                    <a:pt x="434822" y="67335"/>
                  </a:lnTo>
                  <a:close/>
                </a:path>
                <a:path w="823595" h="1024889">
                  <a:moveTo>
                    <a:pt x="518210" y="38087"/>
                  </a:moveTo>
                  <a:lnTo>
                    <a:pt x="516178" y="32880"/>
                  </a:lnTo>
                  <a:lnTo>
                    <a:pt x="513295" y="29997"/>
                  </a:lnTo>
                  <a:lnTo>
                    <a:pt x="510286" y="26936"/>
                  </a:lnTo>
                  <a:lnTo>
                    <a:pt x="508114" y="24714"/>
                  </a:lnTo>
                  <a:lnTo>
                    <a:pt x="503110" y="22669"/>
                  </a:lnTo>
                  <a:lnTo>
                    <a:pt x="492823" y="22669"/>
                  </a:lnTo>
                  <a:lnTo>
                    <a:pt x="488657" y="24053"/>
                  </a:lnTo>
                  <a:lnTo>
                    <a:pt x="484581" y="26936"/>
                  </a:lnTo>
                  <a:lnTo>
                    <a:pt x="488188" y="8826"/>
                  </a:lnTo>
                  <a:lnTo>
                    <a:pt x="515061" y="8826"/>
                  </a:lnTo>
                  <a:lnTo>
                    <a:pt x="515061" y="939"/>
                  </a:lnTo>
                  <a:lnTo>
                    <a:pt x="481609" y="939"/>
                  </a:lnTo>
                  <a:lnTo>
                    <a:pt x="475132" y="35483"/>
                  </a:lnTo>
                  <a:lnTo>
                    <a:pt x="482815" y="36499"/>
                  </a:lnTo>
                  <a:lnTo>
                    <a:pt x="484022" y="34556"/>
                  </a:lnTo>
                  <a:lnTo>
                    <a:pt x="485686" y="32969"/>
                  </a:lnTo>
                  <a:lnTo>
                    <a:pt x="487908" y="31762"/>
                  </a:lnTo>
                  <a:lnTo>
                    <a:pt x="490042" y="30556"/>
                  </a:lnTo>
                  <a:lnTo>
                    <a:pt x="492455" y="29997"/>
                  </a:lnTo>
                  <a:lnTo>
                    <a:pt x="499313" y="29997"/>
                  </a:lnTo>
                  <a:lnTo>
                    <a:pt x="502831" y="31305"/>
                  </a:lnTo>
                  <a:lnTo>
                    <a:pt x="505421" y="34086"/>
                  </a:lnTo>
                  <a:lnTo>
                    <a:pt x="508114" y="36779"/>
                  </a:lnTo>
                  <a:lnTo>
                    <a:pt x="509409" y="40500"/>
                  </a:lnTo>
                  <a:lnTo>
                    <a:pt x="509409" y="50253"/>
                  </a:lnTo>
                  <a:lnTo>
                    <a:pt x="508025" y="54152"/>
                  </a:lnTo>
                  <a:lnTo>
                    <a:pt x="505333" y="57213"/>
                  </a:lnTo>
                  <a:lnTo>
                    <a:pt x="502551" y="60185"/>
                  </a:lnTo>
                  <a:lnTo>
                    <a:pt x="499224" y="61671"/>
                  </a:lnTo>
                  <a:lnTo>
                    <a:pt x="491896" y="61671"/>
                  </a:lnTo>
                  <a:lnTo>
                    <a:pt x="482257" y="48945"/>
                  </a:lnTo>
                  <a:lnTo>
                    <a:pt x="473646" y="49695"/>
                  </a:lnTo>
                  <a:lnTo>
                    <a:pt x="474205" y="55359"/>
                  </a:lnTo>
                  <a:lnTo>
                    <a:pt x="476338" y="59905"/>
                  </a:lnTo>
                  <a:lnTo>
                    <a:pt x="484111" y="66776"/>
                  </a:lnTo>
                  <a:lnTo>
                    <a:pt x="489115" y="68541"/>
                  </a:lnTo>
                  <a:lnTo>
                    <a:pt x="502640" y="68541"/>
                  </a:lnTo>
                  <a:lnTo>
                    <a:pt x="508571" y="65760"/>
                  </a:lnTo>
                  <a:lnTo>
                    <a:pt x="511759" y="61671"/>
                  </a:lnTo>
                  <a:lnTo>
                    <a:pt x="512914" y="60185"/>
                  </a:lnTo>
                  <a:lnTo>
                    <a:pt x="516458" y="55918"/>
                  </a:lnTo>
                  <a:lnTo>
                    <a:pt x="518210" y="50622"/>
                  </a:lnTo>
                  <a:lnTo>
                    <a:pt x="518210" y="38087"/>
                  </a:lnTo>
                  <a:close/>
                </a:path>
                <a:path w="823595" h="1024889">
                  <a:moveTo>
                    <a:pt x="823417" y="976515"/>
                  </a:moveTo>
                  <a:lnTo>
                    <a:pt x="819607" y="976515"/>
                  </a:lnTo>
                  <a:lnTo>
                    <a:pt x="818591" y="978585"/>
                  </a:lnTo>
                  <a:lnTo>
                    <a:pt x="816838" y="980732"/>
                  </a:lnTo>
                  <a:lnTo>
                    <a:pt x="811923" y="985139"/>
                  </a:lnTo>
                  <a:lnTo>
                    <a:pt x="809053" y="987018"/>
                  </a:lnTo>
                  <a:lnTo>
                    <a:pt x="805713" y="988568"/>
                  </a:lnTo>
                  <a:lnTo>
                    <a:pt x="805713" y="994270"/>
                  </a:lnTo>
                  <a:lnTo>
                    <a:pt x="817486" y="987158"/>
                  </a:lnTo>
                  <a:lnTo>
                    <a:pt x="817486" y="1024737"/>
                  </a:lnTo>
                  <a:lnTo>
                    <a:pt x="823417" y="1024737"/>
                  </a:lnTo>
                  <a:lnTo>
                    <a:pt x="823417" y="976515"/>
                  </a:lnTo>
                  <a:close/>
                </a:path>
              </a:pathLst>
            </a:custGeom>
            <a:solidFill>
              <a:srgbClr val="000000"/>
            </a:solidFill>
          </p:spPr>
          <p:txBody>
            <a:bodyPr wrap="square" lIns="0" tIns="0" rIns="0" bIns="0" rtlCol="0"/>
            <a:lstStyle/>
            <a:p>
              <a:endParaRPr/>
            </a:p>
          </p:txBody>
        </p:sp>
      </p:grpSp>
      <p:sp>
        <p:nvSpPr>
          <p:cNvPr id="247" name="object 247"/>
          <p:cNvSpPr/>
          <p:nvPr/>
        </p:nvSpPr>
        <p:spPr>
          <a:xfrm>
            <a:off x="2876314" y="3660347"/>
            <a:ext cx="62230" cy="456565"/>
          </a:xfrm>
          <a:custGeom>
            <a:avLst/>
            <a:gdLst/>
            <a:ahLst/>
            <a:cxnLst/>
            <a:rect l="l" t="t" r="r" b="b"/>
            <a:pathLst>
              <a:path w="62230" h="456564">
                <a:moveTo>
                  <a:pt x="47901" y="450554"/>
                </a:moveTo>
                <a:lnTo>
                  <a:pt x="0" y="450554"/>
                </a:lnTo>
                <a:lnTo>
                  <a:pt x="0" y="456442"/>
                </a:lnTo>
                <a:lnTo>
                  <a:pt x="47901" y="456442"/>
                </a:lnTo>
                <a:lnTo>
                  <a:pt x="47901" y="450554"/>
                </a:lnTo>
                <a:close/>
              </a:path>
              <a:path w="62230" h="456564">
                <a:moveTo>
                  <a:pt x="13249" y="428962"/>
                </a:moveTo>
                <a:lnTo>
                  <a:pt x="13249" y="436596"/>
                </a:lnTo>
                <a:lnTo>
                  <a:pt x="27332" y="450554"/>
                </a:lnTo>
                <a:lnTo>
                  <a:pt x="34189" y="450554"/>
                </a:lnTo>
                <a:lnTo>
                  <a:pt x="30204" y="446394"/>
                </a:lnTo>
                <a:lnTo>
                  <a:pt x="36566" y="442261"/>
                </a:lnTo>
                <a:lnTo>
                  <a:pt x="26128" y="442261"/>
                </a:lnTo>
                <a:lnTo>
                  <a:pt x="13249" y="428962"/>
                </a:lnTo>
                <a:close/>
              </a:path>
              <a:path w="62230" h="456564">
                <a:moveTo>
                  <a:pt x="47901" y="427624"/>
                </a:moveTo>
                <a:lnTo>
                  <a:pt x="26128" y="442261"/>
                </a:lnTo>
                <a:lnTo>
                  <a:pt x="36566" y="442261"/>
                </a:lnTo>
                <a:lnTo>
                  <a:pt x="47901" y="434896"/>
                </a:lnTo>
                <a:lnTo>
                  <a:pt x="47901" y="427624"/>
                </a:lnTo>
                <a:close/>
              </a:path>
              <a:path w="62230" h="456564">
                <a:moveTo>
                  <a:pt x="47901" y="393884"/>
                </a:moveTo>
                <a:lnTo>
                  <a:pt x="0" y="393884"/>
                </a:lnTo>
                <a:lnTo>
                  <a:pt x="0" y="399744"/>
                </a:lnTo>
                <a:lnTo>
                  <a:pt x="17233" y="399744"/>
                </a:lnTo>
                <a:lnTo>
                  <a:pt x="15751" y="400775"/>
                </a:lnTo>
                <a:lnTo>
                  <a:pt x="14639" y="402103"/>
                </a:lnTo>
                <a:lnTo>
                  <a:pt x="13660" y="403840"/>
                </a:lnTo>
                <a:lnTo>
                  <a:pt x="12878" y="405382"/>
                </a:lnTo>
                <a:lnTo>
                  <a:pt x="12415" y="407248"/>
                </a:lnTo>
                <a:lnTo>
                  <a:pt x="12415" y="412208"/>
                </a:lnTo>
                <a:lnTo>
                  <a:pt x="13156" y="414790"/>
                </a:lnTo>
                <a:lnTo>
                  <a:pt x="14737" y="417111"/>
                </a:lnTo>
                <a:lnTo>
                  <a:pt x="16214" y="419424"/>
                </a:lnTo>
                <a:lnTo>
                  <a:pt x="18345" y="421161"/>
                </a:lnTo>
                <a:lnTo>
                  <a:pt x="21217" y="422312"/>
                </a:lnTo>
                <a:lnTo>
                  <a:pt x="23997" y="423473"/>
                </a:lnTo>
                <a:lnTo>
                  <a:pt x="27147" y="424049"/>
                </a:lnTo>
                <a:lnTo>
                  <a:pt x="34189" y="424049"/>
                </a:lnTo>
                <a:lnTo>
                  <a:pt x="37339" y="423408"/>
                </a:lnTo>
                <a:lnTo>
                  <a:pt x="40026" y="422136"/>
                </a:lnTo>
                <a:lnTo>
                  <a:pt x="42805" y="420854"/>
                </a:lnTo>
                <a:lnTo>
                  <a:pt x="44936" y="419052"/>
                </a:lnTo>
                <a:lnTo>
                  <a:pt x="45612" y="417994"/>
                </a:lnTo>
                <a:lnTo>
                  <a:pt x="26035" y="417994"/>
                </a:lnTo>
                <a:lnTo>
                  <a:pt x="22607" y="417111"/>
                </a:lnTo>
                <a:lnTo>
                  <a:pt x="18345" y="413601"/>
                </a:lnTo>
                <a:lnTo>
                  <a:pt x="17326" y="411409"/>
                </a:lnTo>
                <a:lnTo>
                  <a:pt x="17399" y="405948"/>
                </a:lnTo>
                <a:lnTo>
                  <a:pt x="18438" y="403840"/>
                </a:lnTo>
                <a:lnTo>
                  <a:pt x="22885" y="400172"/>
                </a:lnTo>
                <a:lnTo>
                  <a:pt x="26313" y="399252"/>
                </a:lnTo>
                <a:lnTo>
                  <a:pt x="47901" y="399252"/>
                </a:lnTo>
                <a:lnTo>
                  <a:pt x="47901" y="393884"/>
                </a:lnTo>
                <a:close/>
              </a:path>
              <a:path w="62230" h="456564">
                <a:moveTo>
                  <a:pt x="47901" y="399252"/>
                </a:moveTo>
                <a:lnTo>
                  <a:pt x="35393" y="399252"/>
                </a:lnTo>
                <a:lnTo>
                  <a:pt x="38657" y="400172"/>
                </a:lnTo>
                <a:lnTo>
                  <a:pt x="40674" y="401955"/>
                </a:lnTo>
                <a:lnTo>
                  <a:pt x="42783" y="403738"/>
                </a:lnTo>
                <a:lnTo>
                  <a:pt x="43917" y="405948"/>
                </a:lnTo>
                <a:lnTo>
                  <a:pt x="43917" y="411084"/>
                </a:lnTo>
                <a:lnTo>
                  <a:pt x="42805" y="413294"/>
                </a:lnTo>
                <a:lnTo>
                  <a:pt x="38358" y="417056"/>
                </a:lnTo>
                <a:lnTo>
                  <a:pt x="35022" y="417994"/>
                </a:lnTo>
                <a:lnTo>
                  <a:pt x="45612" y="417994"/>
                </a:lnTo>
                <a:lnTo>
                  <a:pt x="47901" y="414409"/>
                </a:lnTo>
                <a:lnTo>
                  <a:pt x="48620" y="412208"/>
                </a:lnTo>
                <a:lnTo>
                  <a:pt x="48735" y="404806"/>
                </a:lnTo>
                <a:lnTo>
                  <a:pt x="46975" y="401555"/>
                </a:lnTo>
                <a:lnTo>
                  <a:pt x="43547" y="399354"/>
                </a:lnTo>
                <a:lnTo>
                  <a:pt x="47901" y="399354"/>
                </a:lnTo>
                <a:close/>
              </a:path>
              <a:path w="62230" h="456564">
                <a:moveTo>
                  <a:pt x="30853" y="353393"/>
                </a:moveTo>
                <a:lnTo>
                  <a:pt x="24738" y="353393"/>
                </a:lnTo>
                <a:lnTo>
                  <a:pt x="20291" y="354869"/>
                </a:lnTo>
                <a:lnTo>
                  <a:pt x="13990" y="360766"/>
                </a:lnTo>
                <a:lnTo>
                  <a:pt x="12415" y="364565"/>
                </a:lnTo>
                <a:lnTo>
                  <a:pt x="12486" y="374186"/>
                </a:lnTo>
                <a:lnTo>
                  <a:pt x="14083" y="377929"/>
                </a:lnTo>
                <a:lnTo>
                  <a:pt x="17233" y="380947"/>
                </a:lnTo>
                <a:lnTo>
                  <a:pt x="20476" y="383956"/>
                </a:lnTo>
                <a:lnTo>
                  <a:pt x="25016" y="385461"/>
                </a:lnTo>
                <a:lnTo>
                  <a:pt x="36505" y="385461"/>
                </a:lnTo>
                <a:lnTo>
                  <a:pt x="40879" y="383956"/>
                </a:lnTo>
                <a:lnTo>
                  <a:pt x="45727" y="379369"/>
                </a:lnTo>
                <a:lnTo>
                  <a:pt x="32058" y="379369"/>
                </a:lnTo>
                <a:lnTo>
                  <a:pt x="32058" y="379044"/>
                </a:lnTo>
                <a:lnTo>
                  <a:pt x="27240" y="379044"/>
                </a:lnTo>
                <a:lnTo>
                  <a:pt x="24182" y="378848"/>
                </a:lnTo>
                <a:lnTo>
                  <a:pt x="21773" y="377827"/>
                </a:lnTo>
                <a:lnTo>
                  <a:pt x="20013" y="375979"/>
                </a:lnTo>
                <a:lnTo>
                  <a:pt x="18206" y="374186"/>
                </a:lnTo>
                <a:lnTo>
                  <a:pt x="18095" y="373982"/>
                </a:lnTo>
                <a:lnTo>
                  <a:pt x="17233" y="371865"/>
                </a:lnTo>
                <a:lnTo>
                  <a:pt x="17233" y="366162"/>
                </a:lnTo>
                <a:lnTo>
                  <a:pt x="18438" y="363729"/>
                </a:lnTo>
                <a:lnTo>
                  <a:pt x="20718" y="361797"/>
                </a:lnTo>
                <a:lnTo>
                  <a:pt x="22144" y="360627"/>
                </a:lnTo>
                <a:lnTo>
                  <a:pt x="24275" y="359884"/>
                </a:lnTo>
                <a:lnTo>
                  <a:pt x="27240" y="359624"/>
                </a:lnTo>
                <a:lnTo>
                  <a:pt x="32058" y="359624"/>
                </a:lnTo>
                <a:lnTo>
                  <a:pt x="32058" y="353430"/>
                </a:lnTo>
                <a:lnTo>
                  <a:pt x="30853" y="353393"/>
                </a:lnTo>
                <a:close/>
              </a:path>
              <a:path w="62230" h="456564">
                <a:moveTo>
                  <a:pt x="37524" y="353597"/>
                </a:moveTo>
                <a:lnTo>
                  <a:pt x="36783" y="359689"/>
                </a:lnTo>
                <a:lnTo>
                  <a:pt x="39192" y="360581"/>
                </a:lnTo>
                <a:lnTo>
                  <a:pt x="41045" y="361797"/>
                </a:lnTo>
                <a:lnTo>
                  <a:pt x="43269" y="364853"/>
                </a:lnTo>
                <a:lnTo>
                  <a:pt x="43917" y="366692"/>
                </a:lnTo>
                <a:lnTo>
                  <a:pt x="43874" y="371865"/>
                </a:lnTo>
                <a:lnTo>
                  <a:pt x="42898" y="374186"/>
                </a:lnTo>
                <a:lnTo>
                  <a:pt x="38821" y="378068"/>
                </a:lnTo>
                <a:lnTo>
                  <a:pt x="35856" y="379155"/>
                </a:lnTo>
                <a:lnTo>
                  <a:pt x="32058" y="379369"/>
                </a:lnTo>
                <a:lnTo>
                  <a:pt x="45727" y="379369"/>
                </a:lnTo>
                <a:lnTo>
                  <a:pt x="47101" y="378068"/>
                </a:lnTo>
                <a:lnTo>
                  <a:pt x="47193" y="377929"/>
                </a:lnTo>
                <a:lnTo>
                  <a:pt x="48655" y="374186"/>
                </a:lnTo>
                <a:lnTo>
                  <a:pt x="48647" y="364565"/>
                </a:lnTo>
                <a:lnTo>
                  <a:pt x="47716" y="361528"/>
                </a:lnTo>
                <a:lnTo>
                  <a:pt x="43824" y="356337"/>
                </a:lnTo>
                <a:lnTo>
                  <a:pt x="41045" y="354553"/>
                </a:lnTo>
                <a:lnTo>
                  <a:pt x="37524" y="353597"/>
                </a:lnTo>
                <a:close/>
              </a:path>
              <a:path w="62230" h="456564">
                <a:moveTo>
                  <a:pt x="32058" y="359624"/>
                </a:moveTo>
                <a:lnTo>
                  <a:pt x="27240" y="359624"/>
                </a:lnTo>
                <a:lnTo>
                  <a:pt x="27240" y="379044"/>
                </a:lnTo>
                <a:lnTo>
                  <a:pt x="32058" y="379044"/>
                </a:lnTo>
                <a:lnTo>
                  <a:pt x="32058" y="359624"/>
                </a:lnTo>
                <a:close/>
              </a:path>
              <a:path w="62230" h="456564">
                <a:moveTo>
                  <a:pt x="47901" y="316783"/>
                </a:moveTo>
                <a:lnTo>
                  <a:pt x="23904" y="316783"/>
                </a:lnTo>
                <a:lnTo>
                  <a:pt x="21958" y="316876"/>
                </a:lnTo>
                <a:lnTo>
                  <a:pt x="20846" y="317154"/>
                </a:lnTo>
                <a:lnTo>
                  <a:pt x="19179" y="317526"/>
                </a:lnTo>
                <a:lnTo>
                  <a:pt x="17696" y="318083"/>
                </a:lnTo>
                <a:lnTo>
                  <a:pt x="16492" y="319012"/>
                </a:lnTo>
                <a:lnTo>
                  <a:pt x="15287" y="319847"/>
                </a:lnTo>
                <a:lnTo>
                  <a:pt x="14268" y="321148"/>
                </a:lnTo>
                <a:lnTo>
                  <a:pt x="12786" y="324677"/>
                </a:lnTo>
                <a:lnTo>
                  <a:pt x="12415" y="326627"/>
                </a:lnTo>
                <a:lnTo>
                  <a:pt x="12415" y="333500"/>
                </a:lnTo>
                <a:lnTo>
                  <a:pt x="14361" y="337214"/>
                </a:lnTo>
                <a:lnTo>
                  <a:pt x="18160" y="339768"/>
                </a:lnTo>
                <a:lnTo>
                  <a:pt x="13249" y="339768"/>
                </a:lnTo>
                <a:lnTo>
                  <a:pt x="13249" y="345081"/>
                </a:lnTo>
                <a:lnTo>
                  <a:pt x="47901" y="345081"/>
                </a:lnTo>
                <a:lnTo>
                  <a:pt x="47901" y="339183"/>
                </a:lnTo>
                <a:lnTo>
                  <a:pt x="24553" y="339183"/>
                </a:lnTo>
                <a:lnTo>
                  <a:pt x="21495" y="338273"/>
                </a:lnTo>
                <a:lnTo>
                  <a:pt x="18345" y="334614"/>
                </a:lnTo>
                <a:lnTo>
                  <a:pt x="17511" y="332478"/>
                </a:lnTo>
                <a:lnTo>
                  <a:pt x="17511" y="328392"/>
                </a:lnTo>
                <a:lnTo>
                  <a:pt x="17882" y="326999"/>
                </a:lnTo>
                <a:lnTo>
                  <a:pt x="18623" y="325791"/>
                </a:lnTo>
                <a:lnTo>
                  <a:pt x="19271" y="324677"/>
                </a:lnTo>
                <a:lnTo>
                  <a:pt x="20291" y="323841"/>
                </a:lnTo>
                <a:lnTo>
                  <a:pt x="21402" y="323377"/>
                </a:lnTo>
                <a:lnTo>
                  <a:pt x="22607" y="322912"/>
                </a:lnTo>
                <a:lnTo>
                  <a:pt x="24460" y="322726"/>
                </a:lnTo>
                <a:lnTo>
                  <a:pt x="47901" y="322726"/>
                </a:lnTo>
                <a:lnTo>
                  <a:pt x="47901" y="316783"/>
                </a:lnTo>
                <a:close/>
              </a:path>
              <a:path w="62230" h="456564">
                <a:moveTo>
                  <a:pt x="47011" y="286228"/>
                </a:moveTo>
                <a:lnTo>
                  <a:pt x="39840" y="286228"/>
                </a:lnTo>
                <a:lnTo>
                  <a:pt x="41138" y="286878"/>
                </a:lnTo>
                <a:lnTo>
                  <a:pt x="43361" y="289479"/>
                </a:lnTo>
                <a:lnTo>
                  <a:pt x="43917" y="291429"/>
                </a:lnTo>
                <a:lnTo>
                  <a:pt x="43861" y="297001"/>
                </a:lnTo>
                <a:lnTo>
                  <a:pt x="43269" y="298951"/>
                </a:lnTo>
                <a:lnTo>
                  <a:pt x="41971" y="300437"/>
                </a:lnTo>
                <a:lnTo>
                  <a:pt x="40767" y="301923"/>
                </a:lnTo>
                <a:lnTo>
                  <a:pt x="39007" y="302852"/>
                </a:lnTo>
                <a:lnTo>
                  <a:pt x="36690" y="303224"/>
                </a:lnTo>
                <a:lnTo>
                  <a:pt x="37524" y="308982"/>
                </a:lnTo>
                <a:lnTo>
                  <a:pt x="41230" y="308331"/>
                </a:lnTo>
                <a:lnTo>
                  <a:pt x="44010" y="306846"/>
                </a:lnTo>
                <a:lnTo>
                  <a:pt x="45863" y="304431"/>
                </a:lnTo>
                <a:lnTo>
                  <a:pt x="47809" y="302109"/>
                </a:lnTo>
                <a:lnTo>
                  <a:pt x="48660" y="298951"/>
                </a:lnTo>
                <a:lnTo>
                  <a:pt x="48598" y="290686"/>
                </a:lnTo>
                <a:lnTo>
                  <a:pt x="48272" y="288921"/>
                </a:lnTo>
                <a:lnTo>
                  <a:pt x="47253" y="286785"/>
                </a:lnTo>
                <a:lnTo>
                  <a:pt x="47011" y="286228"/>
                </a:lnTo>
                <a:close/>
              </a:path>
              <a:path w="62230" h="456564">
                <a:moveTo>
                  <a:pt x="22144" y="281399"/>
                </a:moveTo>
                <a:lnTo>
                  <a:pt x="13257" y="288921"/>
                </a:lnTo>
                <a:lnTo>
                  <a:pt x="12786" y="290129"/>
                </a:lnTo>
                <a:lnTo>
                  <a:pt x="12578" y="291429"/>
                </a:lnTo>
                <a:lnTo>
                  <a:pt x="12488" y="297466"/>
                </a:lnTo>
                <a:lnTo>
                  <a:pt x="12678" y="298673"/>
                </a:lnTo>
                <a:lnTo>
                  <a:pt x="18160" y="306938"/>
                </a:lnTo>
                <a:lnTo>
                  <a:pt x="19457" y="307681"/>
                </a:lnTo>
                <a:lnTo>
                  <a:pt x="20846" y="308053"/>
                </a:lnTo>
                <a:lnTo>
                  <a:pt x="24089" y="308053"/>
                </a:lnTo>
                <a:lnTo>
                  <a:pt x="25664" y="307588"/>
                </a:lnTo>
                <a:lnTo>
                  <a:pt x="27054" y="306753"/>
                </a:lnTo>
                <a:lnTo>
                  <a:pt x="28537" y="305917"/>
                </a:lnTo>
                <a:lnTo>
                  <a:pt x="29556" y="304617"/>
                </a:lnTo>
                <a:lnTo>
                  <a:pt x="30714" y="302295"/>
                </a:lnTo>
                <a:lnTo>
                  <a:pt x="20569" y="302295"/>
                </a:lnTo>
                <a:lnTo>
                  <a:pt x="19549" y="301738"/>
                </a:lnTo>
                <a:lnTo>
                  <a:pt x="18409" y="300345"/>
                </a:lnTo>
                <a:lnTo>
                  <a:pt x="17696" y="299416"/>
                </a:lnTo>
                <a:lnTo>
                  <a:pt x="17233" y="297466"/>
                </a:lnTo>
                <a:lnTo>
                  <a:pt x="17261" y="292451"/>
                </a:lnTo>
                <a:lnTo>
                  <a:pt x="17789" y="290686"/>
                </a:lnTo>
                <a:lnTo>
                  <a:pt x="18808" y="289479"/>
                </a:lnTo>
                <a:lnTo>
                  <a:pt x="19735" y="288178"/>
                </a:lnTo>
                <a:lnTo>
                  <a:pt x="21124" y="287435"/>
                </a:lnTo>
                <a:lnTo>
                  <a:pt x="22978" y="287157"/>
                </a:lnTo>
                <a:lnTo>
                  <a:pt x="22144" y="281399"/>
                </a:lnTo>
                <a:close/>
              </a:path>
              <a:path w="62230" h="456564">
                <a:moveTo>
                  <a:pt x="39655" y="280099"/>
                </a:moveTo>
                <a:lnTo>
                  <a:pt x="35764" y="280099"/>
                </a:lnTo>
                <a:lnTo>
                  <a:pt x="34003" y="280563"/>
                </a:lnTo>
                <a:lnTo>
                  <a:pt x="31316" y="282513"/>
                </a:lnTo>
                <a:lnTo>
                  <a:pt x="30297" y="283721"/>
                </a:lnTo>
                <a:lnTo>
                  <a:pt x="29649" y="285392"/>
                </a:lnTo>
                <a:lnTo>
                  <a:pt x="28907" y="287064"/>
                </a:lnTo>
                <a:lnTo>
                  <a:pt x="27931" y="290129"/>
                </a:lnTo>
                <a:lnTo>
                  <a:pt x="26869" y="294122"/>
                </a:lnTo>
                <a:lnTo>
                  <a:pt x="26128" y="297001"/>
                </a:lnTo>
                <a:lnTo>
                  <a:pt x="25344" y="299416"/>
                </a:lnTo>
                <a:lnTo>
                  <a:pt x="22514" y="302295"/>
                </a:lnTo>
                <a:lnTo>
                  <a:pt x="30714" y="302295"/>
                </a:lnTo>
                <a:lnTo>
                  <a:pt x="31224" y="301273"/>
                </a:lnTo>
                <a:lnTo>
                  <a:pt x="32150" y="298301"/>
                </a:lnTo>
                <a:lnTo>
                  <a:pt x="33262" y="293936"/>
                </a:lnTo>
                <a:lnTo>
                  <a:pt x="34033" y="290686"/>
                </a:lnTo>
                <a:lnTo>
                  <a:pt x="34652" y="288736"/>
                </a:lnTo>
                <a:lnTo>
                  <a:pt x="35949" y="286785"/>
                </a:lnTo>
                <a:lnTo>
                  <a:pt x="37061" y="286228"/>
                </a:lnTo>
                <a:lnTo>
                  <a:pt x="47011" y="286228"/>
                </a:lnTo>
                <a:lnTo>
                  <a:pt x="46326" y="284649"/>
                </a:lnTo>
                <a:lnTo>
                  <a:pt x="45029" y="282978"/>
                </a:lnTo>
                <a:lnTo>
                  <a:pt x="43269" y="281863"/>
                </a:lnTo>
                <a:lnTo>
                  <a:pt x="41508" y="280656"/>
                </a:lnTo>
                <a:lnTo>
                  <a:pt x="39655" y="280099"/>
                </a:lnTo>
                <a:close/>
              </a:path>
              <a:path w="62230" h="456564">
                <a:moveTo>
                  <a:pt x="6763" y="266168"/>
                </a:moveTo>
                <a:lnTo>
                  <a:pt x="0" y="266168"/>
                </a:lnTo>
                <a:lnTo>
                  <a:pt x="0" y="272019"/>
                </a:lnTo>
                <a:lnTo>
                  <a:pt x="6763" y="272019"/>
                </a:lnTo>
                <a:lnTo>
                  <a:pt x="6763" y="266168"/>
                </a:lnTo>
                <a:close/>
              </a:path>
              <a:path w="62230" h="456564">
                <a:moveTo>
                  <a:pt x="47901" y="266168"/>
                </a:moveTo>
                <a:lnTo>
                  <a:pt x="13249" y="266168"/>
                </a:lnTo>
                <a:lnTo>
                  <a:pt x="13249" y="272019"/>
                </a:lnTo>
                <a:lnTo>
                  <a:pt x="47901" y="272019"/>
                </a:lnTo>
                <a:lnTo>
                  <a:pt x="47901" y="266168"/>
                </a:lnTo>
                <a:close/>
              </a:path>
              <a:path w="62230" h="456564">
                <a:moveTo>
                  <a:pt x="17789" y="255674"/>
                </a:moveTo>
                <a:lnTo>
                  <a:pt x="13249" y="255674"/>
                </a:lnTo>
                <a:lnTo>
                  <a:pt x="13249" y="259946"/>
                </a:lnTo>
                <a:lnTo>
                  <a:pt x="17789" y="259946"/>
                </a:lnTo>
                <a:lnTo>
                  <a:pt x="17789" y="255674"/>
                </a:lnTo>
                <a:close/>
              </a:path>
              <a:path w="62230" h="456564">
                <a:moveTo>
                  <a:pt x="47901" y="243043"/>
                </a:moveTo>
                <a:lnTo>
                  <a:pt x="42620" y="243879"/>
                </a:lnTo>
                <a:lnTo>
                  <a:pt x="42772" y="244715"/>
                </a:lnTo>
                <a:lnTo>
                  <a:pt x="42898" y="247315"/>
                </a:lnTo>
                <a:lnTo>
                  <a:pt x="42713" y="247965"/>
                </a:lnTo>
                <a:lnTo>
                  <a:pt x="42157" y="248894"/>
                </a:lnTo>
                <a:lnTo>
                  <a:pt x="41786" y="249265"/>
                </a:lnTo>
                <a:lnTo>
                  <a:pt x="41323" y="249451"/>
                </a:lnTo>
                <a:lnTo>
                  <a:pt x="40860" y="249730"/>
                </a:lnTo>
                <a:lnTo>
                  <a:pt x="39748" y="249823"/>
                </a:lnTo>
                <a:lnTo>
                  <a:pt x="1111" y="249823"/>
                </a:lnTo>
                <a:lnTo>
                  <a:pt x="4632" y="255674"/>
                </a:lnTo>
                <a:lnTo>
                  <a:pt x="41323" y="255674"/>
                </a:lnTo>
                <a:lnTo>
                  <a:pt x="43639" y="255395"/>
                </a:lnTo>
                <a:lnTo>
                  <a:pt x="44658" y="254931"/>
                </a:lnTo>
                <a:lnTo>
                  <a:pt x="45770" y="254466"/>
                </a:lnTo>
                <a:lnTo>
                  <a:pt x="46697" y="253630"/>
                </a:lnTo>
                <a:lnTo>
                  <a:pt x="47345" y="252423"/>
                </a:lnTo>
                <a:lnTo>
                  <a:pt x="48087" y="251309"/>
                </a:lnTo>
                <a:lnTo>
                  <a:pt x="48334" y="249823"/>
                </a:lnTo>
                <a:lnTo>
                  <a:pt x="48318" y="245829"/>
                </a:lnTo>
                <a:lnTo>
                  <a:pt x="48179" y="244715"/>
                </a:lnTo>
                <a:lnTo>
                  <a:pt x="47901" y="243043"/>
                </a:lnTo>
                <a:close/>
              </a:path>
              <a:path w="62230" h="456564">
                <a:moveTo>
                  <a:pt x="17789" y="243879"/>
                </a:moveTo>
                <a:lnTo>
                  <a:pt x="13249" y="243879"/>
                </a:lnTo>
                <a:lnTo>
                  <a:pt x="13249" y="249823"/>
                </a:lnTo>
                <a:lnTo>
                  <a:pt x="17789" y="249823"/>
                </a:lnTo>
                <a:lnTo>
                  <a:pt x="17789" y="243879"/>
                </a:lnTo>
                <a:close/>
              </a:path>
              <a:path w="62230" h="456564">
                <a:moveTo>
                  <a:pt x="13249" y="209052"/>
                </a:moveTo>
                <a:lnTo>
                  <a:pt x="13249" y="214903"/>
                </a:lnTo>
                <a:lnTo>
                  <a:pt x="36042" y="223262"/>
                </a:lnTo>
                <a:lnTo>
                  <a:pt x="38636" y="224097"/>
                </a:lnTo>
                <a:lnTo>
                  <a:pt x="41323" y="224747"/>
                </a:lnTo>
                <a:lnTo>
                  <a:pt x="38543" y="225490"/>
                </a:lnTo>
                <a:lnTo>
                  <a:pt x="35856" y="226326"/>
                </a:lnTo>
                <a:lnTo>
                  <a:pt x="33355" y="227255"/>
                </a:lnTo>
                <a:lnTo>
                  <a:pt x="13249" y="234499"/>
                </a:lnTo>
                <a:lnTo>
                  <a:pt x="13249" y="240907"/>
                </a:lnTo>
                <a:lnTo>
                  <a:pt x="47994" y="227719"/>
                </a:lnTo>
                <a:lnTo>
                  <a:pt x="59654" y="227719"/>
                </a:lnTo>
                <a:lnTo>
                  <a:pt x="58371" y="226605"/>
                </a:lnTo>
                <a:lnTo>
                  <a:pt x="56425" y="225583"/>
                </a:lnTo>
                <a:lnTo>
                  <a:pt x="54943" y="224747"/>
                </a:lnTo>
                <a:lnTo>
                  <a:pt x="52349" y="223633"/>
                </a:lnTo>
                <a:lnTo>
                  <a:pt x="13249" y="209052"/>
                </a:lnTo>
                <a:close/>
              </a:path>
              <a:path w="62230" h="456564">
                <a:moveTo>
                  <a:pt x="59654" y="227719"/>
                </a:moveTo>
                <a:lnTo>
                  <a:pt x="47994" y="227719"/>
                </a:lnTo>
                <a:lnTo>
                  <a:pt x="48642" y="227905"/>
                </a:lnTo>
                <a:lnTo>
                  <a:pt x="49106" y="228091"/>
                </a:lnTo>
                <a:lnTo>
                  <a:pt x="55694" y="232084"/>
                </a:lnTo>
                <a:lnTo>
                  <a:pt x="56055" y="232734"/>
                </a:lnTo>
                <a:lnTo>
                  <a:pt x="56333" y="233756"/>
                </a:lnTo>
                <a:lnTo>
                  <a:pt x="56271" y="236449"/>
                </a:lnTo>
                <a:lnTo>
                  <a:pt x="56147" y="237192"/>
                </a:lnTo>
                <a:lnTo>
                  <a:pt x="55777" y="238492"/>
                </a:lnTo>
                <a:lnTo>
                  <a:pt x="61243" y="237842"/>
                </a:lnTo>
                <a:lnTo>
                  <a:pt x="61799" y="236449"/>
                </a:lnTo>
                <a:lnTo>
                  <a:pt x="61985" y="235149"/>
                </a:lnTo>
                <a:lnTo>
                  <a:pt x="61930" y="231899"/>
                </a:lnTo>
                <a:lnTo>
                  <a:pt x="61521" y="230506"/>
                </a:lnTo>
                <a:lnTo>
                  <a:pt x="60621" y="229020"/>
                </a:lnTo>
                <a:lnTo>
                  <a:pt x="59761" y="227812"/>
                </a:lnTo>
                <a:close/>
              </a:path>
              <a:path w="62230" h="456564">
                <a:moveTo>
                  <a:pt x="47901" y="155559"/>
                </a:moveTo>
                <a:lnTo>
                  <a:pt x="23904" y="155559"/>
                </a:lnTo>
                <a:lnTo>
                  <a:pt x="21958" y="155651"/>
                </a:lnTo>
                <a:lnTo>
                  <a:pt x="20846" y="155837"/>
                </a:lnTo>
                <a:lnTo>
                  <a:pt x="19179" y="156209"/>
                </a:lnTo>
                <a:lnTo>
                  <a:pt x="17696" y="156766"/>
                </a:lnTo>
                <a:lnTo>
                  <a:pt x="16492" y="157695"/>
                </a:lnTo>
                <a:lnTo>
                  <a:pt x="15287" y="158530"/>
                </a:lnTo>
                <a:lnTo>
                  <a:pt x="14268" y="159831"/>
                </a:lnTo>
                <a:lnTo>
                  <a:pt x="12786" y="163360"/>
                </a:lnTo>
                <a:lnTo>
                  <a:pt x="12415" y="165310"/>
                </a:lnTo>
                <a:lnTo>
                  <a:pt x="12415" y="172275"/>
                </a:lnTo>
                <a:lnTo>
                  <a:pt x="14361" y="175897"/>
                </a:lnTo>
                <a:lnTo>
                  <a:pt x="18160" y="178498"/>
                </a:lnTo>
                <a:lnTo>
                  <a:pt x="13249" y="178498"/>
                </a:lnTo>
                <a:lnTo>
                  <a:pt x="13249" y="183791"/>
                </a:lnTo>
                <a:lnTo>
                  <a:pt x="47901" y="183791"/>
                </a:lnTo>
                <a:lnTo>
                  <a:pt x="47901" y="177848"/>
                </a:lnTo>
                <a:lnTo>
                  <a:pt x="24553" y="177848"/>
                </a:lnTo>
                <a:lnTo>
                  <a:pt x="21495" y="177012"/>
                </a:lnTo>
                <a:lnTo>
                  <a:pt x="18345" y="173297"/>
                </a:lnTo>
                <a:lnTo>
                  <a:pt x="17511" y="171161"/>
                </a:lnTo>
                <a:lnTo>
                  <a:pt x="17511" y="167075"/>
                </a:lnTo>
                <a:lnTo>
                  <a:pt x="17882" y="165681"/>
                </a:lnTo>
                <a:lnTo>
                  <a:pt x="18623" y="164567"/>
                </a:lnTo>
                <a:lnTo>
                  <a:pt x="19271" y="163360"/>
                </a:lnTo>
                <a:lnTo>
                  <a:pt x="20291" y="162524"/>
                </a:lnTo>
                <a:lnTo>
                  <a:pt x="21402" y="162060"/>
                </a:lnTo>
                <a:lnTo>
                  <a:pt x="22607" y="161688"/>
                </a:lnTo>
                <a:lnTo>
                  <a:pt x="24460" y="161409"/>
                </a:lnTo>
                <a:lnTo>
                  <a:pt x="47901" y="161409"/>
                </a:lnTo>
                <a:lnTo>
                  <a:pt x="47901" y="155559"/>
                </a:lnTo>
                <a:close/>
              </a:path>
              <a:path w="62230" h="456564">
                <a:moveTo>
                  <a:pt x="14361" y="126490"/>
                </a:moveTo>
                <a:lnTo>
                  <a:pt x="13064" y="128626"/>
                </a:lnTo>
                <a:lnTo>
                  <a:pt x="12415" y="130576"/>
                </a:lnTo>
                <a:lnTo>
                  <a:pt x="12472" y="134198"/>
                </a:lnTo>
                <a:lnTo>
                  <a:pt x="12786" y="135220"/>
                </a:lnTo>
                <a:lnTo>
                  <a:pt x="13620" y="136334"/>
                </a:lnTo>
                <a:lnTo>
                  <a:pt x="14361" y="137542"/>
                </a:lnTo>
                <a:lnTo>
                  <a:pt x="16029" y="138749"/>
                </a:lnTo>
                <a:lnTo>
                  <a:pt x="18437" y="140142"/>
                </a:lnTo>
                <a:lnTo>
                  <a:pt x="13249" y="140142"/>
                </a:lnTo>
                <a:lnTo>
                  <a:pt x="13249" y="145436"/>
                </a:lnTo>
                <a:lnTo>
                  <a:pt x="47901" y="145436"/>
                </a:lnTo>
                <a:lnTo>
                  <a:pt x="47901" y="139492"/>
                </a:lnTo>
                <a:lnTo>
                  <a:pt x="27240" y="139492"/>
                </a:lnTo>
                <a:lnTo>
                  <a:pt x="25016" y="139213"/>
                </a:lnTo>
                <a:lnTo>
                  <a:pt x="18530" y="131412"/>
                </a:lnTo>
                <a:lnTo>
                  <a:pt x="18901" y="130019"/>
                </a:lnTo>
                <a:lnTo>
                  <a:pt x="19827" y="128533"/>
                </a:lnTo>
                <a:lnTo>
                  <a:pt x="14361" y="126490"/>
                </a:lnTo>
                <a:close/>
              </a:path>
              <a:path w="62230" h="456564">
                <a:moveTo>
                  <a:pt x="61243" y="88691"/>
                </a:moveTo>
                <a:lnTo>
                  <a:pt x="56981" y="88691"/>
                </a:lnTo>
                <a:lnTo>
                  <a:pt x="56981" y="127790"/>
                </a:lnTo>
                <a:lnTo>
                  <a:pt x="61243" y="127790"/>
                </a:lnTo>
                <a:lnTo>
                  <a:pt x="61243" y="88691"/>
                </a:lnTo>
                <a:close/>
              </a:path>
              <a:path w="62230" h="456564">
                <a:moveTo>
                  <a:pt x="30482" y="61759"/>
                </a:moveTo>
                <a:lnTo>
                  <a:pt x="25942" y="61759"/>
                </a:lnTo>
                <a:lnTo>
                  <a:pt x="26684" y="63988"/>
                </a:lnTo>
                <a:lnTo>
                  <a:pt x="27332" y="67517"/>
                </a:lnTo>
                <a:lnTo>
                  <a:pt x="30760" y="81726"/>
                </a:lnTo>
                <a:lnTo>
                  <a:pt x="31594" y="83026"/>
                </a:lnTo>
                <a:lnTo>
                  <a:pt x="32706" y="84048"/>
                </a:lnTo>
                <a:lnTo>
                  <a:pt x="35486" y="85534"/>
                </a:lnTo>
                <a:lnTo>
                  <a:pt x="37061" y="85905"/>
                </a:lnTo>
                <a:lnTo>
                  <a:pt x="41693" y="85905"/>
                </a:lnTo>
                <a:lnTo>
                  <a:pt x="44010" y="84884"/>
                </a:lnTo>
                <a:lnTo>
                  <a:pt x="45956" y="82840"/>
                </a:lnTo>
                <a:lnTo>
                  <a:pt x="47809" y="80797"/>
                </a:lnTo>
                <a:lnTo>
                  <a:pt x="48167" y="79683"/>
                </a:lnTo>
                <a:lnTo>
                  <a:pt x="37617" y="79683"/>
                </a:lnTo>
                <a:lnTo>
                  <a:pt x="36690" y="79404"/>
                </a:lnTo>
                <a:lnTo>
                  <a:pt x="32150" y="67052"/>
                </a:lnTo>
                <a:lnTo>
                  <a:pt x="31409" y="63895"/>
                </a:lnTo>
                <a:lnTo>
                  <a:pt x="30482" y="61759"/>
                </a:lnTo>
                <a:close/>
              </a:path>
              <a:path w="62230" h="456564">
                <a:moveTo>
                  <a:pt x="47901" y="53958"/>
                </a:moveTo>
                <a:lnTo>
                  <a:pt x="38821" y="55815"/>
                </a:lnTo>
                <a:lnTo>
                  <a:pt x="22885" y="55815"/>
                </a:lnTo>
                <a:lnTo>
                  <a:pt x="21124" y="55908"/>
                </a:lnTo>
                <a:lnTo>
                  <a:pt x="20105" y="56094"/>
                </a:lnTo>
                <a:lnTo>
                  <a:pt x="18530" y="56465"/>
                </a:lnTo>
                <a:lnTo>
                  <a:pt x="17140" y="57022"/>
                </a:lnTo>
                <a:lnTo>
                  <a:pt x="16121" y="57951"/>
                </a:lnTo>
                <a:lnTo>
                  <a:pt x="15009" y="58787"/>
                </a:lnTo>
                <a:lnTo>
                  <a:pt x="12531" y="72903"/>
                </a:lnTo>
                <a:lnTo>
                  <a:pt x="12908" y="74946"/>
                </a:lnTo>
                <a:lnTo>
                  <a:pt x="23163" y="84977"/>
                </a:lnTo>
                <a:lnTo>
                  <a:pt x="23904" y="79126"/>
                </a:lnTo>
                <a:lnTo>
                  <a:pt x="21402" y="78568"/>
                </a:lnTo>
                <a:lnTo>
                  <a:pt x="19735" y="77547"/>
                </a:lnTo>
                <a:lnTo>
                  <a:pt x="18715" y="76247"/>
                </a:lnTo>
                <a:lnTo>
                  <a:pt x="17789" y="74946"/>
                </a:lnTo>
                <a:lnTo>
                  <a:pt x="17326" y="72903"/>
                </a:lnTo>
                <a:lnTo>
                  <a:pt x="17353" y="67052"/>
                </a:lnTo>
                <a:lnTo>
                  <a:pt x="17974" y="64916"/>
                </a:lnTo>
                <a:lnTo>
                  <a:pt x="19271" y="63338"/>
                </a:lnTo>
                <a:lnTo>
                  <a:pt x="20291" y="62223"/>
                </a:lnTo>
                <a:lnTo>
                  <a:pt x="21958" y="61666"/>
                </a:lnTo>
                <a:lnTo>
                  <a:pt x="43961" y="61666"/>
                </a:lnTo>
                <a:lnTo>
                  <a:pt x="43639" y="61294"/>
                </a:lnTo>
                <a:lnTo>
                  <a:pt x="45307" y="61109"/>
                </a:lnTo>
                <a:lnTo>
                  <a:pt x="46697" y="60644"/>
                </a:lnTo>
                <a:lnTo>
                  <a:pt x="47901" y="60087"/>
                </a:lnTo>
                <a:lnTo>
                  <a:pt x="47901" y="53958"/>
                </a:lnTo>
                <a:close/>
              </a:path>
              <a:path w="62230" h="456564">
                <a:moveTo>
                  <a:pt x="43961" y="61666"/>
                </a:moveTo>
                <a:lnTo>
                  <a:pt x="24553" y="61666"/>
                </a:lnTo>
                <a:lnTo>
                  <a:pt x="25109" y="61759"/>
                </a:lnTo>
                <a:lnTo>
                  <a:pt x="35300" y="61759"/>
                </a:lnTo>
                <a:lnTo>
                  <a:pt x="37246" y="62037"/>
                </a:lnTo>
                <a:lnTo>
                  <a:pt x="38543" y="62687"/>
                </a:lnTo>
                <a:lnTo>
                  <a:pt x="40304" y="63523"/>
                </a:lnTo>
                <a:lnTo>
                  <a:pt x="41601" y="64824"/>
                </a:lnTo>
                <a:lnTo>
                  <a:pt x="43639" y="68353"/>
                </a:lnTo>
                <a:lnTo>
                  <a:pt x="44102" y="70396"/>
                </a:lnTo>
                <a:lnTo>
                  <a:pt x="44102" y="74946"/>
                </a:lnTo>
                <a:lnTo>
                  <a:pt x="43547" y="76711"/>
                </a:lnTo>
                <a:lnTo>
                  <a:pt x="42527" y="77918"/>
                </a:lnTo>
                <a:lnTo>
                  <a:pt x="41508" y="79033"/>
                </a:lnTo>
                <a:lnTo>
                  <a:pt x="40211" y="79683"/>
                </a:lnTo>
                <a:lnTo>
                  <a:pt x="48167" y="79683"/>
                </a:lnTo>
                <a:lnTo>
                  <a:pt x="48616" y="78290"/>
                </a:lnTo>
                <a:lnTo>
                  <a:pt x="48687" y="71417"/>
                </a:lnTo>
                <a:lnTo>
                  <a:pt x="48364" y="69560"/>
                </a:lnTo>
                <a:lnTo>
                  <a:pt x="47354" y="67052"/>
                </a:lnTo>
                <a:lnTo>
                  <a:pt x="46789" y="65566"/>
                </a:lnTo>
                <a:lnTo>
                  <a:pt x="45492" y="63430"/>
                </a:lnTo>
                <a:lnTo>
                  <a:pt x="43961" y="61666"/>
                </a:lnTo>
                <a:close/>
              </a:path>
              <a:path w="62230" h="456564">
                <a:moveTo>
                  <a:pt x="47901" y="39748"/>
                </a:moveTo>
                <a:lnTo>
                  <a:pt x="0" y="39748"/>
                </a:lnTo>
                <a:lnTo>
                  <a:pt x="0" y="45692"/>
                </a:lnTo>
                <a:lnTo>
                  <a:pt x="47901" y="45692"/>
                </a:lnTo>
                <a:lnTo>
                  <a:pt x="47901" y="39748"/>
                </a:lnTo>
                <a:close/>
              </a:path>
              <a:path w="62230" h="456564">
                <a:moveTo>
                  <a:pt x="35949" y="0"/>
                </a:moveTo>
                <a:lnTo>
                  <a:pt x="27518" y="0"/>
                </a:lnTo>
                <a:lnTo>
                  <a:pt x="25201" y="371"/>
                </a:lnTo>
                <a:lnTo>
                  <a:pt x="22978" y="1114"/>
                </a:lnTo>
                <a:lnTo>
                  <a:pt x="20754" y="1764"/>
                </a:lnTo>
                <a:lnTo>
                  <a:pt x="18901" y="2786"/>
                </a:lnTo>
                <a:lnTo>
                  <a:pt x="15751" y="5200"/>
                </a:lnTo>
                <a:lnTo>
                  <a:pt x="14546" y="6779"/>
                </a:lnTo>
                <a:lnTo>
                  <a:pt x="13629" y="8915"/>
                </a:lnTo>
                <a:lnTo>
                  <a:pt x="12878" y="10587"/>
                </a:lnTo>
                <a:lnTo>
                  <a:pt x="12415" y="12630"/>
                </a:lnTo>
                <a:lnTo>
                  <a:pt x="12461" y="18759"/>
                </a:lnTo>
                <a:lnTo>
                  <a:pt x="13990" y="21824"/>
                </a:lnTo>
                <a:lnTo>
                  <a:pt x="17140" y="24332"/>
                </a:lnTo>
                <a:lnTo>
                  <a:pt x="0" y="24332"/>
                </a:lnTo>
                <a:lnTo>
                  <a:pt x="0" y="30183"/>
                </a:lnTo>
                <a:lnTo>
                  <a:pt x="47901" y="30183"/>
                </a:lnTo>
                <a:lnTo>
                  <a:pt x="47901" y="24796"/>
                </a:lnTo>
                <a:lnTo>
                  <a:pt x="26128" y="24796"/>
                </a:lnTo>
                <a:lnTo>
                  <a:pt x="22885" y="23867"/>
                </a:lnTo>
                <a:lnTo>
                  <a:pt x="18345" y="20060"/>
                </a:lnTo>
                <a:lnTo>
                  <a:pt x="17233" y="17831"/>
                </a:lnTo>
                <a:lnTo>
                  <a:pt x="17281" y="12630"/>
                </a:lnTo>
                <a:lnTo>
                  <a:pt x="18345" y="10587"/>
                </a:lnTo>
                <a:lnTo>
                  <a:pt x="20476" y="8729"/>
                </a:lnTo>
                <a:lnTo>
                  <a:pt x="22700" y="6965"/>
                </a:lnTo>
                <a:lnTo>
                  <a:pt x="26035" y="6036"/>
                </a:lnTo>
                <a:lnTo>
                  <a:pt x="45547" y="6036"/>
                </a:lnTo>
                <a:lnTo>
                  <a:pt x="40582" y="1485"/>
                </a:lnTo>
                <a:lnTo>
                  <a:pt x="35949" y="0"/>
                </a:lnTo>
                <a:close/>
              </a:path>
              <a:path w="62230" h="456564">
                <a:moveTo>
                  <a:pt x="45547" y="6036"/>
                </a:moveTo>
                <a:lnTo>
                  <a:pt x="34930" y="6036"/>
                </a:lnTo>
                <a:lnTo>
                  <a:pt x="38265" y="6965"/>
                </a:lnTo>
                <a:lnTo>
                  <a:pt x="40489" y="8915"/>
                </a:lnTo>
                <a:lnTo>
                  <a:pt x="42713" y="10773"/>
                </a:lnTo>
                <a:lnTo>
                  <a:pt x="43917" y="13001"/>
                </a:lnTo>
                <a:lnTo>
                  <a:pt x="43917" y="18759"/>
                </a:lnTo>
                <a:lnTo>
                  <a:pt x="42342" y="21267"/>
                </a:lnTo>
                <a:lnTo>
                  <a:pt x="37431" y="24239"/>
                </a:lnTo>
                <a:lnTo>
                  <a:pt x="34467" y="24796"/>
                </a:lnTo>
                <a:lnTo>
                  <a:pt x="47901" y="24796"/>
                </a:lnTo>
                <a:lnTo>
                  <a:pt x="43547" y="24703"/>
                </a:lnTo>
                <a:lnTo>
                  <a:pt x="46975" y="22381"/>
                </a:lnTo>
                <a:lnTo>
                  <a:pt x="48735" y="19131"/>
                </a:lnTo>
                <a:lnTo>
                  <a:pt x="48647" y="10773"/>
                </a:lnTo>
                <a:lnTo>
                  <a:pt x="47067" y="7429"/>
                </a:lnTo>
                <a:lnTo>
                  <a:pt x="45547" y="6036"/>
                </a:lnTo>
                <a:close/>
              </a:path>
            </a:pathLst>
          </a:custGeom>
          <a:solidFill>
            <a:srgbClr val="000000"/>
          </a:solidFill>
        </p:spPr>
        <p:txBody>
          <a:bodyPr wrap="square" lIns="0" tIns="0" rIns="0" bIns="0" rtlCol="0"/>
          <a:lstStyle/>
          <a:p>
            <a:endParaRPr/>
          </a:p>
        </p:txBody>
      </p:sp>
      <p:sp>
        <p:nvSpPr>
          <p:cNvPr id="248" name="object 248"/>
          <p:cNvSpPr/>
          <p:nvPr/>
        </p:nvSpPr>
        <p:spPr>
          <a:xfrm>
            <a:off x="3719366" y="4455722"/>
            <a:ext cx="33020" cy="34925"/>
          </a:xfrm>
          <a:custGeom>
            <a:avLst/>
            <a:gdLst/>
            <a:ahLst/>
            <a:cxnLst/>
            <a:rect l="l" t="t" r="r" b="b"/>
            <a:pathLst>
              <a:path w="33020" h="34925">
                <a:moveTo>
                  <a:pt x="31594" y="0"/>
                </a:moveTo>
                <a:lnTo>
                  <a:pt x="24553" y="0"/>
                </a:lnTo>
                <a:lnTo>
                  <a:pt x="17048" y="10615"/>
                </a:lnTo>
                <a:lnTo>
                  <a:pt x="16121" y="12054"/>
                </a:lnTo>
                <a:lnTo>
                  <a:pt x="13712" y="8154"/>
                </a:lnTo>
                <a:lnTo>
                  <a:pt x="8338" y="0"/>
                </a:lnTo>
                <a:lnTo>
                  <a:pt x="1019" y="0"/>
                </a:lnTo>
                <a:lnTo>
                  <a:pt x="12693" y="16707"/>
                </a:lnTo>
                <a:lnTo>
                  <a:pt x="0" y="34789"/>
                </a:lnTo>
                <a:lnTo>
                  <a:pt x="7134" y="34789"/>
                </a:lnTo>
                <a:lnTo>
                  <a:pt x="16306" y="21063"/>
                </a:lnTo>
                <a:lnTo>
                  <a:pt x="18160" y="23979"/>
                </a:lnTo>
                <a:lnTo>
                  <a:pt x="25294" y="34789"/>
                </a:lnTo>
                <a:lnTo>
                  <a:pt x="32521" y="34789"/>
                </a:lnTo>
                <a:lnTo>
                  <a:pt x="19642" y="16382"/>
                </a:lnTo>
                <a:lnTo>
                  <a:pt x="31594" y="0"/>
                </a:lnTo>
                <a:close/>
              </a:path>
            </a:pathLst>
          </a:custGeom>
          <a:solidFill>
            <a:srgbClr val="000000"/>
          </a:solidFill>
        </p:spPr>
        <p:txBody>
          <a:bodyPr wrap="square" lIns="0" tIns="0" rIns="0" bIns="0" rtlCol="0"/>
          <a:lstStyle/>
          <a:p>
            <a:endParaRPr/>
          </a:p>
        </p:txBody>
      </p:sp>
      <p:sp>
        <p:nvSpPr>
          <p:cNvPr id="249" name="object 249"/>
          <p:cNvSpPr/>
          <p:nvPr/>
        </p:nvSpPr>
        <p:spPr>
          <a:xfrm>
            <a:off x="2303069" y="4724575"/>
            <a:ext cx="240665" cy="0"/>
          </a:xfrm>
          <a:custGeom>
            <a:avLst/>
            <a:gdLst/>
            <a:ahLst/>
            <a:cxnLst/>
            <a:rect l="l" t="t" r="r" b="b"/>
            <a:pathLst>
              <a:path w="240664">
                <a:moveTo>
                  <a:pt x="0" y="0"/>
                </a:moveTo>
                <a:lnTo>
                  <a:pt x="240064" y="0"/>
                </a:lnTo>
              </a:path>
            </a:pathLst>
          </a:custGeom>
          <a:ln w="9025">
            <a:solidFill>
              <a:srgbClr val="1A85FF"/>
            </a:solidFill>
          </a:ln>
        </p:spPr>
        <p:txBody>
          <a:bodyPr wrap="square" lIns="0" tIns="0" rIns="0" bIns="0" rtlCol="0"/>
          <a:lstStyle/>
          <a:p>
            <a:endParaRPr/>
          </a:p>
        </p:txBody>
      </p:sp>
      <p:sp>
        <p:nvSpPr>
          <p:cNvPr id="250" name="object 250"/>
          <p:cNvSpPr/>
          <p:nvPr/>
        </p:nvSpPr>
        <p:spPr>
          <a:xfrm>
            <a:off x="3222652" y="4724575"/>
            <a:ext cx="240665" cy="0"/>
          </a:xfrm>
          <a:custGeom>
            <a:avLst/>
            <a:gdLst/>
            <a:ahLst/>
            <a:cxnLst/>
            <a:rect l="l" t="t" r="r" b="b"/>
            <a:pathLst>
              <a:path w="240664">
                <a:moveTo>
                  <a:pt x="0" y="0"/>
                </a:moveTo>
                <a:lnTo>
                  <a:pt x="240157" y="0"/>
                </a:lnTo>
              </a:path>
            </a:pathLst>
          </a:custGeom>
          <a:ln w="9025">
            <a:solidFill>
              <a:srgbClr val="D31158"/>
            </a:solidFill>
          </a:ln>
        </p:spPr>
        <p:txBody>
          <a:bodyPr wrap="square" lIns="0" tIns="0" rIns="0" bIns="0" rtlCol="0"/>
          <a:lstStyle/>
          <a:p>
            <a:endParaRPr/>
          </a:p>
        </p:txBody>
      </p:sp>
      <p:sp>
        <p:nvSpPr>
          <p:cNvPr id="251" name="object 251"/>
          <p:cNvSpPr/>
          <p:nvPr/>
        </p:nvSpPr>
        <p:spPr>
          <a:xfrm>
            <a:off x="4063295" y="4724575"/>
            <a:ext cx="240665" cy="0"/>
          </a:xfrm>
          <a:custGeom>
            <a:avLst/>
            <a:gdLst/>
            <a:ahLst/>
            <a:cxnLst/>
            <a:rect l="l" t="t" r="r" b="b"/>
            <a:pathLst>
              <a:path w="240664">
                <a:moveTo>
                  <a:pt x="0" y="0"/>
                </a:moveTo>
                <a:lnTo>
                  <a:pt x="240157" y="0"/>
                </a:lnTo>
              </a:path>
            </a:pathLst>
          </a:custGeom>
          <a:ln w="9025">
            <a:solidFill>
              <a:srgbClr val="00BE7E"/>
            </a:solidFill>
          </a:ln>
        </p:spPr>
        <p:txBody>
          <a:bodyPr wrap="square" lIns="0" tIns="0" rIns="0" bIns="0" rtlCol="0"/>
          <a:lstStyle/>
          <a:p>
            <a:endParaRPr/>
          </a:p>
        </p:txBody>
      </p:sp>
      <p:pic>
        <p:nvPicPr>
          <p:cNvPr id="252" name="object 252"/>
          <p:cNvPicPr/>
          <p:nvPr/>
        </p:nvPicPr>
        <p:blipFill>
          <a:blip r:embed="rId2" cstate="print"/>
          <a:stretch>
            <a:fillRect/>
          </a:stretch>
        </p:blipFill>
        <p:spPr>
          <a:xfrm>
            <a:off x="2610585" y="4688504"/>
            <a:ext cx="439176" cy="75337"/>
          </a:xfrm>
          <a:prstGeom prst="rect">
            <a:avLst/>
          </a:prstGeom>
        </p:spPr>
      </p:pic>
      <p:sp>
        <p:nvSpPr>
          <p:cNvPr id="253" name="object 253"/>
          <p:cNvSpPr/>
          <p:nvPr/>
        </p:nvSpPr>
        <p:spPr>
          <a:xfrm>
            <a:off x="3534708" y="4689795"/>
            <a:ext cx="359410" cy="93345"/>
          </a:xfrm>
          <a:custGeom>
            <a:avLst/>
            <a:gdLst/>
            <a:ahLst/>
            <a:cxnLst/>
            <a:rect l="l" t="t" r="r" b="b"/>
            <a:pathLst>
              <a:path w="359410" h="93345">
                <a:moveTo>
                  <a:pt x="9635" y="0"/>
                </a:moveTo>
                <a:lnTo>
                  <a:pt x="0" y="0"/>
                </a:lnTo>
                <a:lnTo>
                  <a:pt x="0" y="72810"/>
                </a:lnTo>
                <a:lnTo>
                  <a:pt x="9635" y="72810"/>
                </a:lnTo>
                <a:lnTo>
                  <a:pt x="9635" y="0"/>
                </a:lnTo>
                <a:close/>
              </a:path>
              <a:path w="359410" h="93345">
                <a:moveTo>
                  <a:pt x="34281" y="20069"/>
                </a:moveTo>
                <a:lnTo>
                  <a:pt x="26313" y="20069"/>
                </a:lnTo>
                <a:lnTo>
                  <a:pt x="26313" y="72810"/>
                </a:lnTo>
                <a:lnTo>
                  <a:pt x="35208" y="72810"/>
                </a:lnTo>
                <a:lnTo>
                  <a:pt x="35208" y="40640"/>
                </a:lnTo>
                <a:lnTo>
                  <a:pt x="35671" y="36971"/>
                </a:lnTo>
                <a:lnTo>
                  <a:pt x="36598" y="34418"/>
                </a:lnTo>
                <a:lnTo>
                  <a:pt x="37617" y="31873"/>
                </a:lnTo>
                <a:lnTo>
                  <a:pt x="39099" y="29932"/>
                </a:lnTo>
                <a:lnTo>
                  <a:pt x="43077" y="27461"/>
                </a:lnTo>
                <a:lnTo>
                  <a:pt x="34281" y="27461"/>
                </a:lnTo>
                <a:lnTo>
                  <a:pt x="34281" y="20069"/>
                </a:lnTo>
                <a:close/>
              </a:path>
              <a:path w="359410" h="93345">
                <a:moveTo>
                  <a:pt x="64523" y="26626"/>
                </a:moveTo>
                <a:lnTo>
                  <a:pt x="51515" y="26626"/>
                </a:lnTo>
                <a:lnTo>
                  <a:pt x="53924" y="27619"/>
                </a:lnTo>
                <a:lnTo>
                  <a:pt x="55406" y="29598"/>
                </a:lnTo>
                <a:lnTo>
                  <a:pt x="56796" y="31585"/>
                </a:lnTo>
                <a:lnTo>
                  <a:pt x="57500" y="34418"/>
                </a:lnTo>
                <a:lnTo>
                  <a:pt x="57537" y="72810"/>
                </a:lnTo>
                <a:lnTo>
                  <a:pt x="66432" y="72810"/>
                </a:lnTo>
                <a:lnTo>
                  <a:pt x="66432" y="36739"/>
                </a:lnTo>
                <a:lnTo>
                  <a:pt x="67729" y="32792"/>
                </a:lnTo>
                <a:lnTo>
                  <a:pt x="72293" y="28112"/>
                </a:lnTo>
                <a:lnTo>
                  <a:pt x="65042" y="28112"/>
                </a:lnTo>
                <a:lnTo>
                  <a:pt x="64523" y="26626"/>
                </a:lnTo>
                <a:close/>
              </a:path>
              <a:path w="359410" h="93345">
                <a:moveTo>
                  <a:pt x="96332" y="26626"/>
                </a:moveTo>
                <a:lnTo>
                  <a:pt x="81442" y="26626"/>
                </a:lnTo>
                <a:lnTo>
                  <a:pt x="83202" y="27099"/>
                </a:lnTo>
                <a:lnTo>
                  <a:pt x="84761" y="28112"/>
                </a:lnTo>
                <a:lnTo>
                  <a:pt x="88761" y="72810"/>
                </a:lnTo>
                <a:lnTo>
                  <a:pt x="97563" y="72810"/>
                </a:lnTo>
                <a:lnTo>
                  <a:pt x="97471" y="30285"/>
                </a:lnTo>
                <a:lnTo>
                  <a:pt x="96332" y="26626"/>
                </a:lnTo>
                <a:close/>
              </a:path>
              <a:path w="359410" h="93345">
                <a:moveTo>
                  <a:pt x="86538" y="18871"/>
                </a:moveTo>
                <a:lnTo>
                  <a:pt x="74678" y="18871"/>
                </a:lnTo>
                <a:lnTo>
                  <a:pt x="69211" y="21954"/>
                </a:lnTo>
                <a:lnTo>
                  <a:pt x="65042" y="28112"/>
                </a:lnTo>
                <a:lnTo>
                  <a:pt x="72293" y="28112"/>
                </a:lnTo>
                <a:lnTo>
                  <a:pt x="72547" y="27852"/>
                </a:lnTo>
                <a:lnTo>
                  <a:pt x="75697" y="26626"/>
                </a:lnTo>
                <a:lnTo>
                  <a:pt x="96332" y="26626"/>
                </a:lnTo>
                <a:lnTo>
                  <a:pt x="96174" y="26115"/>
                </a:lnTo>
                <a:lnTo>
                  <a:pt x="92989" y="22809"/>
                </a:lnTo>
                <a:lnTo>
                  <a:pt x="90522" y="20320"/>
                </a:lnTo>
                <a:lnTo>
                  <a:pt x="86538" y="18871"/>
                </a:lnTo>
                <a:close/>
              </a:path>
              <a:path w="359410" h="93345">
                <a:moveTo>
                  <a:pt x="54109" y="18871"/>
                </a:moveTo>
                <a:lnTo>
                  <a:pt x="46697" y="18871"/>
                </a:lnTo>
                <a:lnTo>
                  <a:pt x="43639" y="19660"/>
                </a:lnTo>
                <a:lnTo>
                  <a:pt x="38080" y="22809"/>
                </a:lnTo>
                <a:lnTo>
                  <a:pt x="35949" y="24880"/>
                </a:lnTo>
                <a:lnTo>
                  <a:pt x="34281" y="27461"/>
                </a:lnTo>
                <a:lnTo>
                  <a:pt x="43077" y="27461"/>
                </a:lnTo>
                <a:lnTo>
                  <a:pt x="43361" y="27285"/>
                </a:lnTo>
                <a:lnTo>
                  <a:pt x="45770" y="26626"/>
                </a:lnTo>
                <a:lnTo>
                  <a:pt x="64523" y="26626"/>
                </a:lnTo>
                <a:lnTo>
                  <a:pt x="64023" y="25195"/>
                </a:lnTo>
                <a:lnTo>
                  <a:pt x="62262" y="22929"/>
                </a:lnTo>
                <a:lnTo>
                  <a:pt x="59761" y="21304"/>
                </a:lnTo>
                <a:lnTo>
                  <a:pt x="57352" y="19688"/>
                </a:lnTo>
                <a:lnTo>
                  <a:pt x="54109" y="18871"/>
                </a:lnTo>
                <a:close/>
              </a:path>
              <a:path w="359410" h="93345">
                <a:moveTo>
                  <a:pt x="121468" y="20069"/>
                </a:moveTo>
                <a:lnTo>
                  <a:pt x="113314" y="20069"/>
                </a:lnTo>
                <a:lnTo>
                  <a:pt x="113314" y="93019"/>
                </a:lnTo>
                <a:lnTo>
                  <a:pt x="122302" y="93019"/>
                </a:lnTo>
                <a:lnTo>
                  <a:pt x="122302" y="67340"/>
                </a:lnTo>
                <a:lnTo>
                  <a:pt x="152158" y="67340"/>
                </a:lnTo>
                <a:lnTo>
                  <a:pt x="152734" y="66653"/>
                </a:lnTo>
                <a:lnTo>
                  <a:pt x="131567" y="66653"/>
                </a:lnTo>
                <a:lnTo>
                  <a:pt x="128232" y="65028"/>
                </a:lnTo>
                <a:lnTo>
                  <a:pt x="125545" y="61787"/>
                </a:lnTo>
                <a:lnTo>
                  <a:pt x="122765" y="58536"/>
                </a:lnTo>
                <a:lnTo>
                  <a:pt x="121375" y="53521"/>
                </a:lnTo>
                <a:lnTo>
                  <a:pt x="121375" y="39943"/>
                </a:lnTo>
                <a:lnTo>
                  <a:pt x="122858" y="34770"/>
                </a:lnTo>
                <a:lnTo>
                  <a:pt x="125823" y="31213"/>
                </a:lnTo>
                <a:lnTo>
                  <a:pt x="128695" y="27657"/>
                </a:lnTo>
                <a:lnTo>
                  <a:pt x="130105" y="26923"/>
                </a:lnTo>
                <a:lnTo>
                  <a:pt x="121468" y="26923"/>
                </a:lnTo>
                <a:lnTo>
                  <a:pt x="121468" y="20069"/>
                </a:lnTo>
                <a:close/>
              </a:path>
              <a:path w="359410" h="93345">
                <a:moveTo>
                  <a:pt x="152158" y="67340"/>
                </a:moveTo>
                <a:lnTo>
                  <a:pt x="122302" y="67340"/>
                </a:lnTo>
                <a:lnTo>
                  <a:pt x="123784" y="69263"/>
                </a:lnTo>
                <a:lnTo>
                  <a:pt x="125730" y="70851"/>
                </a:lnTo>
                <a:lnTo>
                  <a:pt x="128046" y="72114"/>
                </a:lnTo>
                <a:lnTo>
                  <a:pt x="130455" y="73368"/>
                </a:lnTo>
                <a:lnTo>
                  <a:pt x="133142" y="73999"/>
                </a:lnTo>
                <a:lnTo>
                  <a:pt x="140184" y="73999"/>
                </a:lnTo>
                <a:lnTo>
                  <a:pt x="143983" y="72848"/>
                </a:lnTo>
                <a:lnTo>
                  <a:pt x="151395" y="68250"/>
                </a:lnTo>
                <a:lnTo>
                  <a:pt x="152158" y="67340"/>
                </a:lnTo>
                <a:close/>
              </a:path>
              <a:path w="359410" h="93345">
                <a:moveTo>
                  <a:pt x="153002" y="25873"/>
                </a:moveTo>
                <a:lnTo>
                  <a:pt x="139721" y="25873"/>
                </a:lnTo>
                <a:lnTo>
                  <a:pt x="142963" y="27545"/>
                </a:lnTo>
                <a:lnTo>
                  <a:pt x="148523" y="34241"/>
                </a:lnTo>
                <a:lnTo>
                  <a:pt x="149912" y="39265"/>
                </a:lnTo>
                <a:lnTo>
                  <a:pt x="149912" y="53038"/>
                </a:lnTo>
                <a:lnTo>
                  <a:pt x="148523" y="58248"/>
                </a:lnTo>
                <a:lnTo>
                  <a:pt x="145650" y="61610"/>
                </a:lnTo>
                <a:lnTo>
                  <a:pt x="142871" y="64972"/>
                </a:lnTo>
                <a:lnTo>
                  <a:pt x="139443" y="66653"/>
                </a:lnTo>
                <a:lnTo>
                  <a:pt x="152734" y="66653"/>
                </a:lnTo>
                <a:lnTo>
                  <a:pt x="154174" y="64935"/>
                </a:lnTo>
                <a:lnTo>
                  <a:pt x="158066" y="56298"/>
                </a:lnTo>
                <a:lnTo>
                  <a:pt x="158992" y="51432"/>
                </a:lnTo>
                <a:lnTo>
                  <a:pt x="158992" y="41011"/>
                </a:lnTo>
                <a:lnTo>
                  <a:pt x="158159" y="36377"/>
                </a:lnTo>
                <a:lnTo>
                  <a:pt x="154638" y="27935"/>
                </a:lnTo>
                <a:lnTo>
                  <a:pt x="153002" y="25873"/>
                </a:lnTo>
                <a:close/>
              </a:path>
              <a:path w="359410" h="93345">
                <a:moveTo>
                  <a:pt x="141203" y="18871"/>
                </a:moveTo>
                <a:lnTo>
                  <a:pt x="133328" y="18871"/>
                </a:lnTo>
                <a:lnTo>
                  <a:pt x="130363" y="19549"/>
                </a:lnTo>
                <a:lnTo>
                  <a:pt x="125545" y="22224"/>
                </a:lnTo>
                <a:lnTo>
                  <a:pt x="123414" y="24239"/>
                </a:lnTo>
                <a:lnTo>
                  <a:pt x="121468" y="26923"/>
                </a:lnTo>
                <a:lnTo>
                  <a:pt x="130105" y="26923"/>
                </a:lnTo>
                <a:lnTo>
                  <a:pt x="132123" y="25873"/>
                </a:lnTo>
                <a:lnTo>
                  <a:pt x="153002" y="25873"/>
                </a:lnTo>
                <a:lnTo>
                  <a:pt x="152043" y="24666"/>
                </a:lnTo>
                <a:lnTo>
                  <a:pt x="145187" y="20032"/>
                </a:lnTo>
                <a:lnTo>
                  <a:pt x="141203" y="18871"/>
                </a:lnTo>
                <a:close/>
              </a:path>
              <a:path w="359410" h="93345">
                <a:moveTo>
                  <a:pt x="180210" y="20069"/>
                </a:moveTo>
                <a:lnTo>
                  <a:pt x="171223" y="20069"/>
                </a:lnTo>
                <a:lnTo>
                  <a:pt x="171262" y="57134"/>
                </a:lnTo>
                <a:lnTo>
                  <a:pt x="186140" y="73999"/>
                </a:lnTo>
                <a:lnTo>
                  <a:pt x="196239" y="73999"/>
                </a:lnTo>
                <a:lnTo>
                  <a:pt x="201798" y="71018"/>
                </a:lnTo>
                <a:lnTo>
                  <a:pt x="205097" y="66300"/>
                </a:lnTo>
                <a:lnTo>
                  <a:pt x="188364" y="66300"/>
                </a:lnTo>
                <a:lnTo>
                  <a:pt x="186114" y="65613"/>
                </a:lnTo>
                <a:lnTo>
                  <a:pt x="182434" y="62948"/>
                </a:lnTo>
                <a:lnTo>
                  <a:pt x="181322" y="61099"/>
                </a:lnTo>
                <a:lnTo>
                  <a:pt x="180395" y="57134"/>
                </a:lnTo>
                <a:lnTo>
                  <a:pt x="180210" y="53985"/>
                </a:lnTo>
                <a:lnTo>
                  <a:pt x="180210" y="20069"/>
                </a:lnTo>
                <a:close/>
              </a:path>
              <a:path w="359410" h="93345">
                <a:moveTo>
                  <a:pt x="213936" y="65056"/>
                </a:moveTo>
                <a:lnTo>
                  <a:pt x="205968" y="65056"/>
                </a:lnTo>
                <a:lnTo>
                  <a:pt x="205968" y="72810"/>
                </a:lnTo>
                <a:lnTo>
                  <a:pt x="213936" y="72810"/>
                </a:lnTo>
                <a:lnTo>
                  <a:pt x="213936" y="65056"/>
                </a:lnTo>
                <a:close/>
              </a:path>
              <a:path w="359410" h="93345">
                <a:moveTo>
                  <a:pt x="213936" y="20069"/>
                </a:moveTo>
                <a:lnTo>
                  <a:pt x="205041" y="20069"/>
                </a:lnTo>
                <a:lnTo>
                  <a:pt x="205041" y="52825"/>
                </a:lnTo>
                <a:lnTo>
                  <a:pt x="204485" y="56261"/>
                </a:lnTo>
                <a:lnTo>
                  <a:pt x="193737" y="66300"/>
                </a:lnTo>
                <a:lnTo>
                  <a:pt x="205097" y="66300"/>
                </a:lnTo>
                <a:lnTo>
                  <a:pt x="205968" y="65056"/>
                </a:lnTo>
                <a:lnTo>
                  <a:pt x="213936" y="65056"/>
                </a:lnTo>
                <a:lnTo>
                  <a:pt x="213936" y="20069"/>
                </a:lnTo>
                <a:close/>
              </a:path>
              <a:path w="359410" h="93345">
                <a:moveTo>
                  <a:pt x="240064" y="27016"/>
                </a:moveTo>
                <a:lnTo>
                  <a:pt x="231169" y="27016"/>
                </a:lnTo>
                <a:lnTo>
                  <a:pt x="231251" y="63505"/>
                </a:lnTo>
                <a:lnTo>
                  <a:pt x="240342" y="73498"/>
                </a:lnTo>
                <a:lnTo>
                  <a:pt x="245531" y="73498"/>
                </a:lnTo>
                <a:lnTo>
                  <a:pt x="247847" y="73238"/>
                </a:lnTo>
                <a:lnTo>
                  <a:pt x="250349" y="72708"/>
                </a:lnTo>
                <a:lnTo>
                  <a:pt x="249108" y="65158"/>
                </a:lnTo>
                <a:lnTo>
                  <a:pt x="243770" y="65158"/>
                </a:lnTo>
                <a:lnTo>
                  <a:pt x="242751" y="64944"/>
                </a:lnTo>
                <a:lnTo>
                  <a:pt x="242102" y="64517"/>
                </a:lnTo>
                <a:lnTo>
                  <a:pt x="241361" y="64081"/>
                </a:lnTo>
                <a:lnTo>
                  <a:pt x="240898" y="63505"/>
                </a:lnTo>
                <a:lnTo>
                  <a:pt x="240509" y="62725"/>
                </a:lnTo>
                <a:lnTo>
                  <a:pt x="240249" y="62047"/>
                </a:lnTo>
                <a:lnTo>
                  <a:pt x="240064" y="60412"/>
                </a:lnTo>
                <a:lnTo>
                  <a:pt x="240064" y="27016"/>
                </a:lnTo>
                <a:close/>
              </a:path>
              <a:path w="359410" h="93345">
                <a:moveTo>
                  <a:pt x="249051" y="64814"/>
                </a:moveTo>
                <a:lnTo>
                  <a:pt x="247384" y="65046"/>
                </a:lnTo>
                <a:lnTo>
                  <a:pt x="246087" y="65158"/>
                </a:lnTo>
                <a:lnTo>
                  <a:pt x="249108" y="65158"/>
                </a:lnTo>
                <a:lnTo>
                  <a:pt x="249051" y="64814"/>
                </a:lnTo>
                <a:close/>
              </a:path>
              <a:path w="359410" h="93345">
                <a:moveTo>
                  <a:pt x="249051" y="20069"/>
                </a:moveTo>
                <a:lnTo>
                  <a:pt x="224684" y="20069"/>
                </a:lnTo>
                <a:lnTo>
                  <a:pt x="224684" y="27016"/>
                </a:lnTo>
                <a:lnTo>
                  <a:pt x="249051" y="27016"/>
                </a:lnTo>
                <a:lnTo>
                  <a:pt x="249051" y="20069"/>
                </a:lnTo>
                <a:close/>
              </a:path>
              <a:path w="359410" h="93345">
                <a:moveTo>
                  <a:pt x="240064" y="1643"/>
                </a:moveTo>
                <a:lnTo>
                  <a:pt x="231169" y="7002"/>
                </a:lnTo>
                <a:lnTo>
                  <a:pt x="231169" y="20069"/>
                </a:lnTo>
                <a:lnTo>
                  <a:pt x="240064" y="20069"/>
                </a:lnTo>
                <a:lnTo>
                  <a:pt x="240064" y="1643"/>
                </a:lnTo>
                <a:close/>
              </a:path>
              <a:path w="359410" h="93345">
                <a:moveTo>
                  <a:pt x="287225" y="18871"/>
                </a:moveTo>
                <a:lnTo>
                  <a:pt x="272956" y="18871"/>
                </a:lnTo>
                <a:lnTo>
                  <a:pt x="267026" y="21323"/>
                </a:lnTo>
                <a:lnTo>
                  <a:pt x="257946" y="31121"/>
                </a:lnTo>
                <a:lnTo>
                  <a:pt x="255758" y="37631"/>
                </a:lnTo>
                <a:lnTo>
                  <a:pt x="255751" y="55824"/>
                </a:lnTo>
                <a:lnTo>
                  <a:pt x="257853" y="62121"/>
                </a:lnTo>
                <a:lnTo>
                  <a:pt x="266933" y="71622"/>
                </a:lnTo>
                <a:lnTo>
                  <a:pt x="273049" y="73999"/>
                </a:lnTo>
                <a:lnTo>
                  <a:pt x="286854" y="73999"/>
                </a:lnTo>
                <a:lnTo>
                  <a:pt x="291857" y="72513"/>
                </a:lnTo>
                <a:lnTo>
                  <a:pt x="295749" y="69532"/>
                </a:lnTo>
                <a:lnTo>
                  <a:pt x="299596" y="66653"/>
                </a:lnTo>
                <a:lnTo>
                  <a:pt x="276384" y="66653"/>
                </a:lnTo>
                <a:lnTo>
                  <a:pt x="272678" y="65111"/>
                </a:lnTo>
                <a:lnTo>
                  <a:pt x="269713" y="62028"/>
                </a:lnTo>
                <a:lnTo>
                  <a:pt x="266841" y="58954"/>
                </a:lnTo>
                <a:lnTo>
                  <a:pt x="265173" y="54515"/>
                </a:lnTo>
                <a:lnTo>
                  <a:pt x="264895" y="48720"/>
                </a:lnTo>
                <a:lnTo>
                  <a:pt x="304087" y="48720"/>
                </a:lnTo>
                <a:lnTo>
                  <a:pt x="304180" y="41374"/>
                </a:lnTo>
                <a:lnTo>
                  <a:pt x="265358" y="41374"/>
                </a:lnTo>
                <a:lnTo>
                  <a:pt x="265636" y="36767"/>
                </a:lnTo>
                <a:lnTo>
                  <a:pt x="267211" y="33099"/>
                </a:lnTo>
                <a:lnTo>
                  <a:pt x="272771" y="27601"/>
                </a:lnTo>
                <a:lnTo>
                  <a:pt x="276199" y="26226"/>
                </a:lnTo>
                <a:lnTo>
                  <a:pt x="297554" y="26226"/>
                </a:lnTo>
                <a:lnTo>
                  <a:pt x="292969" y="21276"/>
                </a:lnTo>
                <a:lnTo>
                  <a:pt x="287225" y="18871"/>
                </a:lnTo>
                <a:close/>
              </a:path>
              <a:path w="359410" h="93345">
                <a:moveTo>
                  <a:pt x="294637" y="55824"/>
                </a:moveTo>
                <a:lnTo>
                  <a:pt x="283982" y="66653"/>
                </a:lnTo>
                <a:lnTo>
                  <a:pt x="299596" y="66653"/>
                </a:lnTo>
                <a:lnTo>
                  <a:pt x="299733" y="66551"/>
                </a:lnTo>
                <a:lnTo>
                  <a:pt x="302420" y="62362"/>
                </a:lnTo>
                <a:lnTo>
                  <a:pt x="303809" y="56967"/>
                </a:lnTo>
                <a:lnTo>
                  <a:pt x="294637" y="55824"/>
                </a:lnTo>
                <a:close/>
              </a:path>
              <a:path w="359410" h="93345">
                <a:moveTo>
                  <a:pt x="297554" y="26226"/>
                </a:moveTo>
                <a:lnTo>
                  <a:pt x="284816" y="26226"/>
                </a:lnTo>
                <a:lnTo>
                  <a:pt x="288522" y="27944"/>
                </a:lnTo>
                <a:lnTo>
                  <a:pt x="293247" y="33610"/>
                </a:lnTo>
                <a:lnTo>
                  <a:pt x="294359" y="36934"/>
                </a:lnTo>
                <a:lnTo>
                  <a:pt x="294729" y="41374"/>
                </a:lnTo>
                <a:lnTo>
                  <a:pt x="304180" y="41374"/>
                </a:lnTo>
                <a:lnTo>
                  <a:pt x="304180" y="37631"/>
                </a:lnTo>
                <a:lnTo>
                  <a:pt x="301864" y="30879"/>
                </a:lnTo>
                <a:lnTo>
                  <a:pt x="297554" y="26226"/>
                </a:lnTo>
                <a:close/>
              </a:path>
              <a:path w="359410" h="93345">
                <a:moveTo>
                  <a:pt x="338925" y="18871"/>
                </a:moveTo>
                <a:lnTo>
                  <a:pt x="331420" y="18871"/>
                </a:lnTo>
                <a:lnTo>
                  <a:pt x="327529" y="20013"/>
                </a:lnTo>
                <a:lnTo>
                  <a:pt x="320487" y="24582"/>
                </a:lnTo>
                <a:lnTo>
                  <a:pt x="317893" y="27870"/>
                </a:lnTo>
                <a:lnTo>
                  <a:pt x="314372" y="36442"/>
                </a:lnTo>
                <a:lnTo>
                  <a:pt x="313538" y="41225"/>
                </a:lnTo>
                <a:lnTo>
                  <a:pt x="313538" y="51887"/>
                </a:lnTo>
                <a:lnTo>
                  <a:pt x="331976" y="73999"/>
                </a:lnTo>
                <a:lnTo>
                  <a:pt x="342631" y="73999"/>
                </a:lnTo>
                <a:lnTo>
                  <a:pt x="347542" y="71380"/>
                </a:lnTo>
                <a:lnTo>
                  <a:pt x="350557" y="66653"/>
                </a:lnTo>
                <a:lnTo>
                  <a:pt x="333088" y="66653"/>
                </a:lnTo>
                <a:lnTo>
                  <a:pt x="329745" y="64972"/>
                </a:lnTo>
                <a:lnTo>
                  <a:pt x="326973" y="61629"/>
                </a:lnTo>
                <a:lnTo>
                  <a:pt x="324101" y="58285"/>
                </a:lnTo>
                <a:lnTo>
                  <a:pt x="322711" y="53242"/>
                </a:lnTo>
                <a:lnTo>
                  <a:pt x="322711" y="39498"/>
                </a:lnTo>
                <a:lnTo>
                  <a:pt x="324008" y="34390"/>
                </a:lnTo>
                <a:lnTo>
                  <a:pt x="326695" y="31139"/>
                </a:lnTo>
                <a:lnTo>
                  <a:pt x="329237" y="27963"/>
                </a:lnTo>
                <a:lnTo>
                  <a:pt x="332625" y="26273"/>
                </a:lnTo>
                <a:lnTo>
                  <a:pt x="359123" y="26273"/>
                </a:lnTo>
                <a:lnTo>
                  <a:pt x="359123" y="26124"/>
                </a:lnTo>
                <a:lnTo>
                  <a:pt x="350229" y="26124"/>
                </a:lnTo>
                <a:lnTo>
                  <a:pt x="348746" y="23970"/>
                </a:lnTo>
                <a:lnTo>
                  <a:pt x="346708" y="22224"/>
                </a:lnTo>
                <a:lnTo>
                  <a:pt x="341705" y="19549"/>
                </a:lnTo>
                <a:lnTo>
                  <a:pt x="338925" y="18871"/>
                </a:lnTo>
                <a:close/>
              </a:path>
              <a:path w="359410" h="93345">
                <a:moveTo>
                  <a:pt x="359123" y="66152"/>
                </a:moveTo>
                <a:lnTo>
                  <a:pt x="350877" y="66152"/>
                </a:lnTo>
                <a:lnTo>
                  <a:pt x="350877" y="72810"/>
                </a:lnTo>
                <a:lnTo>
                  <a:pt x="359123" y="72810"/>
                </a:lnTo>
                <a:lnTo>
                  <a:pt x="359123" y="66152"/>
                </a:lnTo>
                <a:close/>
              </a:path>
              <a:path w="359410" h="93345">
                <a:moveTo>
                  <a:pt x="359123" y="26273"/>
                </a:moveTo>
                <a:lnTo>
                  <a:pt x="340685" y="26273"/>
                </a:lnTo>
                <a:lnTo>
                  <a:pt x="344114" y="27963"/>
                </a:lnTo>
                <a:lnTo>
                  <a:pt x="346801" y="31343"/>
                </a:lnTo>
                <a:lnTo>
                  <a:pt x="349580" y="34715"/>
                </a:lnTo>
                <a:lnTo>
                  <a:pt x="350970" y="40018"/>
                </a:lnTo>
                <a:lnTo>
                  <a:pt x="350970" y="53790"/>
                </a:lnTo>
                <a:lnTo>
                  <a:pt x="349673" y="58666"/>
                </a:lnTo>
                <a:lnTo>
                  <a:pt x="346893" y="61861"/>
                </a:lnTo>
                <a:lnTo>
                  <a:pt x="344206" y="65056"/>
                </a:lnTo>
                <a:lnTo>
                  <a:pt x="340871" y="66653"/>
                </a:lnTo>
                <a:lnTo>
                  <a:pt x="350557" y="66653"/>
                </a:lnTo>
                <a:lnTo>
                  <a:pt x="350877" y="66152"/>
                </a:lnTo>
                <a:lnTo>
                  <a:pt x="359123" y="66152"/>
                </a:lnTo>
                <a:lnTo>
                  <a:pt x="359123" y="26273"/>
                </a:lnTo>
                <a:close/>
              </a:path>
              <a:path w="359410" h="93345">
                <a:moveTo>
                  <a:pt x="359123" y="0"/>
                </a:moveTo>
                <a:lnTo>
                  <a:pt x="350229" y="0"/>
                </a:lnTo>
                <a:lnTo>
                  <a:pt x="350229" y="26124"/>
                </a:lnTo>
                <a:lnTo>
                  <a:pt x="359123" y="26124"/>
                </a:lnTo>
                <a:lnTo>
                  <a:pt x="359123" y="0"/>
                </a:lnTo>
                <a:close/>
              </a:path>
            </a:pathLst>
          </a:custGeom>
          <a:solidFill>
            <a:srgbClr val="000000"/>
          </a:solidFill>
        </p:spPr>
        <p:txBody>
          <a:bodyPr wrap="square" lIns="0" tIns="0" rIns="0" bIns="0" rtlCol="0"/>
          <a:lstStyle/>
          <a:p>
            <a:endParaRPr/>
          </a:p>
        </p:txBody>
      </p:sp>
      <p:sp>
        <p:nvSpPr>
          <p:cNvPr id="254" name="object 254"/>
          <p:cNvSpPr/>
          <p:nvPr/>
        </p:nvSpPr>
        <p:spPr>
          <a:xfrm>
            <a:off x="4370996" y="4688559"/>
            <a:ext cx="491490" cy="94615"/>
          </a:xfrm>
          <a:custGeom>
            <a:avLst/>
            <a:gdLst/>
            <a:ahLst/>
            <a:cxnLst/>
            <a:rect l="l" t="t" r="r" b="b"/>
            <a:pathLst>
              <a:path w="491489" h="94614">
                <a:moveTo>
                  <a:pt x="41601" y="0"/>
                </a:moveTo>
                <a:lnTo>
                  <a:pt x="27888" y="0"/>
                </a:lnTo>
                <a:lnTo>
                  <a:pt x="22051" y="1458"/>
                </a:lnTo>
                <a:lnTo>
                  <a:pt x="11303" y="7318"/>
                </a:lnTo>
                <a:lnTo>
                  <a:pt x="7226" y="11608"/>
                </a:lnTo>
                <a:lnTo>
                  <a:pt x="1482" y="22902"/>
                </a:lnTo>
                <a:lnTo>
                  <a:pt x="0" y="29514"/>
                </a:lnTo>
                <a:lnTo>
                  <a:pt x="0" y="44048"/>
                </a:lnTo>
                <a:lnTo>
                  <a:pt x="1297" y="50549"/>
                </a:lnTo>
                <a:lnTo>
                  <a:pt x="3891" y="56614"/>
                </a:lnTo>
                <a:lnTo>
                  <a:pt x="6393" y="62669"/>
                </a:lnTo>
                <a:lnTo>
                  <a:pt x="10099" y="67294"/>
                </a:lnTo>
                <a:lnTo>
                  <a:pt x="19920" y="73683"/>
                </a:lnTo>
                <a:lnTo>
                  <a:pt x="26313" y="75281"/>
                </a:lnTo>
                <a:lnTo>
                  <a:pt x="41693" y="75281"/>
                </a:lnTo>
                <a:lnTo>
                  <a:pt x="48087" y="73210"/>
                </a:lnTo>
                <a:lnTo>
                  <a:pt x="53368" y="69049"/>
                </a:lnTo>
                <a:lnTo>
                  <a:pt x="55875" y="67043"/>
                </a:lnTo>
                <a:lnTo>
                  <a:pt x="28907" y="67043"/>
                </a:lnTo>
                <a:lnTo>
                  <a:pt x="24831" y="65901"/>
                </a:lnTo>
                <a:lnTo>
                  <a:pt x="9913" y="32244"/>
                </a:lnTo>
                <a:lnTo>
                  <a:pt x="10655" y="27582"/>
                </a:lnTo>
                <a:lnTo>
                  <a:pt x="12285" y="22902"/>
                </a:lnTo>
                <a:lnTo>
                  <a:pt x="13712" y="18546"/>
                </a:lnTo>
                <a:lnTo>
                  <a:pt x="16306" y="14942"/>
                </a:lnTo>
                <a:lnTo>
                  <a:pt x="20105" y="12258"/>
                </a:lnTo>
                <a:lnTo>
                  <a:pt x="23811" y="9584"/>
                </a:lnTo>
                <a:lnTo>
                  <a:pt x="28537" y="8237"/>
                </a:lnTo>
                <a:lnTo>
                  <a:pt x="56173" y="8237"/>
                </a:lnTo>
                <a:lnTo>
                  <a:pt x="47716" y="1848"/>
                </a:lnTo>
                <a:lnTo>
                  <a:pt x="41601" y="0"/>
                </a:lnTo>
                <a:close/>
              </a:path>
              <a:path w="491489" h="94614">
                <a:moveTo>
                  <a:pt x="54572" y="48515"/>
                </a:moveTo>
                <a:lnTo>
                  <a:pt x="38729" y="67043"/>
                </a:lnTo>
                <a:lnTo>
                  <a:pt x="55875" y="67043"/>
                </a:lnTo>
                <a:lnTo>
                  <a:pt x="58556" y="64898"/>
                </a:lnTo>
                <a:lnTo>
                  <a:pt x="62170" y="58861"/>
                </a:lnTo>
                <a:lnTo>
                  <a:pt x="64208" y="50949"/>
                </a:lnTo>
                <a:lnTo>
                  <a:pt x="54572" y="48515"/>
                </a:lnTo>
                <a:close/>
              </a:path>
              <a:path w="491489" h="94614">
                <a:moveTo>
                  <a:pt x="56173" y="8237"/>
                </a:moveTo>
                <a:lnTo>
                  <a:pt x="38914" y="8237"/>
                </a:lnTo>
                <a:lnTo>
                  <a:pt x="42991" y="9444"/>
                </a:lnTo>
                <a:lnTo>
                  <a:pt x="46141" y="11868"/>
                </a:lnTo>
                <a:lnTo>
                  <a:pt x="49384" y="14283"/>
                </a:lnTo>
                <a:lnTo>
                  <a:pt x="51793" y="18137"/>
                </a:lnTo>
                <a:lnTo>
                  <a:pt x="53553" y="23440"/>
                </a:lnTo>
                <a:lnTo>
                  <a:pt x="63004" y="21202"/>
                </a:lnTo>
                <a:lnTo>
                  <a:pt x="61058" y="14478"/>
                </a:lnTo>
                <a:lnTo>
                  <a:pt x="57537" y="9268"/>
                </a:lnTo>
                <a:lnTo>
                  <a:pt x="56173" y="8237"/>
                </a:lnTo>
                <a:close/>
              </a:path>
              <a:path w="491489" h="94614">
                <a:moveTo>
                  <a:pt x="105717" y="20106"/>
                </a:moveTo>
                <a:lnTo>
                  <a:pt x="91912" y="20106"/>
                </a:lnTo>
                <a:lnTo>
                  <a:pt x="86445" y="22066"/>
                </a:lnTo>
                <a:lnTo>
                  <a:pt x="81905" y="25966"/>
                </a:lnTo>
                <a:lnTo>
                  <a:pt x="76531" y="30675"/>
                </a:lnTo>
                <a:lnTo>
                  <a:pt x="73751" y="37909"/>
                </a:lnTo>
                <a:lnTo>
                  <a:pt x="73751" y="56577"/>
                </a:lnTo>
                <a:lnTo>
                  <a:pt x="76068" y="63403"/>
                </a:lnTo>
                <a:lnTo>
                  <a:pt x="85148" y="72866"/>
                </a:lnTo>
                <a:lnTo>
                  <a:pt x="91078" y="75234"/>
                </a:lnTo>
                <a:lnTo>
                  <a:pt x="103030" y="75234"/>
                </a:lnTo>
                <a:lnTo>
                  <a:pt x="107292" y="74157"/>
                </a:lnTo>
                <a:lnTo>
                  <a:pt x="115075" y="69857"/>
                </a:lnTo>
                <a:lnTo>
                  <a:pt x="117003" y="67888"/>
                </a:lnTo>
                <a:lnTo>
                  <a:pt x="93950" y="67888"/>
                </a:lnTo>
                <a:lnTo>
                  <a:pt x="90328" y="66198"/>
                </a:lnTo>
                <a:lnTo>
                  <a:pt x="84407" y="59483"/>
                </a:lnTo>
                <a:lnTo>
                  <a:pt x="82924" y="54422"/>
                </a:lnTo>
                <a:lnTo>
                  <a:pt x="82943" y="40853"/>
                </a:lnTo>
                <a:lnTo>
                  <a:pt x="84407" y="35866"/>
                </a:lnTo>
                <a:lnTo>
                  <a:pt x="90336" y="29180"/>
                </a:lnTo>
                <a:lnTo>
                  <a:pt x="93950" y="27508"/>
                </a:lnTo>
                <a:lnTo>
                  <a:pt x="116454" y="27508"/>
                </a:lnTo>
                <a:lnTo>
                  <a:pt x="111554" y="22484"/>
                </a:lnTo>
                <a:lnTo>
                  <a:pt x="105717" y="20106"/>
                </a:lnTo>
                <a:close/>
              </a:path>
              <a:path w="491489" h="94614">
                <a:moveTo>
                  <a:pt x="116454" y="27508"/>
                </a:moveTo>
                <a:lnTo>
                  <a:pt x="102845" y="27508"/>
                </a:lnTo>
                <a:lnTo>
                  <a:pt x="106551" y="29189"/>
                </a:lnTo>
                <a:lnTo>
                  <a:pt x="109516" y="32551"/>
                </a:lnTo>
                <a:lnTo>
                  <a:pt x="112388" y="35913"/>
                </a:lnTo>
                <a:lnTo>
                  <a:pt x="113870" y="40853"/>
                </a:lnTo>
                <a:lnTo>
                  <a:pt x="113835" y="54422"/>
                </a:lnTo>
                <a:lnTo>
                  <a:pt x="112481" y="59437"/>
                </a:lnTo>
                <a:lnTo>
                  <a:pt x="106530" y="66207"/>
                </a:lnTo>
                <a:lnTo>
                  <a:pt x="102845" y="67888"/>
                </a:lnTo>
                <a:lnTo>
                  <a:pt x="117003" y="67888"/>
                </a:lnTo>
                <a:lnTo>
                  <a:pt x="118040" y="66830"/>
                </a:lnTo>
                <a:lnTo>
                  <a:pt x="119985" y="62948"/>
                </a:lnTo>
                <a:lnTo>
                  <a:pt x="122024" y="59056"/>
                </a:lnTo>
                <a:lnTo>
                  <a:pt x="122933" y="54292"/>
                </a:lnTo>
                <a:lnTo>
                  <a:pt x="123043" y="38550"/>
                </a:lnTo>
                <a:lnTo>
                  <a:pt x="120819" y="31984"/>
                </a:lnTo>
                <a:lnTo>
                  <a:pt x="116454" y="27508"/>
                </a:lnTo>
                <a:close/>
              </a:path>
              <a:path w="491489" h="94614">
                <a:moveTo>
                  <a:pt x="143149" y="21304"/>
                </a:moveTo>
                <a:lnTo>
                  <a:pt x="135181" y="21304"/>
                </a:lnTo>
                <a:lnTo>
                  <a:pt x="135181" y="74046"/>
                </a:lnTo>
                <a:lnTo>
                  <a:pt x="144168" y="74046"/>
                </a:lnTo>
                <a:lnTo>
                  <a:pt x="144168" y="41875"/>
                </a:lnTo>
                <a:lnTo>
                  <a:pt x="144631" y="38207"/>
                </a:lnTo>
                <a:lnTo>
                  <a:pt x="146484" y="33108"/>
                </a:lnTo>
                <a:lnTo>
                  <a:pt x="148059" y="31167"/>
                </a:lnTo>
                <a:lnTo>
                  <a:pt x="152037" y="28697"/>
                </a:lnTo>
                <a:lnTo>
                  <a:pt x="143149" y="28697"/>
                </a:lnTo>
                <a:lnTo>
                  <a:pt x="143149" y="21304"/>
                </a:lnTo>
                <a:close/>
              </a:path>
              <a:path w="491489" h="94614">
                <a:moveTo>
                  <a:pt x="173483" y="27861"/>
                </a:moveTo>
                <a:lnTo>
                  <a:pt x="160475" y="27861"/>
                </a:lnTo>
                <a:lnTo>
                  <a:pt x="162884" y="28855"/>
                </a:lnTo>
                <a:lnTo>
                  <a:pt x="164274" y="30833"/>
                </a:lnTo>
                <a:lnTo>
                  <a:pt x="165756" y="32820"/>
                </a:lnTo>
                <a:lnTo>
                  <a:pt x="166497" y="35801"/>
                </a:lnTo>
                <a:lnTo>
                  <a:pt x="166497" y="74046"/>
                </a:lnTo>
                <a:lnTo>
                  <a:pt x="175392" y="74046"/>
                </a:lnTo>
                <a:lnTo>
                  <a:pt x="175392" y="37974"/>
                </a:lnTo>
                <a:lnTo>
                  <a:pt x="176597" y="34027"/>
                </a:lnTo>
                <a:lnTo>
                  <a:pt x="179134" y="31520"/>
                </a:lnTo>
                <a:lnTo>
                  <a:pt x="181254" y="29347"/>
                </a:lnTo>
                <a:lnTo>
                  <a:pt x="174002" y="29347"/>
                </a:lnTo>
                <a:lnTo>
                  <a:pt x="173483" y="27861"/>
                </a:lnTo>
                <a:close/>
              </a:path>
              <a:path w="491489" h="94614">
                <a:moveTo>
                  <a:pt x="205293" y="27861"/>
                </a:moveTo>
                <a:lnTo>
                  <a:pt x="190309" y="27861"/>
                </a:lnTo>
                <a:lnTo>
                  <a:pt x="192070" y="28334"/>
                </a:lnTo>
                <a:lnTo>
                  <a:pt x="193717" y="29347"/>
                </a:lnTo>
                <a:lnTo>
                  <a:pt x="197629" y="74046"/>
                </a:lnTo>
                <a:lnTo>
                  <a:pt x="206524" y="74046"/>
                </a:lnTo>
                <a:lnTo>
                  <a:pt x="206431" y="31520"/>
                </a:lnTo>
                <a:lnTo>
                  <a:pt x="205293" y="27861"/>
                </a:lnTo>
                <a:close/>
              </a:path>
              <a:path w="491489" h="94614">
                <a:moveTo>
                  <a:pt x="195498" y="20106"/>
                </a:moveTo>
                <a:lnTo>
                  <a:pt x="183546" y="20106"/>
                </a:lnTo>
                <a:lnTo>
                  <a:pt x="178172" y="23189"/>
                </a:lnTo>
                <a:lnTo>
                  <a:pt x="174002" y="29347"/>
                </a:lnTo>
                <a:lnTo>
                  <a:pt x="181254" y="29347"/>
                </a:lnTo>
                <a:lnTo>
                  <a:pt x="181507" y="29087"/>
                </a:lnTo>
                <a:lnTo>
                  <a:pt x="184565" y="27861"/>
                </a:lnTo>
                <a:lnTo>
                  <a:pt x="205293" y="27861"/>
                </a:lnTo>
                <a:lnTo>
                  <a:pt x="205134" y="27350"/>
                </a:lnTo>
                <a:lnTo>
                  <a:pt x="201870" y="24044"/>
                </a:lnTo>
                <a:lnTo>
                  <a:pt x="199482" y="21555"/>
                </a:lnTo>
                <a:lnTo>
                  <a:pt x="195498" y="20106"/>
                </a:lnTo>
                <a:close/>
              </a:path>
              <a:path w="491489" h="94614">
                <a:moveTo>
                  <a:pt x="163069" y="20106"/>
                </a:moveTo>
                <a:lnTo>
                  <a:pt x="155657" y="20106"/>
                </a:lnTo>
                <a:lnTo>
                  <a:pt x="152507" y="20895"/>
                </a:lnTo>
                <a:lnTo>
                  <a:pt x="149820" y="22465"/>
                </a:lnTo>
                <a:lnTo>
                  <a:pt x="147040" y="24044"/>
                </a:lnTo>
                <a:lnTo>
                  <a:pt x="144817" y="26115"/>
                </a:lnTo>
                <a:lnTo>
                  <a:pt x="143149" y="28697"/>
                </a:lnTo>
                <a:lnTo>
                  <a:pt x="152037" y="28697"/>
                </a:lnTo>
                <a:lnTo>
                  <a:pt x="152321" y="28520"/>
                </a:lnTo>
                <a:lnTo>
                  <a:pt x="154638" y="27861"/>
                </a:lnTo>
                <a:lnTo>
                  <a:pt x="173483" y="27861"/>
                </a:lnTo>
                <a:lnTo>
                  <a:pt x="172983" y="26431"/>
                </a:lnTo>
                <a:lnTo>
                  <a:pt x="171223" y="24165"/>
                </a:lnTo>
                <a:lnTo>
                  <a:pt x="166219" y="20923"/>
                </a:lnTo>
                <a:lnTo>
                  <a:pt x="163069" y="20106"/>
                </a:lnTo>
                <a:close/>
              </a:path>
              <a:path w="491489" h="94614">
                <a:moveTo>
                  <a:pt x="230428" y="21304"/>
                </a:moveTo>
                <a:lnTo>
                  <a:pt x="222275" y="21304"/>
                </a:lnTo>
                <a:lnTo>
                  <a:pt x="222275" y="94254"/>
                </a:lnTo>
                <a:lnTo>
                  <a:pt x="231169" y="94254"/>
                </a:lnTo>
                <a:lnTo>
                  <a:pt x="231169" y="68576"/>
                </a:lnTo>
                <a:lnTo>
                  <a:pt x="261118" y="68576"/>
                </a:lnTo>
                <a:lnTo>
                  <a:pt x="261694" y="67888"/>
                </a:lnTo>
                <a:lnTo>
                  <a:pt x="240527" y="67888"/>
                </a:lnTo>
                <a:lnTo>
                  <a:pt x="237192" y="66263"/>
                </a:lnTo>
                <a:lnTo>
                  <a:pt x="234412" y="63022"/>
                </a:lnTo>
                <a:lnTo>
                  <a:pt x="231725" y="59771"/>
                </a:lnTo>
                <a:lnTo>
                  <a:pt x="230335" y="54756"/>
                </a:lnTo>
                <a:lnTo>
                  <a:pt x="230335" y="41179"/>
                </a:lnTo>
                <a:lnTo>
                  <a:pt x="231818" y="36006"/>
                </a:lnTo>
                <a:lnTo>
                  <a:pt x="234690" y="32449"/>
                </a:lnTo>
                <a:lnTo>
                  <a:pt x="237655" y="28892"/>
                </a:lnTo>
                <a:lnTo>
                  <a:pt x="239027" y="28158"/>
                </a:lnTo>
                <a:lnTo>
                  <a:pt x="230428" y="28158"/>
                </a:lnTo>
                <a:lnTo>
                  <a:pt x="230428" y="21304"/>
                </a:lnTo>
                <a:close/>
              </a:path>
              <a:path w="491489" h="94614">
                <a:moveTo>
                  <a:pt x="261118" y="68576"/>
                </a:moveTo>
                <a:lnTo>
                  <a:pt x="231169" y="68576"/>
                </a:lnTo>
                <a:lnTo>
                  <a:pt x="232744" y="70498"/>
                </a:lnTo>
                <a:lnTo>
                  <a:pt x="234690" y="72086"/>
                </a:lnTo>
                <a:lnTo>
                  <a:pt x="239323" y="74603"/>
                </a:lnTo>
                <a:lnTo>
                  <a:pt x="242010" y="75234"/>
                </a:lnTo>
                <a:lnTo>
                  <a:pt x="249051" y="75234"/>
                </a:lnTo>
                <a:lnTo>
                  <a:pt x="252943" y="74083"/>
                </a:lnTo>
                <a:lnTo>
                  <a:pt x="260355" y="69486"/>
                </a:lnTo>
                <a:lnTo>
                  <a:pt x="261118" y="68576"/>
                </a:lnTo>
                <a:close/>
              </a:path>
              <a:path w="491489" h="94614">
                <a:moveTo>
                  <a:pt x="261962" y="27109"/>
                </a:moveTo>
                <a:lnTo>
                  <a:pt x="248681" y="27109"/>
                </a:lnTo>
                <a:lnTo>
                  <a:pt x="251924" y="28780"/>
                </a:lnTo>
                <a:lnTo>
                  <a:pt x="257483" y="35476"/>
                </a:lnTo>
                <a:lnTo>
                  <a:pt x="258873" y="40501"/>
                </a:lnTo>
                <a:lnTo>
                  <a:pt x="258873" y="54273"/>
                </a:lnTo>
                <a:lnTo>
                  <a:pt x="257390" y="59483"/>
                </a:lnTo>
                <a:lnTo>
                  <a:pt x="254611" y="62845"/>
                </a:lnTo>
                <a:lnTo>
                  <a:pt x="251738" y="66207"/>
                </a:lnTo>
                <a:lnTo>
                  <a:pt x="248403" y="67888"/>
                </a:lnTo>
                <a:lnTo>
                  <a:pt x="261694" y="67888"/>
                </a:lnTo>
                <a:lnTo>
                  <a:pt x="263135" y="66170"/>
                </a:lnTo>
                <a:lnTo>
                  <a:pt x="267026" y="57533"/>
                </a:lnTo>
                <a:lnTo>
                  <a:pt x="267953" y="52667"/>
                </a:lnTo>
                <a:lnTo>
                  <a:pt x="267953" y="42247"/>
                </a:lnTo>
                <a:lnTo>
                  <a:pt x="267119" y="37612"/>
                </a:lnTo>
                <a:lnTo>
                  <a:pt x="263598" y="29170"/>
                </a:lnTo>
                <a:lnTo>
                  <a:pt x="261962" y="27109"/>
                </a:lnTo>
                <a:close/>
              </a:path>
              <a:path w="491489" h="94614">
                <a:moveTo>
                  <a:pt x="250163" y="20106"/>
                </a:moveTo>
                <a:lnTo>
                  <a:pt x="242195" y="20106"/>
                </a:lnTo>
                <a:lnTo>
                  <a:pt x="239323" y="20784"/>
                </a:lnTo>
                <a:lnTo>
                  <a:pt x="234505" y="23459"/>
                </a:lnTo>
                <a:lnTo>
                  <a:pt x="232281" y="25474"/>
                </a:lnTo>
                <a:lnTo>
                  <a:pt x="230428" y="28158"/>
                </a:lnTo>
                <a:lnTo>
                  <a:pt x="239027" y="28158"/>
                </a:lnTo>
                <a:lnTo>
                  <a:pt x="240991" y="27109"/>
                </a:lnTo>
                <a:lnTo>
                  <a:pt x="261962" y="27109"/>
                </a:lnTo>
                <a:lnTo>
                  <a:pt x="261004" y="25901"/>
                </a:lnTo>
                <a:lnTo>
                  <a:pt x="254147" y="21267"/>
                </a:lnTo>
                <a:lnTo>
                  <a:pt x="250163" y="20106"/>
                </a:lnTo>
                <a:close/>
              </a:path>
              <a:path w="491489" h="94614">
                <a:moveTo>
                  <a:pt x="289078" y="1235"/>
                </a:moveTo>
                <a:lnTo>
                  <a:pt x="280183" y="1235"/>
                </a:lnTo>
                <a:lnTo>
                  <a:pt x="280183" y="74046"/>
                </a:lnTo>
                <a:lnTo>
                  <a:pt x="289078" y="74046"/>
                </a:lnTo>
                <a:lnTo>
                  <a:pt x="289078" y="1235"/>
                </a:lnTo>
                <a:close/>
              </a:path>
              <a:path w="491489" h="94614">
                <a:moveTo>
                  <a:pt x="332254" y="20106"/>
                </a:moveTo>
                <a:lnTo>
                  <a:pt x="317985" y="20106"/>
                </a:lnTo>
                <a:lnTo>
                  <a:pt x="312056" y="22558"/>
                </a:lnTo>
                <a:lnTo>
                  <a:pt x="307516" y="27461"/>
                </a:lnTo>
                <a:lnTo>
                  <a:pt x="302883" y="32356"/>
                </a:lnTo>
                <a:lnTo>
                  <a:pt x="300782" y="38866"/>
                </a:lnTo>
                <a:lnTo>
                  <a:pt x="300780" y="57059"/>
                </a:lnTo>
                <a:lnTo>
                  <a:pt x="302883" y="63356"/>
                </a:lnTo>
                <a:lnTo>
                  <a:pt x="311963" y="72857"/>
                </a:lnTo>
                <a:lnTo>
                  <a:pt x="317985" y="75234"/>
                </a:lnTo>
                <a:lnTo>
                  <a:pt x="331791" y="75234"/>
                </a:lnTo>
                <a:lnTo>
                  <a:pt x="336887" y="73748"/>
                </a:lnTo>
                <a:lnTo>
                  <a:pt x="344536" y="67888"/>
                </a:lnTo>
                <a:lnTo>
                  <a:pt x="321414" y="67888"/>
                </a:lnTo>
                <a:lnTo>
                  <a:pt x="317707" y="66347"/>
                </a:lnTo>
                <a:lnTo>
                  <a:pt x="314743" y="63263"/>
                </a:lnTo>
                <a:lnTo>
                  <a:pt x="311870" y="60189"/>
                </a:lnTo>
                <a:lnTo>
                  <a:pt x="310203" y="55750"/>
                </a:lnTo>
                <a:lnTo>
                  <a:pt x="309832" y="49955"/>
                </a:lnTo>
                <a:lnTo>
                  <a:pt x="349117" y="49955"/>
                </a:lnTo>
                <a:lnTo>
                  <a:pt x="349117" y="42609"/>
                </a:lnTo>
                <a:lnTo>
                  <a:pt x="310388" y="42609"/>
                </a:lnTo>
                <a:lnTo>
                  <a:pt x="310666" y="38002"/>
                </a:lnTo>
                <a:lnTo>
                  <a:pt x="312241" y="34334"/>
                </a:lnTo>
                <a:lnTo>
                  <a:pt x="317800" y="28836"/>
                </a:lnTo>
                <a:lnTo>
                  <a:pt x="321228" y="27461"/>
                </a:lnTo>
                <a:lnTo>
                  <a:pt x="342584" y="27461"/>
                </a:lnTo>
                <a:lnTo>
                  <a:pt x="337999" y="22511"/>
                </a:lnTo>
                <a:lnTo>
                  <a:pt x="332254" y="20106"/>
                </a:lnTo>
                <a:close/>
              </a:path>
              <a:path w="491489" h="94614">
                <a:moveTo>
                  <a:pt x="339666" y="57059"/>
                </a:moveTo>
                <a:lnTo>
                  <a:pt x="338276" y="60830"/>
                </a:lnTo>
                <a:lnTo>
                  <a:pt x="336398" y="63598"/>
                </a:lnTo>
                <a:lnTo>
                  <a:pt x="331791" y="67025"/>
                </a:lnTo>
                <a:lnTo>
                  <a:pt x="329011" y="67888"/>
                </a:lnTo>
                <a:lnTo>
                  <a:pt x="344536" y="67888"/>
                </a:lnTo>
                <a:lnTo>
                  <a:pt x="344670" y="67786"/>
                </a:lnTo>
                <a:lnTo>
                  <a:pt x="347356" y="63598"/>
                </a:lnTo>
                <a:lnTo>
                  <a:pt x="348839" y="58202"/>
                </a:lnTo>
                <a:lnTo>
                  <a:pt x="339666" y="57059"/>
                </a:lnTo>
                <a:close/>
              </a:path>
              <a:path w="491489" h="94614">
                <a:moveTo>
                  <a:pt x="342584" y="27461"/>
                </a:moveTo>
                <a:lnTo>
                  <a:pt x="329845" y="27461"/>
                </a:lnTo>
                <a:lnTo>
                  <a:pt x="333551" y="29180"/>
                </a:lnTo>
                <a:lnTo>
                  <a:pt x="336331" y="32625"/>
                </a:lnTo>
                <a:lnTo>
                  <a:pt x="338184" y="34845"/>
                </a:lnTo>
                <a:lnTo>
                  <a:pt x="339388" y="38170"/>
                </a:lnTo>
                <a:lnTo>
                  <a:pt x="339759" y="42609"/>
                </a:lnTo>
                <a:lnTo>
                  <a:pt x="349117" y="42609"/>
                </a:lnTo>
                <a:lnTo>
                  <a:pt x="349117" y="38866"/>
                </a:lnTo>
                <a:lnTo>
                  <a:pt x="346893" y="32114"/>
                </a:lnTo>
                <a:lnTo>
                  <a:pt x="342584" y="27461"/>
                </a:lnTo>
                <a:close/>
              </a:path>
              <a:path w="491489" h="94614">
                <a:moveTo>
                  <a:pt x="372280" y="28251"/>
                </a:moveTo>
                <a:lnTo>
                  <a:pt x="363385" y="28251"/>
                </a:lnTo>
                <a:lnTo>
                  <a:pt x="363468" y="64740"/>
                </a:lnTo>
                <a:lnTo>
                  <a:pt x="363756" y="67480"/>
                </a:lnTo>
                <a:lnTo>
                  <a:pt x="364497" y="69151"/>
                </a:lnTo>
                <a:lnTo>
                  <a:pt x="365146" y="70823"/>
                </a:lnTo>
                <a:lnTo>
                  <a:pt x="366443" y="72170"/>
                </a:lnTo>
                <a:lnTo>
                  <a:pt x="368203" y="73200"/>
                </a:lnTo>
                <a:lnTo>
                  <a:pt x="370057" y="74222"/>
                </a:lnTo>
                <a:lnTo>
                  <a:pt x="372558" y="74733"/>
                </a:lnTo>
                <a:lnTo>
                  <a:pt x="377747" y="74733"/>
                </a:lnTo>
                <a:lnTo>
                  <a:pt x="379970" y="74473"/>
                </a:lnTo>
                <a:lnTo>
                  <a:pt x="382472" y="73943"/>
                </a:lnTo>
                <a:lnTo>
                  <a:pt x="381231" y="66393"/>
                </a:lnTo>
                <a:lnTo>
                  <a:pt x="375986" y="66393"/>
                </a:lnTo>
                <a:lnTo>
                  <a:pt x="374967" y="66179"/>
                </a:lnTo>
                <a:lnTo>
                  <a:pt x="374226" y="65752"/>
                </a:lnTo>
                <a:lnTo>
                  <a:pt x="373577" y="65316"/>
                </a:lnTo>
                <a:lnTo>
                  <a:pt x="373021" y="64740"/>
                </a:lnTo>
                <a:lnTo>
                  <a:pt x="372720" y="63960"/>
                </a:lnTo>
                <a:lnTo>
                  <a:pt x="372373" y="63282"/>
                </a:lnTo>
                <a:lnTo>
                  <a:pt x="372280" y="28251"/>
                </a:lnTo>
                <a:close/>
              </a:path>
              <a:path w="491489" h="94614">
                <a:moveTo>
                  <a:pt x="381175" y="66049"/>
                </a:moveTo>
                <a:lnTo>
                  <a:pt x="379600" y="66282"/>
                </a:lnTo>
                <a:lnTo>
                  <a:pt x="378303" y="66393"/>
                </a:lnTo>
                <a:lnTo>
                  <a:pt x="381231" y="66393"/>
                </a:lnTo>
                <a:lnTo>
                  <a:pt x="381175" y="66049"/>
                </a:lnTo>
                <a:close/>
              </a:path>
              <a:path w="491489" h="94614">
                <a:moveTo>
                  <a:pt x="381175" y="21304"/>
                </a:moveTo>
                <a:lnTo>
                  <a:pt x="356807" y="21304"/>
                </a:lnTo>
                <a:lnTo>
                  <a:pt x="356807" y="28251"/>
                </a:lnTo>
                <a:lnTo>
                  <a:pt x="381175" y="28251"/>
                </a:lnTo>
                <a:lnTo>
                  <a:pt x="381175" y="21304"/>
                </a:lnTo>
                <a:close/>
              </a:path>
              <a:path w="491489" h="94614">
                <a:moveTo>
                  <a:pt x="372280" y="2879"/>
                </a:moveTo>
                <a:lnTo>
                  <a:pt x="363385" y="8237"/>
                </a:lnTo>
                <a:lnTo>
                  <a:pt x="363385" y="21304"/>
                </a:lnTo>
                <a:lnTo>
                  <a:pt x="372280" y="21304"/>
                </a:lnTo>
                <a:lnTo>
                  <a:pt x="372280" y="2879"/>
                </a:lnTo>
                <a:close/>
              </a:path>
              <a:path w="491489" h="94614">
                <a:moveTo>
                  <a:pt x="419441" y="20106"/>
                </a:moveTo>
                <a:lnTo>
                  <a:pt x="405079" y="20106"/>
                </a:lnTo>
                <a:lnTo>
                  <a:pt x="399150" y="22558"/>
                </a:lnTo>
                <a:lnTo>
                  <a:pt x="390070" y="32356"/>
                </a:lnTo>
                <a:lnTo>
                  <a:pt x="387881" y="38866"/>
                </a:lnTo>
                <a:lnTo>
                  <a:pt x="387879" y="57059"/>
                </a:lnTo>
                <a:lnTo>
                  <a:pt x="390070" y="63356"/>
                </a:lnTo>
                <a:lnTo>
                  <a:pt x="394517" y="68111"/>
                </a:lnTo>
                <a:lnTo>
                  <a:pt x="399057" y="72857"/>
                </a:lnTo>
                <a:lnTo>
                  <a:pt x="405172" y="75234"/>
                </a:lnTo>
                <a:lnTo>
                  <a:pt x="418977" y="75234"/>
                </a:lnTo>
                <a:lnTo>
                  <a:pt x="423981" y="73748"/>
                </a:lnTo>
                <a:lnTo>
                  <a:pt x="427965" y="70767"/>
                </a:lnTo>
                <a:lnTo>
                  <a:pt x="431723" y="67888"/>
                </a:lnTo>
                <a:lnTo>
                  <a:pt x="408508" y="67888"/>
                </a:lnTo>
                <a:lnTo>
                  <a:pt x="404894" y="66347"/>
                </a:lnTo>
                <a:lnTo>
                  <a:pt x="398964" y="60189"/>
                </a:lnTo>
                <a:lnTo>
                  <a:pt x="397389" y="55750"/>
                </a:lnTo>
                <a:lnTo>
                  <a:pt x="397019" y="49955"/>
                </a:lnTo>
                <a:lnTo>
                  <a:pt x="436211" y="49955"/>
                </a:lnTo>
                <a:lnTo>
                  <a:pt x="436304" y="42609"/>
                </a:lnTo>
                <a:lnTo>
                  <a:pt x="397482" y="42609"/>
                </a:lnTo>
                <a:lnTo>
                  <a:pt x="397853" y="38002"/>
                </a:lnTo>
                <a:lnTo>
                  <a:pt x="399335" y="34334"/>
                </a:lnTo>
                <a:lnTo>
                  <a:pt x="404894" y="28836"/>
                </a:lnTo>
                <a:lnTo>
                  <a:pt x="408415" y="27461"/>
                </a:lnTo>
                <a:lnTo>
                  <a:pt x="429770" y="27461"/>
                </a:lnTo>
                <a:lnTo>
                  <a:pt x="425185" y="22511"/>
                </a:lnTo>
                <a:lnTo>
                  <a:pt x="419441" y="20106"/>
                </a:lnTo>
                <a:close/>
              </a:path>
              <a:path w="491489" h="94614">
                <a:moveTo>
                  <a:pt x="426760" y="57059"/>
                </a:moveTo>
                <a:lnTo>
                  <a:pt x="425463" y="60830"/>
                </a:lnTo>
                <a:lnTo>
                  <a:pt x="423585" y="63598"/>
                </a:lnTo>
                <a:lnTo>
                  <a:pt x="418977" y="67025"/>
                </a:lnTo>
                <a:lnTo>
                  <a:pt x="416198" y="67888"/>
                </a:lnTo>
                <a:lnTo>
                  <a:pt x="431723" y="67888"/>
                </a:lnTo>
                <a:lnTo>
                  <a:pt x="431856" y="67786"/>
                </a:lnTo>
                <a:lnTo>
                  <a:pt x="434543" y="63598"/>
                </a:lnTo>
                <a:lnTo>
                  <a:pt x="436026" y="58202"/>
                </a:lnTo>
                <a:lnTo>
                  <a:pt x="426760" y="57059"/>
                </a:lnTo>
                <a:close/>
              </a:path>
              <a:path w="491489" h="94614">
                <a:moveTo>
                  <a:pt x="429770" y="27461"/>
                </a:moveTo>
                <a:lnTo>
                  <a:pt x="417032" y="27461"/>
                </a:lnTo>
                <a:lnTo>
                  <a:pt x="420645" y="29180"/>
                </a:lnTo>
                <a:lnTo>
                  <a:pt x="425371" y="34845"/>
                </a:lnTo>
                <a:lnTo>
                  <a:pt x="426482" y="38170"/>
                </a:lnTo>
                <a:lnTo>
                  <a:pt x="426853" y="42609"/>
                </a:lnTo>
                <a:lnTo>
                  <a:pt x="436304" y="42609"/>
                </a:lnTo>
                <a:lnTo>
                  <a:pt x="436304" y="38866"/>
                </a:lnTo>
                <a:lnTo>
                  <a:pt x="434080" y="32114"/>
                </a:lnTo>
                <a:lnTo>
                  <a:pt x="429770" y="27461"/>
                </a:lnTo>
                <a:close/>
              </a:path>
              <a:path w="491489" h="94614">
                <a:moveTo>
                  <a:pt x="471049" y="20106"/>
                </a:moveTo>
                <a:lnTo>
                  <a:pt x="463544" y="20106"/>
                </a:lnTo>
                <a:lnTo>
                  <a:pt x="459652" y="21248"/>
                </a:lnTo>
                <a:lnTo>
                  <a:pt x="445662" y="42460"/>
                </a:lnTo>
                <a:lnTo>
                  <a:pt x="445662" y="53122"/>
                </a:lnTo>
                <a:lnTo>
                  <a:pt x="464100" y="75234"/>
                </a:lnTo>
                <a:lnTo>
                  <a:pt x="474755" y="75234"/>
                </a:lnTo>
                <a:lnTo>
                  <a:pt x="479665" y="72615"/>
                </a:lnTo>
                <a:lnTo>
                  <a:pt x="482681" y="67888"/>
                </a:lnTo>
                <a:lnTo>
                  <a:pt x="465304" y="67888"/>
                </a:lnTo>
                <a:lnTo>
                  <a:pt x="461961" y="66207"/>
                </a:lnTo>
                <a:lnTo>
                  <a:pt x="456224" y="59521"/>
                </a:lnTo>
                <a:lnTo>
                  <a:pt x="454834" y="54478"/>
                </a:lnTo>
                <a:lnTo>
                  <a:pt x="454834" y="40733"/>
                </a:lnTo>
                <a:lnTo>
                  <a:pt x="456131" y="35625"/>
                </a:lnTo>
                <a:lnTo>
                  <a:pt x="461451" y="29198"/>
                </a:lnTo>
                <a:lnTo>
                  <a:pt x="464748" y="27508"/>
                </a:lnTo>
                <a:lnTo>
                  <a:pt x="491340" y="27508"/>
                </a:lnTo>
                <a:lnTo>
                  <a:pt x="491340" y="27359"/>
                </a:lnTo>
                <a:lnTo>
                  <a:pt x="482445" y="27359"/>
                </a:lnTo>
                <a:lnTo>
                  <a:pt x="480870" y="25205"/>
                </a:lnTo>
                <a:lnTo>
                  <a:pt x="478831" y="23459"/>
                </a:lnTo>
                <a:lnTo>
                  <a:pt x="476422" y="22121"/>
                </a:lnTo>
                <a:lnTo>
                  <a:pt x="473921" y="20784"/>
                </a:lnTo>
                <a:lnTo>
                  <a:pt x="471049" y="20106"/>
                </a:lnTo>
                <a:close/>
              </a:path>
              <a:path w="491489" h="94614">
                <a:moveTo>
                  <a:pt x="491340" y="67387"/>
                </a:moveTo>
                <a:lnTo>
                  <a:pt x="483001" y="67387"/>
                </a:lnTo>
                <a:lnTo>
                  <a:pt x="483001" y="74046"/>
                </a:lnTo>
                <a:lnTo>
                  <a:pt x="491340" y="74046"/>
                </a:lnTo>
                <a:lnTo>
                  <a:pt x="491340" y="67387"/>
                </a:lnTo>
                <a:close/>
              </a:path>
              <a:path w="491489" h="94614">
                <a:moveTo>
                  <a:pt x="491340" y="27508"/>
                </a:moveTo>
                <a:lnTo>
                  <a:pt x="472809" y="27508"/>
                </a:lnTo>
                <a:lnTo>
                  <a:pt x="476237" y="29198"/>
                </a:lnTo>
                <a:lnTo>
                  <a:pt x="481796" y="35950"/>
                </a:lnTo>
                <a:lnTo>
                  <a:pt x="483186" y="41253"/>
                </a:lnTo>
                <a:lnTo>
                  <a:pt x="483186" y="55026"/>
                </a:lnTo>
                <a:lnTo>
                  <a:pt x="481796" y="59901"/>
                </a:lnTo>
                <a:lnTo>
                  <a:pt x="479109" y="63096"/>
                </a:lnTo>
                <a:lnTo>
                  <a:pt x="476330" y="66291"/>
                </a:lnTo>
                <a:lnTo>
                  <a:pt x="473087" y="67888"/>
                </a:lnTo>
                <a:lnTo>
                  <a:pt x="482681" y="67888"/>
                </a:lnTo>
                <a:lnTo>
                  <a:pt x="483001" y="67387"/>
                </a:lnTo>
                <a:lnTo>
                  <a:pt x="491340" y="67387"/>
                </a:lnTo>
                <a:lnTo>
                  <a:pt x="491340" y="27508"/>
                </a:lnTo>
                <a:close/>
              </a:path>
              <a:path w="491489" h="94614">
                <a:moveTo>
                  <a:pt x="491340" y="1235"/>
                </a:moveTo>
                <a:lnTo>
                  <a:pt x="482445" y="1235"/>
                </a:lnTo>
                <a:lnTo>
                  <a:pt x="482445" y="27359"/>
                </a:lnTo>
                <a:lnTo>
                  <a:pt x="491340" y="27359"/>
                </a:lnTo>
                <a:lnTo>
                  <a:pt x="491340" y="1235"/>
                </a:lnTo>
                <a:close/>
              </a:path>
            </a:pathLst>
          </a:custGeom>
          <a:solidFill>
            <a:srgbClr val="000000"/>
          </a:solidFill>
        </p:spPr>
        <p:txBody>
          <a:bodyPr wrap="square" lIns="0" tIns="0" rIns="0" bIns="0" rtlCol="0"/>
          <a:lstStyle/>
          <a:p>
            <a:endParaRPr/>
          </a:p>
        </p:txBody>
      </p:sp>
      <p:grpSp>
        <p:nvGrpSpPr>
          <p:cNvPr id="255" name="object 255"/>
          <p:cNvGrpSpPr/>
          <p:nvPr/>
        </p:nvGrpSpPr>
        <p:grpSpPr>
          <a:xfrm>
            <a:off x="6593287" y="2072742"/>
            <a:ext cx="920115" cy="1138555"/>
            <a:chOff x="6593287" y="2072742"/>
            <a:chExt cx="920115" cy="1138555"/>
          </a:xfrm>
        </p:grpSpPr>
        <p:sp>
          <p:nvSpPr>
            <p:cNvPr id="256" name="object 256"/>
            <p:cNvSpPr/>
            <p:nvPr/>
          </p:nvSpPr>
          <p:spPr>
            <a:xfrm>
              <a:off x="6687627" y="2214444"/>
              <a:ext cx="825500" cy="789305"/>
            </a:xfrm>
            <a:custGeom>
              <a:avLst/>
              <a:gdLst/>
              <a:ahLst/>
              <a:cxnLst/>
              <a:rect l="l" t="t" r="r" b="b"/>
              <a:pathLst>
                <a:path w="825500" h="789305">
                  <a:moveTo>
                    <a:pt x="0" y="744588"/>
                  </a:moveTo>
                  <a:lnTo>
                    <a:pt x="60568" y="744588"/>
                  </a:lnTo>
                </a:path>
                <a:path w="825500" h="789305">
                  <a:moveTo>
                    <a:pt x="90852" y="744588"/>
                  </a:moveTo>
                  <a:lnTo>
                    <a:pt x="151429" y="744588"/>
                  </a:lnTo>
                </a:path>
                <a:path w="825500" h="789305">
                  <a:moveTo>
                    <a:pt x="181713" y="744588"/>
                  </a:moveTo>
                  <a:lnTo>
                    <a:pt x="242291" y="744588"/>
                  </a:lnTo>
                </a:path>
                <a:path w="825500" h="789305">
                  <a:moveTo>
                    <a:pt x="272575" y="744588"/>
                  </a:moveTo>
                  <a:lnTo>
                    <a:pt x="333152" y="744588"/>
                  </a:lnTo>
                </a:path>
                <a:path w="825500" h="789305">
                  <a:moveTo>
                    <a:pt x="363455" y="744588"/>
                  </a:moveTo>
                  <a:lnTo>
                    <a:pt x="424042" y="744588"/>
                  </a:lnTo>
                </a:path>
                <a:path w="825500" h="789305">
                  <a:moveTo>
                    <a:pt x="454335" y="744588"/>
                  </a:moveTo>
                  <a:lnTo>
                    <a:pt x="514828" y="744588"/>
                  </a:lnTo>
                </a:path>
                <a:path w="825500" h="789305">
                  <a:moveTo>
                    <a:pt x="545122" y="744588"/>
                  </a:moveTo>
                  <a:lnTo>
                    <a:pt x="605708" y="744588"/>
                  </a:lnTo>
                </a:path>
                <a:path w="825500" h="789305">
                  <a:moveTo>
                    <a:pt x="636002" y="744588"/>
                  </a:moveTo>
                  <a:lnTo>
                    <a:pt x="696589" y="744588"/>
                  </a:lnTo>
                </a:path>
                <a:path w="825500" h="789305">
                  <a:moveTo>
                    <a:pt x="726882" y="744588"/>
                  </a:moveTo>
                  <a:lnTo>
                    <a:pt x="787469" y="744588"/>
                  </a:lnTo>
                </a:path>
                <a:path w="825500" h="789305">
                  <a:moveTo>
                    <a:pt x="817762" y="744588"/>
                  </a:moveTo>
                  <a:lnTo>
                    <a:pt x="825335" y="744588"/>
                  </a:lnTo>
                </a:path>
                <a:path w="825500" h="789305">
                  <a:moveTo>
                    <a:pt x="44477" y="789198"/>
                  </a:moveTo>
                  <a:lnTo>
                    <a:pt x="44477" y="728469"/>
                  </a:lnTo>
                </a:path>
                <a:path w="825500" h="789305">
                  <a:moveTo>
                    <a:pt x="0" y="597076"/>
                  </a:moveTo>
                  <a:lnTo>
                    <a:pt x="60568" y="597076"/>
                  </a:lnTo>
                </a:path>
                <a:path w="825500" h="789305">
                  <a:moveTo>
                    <a:pt x="90852" y="597076"/>
                  </a:moveTo>
                  <a:lnTo>
                    <a:pt x="151429" y="597076"/>
                  </a:lnTo>
                </a:path>
                <a:path w="825500" h="789305">
                  <a:moveTo>
                    <a:pt x="181713" y="597076"/>
                  </a:moveTo>
                  <a:lnTo>
                    <a:pt x="242291" y="597076"/>
                  </a:lnTo>
                </a:path>
                <a:path w="825500" h="789305">
                  <a:moveTo>
                    <a:pt x="272575" y="597076"/>
                  </a:moveTo>
                  <a:lnTo>
                    <a:pt x="333152" y="597076"/>
                  </a:lnTo>
                </a:path>
                <a:path w="825500" h="789305">
                  <a:moveTo>
                    <a:pt x="363455" y="597076"/>
                  </a:moveTo>
                  <a:lnTo>
                    <a:pt x="424042" y="597076"/>
                  </a:lnTo>
                </a:path>
                <a:path w="825500" h="789305">
                  <a:moveTo>
                    <a:pt x="454335" y="597076"/>
                  </a:moveTo>
                  <a:lnTo>
                    <a:pt x="514828" y="597076"/>
                  </a:lnTo>
                </a:path>
                <a:path w="825500" h="789305">
                  <a:moveTo>
                    <a:pt x="545122" y="597076"/>
                  </a:moveTo>
                  <a:lnTo>
                    <a:pt x="605708" y="597076"/>
                  </a:lnTo>
                </a:path>
                <a:path w="825500" h="789305">
                  <a:moveTo>
                    <a:pt x="636002" y="597076"/>
                  </a:moveTo>
                  <a:lnTo>
                    <a:pt x="696589" y="597076"/>
                  </a:lnTo>
                </a:path>
                <a:path w="825500" h="789305">
                  <a:moveTo>
                    <a:pt x="726882" y="597076"/>
                  </a:moveTo>
                  <a:lnTo>
                    <a:pt x="787469" y="597076"/>
                  </a:lnTo>
                </a:path>
                <a:path w="825500" h="789305">
                  <a:moveTo>
                    <a:pt x="817762" y="597076"/>
                  </a:moveTo>
                  <a:lnTo>
                    <a:pt x="825335" y="597076"/>
                  </a:lnTo>
                </a:path>
                <a:path w="825500" h="789305">
                  <a:moveTo>
                    <a:pt x="44477" y="698104"/>
                  </a:moveTo>
                  <a:lnTo>
                    <a:pt x="44477" y="637375"/>
                  </a:lnTo>
                </a:path>
                <a:path w="825500" h="789305">
                  <a:moveTo>
                    <a:pt x="44477" y="607010"/>
                  </a:moveTo>
                  <a:lnTo>
                    <a:pt x="44477" y="546375"/>
                  </a:lnTo>
                </a:path>
                <a:path w="825500" h="789305">
                  <a:moveTo>
                    <a:pt x="0" y="449471"/>
                  </a:moveTo>
                  <a:lnTo>
                    <a:pt x="60568" y="449471"/>
                  </a:lnTo>
                </a:path>
                <a:path w="825500" h="789305">
                  <a:moveTo>
                    <a:pt x="90852" y="449471"/>
                  </a:moveTo>
                  <a:lnTo>
                    <a:pt x="151429" y="449471"/>
                  </a:lnTo>
                </a:path>
                <a:path w="825500" h="789305">
                  <a:moveTo>
                    <a:pt x="181713" y="449471"/>
                  </a:moveTo>
                  <a:lnTo>
                    <a:pt x="242291" y="449471"/>
                  </a:lnTo>
                </a:path>
                <a:path w="825500" h="789305">
                  <a:moveTo>
                    <a:pt x="272575" y="449471"/>
                  </a:moveTo>
                  <a:lnTo>
                    <a:pt x="333152" y="449471"/>
                  </a:lnTo>
                </a:path>
                <a:path w="825500" h="789305">
                  <a:moveTo>
                    <a:pt x="363455" y="449471"/>
                  </a:moveTo>
                  <a:lnTo>
                    <a:pt x="424042" y="449471"/>
                  </a:lnTo>
                </a:path>
                <a:path w="825500" h="789305">
                  <a:moveTo>
                    <a:pt x="454335" y="449471"/>
                  </a:moveTo>
                  <a:lnTo>
                    <a:pt x="514828" y="449471"/>
                  </a:lnTo>
                </a:path>
                <a:path w="825500" h="789305">
                  <a:moveTo>
                    <a:pt x="545122" y="449471"/>
                  </a:moveTo>
                  <a:lnTo>
                    <a:pt x="605708" y="449471"/>
                  </a:lnTo>
                </a:path>
                <a:path w="825500" h="789305">
                  <a:moveTo>
                    <a:pt x="636002" y="449471"/>
                  </a:moveTo>
                  <a:lnTo>
                    <a:pt x="696589" y="449471"/>
                  </a:lnTo>
                </a:path>
                <a:path w="825500" h="789305">
                  <a:moveTo>
                    <a:pt x="726882" y="449471"/>
                  </a:moveTo>
                  <a:lnTo>
                    <a:pt x="787469" y="449471"/>
                  </a:lnTo>
                </a:path>
                <a:path w="825500" h="789305">
                  <a:moveTo>
                    <a:pt x="817762" y="449471"/>
                  </a:moveTo>
                  <a:lnTo>
                    <a:pt x="825335" y="449471"/>
                  </a:lnTo>
                </a:path>
                <a:path w="825500" h="789305">
                  <a:moveTo>
                    <a:pt x="44477" y="516010"/>
                  </a:moveTo>
                  <a:lnTo>
                    <a:pt x="44477" y="455281"/>
                  </a:lnTo>
                </a:path>
                <a:path w="825500" h="789305">
                  <a:moveTo>
                    <a:pt x="44477" y="424917"/>
                  </a:moveTo>
                  <a:lnTo>
                    <a:pt x="44477" y="364187"/>
                  </a:lnTo>
                </a:path>
                <a:path w="825500" h="789305">
                  <a:moveTo>
                    <a:pt x="0" y="301771"/>
                  </a:moveTo>
                  <a:lnTo>
                    <a:pt x="60568" y="301771"/>
                  </a:lnTo>
                </a:path>
                <a:path w="825500" h="789305">
                  <a:moveTo>
                    <a:pt x="90852" y="301771"/>
                  </a:moveTo>
                  <a:lnTo>
                    <a:pt x="151429" y="301771"/>
                  </a:lnTo>
                </a:path>
                <a:path w="825500" h="789305">
                  <a:moveTo>
                    <a:pt x="181713" y="301771"/>
                  </a:moveTo>
                  <a:lnTo>
                    <a:pt x="242291" y="301771"/>
                  </a:lnTo>
                </a:path>
                <a:path w="825500" h="789305">
                  <a:moveTo>
                    <a:pt x="272575" y="301771"/>
                  </a:moveTo>
                  <a:lnTo>
                    <a:pt x="333152" y="301771"/>
                  </a:lnTo>
                </a:path>
                <a:path w="825500" h="789305">
                  <a:moveTo>
                    <a:pt x="363455" y="301771"/>
                  </a:moveTo>
                  <a:lnTo>
                    <a:pt x="424042" y="301771"/>
                  </a:lnTo>
                </a:path>
                <a:path w="825500" h="789305">
                  <a:moveTo>
                    <a:pt x="454335" y="301771"/>
                  </a:moveTo>
                  <a:lnTo>
                    <a:pt x="514828" y="301771"/>
                  </a:lnTo>
                </a:path>
                <a:path w="825500" h="789305">
                  <a:moveTo>
                    <a:pt x="545122" y="301771"/>
                  </a:moveTo>
                  <a:lnTo>
                    <a:pt x="605708" y="301771"/>
                  </a:lnTo>
                </a:path>
                <a:path w="825500" h="789305">
                  <a:moveTo>
                    <a:pt x="636002" y="301771"/>
                  </a:moveTo>
                  <a:lnTo>
                    <a:pt x="696588" y="301771"/>
                  </a:lnTo>
                </a:path>
                <a:path w="825500" h="789305">
                  <a:moveTo>
                    <a:pt x="726882" y="301771"/>
                  </a:moveTo>
                  <a:lnTo>
                    <a:pt x="787469" y="301771"/>
                  </a:lnTo>
                </a:path>
                <a:path w="825500" h="789305">
                  <a:moveTo>
                    <a:pt x="817762" y="301771"/>
                  </a:moveTo>
                  <a:lnTo>
                    <a:pt x="825335" y="301771"/>
                  </a:lnTo>
                </a:path>
                <a:path w="825500" h="789305">
                  <a:moveTo>
                    <a:pt x="44477" y="333823"/>
                  </a:moveTo>
                  <a:lnTo>
                    <a:pt x="44477" y="273187"/>
                  </a:lnTo>
                </a:path>
                <a:path w="825500" h="789305">
                  <a:moveTo>
                    <a:pt x="0" y="154259"/>
                  </a:moveTo>
                  <a:lnTo>
                    <a:pt x="60568" y="154259"/>
                  </a:lnTo>
                </a:path>
                <a:path w="825500" h="789305">
                  <a:moveTo>
                    <a:pt x="90852" y="154259"/>
                  </a:moveTo>
                  <a:lnTo>
                    <a:pt x="151429" y="154259"/>
                  </a:lnTo>
                </a:path>
                <a:path w="825500" h="789305">
                  <a:moveTo>
                    <a:pt x="181713" y="154259"/>
                  </a:moveTo>
                  <a:lnTo>
                    <a:pt x="242291" y="154259"/>
                  </a:lnTo>
                </a:path>
                <a:path w="825500" h="789305">
                  <a:moveTo>
                    <a:pt x="272575" y="154259"/>
                  </a:moveTo>
                  <a:lnTo>
                    <a:pt x="333152" y="154259"/>
                  </a:lnTo>
                </a:path>
                <a:path w="825500" h="789305">
                  <a:moveTo>
                    <a:pt x="363455" y="154259"/>
                  </a:moveTo>
                  <a:lnTo>
                    <a:pt x="424041" y="154259"/>
                  </a:lnTo>
                </a:path>
                <a:path w="825500" h="789305">
                  <a:moveTo>
                    <a:pt x="454335" y="154259"/>
                  </a:moveTo>
                  <a:lnTo>
                    <a:pt x="514828" y="154259"/>
                  </a:lnTo>
                </a:path>
                <a:path w="825500" h="789305">
                  <a:moveTo>
                    <a:pt x="545122" y="154259"/>
                  </a:moveTo>
                  <a:lnTo>
                    <a:pt x="605708" y="154259"/>
                  </a:lnTo>
                </a:path>
                <a:path w="825500" h="789305">
                  <a:moveTo>
                    <a:pt x="636002" y="154259"/>
                  </a:moveTo>
                  <a:lnTo>
                    <a:pt x="696588" y="154259"/>
                  </a:lnTo>
                </a:path>
                <a:path w="825500" h="789305">
                  <a:moveTo>
                    <a:pt x="726882" y="154259"/>
                  </a:moveTo>
                  <a:lnTo>
                    <a:pt x="787469" y="154259"/>
                  </a:lnTo>
                </a:path>
                <a:path w="825500" h="789305">
                  <a:moveTo>
                    <a:pt x="817762" y="154259"/>
                  </a:moveTo>
                  <a:lnTo>
                    <a:pt x="825335" y="154259"/>
                  </a:lnTo>
                </a:path>
                <a:path w="825500" h="789305">
                  <a:moveTo>
                    <a:pt x="44477" y="242823"/>
                  </a:moveTo>
                  <a:lnTo>
                    <a:pt x="44477" y="182093"/>
                  </a:lnTo>
                </a:path>
                <a:path w="825500" h="789305">
                  <a:moveTo>
                    <a:pt x="44477" y="151729"/>
                  </a:moveTo>
                  <a:lnTo>
                    <a:pt x="44477" y="91000"/>
                  </a:lnTo>
                </a:path>
                <a:path w="825500" h="789305">
                  <a:moveTo>
                    <a:pt x="0" y="6653"/>
                  </a:moveTo>
                  <a:lnTo>
                    <a:pt x="60568" y="6653"/>
                  </a:lnTo>
                </a:path>
                <a:path w="825500" h="789305">
                  <a:moveTo>
                    <a:pt x="90852" y="6653"/>
                  </a:moveTo>
                  <a:lnTo>
                    <a:pt x="151429" y="6653"/>
                  </a:lnTo>
                </a:path>
                <a:path w="825500" h="789305">
                  <a:moveTo>
                    <a:pt x="181713" y="6653"/>
                  </a:moveTo>
                  <a:lnTo>
                    <a:pt x="242290" y="6653"/>
                  </a:lnTo>
                </a:path>
                <a:path w="825500" h="789305">
                  <a:moveTo>
                    <a:pt x="272575" y="6653"/>
                  </a:moveTo>
                  <a:lnTo>
                    <a:pt x="333152" y="6653"/>
                  </a:lnTo>
                </a:path>
                <a:path w="825500" h="789305">
                  <a:moveTo>
                    <a:pt x="363455" y="6653"/>
                  </a:moveTo>
                  <a:lnTo>
                    <a:pt x="424041" y="6653"/>
                  </a:lnTo>
                </a:path>
                <a:path w="825500" h="789305">
                  <a:moveTo>
                    <a:pt x="454335" y="6653"/>
                  </a:moveTo>
                  <a:lnTo>
                    <a:pt x="514828" y="6653"/>
                  </a:lnTo>
                </a:path>
                <a:path w="825500" h="789305">
                  <a:moveTo>
                    <a:pt x="545121" y="6653"/>
                  </a:moveTo>
                  <a:lnTo>
                    <a:pt x="605708" y="6653"/>
                  </a:lnTo>
                </a:path>
                <a:path w="825500" h="789305">
                  <a:moveTo>
                    <a:pt x="636002" y="6653"/>
                  </a:moveTo>
                  <a:lnTo>
                    <a:pt x="696588" y="6653"/>
                  </a:lnTo>
                </a:path>
                <a:path w="825500" h="789305">
                  <a:moveTo>
                    <a:pt x="726882" y="6653"/>
                  </a:moveTo>
                  <a:lnTo>
                    <a:pt x="787469" y="6653"/>
                  </a:lnTo>
                </a:path>
                <a:path w="825500" h="789305">
                  <a:moveTo>
                    <a:pt x="817762" y="6653"/>
                  </a:moveTo>
                  <a:lnTo>
                    <a:pt x="825335" y="6653"/>
                  </a:lnTo>
                </a:path>
                <a:path w="825500" h="789305">
                  <a:moveTo>
                    <a:pt x="44477" y="60729"/>
                  </a:moveTo>
                  <a:lnTo>
                    <a:pt x="44477" y="0"/>
                  </a:lnTo>
                </a:path>
              </a:pathLst>
            </a:custGeom>
            <a:ln w="6064">
              <a:solidFill>
                <a:srgbClr val="EFEFEF"/>
              </a:solidFill>
            </a:ln>
          </p:spPr>
          <p:txBody>
            <a:bodyPr wrap="square" lIns="0" tIns="0" rIns="0" bIns="0" rtlCol="0"/>
            <a:lstStyle/>
            <a:p>
              <a:endParaRPr/>
            </a:p>
          </p:txBody>
        </p:sp>
        <p:sp>
          <p:nvSpPr>
            <p:cNvPr id="257" name="object 257"/>
            <p:cNvSpPr/>
            <p:nvPr/>
          </p:nvSpPr>
          <p:spPr>
            <a:xfrm>
              <a:off x="6732104"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58" name="object 258"/>
            <p:cNvSpPr/>
            <p:nvPr/>
          </p:nvSpPr>
          <p:spPr>
            <a:xfrm>
              <a:off x="6879279"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259" name="object 259"/>
            <p:cNvSpPr/>
            <p:nvPr/>
          </p:nvSpPr>
          <p:spPr>
            <a:xfrm>
              <a:off x="6879279"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60" name="object 260"/>
            <p:cNvSpPr/>
            <p:nvPr/>
          </p:nvSpPr>
          <p:spPr>
            <a:xfrm>
              <a:off x="7026613"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261" name="object 261"/>
            <p:cNvSpPr/>
            <p:nvPr/>
          </p:nvSpPr>
          <p:spPr>
            <a:xfrm>
              <a:off x="7026613"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62" name="object 262"/>
            <p:cNvSpPr/>
            <p:nvPr/>
          </p:nvSpPr>
          <p:spPr>
            <a:xfrm>
              <a:off x="7173938"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263" name="object 263"/>
            <p:cNvSpPr/>
            <p:nvPr/>
          </p:nvSpPr>
          <p:spPr>
            <a:xfrm>
              <a:off x="7173938"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64" name="object 264"/>
            <p:cNvSpPr/>
            <p:nvPr/>
          </p:nvSpPr>
          <p:spPr>
            <a:xfrm>
              <a:off x="7321291"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265" name="object 265"/>
            <p:cNvSpPr/>
            <p:nvPr/>
          </p:nvSpPr>
          <p:spPr>
            <a:xfrm>
              <a:off x="7321291"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66" name="object 266"/>
            <p:cNvSpPr/>
            <p:nvPr/>
          </p:nvSpPr>
          <p:spPr>
            <a:xfrm>
              <a:off x="7468457"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267" name="object 267"/>
            <p:cNvSpPr/>
            <p:nvPr/>
          </p:nvSpPr>
          <p:spPr>
            <a:xfrm>
              <a:off x="7468457"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68" name="object 268"/>
            <p:cNvSpPr/>
            <p:nvPr/>
          </p:nvSpPr>
          <p:spPr>
            <a:xfrm>
              <a:off x="6731945" y="2221098"/>
              <a:ext cx="736600" cy="734060"/>
            </a:xfrm>
            <a:custGeom>
              <a:avLst/>
              <a:gdLst/>
              <a:ahLst/>
              <a:cxnLst/>
              <a:rect l="l" t="t" r="r" b="b"/>
              <a:pathLst>
                <a:path w="736600" h="734060">
                  <a:moveTo>
                    <a:pt x="0" y="733623"/>
                  </a:moveTo>
                  <a:lnTo>
                    <a:pt x="0" y="729219"/>
                  </a:lnTo>
                  <a:lnTo>
                    <a:pt x="78874" y="724814"/>
                  </a:lnTo>
                  <a:lnTo>
                    <a:pt x="78874" y="720409"/>
                  </a:lnTo>
                  <a:lnTo>
                    <a:pt x="117835" y="715911"/>
                  </a:lnTo>
                  <a:lnTo>
                    <a:pt x="131561" y="711506"/>
                  </a:lnTo>
                  <a:lnTo>
                    <a:pt x="131561" y="702696"/>
                  </a:lnTo>
                  <a:lnTo>
                    <a:pt x="131561" y="707101"/>
                  </a:lnTo>
                  <a:lnTo>
                    <a:pt x="147334" y="693793"/>
                  </a:lnTo>
                  <a:lnTo>
                    <a:pt x="147334" y="689388"/>
                  </a:lnTo>
                  <a:lnTo>
                    <a:pt x="147334" y="698292"/>
                  </a:lnTo>
                  <a:lnTo>
                    <a:pt x="157908" y="685171"/>
                  </a:lnTo>
                  <a:lnTo>
                    <a:pt x="157908" y="680673"/>
                  </a:lnTo>
                  <a:lnTo>
                    <a:pt x="176832" y="676268"/>
                  </a:lnTo>
                  <a:lnTo>
                    <a:pt x="176832" y="671863"/>
                  </a:lnTo>
                  <a:lnTo>
                    <a:pt x="176832" y="667459"/>
                  </a:lnTo>
                  <a:lnTo>
                    <a:pt x="184088" y="658555"/>
                  </a:lnTo>
                  <a:lnTo>
                    <a:pt x="184088" y="654151"/>
                  </a:lnTo>
                  <a:lnTo>
                    <a:pt x="184088" y="662960"/>
                  </a:lnTo>
                  <a:lnTo>
                    <a:pt x="184088" y="649746"/>
                  </a:lnTo>
                  <a:lnTo>
                    <a:pt x="206172" y="636438"/>
                  </a:lnTo>
                  <a:lnTo>
                    <a:pt x="206172" y="640843"/>
                  </a:lnTo>
                  <a:lnTo>
                    <a:pt x="206172" y="645247"/>
                  </a:lnTo>
                  <a:lnTo>
                    <a:pt x="210436" y="632033"/>
                  </a:lnTo>
                  <a:lnTo>
                    <a:pt x="235671" y="609916"/>
                  </a:lnTo>
                  <a:lnTo>
                    <a:pt x="235671" y="627628"/>
                  </a:lnTo>
                  <a:lnTo>
                    <a:pt x="235671" y="614320"/>
                  </a:lnTo>
                  <a:lnTo>
                    <a:pt x="235671" y="618725"/>
                  </a:lnTo>
                  <a:lnTo>
                    <a:pt x="235671" y="623130"/>
                  </a:lnTo>
                  <a:lnTo>
                    <a:pt x="236774" y="574584"/>
                  </a:lnTo>
                  <a:lnTo>
                    <a:pt x="236774" y="565775"/>
                  </a:lnTo>
                  <a:lnTo>
                    <a:pt x="236774" y="601013"/>
                  </a:lnTo>
                  <a:lnTo>
                    <a:pt x="236774" y="596608"/>
                  </a:lnTo>
                  <a:lnTo>
                    <a:pt x="236774" y="579083"/>
                  </a:lnTo>
                  <a:lnTo>
                    <a:pt x="236774" y="592203"/>
                  </a:lnTo>
                  <a:lnTo>
                    <a:pt x="236774" y="605417"/>
                  </a:lnTo>
                  <a:lnTo>
                    <a:pt x="236774" y="583487"/>
                  </a:lnTo>
                  <a:lnTo>
                    <a:pt x="236774" y="570179"/>
                  </a:lnTo>
                  <a:lnTo>
                    <a:pt x="236774" y="587705"/>
                  </a:lnTo>
                  <a:lnTo>
                    <a:pt x="263122" y="552467"/>
                  </a:lnTo>
                  <a:lnTo>
                    <a:pt x="263122" y="539252"/>
                  </a:lnTo>
                  <a:lnTo>
                    <a:pt x="263122" y="561370"/>
                  </a:lnTo>
                  <a:lnTo>
                    <a:pt x="263122" y="543657"/>
                  </a:lnTo>
                  <a:lnTo>
                    <a:pt x="263122" y="556871"/>
                  </a:lnTo>
                  <a:lnTo>
                    <a:pt x="263122" y="548062"/>
                  </a:lnTo>
                  <a:lnTo>
                    <a:pt x="265169" y="534754"/>
                  </a:lnTo>
                  <a:lnTo>
                    <a:pt x="265169" y="521540"/>
                  </a:lnTo>
                  <a:lnTo>
                    <a:pt x="265169" y="525944"/>
                  </a:lnTo>
                  <a:lnTo>
                    <a:pt x="265169" y="530349"/>
                  </a:lnTo>
                  <a:lnTo>
                    <a:pt x="289301" y="477399"/>
                  </a:lnTo>
                  <a:lnTo>
                    <a:pt x="289301" y="468589"/>
                  </a:lnTo>
                  <a:lnTo>
                    <a:pt x="289301" y="494924"/>
                  </a:lnTo>
                  <a:lnTo>
                    <a:pt x="289301" y="481803"/>
                  </a:lnTo>
                  <a:lnTo>
                    <a:pt x="289301" y="499329"/>
                  </a:lnTo>
                  <a:lnTo>
                    <a:pt x="289301" y="512637"/>
                  </a:lnTo>
                  <a:lnTo>
                    <a:pt x="289301" y="472994"/>
                  </a:lnTo>
                  <a:lnTo>
                    <a:pt x="289301" y="486114"/>
                  </a:lnTo>
                  <a:lnTo>
                    <a:pt x="289301" y="490519"/>
                  </a:lnTo>
                  <a:lnTo>
                    <a:pt x="289301" y="517041"/>
                  </a:lnTo>
                  <a:lnTo>
                    <a:pt x="289301" y="508232"/>
                  </a:lnTo>
                  <a:lnTo>
                    <a:pt x="289301" y="503827"/>
                  </a:lnTo>
                  <a:lnTo>
                    <a:pt x="294668" y="455281"/>
                  </a:lnTo>
                  <a:lnTo>
                    <a:pt x="294668" y="459686"/>
                  </a:lnTo>
                  <a:lnTo>
                    <a:pt x="294668" y="464091"/>
                  </a:lnTo>
                  <a:lnTo>
                    <a:pt x="315677" y="428665"/>
                  </a:lnTo>
                  <a:lnTo>
                    <a:pt x="315677" y="424261"/>
                  </a:lnTo>
                  <a:lnTo>
                    <a:pt x="315677" y="397738"/>
                  </a:lnTo>
                  <a:lnTo>
                    <a:pt x="315677" y="415451"/>
                  </a:lnTo>
                  <a:lnTo>
                    <a:pt x="315677" y="446378"/>
                  </a:lnTo>
                  <a:lnTo>
                    <a:pt x="315677" y="437568"/>
                  </a:lnTo>
                  <a:lnTo>
                    <a:pt x="315677" y="450876"/>
                  </a:lnTo>
                  <a:lnTo>
                    <a:pt x="315677" y="419856"/>
                  </a:lnTo>
                  <a:lnTo>
                    <a:pt x="315677" y="441973"/>
                  </a:lnTo>
                  <a:lnTo>
                    <a:pt x="315677" y="406548"/>
                  </a:lnTo>
                  <a:lnTo>
                    <a:pt x="315677" y="433164"/>
                  </a:lnTo>
                  <a:lnTo>
                    <a:pt x="315677" y="410953"/>
                  </a:lnTo>
                  <a:lnTo>
                    <a:pt x="315677" y="402143"/>
                  </a:lnTo>
                  <a:lnTo>
                    <a:pt x="323998" y="393334"/>
                  </a:lnTo>
                  <a:lnTo>
                    <a:pt x="323998" y="388835"/>
                  </a:lnTo>
                  <a:lnTo>
                    <a:pt x="341950" y="362500"/>
                  </a:lnTo>
                  <a:lnTo>
                    <a:pt x="341950" y="375715"/>
                  </a:lnTo>
                  <a:lnTo>
                    <a:pt x="341950" y="366905"/>
                  </a:lnTo>
                  <a:lnTo>
                    <a:pt x="341950" y="371310"/>
                  </a:lnTo>
                  <a:lnTo>
                    <a:pt x="341950" y="380213"/>
                  </a:lnTo>
                  <a:lnTo>
                    <a:pt x="341950" y="384430"/>
                  </a:lnTo>
                  <a:lnTo>
                    <a:pt x="353544" y="344788"/>
                  </a:lnTo>
                  <a:lnTo>
                    <a:pt x="353544" y="358002"/>
                  </a:lnTo>
                  <a:lnTo>
                    <a:pt x="353544" y="331480"/>
                  </a:lnTo>
                  <a:lnTo>
                    <a:pt x="353544" y="353597"/>
                  </a:lnTo>
                  <a:lnTo>
                    <a:pt x="353544" y="340289"/>
                  </a:lnTo>
                  <a:lnTo>
                    <a:pt x="353544" y="335885"/>
                  </a:lnTo>
                  <a:lnTo>
                    <a:pt x="353544" y="349192"/>
                  </a:lnTo>
                  <a:lnTo>
                    <a:pt x="368316" y="327075"/>
                  </a:lnTo>
                  <a:lnTo>
                    <a:pt x="382996" y="296054"/>
                  </a:lnTo>
                  <a:lnTo>
                    <a:pt x="382996" y="313767"/>
                  </a:lnTo>
                  <a:lnTo>
                    <a:pt x="382996" y="309362"/>
                  </a:lnTo>
                  <a:lnTo>
                    <a:pt x="382996" y="322670"/>
                  </a:lnTo>
                  <a:lnTo>
                    <a:pt x="382996" y="318172"/>
                  </a:lnTo>
                  <a:lnTo>
                    <a:pt x="382996" y="300459"/>
                  </a:lnTo>
                  <a:lnTo>
                    <a:pt x="382996" y="304958"/>
                  </a:lnTo>
                  <a:lnTo>
                    <a:pt x="394496" y="291650"/>
                  </a:lnTo>
                  <a:lnTo>
                    <a:pt x="394496" y="282934"/>
                  </a:lnTo>
                  <a:lnTo>
                    <a:pt x="394496" y="269626"/>
                  </a:lnTo>
                  <a:lnTo>
                    <a:pt x="394496" y="265221"/>
                  </a:lnTo>
                  <a:lnTo>
                    <a:pt x="394496" y="274124"/>
                  </a:lnTo>
                  <a:lnTo>
                    <a:pt x="394496" y="278529"/>
                  </a:lnTo>
                  <a:lnTo>
                    <a:pt x="394496" y="287245"/>
                  </a:lnTo>
                  <a:lnTo>
                    <a:pt x="412541" y="256412"/>
                  </a:lnTo>
                  <a:lnTo>
                    <a:pt x="412541" y="247509"/>
                  </a:lnTo>
                  <a:lnTo>
                    <a:pt x="412541" y="260816"/>
                  </a:lnTo>
                  <a:lnTo>
                    <a:pt x="412541" y="251913"/>
                  </a:lnTo>
                  <a:lnTo>
                    <a:pt x="420862" y="225391"/>
                  </a:lnTo>
                  <a:lnTo>
                    <a:pt x="420862" y="212083"/>
                  </a:lnTo>
                  <a:lnTo>
                    <a:pt x="420862" y="234294"/>
                  </a:lnTo>
                  <a:lnTo>
                    <a:pt x="420862" y="216582"/>
                  </a:lnTo>
                  <a:lnTo>
                    <a:pt x="420862" y="220986"/>
                  </a:lnTo>
                  <a:lnTo>
                    <a:pt x="420862" y="238699"/>
                  </a:lnTo>
                  <a:lnTo>
                    <a:pt x="420862" y="243104"/>
                  </a:lnTo>
                  <a:lnTo>
                    <a:pt x="420862" y="229796"/>
                  </a:lnTo>
                  <a:lnTo>
                    <a:pt x="441806" y="207678"/>
                  </a:lnTo>
                  <a:lnTo>
                    <a:pt x="441806" y="203274"/>
                  </a:lnTo>
                  <a:lnTo>
                    <a:pt x="447229" y="198869"/>
                  </a:lnTo>
                  <a:lnTo>
                    <a:pt x="447229" y="194370"/>
                  </a:lnTo>
                  <a:lnTo>
                    <a:pt x="447229" y="189966"/>
                  </a:lnTo>
                  <a:lnTo>
                    <a:pt x="471351" y="185561"/>
                  </a:lnTo>
                  <a:lnTo>
                    <a:pt x="471351" y="181250"/>
                  </a:lnTo>
                  <a:lnTo>
                    <a:pt x="473502" y="159133"/>
                  </a:lnTo>
                  <a:lnTo>
                    <a:pt x="473502" y="176845"/>
                  </a:lnTo>
                  <a:lnTo>
                    <a:pt x="473502" y="163631"/>
                  </a:lnTo>
                  <a:lnTo>
                    <a:pt x="473502" y="168036"/>
                  </a:lnTo>
                  <a:lnTo>
                    <a:pt x="473502" y="172440"/>
                  </a:lnTo>
                  <a:lnTo>
                    <a:pt x="499775" y="150323"/>
                  </a:lnTo>
                  <a:lnTo>
                    <a:pt x="499775" y="145918"/>
                  </a:lnTo>
                  <a:lnTo>
                    <a:pt x="499775" y="141420"/>
                  </a:lnTo>
                  <a:lnTo>
                    <a:pt x="499775" y="154728"/>
                  </a:lnTo>
                  <a:lnTo>
                    <a:pt x="499775" y="137015"/>
                  </a:lnTo>
                  <a:lnTo>
                    <a:pt x="500803" y="132610"/>
                  </a:lnTo>
                  <a:lnTo>
                    <a:pt x="552414" y="97185"/>
                  </a:lnTo>
                  <a:lnTo>
                    <a:pt x="552414" y="101590"/>
                  </a:lnTo>
                  <a:lnTo>
                    <a:pt x="552414" y="92780"/>
                  </a:lnTo>
                  <a:lnTo>
                    <a:pt x="552414" y="88375"/>
                  </a:lnTo>
                  <a:lnTo>
                    <a:pt x="552414" y="105994"/>
                  </a:lnTo>
                  <a:lnTo>
                    <a:pt x="559707" y="83877"/>
                  </a:lnTo>
                  <a:lnTo>
                    <a:pt x="559707" y="79660"/>
                  </a:lnTo>
                  <a:lnTo>
                    <a:pt x="578594" y="70757"/>
                  </a:lnTo>
                  <a:lnTo>
                    <a:pt x="578594" y="75255"/>
                  </a:lnTo>
                  <a:lnTo>
                    <a:pt x="604960" y="61947"/>
                  </a:lnTo>
                  <a:lnTo>
                    <a:pt x="604960" y="66352"/>
                  </a:lnTo>
                  <a:lnTo>
                    <a:pt x="618704" y="57542"/>
                  </a:lnTo>
                  <a:lnTo>
                    <a:pt x="631327" y="48639"/>
                  </a:lnTo>
                  <a:lnTo>
                    <a:pt x="631327" y="44234"/>
                  </a:lnTo>
                  <a:lnTo>
                    <a:pt x="631327" y="39830"/>
                  </a:lnTo>
                  <a:lnTo>
                    <a:pt x="631327" y="53044"/>
                  </a:lnTo>
                  <a:lnTo>
                    <a:pt x="648156" y="35331"/>
                  </a:lnTo>
                  <a:lnTo>
                    <a:pt x="648156" y="30926"/>
                  </a:lnTo>
                  <a:lnTo>
                    <a:pt x="657600" y="26522"/>
                  </a:lnTo>
                  <a:lnTo>
                    <a:pt x="677515" y="22117"/>
                  </a:lnTo>
                  <a:lnTo>
                    <a:pt x="706967" y="13214"/>
                  </a:lnTo>
                  <a:lnTo>
                    <a:pt x="706967" y="17712"/>
                  </a:lnTo>
                  <a:lnTo>
                    <a:pt x="710145" y="8809"/>
                  </a:lnTo>
                  <a:lnTo>
                    <a:pt x="736512" y="4404"/>
                  </a:lnTo>
                  <a:lnTo>
                    <a:pt x="736512" y="0"/>
                  </a:lnTo>
                </a:path>
              </a:pathLst>
            </a:custGeom>
            <a:ln w="6064">
              <a:solidFill>
                <a:srgbClr val="1A85FF"/>
              </a:solidFill>
            </a:ln>
          </p:spPr>
          <p:txBody>
            <a:bodyPr wrap="square" lIns="0" tIns="0" rIns="0" bIns="0" rtlCol="0"/>
            <a:lstStyle/>
            <a:p>
              <a:endParaRPr/>
            </a:p>
          </p:txBody>
        </p:sp>
        <p:sp>
          <p:nvSpPr>
            <p:cNvPr id="269" name="object 269"/>
            <p:cNvSpPr/>
            <p:nvPr/>
          </p:nvSpPr>
          <p:spPr>
            <a:xfrm>
              <a:off x="6731945" y="2221098"/>
              <a:ext cx="736600" cy="730885"/>
            </a:xfrm>
            <a:custGeom>
              <a:avLst/>
              <a:gdLst/>
              <a:ahLst/>
              <a:cxnLst/>
              <a:rect l="l" t="t" r="r" b="b"/>
              <a:pathLst>
                <a:path w="736600" h="730885">
                  <a:moveTo>
                    <a:pt x="0" y="730343"/>
                  </a:moveTo>
                  <a:lnTo>
                    <a:pt x="78874" y="722565"/>
                  </a:lnTo>
                  <a:lnTo>
                    <a:pt x="78874" y="714880"/>
                  </a:lnTo>
                  <a:lnTo>
                    <a:pt x="131561" y="699229"/>
                  </a:lnTo>
                  <a:lnTo>
                    <a:pt x="131561" y="683672"/>
                  </a:lnTo>
                  <a:lnTo>
                    <a:pt x="131561" y="706914"/>
                  </a:lnTo>
                  <a:lnTo>
                    <a:pt x="131561" y="691450"/>
                  </a:lnTo>
                  <a:lnTo>
                    <a:pt x="147334" y="668208"/>
                  </a:lnTo>
                  <a:lnTo>
                    <a:pt x="147334" y="675987"/>
                  </a:lnTo>
                  <a:lnTo>
                    <a:pt x="157908" y="660430"/>
                  </a:lnTo>
                  <a:lnTo>
                    <a:pt x="157908" y="652557"/>
                  </a:lnTo>
                  <a:lnTo>
                    <a:pt x="176832" y="644779"/>
                  </a:lnTo>
                  <a:lnTo>
                    <a:pt x="176832" y="629315"/>
                  </a:lnTo>
                  <a:lnTo>
                    <a:pt x="176832" y="637094"/>
                  </a:lnTo>
                  <a:lnTo>
                    <a:pt x="184088" y="613852"/>
                  </a:lnTo>
                  <a:lnTo>
                    <a:pt x="184088" y="621537"/>
                  </a:lnTo>
                  <a:lnTo>
                    <a:pt x="206172" y="606073"/>
                  </a:lnTo>
                  <a:lnTo>
                    <a:pt x="206172" y="598201"/>
                  </a:lnTo>
                  <a:lnTo>
                    <a:pt x="235671" y="590422"/>
                  </a:lnTo>
                  <a:lnTo>
                    <a:pt x="235671" y="582644"/>
                  </a:lnTo>
                  <a:lnTo>
                    <a:pt x="235671" y="567180"/>
                  </a:lnTo>
                  <a:lnTo>
                    <a:pt x="235671" y="574959"/>
                  </a:lnTo>
                  <a:lnTo>
                    <a:pt x="236774" y="551717"/>
                  </a:lnTo>
                  <a:lnTo>
                    <a:pt x="236774" y="543751"/>
                  </a:lnTo>
                  <a:lnTo>
                    <a:pt x="236774" y="536066"/>
                  </a:lnTo>
                  <a:lnTo>
                    <a:pt x="236774" y="559402"/>
                  </a:lnTo>
                  <a:lnTo>
                    <a:pt x="289301" y="512824"/>
                  </a:lnTo>
                  <a:lnTo>
                    <a:pt x="289301" y="497360"/>
                  </a:lnTo>
                  <a:lnTo>
                    <a:pt x="289301" y="520509"/>
                  </a:lnTo>
                  <a:lnTo>
                    <a:pt x="289301" y="528287"/>
                  </a:lnTo>
                  <a:lnTo>
                    <a:pt x="289301" y="505045"/>
                  </a:lnTo>
                  <a:lnTo>
                    <a:pt x="289301" y="489394"/>
                  </a:lnTo>
                  <a:lnTo>
                    <a:pt x="294668" y="481710"/>
                  </a:lnTo>
                  <a:lnTo>
                    <a:pt x="323998" y="473931"/>
                  </a:lnTo>
                  <a:lnTo>
                    <a:pt x="341950" y="442910"/>
                  </a:lnTo>
                  <a:lnTo>
                    <a:pt x="341950" y="435038"/>
                  </a:lnTo>
                  <a:lnTo>
                    <a:pt x="341950" y="458468"/>
                  </a:lnTo>
                  <a:lnTo>
                    <a:pt x="341950" y="466152"/>
                  </a:lnTo>
                  <a:lnTo>
                    <a:pt x="341950" y="450689"/>
                  </a:lnTo>
                  <a:lnTo>
                    <a:pt x="353544" y="419575"/>
                  </a:lnTo>
                  <a:lnTo>
                    <a:pt x="353544" y="372903"/>
                  </a:lnTo>
                  <a:lnTo>
                    <a:pt x="353544" y="411796"/>
                  </a:lnTo>
                  <a:lnTo>
                    <a:pt x="353544" y="427259"/>
                  </a:lnTo>
                  <a:lnTo>
                    <a:pt x="353544" y="365125"/>
                  </a:lnTo>
                  <a:lnTo>
                    <a:pt x="353544" y="380682"/>
                  </a:lnTo>
                  <a:lnTo>
                    <a:pt x="394496" y="357440"/>
                  </a:lnTo>
                  <a:lnTo>
                    <a:pt x="412541" y="349661"/>
                  </a:lnTo>
                  <a:lnTo>
                    <a:pt x="412541" y="341882"/>
                  </a:lnTo>
                  <a:lnTo>
                    <a:pt x="420862" y="318547"/>
                  </a:lnTo>
                  <a:lnTo>
                    <a:pt x="420862" y="310768"/>
                  </a:lnTo>
                  <a:lnTo>
                    <a:pt x="420862" y="302990"/>
                  </a:lnTo>
                  <a:lnTo>
                    <a:pt x="420862" y="295305"/>
                  </a:lnTo>
                  <a:lnTo>
                    <a:pt x="420862" y="326232"/>
                  </a:lnTo>
                  <a:lnTo>
                    <a:pt x="420862" y="334198"/>
                  </a:lnTo>
                  <a:lnTo>
                    <a:pt x="441806" y="287526"/>
                  </a:lnTo>
                  <a:lnTo>
                    <a:pt x="447229" y="279654"/>
                  </a:lnTo>
                  <a:lnTo>
                    <a:pt x="471351" y="271875"/>
                  </a:lnTo>
                  <a:lnTo>
                    <a:pt x="471351" y="264097"/>
                  </a:lnTo>
                  <a:lnTo>
                    <a:pt x="473502" y="256412"/>
                  </a:lnTo>
                  <a:lnTo>
                    <a:pt x="473502" y="240855"/>
                  </a:lnTo>
                  <a:lnTo>
                    <a:pt x="473502" y="248633"/>
                  </a:lnTo>
                  <a:lnTo>
                    <a:pt x="499775" y="233170"/>
                  </a:lnTo>
                  <a:lnTo>
                    <a:pt x="499775" y="225204"/>
                  </a:lnTo>
                  <a:lnTo>
                    <a:pt x="500803" y="217519"/>
                  </a:lnTo>
                  <a:lnTo>
                    <a:pt x="526048" y="209740"/>
                  </a:lnTo>
                  <a:lnTo>
                    <a:pt x="530349" y="201962"/>
                  </a:lnTo>
                  <a:lnTo>
                    <a:pt x="530349" y="194277"/>
                  </a:lnTo>
                  <a:lnTo>
                    <a:pt x="552414" y="186498"/>
                  </a:lnTo>
                  <a:lnTo>
                    <a:pt x="552414" y="178720"/>
                  </a:lnTo>
                  <a:lnTo>
                    <a:pt x="552414" y="170847"/>
                  </a:lnTo>
                  <a:lnTo>
                    <a:pt x="552414" y="163069"/>
                  </a:lnTo>
                  <a:lnTo>
                    <a:pt x="604960" y="155384"/>
                  </a:lnTo>
                  <a:lnTo>
                    <a:pt x="604960" y="147605"/>
                  </a:lnTo>
                  <a:lnTo>
                    <a:pt x="631327" y="116491"/>
                  </a:lnTo>
                  <a:lnTo>
                    <a:pt x="631327" y="124363"/>
                  </a:lnTo>
                  <a:lnTo>
                    <a:pt x="631327" y="108712"/>
                  </a:lnTo>
                  <a:lnTo>
                    <a:pt x="631327" y="139827"/>
                  </a:lnTo>
                  <a:lnTo>
                    <a:pt x="631327" y="132142"/>
                  </a:lnTo>
                  <a:lnTo>
                    <a:pt x="648156" y="93249"/>
                  </a:lnTo>
                  <a:lnTo>
                    <a:pt x="648156" y="101027"/>
                  </a:lnTo>
                  <a:lnTo>
                    <a:pt x="657600" y="77785"/>
                  </a:lnTo>
                  <a:lnTo>
                    <a:pt x="657600" y="62134"/>
                  </a:lnTo>
                  <a:lnTo>
                    <a:pt x="657600" y="70007"/>
                  </a:lnTo>
                  <a:lnTo>
                    <a:pt x="657600" y="85470"/>
                  </a:lnTo>
                  <a:lnTo>
                    <a:pt x="677515" y="38892"/>
                  </a:lnTo>
                  <a:lnTo>
                    <a:pt x="677515" y="54356"/>
                  </a:lnTo>
                  <a:lnTo>
                    <a:pt x="677515" y="46577"/>
                  </a:lnTo>
                  <a:lnTo>
                    <a:pt x="706967" y="15650"/>
                  </a:lnTo>
                  <a:lnTo>
                    <a:pt x="706967" y="31114"/>
                  </a:lnTo>
                  <a:lnTo>
                    <a:pt x="706967" y="23335"/>
                  </a:lnTo>
                  <a:lnTo>
                    <a:pt x="706967" y="7684"/>
                  </a:lnTo>
                  <a:lnTo>
                    <a:pt x="736512" y="0"/>
                  </a:lnTo>
                </a:path>
              </a:pathLst>
            </a:custGeom>
            <a:ln w="6064">
              <a:solidFill>
                <a:srgbClr val="D31158"/>
              </a:solidFill>
            </a:ln>
          </p:spPr>
          <p:txBody>
            <a:bodyPr wrap="square" lIns="0" tIns="0" rIns="0" bIns="0" rtlCol="0"/>
            <a:lstStyle/>
            <a:p>
              <a:endParaRPr/>
            </a:p>
          </p:txBody>
        </p:sp>
        <p:sp>
          <p:nvSpPr>
            <p:cNvPr id="270" name="object 270"/>
            <p:cNvSpPr/>
            <p:nvPr/>
          </p:nvSpPr>
          <p:spPr>
            <a:xfrm>
              <a:off x="6731945" y="2221098"/>
              <a:ext cx="736600" cy="735330"/>
            </a:xfrm>
            <a:custGeom>
              <a:avLst/>
              <a:gdLst/>
              <a:ahLst/>
              <a:cxnLst/>
              <a:rect l="l" t="t" r="r" b="b"/>
              <a:pathLst>
                <a:path w="736600" h="735330">
                  <a:moveTo>
                    <a:pt x="0" y="732405"/>
                  </a:moveTo>
                  <a:lnTo>
                    <a:pt x="0" y="735217"/>
                  </a:lnTo>
                  <a:lnTo>
                    <a:pt x="0" y="729687"/>
                  </a:lnTo>
                  <a:lnTo>
                    <a:pt x="78874" y="726876"/>
                  </a:lnTo>
                  <a:lnTo>
                    <a:pt x="78874" y="721159"/>
                  </a:lnTo>
                  <a:lnTo>
                    <a:pt x="78874" y="718347"/>
                  </a:lnTo>
                  <a:lnTo>
                    <a:pt x="78874" y="723970"/>
                  </a:lnTo>
                  <a:lnTo>
                    <a:pt x="117835" y="715442"/>
                  </a:lnTo>
                  <a:lnTo>
                    <a:pt x="131561" y="701384"/>
                  </a:lnTo>
                  <a:lnTo>
                    <a:pt x="131561" y="712818"/>
                  </a:lnTo>
                  <a:lnTo>
                    <a:pt x="131561" y="709913"/>
                  </a:lnTo>
                  <a:lnTo>
                    <a:pt x="131561" y="695855"/>
                  </a:lnTo>
                  <a:lnTo>
                    <a:pt x="131561" y="698760"/>
                  </a:lnTo>
                  <a:lnTo>
                    <a:pt x="131561" y="707101"/>
                  </a:lnTo>
                  <a:lnTo>
                    <a:pt x="131561" y="704290"/>
                  </a:lnTo>
                  <a:lnTo>
                    <a:pt x="147334" y="693043"/>
                  </a:lnTo>
                  <a:lnTo>
                    <a:pt x="147334" y="684515"/>
                  </a:lnTo>
                  <a:lnTo>
                    <a:pt x="147334" y="690232"/>
                  </a:lnTo>
                  <a:lnTo>
                    <a:pt x="147334" y="687327"/>
                  </a:lnTo>
                  <a:lnTo>
                    <a:pt x="147334" y="681797"/>
                  </a:lnTo>
                  <a:lnTo>
                    <a:pt x="157908" y="670457"/>
                  </a:lnTo>
                  <a:lnTo>
                    <a:pt x="157908" y="678986"/>
                  </a:lnTo>
                  <a:lnTo>
                    <a:pt x="157908" y="673269"/>
                  </a:lnTo>
                  <a:lnTo>
                    <a:pt x="157908" y="676081"/>
                  </a:lnTo>
                  <a:lnTo>
                    <a:pt x="176832" y="659211"/>
                  </a:lnTo>
                  <a:lnTo>
                    <a:pt x="176832" y="667740"/>
                  </a:lnTo>
                  <a:lnTo>
                    <a:pt x="176832" y="653495"/>
                  </a:lnTo>
                  <a:lnTo>
                    <a:pt x="176832" y="664928"/>
                  </a:lnTo>
                  <a:lnTo>
                    <a:pt x="176832" y="656400"/>
                  </a:lnTo>
                  <a:lnTo>
                    <a:pt x="206172" y="625379"/>
                  </a:lnTo>
                  <a:lnTo>
                    <a:pt x="210436" y="619850"/>
                  </a:lnTo>
                  <a:lnTo>
                    <a:pt x="235671" y="614133"/>
                  </a:lnTo>
                  <a:lnTo>
                    <a:pt x="235671" y="600075"/>
                  </a:lnTo>
                  <a:lnTo>
                    <a:pt x="235671" y="608416"/>
                  </a:lnTo>
                  <a:lnTo>
                    <a:pt x="235671" y="594359"/>
                  </a:lnTo>
                  <a:lnTo>
                    <a:pt x="235671" y="597264"/>
                  </a:lnTo>
                  <a:lnTo>
                    <a:pt x="235671" y="611321"/>
                  </a:lnTo>
                  <a:lnTo>
                    <a:pt x="235671" y="602887"/>
                  </a:lnTo>
                  <a:lnTo>
                    <a:pt x="235671" y="616945"/>
                  </a:lnTo>
                  <a:lnTo>
                    <a:pt x="235671" y="605605"/>
                  </a:lnTo>
                  <a:lnTo>
                    <a:pt x="236774" y="566243"/>
                  </a:lnTo>
                  <a:lnTo>
                    <a:pt x="236774" y="580301"/>
                  </a:lnTo>
                  <a:lnTo>
                    <a:pt x="236774" y="586018"/>
                  </a:lnTo>
                  <a:lnTo>
                    <a:pt x="236774" y="591547"/>
                  </a:lnTo>
                  <a:lnTo>
                    <a:pt x="236774" y="583112"/>
                  </a:lnTo>
                  <a:lnTo>
                    <a:pt x="236774" y="571960"/>
                  </a:lnTo>
                  <a:lnTo>
                    <a:pt x="236774" y="563432"/>
                  </a:lnTo>
                  <a:lnTo>
                    <a:pt x="236774" y="554997"/>
                  </a:lnTo>
                  <a:lnTo>
                    <a:pt x="236774" y="569055"/>
                  </a:lnTo>
                  <a:lnTo>
                    <a:pt x="236774" y="574584"/>
                  </a:lnTo>
                  <a:lnTo>
                    <a:pt x="236774" y="557902"/>
                  </a:lnTo>
                  <a:lnTo>
                    <a:pt x="236774" y="588829"/>
                  </a:lnTo>
                  <a:lnTo>
                    <a:pt x="236774" y="560526"/>
                  </a:lnTo>
                  <a:lnTo>
                    <a:pt x="236774" y="577489"/>
                  </a:lnTo>
                  <a:lnTo>
                    <a:pt x="263122" y="549280"/>
                  </a:lnTo>
                  <a:lnTo>
                    <a:pt x="263122" y="540939"/>
                  </a:lnTo>
                  <a:lnTo>
                    <a:pt x="263122" y="543657"/>
                  </a:lnTo>
                  <a:lnTo>
                    <a:pt x="263122" y="552185"/>
                  </a:lnTo>
                  <a:lnTo>
                    <a:pt x="263122" y="538128"/>
                  </a:lnTo>
                  <a:lnTo>
                    <a:pt x="263122" y="546469"/>
                  </a:lnTo>
                  <a:lnTo>
                    <a:pt x="265169" y="532411"/>
                  </a:lnTo>
                  <a:lnTo>
                    <a:pt x="265169" y="529599"/>
                  </a:lnTo>
                  <a:lnTo>
                    <a:pt x="265169" y="535223"/>
                  </a:lnTo>
                  <a:lnTo>
                    <a:pt x="265169" y="526882"/>
                  </a:lnTo>
                  <a:lnTo>
                    <a:pt x="289301" y="501390"/>
                  </a:lnTo>
                  <a:lnTo>
                    <a:pt x="289301" y="521165"/>
                  </a:lnTo>
                  <a:lnTo>
                    <a:pt x="289301" y="504296"/>
                  </a:lnTo>
                  <a:lnTo>
                    <a:pt x="289301" y="509919"/>
                  </a:lnTo>
                  <a:lnTo>
                    <a:pt x="289301" y="507107"/>
                  </a:lnTo>
                  <a:lnTo>
                    <a:pt x="289301" y="478992"/>
                  </a:lnTo>
                  <a:lnTo>
                    <a:pt x="289301" y="493049"/>
                  </a:lnTo>
                  <a:lnTo>
                    <a:pt x="289301" y="512637"/>
                  </a:lnTo>
                  <a:lnTo>
                    <a:pt x="289301" y="495861"/>
                  </a:lnTo>
                  <a:lnTo>
                    <a:pt x="289301" y="484521"/>
                  </a:lnTo>
                  <a:lnTo>
                    <a:pt x="289301" y="490238"/>
                  </a:lnTo>
                  <a:lnTo>
                    <a:pt x="289301" y="498579"/>
                  </a:lnTo>
                  <a:lnTo>
                    <a:pt x="289301" y="481710"/>
                  </a:lnTo>
                  <a:lnTo>
                    <a:pt x="289301" y="476087"/>
                  </a:lnTo>
                  <a:lnTo>
                    <a:pt x="289301" y="524070"/>
                  </a:lnTo>
                  <a:lnTo>
                    <a:pt x="289301" y="518353"/>
                  </a:lnTo>
                  <a:lnTo>
                    <a:pt x="289301" y="515542"/>
                  </a:lnTo>
                  <a:lnTo>
                    <a:pt x="289301" y="487333"/>
                  </a:lnTo>
                  <a:lnTo>
                    <a:pt x="294668" y="464934"/>
                  </a:lnTo>
                  <a:lnTo>
                    <a:pt x="294668" y="467558"/>
                  </a:lnTo>
                  <a:lnTo>
                    <a:pt x="294668" y="473275"/>
                  </a:lnTo>
                  <a:lnTo>
                    <a:pt x="294668" y="470463"/>
                  </a:lnTo>
                  <a:lnTo>
                    <a:pt x="315677" y="459217"/>
                  </a:lnTo>
                  <a:lnTo>
                    <a:pt x="315677" y="456406"/>
                  </a:lnTo>
                  <a:lnTo>
                    <a:pt x="315677" y="453501"/>
                  </a:lnTo>
                  <a:lnTo>
                    <a:pt x="315677" y="436631"/>
                  </a:lnTo>
                  <a:lnTo>
                    <a:pt x="315677" y="439443"/>
                  </a:lnTo>
                  <a:lnTo>
                    <a:pt x="315677" y="445160"/>
                  </a:lnTo>
                  <a:lnTo>
                    <a:pt x="315677" y="447971"/>
                  </a:lnTo>
                  <a:lnTo>
                    <a:pt x="315677" y="433726"/>
                  </a:lnTo>
                  <a:lnTo>
                    <a:pt x="315677" y="462029"/>
                  </a:lnTo>
                  <a:lnTo>
                    <a:pt x="315677" y="431102"/>
                  </a:lnTo>
                  <a:lnTo>
                    <a:pt x="315677" y="442254"/>
                  </a:lnTo>
                  <a:lnTo>
                    <a:pt x="315677" y="428197"/>
                  </a:lnTo>
                  <a:lnTo>
                    <a:pt x="315677" y="450689"/>
                  </a:lnTo>
                  <a:lnTo>
                    <a:pt x="323998" y="422574"/>
                  </a:lnTo>
                  <a:lnTo>
                    <a:pt x="323998" y="419668"/>
                  </a:lnTo>
                  <a:lnTo>
                    <a:pt x="323998" y="425385"/>
                  </a:lnTo>
                  <a:lnTo>
                    <a:pt x="341950" y="417044"/>
                  </a:lnTo>
                  <a:lnTo>
                    <a:pt x="341950" y="388741"/>
                  </a:lnTo>
                  <a:lnTo>
                    <a:pt x="341950" y="400081"/>
                  </a:lnTo>
                  <a:lnTo>
                    <a:pt x="341950" y="394364"/>
                  </a:lnTo>
                  <a:lnTo>
                    <a:pt x="341950" y="408422"/>
                  </a:lnTo>
                  <a:lnTo>
                    <a:pt x="341950" y="411327"/>
                  </a:lnTo>
                  <a:lnTo>
                    <a:pt x="341950" y="405611"/>
                  </a:lnTo>
                  <a:lnTo>
                    <a:pt x="341950" y="397270"/>
                  </a:lnTo>
                  <a:lnTo>
                    <a:pt x="341950" y="402799"/>
                  </a:lnTo>
                  <a:lnTo>
                    <a:pt x="341950" y="414139"/>
                  </a:lnTo>
                  <a:lnTo>
                    <a:pt x="341950" y="391553"/>
                  </a:lnTo>
                  <a:lnTo>
                    <a:pt x="353544" y="346475"/>
                  </a:lnTo>
                  <a:lnTo>
                    <a:pt x="353544" y="380307"/>
                  </a:lnTo>
                  <a:lnTo>
                    <a:pt x="353544" y="363438"/>
                  </a:lnTo>
                  <a:lnTo>
                    <a:pt x="353544" y="357721"/>
                  </a:lnTo>
                  <a:lnTo>
                    <a:pt x="353544" y="343663"/>
                  </a:lnTo>
                  <a:lnTo>
                    <a:pt x="353544" y="355003"/>
                  </a:lnTo>
                  <a:lnTo>
                    <a:pt x="353544" y="383212"/>
                  </a:lnTo>
                  <a:lnTo>
                    <a:pt x="353544" y="349380"/>
                  </a:lnTo>
                  <a:lnTo>
                    <a:pt x="353544" y="360532"/>
                  </a:lnTo>
                  <a:lnTo>
                    <a:pt x="353544" y="352191"/>
                  </a:lnTo>
                  <a:lnTo>
                    <a:pt x="353544" y="386024"/>
                  </a:lnTo>
                  <a:lnTo>
                    <a:pt x="353544" y="377495"/>
                  </a:lnTo>
                  <a:lnTo>
                    <a:pt x="353544" y="371778"/>
                  </a:lnTo>
                  <a:lnTo>
                    <a:pt x="382996" y="338134"/>
                  </a:lnTo>
                  <a:lnTo>
                    <a:pt x="382996" y="321171"/>
                  </a:lnTo>
                  <a:lnTo>
                    <a:pt x="382996" y="332417"/>
                  </a:lnTo>
                  <a:lnTo>
                    <a:pt x="382996" y="324076"/>
                  </a:lnTo>
                  <a:lnTo>
                    <a:pt x="382996" y="335228"/>
                  </a:lnTo>
                  <a:lnTo>
                    <a:pt x="382996" y="329605"/>
                  </a:lnTo>
                  <a:lnTo>
                    <a:pt x="382996" y="326700"/>
                  </a:lnTo>
                  <a:lnTo>
                    <a:pt x="394496" y="309831"/>
                  </a:lnTo>
                  <a:lnTo>
                    <a:pt x="394496" y="301396"/>
                  </a:lnTo>
                  <a:lnTo>
                    <a:pt x="394496" y="315548"/>
                  </a:lnTo>
                  <a:lnTo>
                    <a:pt x="394496" y="318359"/>
                  </a:lnTo>
                  <a:lnTo>
                    <a:pt x="394496" y="307113"/>
                  </a:lnTo>
                  <a:lnTo>
                    <a:pt x="394496" y="312642"/>
                  </a:lnTo>
                  <a:lnTo>
                    <a:pt x="394496" y="304302"/>
                  </a:lnTo>
                  <a:lnTo>
                    <a:pt x="394496" y="298585"/>
                  </a:lnTo>
                  <a:lnTo>
                    <a:pt x="412541" y="293055"/>
                  </a:lnTo>
                  <a:lnTo>
                    <a:pt x="412541" y="281716"/>
                  </a:lnTo>
                  <a:lnTo>
                    <a:pt x="412541" y="284527"/>
                  </a:lnTo>
                  <a:lnTo>
                    <a:pt x="412541" y="295773"/>
                  </a:lnTo>
                  <a:lnTo>
                    <a:pt x="412541" y="287339"/>
                  </a:lnTo>
                  <a:lnTo>
                    <a:pt x="412541" y="290244"/>
                  </a:lnTo>
                  <a:lnTo>
                    <a:pt x="420862" y="273281"/>
                  </a:lnTo>
                  <a:lnTo>
                    <a:pt x="420862" y="264753"/>
                  </a:lnTo>
                  <a:lnTo>
                    <a:pt x="420862" y="259223"/>
                  </a:lnTo>
                  <a:lnTo>
                    <a:pt x="420862" y="245166"/>
                  </a:lnTo>
                  <a:lnTo>
                    <a:pt x="420862" y="262035"/>
                  </a:lnTo>
                  <a:lnTo>
                    <a:pt x="420862" y="276186"/>
                  </a:lnTo>
                  <a:lnTo>
                    <a:pt x="420862" y="247883"/>
                  </a:lnTo>
                  <a:lnTo>
                    <a:pt x="420862" y="256412"/>
                  </a:lnTo>
                  <a:lnTo>
                    <a:pt x="420862" y="278810"/>
                  </a:lnTo>
                  <a:lnTo>
                    <a:pt x="420862" y="270469"/>
                  </a:lnTo>
                  <a:lnTo>
                    <a:pt x="420862" y="253506"/>
                  </a:lnTo>
                  <a:lnTo>
                    <a:pt x="420862" y="250695"/>
                  </a:lnTo>
                  <a:lnTo>
                    <a:pt x="420862" y="267564"/>
                  </a:lnTo>
                  <a:lnTo>
                    <a:pt x="420862" y="242354"/>
                  </a:lnTo>
                  <a:lnTo>
                    <a:pt x="441806" y="239449"/>
                  </a:lnTo>
                  <a:lnTo>
                    <a:pt x="441806" y="233732"/>
                  </a:lnTo>
                  <a:lnTo>
                    <a:pt x="471351" y="219674"/>
                  </a:lnTo>
                  <a:lnTo>
                    <a:pt x="471351" y="216863"/>
                  </a:lnTo>
                  <a:lnTo>
                    <a:pt x="471351" y="211333"/>
                  </a:lnTo>
                  <a:lnTo>
                    <a:pt x="471351" y="214145"/>
                  </a:lnTo>
                  <a:lnTo>
                    <a:pt x="473502" y="208522"/>
                  </a:lnTo>
                  <a:lnTo>
                    <a:pt x="473502" y="205617"/>
                  </a:lnTo>
                  <a:lnTo>
                    <a:pt x="473502" y="188747"/>
                  </a:lnTo>
                  <a:lnTo>
                    <a:pt x="473502" y="202805"/>
                  </a:lnTo>
                  <a:lnTo>
                    <a:pt x="473502" y="191559"/>
                  </a:lnTo>
                  <a:lnTo>
                    <a:pt x="473502" y="197276"/>
                  </a:lnTo>
                  <a:lnTo>
                    <a:pt x="473502" y="199994"/>
                  </a:lnTo>
                  <a:lnTo>
                    <a:pt x="473502" y="194370"/>
                  </a:lnTo>
                  <a:lnTo>
                    <a:pt x="499775" y="177501"/>
                  </a:lnTo>
                  <a:lnTo>
                    <a:pt x="499775" y="168973"/>
                  </a:lnTo>
                  <a:lnTo>
                    <a:pt x="499775" y="174690"/>
                  </a:lnTo>
                  <a:lnTo>
                    <a:pt x="499775" y="180313"/>
                  </a:lnTo>
                  <a:lnTo>
                    <a:pt x="499775" y="183218"/>
                  </a:lnTo>
                  <a:lnTo>
                    <a:pt x="499775" y="185842"/>
                  </a:lnTo>
                  <a:lnTo>
                    <a:pt x="499775" y="171784"/>
                  </a:lnTo>
                  <a:lnTo>
                    <a:pt x="500803" y="166255"/>
                  </a:lnTo>
                  <a:lnTo>
                    <a:pt x="500803" y="163444"/>
                  </a:lnTo>
                  <a:lnTo>
                    <a:pt x="526048" y="160538"/>
                  </a:lnTo>
                  <a:lnTo>
                    <a:pt x="526048" y="157727"/>
                  </a:lnTo>
                  <a:lnTo>
                    <a:pt x="530349" y="149386"/>
                  </a:lnTo>
                  <a:lnTo>
                    <a:pt x="530349" y="154915"/>
                  </a:lnTo>
                  <a:lnTo>
                    <a:pt x="530349" y="143669"/>
                  </a:lnTo>
                  <a:lnTo>
                    <a:pt x="530349" y="152197"/>
                  </a:lnTo>
                  <a:lnTo>
                    <a:pt x="530349" y="146481"/>
                  </a:lnTo>
                  <a:lnTo>
                    <a:pt x="530349" y="140858"/>
                  </a:lnTo>
                  <a:lnTo>
                    <a:pt x="552414" y="118365"/>
                  </a:lnTo>
                  <a:lnTo>
                    <a:pt x="552414" y="137952"/>
                  </a:lnTo>
                  <a:lnTo>
                    <a:pt x="552414" y="115554"/>
                  </a:lnTo>
                  <a:lnTo>
                    <a:pt x="552414" y="135328"/>
                  </a:lnTo>
                  <a:lnTo>
                    <a:pt x="552414" y="129611"/>
                  </a:lnTo>
                  <a:lnTo>
                    <a:pt x="552414" y="132423"/>
                  </a:lnTo>
                  <a:lnTo>
                    <a:pt x="552414" y="123895"/>
                  </a:lnTo>
                  <a:lnTo>
                    <a:pt x="552414" y="126706"/>
                  </a:lnTo>
                  <a:lnTo>
                    <a:pt x="552414" y="121177"/>
                  </a:lnTo>
                  <a:lnTo>
                    <a:pt x="559707" y="109837"/>
                  </a:lnTo>
                  <a:lnTo>
                    <a:pt x="559707" y="112648"/>
                  </a:lnTo>
                  <a:lnTo>
                    <a:pt x="578594" y="107025"/>
                  </a:lnTo>
                  <a:lnTo>
                    <a:pt x="578594" y="104308"/>
                  </a:lnTo>
                  <a:lnTo>
                    <a:pt x="604960" y="98591"/>
                  </a:lnTo>
                  <a:lnTo>
                    <a:pt x="604960" y="101496"/>
                  </a:lnTo>
                  <a:lnTo>
                    <a:pt x="604960" y="92874"/>
                  </a:lnTo>
                  <a:lnTo>
                    <a:pt x="604960" y="95779"/>
                  </a:lnTo>
                  <a:lnTo>
                    <a:pt x="618704" y="90250"/>
                  </a:lnTo>
                  <a:lnTo>
                    <a:pt x="631327" y="78816"/>
                  </a:lnTo>
                  <a:lnTo>
                    <a:pt x="631327" y="87345"/>
                  </a:lnTo>
                  <a:lnTo>
                    <a:pt x="631327" y="70475"/>
                  </a:lnTo>
                  <a:lnTo>
                    <a:pt x="631327" y="84533"/>
                  </a:lnTo>
                  <a:lnTo>
                    <a:pt x="631327" y="64759"/>
                  </a:lnTo>
                  <a:lnTo>
                    <a:pt x="648156" y="56418"/>
                  </a:lnTo>
                  <a:lnTo>
                    <a:pt x="648156" y="53512"/>
                  </a:lnTo>
                  <a:lnTo>
                    <a:pt x="648156" y="59229"/>
                  </a:lnTo>
                  <a:lnTo>
                    <a:pt x="648156" y="61947"/>
                  </a:lnTo>
                  <a:lnTo>
                    <a:pt x="657600" y="47889"/>
                  </a:lnTo>
                  <a:lnTo>
                    <a:pt x="657600" y="42360"/>
                  </a:lnTo>
                  <a:lnTo>
                    <a:pt x="657600" y="39455"/>
                  </a:lnTo>
                  <a:lnTo>
                    <a:pt x="657600" y="44984"/>
                  </a:lnTo>
                  <a:lnTo>
                    <a:pt x="657600" y="50701"/>
                  </a:lnTo>
                  <a:lnTo>
                    <a:pt x="677515" y="28302"/>
                  </a:lnTo>
                  <a:lnTo>
                    <a:pt x="677515" y="36643"/>
                  </a:lnTo>
                  <a:lnTo>
                    <a:pt x="677515" y="33832"/>
                  </a:lnTo>
                  <a:lnTo>
                    <a:pt x="677515" y="30926"/>
                  </a:lnTo>
                  <a:lnTo>
                    <a:pt x="706967" y="22586"/>
                  </a:lnTo>
                  <a:lnTo>
                    <a:pt x="706967" y="19680"/>
                  </a:lnTo>
                  <a:lnTo>
                    <a:pt x="706967" y="16869"/>
                  </a:lnTo>
                  <a:lnTo>
                    <a:pt x="706967" y="14057"/>
                  </a:lnTo>
                  <a:lnTo>
                    <a:pt x="706967" y="11339"/>
                  </a:lnTo>
                  <a:lnTo>
                    <a:pt x="706967" y="25397"/>
                  </a:lnTo>
                  <a:lnTo>
                    <a:pt x="710145" y="8528"/>
                  </a:lnTo>
                  <a:lnTo>
                    <a:pt x="736512" y="5623"/>
                  </a:lnTo>
                  <a:lnTo>
                    <a:pt x="736512" y="2811"/>
                  </a:lnTo>
                  <a:lnTo>
                    <a:pt x="736512" y="0"/>
                  </a:lnTo>
                </a:path>
              </a:pathLst>
            </a:custGeom>
            <a:ln w="6064">
              <a:solidFill>
                <a:srgbClr val="00BE7E"/>
              </a:solidFill>
            </a:ln>
          </p:spPr>
          <p:txBody>
            <a:bodyPr wrap="square" lIns="0" tIns="0" rIns="0" bIns="0" rtlCol="0"/>
            <a:lstStyle/>
            <a:p>
              <a:endParaRPr/>
            </a:p>
          </p:txBody>
        </p:sp>
        <p:sp>
          <p:nvSpPr>
            <p:cNvPr id="271" name="object 271"/>
            <p:cNvSpPr/>
            <p:nvPr/>
          </p:nvSpPr>
          <p:spPr>
            <a:xfrm>
              <a:off x="6659540" y="2176488"/>
              <a:ext cx="28575" cy="827405"/>
            </a:xfrm>
            <a:custGeom>
              <a:avLst/>
              <a:gdLst/>
              <a:ahLst/>
              <a:cxnLst/>
              <a:rect l="l" t="t" r="r" b="b"/>
              <a:pathLst>
                <a:path w="28575" h="827405">
                  <a:moveTo>
                    <a:pt x="28086" y="827154"/>
                  </a:moveTo>
                  <a:lnTo>
                    <a:pt x="28086" y="0"/>
                  </a:lnTo>
                </a:path>
                <a:path w="28575" h="827405">
                  <a:moveTo>
                    <a:pt x="28086" y="782544"/>
                  </a:moveTo>
                  <a:lnTo>
                    <a:pt x="0" y="782544"/>
                  </a:lnTo>
                </a:path>
              </a:pathLst>
            </a:custGeom>
            <a:ln w="4042">
              <a:solidFill>
                <a:srgbClr val="000000"/>
              </a:solidFill>
            </a:ln>
          </p:spPr>
          <p:txBody>
            <a:bodyPr wrap="square" lIns="0" tIns="0" rIns="0" bIns="0" rtlCol="0"/>
            <a:lstStyle/>
            <a:p>
              <a:endParaRPr/>
            </a:p>
          </p:txBody>
        </p:sp>
        <p:sp>
          <p:nvSpPr>
            <p:cNvPr id="272" name="object 272"/>
            <p:cNvSpPr/>
            <p:nvPr/>
          </p:nvSpPr>
          <p:spPr>
            <a:xfrm>
              <a:off x="6609032" y="2935603"/>
              <a:ext cx="31750" cy="49530"/>
            </a:xfrm>
            <a:custGeom>
              <a:avLst/>
              <a:gdLst/>
              <a:ahLst/>
              <a:cxnLst/>
              <a:rect l="l" t="t" r="r" b="b"/>
              <a:pathLst>
                <a:path w="31750" h="49530">
                  <a:moveTo>
                    <a:pt x="18353" y="0"/>
                  </a:moveTo>
                  <a:lnTo>
                    <a:pt x="0" y="19024"/>
                  </a:lnTo>
                  <a:lnTo>
                    <a:pt x="0" y="33832"/>
                  </a:lnTo>
                  <a:lnTo>
                    <a:pt x="1589" y="40392"/>
                  </a:lnTo>
                  <a:lnTo>
                    <a:pt x="7433" y="47796"/>
                  </a:lnTo>
                  <a:lnTo>
                    <a:pt x="11098" y="49483"/>
                  </a:lnTo>
                  <a:lnTo>
                    <a:pt x="19298" y="49483"/>
                  </a:lnTo>
                  <a:lnTo>
                    <a:pt x="22224" y="48545"/>
                  </a:lnTo>
                  <a:lnTo>
                    <a:pt x="24543" y="46671"/>
                  </a:lnTo>
                  <a:lnTo>
                    <a:pt x="26862" y="44703"/>
                  </a:lnTo>
                  <a:lnTo>
                    <a:pt x="13033" y="44609"/>
                  </a:lnTo>
                  <a:lnTo>
                    <a:pt x="10742" y="43297"/>
                  </a:lnTo>
                  <a:lnTo>
                    <a:pt x="7021" y="38049"/>
                  </a:lnTo>
                  <a:lnTo>
                    <a:pt x="6096" y="32707"/>
                  </a:lnTo>
                  <a:lnTo>
                    <a:pt x="6219" y="16119"/>
                  </a:lnTo>
                  <a:lnTo>
                    <a:pt x="7115" y="11339"/>
                  </a:lnTo>
                  <a:lnTo>
                    <a:pt x="10789" y="6091"/>
                  </a:lnTo>
                  <a:lnTo>
                    <a:pt x="12968" y="4967"/>
                  </a:lnTo>
                  <a:lnTo>
                    <a:pt x="26705" y="4967"/>
                  </a:lnTo>
                  <a:lnTo>
                    <a:pt x="26160" y="4123"/>
                  </a:lnTo>
                  <a:lnTo>
                    <a:pt x="24543" y="2624"/>
                  </a:lnTo>
                  <a:lnTo>
                    <a:pt x="20625" y="562"/>
                  </a:lnTo>
                  <a:lnTo>
                    <a:pt x="18353" y="0"/>
                  </a:lnTo>
                  <a:close/>
                </a:path>
                <a:path w="31750" h="49530">
                  <a:moveTo>
                    <a:pt x="26705" y="4967"/>
                  </a:moveTo>
                  <a:lnTo>
                    <a:pt x="18465" y="4967"/>
                  </a:lnTo>
                  <a:lnTo>
                    <a:pt x="20775" y="6279"/>
                  </a:lnTo>
                  <a:lnTo>
                    <a:pt x="24496" y="11527"/>
                  </a:lnTo>
                  <a:lnTo>
                    <a:pt x="25306" y="16119"/>
                  </a:lnTo>
                  <a:lnTo>
                    <a:pt x="25422" y="32707"/>
                  </a:lnTo>
                  <a:lnTo>
                    <a:pt x="24496" y="37955"/>
                  </a:lnTo>
                  <a:lnTo>
                    <a:pt x="22635" y="40673"/>
                  </a:lnTo>
                  <a:lnTo>
                    <a:pt x="20775" y="43297"/>
                  </a:lnTo>
                  <a:lnTo>
                    <a:pt x="18484" y="44609"/>
                  </a:lnTo>
                  <a:lnTo>
                    <a:pt x="26922" y="44609"/>
                  </a:lnTo>
                  <a:lnTo>
                    <a:pt x="28610" y="41985"/>
                  </a:lnTo>
                  <a:lnTo>
                    <a:pt x="30938" y="35050"/>
                  </a:lnTo>
                  <a:lnTo>
                    <a:pt x="31518" y="30458"/>
                  </a:lnTo>
                  <a:lnTo>
                    <a:pt x="31431" y="19024"/>
                  </a:lnTo>
                  <a:lnTo>
                    <a:pt x="31162" y="16119"/>
                  </a:lnTo>
                  <a:lnTo>
                    <a:pt x="29704" y="10496"/>
                  </a:lnTo>
                  <a:lnTo>
                    <a:pt x="28703" y="8059"/>
                  </a:lnTo>
                  <a:lnTo>
                    <a:pt x="26705" y="4967"/>
                  </a:lnTo>
                  <a:close/>
                </a:path>
              </a:pathLst>
            </a:custGeom>
            <a:solidFill>
              <a:srgbClr val="000000"/>
            </a:solidFill>
          </p:spPr>
          <p:txBody>
            <a:bodyPr wrap="square" lIns="0" tIns="0" rIns="0" bIns="0" rtlCol="0"/>
            <a:lstStyle/>
            <a:p>
              <a:endParaRPr/>
            </a:p>
          </p:txBody>
        </p:sp>
        <p:sp>
          <p:nvSpPr>
            <p:cNvPr id="273" name="object 273"/>
            <p:cNvSpPr/>
            <p:nvPr/>
          </p:nvSpPr>
          <p:spPr>
            <a:xfrm>
              <a:off x="6659540" y="2811520"/>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274" name="object 274"/>
            <p:cNvSpPr/>
            <p:nvPr/>
          </p:nvSpPr>
          <p:spPr>
            <a:xfrm>
              <a:off x="6593287" y="2788091"/>
              <a:ext cx="47625" cy="48895"/>
            </a:xfrm>
            <a:custGeom>
              <a:avLst/>
              <a:gdLst/>
              <a:ahLst/>
              <a:cxnLst/>
              <a:rect l="l" t="t" r="r" b="b"/>
              <a:pathLst>
                <a:path w="47625" h="48894">
                  <a:moveTo>
                    <a:pt x="6759" y="41891"/>
                  </a:moveTo>
                  <a:lnTo>
                    <a:pt x="0" y="41891"/>
                  </a:lnTo>
                  <a:lnTo>
                    <a:pt x="0" y="48639"/>
                  </a:lnTo>
                  <a:lnTo>
                    <a:pt x="6759" y="48639"/>
                  </a:lnTo>
                  <a:lnTo>
                    <a:pt x="6759" y="41891"/>
                  </a:lnTo>
                  <a:close/>
                </a:path>
                <a:path w="47625" h="48894">
                  <a:moveTo>
                    <a:pt x="44223" y="4967"/>
                  </a:moveTo>
                  <a:lnTo>
                    <a:pt x="34622" y="4967"/>
                  </a:lnTo>
                  <a:lnTo>
                    <a:pt x="36819" y="5716"/>
                  </a:lnTo>
                  <a:lnTo>
                    <a:pt x="38600" y="7497"/>
                  </a:lnTo>
                  <a:lnTo>
                    <a:pt x="40176" y="8996"/>
                  </a:lnTo>
                  <a:lnTo>
                    <a:pt x="41017" y="10964"/>
                  </a:lnTo>
                  <a:lnTo>
                    <a:pt x="41017" y="15557"/>
                  </a:lnTo>
                  <a:lnTo>
                    <a:pt x="40101" y="17993"/>
                  </a:lnTo>
                  <a:lnTo>
                    <a:pt x="36408" y="23054"/>
                  </a:lnTo>
                  <a:lnTo>
                    <a:pt x="32855" y="26428"/>
                  </a:lnTo>
                  <a:lnTo>
                    <a:pt x="27600" y="30739"/>
                  </a:lnTo>
                  <a:lnTo>
                    <a:pt x="24116" y="33644"/>
                  </a:lnTo>
                  <a:lnTo>
                    <a:pt x="21626" y="35987"/>
                  </a:lnTo>
                  <a:lnTo>
                    <a:pt x="19830" y="38143"/>
                  </a:lnTo>
                  <a:lnTo>
                    <a:pt x="18045" y="40204"/>
                  </a:lnTo>
                  <a:lnTo>
                    <a:pt x="16736" y="42360"/>
                  </a:lnTo>
                  <a:lnTo>
                    <a:pt x="15417" y="45828"/>
                  </a:lnTo>
                  <a:lnTo>
                    <a:pt x="15193" y="47233"/>
                  </a:lnTo>
                  <a:lnTo>
                    <a:pt x="15230" y="48639"/>
                  </a:lnTo>
                  <a:lnTo>
                    <a:pt x="47188" y="48639"/>
                  </a:lnTo>
                  <a:lnTo>
                    <a:pt x="47188" y="42922"/>
                  </a:lnTo>
                  <a:lnTo>
                    <a:pt x="23477" y="42922"/>
                  </a:lnTo>
                  <a:lnTo>
                    <a:pt x="24141" y="41891"/>
                  </a:lnTo>
                  <a:lnTo>
                    <a:pt x="24973" y="40767"/>
                  </a:lnTo>
                  <a:lnTo>
                    <a:pt x="26992" y="38705"/>
                  </a:lnTo>
                  <a:lnTo>
                    <a:pt x="29283" y="36643"/>
                  </a:lnTo>
                  <a:lnTo>
                    <a:pt x="32955" y="33551"/>
                  </a:lnTo>
                  <a:lnTo>
                    <a:pt x="37109" y="29989"/>
                  </a:lnTo>
                  <a:lnTo>
                    <a:pt x="47085" y="15557"/>
                  </a:lnTo>
                  <a:lnTo>
                    <a:pt x="46963" y="9278"/>
                  </a:lnTo>
                  <a:lnTo>
                    <a:pt x="45767" y="6466"/>
                  </a:lnTo>
                  <a:lnTo>
                    <a:pt x="44223" y="4967"/>
                  </a:lnTo>
                  <a:close/>
                </a:path>
                <a:path w="47625" h="48894">
                  <a:moveTo>
                    <a:pt x="36688" y="0"/>
                  </a:moveTo>
                  <a:lnTo>
                    <a:pt x="16352" y="14057"/>
                  </a:lnTo>
                  <a:lnTo>
                    <a:pt x="22458" y="14619"/>
                  </a:lnTo>
                  <a:lnTo>
                    <a:pt x="22476" y="11621"/>
                  </a:lnTo>
                  <a:lnTo>
                    <a:pt x="23346" y="9278"/>
                  </a:lnTo>
                  <a:lnTo>
                    <a:pt x="25153" y="7403"/>
                  </a:lnTo>
                  <a:lnTo>
                    <a:pt x="26777" y="5810"/>
                  </a:lnTo>
                  <a:lnTo>
                    <a:pt x="29059" y="4967"/>
                  </a:lnTo>
                  <a:lnTo>
                    <a:pt x="44223" y="4967"/>
                  </a:lnTo>
                  <a:lnTo>
                    <a:pt x="43065" y="3842"/>
                  </a:lnTo>
                  <a:lnTo>
                    <a:pt x="40363" y="1312"/>
                  </a:lnTo>
                  <a:lnTo>
                    <a:pt x="36688" y="0"/>
                  </a:lnTo>
                  <a:close/>
                </a:path>
              </a:pathLst>
            </a:custGeom>
            <a:solidFill>
              <a:srgbClr val="000000"/>
            </a:solidFill>
          </p:spPr>
          <p:txBody>
            <a:bodyPr wrap="square" lIns="0" tIns="0" rIns="0" bIns="0" rtlCol="0"/>
            <a:lstStyle/>
            <a:p>
              <a:endParaRPr/>
            </a:p>
          </p:txBody>
        </p:sp>
        <p:sp>
          <p:nvSpPr>
            <p:cNvPr id="275" name="object 275"/>
            <p:cNvSpPr/>
            <p:nvPr/>
          </p:nvSpPr>
          <p:spPr>
            <a:xfrm>
              <a:off x="6659540" y="2663915"/>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276" name="object 276"/>
            <p:cNvSpPr/>
            <p:nvPr/>
          </p:nvSpPr>
          <p:spPr>
            <a:xfrm>
              <a:off x="6593287" y="2640673"/>
              <a:ext cx="47625" cy="48895"/>
            </a:xfrm>
            <a:custGeom>
              <a:avLst/>
              <a:gdLst/>
              <a:ahLst/>
              <a:cxnLst/>
              <a:rect l="l" t="t" r="r" b="b"/>
              <a:pathLst>
                <a:path w="47625" h="48894">
                  <a:moveTo>
                    <a:pt x="6759" y="41704"/>
                  </a:moveTo>
                  <a:lnTo>
                    <a:pt x="0" y="41704"/>
                  </a:lnTo>
                  <a:lnTo>
                    <a:pt x="0" y="48452"/>
                  </a:lnTo>
                  <a:lnTo>
                    <a:pt x="6759" y="48452"/>
                  </a:lnTo>
                  <a:lnTo>
                    <a:pt x="6759" y="41704"/>
                  </a:lnTo>
                  <a:close/>
                </a:path>
                <a:path w="47625" h="48894">
                  <a:moveTo>
                    <a:pt x="40952" y="36831"/>
                  </a:moveTo>
                  <a:lnTo>
                    <a:pt x="35015" y="36831"/>
                  </a:lnTo>
                  <a:lnTo>
                    <a:pt x="35015" y="48452"/>
                  </a:lnTo>
                  <a:lnTo>
                    <a:pt x="40952" y="48452"/>
                  </a:lnTo>
                  <a:lnTo>
                    <a:pt x="40952" y="36831"/>
                  </a:lnTo>
                  <a:close/>
                </a:path>
                <a:path w="47625" h="48894">
                  <a:moveTo>
                    <a:pt x="40952" y="0"/>
                  </a:moveTo>
                  <a:lnTo>
                    <a:pt x="36108" y="0"/>
                  </a:lnTo>
                  <a:lnTo>
                    <a:pt x="14043" y="31395"/>
                  </a:lnTo>
                  <a:lnTo>
                    <a:pt x="14043" y="36831"/>
                  </a:lnTo>
                  <a:lnTo>
                    <a:pt x="47487" y="36831"/>
                  </a:lnTo>
                  <a:lnTo>
                    <a:pt x="47487" y="31395"/>
                  </a:lnTo>
                  <a:lnTo>
                    <a:pt x="19887" y="31395"/>
                  </a:lnTo>
                  <a:lnTo>
                    <a:pt x="35015" y="9559"/>
                  </a:lnTo>
                  <a:lnTo>
                    <a:pt x="40952" y="9559"/>
                  </a:lnTo>
                  <a:lnTo>
                    <a:pt x="40952" y="0"/>
                  </a:lnTo>
                  <a:close/>
                </a:path>
                <a:path w="47625" h="48894">
                  <a:moveTo>
                    <a:pt x="40952" y="9559"/>
                  </a:moveTo>
                  <a:lnTo>
                    <a:pt x="35015" y="9559"/>
                  </a:lnTo>
                  <a:lnTo>
                    <a:pt x="35015" y="31395"/>
                  </a:lnTo>
                  <a:lnTo>
                    <a:pt x="40952" y="31395"/>
                  </a:lnTo>
                  <a:lnTo>
                    <a:pt x="40952" y="9559"/>
                  </a:lnTo>
                  <a:close/>
                </a:path>
              </a:pathLst>
            </a:custGeom>
            <a:solidFill>
              <a:srgbClr val="000000"/>
            </a:solidFill>
          </p:spPr>
          <p:txBody>
            <a:bodyPr wrap="square" lIns="0" tIns="0" rIns="0" bIns="0" rtlCol="0"/>
            <a:lstStyle/>
            <a:p>
              <a:endParaRPr/>
            </a:p>
          </p:txBody>
        </p:sp>
        <p:sp>
          <p:nvSpPr>
            <p:cNvPr id="277" name="object 277"/>
            <p:cNvSpPr/>
            <p:nvPr/>
          </p:nvSpPr>
          <p:spPr>
            <a:xfrm>
              <a:off x="6659540" y="2516215"/>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278" name="object 278"/>
            <p:cNvSpPr/>
            <p:nvPr/>
          </p:nvSpPr>
          <p:spPr>
            <a:xfrm>
              <a:off x="6593287" y="2492786"/>
              <a:ext cx="48260" cy="49530"/>
            </a:xfrm>
            <a:custGeom>
              <a:avLst/>
              <a:gdLst/>
              <a:ahLst/>
              <a:cxnLst/>
              <a:rect l="l" t="t" r="r" b="b"/>
              <a:pathLst>
                <a:path w="48259" h="49530">
                  <a:moveTo>
                    <a:pt x="6759" y="41891"/>
                  </a:moveTo>
                  <a:lnTo>
                    <a:pt x="0" y="41891"/>
                  </a:lnTo>
                  <a:lnTo>
                    <a:pt x="0" y="48639"/>
                  </a:lnTo>
                  <a:lnTo>
                    <a:pt x="6759" y="48639"/>
                  </a:lnTo>
                  <a:lnTo>
                    <a:pt x="6759" y="41891"/>
                  </a:lnTo>
                  <a:close/>
                </a:path>
                <a:path w="48259" h="49530">
                  <a:moveTo>
                    <a:pt x="36875" y="0"/>
                  </a:moveTo>
                  <a:lnTo>
                    <a:pt x="15726" y="16588"/>
                  </a:lnTo>
                  <a:lnTo>
                    <a:pt x="15726" y="34394"/>
                  </a:lnTo>
                  <a:lnTo>
                    <a:pt x="17287" y="40392"/>
                  </a:lnTo>
                  <a:lnTo>
                    <a:pt x="23533" y="47702"/>
                  </a:lnTo>
                  <a:lnTo>
                    <a:pt x="27563" y="49483"/>
                  </a:lnTo>
                  <a:lnTo>
                    <a:pt x="35417" y="49483"/>
                  </a:lnTo>
                  <a:lnTo>
                    <a:pt x="38006" y="48827"/>
                  </a:lnTo>
                  <a:lnTo>
                    <a:pt x="42579" y="46015"/>
                  </a:lnTo>
                  <a:lnTo>
                    <a:pt x="43867" y="44609"/>
                  </a:lnTo>
                  <a:lnTo>
                    <a:pt x="30695" y="44609"/>
                  </a:lnTo>
                  <a:lnTo>
                    <a:pt x="29059" y="44141"/>
                  </a:lnTo>
                  <a:lnTo>
                    <a:pt x="27497" y="43110"/>
                  </a:lnTo>
                  <a:lnTo>
                    <a:pt x="25936" y="42173"/>
                  </a:lnTo>
                  <a:lnTo>
                    <a:pt x="24720" y="40767"/>
                  </a:lnTo>
                  <a:lnTo>
                    <a:pt x="22991" y="37018"/>
                  </a:lnTo>
                  <a:lnTo>
                    <a:pt x="22551" y="35050"/>
                  </a:lnTo>
                  <a:lnTo>
                    <a:pt x="22551" y="29802"/>
                  </a:lnTo>
                  <a:lnTo>
                    <a:pt x="23486" y="27271"/>
                  </a:lnTo>
                  <a:lnTo>
                    <a:pt x="25356" y="25397"/>
                  </a:lnTo>
                  <a:lnTo>
                    <a:pt x="26959" y="23710"/>
                  </a:lnTo>
                  <a:lnTo>
                    <a:pt x="21635" y="23710"/>
                  </a:lnTo>
                  <a:lnTo>
                    <a:pt x="21700" y="18649"/>
                  </a:lnTo>
                  <a:lnTo>
                    <a:pt x="22233" y="15088"/>
                  </a:lnTo>
                  <a:lnTo>
                    <a:pt x="30816" y="4873"/>
                  </a:lnTo>
                  <a:lnTo>
                    <a:pt x="44322" y="4873"/>
                  </a:lnTo>
                  <a:lnTo>
                    <a:pt x="42420" y="3186"/>
                  </a:lnTo>
                  <a:lnTo>
                    <a:pt x="39989" y="1124"/>
                  </a:lnTo>
                  <a:lnTo>
                    <a:pt x="36875" y="0"/>
                  </a:lnTo>
                  <a:close/>
                </a:path>
                <a:path w="48259" h="49530">
                  <a:moveTo>
                    <a:pt x="44285" y="22492"/>
                  </a:moveTo>
                  <a:lnTo>
                    <a:pt x="34884" y="22492"/>
                  </a:lnTo>
                  <a:lnTo>
                    <a:pt x="37128" y="23429"/>
                  </a:lnTo>
                  <a:lnTo>
                    <a:pt x="38913" y="25397"/>
                  </a:lnTo>
                  <a:lnTo>
                    <a:pt x="40690" y="27271"/>
                  </a:lnTo>
                  <a:lnTo>
                    <a:pt x="41517" y="29802"/>
                  </a:lnTo>
                  <a:lnTo>
                    <a:pt x="41488" y="37018"/>
                  </a:lnTo>
                  <a:lnTo>
                    <a:pt x="40681" y="39548"/>
                  </a:lnTo>
                  <a:lnTo>
                    <a:pt x="38876" y="41517"/>
                  </a:lnTo>
                  <a:lnTo>
                    <a:pt x="37071" y="43578"/>
                  </a:lnTo>
                  <a:lnTo>
                    <a:pt x="34921" y="44609"/>
                  </a:lnTo>
                  <a:lnTo>
                    <a:pt x="43867" y="44609"/>
                  </a:lnTo>
                  <a:lnTo>
                    <a:pt x="44383" y="44047"/>
                  </a:lnTo>
                  <a:lnTo>
                    <a:pt x="46992" y="38799"/>
                  </a:lnTo>
                  <a:lnTo>
                    <a:pt x="47646" y="35987"/>
                  </a:lnTo>
                  <a:lnTo>
                    <a:pt x="47646" y="28302"/>
                  </a:lnTo>
                  <a:lnTo>
                    <a:pt x="46262" y="24554"/>
                  </a:lnTo>
                  <a:lnTo>
                    <a:pt x="44285" y="22492"/>
                  </a:lnTo>
                  <a:close/>
                </a:path>
                <a:path w="48259" h="49530">
                  <a:moveTo>
                    <a:pt x="37324" y="17244"/>
                  </a:moveTo>
                  <a:lnTo>
                    <a:pt x="21635" y="23710"/>
                  </a:lnTo>
                  <a:lnTo>
                    <a:pt x="26959" y="23710"/>
                  </a:lnTo>
                  <a:lnTo>
                    <a:pt x="27226" y="23429"/>
                  </a:lnTo>
                  <a:lnTo>
                    <a:pt x="29498" y="22492"/>
                  </a:lnTo>
                  <a:lnTo>
                    <a:pt x="44285" y="22492"/>
                  </a:lnTo>
                  <a:lnTo>
                    <a:pt x="43476" y="21648"/>
                  </a:lnTo>
                  <a:lnTo>
                    <a:pt x="40699" y="18649"/>
                  </a:lnTo>
                  <a:lnTo>
                    <a:pt x="37324" y="17244"/>
                  </a:lnTo>
                  <a:close/>
                </a:path>
                <a:path w="48259" h="49530">
                  <a:moveTo>
                    <a:pt x="44322" y="4873"/>
                  </a:moveTo>
                  <a:lnTo>
                    <a:pt x="35061" y="4873"/>
                  </a:lnTo>
                  <a:lnTo>
                    <a:pt x="37043" y="5716"/>
                  </a:lnTo>
                  <a:lnTo>
                    <a:pt x="38642" y="7403"/>
                  </a:lnTo>
                  <a:lnTo>
                    <a:pt x="39615" y="8528"/>
                  </a:lnTo>
                  <a:lnTo>
                    <a:pt x="40363" y="10215"/>
                  </a:lnTo>
                  <a:lnTo>
                    <a:pt x="40886" y="12558"/>
                  </a:lnTo>
                  <a:lnTo>
                    <a:pt x="46795" y="12089"/>
                  </a:lnTo>
                  <a:lnTo>
                    <a:pt x="46309" y="8340"/>
                  </a:lnTo>
                  <a:lnTo>
                    <a:pt x="44851" y="5341"/>
                  </a:lnTo>
                  <a:lnTo>
                    <a:pt x="44322" y="4873"/>
                  </a:lnTo>
                  <a:close/>
                </a:path>
              </a:pathLst>
            </a:custGeom>
            <a:solidFill>
              <a:srgbClr val="000000"/>
            </a:solidFill>
          </p:spPr>
          <p:txBody>
            <a:bodyPr wrap="square" lIns="0" tIns="0" rIns="0" bIns="0" rtlCol="0"/>
            <a:lstStyle/>
            <a:p>
              <a:endParaRPr/>
            </a:p>
          </p:txBody>
        </p:sp>
        <p:sp>
          <p:nvSpPr>
            <p:cNvPr id="279" name="object 279"/>
            <p:cNvSpPr/>
            <p:nvPr/>
          </p:nvSpPr>
          <p:spPr>
            <a:xfrm>
              <a:off x="6659540" y="2368703"/>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280" name="object 280"/>
            <p:cNvSpPr/>
            <p:nvPr/>
          </p:nvSpPr>
          <p:spPr>
            <a:xfrm>
              <a:off x="6593287" y="2345274"/>
              <a:ext cx="48260" cy="49530"/>
            </a:xfrm>
            <a:custGeom>
              <a:avLst/>
              <a:gdLst/>
              <a:ahLst/>
              <a:cxnLst/>
              <a:rect l="l" t="t" r="r" b="b"/>
              <a:pathLst>
                <a:path w="48259" h="49530">
                  <a:moveTo>
                    <a:pt x="6759" y="41891"/>
                  </a:moveTo>
                  <a:lnTo>
                    <a:pt x="0" y="41891"/>
                  </a:lnTo>
                  <a:lnTo>
                    <a:pt x="0" y="48639"/>
                  </a:lnTo>
                  <a:lnTo>
                    <a:pt x="6759" y="48639"/>
                  </a:lnTo>
                  <a:lnTo>
                    <a:pt x="6759" y="41891"/>
                  </a:lnTo>
                  <a:close/>
                </a:path>
                <a:path w="48259" h="49530">
                  <a:moveTo>
                    <a:pt x="35978" y="0"/>
                  </a:moveTo>
                  <a:lnTo>
                    <a:pt x="27553" y="0"/>
                  </a:lnTo>
                  <a:lnTo>
                    <a:pt x="24187" y="1218"/>
                  </a:lnTo>
                  <a:lnTo>
                    <a:pt x="21562" y="3748"/>
                  </a:lnTo>
                  <a:lnTo>
                    <a:pt x="19139" y="5997"/>
                  </a:lnTo>
                  <a:lnTo>
                    <a:pt x="17867" y="8996"/>
                  </a:lnTo>
                  <a:lnTo>
                    <a:pt x="17867" y="14901"/>
                  </a:lnTo>
                  <a:lnTo>
                    <a:pt x="18465" y="16869"/>
                  </a:lnTo>
                  <a:lnTo>
                    <a:pt x="20840" y="20243"/>
                  </a:lnTo>
                  <a:lnTo>
                    <a:pt x="22663" y="21461"/>
                  </a:lnTo>
                  <a:lnTo>
                    <a:pt x="25122" y="22398"/>
                  </a:lnTo>
                  <a:lnTo>
                    <a:pt x="22177" y="23148"/>
                  </a:lnTo>
                  <a:lnTo>
                    <a:pt x="19915" y="24647"/>
                  </a:lnTo>
                  <a:lnTo>
                    <a:pt x="18316" y="26709"/>
                  </a:lnTo>
                  <a:lnTo>
                    <a:pt x="16726" y="28865"/>
                  </a:lnTo>
                  <a:lnTo>
                    <a:pt x="15922" y="31489"/>
                  </a:lnTo>
                  <a:lnTo>
                    <a:pt x="15961" y="38986"/>
                  </a:lnTo>
                  <a:lnTo>
                    <a:pt x="17390" y="42454"/>
                  </a:lnTo>
                  <a:lnTo>
                    <a:pt x="23234" y="48077"/>
                  </a:lnTo>
                  <a:lnTo>
                    <a:pt x="27086" y="49483"/>
                  </a:lnTo>
                  <a:lnTo>
                    <a:pt x="36623" y="49483"/>
                  </a:lnTo>
                  <a:lnTo>
                    <a:pt x="40475" y="48077"/>
                  </a:lnTo>
                  <a:lnTo>
                    <a:pt x="44078" y="44609"/>
                  </a:lnTo>
                  <a:lnTo>
                    <a:pt x="30097" y="44609"/>
                  </a:lnTo>
                  <a:lnTo>
                    <a:pt x="28395" y="44141"/>
                  </a:lnTo>
                  <a:lnTo>
                    <a:pt x="25225" y="42454"/>
                  </a:lnTo>
                  <a:lnTo>
                    <a:pt x="24029" y="41235"/>
                  </a:lnTo>
                  <a:lnTo>
                    <a:pt x="22430" y="38049"/>
                  </a:lnTo>
                  <a:lnTo>
                    <a:pt x="22028" y="36362"/>
                  </a:lnTo>
                  <a:lnTo>
                    <a:pt x="22064" y="31864"/>
                  </a:lnTo>
                  <a:lnTo>
                    <a:pt x="22944" y="29614"/>
                  </a:lnTo>
                  <a:lnTo>
                    <a:pt x="26618" y="25866"/>
                  </a:lnTo>
                  <a:lnTo>
                    <a:pt x="28928" y="25022"/>
                  </a:lnTo>
                  <a:lnTo>
                    <a:pt x="43974" y="25022"/>
                  </a:lnTo>
                  <a:lnTo>
                    <a:pt x="41644" y="23335"/>
                  </a:lnTo>
                  <a:lnTo>
                    <a:pt x="38680" y="22398"/>
                  </a:lnTo>
                  <a:lnTo>
                    <a:pt x="41073" y="21461"/>
                  </a:lnTo>
                  <a:lnTo>
                    <a:pt x="42859" y="20243"/>
                  </a:lnTo>
                  <a:lnTo>
                    <a:pt x="29536" y="20149"/>
                  </a:lnTo>
                  <a:lnTo>
                    <a:pt x="27619" y="19399"/>
                  </a:lnTo>
                  <a:lnTo>
                    <a:pt x="26151" y="17900"/>
                  </a:lnTo>
                  <a:lnTo>
                    <a:pt x="24674" y="16494"/>
                  </a:lnTo>
                  <a:lnTo>
                    <a:pt x="24046" y="14901"/>
                  </a:lnTo>
                  <a:lnTo>
                    <a:pt x="23935" y="10308"/>
                  </a:lnTo>
                  <a:lnTo>
                    <a:pt x="24683" y="8528"/>
                  </a:lnTo>
                  <a:lnTo>
                    <a:pt x="26179" y="7122"/>
                  </a:lnTo>
                  <a:lnTo>
                    <a:pt x="27675" y="5623"/>
                  </a:lnTo>
                  <a:lnTo>
                    <a:pt x="29554" y="4873"/>
                  </a:lnTo>
                  <a:lnTo>
                    <a:pt x="43129" y="4873"/>
                  </a:lnTo>
                  <a:lnTo>
                    <a:pt x="41848" y="3654"/>
                  </a:lnTo>
                  <a:lnTo>
                    <a:pt x="39372" y="1218"/>
                  </a:lnTo>
                  <a:lnTo>
                    <a:pt x="35978" y="0"/>
                  </a:lnTo>
                  <a:close/>
                </a:path>
                <a:path w="48259" h="49530">
                  <a:moveTo>
                    <a:pt x="43974" y="25022"/>
                  </a:moveTo>
                  <a:lnTo>
                    <a:pt x="34575" y="25022"/>
                  </a:lnTo>
                  <a:lnTo>
                    <a:pt x="36959" y="25959"/>
                  </a:lnTo>
                  <a:lnTo>
                    <a:pt x="40765" y="29708"/>
                  </a:lnTo>
                  <a:lnTo>
                    <a:pt x="41633" y="31864"/>
                  </a:lnTo>
                  <a:lnTo>
                    <a:pt x="41709" y="37674"/>
                  </a:lnTo>
                  <a:lnTo>
                    <a:pt x="40793" y="40017"/>
                  </a:lnTo>
                  <a:lnTo>
                    <a:pt x="38941" y="41891"/>
                  </a:lnTo>
                  <a:lnTo>
                    <a:pt x="37100" y="43672"/>
                  </a:lnTo>
                  <a:lnTo>
                    <a:pt x="34753" y="44609"/>
                  </a:lnTo>
                  <a:lnTo>
                    <a:pt x="44078" y="44609"/>
                  </a:lnTo>
                  <a:lnTo>
                    <a:pt x="46318" y="42454"/>
                  </a:lnTo>
                  <a:lnTo>
                    <a:pt x="47777" y="38986"/>
                  </a:lnTo>
                  <a:lnTo>
                    <a:pt x="47667" y="31489"/>
                  </a:lnTo>
                  <a:lnTo>
                    <a:pt x="47010" y="29239"/>
                  </a:lnTo>
                  <a:lnTo>
                    <a:pt x="43974" y="25022"/>
                  </a:lnTo>
                  <a:close/>
                </a:path>
                <a:path w="48259" h="49530">
                  <a:moveTo>
                    <a:pt x="43129" y="4873"/>
                  </a:moveTo>
                  <a:lnTo>
                    <a:pt x="34061" y="4873"/>
                  </a:lnTo>
                  <a:lnTo>
                    <a:pt x="35940" y="5623"/>
                  </a:lnTo>
                  <a:lnTo>
                    <a:pt x="38951" y="8622"/>
                  </a:lnTo>
                  <a:lnTo>
                    <a:pt x="39624" y="10308"/>
                  </a:lnTo>
                  <a:lnTo>
                    <a:pt x="39622" y="14901"/>
                  </a:lnTo>
                  <a:lnTo>
                    <a:pt x="38970" y="16494"/>
                  </a:lnTo>
                  <a:lnTo>
                    <a:pt x="37511" y="17993"/>
                  </a:lnTo>
                  <a:lnTo>
                    <a:pt x="36043" y="19399"/>
                  </a:lnTo>
                  <a:lnTo>
                    <a:pt x="34173" y="20149"/>
                  </a:lnTo>
                  <a:lnTo>
                    <a:pt x="42924" y="20149"/>
                  </a:lnTo>
                  <a:lnTo>
                    <a:pt x="45215" y="16869"/>
                  </a:lnTo>
                  <a:lnTo>
                    <a:pt x="45804" y="14901"/>
                  </a:lnTo>
                  <a:lnTo>
                    <a:pt x="45724" y="8996"/>
                  </a:lnTo>
                  <a:lnTo>
                    <a:pt x="44514" y="6185"/>
                  </a:lnTo>
                  <a:lnTo>
                    <a:pt x="43129" y="4873"/>
                  </a:lnTo>
                  <a:close/>
                </a:path>
              </a:pathLst>
            </a:custGeom>
            <a:solidFill>
              <a:srgbClr val="000000"/>
            </a:solidFill>
          </p:spPr>
          <p:txBody>
            <a:bodyPr wrap="square" lIns="0" tIns="0" rIns="0" bIns="0" rtlCol="0"/>
            <a:lstStyle/>
            <a:p>
              <a:endParaRPr/>
            </a:p>
          </p:txBody>
        </p:sp>
        <p:sp>
          <p:nvSpPr>
            <p:cNvPr id="281" name="object 281"/>
            <p:cNvSpPr/>
            <p:nvPr/>
          </p:nvSpPr>
          <p:spPr>
            <a:xfrm>
              <a:off x="6659540" y="2221098"/>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282" name="object 282"/>
            <p:cNvSpPr/>
            <p:nvPr/>
          </p:nvSpPr>
          <p:spPr>
            <a:xfrm>
              <a:off x="6613576" y="2197668"/>
              <a:ext cx="18415" cy="48895"/>
            </a:xfrm>
            <a:custGeom>
              <a:avLst/>
              <a:gdLst/>
              <a:ahLst/>
              <a:cxnLst/>
              <a:rect l="l" t="t" r="r" b="b"/>
              <a:pathLst>
                <a:path w="18415" h="48894">
                  <a:moveTo>
                    <a:pt x="17811" y="0"/>
                  </a:moveTo>
                  <a:lnTo>
                    <a:pt x="13987" y="0"/>
                  </a:lnTo>
                  <a:lnTo>
                    <a:pt x="12949" y="2061"/>
                  </a:lnTo>
                  <a:lnTo>
                    <a:pt x="11191" y="4217"/>
                  </a:lnTo>
                  <a:lnTo>
                    <a:pt x="6226" y="8715"/>
                  </a:lnTo>
                  <a:lnTo>
                    <a:pt x="3319" y="10590"/>
                  </a:lnTo>
                  <a:lnTo>
                    <a:pt x="0" y="12183"/>
                  </a:lnTo>
                  <a:lnTo>
                    <a:pt x="0" y="17900"/>
                  </a:lnTo>
                  <a:lnTo>
                    <a:pt x="11874" y="10683"/>
                  </a:lnTo>
                  <a:lnTo>
                    <a:pt x="11874" y="48639"/>
                  </a:lnTo>
                  <a:lnTo>
                    <a:pt x="17811" y="48639"/>
                  </a:lnTo>
                  <a:lnTo>
                    <a:pt x="17811" y="0"/>
                  </a:lnTo>
                  <a:close/>
                </a:path>
              </a:pathLst>
            </a:custGeom>
            <a:solidFill>
              <a:srgbClr val="000000"/>
            </a:solidFill>
          </p:spPr>
          <p:txBody>
            <a:bodyPr wrap="square" lIns="0" tIns="0" rIns="0" bIns="0" rtlCol="0"/>
            <a:lstStyle/>
            <a:p>
              <a:endParaRPr/>
            </a:p>
          </p:txBody>
        </p:sp>
        <p:sp>
          <p:nvSpPr>
            <p:cNvPr id="283" name="object 283"/>
            <p:cNvSpPr/>
            <p:nvPr/>
          </p:nvSpPr>
          <p:spPr>
            <a:xfrm>
              <a:off x="6687627" y="3003642"/>
              <a:ext cx="825500" cy="28575"/>
            </a:xfrm>
            <a:custGeom>
              <a:avLst/>
              <a:gdLst/>
              <a:ahLst/>
              <a:cxnLst/>
              <a:rect l="l" t="t" r="r" b="b"/>
              <a:pathLst>
                <a:path w="825500" h="28575">
                  <a:moveTo>
                    <a:pt x="0" y="0"/>
                  </a:moveTo>
                  <a:lnTo>
                    <a:pt x="825335" y="0"/>
                  </a:lnTo>
                </a:path>
                <a:path w="825500" h="28575">
                  <a:moveTo>
                    <a:pt x="44477" y="0"/>
                  </a:moveTo>
                  <a:lnTo>
                    <a:pt x="44477" y="28115"/>
                  </a:lnTo>
                </a:path>
              </a:pathLst>
            </a:custGeom>
            <a:ln w="4042">
              <a:solidFill>
                <a:srgbClr val="000000"/>
              </a:solidFill>
            </a:ln>
          </p:spPr>
          <p:txBody>
            <a:bodyPr wrap="square" lIns="0" tIns="0" rIns="0" bIns="0" rtlCol="0"/>
            <a:lstStyle/>
            <a:p>
              <a:endParaRPr/>
            </a:p>
          </p:txBody>
        </p:sp>
        <p:sp>
          <p:nvSpPr>
            <p:cNvPr id="284" name="object 284"/>
            <p:cNvSpPr/>
            <p:nvPr/>
          </p:nvSpPr>
          <p:spPr>
            <a:xfrm>
              <a:off x="6715265" y="3058467"/>
              <a:ext cx="31750" cy="49530"/>
            </a:xfrm>
            <a:custGeom>
              <a:avLst/>
              <a:gdLst/>
              <a:ahLst/>
              <a:cxnLst/>
              <a:rect l="l" t="t" r="r" b="b"/>
              <a:pathLst>
                <a:path w="31750" h="49530">
                  <a:moveTo>
                    <a:pt x="18353" y="0"/>
                  </a:moveTo>
                  <a:lnTo>
                    <a:pt x="0" y="19024"/>
                  </a:lnTo>
                  <a:lnTo>
                    <a:pt x="0" y="33832"/>
                  </a:lnTo>
                  <a:lnTo>
                    <a:pt x="1589" y="40392"/>
                  </a:lnTo>
                  <a:lnTo>
                    <a:pt x="7442" y="47796"/>
                  </a:lnTo>
                  <a:lnTo>
                    <a:pt x="11098" y="49483"/>
                  </a:lnTo>
                  <a:lnTo>
                    <a:pt x="19298" y="49483"/>
                  </a:lnTo>
                  <a:lnTo>
                    <a:pt x="22233" y="48545"/>
                  </a:lnTo>
                  <a:lnTo>
                    <a:pt x="24552" y="46577"/>
                  </a:lnTo>
                  <a:lnTo>
                    <a:pt x="26871" y="44703"/>
                  </a:lnTo>
                  <a:lnTo>
                    <a:pt x="13033" y="44609"/>
                  </a:lnTo>
                  <a:lnTo>
                    <a:pt x="10742" y="43297"/>
                  </a:lnTo>
                  <a:lnTo>
                    <a:pt x="8882" y="40579"/>
                  </a:lnTo>
                  <a:lnTo>
                    <a:pt x="7031" y="37955"/>
                  </a:lnTo>
                  <a:lnTo>
                    <a:pt x="6096" y="32707"/>
                  </a:lnTo>
                  <a:lnTo>
                    <a:pt x="12968" y="4873"/>
                  </a:lnTo>
                  <a:lnTo>
                    <a:pt x="26646" y="4873"/>
                  </a:lnTo>
                  <a:lnTo>
                    <a:pt x="26160" y="4123"/>
                  </a:lnTo>
                  <a:lnTo>
                    <a:pt x="24543" y="2624"/>
                  </a:lnTo>
                  <a:lnTo>
                    <a:pt x="22589" y="1593"/>
                  </a:lnTo>
                  <a:lnTo>
                    <a:pt x="20635" y="468"/>
                  </a:lnTo>
                  <a:lnTo>
                    <a:pt x="18353" y="0"/>
                  </a:lnTo>
                  <a:close/>
                </a:path>
                <a:path w="31750" h="49530">
                  <a:moveTo>
                    <a:pt x="26646" y="4873"/>
                  </a:moveTo>
                  <a:lnTo>
                    <a:pt x="18465" y="4873"/>
                  </a:lnTo>
                  <a:lnTo>
                    <a:pt x="20775" y="6185"/>
                  </a:lnTo>
                  <a:lnTo>
                    <a:pt x="24496" y="11433"/>
                  </a:lnTo>
                  <a:lnTo>
                    <a:pt x="25308" y="16119"/>
                  </a:lnTo>
                  <a:lnTo>
                    <a:pt x="25422" y="32707"/>
                  </a:lnTo>
                  <a:lnTo>
                    <a:pt x="24496" y="37955"/>
                  </a:lnTo>
                  <a:lnTo>
                    <a:pt x="20775" y="43203"/>
                  </a:lnTo>
                  <a:lnTo>
                    <a:pt x="18484" y="44609"/>
                  </a:lnTo>
                  <a:lnTo>
                    <a:pt x="26931" y="44609"/>
                  </a:lnTo>
                  <a:lnTo>
                    <a:pt x="28610" y="41985"/>
                  </a:lnTo>
                  <a:lnTo>
                    <a:pt x="30938" y="35050"/>
                  </a:lnTo>
                  <a:lnTo>
                    <a:pt x="31527" y="30458"/>
                  </a:lnTo>
                  <a:lnTo>
                    <a:pt x="31438" y="19024"/>
                  </a:lnTo>
                  <a:lnTo>
                    <a:pt x="31162" y="16119"/>
                  </a:lnTo>
                  <a:lnTo>
                    <a:pt x="29713" y="10496"/>
                  </a:lnTo>
                  <a:lnTo>
                    <a:pt x="28713" y="8059"/>
                  </a:lnTo>
                  <a:lnTo>
                    <a:pt x="26646" y="4873"/>
                  </a:lnTo>
                  <a:close/>
                </a:path>
              </a:pathLst>
            </a:custGeom>
            <a:solidFill>
              <a:srgbClr val="000000"/>
            </a:solidFill>
          </p:spPr>
          <p:txBody>
            <a:bodyPr wrap="square" lIns="0" tIns="0" rIns="0" bIns="0" rtlCol="0"/>
            <a:lstStyle/>
            <a:p>
              <a:endParaRPr/>
            </a:p>
          </p:txBody>
        </p:sp>
        <p:sp>
          <p:nvSpPr>
            <p:cNvPr id="285" name="object 285"/>
            <p:cNvSpPr/>
            <p:nvPr/>
          </p:nvSpPr>
          <p:spPr>
            <a:xfrm>
              <a:off x="6879279"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286" name="object 286"/>
            <p:cNvSpPr/>
            <p:nvPr/>
          </p:nvSpPr>
          <p:spPr>
            <a:xfrm>
              <a:off x="6856232" y="3058467"/>
              <a:ext cx="47625" cy="48895"/>
            </a:xfrm>
            <a:custGeom>
              <a:avLst/>
              <a:gdLst/>
              <a:ahLst/>
              <a:cxnLst/>
              <a:rect l="l" t="t" r="r" b="b"/>
              <a:pathLst>
                <a:path w="47625" h="48894">
                  <a:moveTo>
                    <a:pt x="6759" y="41891"/>
                  </a:moveTo>
                  <a:lnTo>
                    <a:pt x="0" y="41891"/>
                  </a:lnTo>
                  <a:lnTo>
                    <a:pt x="0" y="48639"/>
                  </a:lnTo>
                  <a:lnTo>
                    <a:pt x="6759" y="48639"/>
                  </a:lnTo>
                  <a:lnTo>
                    <a:pt x="6759" y="41891"/>
                  </a:lnTo>
                  <a:close/>
                </a:path>
                <a:path w="47625" h="48894">
                  <a:moveTo>
                    <a:pt x="44126" y="4873"/>
                  </a:moveTo>
                  <a:lnTo>
                    <a:pt x="34622" y="4873"/>
                  </a:lnTo>
                  <a:lnTo>
                    <a:pt x="36819" y="5716"/>
                  </a:lnTo>
                  <a:lnTo>
                    <a:pt x="38502" y="7309"/>
                  </a:lnTo>
                  <a:lnTo>
                    <a:pt x="40185" y="8996"/>
                  </a:lnTo>
                  <a:lnTo>
                    <a:pt x="41026" y="10964"/>
                  </a:lnTo>
                  <a:lnTo>
                    <a:pt x="41026" y="15557"/>
                  </a:lnTo>
                  <a:lnTo>
                    <a:pt x="40101" y="17900"/>
                  </a:lnTo>
                  <a:lnTo>
                    <a:pt x="36408" y="22960"/>
                  </a:lnTo>
                  <a:lnTo>
                    <a:pt x="32855" y="26428"/>
                  </a:lnTo>
                  <a:lnTo>
                    <a:pt x="27600" y="30739"/>
                  </a:lnTo>
                  <a:lnTo>
                    <a:pt x="24216" y="33457"/>
                  </a:lnTo>
                  <a:lnTo>
                    <a:pt x="21626" y="35987"/>
                  </a:lnTo>
                  <a:lnTo>
                    <a:pt x="15193" y="47233"/>
                  </a:lnTo>
                  <a:lnTo>
                    <a:pt x="15230" y="48639"/>
                  </a:lnTo>
                  <a:lnTo>
                    <a:pt x="47188" y="48639"/>
                  </a:lnTo>
                  <a:lnTo>
                    <a:pt x="47188" y="42922"/>
                  </a:lnTo>
                  <a:lnTo>
                    <a:pt x="23477" y="42922"/>
                  </a:lnTo>
                  <a:lnTo>
                    <a:pt x="24141" y="41798"/>
                  </a:lnTo>
                  <a:lnTo>
                    <a:pt x="24973" y="40767"/>
                  </a:lnTo>
                  <a:lnTo>
                    <a:pt x="25983" y="39736"/>
                  </a:lnTo>
                  <a:lnTo>
                    <a:pt x="26992" y="38611"/>
                  </a:lnTo>
                  <a:lnTo>
                    <a:pt x="29283" y="36549"/>
                  </a:lnTo>
                  <a:lnTo>
                    <a:pt x="37109" y="29989"/>
                  </a:lnTo>
                  <a:lnTo>
                    <a:pt x="40157" y="27178"/>
                  </a:lnTo>
                  <a:lnTo>
                    <a:pt x="41999" y="25022"/>
                  </a:lnTo>
                  <a:lnTo>
                    <a:pt x="43831" y="22960"/>
                  </a:lnTo>
                  <a:lnTo>
                    <a:pt x="45140" y="20992"/>
                  </a:lnTo>
                  <a:lnTo>
                    <a:pt x="46730" y="17244"/>
                  </a:lnTo>
                  <a:lnTo>
                    <a:pt x="47083" y="15557"/>
                  </a:lnTo>
                  <a:lnTo>
                    <a:pt x="47043" y="9465"/>
                  </a:lnTo>
                  <a:lnTo>
                    <a:pt x="45767" y="6466"/>
                  </a:lnTo>
                  <a:lnTo>
                    <a:pt x="44126" y="4873"/>
                  </a:lnTo>
                  <a:close/>
                </a:path>
                <a:path w="47625" h="48894">
                  <a:moveTo>
                    <a:pt x="36688" y="0"/>
                  </a:moveTo>
                  <a:lnTo>
                    <a:pt x="16352" y="13963"/>
                  </a:lnTo>
                  <a:lnTo>
                    <a:pt x="22458" y="14619"/>
                  </a:lnTo>
                  <a:lnTo>
                    <a:pt x="22476" y="11621"/>
                  </a:lnTo>
                  <a:lnTo>
                    <a:pt x="23346" y="9184"/>
                  </a:lnTo>
                  <a:lnTo>
                    <a:pt x="25066" y="7497"/>
                  </a:lnTo>
                  <a:lnTo>
                    <a:pt x="26777" y="5716"/>
                  </a:lnTo>
                  <a:lnTo>
                    <a:pt x="29059" y="4873"/>
                  </a:lnTo>
                  <a:lnTo>
                    <a:pt x="44126" y="4873"/>
                  </a:lnTo>
                  <a:lnTo>
                    <a:pt x="43065" y="3842"/>
                  </a:lnTo>
                  <a:lnTo>
                    <a:pt x="40363" y="1312"/>
                  </a:lnTo>
                  <a:lnTo>
                    <a:pt x="36688" y="0"/>
                  </a:lnTo>
                  <a:close/>
                </a:path>
              </a:pathLst>
            </a:custGeom>
            <a:solidFill>
              <a:srgbClr val="000000"/>
            </a:solidFill>
          </p:spPr>
          <p:txBody>
            <a:bodyPr wrap="square" lIns="0" tIns="0" rIns="0" bIns="0" rtlCol="0"/>
            <a:lstStyle/>
            <a:p>
              <a:endParaRPr/>
            </a:p>
          </p:txBody>
        </p:sp>
        <p:sp>
          <p:nvSpPr>
            <p:cNvPr id="287" name="object 287"/>
            <p:cNvSpPr/>
            <p:nvPr/>
          </p:nvSpPr>
          <p:spPr>
            <a:xfrm>
              <a:off x="7026613"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288" name="object 288"/>
            <p:cNvSpPr/>
            <p:nvPr/>
          </p:nvSpPr>
          <p:spPr>
            <a:xfrm>
              <a:off x="7003566" y="3058655"/>
              <a:ext cx="47625" cy="48895"/>
            </a:xfrm>
            <a:custGeom>
              <a:avLst/>
              <a:gdLst/>
              <a:ahLst/>
              <a:cxnLst/>
              <a:rect l="l" t="t" r="r" b="b"/>
              <a:pathLst>
                <a:path w="47625" h="48894">
                  <a:moveTo>
                    <a:pt x="6759" y="41704"/>
                  </a:moveTo>
                  <a:lnTo>
                    <a:pt x="0" y="41704"/>
                  </a:lnTo>
                  <a:lnTo>
                    <a:pt x="0" y="48452"/>
                  </a:lnTo>
                  <a:lnTo>
                    <a:pt x="6759" y="48452"/>
                  </a:lnTo>
                  <a:lnTo>
                    <a:pt x="6759" y="41704"/>
                  </a:lnTo>
                  <a:close/>
                </a:path>
                <a:path w="47625" h="48894">
                  <a:moveTo>
                    <a:pt x="40970" y="36831"/>
                  </a:moveTo>
                  <a:lnTo>
                    <a:pt x="34986" y="36831"/>
                  </a:lnTo>
                  <a:lnTo>
                    <a:pt x="34986" y="48452"/>
                  </a:lnTo>
                  <a:lnTo>
                    <a:pt x="40970" y="48452"/>
                  </a:lnTo>
                  <a:lnTo>
                    <a:pt x="40970" y="36831"/>
                  </a:lnTo>
                  <a:close/>
                </a:path>
                <a:path w="47625" h="48894">
                  <a:moveTo>
                    <a:pt x="40970" y="0"/>
                  </a:moveTo>
                  <a:lnTo>
                    <a:pt x="36108" y="0"/>
                  </a:lnTo>
                  <a:lnTo>
                    <a:pt x="14043" y="31395"/>
                  </a:lnTo>
                  <a:lnTo>
                    <a:pt x="14043" y="36831"/>
                  </a:lnTo>
                  <a:lnTo>
                    <a:pt x="47515" y="36831"/>
                  </a:lnTo>
                  <a:lnTo>
                    <a:pt x="47515" y="31395"/>
                  </a:lnTo>
                  <a:lnTo>
                    <a:pt x="19887" y="31395"/>
                  </a:lnTo>
                  <a:lnTo>
                    <a:pt x="34986" y="9559"/>
                  </a:lnTo>
                  <a:lnTo>
                    <a:pt x="40970" y="9559"/>
                  </a:lnTo>
                  <a:lnTo>
                    <a:pt x="40970" y="0"/>
                  </a:lnTo>
                  <a:close/>
                </a:path>
                <a:path w="47625" h="48894">
                  <a:moveTo>
                    <a:pt x="40970" y="9559"/>
                  </a:moveTo>
                  <a:lnTo>
                    <a:pt x="34986" y="9559"/>
                  </a:lnTo>
                  <a:lnTo>
                    <a:pt x="34986" y="31395"/>
                  </a:lnTo>
                  <a:lnTo>
                    <a:pt x="40970" y="31395"/>
                  </a:lnTo>
                  <a:lnTo>
                    <a:pt x="40970" y="9559"/>
                  </a:lnTo>
                  <a:close/>
                </a:path>
              </a:pathLst>
            </a:custGeom>
            <a:solidFill>
              <a:srgbClr val="000000"/>
            </a:solidFill>
          </p:spPr>
          <p:txBody>
            <a:bodyPr wrap="square" lIns="0" tIns="0" rIns="0" bIns="0" rtlCol="0"/>
            <a:lstStyle/>
            <a:p>
              <a:endParaRPr/>
            </a:p>
          </p:txBody>
        </p:sp>
        <p:sp>
          <p:nvSpPr>
            <p:cNvPr id="289" name="object 289"/>
            <p:cNvSpPr/>
            <p:nvPr/>
          </p:nvSpPr>
          <p:spPr>
            <a:xfrm>
              <a:off x="7173938"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290" name="object 290"/>
            <p:cNvSpPr/>
            <p:nvPr/>
          </p:nvSpPr>
          <p:spPr>
            <a:xfrm>
              <a:off x="7150938" y="3058467"/>
              <a:ext cx="47625" cy="49530"/>
            </a:xfrm>
            <a:custGeom>
              <a:avLst/>
              <a:gdLst/>
              <a:ahLst/>
              <a:cxnLst/>
              <a:rect l="l" t="t" r="r" b="b"/>
              <a:pathLst>
                <a:path w="47625" h="49530">
                  <a:moveTo>
                    <a:pt x="6731" y="41891"/>
                  </a:moveTo>
                  <a:lnTo>
                    <a:pt x="0" y="41891"/>
                  </a:lnTo>
                  <a:lnTo>
                    <a:pt x="0" y="48639"/>
                  </a:lnTo>
                  <a:lnTo>
                    <a:pt x="6731" y="48639"/>
                  </a:lnTo>
                  <a:lnTo>
                    <a:pt x="6731" y="41891"/>
                  </a:lnTo>
                  <a:close/>
                </a:path>
                <a:path w="47625" h="49530">
                  <a:moveTo>
                    <a:pt x="36838" y="0"/>
                  </a:moveTo>
                  <a:lnTo>
                    <a:pt x="27955" y="0"/>
                  </a:lnTo>
                  <a:lnTo>
                    <a:pt x="23842" y="1874"/>
                  </a:lnTo>
                  <a:lnTo>
                    <a:pt x="17390" y="9746"/>
                  </a:lnTo>
                  <a:lnTo>
                    <a:pt x="15707" y="16588"/>
                  </a:lnTo>
                  <a:lnTo>
                    <a:pt x="15707" y="34300"/>
                  </a:lnTo>
                  <a:lnTo>
                    <a:pt x="17203" y="40298"/>
                  </a:lnTo>
                  <a:lnTo>
                    <a:pt x="20461" y="44047"/>
                  </a:lnTo>
                  <a:lnTo>
                    <a:pt x="23468" y="47608"/>
                  </a:lnTo>
                  <a:lnTo>
                    <a:pt x="27488" y="49483"/>
                  </a:lnTo>
                  <a:lnTo>
                    <a:pt x="35342" y="49483"/>
                  </a:lnTo>
                  <a:lnTo>
                    <a:pt x="37960" y="48733"/>
                  </a:lnTo>
                  <a:lnTo>
                    <a:pt x="40297" y="47421"/>
                  </a:lnTo>
                  <a:lnTo>
                    <a:pt x="42541" y="46015"/>
                  </a:lnTo>
                  <a:lnTo>
                    <a:pt x="43752" y="44609"/>
                  </a:lnTo>
                  <a:lnTo>
                    <a:pt x="30667" y="44609"/>
                  </a:lnTo>
                  <a:lnTo>
                    <a:pt x="28984" y="44047"/>
                  </a:lnTo>
                  <a:lnTo>
                    <a:pt x="27488" y="43110"/>
                  </a:lnTo>
                  <a:lnTo>
                    <a:pt x="25898" y="42079"/>
                  </a:lnTo>
                  <a:lnTo>
                    <a:pt x="24683" y="40673"/>
                  </a:lnTo>
                  <a:lnTo>
                    <a:pt x="23842" y="38799"/>
                  </a:lnTo>
                  <a:lnTo>
                    <a:pt x="22907" y="36924"/>
                  </a:lnTo>
                  <a:lnTo>
                    <a:pt x="22533" y="34956"/>
                  </a:lnTo>
                  <a:lnTo>
                    <a:pt x="22533" y="29802"/>
                  </a:lnTo>
                  <a:lnTo>
                    <a:pt x="23468" y="27271"/>
                  </a:lnTo>
                  <a:lnTo>
                    <a:pt x="25337" y="25303"/>
                  </a:lnTo>
                  <a:lnTo>
                    <a:pt x="27020" y="23616"/>
                  </a:lnTo>
                  <a:lnTo>
                    <a:pt x="21598" y="23616"/>
                  </a:lnTo>
                  <a:lnTo>
                    <a:pt x="21626" y="18649"/>
                  </a:lnTo>
                  <a:lnTo>
                    <a:pt x="22159" y="15088"/>
                  </a:lnTo>
                  <a:lnTo>
                    <a:pt x="23281" y="12464"/>
                  </a:lnTo>
                  <a:lnTo>
                    <a:pt x="24309" y="9840"/>
                  </a:lnTo>
                  <a:lnTo>
                    <a:pt x="25805" y="7778"/>
                  </a:lnTo>
                  <a:lnTo>
                    <a:pt x="27675" y="6466"/>
                  </a:lnTo>
                  <a:lnTo>
                    <a:pt x="29077" y="5435"/>
                  </a:lnTo>
                  <a:lnTo>
                    <a:pt x="30760" y="4873"/>
                  </a:lnTo>
                  <a:lnTo>
                    <a:pt x="44257" y="4873"/>
                  </a:lnTo>
                  <a:lnTo>
                    <a:pt x="39923" y="1030"/>
                  </a:lnTo>
                  <a:lnTo>
                    <a:pt x="36838" y="0"/>
                  </a:lnTo>
                  <a:close/>
                </a:path>
                <a:path w="47625" h="49530">
                  <a:moveTo>
                    <a:pt x="44351" y="22492"/>
                  </a:moveTo>
                  <a:lnTo>
                    <a:pt x="34874" y="22492"/>
                  </a:lnTo>
                  <a:lnTo>
                    <a:pt x="37118" y="23429"/>
                  </a:lnTo>
                  <a:lnTo>
                    <a:pt x="38895" y="25303"/>
                  </a:lnTo>
                  <a:lnTo>
                    <a:pt x="40671" y="27271"/>
                  </a:lnTo>
                  <a:lnTo>
                    <a:pt x="41483" y="29802"/>
                  </a:lnTo>
                  <a:lnTo>
                    <a:pt x="41455" y="36924"/>
                  </a:lnTo>
                  <a:lnTo>
                    <a:pt x="40671" y="39455"/>
                  </a:lnTo>
                  <a:lnTo>
                    <a:pt x="38801" y="41517"/>
                  </a:lnTo>
                  <a:lnTo>
                    <a:pt x="37025" y="43578"/>
                  </a:lnTo>
                  <a:lnTo>
                    <a:pt x="34874" y="44609"/>
                  </a:lnTo>
                  <a:lnTo>
                    <a:pt x="43752" y="44609"/>
                  </a:lnTo>
                  <a:lnTo>
                    <a:pt x="44318" y="43953"/>
                  </a:lnTo>
                  <a:lnTo>
                    <a:pt x="45627" y="41423"/>
                  </a:lnTo>
                  <a:lnTo>
                    <a:pt x="46936" y="38799"/>
                  </a:lnTo>
                  <a:lnTo>
                    <a:pt x="47590" y="35987"/>
                  </a:lnTo>
                  <a:lnTo>
                    <a:pt x="47590" y="28302"/>
                  </a:lnTo>
                  <a:lnTo>
                    <a:pt x="46188" y="24460"/>
                  </a:lnTo>
                  <a:lnTo>
                    <a:pt x="44351" y="22492"/>
                  </a:lnTo>
                  <a:close/>
                </a:path>
                <a:path w="47625" h="49530">
                  <a:moveTo>
                    <a:pt x="37305" y="17244"/>
                  </a:moveTo>
                  <a:lnTo>
                    <a:pt x="21598" y="23616"/>
                  </a:lnTo>
                  <a:lnTo>
                    <a:pt x="27020" y="23616"/>
                  </a:lnTo>
                  <a:lnTo>
                    <a:pt x="27207" y="23429"/>
                  </a:lnTo>
                  <a:lnTo>
                    <a:pt x="29451" y="22492"/>
                  </a:lnTo>
                  <a:lnTo>
                    <a:pt x="44351" y="22492"/>
                  </a:lnTo>
                  <a:lnTo>
                    <a:pt x="43386" y="21461"/>
                  </a:lnTo>
                  <a:lnTo>
                    <a:pt x="40671" y="18649"/>
                  </a:lnTo>
                  <a:lnTo>
                    <a:pt x="37305" y="17244"/>
                  </a:lnTo>
                  <a:close/>
                </a:path>
                <a:path w="47625" h="49530">
                  <a:moveTo>
                    <a:pt x="44257" y="4873"/>
                  </a:moveTo>
                  <a:lnTo>
                    <a:pt x="35061" y="4873"/>
                  </a:lnTo>
                  <a:lnTo>
                    <a:pt x="37025" y="5716"/>
                  </a:lnTo>
                  <a:lnTo>
                    <a:pt x="38614" y="7403"/>
                  </a:lnTo>
                  <a:lnTo>
                    <a:pt x="39549" y="8434"/>
                  </a:lnTo>
                  <a:lnTo>
                    <a:pt x="40297" y="10215"/>
                  </a:lnTo>
                  <a:lnTo>
                    <a:pt x="40858" y="12464"/>
                  </a:lnTo>
                  <a:lnTo>
                    <a:pt x="46749" y="12089"/>
                  </a:lnTo>
                  <a:lnTo>
                    <a:pt x="46281" y="8247"/>
                  </a:lnTo>
                  <a:lnTo>
                    <a:pt x="44785" y="5341"/>
                  </a:lnTo>
                  <a:lnTo>
                    <a:pt x="44257" y="4873"/>
                  </a:lnTo>
                  <a:close/>
                </a:path>
              </a:pathLst>
            </a:custGeom>
            <a:solidFill>
              <a:srgbClr val="000000"/>
            </a:solidFill>
          </p:spPr>
          <p:txBody>
            <a:bodyPr wrap="square" lIns="0" tIns="0" rIns="0" bIns="0" rtlCol="0"/>
            <a:lstStyle/>
            <a:p>
              <a:endParaRPr/>
            </a:p>
          </p:txBody>
        </p:sp>
        <p:sp>
          <p:nvSpPr>
            <p:cNvPr id="291" name="object 291"/>
            <p:cNvSpPr/>
            <p:nvPr/>
          </p:nvSpPr>
          <p:spPr>
            <a:xfrm>
              <a:off x="7321291"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292" name="object 292"/>
            <p:cNvSpPr/>
            <p:nvPr/>
          </p:nvSpPr>
          <p:spPr>
            <a:xfrm>
              <a:off x="7298197" y="3058467"/>
              <a:ext cx="48260" cy="49530"/>
            </a:xfrm>
            <a:custGeom>
              <a:avLst/>
              <a:gdLst/>
              <a:ahLst/>
              <a:cxnLst/>
              <a:rect l="l" t="t" r="r" b="b"/>
              <a:pathLst>
                <a:path w="48259" h="49530">
                  <a:moveTo>
                    <a:pt x="6825" y="41891"/>
                  </a:moveTo>
                  <a:lnTo>
                    <a:pt x="0" y="41891"/>
                  </a:lnTo>
                  <a:lnTo>
                    <a:pt x="0" y="48639"/>
                  </a:lnTo>
                  <a:lnTo>
                    <a:pt x="6825" y="48639"/>
                  </a:lnTo>
                  <a:lnTo>
                    <a:pt x="6825" y="41891"/>
                  </a:lnTo>
                  <a:close/>
                </a:path>
                <a:path w="48259" h="49530">
                  <a:moveTo>
                    <a:pt x="35996" y="0"/>
                  </a:moveTo>
                  <a:lnTo>
                    <a:pt x="17889" y="14901"/>
                  </a:lnTo>
                  <a:lnTo>
                    <a:pt x="18512" y="16775"/>
                  </a:lnTo>
                  <a:lnTo>
                    <a:pt x="19728" y="18462"/>
                  </a:lnTo>
                  <a:lnTo>
                    <a:pt x="20850" y="20149"/>
                  </a:lnTo>
                  <a:lnTo>
                    <a:pt x="22720" y="21461"/>
                  </a:lnTo>
                  <a:lnTo>
                    <a:pt x="25150" y="22398"/>
                  </a:lnTo>
                  <a:lnTo>
                    <a:pt x="22252" y="23148"/>
                  </a:lnTo>
                  <a:lnTo>
                    <a:pt x="19915" y="24554"/>
                  </a:lnTo>
                  <a:lnTo>
                    <a:pt x="16736" y="28865"/>
                  </a:lnTo>
                  <a:lnTo>
                    <a:pt x="15988" y="31489"/>
                  </a:lnTo>
                  <a:lnTo>
                    <a:pt x="15988" y="38892"/>
                  </a:lnTo>
                  <a:lnTo>
                    <a:pt x="17390" y="42360"/>
                  </a:lnTo>
                  <a:lnTo>
                    <a:pt x="20476" y="45265"/>
                  </a:lnTo>
                  <a:lnTo>
                    <a:pt x="23281" y="48077"/>
                  </a:lnTo>
                  <a:lnTo>
                    <a:pt x="27114" y="49483"/>
                  </a:lnTo>
                  <a:lnTo>
                    <a:pt x="36651" y="49483"/>
                  </a:lnTo>
                  <a:lnTo>
                    <a:pt x="40484" y="48077"/>
                  </a:lnTo>
                  <a:lnTo>
                    <a:pt x="44081" y="44609"/>
                  </a:lnTo>
                  <a:lnTo>
                    <a:pt x="30106" y="44609"/>
                  </a:lnTo>
                  <a:lnTo>
                    <a:pt x="28423" y="44141"/>
                  </a:lnTo>
                  <a:lnTo>
                    <a:pt x="26833" y="43297"/>
                  </a:lnTo>
                  <a:lnTo>
                    <a:pt x="25244" y="42360"/>
                  </a:lnTo>
                  <a:lnTo>
                    <a:pt x="24029" y="41142"/>
                  </a:lnTo>
                  <a:lnTo>
                    <a:pt x="23281" y="39548"/>
                  </a:lnTo>
                  <a:lnTo>
                    <a:pt x="22439" y="37955"/>
                  </a:lnTo>
                  <a:lnTo>
                    <a:pt x="22065" y="36362"/>
                  </a:lnTo>
                  <a:lnTo>
                    <a:pt x="22102" y="31770"/>
                  </a:lnTo>
                  <a:lnTo>
                    <a:pt x="23000" y="29521"/>
                  </a:lnTo>
                  <a:lnTo>
                    <a:pt x="26646" y="25866"/>
                  </a:lnTo>
                  <a:lnTo>
                    <a:pt x="28984" y="24928"/>
                  </a:lnTo>
                  <a:lnTo>
                    <a:pt x="43944" y="24928"/>
                  </a:lnTo>
                  <a:lnTo>
                    <a:pt x="41700" y="23335"/>
                  </a:lnTo>
                  <a:lnTo>
                    <a:pt x="38708" y="22398"/>
                  </a:lnTo>
                  <a:lnTo>
                    <a:pt x="41139" y="21461"/>
                  </a:lnTo>
                  <a:lnTo>
                    <a:pt x="42915" y="20149"/>
                  </a:lnTo>
                  <a:lnTo>
                    <a:pt x="29545" y="20055"/>
                  </a:lnTo>
                  <a:lnTo>
                    <a:pt x="27675" y="19305"/>
                  </a:lnTo>
                  <a:lnTo>
                    <a:pt x="26179" y="17900"/>
                  </a:lnTo>
                  <a:lnTo>
                    <a:pt x="24683" y="16400"/>
                  </a:lnTo>
                  <a:lnTo>
                    <a:pt x="24010" y="14713"/>
                  </a:lnTo>
                  <a:lnTo>
                    <a:pt x="23935" y="10215"/>
                  </a:lnTo>
                  <a:lnTo>
                    <a:pt x="24683" y="8528"/>
                  </a:lnTo>
                  <a:lnTo>
                    <a:pt x="26179" y="7028"/>
                  </a:lnTo>
                  <a:lnTo>
                    <a:pt x="27675" y="5623"/>
                  </a:lnTo>
                  <a:lnTo>
                    <a:pt x="29545" y="4873"/>
                  </a:lnTo>
                  <a:lnTo>
                    <a:pt x="43242" y="4873"/>
                  </a:lnTo>
                  <a:lnTo>
                    <a:pt x="41879" y="3561"/>
                  </a:lnTo>
                  <a:lnTo>
                    <a:pt x="39362" y="1218"/>
                  </a:lnTo>
                  <a:lnTo>
                    <a:pt x="35996" y="0"/>
                  </a:lnTo>
                  <a:close/>
                </a:path>
                <a:path w="48259" h="49530">
                  <a:moveTo>
                    <a:pt x="43944" y="24928"/>
                  </a:moveTo>
                  <a:lnTo>
                    <a:pt x="34594" y="24928"/>
                  </a:lnTo>
                  <a:lnTo>
                    <a:pt x="37025" y="25866"/>
                  </a:lnTo>
                  <a:lnTo>
                    <a:pt x="40765" y="29614"/>
                  </a:lnTo>
                  <a:lnTo>
                    <a:pt x="41513" y="31489"/>
                  </a:lnTo>
                  <a:lnTo>
                    <a:pt x="41599" y="37955"/>
                  </a:lnTo>
                  <a:lnTo>
                    <a:pt x="40858" y="40017"/>
                  </a:lnTo>
                  <a:lnTo>
                    <a:pt x="38988" y="41798"/>
                  </a:lnTo>
                  <a:lnTo>
                    <a:pt x="37118" y="43672"/>
                  </a:lnTo>
                  <a:lnTo>
                    <a:pt x="34781" y="44609"/>
                  </a:lnTo>
                  <a:lnTo>
                    <a:pt x="44081" y="44609"/>
                  </a:lnTo>
                  <a:lnTo>
                    <a:pt x="46375" y="42454"/>
                  </a:lnTo>
                  <a:lnTo>
                    <a:pt x="47777" y="38892"/>
                  </a:lnTo>
                  <a:lnTo>
                    <a:pt x="47694" y="31489"/>
                  </a:lnTo>
                  <a:lnTo>
                    <a:pt x="47029" y="29239"/>
                  </a:lnTo>
                  <a:lnTo>
                    <a:pt x="45533" y="27084"/>
                  </a:lnTo>
                  <a:lnTo>
                    <a:pt x="43944" y="24928"/>
                  </a:lnTo>
                  <a:close/>
                </a:path>
                <a:path w="48259" h="49530">
                  <a:moveTo>
                    <a:pt x="43242" y="4873"/>
                  </a:moveTo>
                  <a:lnTo>
                    <a:pt x="34126" y="4873"/>
                  </a:lnTo>
                  <a:lnTo>
                    <a:pt x="35996" y="5623"/>
                  </a:lnTo>
                  <a:lnTo>
                    <a:pt x="38988" y="8622"/>
                  </a:lnTo>
                  <a:lnTo>
                    <a:pt x="39657" y="10215"/>
                  </a:lnTo>
                  <a:lnTo>
                    <a:pt x="39657" y="14901"/>
                  </a:lnTo>
                  <a:lnTo>
                    <a:pt x="38988" y="16494"/>
                  </a:lnTo>
                  <a:lnTo>
                    <a:pt x="36090" y="19399"/>
                  </a:lnTo>
                  <a:lnTo>
                    <a:pt x="34220" y="20055"/>
                  </a:lnTo>
                  <a:lnTo>
                    <a:pt x="42977" y="20055"/>
                  </a:lnTo>
                  <a:lnTo>
                    <a:pt x="44037" y="18462"/>
                  </a:lnTo>
                  <a:lnTo>
                    <a:pt x="45253" y="16869"/>
                  </a:lnTo>
                  <a:lnTo>
                    <a:pt x="45814" y="14901"/>
                  </a:lnTo>
                  <a:lnTo>
                    <a:pt x="45732" y="8903"/>
                  </a:lnTo>
                  <a:lnTo>
                    <a:pt x="44505" y="6091"/>
                  </a:lnTo>
                  <a:lnTo>
                    <a:pt x="43242" y="4873"/>
                  </a:lnTo>
                  <a:close/>
                </a:path>
              </a:pathLst>
            </a:custGeom>
            <a:solidFill>
              <a:srgbClr val="000000"/>
            </a:solidFill>
          </p:spPr>
          <p:txBody>
            <a:bodyPr wrap="square" lIns="0" tIns="0" rIns="0" bIns="0" rtlCol="0"/>
            <a:lstStyle/>
            <a:p>
              <a:endParaRPr/>
            </a:p>
          </p:txBody>
        </p:sp>
        <p:sp>
          <p:nvSpPr>
            <p:cNvPr id="293" name="object 293"/>
            <p:cNvSpPr/>
            <p:nvPr/>
          </p:nvSpPr>
          <p:spPr>
            <a:xfrm>
              <a:off x="7468457"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294" name="object 294"/>
            <p:cNvSpPr/>
            <p:nvPr/>
          </p:nvSpPr>
          <p:spPr>
            <a:xfrm>
              <a:off x="6840372" y="2072753"/>
              <a:ext cx="633730" cy="1138555"/>
            </a:xfrm>
            <a:custGeom>
              <a:avLst/>
              <a:gdLst/>
              <a:ahLst/>
              <a:cxnLst/>
              <a:rect l="l" t="t" r="r" b="b"/>
              <a:pathLst>
                <a:path w="633729" h="1138555">
                  <a:moveTo>
                    <a:pt x="8991" y="279"/>
                  </a:moveTo>
                  <a:lnTo>
                    <a:pt x="0" y="279"/>
                  </a:lnTo>
                  <a:lnTo>
                    <a:pt x="0" y="68224"/>
                  </a:lnTo>
                  <a:lnTo>
                    <a:pt x="8991" y="68224"/>
                  </a:lnTo>
                  <a:lnTo>
                    <a:pt x="8991" y="279"/>
                  </a:lnTo>
                  <a:close/>
                </a:path>
                <a:path w="633729" h="1138555">
                  <a:moveTo>
                    <a:pt x="91122" y="68224"/>
                  </a:moveTo>
                  <a:lnTo>
                    <a:pt x="91059" y="28575"/>
                  </a:lnTo>
                  <a:lnTo>
                    <a:pt x="89954" y="25107"/>
                  </a:lnTo>
                  <a:lnTo>
                    <a:pt x="89814" y="24638"/>
                  </a:lnTo>
                  <a:lnTo>
                    <a:pt x="84569" y="19202"/>
                  </a:lnTo>
                  <a:lnTo>
                    <a:pt x="80810" y="17894"/>
                  </a:lnTo>
                  <a:lnTo>
                    <a:pt x="69723" y="17894"/>
                  </a:lnTo>
                  <a:lnTo>
                    <a:pt x="64655" y="20701"/>
                  </a:lnTo>
                  <a:lnTo>
                    <a:pt x="60769" y="26517"/>
                  </a:lnTo>
                  <a:lnTo>
                    <a:pt x="60274" y="25107"/>
                  </a:lnTo>
                  <a:lnTo>
                    <a:pt x="59804" y="23799"/>
                  </a:lnTo>
                  <a:lnTo>
                    <a:pt x="58166" y="21640"/>
                  </a:lnTo>
                  <a:lnTo>
                    <a:pt x="53505" y="18643"/>
                  </a:lnTo>
                  <a:lnTo>
                    <a:pt x="50520" y="17894"/>
                  </a:lnTo>
                  <a:lnTo>
                    <a:pt x="43611" y="17894"/>
                  </a:lnTo>
                  <a:lnTo>
                    <a:pt x="31978" y="25857"/>
                  </a:lnTo>
                  <a:lnTo>
                    <a:pt x="31978" y="19024"/>
                  </a:lnTo>
                  <a:lnTo>
                    <a:pt x="24536" y="19024"/>
                  </a:lnTo>
                  <a:lnTo>
                    <a:pt x="24536" y="68224"/>
                  </a:lnTo>
                  <a:lnTo>
                    <a:pt x="32854" y="68224"/>
                  </a:lnTo>
                  <a:lnTo>
                    <a:pt x="32854" y="38227"/>
                  </a:lnTo>
                  <a:lnTo>
                    <a:pt x="33312" y="34759"/>
                  </a:lnTo>
                  <a:lnTo>
                    <a:pt x="34201" y="32423"/>
                  </a:lnTo>
                  <a:lnTo>
                    <a:pt x="35102" y="29984"/>
                  </a:lnTo>
                  <a:lnTo>
                    <a:pt x="36550" y="28206"/>
                  </a:lnTo>
                  <a:lnTo>
                    <a:pt x="40360" y="25857"/>
                  </a:lnTo>
                  <a:lnTo>
                    <a:pt x="40513" y="25768"/>
                  </a:lnTo>
                  <a:lnTo>
                    <a:pt x="42684" y="25107"/>
                  </a:lnTo>
                  <a:lnTo>
                    <a:pt x="48120" y="25107"/>
                  </a:lnTo>
                  <a:lnTo>
                    <a:pt x="50330" y="26047"/>
                  </a:lnTo>
                  <a:lnTo>
                    <a:pt x="51701" y="27927"/>
                  </a:lnTo>
                  <a:lnTo>
                    <a:pt x="53060" y="29705"/>
                  </a:lnTo>
                  <a:lnTo>
                    <a:pt x="53708" y="32423"/>
                  </a:lnTo>
                  <a:lnTo>
                    <a:pt x="53733" y="68224"/>
                  </a:lnTo>
                  <a:lnTo>
                    <a:pt x="62064" y="68224"/>
                  </a:lnTo>
                  <a:lnTo>
                    <a:pt x="62064" y="34582"/>
                  </a:lnTo>
                  <a:lnTo>
                    <a:pt x="63195" y="30822"/>
                  </a:lnTo>
                  <a:lnTo>
                    <a:pt x="65481" y="28575"/>
                  </a:lnTo>
                  <a:lnTo>
                    <a:pt x="67500" y="26517"/>
                  </a:lnTo>
                  <a:lnTo>
                    <a:pt x="67767" y="26238"/>
                  </a:lnTo>
                  <a:lnTo>
                    <a:pt x="70637" y="25107"/>
                  </a:lnTo>
                  <a:lnTo>
                    <a:pt x="76009" y="25107"/>
                  </a:lnTo>
                  <a:lnTo>
                    <a:pt x="82829" y="33921"/>
                  </a:lnTo>
                  <a:lnTo>
                    <a:pt x="82829" y="68224"/>
                  </a:lnTo>
                  <a:lnTo>
                    <a:pt x="91122" y="68224"/>
                  </a:lnTo>
                  <a:close/>
                </a:path>
                <a:path w="633729" h="1138555">
                  <a:moveTo>
                    <a:pt x="148501" y="38506"/>
                  </a:moveTo>
                  <a:lnTo>
                    <a:pt x="147688" y="34201"/>
                  </a:lnTo>
                  <a:lnTo>
                    <a:pt x="144411" y="26327"/>
                  </a:lnTo>
                  <a:lnTo>
                    <a:pt x="142900" y="24460"/>
                  </a:lnTo>
                  <a:lnTo>
                    <a:pt x="141986" y="23329"/>
                  </a:lnTo>
                  <a:lnTo>
                    <a:pt x="139992" y="21932"/>
                  </a:lnTo>
                  <a:lnTo>
                    <a:pt x="139992" y="36918"/>
                  </a:lnTo>
                  <a:lnTo>
                    <a:pt x="139865" y="50228"/>
                  </a:lnTo>
                  <a:lnTo>
                    <a:pt x="138671" y="54635"/>
                  </a:lnTo>
                  <a:lnTo>
                    <a:pt x="135953" y="57912"/>
                  </a:lnTo>
                  <a:lnTo>
                    <a:pt x="133388" y="60909"/>
                  </a:lnTo>
                  <a:lnTo>
                    <a:pt x="130225" y="62509"/>
                  </a:lnTo>
                  <a:lnTo>
                    <a:pt x="122885" y="62509"/>
                  </a:lnTo>
                  <a:lnTo>
                    <a:pt x="119786" y="61010"/>
                  </a:lnTo>
                  <a:lnTo>
                    <a:pt x="117144" y="57823"/>
                  </a:lnTo>
                  <a:lnTo>
                    <a:pt x="114668" y="54914"/>
                  </a:lnTo>
                  <a:lnTo>
                    <a:pt x="113385" y="50228"/>
                  </a:lnTo>
                  <a:lnTo>
                    <a:pt x="113385" y="37579"/>
                  </a:lnTo>
                  <a:lnTo>
                    <a:pt x="114744" y="32702"/>
                  </a:lnTo>
                  <a:lnTo>
                    <a:pt x="117475" y="29425"/>
                  </a:lnTo>
                  <a:lnTo>
                    <a:pt x="120205" y="26047"/>
                  </a:lnTo>
                  <a:lnTo>
                    <a:pt x="121500" y="25387"/>
                  </a:lnTo>
                  <a:lnTo>
                    <a:pt x="123342" y="24460"/>
                  </a:lnTo>
                  <a:lnTo>
                    <a:pt x="130467" y="24460"/>
                  </a:lnTo>
                  <a:lnTo>
                    <a:pt x="133553" y="25958"/>
                  </a:lnTo>
                  <a:lnTo>
                    <a:pt x="136118" y="29146"/>
                  </a:lnTo>
                  <a:lnTo>
                    <a:pt x="138696" y="32232"/>
                  </a:lnTo>
                  <a:lnTo>
                    <a:pt x="139992" y="36918"/>
                  </a:lnTo>
                  <a:lnTo>
                    <a:pt x="139992" y="21932"/>
                  </a:lnTo>
                  <a:lnTo>
                    <a:pt x="138785" y="21082"/>
                  </a:lnTo>
                  <a:lnTo>
                    <a:pt x="135572" y="18923"/>
                  </a:lnTo>
                  <a:lnTo>
                    <a:pt x="131876" y="17894"/>
                  </a:lnTo>
                  <a:lnTo>
                    <a:pt x="124472" y="17894"/>
                  </a:lnTo>
                  <a:lnTo>
                    <a:pt x="121742" y="18453"/>
                  </a:lnTo>
                  <a:lnTo>
                    <a:pt x="119481" y="19773"/>
                  </a:lnTo>
                  <a:lnTo>
                    <a:pt x="117233" y="20993"/>
                  </a:lnTo>
                  <a:lnTo>
                    <a:pt x="115214" y="22860"/>
                  </a:lnTo>
                  <a:lnTo>
                    <a:pt x="113423" y="25387"/>
                  </a:lnTo>
                  <a:lnTo>
                    <a:pt x="113423" y="19024"/>
                  </a:lnTo>
                  <a:lnTo>
                    <a:pt x="105841" y="19024"/>
                  </a:lnTo>
                  <a:lnTo>
                    <a:pt x="105841" y="87147"/>
                  </a:lnTo>
                  <a:lnTo>
                    <a:pt x="114173" y="87147"/>
                  </a:lnTo>
                  <a:lnTo>
                    <a:pt x="114173" y="63157"/>
                  </a:lnTo>
                  <a:lnTo>
                    <a:pt x="115582" y="64935"/>
                  </a:lnTo>
                  <a:lnTo>
                    <a:pt x="117398" y="66446"/>
                  </a:lnTo>
                  <a:lnTo>
                    <a:pt x="119608" y="67564"/>
                  </a:lnTo>
                  <a:lnTo>
                    <a:pt x="121805" y="68783"/>
                  </a:lnTo>
                  <a:lnTo>
                    <a:pt x="124307" y="69342"/>
                  </a:lnTo>
                  <a:lnTo>
                    <a:pt x="130873" y="69342"/>
                  </a:lnTo>
                  <a:lnTo>
                    <a:pt x="134493" y="68313"/>
                  </a:lnTo>
                  <a:lnTo>
                    <a:pt x="141363" y="64008"/>
                  </a:lnTo>
                  <a:lnTo>
                    <a:pt x="142087" y="63157"/>
                  </a:lnTo>
                  <a:lnTo>
                    <a:pt x="142633" y="62509"/>
                  </a:lnTo>
                  <a:lnTo>
                    <a:pt x="143992" y="60909"/>
                  </a:lnTo>
                  <a:lnTo>
                    <a:pt x="147599" y="52857"/>
                  </a:lnTo>
                  <a:lnTo>
                    <a:pt x="148501" y="48260"/>
                  </a:lnTo>
                  <a:lnTo>
                    <a:pt x="148501" y="38506"/>
                  </a:lnTo>
                  <a:close/>
                </a:path>
                <a:path w="633729" h="1138555">
                  <a:moveTo>
                    <a:pt x="195745" y="1124978"/>
                  </a:moveTo>
                  <a:lnTo>
                    <a:pt x="185889" y="1089088"/>
                  </a:lnTo>
                  <a:lnTo>
                    <a:pt x="178917" y="1089088"/>
                  </a:lnTo>
                  <a:lnTo>
                    <a:pt x="175196" y="1091057"/>
                  </a:lnTo>
                  <a:lnTo>
                    <a:pt x="172631" y="1094905"/>
                  </a:lnTo>
                  <a:lnTo>
                    <a:pt x="172631" y="1089837"/>
                  </a:lnTo>
                  <a:lnTo>
                    <a:pt x="167297" y="1089837"/>
                  </a:lnTo>
                  <a:lnTo>
                    <a:pt x="167297" y="1124978"/>
                  </a:lnTo>
                  <a:lnTo>
                    <a:pt x="173228" y="1124978"/>
                  </a:lnTo>
                  <a:lnTo>
                    <a:pt x="173253" y="1101178"/>
                  </a:lnTo>
                  <a:lnTo>
                    <a:pt x="174142" y="1098270"/>
                  </a:lnTo>
                  <a:lnTo>
                    <a:pt x="177812" y="1095082"/>
                  </a:lnTo>
                  <a:lnTo>
                    <a:pt x="178295" y="1094905"/>
                  </a:lnTo>
                  <a:lnTo>
                    <a:pt x="179997" y="1094244"/>
                  </a:lnTo>
                  <a:lnTo>
                    <a:pt x="184099" y="1094244"/>
                  </a:lnTo>
                  <a:lnTo>
                    <a:pt x="185483" y="1094625"/>
                  </a:lnTo>
                  <a:lnTo>
                    <a:pt x="189814" y="1124978"/>
                  </a:lnTo>
                  <a:lnTo>
                    <a:pt x="195745" y="1124978"/>
                  </a:lnTo>
                  <a:close/>
                </a:path>
                <a:path w="633729" h="1138555">
                  <a:moveTo>
                    <a:pt x="199758" y="19024"/>
                  </a:moveTo>
                  <a:lnTo>
                    <a:pt x="191439" y="19024"/>
                  </a:lnTo>
                  <a:lnTo>
                    <a:pt x="191439" y="49568"/>
                  </a:lnTo>
                  <a:lnTo>
                    <a:pt x="190969" y="52755"/>
                  </a:lnTo>
                  <a:lnTo>
                    <a:pt x="189166" y="57251"/>
                  </a:lnTo>
                  <a:lnTo>
                    <a:pt x="187617" y="58940"/>
                  </a:lnTo>
                  <a:lnTo>
                    <a:pt x="183248" y="61569"/>
                  </a:lnTo>
                  <a:lnTo>
                    <a:pt x="180898" y="62128"/>
                  </a:lnTo>
                  <a:lnTo>
                    <a:pt x="175895" y="62128"/>
                  </a:lnTo>
                  <a:lnTo>
                    <a:pt x="173799" y="61569"/>
                  </a:lnTo>
                  <a:lnTo>
                    <a:pt x="172097" y="60248"/>
                  </a:lnTo>
                  <a:lnTo>
                    <a:pt x="170408" y="59042"/>
                  </a:lnTo>
                  <a:lnTo>
                    <a:pt x="169291" y="57353"/>
                  </a:lnTo>
                  <a:lnTo>
                    <a:pt x="168427" y="53606"/>
                  </a:lnTo>
                  <a:lnTo>
                    <a:pt x="168389" y="52755"/>
                  </a:lnTo>
                  <a:lnTo>
                    <a:pt x="168262" y="19024"/>
                  </a:lnTo>
                  <a:lnTo>
                    <a:pt x="159931" y="19024"/>
                  </a:lnTo>
                  <a:lnTo>
                    <a:pt x="160934" y="59791"/>
                  </a:lnTo>
                  <a:lnTo>
                    <a:pt x="173824" y="69342"/>
                  </a:lnTo>
                  <a:lnTo>
                    <a:pt x="183299" y="69342"/>
                  </a:lnTo>
                  <a:lnTo>
                    <a:pt x="188493" y="66535"/>
                  </a:lnTo>
                  <a:lnTo>
                    <a:pt x="191516" y="62128"/>
                  </a:lnTo>
                  <a:lnTo>
                    <a:pt x="192290" y="61010"/>
                  </a:lnTo>
                  <a:lnTo>
                    <a:pt x="192290" y="68224"/>
                  </a:lnTo>
                  <a:lnTo>
                    <a:pt x="199758" y="68224"/>
                  </a:lnTo>
                  <a:lnTo>
                    <a:pt x="199758" y="61010"/>
                  </a:lnTo>
                  <a:lnTo>
                    <a:pt x="199758" y="19024"/>
                  </a:lnTo>
                  <a:close/>
                </a:path>
                <a:path w="633729" h="1138555">
                  <a:moveTo>
                    <a:pt x="224917" y="1090968"/>
                  </a:moveTo>
                  <a:lnTo>
                    <a:pt x="222859" y="1089748"/>
                  </a:lnTo>
                  <a:lnTo>
                    <a:pt x="220802" y="1089088"/>
                  </a:lnTo>
                  <a:lnTo>
                    <a:pt x="217436" y="1089088"/>
                  </a:lnTo>
                  <a:lnTo>
                    <a:pt x="216217" y="1089469"/>
                  </a:lnTo>
                  <a:lnTo>
                    <a:pt x="213880" y="1091057"/>
                  </a:lnTo>
                  <a:lnTo>
                    <a:pt x="212572" y="1092746"/>
                  </a:lnTo>
                  <a:lnTo>
                    <a:pt x="211264" y="1095184"/>
                  </a:lnTo>
                  <a:lnTo>
                    <a:pt x="211264" y="1089837"/>
                  </a:lnTo>
                  <a:lnTo>
                    <a:pt x="205930" y="1089837"/>
                  </a:lnTo>
                  <a:lnTo>
                    <a:pt x="205930" y="1124978"/>
                  </a:lnTo>
                  <a:lnTo>
                    <a:pt x="211823" y="1124978"/>
                  </a:lnTo>
                  <a:lnTo>
                    <a:pt x="211823" y="1104087"/>
                  </a:lnTo>
                  <a:lnTo>
                    <a:pt x="212204" y="1101737"/>
                  </a:lnTo>
                  <a:lnTo>
                    <a:pt x="212852" y="1099680"/>
                  </a:lnTo>
                  <a:lnTo>
                    <a:pt x="213233" y="1098270"/>
                  </a:lnTo>
                  <a:lnTo>
                    <a:pt x="213982" y="1097153"/>
                  </a:lnTo>
                  <a:lnTo>
                    <a:pt x="216027" y="1095654"/>
                  </a:lnTo>
                  <a:lnTo>
                    <a:pt x="217246" y="1095273"/>
                  </a:lnTo>
                  <a:lnTo>
                    <a:pt x="219964" y="1095273"/>
                  </a:lnTo>
                  <a:lnTo>
                    <a:pt x="221449" y="1095654"/>
                  </a:lnTo>
                  <a:lnTo>
                    <a:pt x="222859" y="1096492"/>
                  </a:lnTo>
                  <a:lnTo>
                    <a:pt x="223316" y="1095273"/>
                  </a:lnTo>
                  <a:lnTo>
                    <a:pt x="224917" y="1090968"/>
                  </a:lnTo>
                  <a:close/>
                </a:path>
                <a:path w="633729" h="1138555">
                  <a:moveTo>
                    <a:pt x="233794" y="68122"/>
                  </a:moveTo>
                  <a:lnTo>
                    <a:pt x="232625" y="61099"/>
                  </a:lnTo>
                  <a:lnTo>
                    <a:pt x="232587" y="60820"/>
                  </a:lnTo>
                  <a:lnTo>
                    <a:pt x="231089" y="61010"/>
                  </a:lnTo>
                  <a:lnTo>
                    <a:pt x="229870" y="61099"/>
                  </a:lnTo>
                  <a:lnTo>
                    <a:pt x="227723" y="61099"/>
                  </a:lnTo>
                  <a:lnTo>
                    <a:pt x="224637" y="58851"/>
                  </a:lnTo>
                  <a:lnTo>
                    <a:pt x="224358" y="58191"/>
                  </a:lnTo>
                  <a:lnTo>
                    <a:pt x="224167" y="56692"/>
                  </a:lnTo>
                  <a:lnTo>
                    <a:pt x="224167" y="25488"/>
                  </a:lnTo>
                  <a:lnTo>
                    <a:pt x="232587" y="25488"/>
                  </a:lnTo>
                  <a:lnTo>
                    <a:pt x="232587" y="19024"/>
                  </a:lnTo>
                  <a:lnTo>
                    <a:pt x="224167" y="19024"/>
                  </a:lnTo>
                  <a:lnTo>
                    <a:pt x="224167" y="1778"/>
                  </a:lnTo>
                  <a:lnTo>
                    <a:pt x="215938" y="6743"/>
                  </a:lnTo>
                  <a:lnTo>
                    <a:pt x="215938" y="19024"/>
                  </a:lnTo>
                  <a:lnTo>
                    <a:pt x="209765" y="19024"/>
                  </a:lnTo>
                  <a:lnTo>
                    <a:pt x="209765" y="25488"/>
                  </a:lnTo>
                  <a:lnTo>
                    <a:pt x="215938" y="25488"/>
                  </a:lnTo>
                  <a:lnTo>
                    <a:pt x="216001" y="59601"/>
                  </a:lnTo>
                  <a:lnTo>
                    <a:pt x="216217" y="62128"/>
                  </a:lnTo>
                  <a:lnTo>
                    <a:pt x="216966" y="63728"/>
                  </a:lnTo>
                  <a:lnTo>
                    <a:pt x="217627" y="65227"/>
                  </a:lnTo>
                  <a:lnTo>
                    <a:pt x="218833" y="66535"/>
                  </a:lnTo>
                  <a:lnTo>
                    <a:pt x="220421" y="67475"/>
                  </a:lnTo>
                  <a:lnTo>
                    <a:pt x="222110" y="68414"/>
                  </a:lnTo>
                  <a:lnTo>
                    <a:pt x="224447" y="68872"/>
                  </a:lnTo>
                  <a:lnTo>
                    <a:pt x="229311" y="68872"/>
                  </a:lnTo>
                  <a:lnTo>
                    <a:pt x="231457" y="68694"/>
                  </a:lnTo>
                  <a:lnTo>
                    <a:pt x="233794" y="68122"/>
                  </a:lnTo>
                  <a:close/>
                </a:path>
                <a:path w="633729" h="1138555">
                  <a:moveTo>
                    <a:pt x="262966" y="1134173"/>
                  </a:moveTo>
                  <a:lnTo>
                    <a:pt x="223608" y="1134173"/>
                  </a:lnTo>
                  <a:lnTo>
                    <a:pt x="223608" y="1138478"/>
                  </a:lnTo>
                  <a:lnTo>
                    <a:pt x="262966" y="1138478"/>
                  </a:lnTo>
                  <a:lnTo>
                    <a:pt x="262966" y="1134173"/>
                  </a:lnTo>
                  <a:close/>
                </a:path>
                <a:path w="633729" h="1138555">
                  <a:moveTo>
                    <a:pt x="283908" y="68224"/>
                  </a:moveTo>
                  <a:lnTo>
                    <a:pt x="282879" y="66344"/>
                  </a:lnTo>
                  <a:lnTo>
                    <a:pt x="282232" y="64376"/>
                  </a:lnTo>
                  <a:lnTo>
                    <a:pt x="281825" y="62128"/>
                  </a:lnTo>
                  <a:lnTo>
                    <a:pt x="281546" y="60629"/>
                  </a:lnTo>
                  <a:lnTo>
                    <a:pt x="281444" y="59131"/>
                  </a:lnTo>
                  <a:lnTo>
                    <a:pt x="281368" y="57251"/>
                  </a:lnTo>
                  <a:lnTo>
                    <a:pt x="281292" y="43484"/>
                  </a:lnTo>
                  <a:lnTo>
                    <a:pt x="281203" y="30175"/>
                  </a:lnTo>
                  <a:lnTo>
                    <a:pt x="272503" y="19392"/>
                  </a:lnTo>
                  <a:lnTo>
                    <a:pt x="269887" y="18364"/>
                  </a:lnTo>
                  <a:lnTo>
                    <a:pt x="266522" y="17894"/>
                  </a:lnTo>
                  <a:lnTo>
                    <a:pt x="258102" y="17894"/>
                  </a:lnTo>
                  <a:lnTo>
                    <a:pt x="240157" y="33070"/>
                  </a:lnTo>
                  <a:lnTo>
                    <a:pt x="248285" y="34112"/>
                  </a:lnTo>
                  <a:lnTo>
                    <a:pt x="249135" y="30645"/>
                  </a:lnTo>
                  <a:lnTo>
                    <a:pt x="250532" y="28206"/>
                  </a:lnTo>
                  <a:lnTo>
                    <a:pt x="252399" y="26885"/>
                  </a:lnTo>
                  <a:lnTo>
                    <a:pt x="254279" y="25488"/>
                  </a:lnTo>
                  <a:lnTo>
                    <a:pt x="257175" y="24828"/>
                  </a:lnTo>
                  <a:lnTo>
                    <a:pt x="265303" y="24828"/>
                  </a:lnTo>
                  <a:lnTo>
                    <a:pt x="268490" y="25768"/>
                  </a:lnTo>
                  <a:lnTo>
                    <a:pt x="270548" y="27635"/>
                  </a:lnTo>
                  <a:lnTo>
                    <a:pt x="272135" y="29044"/>
                  </a:lnTo>
                  <a:lnTo>
                    <a:pt x="272973" y="31394"/>
                  </a:lnTo>
                  <a:lnTo>
                    <a:pt x="272884" y="37007"/>
                  </a:lnTo>
                  <a:lnTo>
                    <a:pt x="272884" y="43484"/>
                  </a:lnTo>
                  <a:lnTo>
                    <a:pt x="260731" y="62788"/>
                  </a:lnTo>
                  <a:lnTo>
                    <a:pt x="254279" y="62788"/>
                  </a:lnTo>
                  <a:lnTo>
                    <a:pt x="247535" y="53606"/>
                  </a:lnTo>
                  <a:lnTo>
                    <a:pt x="247916" y="52285"/>
                  </a:lnTo>
                  <a:lnTo>
                    <a:pt x="248754" y="51066"/>
                  </a:lnTo>
                  <a:lnTo>
                    <a:pt x="249504" y="49847"/>
                  </a:lnTo>
                  <a:lnTo>
                    <a:pt x="250621" y="49009"/>
                  </a:lnTo>
                  <a:lnTo>
                    <a:pt x="253428" y="47701"/>
                  </a:lnTo>
                  <a:lnTo>
                    <a:pt x="255866" y="47129"/>
                  </a:lnTo>
                  <a:lnTo>
                    <a:pt x="265303" y="45821"/>
                  </a:lnTo>
                  <a:lnTo>
                    <a:pt x="269887" y="44792"/>
                  </a:lnTo>
                  <a:lnTo>
                    <a:pt x="272884" y="43484"/>
                  </a:lnTo>
                  <a:lnTo>
                    <a:pt x="272884" y="37007"/>
                  </a:lnTo>
                  <a:lnTo>
                    <a:pt x="269697" y="38138"/>
                  </a:lnTo>
                  <a:lnTo>
                    <a:pt x="264744" y="39077"/>
                  </a:lnTo>
                  <a:lnTo>
                    <a:pt x="258013" y="39827"/>
                  </a:lnTo>
                  <a:lnTo>
                    <a:pt x="254736" y="40297"/>
                  </a:lnTo>
                  <a:lnTo>
                    <a:pt x="252310" y="40665"/>
                  </a:lnTo>
                  <a:lnTo>
                    <a:pt x="250621" y="41135"/>
                  </a:lnTo>
                  <a:lnTo>
                    <a:pt x="248386" y="41694"/>
                  </a:lnTo>
                  <a:lnTo>
                    <a:pt x="238658" y="52857"/>
                  </a:lnTo>
                  <a:lnTo>
                    <a:pt x="238658" y="59410"/>
                  </a:lnTo>
                  <a:lnTo>
                    <a:pt x="240157" y="62788"/>
                  </a:lnTo>
                  <a:lnTo>
                    <a:pt x="245948" y="68033"/>
                  </a:lnTo>
                  <a:lnTo>
                    <a:pt x="250063" y="69342"/>
                  </a:lnTo>
                  <a:lnTo>
                    <a:pt x="258762" y="69342"/>
                  </a:lnTo>
                  <a:lnTo>
                    <a:pt x="273532" y="62128"/>
                  </a:lnTo>
                  <a:lnTo>
                    <a:pt x="273799" y="64376"/>
                  </a:lnTo>
                  <a:lnTo>
                    <a:pt x="274320" y="66344"/>
                  </a:lnTo>
                  <a:lnTo>
                    <a:pt x="274421" y="66624"/>
                  </a:lnTo>
                  <a:lnTo>
                    <a:pt x="275221" y="68224"/>
                  </a:lnTo>
                  <a:lnTo>
                    <a:pt x="283908" y="68224"/>
                  </a:lnTo>
                  <a:close/>
                </a:path>
                <a:path w="633729" h="1138555">
                  <a:moveTo>
                    <a:pt x="298030" y="1124978"/>
                  </a:moveTo>
                  <a:lnTo>
                    <a:pt x="297281" y="1123670"/>
                  </a:lnTo>
                  <a:lnTo>
                    <a:pt x="296811" y="1122260"/>
                  </a:lnTo>
                  <a:lnTo>
                    <a:pt x="296519" y="1120673"/>
                  </a:lnTo>
                  <a:lnTo>
                    <a:pt x="296329" y="1119644"/>
                  </a:lnTo>
                  <a:lnTo>
                    <a:pt x="296202" y="1117206"/>
                  </a:lnTo>
                  <a:lnTo>
                    <a:pt x="296164" y="1107363"/>
                  </a:lnTo>
                  <a:lnTo>
                    <a:pt x="296062" y="1097902"/>
                  </a:lnTo>
                  <a:lnTo>
                    <a:pt x="295503" y="1095184"/>
                  </a:lnTo>
                  <a:lnTo>
                    <a:pt x="294982" y="1093965"/>
                  </a:lnTo>
                  <a:lnTo>
                    <a:pt x="294005" y="1092835"/>
                  </a:lnTo>
                  <a:lnTo>
                    <a:pt x="293166" y="1091717"/>
                  </a:lnTo>
                  <a:lnTo>
                    <a:pt x="291769" y="1090866"/>
                  </a:lnTo>
                  <a:lnTo>
                    <a:pt x="289902" y="1090117"/>
                  </a:lnTo>
                  <a:lnTo>
                    <a:pt x="288023" y="1089469"/>
                  </a:lnTo>
                  <a:lnTo>
                    <a:pt x="285597" y="1089088"/>
                  </a:lnTo>
                  <a:lnTo>
                    <a:pt x="279615" y="1089088"/>
                  </a:lnTo>
                  <a:lnTo>
                    <a:pt x="266801" y="1099870"/>
                  </a:lnTo>
                  <a:lnTo>
                    <a:pt x="272605" y="1100709"/>
                  </a:lnTo>
                  <a:lnTo>
                    <a:pt x="273253" y="1098181"/>
                  </a:lnTo>
                  <a:lnTo>
                    <a:pt x="274281" y="1096492"/>
                  </a:lnTo>
                  <a:lnTo>
                    <a:pt x="275590" y="1095463"/>
                  </a:lnTo>
                  <a:lnTo>
                    <a:pt x="276898" y="1094524"/>
                  </a:lnTo>
                  <a:lnTo>
                    <a:pt x="278955" y="1093965"/>
                  </a:lnTo>
                  <a:lnTo>
                    <a:pt x="284759" y="1093965"/>
                  </a:lnTo>
                  <a:lnTo>
                    <a:pt x="286994" y="1094714"/>
                  </a:lnTo>
                  <a:lnTo>
                    <a:pt x="288493" y="1096022"/>
                  </a:lnTo>
                  <a:lnTo>
                    <a:pt x="289610" y="1097051"/>
                  </a:lnTo>
                  <a:lnTo>
                    <a:pt x="290182" y="1098740"/>
                  </a:lnTo>
                  <a:lnTo>
                    <a:pt x="290182" y="1102677"/>
                  </a:lnTo>
                  <a:lnTo>
                    <a:pt x="290182" y="1107363"/>
                  </a:lnTo>
                  <a:lnTo>
                    <a:pt x="281482" y="1121143"/>
                  </a:lnTo>
                  <a:lnTo>
                    <a:pt x="276898" y="1121143"/>
                  </a:lnTo>
                  <a:lnTo>
                    <a:pt x="275120" y="1120584"/>
                  </a:lnTo>
                  <a:lnTo>
                    <a:pt x="273913" y="1119543"/>
                  </a:lnTo>
                  <a:lnTo>
                    <a:pt x="272694" y="1118425"/>
                  </a:lnTo>
                  <a:lnTo>
                    <a:pt x="272173" y="1117206"/>
                  </a:lnTo>
                  <a:lnTo>
                    <a:pt x="272275" y="1114018"/>
                  </a:lnTo>
                  <a:lnTo>
                    <a:pt x="272415" y="1113548"/>
                  </a:lnTo>
                  <a:lnTo>
                    <a:pt x="273532" y="1111859"/>
                  </a:lnTo>
                  <a:lnTo>
                    <a:pt x="274281" y="1111211"/>
                  </a:lnTo>
                  <a:lnTo>
                    <a:pt x="275310" y="1110830"/>
                  </a:lnTo>
                  <a:lnTo>
                    <a:pt x="276339" y="1110361"/>
                  </a:lnTo>
                  <a:lnTo>
                    <a:pt x="278028" y="1109992"/>
                  </a:lnTo>
                  <a:lnTo>
                    <a:pt x="284759" y="1108964"/>
                  </a:lnTo>
                  <a:lnTo>
                    <a:pt x="288023" y="1108214"/>
                  </a:lnTo>
                  <a:lnTo>
                    <a:pt x="290182" y="1107363"/>
                  </a:lnTo>
                  <a:lnTo>
                    <a:pt x="290182" y="1102677"/>
                  </a:lnTo>
                  <a:lnTo>
                    <a:pt x="287934" y="1103528"/>
                  </a:lnTo>
                  <a:lnTo>
                    <a:pt x="284378" y="1104176"/>
                  </a:lnTo>
                  <a:lnTo>
                    <a:pt x="277177" y="1105027"/>
                  </a:lnTo>
                  <a:lnTo>
                    <a:pt x="275501" y="1105306"/>
                  </a:lnTo>
                  <a:lnTo>
                    <a:pt x="274281" y="1105674"/>
                  </a:lnTo>
                  <a:lnTo>
                    <a:pt x="272694" y="1106055"/>
                  </a:lnTo>
                  <a:lnTo>
                    <a:pt x="271284" y="1106703"/>
                  </a:lnTo>
                  <a:lnTo>
                    <a:pt x="268770" y="1108494"/>
                  </a:lnTo>
                  <a:lnTo>
                    <a:pt x="267741" y="1109611"/>
                  </a:lnTo>
                  <a:lnTo>
                    <a:pt x="266877" y="1111211"/>
                  </a:lnTo>
                  <a:lnTo>
                    <a:pt x="266153" y="1112431"/>
                  </a:lnTo>
                  <a:lnTo>
                    <a:pt x="265887" y="1113548"/>
                  </a:lnTo>
                  <a:lnTo>
                    <a:pt x="265772" y="1118616"/>
                  </a:lnTo>
                  <a:lnTo>
                    <a:pt x="266801" y="1121054"/>
                  </a:lnTo>
                  <a:lnTo>
                    <a:pt x="270916" y="1124800"/>
                  </a:lnTo>
                  <a:lnTo>
                    <a:pt x="273913" y="1125728"/>
                  </a:lnTo>
                  <a:lnTo>
                    <a:pt x="280085" y="1125728"/>
                  </a:lnTo>
                  <a:lnTo>
                    <a:pt x="290639" y="1120673"/>
                  </a:lnTo>
                  <a:lnTo>
                    <a:pt x="290830" y="1122260"/>
                  </a:lnTo>
                  <a:lnTo>
                    <a:pt x="291185" y="1123670"/>
                  </a:lnTo>
                  <a:lnTo>
                    <a:pt x="291261" y="1123861"/>
                  </a:lnTo>
                  <a:lnTo>
                    <a:pt x="291858" y="1124978"/>
                  </a:lnTo>
                  <a:lnTo>
                    <a:pt x="298030" y="1124978"/>
                  </a:lnTo>
                  <a:close/>
                </a:path>
                <a:path w="633729" h="1138555">
                  <a:moveTo>
                    <a:pt x="312242" y="1076528"/>
                  </a:moveTo>
                  <a:lnTo>
                    <a:pt x="306349" y="1076528"/>
                  </a:lnTo>
                  <a:lnTo>
                    <a:pt x="306349" y="1124978"/>
                  </a:lnTo>
                  <a:lnTo>
                    <a:pt x="312242" y="1124978"/>
                  </a:lnTo>
                  <a:lnTo>
                    <a:pt x="312242" y="1076528"/>
                  </a:lnTo>
                  <a:close/>
                </a:path>
                <a:path w="633729" h="1138555">
                  <a:moveTo>
                    <a:pt x="315137" y="68122"/>
                  </a:moveTo>
                  <a:lnTo>
                    <a:pt x="314058" y="61099"/>
                  </a:lnTo>
                  <a:lnTo>
                    <a:pt x="314020" y="60820"/>
                  </a:lnTo>
                  <a:lnTo>
                    <a:pt x="312432" y="61010"/>
                  </a:lnTo>
                  <a:lnTo>
                    <a:pt x="311213" y="61099"/>
                  </a:lnTo>
                  <a:lnTo>
                    <a:pt x="309067" y="61099"/>
                  </a:lnTo>
                  <a:lnTo>
                    <a:pt x="306070" y="58851"/>
                  </a:lnTo>
                  <a:lnTo>
                    <a:pt x="305790" y="58191"/>
                  </a:lnTo>
                  <a:lnTo>
                    <a:pt x="305600" y="56692"/>
                  </a:lnTo>
                  <a:lnTo>
                    <a:pt x="305600" y="25488"/>
                  </a:lnTo>
                  <a:lnTo>
                    <a:pt x="314020" y="25488"/>
                  </a:lnTo>
                  <a:lnTo>
                    <a:pt x="314020" y="19024"/>
                  </a:lnTo>
                  <a:lnTo>
                    <a:pt x="305600" y="19024"/>
                  </a:lnTo>
                  <a:lnTo>
                    <a:pt x="305600" y="1778"/>
                  </a:lnTo>
                  <a:lnTo>
                    <a:pt x="297281" y="6743"/>
                  </a:lnTo>
                  <a:lnTo>
                    <a:pt x="297281" y="19024"/>
                  </a:lnTo>
                  <a:lnTo>
                    <a:pt x="291211" y="19024"/>
                  </a:lnTo>
                  <a:lnTo>
                    <a:pt x="291211" y="25488"/>
                  </a:lnTo>
                  <a:lnTo>
                    <a:pt x="297281" y="25488"/>
                  </a:lnTo>
                  <a:lnTo>
                    <a:pt x="297370" y="59601"/>
                  </a:lnTo>
                  <a:lnTo>
                    <a:pt x="297662" y="62128"/>
                  </a:lnTo>
                  <a:lnTo>
                    <a:pt x="305879" y="68872"/>
                  </a:lnTo>
                  <a:lnTo>
                    <a:pt x="310743" y="68872"/>
                  </a:lnTo>
                  <a:lnTo>
                    <a:pt x="312801" y="68694"/>
                  </a:lnTo>
                  <a:lnTo>
                    <a:pt x="315137" y="68122"/>
                  </a:lnTo>
                  <a:close/>
                </a:path>
                <a:path w="633729" h="1138555">
                  <a:moveTo>
                    <a:pt x="331317" y="19024"/>
                  </a:moveTo>
                  <a:lnTo>
                    <a:pt x="322999" y="19024"/>
                  </a:lnTo>
                  <a:lnTo>
                    <a:pt x="322999" y="68224"/>
                  </a:lnTo>
                  <a:lnTo>
                    <a:pt x="331317" y="68224"/>
                  </a:lnTo>
                  <a:lnTo>
                    <a:pt x="331317" y="19024"/>
                  </a:lnTo>
                  <a:close/>
                </a:path>
                <a:path w="633729" h="1138555">
                  <a:moveTo>
                    <a:pt x="331317" y="279"/>
                  </a:moveTo>
                  <a:lnTo>
                    <a:pt x="322999" y="279"/>
                  </a:lnTo>
                  <a:lnTo>
                    <a:pt x="322999" y="9829"/>
                  </a:lnTo>
                  <a:lnTo>
                    <a:pt x="331317" y="9829"/>
                  </a:lnTo>
                  <a:lnTo>
                    <a:pt x="331317" y="279"/>
                  </a:lnTo>
                  <a:close/>
                </a:path>
                <a:path w="633729" h="1138555">
                  <a:moveTo>
                    <a:pt x="352259" y="1104366"/>
                  </a:moveTo>
                  <a:lnTo>
                    <a:pt x="351980" y="1102029"/>
                  </a:lnTo>
                  <a:lnTo>
                    <a:pt x="351116" y="1099400"/>
                  </a:lnTo>
                  <a:lnTo>
                    <a:pt x="350570" y="1097521"/>
                  </a:lnTo>
                  <a:lnTo>
                    <a:pt x="349554" y="1095654"/>
                  </a:lnTo>
                  <a:lnTo>
                    <a:pt x="348259" y="1093965"/>
                  </a:lnTo>
                  <a:lnTo>
                    <a:pt x="348119" y="1093774"/>
                  </a:lnTo>
                  <a:lnTo>
                    <a:pt x="347116" y="1092466"/>
                  </a:lnTo>
                  <a:lnTo>
                    <a:pt x="346176" y="1091755"/>
                  </a:lnTo>
                  <a:lnTo>
                    <a:pt x="346176" y="1102779"/>
                  </a:lnTo>
                  <a:lnTo>
                    <a:pt x="346176" y="1111859"/>
                  </a:lnTo>
                  <a:lnTo>
                    <a:pt x="345249" y="1115237"/>
                  </a:lnTo>
                  <a:lnTo>
                    <a:pt x="341503" y="1119733"/>
                  </a:lnTo>
                  <a:lnTo>
                    <a:pt x="339267" y="1120863"/>
                  </a:lnTo>
                  <a:lnTo>
                    <a:pt x="333463" y="1120863"/>
                  </a:lnTo>
                  <a:lnTo>
                    <a:pt x="332994" y="1120584"/>
                  </a:lnTo>
                  <a:lnTo>
                    <a:pt x="330936" y="1119365"/>
                  </a:lnTo>
                  <a:lnTo>
                    <a:pt x="327952" y="1114399"/>
                  </a:lnTo>
                  <a:lnTo>
                    <a:pt x="327482" y="1111859"/>
                  </a:lnTo>
                  <a:lnTo>
                    <a:pt x="327418" y="1102779"/>
                  </a:lnTo>
                  <a:lnTo>
                    <a:pt x="328320" y="1099591"/>
                  </a:lnTo>
                  <a:lnTo>
                    <a:pt x="332066" y="1095082"/>
                  </a:lnTo>
                  <a:lnTo>
                    <a:pt x="334302" y="1093965"/>
                  </a:lnTo>
                  <a:lnTo>
                    <a:pt x="339445" y="1093965"/>
                  </a:lnTo>
                  <a:lnTo>
                    <a:pt x="341693" y="1095082"/>
                  </a:lnTo>
                  <a:lnTo>
                    <a:pt x="343471" y="1097241"/>
                  </a:lnTo>
                  <a:lnTo>
                    <a:pt x="345338" y="1099400"/>
                  </a:lnTo>
                  <a:lnTo>
                    <a:pt x="346176" y="1102779"/>
                  </a:lnTo>
                  <a:lnTo>
                    <a:pt x="346176" y="1091755"/>
                  </a:lnTo>
                  <a:lnTo>
                    <a:pt x="345528" y="1091247"/>
                  </a:lnTo>
                  <a:lnTo>
                    <a:pt x="341604" y="1089558"/>
                  </a:lnTo>
                  <a:lnTo>
                    <a:pt x="339636" y="1089088"/>
                  </a:lnTo>
                  <a:lnTo>
                    <a:pt x="333565" y="1089088"/>
                  </a:lnTo>
                  <a:lnTo>
                    <a:pt x="330377" y="1090688"/>
                  </a:lnTo>
                  <a:lnTo>
                    <a:pt x="327863" y="1093774"/>
                  </a:lnTo>
                  <a:lnTo>
                    <a:pt x="327863" y="1076528"/>
                  </a:lnTo>
                  <a:lnTo>
                    <a:pt x="321868" y="1076528"/>
                  </a:lnTo>
                  <a:lnTo>
                    <a:pt x="321868" y="1124978"/>
                  </a:lnTo>
                  <a:lnTo>
                    <a:pt x="327393" y="1124978"/>
                  </a:lnTo>
                  <a:lnTo>
                    <a:pt x="327393" y="1120584"/>
                  </a:lnTo>
                  <a:lnTo>
                    <a:pt x="329819" y="1124051"/>
                  </a:lnTo>
                  <a:lnTo>
                    <a:pt x="332994" y="1125728"/>
                  </a:lnTo>
                  <a:lnTo>
                    <a:pt x="341325" y="1125728"/>
                  </a:lnTo>
                  <a:lnTo>
                    <a:pt x="344868" y="1124140"/>
                  </a:lnTo>
                  <a:lnTo>
                    <a:pt x="347865" y="1120863"/>
                  </a:lnTo>
                  <a:lnTo>
                    <a:pt x="350761" y="1117574"/>
                  </a:lnTo>
                  <a:lnTo>
                    <a:pt x="352259" y="1112901"/>
                  </a:lnTo>
                  <a:lnTo>
                    <a:pt x="352259" y="1104366"/>
                  </a:lnTo>
                  <a:close/>
                </a:path>
                <a:path w="633729" h="1138555">
                  <a:moveTo>
                    <a:pt x="387502" y="35140"/>
                  </a:moveTo>
                  <a:lnTo>
                    <a:pt x="385457" y="28956"/>
                  </a:lnTo>
                  <a:lnTo>
                    <a:pt x="381419" y="24828"/>
                  </a:lnTo>
                  <a:lnTo>
                    <a:pt x="379006" y="22313"/>
                  </a:lnTo>
                  <a:lnTo>
                    <a:pt x="379006" y="37198"/>
                  </a:lnTo>
                  <a:lnTo>
                    <a:pt x="378942" y="49949"/>
                  </a:lnTo>
                  <a:lnTo>
                    <a:pt x="377596" y="54635"/>
                  </a:lnTo>
                  <a:lnTo>
                    <a:pt x="374891" y="57721"/>
                  </a:lnTo>
                  <a:lnTo>
                    <a:pt x="372173" y="60909"/>
                  </a:lnTo>
                  <a:lnTo>
                    <a:pt x="368719" y="62509"/>
                  </a:lnTo>
                  <a:lnTo>
                    <a:pt x="360387" y="62509"/>
                  </a:lnTo>
                  <a:lnTo>
                    <a:pt x="356933" y="60909"/>
                  </a:lnTo>
                  <a:lnTo>
                    <a:pt x="351421" y="54635"/>
                  </a:lnTo>
                  <a:lnTo>
                    <a:pt x="350113" y="49949"/>
                  </a:lnTo>
                  <a:lnTo>
                    <a:pt x="350139" y="37198"/>
                  </a:lnTo>
                  <a:lnTo>
                    <a:pt x="351421" y="32613"/>
                  </a:lnTo>
                  <a:lnTo>
                    <a:pt x="354228" y="29514"/>
                  </a:lnTo>
                  <a:lnTo>
                    <a:pt x="356933" y="26327"/>
                  </a:lnTo>
                  <a:lnTo>
                    <a:pt x="360387" y="24828"/>
                  </a:lnTo>
                  <a:lnTo>
                    <a:pt x="368617" y="24828"/>
                  </a:lnTo>
                  <a:lnTo>
                    <a:pt x="372084" y="26327"/>
                  </a:lnTo>
                  <a:lnTo>
                    <a:pt x="377596" y="32613"/>
                  </a:lnTo>
                  <a:lnTo>
                    <a:pt x="379006" y="37198"/>
                  </a:lnTo>
                  <a:lnTo>
                    <a:pt x="379006" y="22313"/>
                  </a:lnTo>
                  <a:lnTo>
                    <a:pt x="376847" y="20053"/>
                  </a:lnTo>
                  <a:lnTo>
                    <a:pt x="371335" y="17894"/>
                  </a:lnTo>
                  <a:lnTo>
                    <a:pt x="358521" y="17894"/>
                  </a:lnTo>
                  <a:lnTo>
                    <a:pt x="353288" y="19672"/>
                  </a:lnTo>
                  <a:lnTo>
                    <a:pt x="344030" y="27736"/>
                  </a:lnTo>
                  <a:lnTo>
                    <a:pt x="341503" y="34480"/>
                  </a:lnTo>
                  <a:lnTo>
                    <a:pt x="341503" y="51917"/>
                  </a:lnTo>
                  <a:lnTo>
                    <a:pt x="343662" y="58293"/>
                  </a:lnTo>
                  <a:lnTo>
                    <a:pt x="347865" y="62687"/>
                  </a:lnTo>
                  <a:lnTo>
                    <a:pt x="352069" y="67195"/>
                  </a:lnTo>
                  <a:lnTo>
                    <a:pt x="357682" y="69342"/>
                  </a:lnTo>
                  <a:lnTo>
                    <a:pt x="368808" y="69342"/>
                  </a:lnTo>
                  <a:lnTo>
                    <a:pt x="372833" y="68313"/>
                  </a:lnTo>
                  <a:lnTo>
                    <a:pt x="376377" y="66344"/>
                  </a:lnTo>
                  <a:lnTo>
                    <a:pt x="380034" y="64376"/>
                  </a:lnTo>
                  <a:lnTo>
                    <a:pt x="387388" y="49949"/>
                  </a:lnTo>
                  <a:lnTo>
                    <a:pt x="387502" y="35140"/>
                  </a:lnTo>
                  <a:close/>
                </a:path>
                <a:path w="633729" h="1138555">
                  <a:moveTo>
                    <a:pt x="438835" y="68224"/>
                  </a:moveTo>
                  <a:lnTo>
                    <a:pt x="438365" y="29794"/>
                  </a:lnTo>
                  <a:lnTo>
                    <a:pt x="436765" y="25107"/>
                  </a:lnTo>
                  <a:lnTo>
                    <a:pt x="435749" y="23710"/>
                  </a:lnTo>
                  <a:lnTo>
                    <a:pt x="434543" y="21920"/>
                  </a:lnTo>
                  <a:lnTo>
                    <a:pt x="432663" y="20523"/>
                  </a:lnTo>
                  <a:lnTo>
                    <a:pt x="430237" y="19481"/>
                  </a:lnTo>
                  <a:lnTo>
                    <a:pt x="427710" y="18364"/>
                  </a:lnTo>
                  <a:lnTo>
                    <a:pt x="425005" y="17894"/>
                  </a:lnTo>
                  <a:lnTo>
                    <a:pt x="415188" y="17894"/>
                  </a:lnTo>
                  <a:lnTo>
                    <a:pt x="410044" y="20612"/>
                  </a:lnTo>
                  <a:lnTo>
                    <a:pt x="406400" y="25958"/>
                  </a:lnTo>
                  <a:lnTo>
                    <a:pt x="406400" y="19024"/>
                  </a:lnTo>
                  <a:lnTo>
                    <a:pt x="398919" y="19024"/>
                  </a:lnTo>
                  <a:lnTo>
                    <a:pt x="398919" y="68224"/>
                  </a:lnTo>
                  <a:lnTo>
                    <a:pt x="407238" y="68224"/>
                  </a:lnTo>
                  <a:lnTo>
                    <a:pt x="407289" y="34861"/>
                  </a:lnTo>
                  <a:lnTo>
                    <a:pt x="408546" y="30734"/>
                  </a:lnTo>
                  <a:lnTo>
                    <a:pt x="411073" y="28486"/>
                  </a:lnTo>
                  <a:lnTo>
                    <a:pt x="413689" y="26238"/>
                  </a:lnTo>
                  <a:lnTo>
                    <a:pt x="414439" y="25958"/>
                  </a:lnTo>
                  <a:lnTo>
                    <a:pt x="416674" y="25107"/>
                  </a:lnTo>
                  <a:lnTo>
                    <a:pt x="422478" y="25107"/>
                  </a:lnTo>
                  <a:lnTo>
                    <a:pt x="424434" y="25577"/>
                  </a:lnTo>
                  <a:lnTo>
                    <a:pt x="426034" y="26606"/>
                  </a:lnTo>
                  <a:lnTo>
                    <a:pt x="427710" y="27635"/>
                  </a:lnTo>
                  <a:lnTo>
                    <a:pt x="428840" y="28956"/>
                  </a:lnTo>
                  <a:lnTo>
                    <a:pt x="430149" y="32321"/>
                  </a:lnTo>
                  <a:lnTo>
                    <a:pt x="430403" y="34112"/>
                  </a:lnTo>
                  <a:lnTo>
                    <a:pt x="430517" y="68224"/>
                  </a:lnTo>
                  <a:lnTo>
                    <a:pt x="438835" y="68224"/>
                  </a:lnTo>
                  <a:close/>
                </a:path>
                <a:path w="633729" h="1138555">
                  <a:moveTo>
                    <a:pt x="509333" y="0"/>
                  </a:moveTo>
                  <a:lnTo>
                    <a:pt x="504012" y="0"/>
                  </a:lnTo>
                  <a:lnTo>
                    <a:pt x="502513" y="2895"/>
                  </a:lnTo>
                  <a:lnTo>
                    <a:pt x="500075" y="5892"/>
                  </a:lnTo>
                  <a:lnTo>
                    <a:pt x="496620" y="9080"/>
                  </a:lnTo>
                  <a:lnTo>
                    <a:pt x="493064" y="12179"/>
                  </a:lnTo>
                  <a:lnTo>
                    <a:pt x="489051" y="14808"/>
                  </a:lnTo>
                  <a:lnTo>
                    <a:pt x="484378" y="17056"/>
                  </a:lnTo>
                  <a:lnTo>
                    <a:pt x="484378" y="25107"/>
                  </a:lnTo>
                  <a:lnTo>
                    <a:pt x="501015" y="15087"/>
                  </a:lnTo>
                  <a:lnTo>
                    <a:pt x="501015" y="68224"/>
                  </a:lnTo>
                  <a:lnTo>
                    <a:pt x="509333" y="68224"/>
                  </a:lnTo>
                  <a:lnTo>
                    <a:pt x="509333" y="15087"/>
                  </a:lnTo>
                  <a:lnTo>
                    <a:pt x="509333" y="0"/>
                  </a:lnTo>
                  <a:close/>
                </a:path>
                <a:path w="633729" h="1138555">
                  <a:moveTo>
                    <a:pt x="633590" y="985723"/>
                  </a:moveTo>
                  <a:lnTo>
                    <a:pt x="629767" y="985723"/>
                  </a:lnTo>
                  <a:lnTo>
                    <a:pt x="628738" y="987780"/>
                  </a:lnTo>
                  <a:lnTo>
                    <a:pt x="626960" y="989939"/>
                  </a:lnTo>
                  <a:lnTo>
                    <a:pt x="622007" y="994435"/>
                  </a:lnTo>
                  <a:lnTo>
                    <a:pt x="619099" y="996315"/>
                  </a:lnTo>
                  <a:lnTo>
                    <a:pt x="615734" y="997902"/>
                  </a:lnTo>
                  <a:lnTo>
                    <a:pt x="615734" y="1003617"/>
                  </a:lnTo>
                  <a:lnTo>
                    <a:pt x="627608" y="996403"/>
                  </a:lnTo>
                  <a:lnTo>
                    <a:pt x="627608" y="1034364"/>
                  </a:lnTo>
                  <a:lnTo>
                    <a:pt x="633590" y="1034364"/>
                  </a:lnTo>
                  <a:lnTo>
                    <a:pt x="633590" y="985723"/>
                  </a:lnTo>
                  <a:close/>
                </a:path>
              </a:pathLst>
            </a:custGeom>
            <a:solidFill>
              <a:srgbClr val="000000"/>
            </a:solidFill>
          </p:spPr>
          <p:txBody>
            <a:bodyPr wrap="square" lIns="0" tIns="0" rIns="0" bIns="0" rtlCol="0"/>
            <a:lstStyle/>
            <a:p>
              <a:endParaRPr/>
            </a:p>
          </p:txBody>
        </p:sp>
      </p:grpSp>
      <p:pic>
        <p:nvPicPr>
          <p:cNvPr id="295" name="object 295"/>
          <p:cNvPicPr/>
          <p:nvPr/>
        </p:nvPicPr>
        <p:blipFill>
          <a:blip r:embed="rId3" cstate="print"/>
          <a:stretch>
            <a:fillRect/>
          </a:stretch>
        </p:blipFill>
        <p:spPr>
          <a:xfrm>
            <a:off x="6469973" y="2243683"/>
            <a:ext cx="49993" cy="696136"/>
          </a:xfrm>
          <a:prstGeom prst="rect">
            <a:avLst/>
          </a:prstGeom>
        </p:spPr>
      </p:pic>
      <p:grpSp>
        <p:nvGrpSpPr>
          <p:cNvPr id="296" name="object 296"/>
          <p:cNvGrpSpPr/>
          <p:nvPr/>
        </p:nvGrpSpPr>
        <p:grpSpPr>
          <a:xfrm>
            <a:off x="8231589" y="2072742"/>
            <a:ext cx="919480" cy="1138555"/>
            <a:chOff x="8231589" y="2072742"/>
            <a:chExt cx="919480" cy="1138555"/>
          </a:xfrm>
        </p:grpSpPr>
        <p:sp>
          <p:nvSpPr>
            <p:cNvPr id="297" name="object 297"/>
            <p:cNvSpPr/>
            <p:nvPr/>
          </p:nvSpPr>
          <p:spPr>
            <a:xfrm>
              <a:off x="8325742" y="2214444"/>
              <a:ext cx="825500" cy="789305"/>
            </a:xfrm>
            <a:custGeom>
              <a:avLst/>
              <a:gdLst/>
              <a:ahLst/>
              <a:cxnLst/>
              <a:rect l="l" t="t" r="r" b="b"/>
              <a:pathLst>
                <a:path w="825500" h="789305">
                  <a:moveTo>
                    <a:pt x="0" y="744588"/>
                  </a:moveTo>
                  <a:lnTo>
                    <a:pt x="60586" y="744588"/>
                  </a:lnTo>
                </a:path>
                <a:path w="825500" h="789305">
                  <a:moveTo>
                    <a:pt x="90880" y="744588"/>
                  </a:moveTo>
                  <a:lnTo>
                    <a:pt x="151467" y="744588"/>
                  </a:lnTo>
                </a:path>
                <a:path w="825500" h="789305">
                  <a:moveTo>
                    <a:pt x="181760" y="744588"/>
                  </a:moveTo>
                  <a:lnTo>
                    <a:pt x="242347" y="744588"/>
                  </a:lnTo>
                </a:path>
                <a:path w="825500" h="789305">
                  <a:moveTo>
                    <a:pt x="272640" y="744588"/>
                  </a:moveTo>
                  <a:lnTo>
                    <a:pt x="333227" y="744588"/>
                  </a:lnTo>
                </a:path>
                <a:path w="825500" h="789305">
                  <a:moveTo>
                    <a:pt x="363520" y="744588"/>
                  </a:moveTo>
                  <a:lnTo>
                    <a:pt x="424014" y="744588"/>
                  </a:lnTo>
                </a:path>
                <a:path w="825500" h="789305">
                  <a:moveTo>
                    <a:pt x="454307" y="744588"/>
                  </a:moveTo>
                  <a:lnTo>
                    <a:pt x="514894" y="744588"/>
                  </a:lnTo>
                </a:path>
                <a:path w="825500" h="789305">
                  <a:moveTo>
                    <a:pt x="545187" y="744588"/>
                  </a:moveTo>
                  <a:lnTo>
                    <a:pt x="605774" y="744588"/>
                  </a:lnTo>
                </a:path>
                <a:path w="825500" h="789305">
                  <a:moveTo>
                    <a:pt x="636067" y="744588"/>
                  </a:moveTo>
                  <a:lnTo>
                    <a:pt x="696654" y="744588"/>
                  </a:lnTo>
                </a:path>
                <a:path w="825500" h="789305">
                  <a:moveTo>
                    <a:pt x="726947" y="744588"/>
                  </a:moveTo>
                  <a:lnTo>
                    <a:pt x="787534" y="744588"/>
                  </a:lnTo>
                </a:path>
                <a:path w="825500" h="789305">
                  <a:moveTo>
                    <a:pt x="817828" y="744588"/>
                  </a:moveTo>
                  <a:lnTo>
                    <a:pt x="825307" y="744588"/>
                  </a:lnTo>
                </a:path>
                <a:path w="825500" h="789305">
                  <a:moveTo>
                    <a:pt x="44505" y="789198"/>
                  </a:moveTo>
                  <a:lnTo>
                    <a:pt x="44505" y="728469"/>
                  </a:lnTo>
                </a:path>
                <a:path w="825500" h="789305">
                  <a:moveTo>
                    <a:pt x="0" y="597076"/>
                  </a:moveTo>
                  <a:lnTo>
                    <a:pt x="60586" y="597076"/>
                  </a:lnTo>
                </a:path>
                <a:path w="825500" h="789305">
                  <a:moveTo>
                    <a:pt x="90880" y="597076"/>
                  </a:moveTo>
                  <a:lnTo>
                    <a:pt x="151467" y="597076"/>
                  </a:lnTo>
                </a:path>
                <a:path w="825500" h="789305">
                  <a:moveTo>
                    <a:pt x="181760" y="597076"/>
                  </a:moveTo>
                  <a:lnTo>
                    <a:pt x="242347" y="597076"/>
                  </a:lnTo>
                </a:path>
                <a:path w="825500" h="789305">
                  <a:moveTo>
                    <a:pt x="272640" y="597076"/>
                  </a:moveTo>
                  <a:lnTo>
                    <a:pt x="333227" y="597076"/>
                  </a:lnTo>
                </a:path>
                <a:path w="825500" h="789305">
                  <a:moveTo>
                    <a:pt x="363520" y="597076"/>
                  </a:moveTo>
                  <a:lnTo>
                    <a:pt x="424014" y="597076"/>
                  </a:lnTo>
                </a:path>
                <a:path w="825500" h="789305">
                  <a:moveTo>
                    <a:pt x="454307" y="597076"/>
                  </a:moveTo>
                  <a:lnTo>
                    <a:pt x="514894" y="597076"/>
                  </a:lnTo>
                </a:path>
                <a:path w="825500" h="789305">
                  <a:moveTo>
                    <a:pt x="545187" y="597076"/>
                  </a:moveTo>
                  <a:lnTo>
                    <a:pt x="605774" y="597076"/>
                  </a:lnTo>
                </a:path>
                <a:path w="825500" h="789305">
                  <a:moveTo>
                    <a:pt x="636067" y="597076"/>
                  </a:moveTo>
                  <a:lnTo>
                    <a:pt x="696654" y="597076"/>
                  </a:lnTo>
                </a:path>
                <a:path w="825500" h="789305">
                  <a:moveTo>
                    <a:pt x="726947" y="597076"/>
                  </a:moveTo>
                  <a:lnTo>
                    <a:pt x="787534" y="597076"/>
                  </a:lnTo>
                </a:path>
                <a:path w="825500" h="789305">
                  <a:moveTo>
                    <a:pt x="817828" y="597076"/>
                  </a:moveTo>
                  <a:lnTo>
                    <a:pt x="825307" y="597076"/>
                  </a:lnTo>
                </a:path>
                <a:path w="825500" h="789305">
                  <a:moveTo>
                    <a:pt x="44505" y="698104"/>
                  </a:moveTo>
                  <a:lnTo>
                    <a:pt x="44505" y="637375"/>
                  </a:lnTo>
                </a:path>
                <a:path w="825500" h="789305">
                  <a:moveTo>
                    <a:pt x="44505" y="607010"/>
                  </a:moveTo>
                  <a:lnTo>
                    <a:pt x="44505" y="546375"/>
                  </a:lnTo>
                </a:path>
                <a:path w="825500" h="789305">
                  <a:moveTo>
                    <a:pt x="0" y="449471"/>
                  </a:moveTo>
                  <a:lnTo>
                    <a:pt x="60586" y="449471"/>
                  </a:lnTo>
                </a:path>
                <a:path w="825500" h="789305">
                  <a:moveTo>
                    <a:pt x="90880" y="449471"/>
                  </a:moveTo>
                  <a:lnTo>
                    <a:pt x="151467" y="449471"/>
                  </a:lnTo>
                </a:path>
                <a:path w="825500" h="789305">
                  <a:moveTo>
                    <a:pt x="181760" y="449471"/>
                  </a:moveTo>
                  <a:lnTo>
                    <a:pt x="242347" y="449471"/>
                  </a:lnTo>
                </a:path>
                <a:path w="825500" h="789305">
                  <a:moveTo>
                    <a:pt x="272640" y="449471"/>
                  </a:moveTo>
                  <a:lnTo>
                    <a:pt x="333227" y="449471"/>
                  </a:lnTo>
                </a:path>
                <a:path w="825500" h="789305">
                  <a:moveTo>
                    <a:pt x="363520" y="449471"/>
                  </a:moveTo>
                  <a:lnTo>
                    <a:pt x="424013" y="449471"/>
                  </a:lnTo>
                </a:path>
                <a:path w="825500" h="789305">
                  <a:moveTo>
                    <a:pt x="454307" y="449471"/>
                  </a:moveTo>
                  <a:lnTo>
                    <a:pt x="514894" y="449471"/>
                  </a:lnTo>
                </a:path>
                <a:path w="825500" h="789305">
                  <a:moveTo>
                    <a:pt x="545187" y="449471"/>
                  </a:moveTo>
                  <a:lnTo>
                    <a:pt x="605774" y="449471"/>
                  </a:lnTo>
                </a:path>
                <a:path w="825500" h="789305">
                  <a:moveTo>
                    <a:pt x="636067" y="449471"/>
                  </a:moveTo>
                  <a:lnTo>
                    <a:pt x="696654" y="449471"/>
                  </a:lnTo>
                </a:path>
                <a:path w="825500" h="789305">
                  <a:moveTo>
                    <a:pt x="726947" y="449471"/>
                  </a:moveTo>
                  <a:lnTo>
                    <a:pt x="787534" y="449471"/>
                  </a:lnTo>
                </a:path>
                <a:path w="825500" h="789305">
                  <a:moveTo>
                    <a:pt x="817827" y="449471"/>
                  </a:moveTo>
                  <a:lnTo>
                    <a:pt x="825307" y="449471"/>
                  </a:lnTo>
                </a:path>
                <a:path w="825500" h="789305">
                  <a:moveTo>
                    <a:pt x="44505" y="516010"/>
                  </a:moveTo>
                  <a:lnTo>
                    <a:pt x="44505" y="455281"/>
                  </a:lnTo>
                </a:path>
                <a:path w="825500" h="789305">
                  <a:moveTo>
                    <a:pt x="44505" y="424917"/>
                  </a:moveTo>
                  <a:lnTo>
                    <a:pt x="44505" y="364187"/>
                  </a:lnTo>
                </a:path>
                <a:path w="825500" h="789305">
                  <a:moveTo>
                    <a:pt x="0" y="301771"/>
                  </a:moveTo>
                  <a:lnTo>
                    <a:pt x="60586" y="301771"/>
                  </a:lnTo>
                </a:path>
                <a:path w="825500" h="789305">
                  <a:moveTo>
                    <a:pt x="90880" y="301771"/>
                  </a:moveTo>
                  <a:lnTo>
                    <a:pt x="151466" y="301771"/>
                  </a:lnTo>
                </a:path>
                <a:path w="825500" h="789305">
                  <a:moveTo>
                    <a:pt x="181760" y="301771"/>
                  </a:moveTo>
                  <a:lnTo>
                    <a:pt x="242347" y="301771"/>
                  </a:lnTo>
                </a:path>
                <a:path w="825500" h="789305">
                  <a:moveTo>
                    <a:pt x="272640" y="301771"/>
                  </a:moveTo>
                  <a:lnTo>
                    <a:pt x="333227" y="301771"/>
                  </a:lnTo>
                </a:path>
                <a:path w="825500" h="789305">
                  <a:moveTo>
                    <a:pt x="363520" y="301771"/>
                  </a:moveTo>
                  <a:lnTo>
                    <a:pt x="424013" y="301771"/>
                  </a:lnTo>
                </a:path>
                <a:path w="825500" h="789305">
                  <a:moveTo>
                    <a:pt x="454307" y="301771"/>
                  </a:moveTo>
                  <a:lnTo>
                    <a:pt x="514894" y="301771"/>
                  </a:lnTo>
                </a:path>
                <a:path w="825500" h="789305">
                  <a:moveTo>
                    <a:pt x="545187" y="301771"/>
                  </a:moveTo>
                  <a:lnTo>
                    <a:pt x="605774" y="301771"/>
                  </a:lnTo>
                </a:path>
                <a:path w="825500" h="789305">
                  <a:moveTo>
                    <a:pt x="636067" y="301771"/>
                  </a:moveTo>
                  <a:lnTo>
                    <a:pt x="696654" y="301771"/>
                  </a:lnTo>
                </a:path>
                <a:path w="825500" h="789305">
                  <a:moveTo>
                    <a:pt x="726947" y="301771"/>
                  </a:moveTo>
                  <a:lnTo>
                    <a:pt x="787534" y="301771"/>
                  </a:lnTo>
                </a:path>
                <a:path w="825500" h="789305">
                  <a:moveTo>
                    <a:pt x="817827" y="301771"/>
                  </a:moveTo>
                  <a:lnTo>
                    <a:pt x="825307" y="301771"/>
                  </a:lnTo>
                </a:path>
                <a:path w="825500" h="789305">
                  <a:moveTo>
                    <a:pt x="44505" y="333823"/>
                  </a:moveTo>
                  <a:lnTo>
                    <a:pt x="44505" y="273187"/>
                  </a:lnTo>
                </a:path>
                <a:path w="825500" h="789305">
                  <a:moveTo>
                    <a:pt x="0" y="154259"/>
                  </a:moveTo>
                  <a:lnTo>
                    <a:pt x="60586" y="154259"/>
                  </a:lnTo>
                </a:path>
                <a:path w="825500" h="789305">
                  <a:moveTo>
                    <a:pt x="90880" y="154259"/>
                  </a:moveTo>
                  <a:lnTo>
                    <a:pt x="151466" y="154259"/>
                  </a:lnTo>
                </a:path>
                <a:path w="825500" h="789305">
                  <a:moveTo>
                    <a:pt x="181760" y="154259"/>
                  </a:moveTo>
                  <a:lnTo>
                    <a:pt x="242347" y="154259"/>
                  </a:lnTo>
                </a:path>
                <a:path w="825500" h="789305">
                  <a:moveTo>
                    <a:pt x="272640" y="154259"/>
                  </a:moveTo>
                  <a:lnTo>
                    <a:pt x="333227" y="154259"/>
                  </a:lnTo>
                </a:path>
                <a:path w="825500" h="789305">
                  <a:moveTo>
                    <a:pt x="363520" y="154259"/>
                  </a:moveTo>
                  <a:lnTo>
                    <a:pt x="424013" y="154259"/>
                  </a:lnTo>
                </a:path>
                <a:path w="825500" h="789305">
                  <a:moveTo>
                    <a:pt x="454307" y="154259"/>
                  </a:moveTo>
                  <a:lnTo>
                    <a:pt x="514894" y="154259"/>
                  </a:lnTo>
                </a:path>
                <a:path w="825500" h="789305">
                  <a:moveTo>
                    <a:pt x="545187" y="154259"/>
                  </a:moveTo>
                  <a:lnTo>
                    <a:pt x="605774" y="154259"/>
                  </a:lnTo>
                </a:path>
                <a:path w="825500" h="789305">
                  <a:moveTo>
                    <a:pt x="636067" y="154259"/>
                  </a:moveTo>
                  <a:lnTo>
                    <a:pt x="696654" y="154259"/>
                  </a:lnTo>
                </a:path>
                <a:path w="825500" h="789305">
                  <a:moveTo>
                    <a:pt x="726947" y="154259"/>
                  </a:moveTo>
                  <a:lnTo>
                    <a:pt x="787534" y="154259"/>
                  </a:lnTo>
                </a:path>
                <a:path w="825500" h="789305">
                  <a:moveTo>
                    <a:pt x="817827" y="154259"/>
                  </a:moveTo>
                  <a:lnTo>
                    <a:pt x="825307" y="154259"/>
                  </a:lnTo>
                </a:path>
                <a:path w="825500" h="789305">
                  <a:moveTo>
                    <a:pt x="44505" y="242823"/>
                  </a:moveTo>
                  <a:lnTo>
                    <a:pt x="44505" y="182093"/>
                  </a:lnTo>
                </a:path>
                <a:path w="825500" h="789305">
                  <a:moveTo>
                    <a:pt x="44505" y="151729"/>
                  </a:moveTo>
                  <a:lnTo>
                    <a:pt x="44505" y="91000"/>
                  </a:lnTo>
                </a:path>
                <a:path w="825500" h="789305">
                  <a:moveTo>
                    <a:pt x="0" y="6653"/>
                  </a:moveTo>
                  <a:lnTo>
                    <a:pt x="60586" y="6653"/>
                  </a:lnTo>
                </a:path>
                <a:path w="825500" h="789305">
                  <a:moveTo>
                    <a:pt x="90880" y="6653"/>
                  </a:moveTo>
                  <a:lnTo>
                    <a:pt x="151466" y="6653"/>
                  </a:lnTo>
                </a:path>
                <a:path w="825500" h="789305">
                  <a:moveTo>
                    <a:pt x="181760" y="6653"/>
                  </a:moveTo>
                  <a:lnTo>
                    <a:pt x="242347" y="6653"/>
                  </a:lnTo>
                </a:path>
                <a:path w="825500" h="789305">
                  <a:moveTo>
                    <a:pt x="272640" y="6653"/>
                  </a:moveTo>
                  <a:lnTo>
                    <a:pt x="333227" y="6653"/>
                  </a:lnTo>
                </a:path>
                <a:path w="825500" h="789305">
                  <a:moveTo>
                    <a:pt x="363520" y="6653"/>
                  </a:moveTo>
                  <a:lnTo>
                    <a:pt x="424013" y="6653"/>
                  </a:lnTo>
                </a:path>
                <a:path w="825500" h="789305">
                  <a:moveTo>
                    <a:pt x="454307" y="6653"/>
                  </a:moveTo>
                  <a:lnTo>
                    <a:pt x="514894" y="6653"/>
                  </a:lnTo>
                </a:path>
                <a:path w="825500" h="789305">
                  <a:moveTo>
                    <a:pt x="545187" y="6653"/>
                  </a:moveTo>
                  <a:lnTo>
                    <a:pt x="605774" y="6653"/>
                  </a:lnTo>
                </a:path>
                <a:path w="825500" h="789305">
                  <a:moveTo>
                    <a:pt x="636067" y="6653"/>
                  </a:moveTo>
                  <a:lnTo>
                    <a:pt x="696654" y="6653"/>
                  </a:lnTo>
                </a:path>
                <a:path w="825500" h="789305">
                  <a:moveTo>
                    <a:pt x="726947" y="6653"/>
                  </a:moveTo>
                  <a:lnTo>
                    <a:pt x="787534" y="6653"/>
                  </a:lnTo>
                </a:path>
                <a:path w="825500" h="789305">
                  <a:moveTo>
                    <a:pt x="817827" y="6653"/>
                  </a:moveTo>
                  <a:lnTo>
                    <a:pt x="825307" y="6653"/>
                  </a:lnTo>
                </a:path>
                <a:path w="825500" h="789305">
                  <a:moveTo>
                    <a:pt x="44505" y="60729"/>
                  </a:moveTo>
                  <a:lnTo>
                    <a:pt x="44505" y="0"/>
                  </a:lnTo>
                </a:path>
              </a:pathLst>
            </a:custGeom>
            <a:ln w="6064">
              <a:solidFill>
                <a:srgbClr val="EFEFEF"/>
              </a:solidFill>
            </a:ln>
          </p:spPr>
          <p:txBody>
            <a:bodyPr wrap="square" lIns="0" tIns="0" rIns="0" bIns="0" rtlCol="0"/>
            <a:lstStyle/>
            <a:p>
              <a:endParaRPr/>
            </a:p>
          </p:txBody>
        </p:sp>
        <p:sp>
          <p:nvSpPr>
            <p:cNvPr id="298" name="object 298"/>
            <p:cNvSpPr/>
            <p:nvPr/>
          </p:nvSpPr>
          <p:spPr>
            <a:xfrm>
              <a:off x="8370247"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299" name="object 299"/>
            <p:cNvSpPr/>
            <p:nvPr/>
          </p:nvSpPr>
          <p:spPr>
            <a:xfrm>
              <a:off x="8517600"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00" name="object 300"/>
            <p:cNvSpPr/>
            <p:nvPr/>
          </p:nvSpPr>
          <p:spPr>
            <a:xfrm>
              <a:off x="8517600"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01" name="object 301"/>
            <p:cNvSpPr/>
            <p:nvPr/>
          </p:nvSpPr>
          <p:spPr>
            <a:xfrm>
              <a:off x="8664766"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02" name="object 302"/>
            <p:cNvSpPr/>
            <p:nvPr/>
          </p:nvSpPr>
          <p:spPr>
            <a:xfrm>
              <a:off x="8664766"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03" name="object 303"/>
            <p:cNvSpPr/>
            <p:nvPr/>
          </p:nvSpPr>
          <p:spPr>
            <a:xfrm>
              <a:off x="8812119"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04" name="object 304"/>
            <p:cNvSpPr/>
            <p:nvPr/>
          </p:nvSpPr>
          <p:spPr>
            <a:xfrm>
              <a:off x="8812119"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05" name="object 305"/>
            <p:cNvSpPr/>
            <p:nvPr/>
          </p:nvSpPr>
          <p:spPr>
            <a:xfrm>
              <a:off x="8959472"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06" name="object 306"/>
            <p:cNvSpPr/>
            <p:nvPr/>
          </p:nvSpPr>
          <p:spPr>
            <a:xfrm>
              <a:off x="8959472"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07" name="object 307"/>
            <p:cNvSpPr/>
            <p:nvPr/>
          </p:nvSpPr>
          <p:spPr>
            <a:xfrm>
              <a:off x="9106638"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08" name="object 308"/>
            <p:cNvSpPr/>
            <p:nvPr/>
          </p:nvSpPr>
          <p:spPr>
            <a:xfrm>
              <a:off x="9106638"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09" name="object 309"/>
            <p:cNvSpPr/>
            <p:nvPr/>
          </p:nvSpPr>
          <p:spPr>
            <a:xfrm>
              <a:off x="8370154" y="2221098"/>
              <a:ext cx="736600" cy="734060"/>
            </a:xfrm>
            <a:custGeom>
              <a:avLst/>
              <a:gdLst/>
              <a:ahLst/>
              <a:cxnLst/>
              <a:rect l="l" t="t" r="r" b="b"/>
              <a:pathLst>
                <a:path w="736600" h="734060">
                  <a:moveTo>
                    <a:pt x="0" y="733623"/>
                  </a:moveTo>
                  <a:lnTo>
                    <a:pt x="0" y="729219"/>
                  </a:lnTo>
                  <a:lnTo>
                    <a:pt x="79005" y="720409"/>
                  </a:lnTo>
                  <a:lnTo>
                    <a:pt x="79005" y="724814"/>
                  </a:lnTo>
                  <a:lnTo>
                    <a:pt x="117807" y="715911"/>
                  </a:lnTo>
                  <a:lnTo>
                    <a:pt x="131551" y="711506"/>
                  </a:lnTo>
                  <a:lnTo>
                    <a:pt x="131551" y="707101"/>
                  </a:lnTo>
                  <a:lnTo>
                    <a:pt x="131551" y="702696"/>
                  </a:lnTo>
                  <a:lnTo>
                    <a:pt x="147259" y="698292"/>
                  </a:lnTo>
                  <a:lnTo>
                    <a:pt x="147259" y="693793"/>
                  </a:lnTo>
                  <a:lnTo>
                    <a:pt x="147259" y="689388"/>
                  </a:lnTo>
                  <a:lnTo>
                    <a:pt x="157824" y="685171"/>
                  </a:lnTo>
                  <a:lnTo>
                    <a:pt x="157824" y="680673"/>
                  </a:lnTo>
                  <a:lnTo>
                    <a:pt x="176804" y="667459"/>
                  </a:lnTo>
                  <a:lnTo>
                    <a:pt x="176804" y="676268"/>
                  </a:lnTo>
                  <a:lnTo>
                    <a:pt x="176804" y="671863"/>
                  </a:lnTo>
                  <a:lnTo>
                    <a:pt x="184004" y="658555"/>
                  </a:lnTo>
                  <a:lnTo>
                    <a:pt x="184004" y="649746"/>
                  </a:lnTo>
                  <a:lnTo>
                    <a:pt x="184004" y="662960"/>
                  </a:lnTo>
                  <a:lnTo>
                    <a:pt x="184004" y="654151"/>
                  </a:lnTo>
                  <a:lnTo>
                    <a:pt x="206256" y="645247"/>
                  </a:lnTo>
                  <a:lnTo>
                    <a:pt x="206256" y="636438"/>
                  </a:lnTo>
                  <a:lnTo>
                    <a:pt x="206256" y="640843"/>
                  </a:lnTo>
                  <a:lnTo>
                    <a:pt x="210370" y="632033"/>
                  </a:lnTo>
                  <a:lnTo>
                    <a:pt x="235615" y="614320"/>
                  </a:lnTo>
                  <a:lnTo>
                    <a:pt x="235615" y="618725"/>
                  </a:lnTo>
                  <a:lnTo>
                    <a:pt x="235615" y="609916"/>
                  </a:lnTo>
                  <a:lnTo>
                    <a:pt x="235615" y="623130"/>
                  </a:lnTo>
                  <a:lnTo>
                    <a:pt x="235615" y="627628"/>
                  </a:lnTo>
                  <a:lnTo>
                    <a:pt x="236737" y="574584"/>
                  </a:lnTo>
                  <a:lnTo>
                    <a:pt x="236737" y="596608"/>
                  </a:lnTo>
                  <a:lnTo>
                    <a:pt x="236737" y="601013"/>
                  </a:lnTo>
                  <a:lnTo>
                    <a:pt x="236737" y="570179"/>
                  </a:lnTo>
                  <a:lnTo>
                    <a:pt x="236737" y="565775"/>
                  </a:lnTo>
                  <a:lnTo>
                    <a:pt x="236737" y="605417"/>
                  </a:lnTo>
                  <a:lnTo>
                    <a:pt x="236737" y="579083"/>
                  </a:lnTo>
                  <a:lnTo>
                    <a:pt x="236737" y="592203"/>
                  </a:lnTo>
                  <a:lnTo>
                    <a:pt x="236737" y="587705"/>
                  </a:lnTo>
                  <a:lnTo>
                    <a:pt x="236737" y="583487"/>
                  </a:lnTo>
                  <a:lnTo>
                    <a:pt x="263103" y="539252"/>
                  </a:lnTo>
                  <a:lnTo>
                    <a:pt x="263103" y="543657"/>
                  </a:lnTo>
                  <a:lnTo>
                    <a:pt x="263103" y="552467"/>
                  </a:lnTo>
                  <a:lnTo>
                    <a:pt x="263103" y="548062"/>
                  </a:lnTo>
                  <a:lnTo>
                    <a:pt x="263103" y="556871"/>
                  </a:lnTo>
                  <a:lnTo>
                    <a:pt x="263103" y="561370"/>
                  </a:lnTo>
                  <a:lnTo>
                    <a:pt x="265160" y="521540"/>
                  </a:lnTo>
                  <a:lnTo>
                    <a:pt x="265160" y="534754"/>
                  </a:lnTo>
                  <a:lnTo>
                    <a:pt x="265160" y="530349"/>
                  </a:lnTo>
                  <a:lnTo>
                    <a:pt x="265160" y="525944"/>
                  </a:lnTo>
                  <a:lnTo>
                    <a:pt x="289283" y="468589"/>
                  </a:lnTo>
                  <a:lnTo>
                    <a:pt x="289283" y="503827"/>
                  </a:lnTo>
                  <a:lnTo>
                    <a:pt x="289283" y="512637"/>
                  </a:lnTo>
                  <a:lnTo>
                    <a:pt x="289283" y="481803"/>
                  </a:lnTo>
                  <a:lnTo>
                    <a:pt x="289283" y="508232"/>
                  </a:lnTo>
                  <a:lnTo>
                    <a:pt x="289283" y="490519"/>
                  </a:lnTo>
                  <a:lnTo>
                    <a:pt x="289283" y="517041"/>
                  </a:lnTo>
                  <a:lnTo>
                    <a:pt x="289283" y="494924"/>
                  </a:lnTo>
                  <a:lnTo>
                    <a:pt x="289283" y="499329"/>
                  </a:lnTo>
                  <a:lnTo>
                    <a:pt x="289283" y="472994"/>
                  </a:lnTo>
                  <a:lnTo>
                    <a:pt x="289283" y="477399"/>
                  </a:lnTo>
                  <a:lnTo>
                    <a:pt x="289283" y="486114"/>
                  </a:lnTo>
                  <a:lnTo>
                    <a:pt x="294612" y="455281"/>
                  </a:lnTo>
                  <a:lnTo>
                    <a:pt x="294612" y="459686"/>
                  </a:lnTo>
                  <a:lnTo>
                    <a:pt x="294612" y="464091"/>
                  </a:lnTo>
                  <a:lnTo>
                    <a:pt x="315556" y="406548"/>
                  </a:lnTo>
                  <a:lnTo>
                    <a:pt x="315556" y="446378"/>
                  </a:lnTo>
                  <a:lnTo>
                    <a:pt x="315556" y="450876"/>
                  </a:lnTo>
                  <a:lnTo>
                    <a:pt x="315556" y="428665"/>
                  </a:lnTo>
                  <a:lnTo>
                    <a:pt x="315556" y="437568"/>
                  </a:lnTo>
                  <a:lnTo>
                    <a:pt x="315556" y="397738"/>
                  </a:lnTo>
                  <a:lnTo>
                    <a:pt x="315556" y="441973"/>
                  </a:lnTo>
                  <a:lnTo>
                    <a:pt x="315556" y="410953"/>
                  </a:lnTo>
                  <a:lnTo>
                    <a:pt x="315556" y="419856"/>
                  </a:lnTo>
                  <a:lnTo>
                    <a:pt x="324157" y="393334"/>
                  </a:lnTo>
                  <a:lnTo>
                    <a:pt x="324157" y="388835"/>
                  </a:lnTo>
                  <a:lnTo>
                    <a:pt x="341922" y="384430"/>
                  </a:lnTo>
                  <a:lnTo>
                    <a:pt x="341922" y="380213"/>
                  </a:lnTo>
                  <a:lnTo>
                    <a:pt x="341922" y="362500"/>
                  </a:lnTo>
                  <a:lnTo>
                    <a:pt x="341922" y="375715"/>
                  </a:lnTo>
                  <a:lnTo>
                    <a:pt x="341922" y="371310"/>
                  </a:lnTo>
                  <a:lnTo>
                    <a:pt x="341922" y="366905"/>
                  </a:lnTo>
                  <a:lnTo>
                    <a:pt x="353422" y="349192"/>
                  </a:lnTo>
                  <a:lnTo>
                    <a:pt x="353422" y="353597"/>
                  </a:lnTo>
                  <a:lnTo>
                    <a:pt x="353422" y="331480"/>
                  </a:lnTo>
                  <a:lnTo>
                    <a:pt x="353422" y="358002"/>
                  </a:lnTo>
                  <a:lnTo>
                    <a:pt x="353422" y="340289"/>
                  </a:lnTo>
                  <a:lnTo>
                    <a:pt x="353422" y="335885"/>
                  </a:lnTo>
                  <a:lnTo>
                    <a:pt x="353422" y="344788"/>
                  </a:lnTo>
                  <a:lnTo>
                    <a:pt x="368288" y="327075"/>
                  </a:lnTo>
                  <a:lnTo>
                    <a:pt x="382968" y="313767"/>
                  </a:lnTo>
                  <a:lnTo>
                    <a:pt x="382968" y="304958"/>
                  </a:lnTo>
                  <a:lnTo>
                    <a:pt x="382968" y="318172"/>
                  </a:lnTo>
                  <a:lnTo>
                    <a:pt x="382968" y="322670"/>
                  </a:lnTo>
                  <a:lnTo>
                    <a:pt x="382968" y="300459"/>
                  </a:lnTo>
                  <a:lnTo>
                    <a:pt x="382968" y="296054"/>
                  </a:lnTo>
                  <a:lnTo>
                    <a:pt x="382968" y="309362"/>
                  </a:lnTo>
                  <a:lnTo>
                    <a:pt x="394468" y="278529"/>
                  </a:lnTo>
                  <a:lnTo>
                    <a:pt x="394468" y="269626"/>
                  </a:lnTo>
                  <a:lnTo>
                    <a:pt x="394468" y="291650"/>
                  </a:lnTo>
                  <a:lnTo>
                    <a:pt x="394468" y="274124"/>
                  </a:lnTo>
                  <a:lnTo>
                    <a:pt x="394468" y="287245"/>
                  </a:lnTo>
                  <a:lnTo>
                    <a:pt x="394468" y="265221"/>
                  </a:lnTo>
                  <a:lnTo>
                    <a:pt x="394468" y="282934"/>
                  </a:lnTo>
                  <a:lnTo>
                    <a:pt x="412420" y="256412"/>
                  </a:lnTo>
                  <a:lnTo>
                    <a:pt x="412420" y="260816"/>
                  </a:lnTo>
                  <a:lnTo>
                    <a:pt x="412420" y="247509"/>
                  </a:lnTo>
                  <a:lnTo>
                    <a:pt x="412420" y="251913"/>
                  </a:lnTo>
                  <a:lnTo>
                    <a:pt x="420834" y="238699"/>
                  </a:lnTo>
                  <a:lnTo>
                    <a:pt x="420834" y="243104"/>
                  </a:lnTo>
                  <a:lnTo>
                    <a:pt x="420834" y="225391"/>
                  </a:lnTo>
                  <a:lnTo>
                    <a:pt x="420834" y="234294"/>
                  </a:lnTo>
                  <a:lnTo>
                    <a:pt x="420834" y="212083"/>
                  </a:lnTo>
                  <a:lnTo>
                    <a:pt x="420834" y="216582"/>
                  </a:lnTo>
                  <a:lnTo>
                    <a:pt x="420834" y="229796"/>
                  </a:lnTo>
                  <a:lnTo>
                    <a:pt x="420834" y="220986"/>
                  </a:lnTo>
                  <a:lnTo>
                    <a:pt x="441778" y="203274"/>
                  </a:lnTo>
                  <a:lnTo>
                    <a:pt x="441778" y="207678"/>
                  </a:lnTo>
                  <a:lnTo>
                    <a:pt x="447201" y="194370"/>
                  </a:lnTo>
                  <a:lnTo>
                    <a:pt x="447201" y="198869"/>
                  </a:lnTo>
                  <a:lnTo>
                    <a:pt x="447201" y="189966"/>
                  </a:lnTo>
                  <a:lnTo>
                    <a:pt x="471323" y="185561"/>
                  </a:lnTo>
                  <a:lnTo>
                    <a:pt x="471323" y="181250"/>
                  </a:lnTo>
                  <a:lnTo>
                    <a:pt x="473474" y="172440"/>
                  </a:lnTo>
                  <a:lnTo>
                    <a:pt x="473474" y="168036"/>
                  </a:lnTo>
                  <a:lnTo>
                    <a:pt x="473474" y="163631"/>
                  </a:lnTo>
                  <a:lnTo>
                    <a:pt x="473474" y="159133"/>
                  </a:lnTo>
                  <a:lnTo>
                    <a:pt x="473474" y="176845"/>
                  </a:lnTo>
                  <a:lnTo>
                    <a:pt x="499653" y="150323"/>
                  </a:lnTo>
                  <a:lnTo>
                    <a:pt x="499653" y="145918"/>
                  </a:lnTo>
                  <a:lnTo>
                    <a:pt x="499653" y="154728"/>
                  </a:lnTo>
                  <a:lnTo>
                    <a:pt x="499653" y="141420"/>
                  </a:lnTo>
                  <a:lnTo>
                    <a:pt x="499653" y="137015"/>
                  </a:lnTo>
                  <a:lnTo>
                    <a:pt x="500775" y="132610"/>
                  </a:lnTo>
                  <a:lnTo>
                    <a:pt x="526020" y="128206"/>
                  </a:lnTo>
                  <a:lnTo>
                    <a:pt x="530321" y="110493"/>
                  </a:lnTo>
                  <a:lnTo>
                    <a:pt x="530321" y="123707"/>
                  </a:lnTo>
                  <a:lnTo>
                    <a:pt x="530321" y="119302"/>
                  </a:lnTo>
                  <a:lnTo>
                    <a:pt x="530321" y="114898"/>
                  </a:lnTo>
                  <a:lnTo>
                    <a:pt x="552386" y="92780"/>
                  </a:lnTo>
                  <a:lnTo>
                    <a:pt x="552386" y="97185"/>
                  </a:lnTo>
                  <a:lnTo>
                    <a:pt x="552386" y="101590"/>
                  </a:lnTo>
                  <a:lnTo>
                    <a:pt x="552386" y="105994"/>
                  </a:lnTo>
                  <a:lnTo>
                    <a:pt x="552386" y="88375"/>
                  </a:lnTo>
                  <a:lnTo>
                    <a:pt x="559585" y="79660"/>
                  </a:lnTo>
                  <a:lnTo>
                    <a:pt x="559585" y="83877"/>
                  </a:lnTo>
                  <a:lnTo>
                    <a:pt x="578753" y="75255"/>
                  </a:lnTo>
                  <a:lnTo>
                    <a:pt x="578753" y="70757"/>
                  </a:lnTo>
                  <a:lnTo>
                    <a:pt x="604932" y="66352"/>
                  </a:lnTo>
                  <a:lnTo>
                    <a:pt x="604932" y="61947"/>
                  </a:lnTo>
                  <a:lnTo>
                    <a:pt x="618583" y="57542"/>
                  </a:lnTo>
                  <a:lnTo>
                    <a:pt x="631205" y="53044"/>
                  </a:lnTo>
                  <a:lnTo>
                    <a:pt x="631205" y="44234"/>
                  </a:lnTo>
                  <a:lnTo>
                    <a:pt x="631205" y="39830"/>
                  </a:lnTo>
                  <a:lnTo>
                    <a:pt x="631205" y="48639"/>
                  </a:lnTo>
                  <a:lnTo>
                    <a:pt x="648128" y="35331"/>
                  </a:lnTo>
                  <a:lnTo>
                    <a:pt x="648128" y="30926"/>
                  </a:lnTo>
                  <a:lnTo>
                    <a:pt x="657571" y="26522"/>
                  </a:lnTo>
                  <a:lnTo>
                    <a:pt x="677487" y="22117"/>
                  </a:lnTo>
                  <a:lnTo>
                    <a:pt x="706938" y="17712"/>
                  </a:lnTo>
                  <a:lnTo>
                    <a:pt x="706938" y="13214"/>
                  </a:lnTo>
                  <a:lnTo>
                    <a:pt x="710117" y="8809"/>
                  </a:lnTo>
                  <a:lnTo>
                    <a:pt x="736484" y="4404"/>
                  </a:lnTo>
                  <a:lnTo>
                    <a:pt x="736484" y="0"/>
                  </a:lnTo>
                </a:path>
              </a:pathLst>
            </a:custGeom>
            <a:ln w="6064">
              <a:solidFill>
                <a:srgbClr val="1A85FF"/>
              </a:solidFill>
            </a:ln>
          </p:spPr>
          <p:txBody>
            <a:bodyPr wrap="square" lIns="0" tIns="0" rIns="0" bIns="0" rtlCol="0"/>
            <a:lstStyle/>
            <a:p>
              <a:endParaRPr/>
            </a:p>
          </p:txBody>
        </p:sp>
        <p:sp>
          <p:nvSpPr>
            <p:cNvPr id="310" name="object 310"/>
            <p:cNvSpPr/>
            <p:nvPr/>
          </p:nvSpPr>
          <p:spPr>
            <a:xfrm>
              <a:off x="8501706" y="2221098"/>
              <a:ext cx="605155" cy="730885"/>
            </a:xfrm>
            <a:custGeom>
              <a:avLst/>
              <a:gdLst/>
              <a:ahLst/>
              <a:cxnLst/>
              <a:rect l="l" t="t" r="r" b="b"/>
              <a:pathLst>
                <a:path w="605154" h="730885">
                  <a:moveTo>
                    <a:pt x="0" y="730343"/>
                  </a:moveTo>
                  <a:lnTo>
                    <a:pt x="15707" y="722565"/>
                  </a:lnTo>
                  <a:lnTo>
                    <a:pt x="15707" y="714880"/>
                  </a:lnTo>
                  <a:lnTo>
                    <a:pt x="26272" y="706914"/>
                  </a:lnTo>
                  <a:lnTo>
                    <a:pt x="45253" y="699229"/>
                  </a:lnTo>
                  <a:lnTo>
                    <a:pt x="52452" y="691450"/>
                  </a:lnTo>
                  <a:lnTo>
                    <a:pt x="52452" y="683672"/>
                  </a:lnTo>
                  <a:lnTo>
                    <a:pt x="104063" y="675987"/>
                  </a:lnTo>
                  <a:lnTo>
                    <a:pt x="104063" y="668208"/>
                  </a:lnTo>
                  <a:lnTo>
                    <a:pt x="105185" y="637094"/>
                  </a:lnTo>
                  <a:lnTo>
                    <a:pt x="105185" y="629315"/>
                  </a:lnTo>
                  <a:lnTo>
                    <a:pt x="105185" y="660430"/>
                  </a:lnTo>
                  <a:lnTo>
                    <a:pt x="105185" y="644779"/>
                  </a:lnTo>
                  <a:lnTo>
                    <a:pt x="105185" y="621537"/>
                  </a:lnTo>
                  <a:lnTo>
                    <a:pt x="105185" y="652557"/>
                  </a:lnTo>
                  <a:lnTo>
                    <a:pt x="131551" y="613852"/>
                  </a:lnTo>
                  <a:lnTo>
                    <a:pt x="131551" y="606073"/>
                  </a:lnTo>
                  <a:lnTo>
                    <a:pt x="131551" y="598201"/>
                  </a:lnTo>
                  <a:lnTo>
                    <a:pt x="133608" y="574959"/>
                  </a:lnTo>
                  <a:lnTo>
                    <a:pt x="133608" y="582644"/>
                  </a:lnTo>
                  <a:lnTo>
                    <a:pt x="133608" y="590422"/>
                  </a:lnTo>
                  <a:lnTo>
                    <a:pt x="157731" y="551717"/>
                  </a:lnTo>
                  <a:lnTo>
                    <a:pt x="157731" y="559402"/>
                  </a:lnTo>
                  <a:lnTo>
                    <a:pt x="157731" y="543751"/>
                  </a:lnTo>
                  <a:lnTo>
                    <a:pt x="157731" y="536066"/>
                  </a:lnTo>
                  <a:lnTo>
                    <a:pt x="157731" y="567180"/>
                  </a:lnTo>
                  <a:lnTo>
                    <a:pt x="163060" y="528287"/>
                  </a:lnTo>
                  <a:lnTo>
                    <a:pt x="184004" y="450689"/>
                  </a:lnTo>
                  <a:lnTo>
                    <a:pt x="184004" y="473931"/>
                  </a:lnTo>
                  <a:lnTo>
                    <a:pt x="184004" y="481710"/>
                  </a:lnTo>
                  <a:lnTo>
                    <a:pt x="184004" y="466152"/>
                  </a:lnTo>
                  <a:lnTo>
                    <a:pt x="184004" y="435038"/>
                  </a:lnTo>
                  <a:lnTo>
                    <a:pt x="184004" y="497360"/>
                  </a:lnTo>
                  <a:lnTo>
                    <a:pt x="184004" y="489394"/>
                  </a:lnTo>
                  <a:lnTo>
                    <a:pt x="184004" y="442910"/>
                  </a:lnTo>
                  <a:lnTo>
                    <a:pt x="184004" y="520509"/>
                  </a:lnTo>
                  <a:lnTo>
                    <a:pt x="184004" y="427259"/>
                  </a:lnTo>
                  <a:lnTo>
                    <a:pt x="184004" y="458468"/>
                  </a:lnTo>
                  <a:lnTo>
                    <a:pt x="184004" y="505045"/>
                  </a:lnTo>
                  <a:lnTo>
                    <a:pt x="184004" y="512824"/>
                  </a:lnTo>
                  <a:lnTo>
                    <a:pt x="210370" y="404017"/>
                  </a:lnTo>
                  <a:lnTo>
                    <a:pt x="210370" y="411796"/>
                  </a:lnTo>
                  <a:lnTo>
                    <a:pt x="210370" y="419575"/>
                  </a:lnTo>
                  <a:lnTo>
                    <a:pt x="221870" y="396333"/>
                  </a:lnTo>
                  <a:lnTo>
                    <a:pt x="221870" y="388554"/>
                  </a:lnTo>
                  <a:lnTo>
                    <a:pt x="251416" y="372903"/>
                  </a:lnTo>
                  <a:lnTo>
                    <a:pt x="251416" y="357440"/>
                  </a:lnTo>
                  <a:lnTo>
                    <a:pt x="251416" y="380682"/>
                  </a:lnTo>
                  <a:lnTo>
                    <a:pt x="251416" y="365125"/>
                  </a:lnTo>
                  <a:lnTo>
                    <a:pt x="262916" y="326232"/>
                  </a:lnTo>
                  <a:lnTo>
                    <a:pt x="262916" y="334198"/>
                  </a:lnTo>
                  <a:lnTo>
                    <a:pt x="262916" y="349661"/>
                  </a:lnTo>
                  <a:lnTo>
                    <a:pt x="262916" y="318547"/>
                  </a:lnTo>
                  <a:lnTo>
                    <a:pt x="262916" y="341882"/>
                  </a:lnTo>
                  <a:lnTo>
                    <a:pt x="280868" y="310768"/>
                  </a:lnTo>
                  <a:lnTo>
                    <a:pt x="289283" y="295305"/>
                  </a:lnTo>
                  <a:lnTo>
                    <a:pt x="289283" y="279654"/>
                  </a:lnTo>
                  <a:lnTo>
                    <a:pt x="289283" y="287526"/>
                  </a:lnTo>
                  <a:lnTo>
                    <a:pt x="289283" y="302990"/>
                  </a:lnTo>
                  <a:lnTo>
                    <a:pt x="310226" y="271875"/>
                  </a:lnTo>
                  <a:lnTo>
                    <a:pt x="310226" y="264097"/>
                  </a:lnTo>
                  <a:lnTo>
                    <a:pt x="339771" y="256412"/>
                  </a:lnTo>
                  <a:lnTo>
                    <a:pt x="339771" y="248633"/>
                  </a:lnTo>
                  <a:lnTo>
                    <a:pt x="341922" y="233170"/>
                  </a:lnTo>
                  <a:lnTo>
                    <a:pt x="341922" y="240855"/>
                  </a:lnTo>
                  <a:lnTo>
                    <a:pt x="368101" y="225204"/>
                  </a:lnTo>
                  <a:lnTo>
                    <a:pt x="368101" y="209740"/>
                  </a:lnTo>
                  <a:lnTo>
                    <a:pt x="368101" y="217519"/>
                  </a:lnTo>
                  <a:lnTo>
                    <a:pt x="394468" y="201962"/>
                  </a:lnTo>
                  <a:lnTo>
                    <a:pt x="420834" y="194277"/>
                  </a:lnTo>
                  <a:lnTo>
                    <a:pt x="420834" y="186498"/>
                  </a:lnTo>
                  <a:lnTo>
                    <a:pt x="428034" y="178720"/>
                  </a:lnTo>
                  <a:lnTo>
                    <a:pt x="447201" y="163069"/>
                  </a:lnTo>
                  <a:lnTo>
                    <a:pt x="447201" y="155384"/>
                  </a:lnTo>
                  <a:lnTo>
                    <a:pt x="447201" y="170847"/>
                  </a:lnTo>
                  <a:lnTo>
                    <a:pt x="473380" y="124363"/>
                  </a:lnTo>
                  <a:lnTo>
                    <a:pt x="473380" y="116491"/>
                  </a:lnTo>
                  <a:lnTo>
                    <a:pt x="473380" y="139827"/>
                  </a:lnTo>
                  <a:lnTo>
                    <a:pt x="473380" y="132142"/>
                  </a:lnTo>
                  <a:lnTo>
                    <a:pt x="473380" y="147605"/>
                  </a:lnTo>
                  <a:lnTo>
                    <a:pt x="487031" y="108712"/>
                  </a:lnTo>
                  <a:lnTo>
                    <a:pt x="499653" y="101027"/>
                  </a:lnTo>
                  <a:lnTo>
                    <a:pt x="526020" y="62134"/>
                  </a:lnTo>
                  <a:lnTo>
                    <a:pt x="545935" y="54356"/>
                  </a:lnTo>
                  <a:lnTo>
                    <a:pt x="575387" y="31114"/>
                  </a:lnTo>
                  <a:lnTo>
                    <a:pt x="575387" y="38892"/>
                  </a:lnTo>
                  <a:lnTo>
                    <a:pt x="575387" y="46577"/>
                  </a:lnTo>
                  <a:lnTo>
                    <a:pt x="578566" y="15650"/>
                  </a:lnTo>
                  <a:lnTo>
                    <a:pt x="578566" y="23335"/>
                  </a:lnTo>
                  <a:lnTo>
                    <a:pt x="604932" y="7684"/>
                  </a:lnTo>
                  <a:lnTo>
                    <a:pt x="604932" y="0"/>
                  </a:lnTo>
                </a:path>
              </a:pathLst>
            </a:custGeom>
            <a:ln w="6063">
              <a:solidFill>
                <a:srgbClr val="D31158"/>
              </a:solidFill>
            </a:ln>
          </p:spPr>
          <p:txBody>
            <a:bodyPr wrap="square" lIns="0" tIns="0" rIns="0" bIns="0" rtlCol="0"/>
            <a:lstStyle/>
            <a:p>
              <a:endParaRPr/>
            </a:p>
          </p:txBody>
        </p:sp>
        <p:sp>
          <p:nvSpPr>
            <p:cNvPr id="311" name="object 311"/>
            <p:cNvSpPr/>
            <p:nvPr/>
          </p:nvSpPr>
          <p:spPr>
            <a:xfrm>
              <a:off x="8370154" y="2221098"/>
              <a:ext cx="736600" cy="735330"/>
            </a:xfrm>
            <a:custGeom>
              <a:avLst/>
              <a:gdLst/>
              <a:ahLst/>
              <a:cxnLst/>
              <a:rect l="l" t="t" r="r" b="b"/>
              <a:pathLst>
                <a:path w="736600" h="735330">
                  <a:moveTo>
                    <a:pt x="0" y="735217"/>
                  </a:moveTo>
                  <a:lnTo>
                    <a:pt x="0" y="732405"/>
                  </a:lnTo>
                  <a:lnTo>
                    <a:pt x="79005" y="729687"/>
                  </a:lnTo>
                  <a:lnTo>
                    <a:pt x="79005" y="726876"/>
                  </a:lnTo>
                  <a:lnTo>
                    <a:pt x="117807" y="723970"/>
                  </a:lnTo>
                  <a:lnTo>
                    <a:pt x="131551" y="712818"/>
                  </a:lnTo>
                  <a:lnTo>
                    <a:pt x="131551" y="718347"/>
                  </a:lnTo>
                  <a:lnTo>
                    <a:pt x="131551" y="715442"/>
                  </a:lnTo>
                  <a:lnTo>
                    <a:pt x="131551" y="721159"/>
                  </a:lnTo>
                  <a:lnTo>
                    <a:pt x="147259" y="701384"/>
                  </a:lnTo>
                  <a:lnTo>
                    <a:pt x="147259" y="709913"/>
                  </a:lnTo>
                  <a:lnTo>
                    <a:pt x="147259" y="704290"/>
                  </a:lnTo>
                  <a:lnTo>
                    <a:pt x="147259" y="698760"/>
                  </a:lnTo>
                  <a:lnTo>
                    <a:pt x="147259" y="707101"/>
                  </a:lnTo>
                  <a:lnTo>
                    <a:pt x="157824" y="690232"/>
                  </a:lnTo>
                  <a:lnTo>
                    <a:pt x="157824" y="695855"/>
                  </a:lnTo>
                  <a:lnTo>
                    <a:pt x="157824" y="693043"/>
                  </a:lnTo>
                  <a:lnTo>
                    <a:pt x="176804" y="684515"/>
                  </a:lnTo>
                  <a:lnTo>
                    <a:pt x="176804" y="681797"/>
                  </a:lnTo>
                  <a:lnTo>
                    <a:pt x="176804" y="678986"/>
                  </a:lnTo>
                  <a:lnTo>
                    <a:pt x="176804" y="687327"/>
                  </a:lnTo>
                  <a:lnTo>
                    <a:pt x="184004" y="662023"/>
                  </a:lnTo>
                  <a:lnTo>
                    <a:pt x="184004" y="670457"/>
                  </a:lnTo>
                  <a:lnTo>
                    <a:pt x="184004" y="673269"/>
                  </a:lnTo>
                  <a:lnTo>
                    <a:pt x="184004" y="676081"/>
                  </a:lnTo>
                  <a:lnTo>
                    <a:pt x="184004" y="664928"/>
                  </a:lnTo>
                  <a:lnTo>
                    <a:pt x="184004" y="667740"/>
                  </a:lnTo>
                  <a:lnTo>
                    <a:pt x="206256" y="653495"/>
                  </a:lnTo>
                  <a:lnTo>
                    <a:pt x="206256" y="659211"/>
                  </a:lnTo>
                  <a:lnTo>
                    <a:pt x="206256" y="656400"/>
                  </a:lnTo>
                  <a:lnTo>
                    <a:pt x="210370" y="650777"/>
                  </a:lnTo>
                  <a:lnTo>
                    <a:pt x="235615" y="631096"/>
                  </a:lnTo>
                  <a:lnTo>
                    <a:pt x="235615" y="636625"/>
                  </a:lnTo>
                  <a:lnTo>
                    <a:pt x="235615" y="633907"/>
                  </a:lnTo>
                  <a:lnTo>
                    <a:pt x="235615" y="642248"/>
                  </a:lnTo>
                  <a:lnTo>
                    <a:pt x="235615" y="645154"/>
                  </a:lnTo>
                  <a:lnTo>
                    <a:pt x="235615" y="639437"/>
                  </a:lnTo>
                  <a:lnTo>
                    <a:pt x="235615" y="647965"/>
                  </a:lnTo>
                  <a:lnTo>
                    <a:pt x="236737" y="597264"/>
                  </a:lnTo>
                  <a:lnTo>
                    <a:pt x="236737" y="628191"/>
                  </a:lnTo>
                  <a:lnTo>
                    <a:pt x="236737" y="588829"/>
                  </a:lnTo>
                  <a:lnTo>
                    <a:pt x="236737" y="625379"/>
                  </a:lnTo>
                  <a:lnTo>
                    <a:pt x="236737" y="614133"/>
                  </a:lnTo>
                  <a:lnTo>
                    <a:pt x="236737" y="611321"/>
                  </a:lnTo>
                  <a:lnTo>
                    <a:pt x="236737" y="586018"/>
                  </a:lnTo>
                  <a:lnTo>
                    <a:pt x="236737" y="605605"/>
                  </a:lnTo>
                  <a:lnTo>
                    <a:pt x="236737" y="594359"/>
                  </a:lnTo>
                  <a:lnTo>
                    <a:pt x="236737" y="591547"/>
                  </a:lnTo>
                  <a:lnTo>
                    <a:pt x="236737" y="602887"/>
                  </a:lnTo>
                  <a:lnTo>
                    <a:pt x="236737" y="619850"/>
                  </a:lnTo>
                  <a:lnTo>
                    <a:pt x="236737" y="600075"/>
                  </a:lnTo>
                  <a:lnTo>
                    <a:pt x="263103" y="577489"/>
                  </a:lnTo>
                  <a:lnTo>
                    <a:pt x="263103" y="583112"/>
                  </a:lnTo>
                  <a:lnTo>
                    <a:pt x="263103" y="560526"/>
                  </a:lnTo>
                  <a:lnTo>
                    <a:pt x="263103" y="563432"/>
                  </a:lnTo>
                  <a:lnTo>
                    <a:pt x="263103" y="571960"/>
                  </a:lnTo>
                  <a:lnTo>
                    <a:pt x="263103" y="574584"/>
                  </a:lnTo>
                  <a:lnTo>
                    <a:pt x="263103" y="580301"/>
                  </a:lnTo>
                  <a:lnTo>
                    <a:pt x="263103" y="566243"/>
                  </a:lnTo>
                  <a:lnTo>
                    <a:pt x="263103" y="569055"/>
                  </a:lnTo>
                  <a:lnTo>
                    <a:pt x="265160" y="543657"/>
                  </a:lnTo>
                  <a:lnTo>
                    <a:pt x="265160" y="557902"/>
                  </a:lnTo>
                  <a:lnTo>
                    <a:pt x="265160" y="554997"/>
                  </a:lnTo>
                  <a:lnTo>
                    <a:pt x="265160" y="549280"/>
                  </a:lnTo>
                  <a:lnTo>
                    <a:pt x="265160" y="546469"/>
                  </a:lnTo>
                  <a:lnTo>
                    <a:pt x="265160" y="540939"/>
                  </a:lnTo>
                  <a:lnTo>
                    <a:pt x="265160" y="552185"/>
                  </a:lnTo>
                  <a:lnTo>
                    <a:pt x="289283" y="501390"/>
                  </a:lnTo>
                  <a:lnTo>
                    <a:pt x="289283" y="529599"/>
                  </a:lnTo>
                  <a:lnTo>
                    <a:pt x="289283" y="512637"/>
                  </a:lnTo>
                  <a:lnTo>
                    <a:pt x="289283" y="507107"/>
                  </a:lnTo>
                  <a:lnTo>
                    <a:pt x="289283" y="504296"/>
                  </a:lnTo>
                  <a:lnTo>
                    <a:pt x="289283" y="524070"/>
                  </a:lnTo>
                  <a:lnTo>
                    <a:pt x="289283" y="515542"/>
                  </a:lnTo>
                  <a:lnTo>
                    <a:pt x="289283" y="538128"/>
                  </a:lnTo>
                  <a:lnTo>
                    <a:pt x="289283" y="535223"/>
                  </a:lnTo>
                  <a:lnTo>
                    <a:pt x="289283" y="509919"/>
                  </a:lnTo>
                  <a:lnTo>
                    <a:pt x="289283" y="493049"/>
                  </a:lnTo>
                  <a:lnTo>
                    <a:pt x="289283" y="498579"/>
                  </a:lnTo>
                  <a:lnTo>
                    <a:pt x="289283" y="518353"/>
                  </a:lnTo>
                  <a:lnTo>
                    <a:pt x="289283" y="526882"/>
                  </a:lnTo>
                  <a:lnTo>
                    <a:pt x="289283" y="495861"/>
                  </a:lnTo>
                  <a:lnTo>
                    <a:pt x="289283" y="521165"/>
                  </a:lnTo>
                  <a:lnTo>
                    <a:pt x="289283" y="532411"/>
                  </a:lnTo>
                  <a:lnTo>
                    <a:pt x="294612" y="484521"/>
                  </a:lnTo>
                  <a:lnTo>
                    <a:pt x="294612" y="490238"/>
                  </a:lnTo>
                  <a:lnTo>
                    <a:pt x="294612" y="487333"/>
                  </a:lnTo>
                  <a:lnTo>
                    <a:pt x="294612" y="481710"/>
                  </a:lnTo>
                  <a:lnTo>
                    <a:pt x="315556" y="470463"/>
                  </a:lnTo>
                  <a:lnTo>
                    <a:pt x="315556" y="459217"/>
                  </a:lnTo>
                  <a:lnTo>
                    <a:pt x="315556" y="414139"/>
                  </a:lnTo>
                  <a:lnTo>
                    <a:pt x="315556" y="439443"/>
                  </a:lnTo>
                  <a:lnTo>
                    <a:pt x="315556" y="447971"/>
                  </a:lnTo>
                  <a:lnTo>
                    <a:pt x="315556" y="431102"/>
                  </a:lnTo>
                  <a:lnTo>
                    <a:pt x="315556" y="453501"/>
                  </a:lnTo>
                  <a:lnTo>
                    <a:pt x="315556" y="425385"/>
                  </a:lnTo>
                  <a:lnTo>
                    <a:pt x="315556" y="467558"/>
                  </a:lnTo>
                  <a:lnTo>
                    <a:pt x="315556" y="476087"/>
                  </a:lnTo>
                  <a:lnTo>
                    <a:pt x="315556" y="464934"/>
                  </a:lnTo>
                  <a:lnTo>
                    <a:pt x="315556" y="436631"/>
                  </a:lnTo>
                  <a:lnTo>
                    <a:pt x="315556" y="428197"/>
                  </a:lnTo>
                  <a:lnTo>
                    <a:pt x="315556" y="408422"/>
                  </a:lnTo>
                  <a:lnTo>
                    <a:pt x="315556" y="456406"/>
                  </a:lnTo>
                  <a:lnTo>
                    <a:pt x="315556" y="417044"/>
                  </a:lnTo>
                  <a:lnTo>
                    <a:pt x="315556" y="419668"/>
                  </a:lnTo>
                  <a:lnTo>
                    <a:pt x="315556" y="411327"/>
                  </a:lnTo>
                  <a:lnTo>
                    <a:pt x="315556" y="462029"/>
                  </a:lnTo>
                  <a:lnTo>
                    <a:pt x="315556" y="442254"/>
                  </a:lnTo>
                  <a:lnTo>
                    <a:pt x="315556" y="422574"/>
                  </a:lnTo>
                  <a:lnTo>
                    <a:pt x="315556" y="445160"/>
                  </a:lnTo>
                  <a:lnTo>
                    <a:pt x="315556" y="478992"/>
                  </a:lnTo>
                  <a:lnTo>
                    <a:pt x="315556" y="450689"/>
                  </a:lnTo>
                  <a:lnTo>
                    <a:pt x="315556" y="433726"/>
                  </a:lnTo>
                  <a:lnTo>
                    <a:pt x="315556" y="473275"/>
                  </a:lnTo>
                  <a:lnTo>
                    <a:pt x="324157" y="402799"/>
                  </a:lnTo>
                  <a:lnTo>
                    <a:pt x="324157" y="405611"/>
                  </a:lnTo>
                  <a:lnTo>
                    <a:pt x="341922" y="383212"/>
                  </a:lnTo>
                  <a:lnTo>
                    <a:pt x="341922" y="400081"/>
                  </a:lnTo>
                  <a:lnTo>
                    <a:pt x="341922" y="397270"/>
                  </a:lnTo>
                  <a:lnTo>
                    <a:pt x="341922" y="391553"/>
                  </a:lnTo>
                  <a:lnTo>
                    <a:pt x="341922" y="388741"/>
                  </a:lnTo>
                  <a:lnTo>
                    <a:pt x="341922" y="380307"/>
                  </a:lnTo>
                  <a:lnTo>
                    <a:pt x="341922" y="377495"/>
                  </a:lnTo>
                  <a:lnTo>
                    <a:pt x="341922" y="386024"/>
                  </a:lnTo>
                  <a:lnTo>
                    <a:pt x="341922" y="394364"/>
                  </a:lnTo>
                  <a:lnTo>
                    <a:pt x="353422" y="374684"/>
                  </a:lnTo>
                  <a:lnTo>
                    <a:pt x="353422" y="360532"/>
                  </a:lnTo>
                  <a:lnTo>
                    <a:pt x="353422" y="352191"/>
                  </a:lnTo>
                  <a:lnTo>
                    <a:pt x="353422" y="371778"/>
                  </a:lnTo>
                  <a:lnTo>
                    <a:pt x="353422" y="366249"/>
                  </a:lnTo>
                  <a:lnTo>
                    <a:pt x="368288" y="349380"/>
                  </a:lnTo>
                  <a:lnTo>
                    <a:pt x="382968" y="343663"/>
                  </a:lnTo>
                  <a:lnTo>
                    <a:pt x="382968" y="326700"/>
                  </a:lnTo>
                  <a:lnTo>
                    <a:pt x="382968" y="329605"/>
                  </a:lnTo>
                  <a:lnTo>
                    <a:pt x="382968" y="324076"/>
                  </a:lnTo>
                  <a:lnTo>
                    <a:pt x="382968" y="332417"/>
                  </a:lnTo>
                  <a:lnTo>
                    <a:pt x="382968" y="318359"/>
                  </a:lnTo>
                  <a:lnTo>
                    <a:pt x="382968" y="346475"/>
                  </a:lnTo>
                  <a:lnTo>
                    <a:pt x="382968" y="321171"/>
                  </a:lnTo>
                  <a:lnTo>
                    <a:pt x="382968" y="338134"/>
                  </a:lnTo>
                  <a:lnTo>
                    <a:pt x="382968" y="335228"/>
                  </a:lnTo>
                  <a:lnTo>
                    <a:pt x="382968" y="340852"/>
                  </a:lnTo>
                  <a:lnTo>
                    <a:pt x="394468" y="298585"/>
                  </a:lnTo>
                  <a:lnTo>
                    <a:pt x="394468" y="309831"/>
                  </a:lnTo>
                  <a:lnTo>
                    <a:pt x="394468" y="315548"/>
                  </a:lnTo>
                  <a:lnTo>
                    <a:pt x="394468" y="293055"/>
                  </a:lnTo>
                  <a:lnTo>
                    <a:pt x="394468" y="295773"/>
                  </a:lnTo>
                  <a:lnTo>
                    <a:pt x="394468" y="312642"/>
                  </a:lnTo>
                  <a:lnTo>
                    <a:pt x="394468" y="284527"/>
                  </a:lnTo>
                  <a:lnTo>
                    <a:pt x="394468" y="307113"/>
                  </a:lnTo>
                  <a:lnTo>
                    <a:pt x="394468" y="301396"/>
                  </a:lnTo>
                  <a:lnTo>
                    <a:pt x="394468" y="290244"/>
                  </a:lnTo>
                  <a:lnTo>
                    <a:pt x="394468" y="304302"/>
                  </a:lnTo>
                  <a:lnTo>
                    <a:pt x="394468" y="287339"/>
                  </a:lnTo>
                  <a:lnTo>
                    <a:pt x="412420" y="276186"/>
                  </a:lnTo>
                  <a:lnTo>
                    <a:pt x="412420" y="270469"/>
                  </a:lnTo>
                  <a:lnTo>
                    <a:pt x="412420" y="273281"/>
                  </a:lnTo>
                  <a:lnTo>
                    <a:pt x="412420" y="278810"/>
                  </a:lnTo>
                  <a:lnTo>
                    <a:pt x="412420" y="281716"/>
                  </a:lnTo>
                  <a:lnTo>
                    <a:pt x="420834" y="245166"/>
                  </a:lnTo>
                  <a:lnTo>
                    <a:pt x="420834" y="262035"/>
                  </a:lnTo>
                  <a:lnTo>
                    <a:pt x="420834" y="236637"/>
                  </a:lnTo>
                  <a:lnTo>
                    <a:pt x="420834" y="242354"/>
                  </a:lnTo>
                  <a:lnTo>
                    <a:pt x="420834" y="250695"/>
                  </a:lnTo>
                  <a:lnTo>
                    <a:pt x="420834" y="247883"/>
                  </a:lnTo>
                  <a:lnTo>
                    <a:pt x="420834" y="267564"/>
                  </a:lnTo>
                  <a:lnTo>
                    <a:pt x="420834" y="253506"/>
                  </a:lnTo>
                  <a:lnTo>
                    <a:pt x="420834" y="256412"/>
                  </a:lnTo>
                  <a:lnTo>
                    <a:pt x="420834" y="239449"/>
                  </a:lnTo>
                  <a:lnTo>
                    <a:pt x="420834" y="264753"/>
                  </a:lnTo>
                  <a:lnTo>
                    <a:pt x="420834" y="259223"/>
                  </a:lnTo>
                  <a:lnTo>
                    <a:pt x="441778" y="228203"/>
                  </a:lnTo>
                  <a:lnTo>
                    <a:pt x="441778" y="231108"/>
                  </a:lnTo>
                  <a:lnTo>
                    <a:pt x="441778" y="225391"/>
                  </a:lnTo>
                  <a:lnTo>
                    <a:pt x="441778" y="233732"/>
                  </a:lnTo>
                  <a:lnTo>
                    <a:pt x="447201" y="216863"/>
                  </a:lnTo>
                  <a:lnTo>
                    <a:pt x="447201" y="219674"/>
                  </a:lnTo>
                  <a:lnTo>
                    <a:pt x="447201" y="222580"/>
                  </a:lnTo>
                  <a:lnTo>
                    <a:pt x="471323" y="205617"/>
                  </a:lnTo>
                  <a:lnTo>
                    <a:pt x="471323" y="208522"/>
                  </a:lnTo>
                  <a:lnTo>
                    <a:pt x="471323" y="211333"/>
                  </a:lnTo>
                  <a:lnTo>
                    <a:pt x="471323" y="214145"/>
                  </a:lnTo>
                  <a:lnTo>
                    <a:pt x="473474" y="188747"/>
                  </a:lnTo>
                  <a:lnTo>
                    <a:pt x="473474" y="185842"/>
                  </a:lnTo>
                  <a:lnTo>
                    <a:pt x="473474" y="194370"/>
                  </a:lnTo>
                  <a:lnTo>
                    <a:pt x="473474" y="191559"/>
                  </a:lnTo>
                  <a:lnTo>
                    <a:pt x="473474" y="202805"/>
                  </a:lnTo>
                  <a:lnTo>
                    <a:pt x="473474" y="199994"/>
                  </a:lnTo>
                  <a:lnTo>
                    <a:pt x="473474" y="197276"/>
                  </a:lnTo>
                  <a:lnTo>
                    <a:pt x="499653" y="168973"/>
                  </a:lnTo>
                  <a:lnTo>
                    <a:pt x="499653" y="183218"/>
                  </a:lnTo>
                  <a:lnTo>
                    <a:pt x="499653" y="166255"/>
                  </a:lnTo>
                  <a:lnTo>
                    <a:pt x="499653" y="171784"/>
                  </a:lnTo>
                  <a:lnTo>
                    <a:pt x="499653" y="163444"/>
                  </a:lnTo>
                  <a:lnTo>
                    <a:pt x="499653" y="180313"/>
                  </a:lnTo>
                  <a:lnTo>
                    <a:pt x="499653" y="174690"/>
                  </a:lnTo>
                  <a:lnTo>
                    <a:pt x="499653" y="177501"/>
                  </a:lnTo>
                  <a:lnTo>
                    <a:pt x="500775" y="160538"/>
                  </a:lnTo>
                  <a:lnTo>
                    <a:pt x="526020" y="157727"/>
                  </a:lnTo>
                  <a:lnTo>
                    <a:pt x="526020" y="154915"/>
                  </a:lnTo>
                  <a:lnTo>
                    <a:pt x="552386" y="137952"/>
                  </a:lnTo>
                  <a:lnTo>
                    <a:pt x="552386" y="132423"/>
                  </a:lnTo>
                  <a:lnTo>
                    <a:pt x="552386" y="135328"/>
                  </a:lnTo>
                  <a:lnTo>
                    <a:pt x="552386" y="123895"/>
                  </a:lnTo>
                  <a:lnTo>
                    <a:pt x="552386" y="140858"/>
                  </a:lnTo>
                  <a:lnTo>
                    <a:pt x="552386" y="129611"/>
                  </a:lnTo>
                  <a:lnTo>
                    <a:pt x="552386" y="126706"/>
                  </a:lnTo>
                  <a:lnTo>
                    <a:pt x="559585" y="118365"/>
                  </a:lnTo>
                  <a:lnTo>
                    <a:pt x="559585" y="121177"/>
                  </a:lnTo>
                  <a:lnTo>
                    <a:pt x="559585" y="115554"/>
                  </a:lnTo>
                  <a:lnTo>
                    <a:pt x="578753" y="101496"/>
                  </a:lnTo>
                  <a:lnTo>
                    <a:pt x="578753" y="107025"/>
                  </a:lnTo>
                  <a:lnTo>
                    <a:pt x="578753" y="112648"/>
                  </a:lnTo>
                  <a:lnTo>
                    <a:pt x="578753" y="104308"/>
                  </a:lnTo>
                  <a:lnTo>
                    <a:pt x="578753" y="109837"/>
                  </a:lnTo>
                  <a:lnTo>
                    <a:pt x="604932" y="84533"/>
                  </a:lnTo>
                  <a:lnTo>
                    <a:pt x="604932" y="98591"/>
                  </a:lnTo>
                  <a:lnTo>
                    <a:pt x="604932" y="95779"/>
                  </a:lnTo>
                  <a:lnTo>
                    <a:pt x="604932" y="87345"/>
                  </a:lnTo>
                  <a:lnTo>
                    <a:pt x="604932" y="81722"/>
                  </a:lnTo>
                  <a:lnTo>
                    <a:pt x="604932" y="90250"/>
                  </a:lnTo>
                  <a:lnTo>
                    <a:pt x="604932" y="92874"/>
                  </a:lnTo>
                  <a:lnTo>
                    <a:pt x="618583" y="76005"/>
                  </a:lnTo>
                  <a:lnTo>
                    <a:pt x="618583" y="78816"/>
                  </a:lnTo>
                  <a:lnTo>
                    <a:pt x="631205" y="64759"/>
                  </a:lnTo>
                  <a:lnTo>
                    <a:pt x="631205" y="70475"/>
                  </a:lnTo>
                  <a:lnTo>
                    <a:pt x="631205" y="67664"/>
                  </a:lnTo>
                  <a:lnTo>
                    <a:pt x="631205" y="73287"/>
                  </a:lnTo>
                  <a:lnTo>
                    <a:pt x="631205" y="61947"/>
                  </a:lnTo>
                  <a:lnTo>
                    <a:pt x="648128" y="50701"/>
                  </a:lnTo>
                  <a:lnTo>
                    <a:pt x="648128" y="44984"/>
                  </a:lnTo>
                  <a:lnTo>
                    <a:pt x="648128" y="56418"/>
                  </a:lnTo>
                  <a:lnTo>
                    <a:pt x="648128" y="59229"/>
                  </a:lnTo>
                  <a:lnTo>
                    <a:pt x="648128" y="53512"/>
                  </a:lnTo>
                  <a:lnTo>
                    <a:pt x="648128" y="47889"/>
                  </a:lnTo>
                  <a:lnTo>
                    <a:pt x="657571" y="42360"/>
                  </a:lnTo>
                  <a:lnTo>
                    <a:pt x="657571" y="39455"/>
                  </a:lnTo>
                  <a:lnTo>
                    <a:pt x="677487" y="33832"/>
                  </a:lnTo>
                  <a:lnTo>
                    <a:pt x="677487" y="36643"/>
                  </a:lnTo>
                  <a:lnTo>
                    <a:pt x="706938" y="22586"/>
                  </a:lnTo>
                  <a:lnTo>
                    <a:pt x="706938" y="28302"/>
                  </a:lnTo>
                  <a:lnTo>
                    <a:pt x="706938" y="30926"/>
                  </a:lnTo>
                  <a:lnTo>
                    <a:pt x="706938" y="19680"/>
                  </a:lnTo>
                  <a:lnTo>
                    <a:pt x="706938" y="25397"/>
                  </a:lnTo>
                  <a:lnTo>
                    <a:pt x="710117" y="16869"/>
                  </a:lnTo>
                  <a:lnTo>
                    <a:pt x="710117" y="11339"/>
                  </a:lnTo>
                  <a:lnTo>
                    <a:pt x="710117" y="14057"/>
                  </a:lnTo>
                  <a:lnTo>
                    <a:pt x="736484" y="5623"/>
                  </a:lnTo>
                  <a:lnTo>
                    <a:pt x="736484" y="8528"/>
                  </a:lnTo>
                  <a:lnTo>
                    <a:pt x="736484" y="2811"/>
                  </a:lnTo>
                  <a:lnTo>
                    <a:pt x="736484" y="0"/>
                  </a:lnTo>
                </a:path>
              </a:pathLst>
            </a:custGeom>
            <a:ln w="6064">
              <a:solidFill>
                <a:srgbClr val="00BE7E"/>
              </a:solidFill>
            </a:ln>
          </p:spPr>
          <p:txBody>
            <a:bodyPr wrap="square" lIns="0" tIns="0" rIns="0" bIns="0" rtlCol="0"/>
            <a:lstStyle/>
            <a:p>
              <a:endParaRPr/>
            </a:p>
          </p:txBody>
        </p:sp>
        <p:sp>
          <p:nvSpPr>
            <p:cNvPr id="312" name="object 312"/>
            <p:cNvSpPr/>
            <p:nvPr/>
          </p:nvSpPr>
          <p:spPr>
            <a:xfrm>
              <a:off x="8297693" y="2176488"/>
              <a:ext cx="28575" cy="827405"/>
            </a:xfrm>
            <a:custGeom>
              <a:avLst/>
              <a:gdLst/>
              <a:ahLst/>
              <a:cxnLst/>
              <a:rect l="l" t="t" r="r" b="b"/>
              <a:pathLst>
                <a:path w="28575" h="827405">
                  <a:moveTo>
                    <a:pt x="28049" y="827154"/>
                  </a:moveTo>
                  <a:lnTo>
                    <a:pt x="28049" y="0"/>
                  </a:lnTo>
                </a:path>
                <a:path w="28575" h="827405">
                  <a:moveTo>
                    <a:pt x="28049" y="782544"/>
                  </a:moveTo>
                  <a:lnTo>
                    <a:pt x="0" y="782544"/>
                  </a:lnTo>
                </a:path>
              </a:pathLst>
            </a:custGeom>
            <a:ln w="4042">
              <a:solidFill>
                <a:srgbClr val="000000"/>
              </a:solidFill>
            </a:ln>
          </p:spPr>
          <p:txBody>
            <a:bodyPr wrap="square" lIns="0" tIns="0" rIns="0" bIns="0" rtlCol="0"/>
            <a:lstStyle/>
            <a:p>
              <a:endParaRPr/>
            </a:p>
          </p:txBody>
        </p:sp>
        <p:sp>
          <p:nvSpPr>
            <p:cNvPr id="313" name="object 313"/>
            <p:cNvSpPr/>
            <p:nvPr/>
          </p:nvSpPr>
          <p:spPr>
            <a:xfrm>
              <a:off x="8247391" y="2935603"/>
              <a:ext cx="31750" cy="49530"/>
            </a:xfrm>
            <a:custGeom>
              <a:avLst/>
              <a:gdLst/>
              <a:ahLst/>
              <a:cxnLst/>
              <a:rect l="l" t="t" r="r" b="b"/>
              <a:pathLst>
                <a:path w="31750" h="49530">
                  <a:moveTo>
                    <a:pt x="18325" y="0"/>
                  </a:moveTo>
                  <a:lnTo>
                    <a:pt x="0" y="19024"/>
                  </a:lnTo>
                  <a:lnTo>
                    <a:pt x="0" y="33832"/>
                  </a:lnTo>
                  <a:lnTo>
                    <a:pt x="1589" y="40392"/>
                  </a:lnTo>
                  <a:lnTo>
                    <a:pt x="4986" y="44703"/>
                  </a:lnTo>
                  <a:lnTo>
                    <a:pt x="7386" y="47796"/>
                  </a:lnTo>
                  <a:lnTo>
                    <a:pt x="11032" y="49483"/>
                  </a:lnTo>
                  <a:lnTo>
                    <a:pt x="19260" y="49483"/>
                  </a:lnTo>
                  <a:lnTo>
                    <a:pt x="22159" y="48545"/>
                  </a:lnTo>
                  <a:lnTo>
                    <a:pt x="24496" y="46671"/>
                  </a:lnTo>
                  <a:lnTo>
                    <a:pt x="26833" y="44703"/>
                  </a:lnTo>
                  <a:lnTo>
                    <a:pt x="12996" y="44609"/>
                  </a:lnTo>
                  <a:lnTo>
                    <a:pt x="10658" y="43297"/>
                  </a:lnTo>
                  <a:lnTo>
                    <a:pt x="8882" y="40673"/>
                  </a:lnTo>
                  <a:lnTo>
                    <a:pt x="7012" y="38049"/>
                  </a:lnTo>
                  <a:lnTo>
                    <a:pt x="6077" y="32707"/>
                  </a:lnTo>
                  <a:lnTo>
                    <a:pt x="6201" y="16119"/>
                  </a:lnTo>
                  <a:lnTo>
                    <a:pt x="7105" y="11339"/>
                  </a:lnTo>
                  <a:lnTo>
                    <a:pt x="9162" y="8434"/>
                  </a:lnTo>
                  <a:lnTo>
                    <a:pt x="10752" y="6091"/>
                  </a:lnTo>
                  <a:lnTo>
                    <a:pt x="12902" y="4967"/>
                  </a:lnTo>
                  <a:lnTo>
                    <a:pt x="26646" y="4967"/>
                  </a:lnTo>
                  <a:lnTo>
                    <a:pt x="26085" y="4123"/>
                  </a:lnTo>
                  <a:lnTo>
                    <a:pt x="24496" y="2624"/>
                  </a:lnTo>
                  <a:lnTo>
                    <a:pt x="20569" y="562"/>
                  </a:lnTo>
                  <a:lnTo>
                    <a:pt x="18325" y="0"/>
                  </a:lnTo>
                  <a:close/>
                </a:path>
                <a:path w="31750" h="49530">
                  <a:moveTo>
                    <a:pt x="26646" y="4967"/>
                  </a:moveTo>
                  <a:lnTo>
                    <a:pt x="18419" y="4967"/>
                  </a:lnTo>
                  <a:lnTo>
                    <a:pt x="20756" y="6279"/>
                  </a:lnTo>
                  <a:lnTo>
                    <a:pt x="24496" y="11527"/>
                  </a:lnTo>
                  <a:lnTo>
                    <a:pt x="25232" y="16119"/>
                  </a:lnTo>
                  <a:lnTo>
                    <a:pt x="25337" y="32707"/>
                  </a:lnTo>
                  <a:lnTo>
                    <a:pt x="24496" y="37955"/>
                  </a:lnTo>
                  <a:lnTo>
                    <a:pt x="22626" y="40673"/>
                  </a:lnTo>
                  <a:lnTo>
                    <a:pt x="20756" y="43297"/>
                  </a:lnTo>
                  <a:lnTo>
                    <a:pt x="18419" y="44609"/>
                  </a:lnTo>
                  <a:lnTo>
                    <a:pt x="26895" y="44609"/>
                  </a:lnTo>
                  <a:lnTo>
                    <a:pt x="28610" y="41985"/>
                  </a:lnTo>
                  <a:lnTo>
                    <a:pt x="30854" y="35050"/>
                  </a:lnTo>
                  <a:lnTo>
                    <a:pt x="31508" y="30458"/>
                  </a:lnTo>
                  <a:lnTo>
                    <a:pt x="31417" y="19024"/>
                  </a:lnTo>
                  <a:lnTo>
                    <a:pt x="31134" y="16119"/>
                  </a:lnTo>
                  <a:lnTo>
                    <a:pt x="29638" y="10496"/>
                  </a:lnTo>
                  <a:lnTo>
                    <a:pt x="28703" y="8059"/>
                  </a:lnTo>
                  <a:lnTo>
                    <a:pt x="26646" y="4967"/>
                  </a:lnTo>
                  <a:close/>
                </a:path>
              </a:pathLst>
            </a:custGeom>
            <a:solidFill>
              <a:srgbClr val="000000"/>
            </a:solidFill>
          </p:spPr>
          <p:txBody>
            <a:bodyPr wrap="square" lIns="0" tIns="0" rIns="0" bIns="0" rtlCol="0"/>
            <a:lstStyle/>
            <a:p>
              <a:endParaRPr/>
            </a:p>
          </p:txBody>
        </p:sp>
        <p:sp>
          <p:nvSpPr>
            <p:cNvPr id="314" name="object 314"/>
            <p:cNvSpPr/>
            <p:nvPr/>
          </p:nvSpPr>
          <p:spPr>
            <a:xfrm>
              <a:off x="8297693" y="2811521"/>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315" name="object 315"/>
            <p:cNvSpPr/>
            <p:nvPr/>
          </p:nvSpPr>
          <p:spPr>
            <a:xfrm>
              <a:off x="8231589" y="2788091"/>
              <a:ext cx="47625" cy="48895"/>
            </a:xfrm>
            <a:custGeom>
              <a:avLst/>
              <a:gdLst/>
              <a:ahLst/>
              <a:cxnLst/>
              <a:rect l="l" t="t" r="r" b="b"/>
              <a:pathLst>
                <a:path w="47625" h="48894">
                  <a:moveTo>
                    <a:pt x="6731" y="41891"/>
                  </a:moveTo>
                  <a:lnTo>
                    <a:pt x="0" y="41891"/>
                  </a:lnTo>
                  <a:lnTo>
                    <a:pt x="0" y="48639"/>
                  </a:lnTo>
                  <a:lnTo>
                    <a:pt x="6731" y="48639"/>
                  </a:lnTo>
                  <a:lnTo>
                    <a:pt x="6731" y="41891"/>
                  </a:lnTo>
                  <a:close/>
                </a:path>
                <a:path w="47625" h="48894">
                  <a:moveTo>
                    <a:pt x="44264" y="4967"/>
                  </a:moveTo>
                  <a:lnTo>
                    <a:pt x="34594" y="4967"/>
                  </a:lnTo>
                  <a:lnTo>
                    <a:pt x="36838" y="5716"/>
                  </a:lnTo>
                  <a:lnTo>
                    <a:pt x="38620" y="7497"/>
                  </a:lnTo>
                  <a:lnTo>
                    <a:pt x="40204" y="8996"/>
                  </a:lnTo>
                  <a:lnTo>
                    <a:pt x="41045" y="10964"/>
                  </a:lnTo>
                  <a:lnTo>
                    <a:pt x="41045" y="15557"/>
                  </a:lnTo>
                  <a:lnTo>
                    <a:pt x="40110" y="17993"/>
                  </a:lnTo>
                  <a:lnTo>
                    <a:pt x="38240" y="20524"/>
                  </a:lnTo>
                  <a:lnTo>
                    <a:pt x="36464" y="23054"/>
                  </a:lnTo>
                  <a:lnTo>
                    <a:pt x="32911" y="26428"/>
                  </a:lnTo>
                  <a:lnTo>
                    <a:pt x="27581" y="30739"/>
                  </a:lnTo>
                  <a:lnTo>
                    <a:pt x="24216" y="33551"/>
                  </a:lnTo>
                  <a:lnTo>
                    <a:pt x="21598" y="35987"/>
                  </a:lnTo>
                  <a:lnTo>
                    <a:pt x="19821" y="38143"/>
                  </a:lnTo>
                  <a:lnTo>
                    <a:pt x="18045" y="40204"/>
                  </a:lnTo>
                  <a:lnTo>
                    <a:pt x="16736" y="42360"/>
                  </a:lnTo>
                  <a:lnTo>
                    <a:pt x="15988" y="44516"/>
                  </a:lnTo>
                  <a:lnTo>
                    <a:pt x="15427" y="45828"/>
                  </a:lnTo>
                  <a:lnTo>
                    <a:pt x="15240" y="47233"/>
                  </a:lnTo>
                  <a:lnTo>
                    <a:pt x="15240" y="48639"/>
                  </a:lnTo>
                  <a:lnTo>
                    <a:pt x="47216" y="48639"/>
                  </a:lnTo>
                  <a:lnTo>
                    <a:pt x="47216" y="42922"/>
                  </a:lnTo>
                  <a:lnTo>
                    <a:pt x="23468" y="42922"/>
                  </a:lnTo>
                  <a:lnTo>
                    <a:pt x="24122" y="41891"/>
                  </a:lnTo>
                  <a:lnTo>
                    <a:pt x="24963" y="40767"/>
                  </a:lnTo>
                  <a:lnTo>
                    <a:pt x="27020" y="38705"/>
                  </a:lnTo>
                  <a:lnTo>
                    <a:pt x="29264" y="36643"/>
                  </a:lnTo>
                  <a:lnTo>
                    <a:pt x="37118" y="29989"/>
                  </a:lnTo>
                  <a:lnTo>
                    <a:pt x="40204" y="27178"/>
                  </a:lnTo>
                  <a:lnTo>
                    <a:pt x="41980" y="25116"/>
                  </a:lnTo>
                  <a:lnTo>
                    <a:pt x="43850" y="23054"/>
                  </a:lnTo>
                  <a:lnTo>
                    <a:pt x="45159" y="21086"/>
                  </a:lnTo>
                  <a:lnTo>
                    <a:pt x="45907" y="19212"/>
                  </a:lnTo>
                  <a:lnTo>
                    <a:pt x="46749" y="17337"/>
                  </a:lnTo>
                  <a:lnTo>
                    <a:pt x="47087" y="15557"/>
                  </a:lnTo>
                  <a:lnTo>
                    <a:pt x="46969" y="9278"/>
                  </a:lnTo>
                  <a:lnTo>
                    <a:pt x="45814" y="6466"/>
                  </a:lnTo>
                  <a:lnTo>
                    <a:pt x="44264" y="4967"/>
                  </a:lnTo>
                  <a:close/>
                </a:path>
                <a:path w="47625" h="48894">
                  <a:moveTo>
                    <a:pt x="36744" y="0"/>
                  </a:moveTo>
                  <a:lnTo>
                    <a:pt x="16362" y="14057"/>
                  </a:lnTo>
                  <a:lnTo>
                    <a:pt x="22439" y="14619"/>
                  </a:lnTo>
                  <a:lnTo>
                    <a:pt x="22533" y="11621"/>
                  </a:lnTo>
                  <a:lnTo>
                    <a:pt x="23374" y="9278"/>
                  </a:lnTo>
                  <a:lnTo>
                    <a:pt x="25156" y="7403"/>
                  </a:lnTo>
                  <a:lnTo>
                    <a:pt x="26833" y="5810"/>
                  </a:lnTo>
                  <a:lnTo>
                    <a:pt x="29077" y="4967"/>
                  </a:lnTo>
                  <a:lnTo>
                    <a:pt x="44264" y="4967"/>
                  </a:lnTo>
                  <a:lnTo>
                    <a:pt x="43102" y="3842"/>
                  </a:lnTo>
                  <a:lnTo>
                    <a:pt x="40391" y="1312"/>
                  </a:lnTo>
                  <a:lnTo>
                    <a:pt x="36744" y="0"/>
                  </a:lnTo>
                  <a:close/>
                </a:path>
              </a:pathLst>
            </a:custGeom>
            <a:solidFill>
              <a:srgbClr val="000000"/>
            </a:solidFill>
          </p:spPr>
          <p:txBody>
            <a:bodyPr wrap="square" lIns="0" tIns="0" rIns="0" bIns="0" rtlCol="0"/>
            <a:lstStyle/>
            <a:p>
              <a:endParaRPr/>
            </a:p>
          </p:txBody>
        </p:sp>
        <p:sp>
          <p:nvSpPr>
            <p:cNvPr id="316" name="object 316"/>
            <p:cNvSpPr/>
            <p:nvPr/>
          </p:nvSpPr>
          <p:spPr>
            <a:xfrm>
              <a:off x="8297693" y="2663915"/>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317" name="object 317"/>
            <p:cNvSpPr/>
            <p:nvPr/>
          </p:nvSpPr>
          <p:spPr>
            <a:xfrm>
              <a:off x="8231589" y="2640673"/>
              <a:ext cx="47625" cy="48895"/>
            </a:xfrm>
            <a:custGeom>
              <a:avLst/>
              <a:gdLst/>
              <a:ahLst/>
              <a:cxnLst/>
              <a:rect l="l" t="t" r="r" b="b"/>
              <a:pathLst>
                <a:path w="47625" h="48894">
                  <a:moveTo>
                    <a:pt x="6731" y="41704"/>
                  </a:moveTo>
                  <a:lnTo>
                    <a:pt x="0" y="41704"/>
                  </a:lnTo>
                  <a:lnTo>
                    <a:pt x="0" y="48452"/>
                  </a:lnTo>
                  <a:lnTo>
                    <a:pt x="6731" y="48452"/>
                  </a:lnTo>
                  <a:lnTo>
                    <a:pt x="6731" y="41704"/>
                  </a:lnTo>
                  <a:close/>
                </a:path>
                <a:path w="47625" h="48894">
                  <a:moveTo>
                    <a:pt x="40952" y="36831"/>
                  </a:moveTo>
                  <a:lnTo>
                    <a:pt x="35061" y="36831"/>
                  </a:lnTo>
                  <a:lnTo>
                    <a:pt x="35061" y="48452"/>
                  </a:lnTo>
                  <a:lnTo>
                    <a:pt x="40952" y="48452"/>
                  </a:lnTo>
                  <a:lnTo>
                    <a:pt x="40952" y="36831"/>
                  </a:lnTo>
                  <a:close/>
                </a:path>
                <a:path w="47625" h="48894">
                  <a:moveTo>
                    <a:pt x="40952" y="0"/>
                  </a:moveTo>
                  <a:lnTo>
                    <a:pt x="36090" y="0"/>
                  </a:lnTo>
                  <a:lnTo>
                    <a:pt x="14024" y="31395"/>
                  </a:lnTo>
                  <a:lnTo>
                    <a:pt x="14024" y="36831"/>
                  </a:lnTo>
                  <a:lnTo>
                    <a:pt x="47497" y="36831"/>
                  </a:lnTo>
                  <a:lnTo>
                    <a:pt x="47497" y="31395"/>
                  </a:lnTo>
                  <a:lnTo>
                    <a:pt x="19915" y="31395"/>
                  </a:lnTo>
                  <a:lnTo>
                    <a:pt x="35061" y="9559"/>
                  </a:lnTo>
                  <a:lnTo>
                    <a:pt x="40952" y="9559"/>
                  </a:lnTo>
                  <a:lnTo>
                    <a:pt x="40952" y="0"/>
                  </a:lnTo>
                  <a:close/>
                </a:path>
                <a:path w="47625" h="48894">
                  <a:moveTo>
                    <a:pt x="40952" y="9559"/>
                  </a:moveTo>
                  <a:lnTo>
                    <a:pt x="35061" y="9559"/>
                  </a:lnTo>
                  <a:lnTo>
                    <a:pt x="35061" y="31395"/>
                  </a:lnTo>
                  <a:lnTo>
                    <a:pt x="40952" y="31395"/>
                  </a:lnTo>
                  <a:lnTo>
                    <a:pt x="40952" y="9559"/>
                  </a:lnTo>
                  <a:close/>
                </a:path>
              </a:pathLst>
            </a:custGeom>
            <a:solidFill>
              <a:srgbClr val="000000"/>
            </a:solidFill>
          </p:spPr>
          <p:txBody>
            <a:bodyPr wrap="square" lIns="0" tIns="0" rIns="0" bIns="0" rtlCol="0"/>
            <a:lstStyle/>
            <a:p>
              <a:endParaRPr/>
            </a:p>
          </p:txBody>
        </p:sp>
        <p:sp>
          <p:nvSpPr>
            <p:cNvPr id="318" name="object 318"/>
            <p:cNvSpPr/>
            <p:nvPr/>
          </p:nvSpPr>
          <p:spPr>
            <a:xfrm>
              <a:off x="8297693" y="2516215"/>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319" name="object 319"/>
            <p:cNvSpPr/>
            <p:nvPr/>
          </p:nvSpPr>
          <p:spPr>
            <a:xfrm>
              <a:off x="8231589" y="2492786"/>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6931" y="0"/>
                  </a:moveTo>
                  <a:lnTo>
                    <a:pt x="15707" y="16588"/>
                  </a:lnTo>
                  <a:lnTo>
                    <a:pt x="15707" y="34394"/>
                  </a:lnTo>
                  <a:lnTo>
                    <a:pt x="35435" y="49483"/>
                  </a:lnTo>
                  <a:lnTo>
                    <a:pt x="38053" y="48827"/>
                  </a:lnTo>
                  <a:lnTo>
                    <a:pt x="40297" y="47421"/>
                  </a:lnTo>
                  <a:lnTo>
                    <a:pt x="42635" y="46015"/>
                  </a:lnTo>
                  <a:lnTo>
                    <a:pt x="43904" y="44609"/>
                  </a:lnTo>
                  <a:lnTo>
                    <a:pt x="30760" y="44609"/>
                  </a:lnTo>
                  <a:lnTo>
                    <a:pt x="29077" y="44141"/>
                  </a:lnTo>
                  <a:lnTo>
                    <a:pt x="27488" y="43110"/>
                  </a:lnTo>
                  <a:lnTo>
                    <a:pt x="25992" y="42173"/>
                  </a:lnTo>
                  <a:lnTo>
                    <a:pt x="24776" y="40767"/>
                  </a:lnTo>
                  <a:lnTo>
                    <a:pt x="23799" y="38799"/>
                  </a:lnTo>
                  <a:lnTo>
                    <a:pt x="23000" y="37018"/>
                  </a:lnTo>
                  <a:lnTo>
                    <a:pt x="22533" y="35050"/>
                  </a:lnTo>
                  <a:lnTo>
                    <a:pt x="22533" y="29802"/>
                  </a:lnTo>
                  <a:lnTo>
                    <a:pt x="23468" y="27271"/>
                  </a:lnTo>
                  <a:lnTo>
                    <a:pt x="25337" y="25397"/>
                  </a:lnTo>
                  <a:lnTo>
                    <a:pt x="26940" y="23710"/>
                  </a:lnTo>
                  <a:lnTo>
                    <a:pt x="21691" y="23710"/>
                  </a:lnTo>
                  <a:lnTo>
                    <a:pt x="21719" y="18649"/>
                  </a:lnTo>
                  <a:lnTo>
                    <a:pt x="22252" y="15088"/>
                  </a:lnTo>
                  <a:lnTo>
                    <a:pt x="23374" y="12464"/>
                  </a:lnTo>
                  <a:lnTo>
                    <a:pt x="24402" y="9840"/>
                  </a:lnTo>
                  <a:lnTo>
                    <a:pt x="25898" y="7872"/>
                  </a:lnTo>
                  <a:lnTo>
                    <a:pt x="29171" y="5435"/>
                  </a:lnTo>
                  <a:lnTo>
                    <a:pt x="30854" y="4873"/>
                  </a:lnTo>
                  <a:lnTo>
                    <a:pt x="44350" y="4873"/>
                  </a:lnTo>
                  <a:lnTo>
                    <a:pt x="42448" y="3186"/>
                  </a:lnTo>
                  <a:lnTo>
                    <a:pt x="40017" y="1124"/>
                  </a:lnTo>
                  <a:lnTo>
                    <a:pt x="36931" y="0"/>
                  </a:lnTo>
                  <a:close/>
                </a:path>
                <a:path w="48259" h="49530">
                  <a:moveTo>
                    <a:pt x="44290" y="22492"/>
                  </a:moveTo>
                  <a:lnTo>
                    <a:pt x="34874" y="22492"/>
                  </a:lnTo>
                  <a:lnTo>
                    <a:pt x="37118" y="23429"/>
                  </a:lnTo>
                  <a:lnTo>
                    <a:pt x="38895" y="25397"/>
                  </a:lnTo>
                  <a:lnTo>
                    <a:pt x="40671" y="27271"/>
                  </a:lnTo>
                  <a:lnTo>
                    <a:pt x="41542" y="29802"/>
                  </a:lnTo>
                  <a:lnTo>
                    <a:pt x="41513" y="37018"/>
                  </a:lnTo>
                  <a:lnTo>
                    <a:pt x="40671" y="39548"/>
                  </a:lnTo>
                  <a:lnTo>
                    <a:pt x="38895" y="41517"/>
                  </a:lnTo>
                  <a:lnTo>
                    <a:pt x="37118" y="43578"/>
                  </a:lnTo>
                  <a:lnTo>
                    <a:pt x="34968" y="44609"/>
                  </a:lnTo>
                  <a:lnTo>
                    <a:pt x="43904" y="44609"/>
                  </a:lnTo>
                  <a:lnTo>
                    <a:pt x="44411" y="44047"/>
                  </a:lnTo>
                  <a:lnTo>
                    <a:pt x="47029" y="38799"/>
                  </a:lnTo>
                  <a:lnTo>
                    <a:pt x="47684" y="35987"/>
                  </a:lnTo>
                  <a:lnTo>
                    <a:pt x="47684" y="28302"/>
                  </a:lnTo>
                  <a:lnTo>
                    <a:pt x="46281" y="24554"/>
                  </a:lnTo>
                  <a:lnTo>
                    <a:pt x="44290" y="22492"/>
                  </a:lnTo>
                  <a:close/>
                </a:path>
                <a:path w="48259" h="49530">
                  <a:moveTo>
                    <a:pt x="37305" y="17244"/>
                  </a:moveTo>
                  <a:lnTo>
                    <a:pt x="21691" y="23710"/>
                  </a:lnTo>
                  <a:lnTo>
                    <a:pt x="26940" y="23710"/>
                  </a:lnTo>
                  <a:lnTo>
                    <a:pt x="27207" y="23429"/>
                  </a:lnTo>
                  <a:lnTo>
                    <a:pt x="29545" y="22492"/>
                  </a:lnTo>
                  <a:lnTo>
                    <a:pt x="44290" y="22492"/>
                  </a:lnTo>
                  <a:lnTo>
                    <a:pt x="43476" y="21648"/>
                  </a:lnTo>
                  <a:lnTo>
                    <a:pt x="40671" y="18649"/>
                  </a:lnTo>
                  <a:lnTo>
                    <a:pt x="37305" y="17244"/>
                  </a:lnTo>
                  <a:close/>
                </a:path>
                <a:path w="48259" h="49530">
                  <a:moveTo>
                    <a:pt x="44350" y="4873"/>
                  </a:moveTo>
                  <a:lnTo>
                    <a:pt x="35061" y="4873"/>
                  </a:lnTo>
                  <a:lnTo>
                    <a:pt x="37025" y="5716"/>
                  </a:lnTo>
                  <a:lnTo>
                    <a:pt x="38708" y="7403"/>
                  </a:lnTo>
                  <a:lnTo>
                    <a:pt x="39643" y="8528"/>
                  </a:lnTo>
                  <a:lnTo>
                    <a:pt x="40391" y="10215"/>
                  </a:lnTo>
                  <a:lnTo>
                    <a:pt x="40952" y="12558"/>
                  </a:lnTo>
                  <a:lnTo>
                    <a:pt x="46842" y="12089"/>
                  </a:lnTo>
                  <a:lnTo>
                    <a:pt x="46281" y="8340"/>
                  </a:lnTo>
                  <a:lnTo>
                    <a:pt x="44879" y="5341"/>
                  </a:lnTo>
                  <a:lnTo>
                    <a:pt x="44350" y="4873"/>
                  </a:lnTo>
                  <a:close/>
                </a:path>
              </a:pathLst>
            </a:custGeom>
            <a:solidFill>
              <a:srgbClr val="000000"/>
            </a:solidFill>
          </p:spPr>
          <p:txBody>
            <a:bodyPr wrap="square" lIns="0" tIns="0" rIns="0" bIns="0" rtlCol="0"/>
            <a:lstStyle/>
            <a:p>
              <a:endParaRPr/>
            </a:p>
          </p:txBody>
        </p:sp>
        <p:sp>
          <p:nvSpPr>
            <p:cNvPr id="320" name="object 320"/>
            <p:cNvSpPr/>
            <p:nvPr/>
          </p:nvSpPr>
          <p:spPr>
            <a:xfrm>
              <a:off x="8297693" y="2368703"/>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321" name="object 321"/>
            <p:cNvSpPr/>
            <p:nvPr/>
          </p:nvSpPr>
          <p:spPr>
            <a:xfrm>
              <a:off x="8231589" y="2345274"/>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5996" y="0"/>
                  </a:moveTo>
                  <a:lnTo>
                    <a:pt x="27581" y="0"/>
                  </a:lnTo>
                  <a:lnTo>
                    <a:pt x="24215" y="1218"/>
                  </a:lnTo>
                  <a:lnTo>
                    <a:pt x="21691" y="3654"/>
                  </a:lnTo>
                  <a:lnTo>
                    <a:pt x="19167" y="5997"/>
                  </a:lnTo>
                  <a:lnTo>
                    <a:pt x="17858" y="8996"/>
                  </a:lnTo>
                  <a:lnTo>
                    <a:pt x="17858" y="14901"/>
                  </a:lnTo>
                  <a:lnTo>
                    <a:pt x="18512" y="16869"/>
                  </a:lnTo>
                  <a:lnTo>
                    <a:pt x="19634" y="18556"/>
                  </a:lnTo>
                  <a:lnTo>
                    <a:pt x="20850" y="20243"/>
                  </a:lnTo>
                  <a:lnTo>
                    <a:pt x="22720" y="21461"/>
                  </a:lnTo>
                  <a:lnTo>
                    <a:pt x="25150" y="22398"/>
                  </a:lnTo>
                  <a:lnTo>
                    <a:pt x="22159" y="23148"/>
                  </a:lnTo>
                  <a:lnTo>
                    <a:pt x="19915" y="24647"/>
                  </a:lnTo>
                  <a:lnTo>
                    <a:pt x="18325" y="26709"/>
                  </a:lnTo>
                  <a:lnTo>
                    <a:pt x="16736" y="28865"/>
                  </a:lnTo>
                  <a:lnTo>
                    <a:pt x="15988" y="31489"/>
                  </a:lnTo>
                  <a:lnTo>
                    <a:pt x="16025" y="38986"/>
                  </a:lnTo>
                  <a:lnTo>
                    <a:pt x="36651" y="49483"/>
                  </a:lnTo>
                  <a:lnTo>
                    <a:pt x="40484" y="48077"/>
                  </a:lnTo>
                  <a:lnTo>
                    <a:pt x="44081" y="44609"/>
                  </a:lnTo>
                  <a:lnTo>
                    <a:pt x="30106" y="44609"/>
                  </a:lnTo>
                  <a:lnTo>
                    <a:pt x="28423" y="44141"/>
                  </a:lnTo>
                  <a:lnTo>
                    <a:pt x="25244" y="42454"/>
                  </a:lnTo>
                  <a:lnTo>
                    <a:pt x="24029" y="41235"/>
                  </a:lnTo>
                  <a:lnTo>
                    <a:pt x="23281" y="39642"/>
                  </a:lnTo>
                  <a:lnTo>
                    <a:pt x="22439" y="38049"/>
                  </a:lnTo>
                  <a:lnTo>
                    <a:pt x="22065" y="36362"/>
                  </a:lnTo>
                  <a:lnTo>
                    <a:pt x="22102" y="31864"/>
                  </a:lnTo>
                  <a:lnTo>
                    <a:pt x="23000" y="29614"/>
                  </a:lnTo>
                  <a:lnTo>
                    <a:pt x="24776" y="27740"/>
                  </a:lnTo>
                  <a:lnTo>
                    <a:pt x="26646" y="25866"/>
                  </a:lnTo>
                  <a:lnTo>
                    <a:pt x="28984" y="25022"/>
                  </a:lnTo>
                  <a:lnTo>
                    <a:pt x="44009" y="25022"/>
                  </a:lnTo>
                  <a:lnTo>
                    <a:pt x="41700" y="23335"/>
                  </a:lnTo>
                  <a:lnTo>
                    <a:pt x="38708" y="22398"/>
                  </a:lnTo>
                  <a:lnTo>
                    <a:pt x="41139" y="21461"/>
                  </a:lnTo>
                  <a:lnTo>
                    <a:pt x="42915" y="20243"/>
                  </a:lnTo>
                  <a:lnTo>
                    <a:pt x="29545" y="20149"/>
                  </a:lnTo>
                  <a:lnTo>
                    <a:pt x="27675" y="19399"/>
                  </a:lnTo>
                  <a:lnTo>
                    <a:pt x="26179" y="17900"/>
                  </a:lnTo>
                  <a:lnTo>
                    <a:pt x="24683" y="16494"/>
                  </a:lnTo>
                  <a:lnTo>
                    <a:pt x="24047" y="14901"/>
                  </a:lnTo>
                  <a:lnTo>
                    <a:pt x="23935" y="10308"/>
                  </a:lnTo>
                  <a:lnTo>
                    <a:pt x="24683" y="8528"/>
                  </a:lnTo>
                  <a:lnTo>
                    <a:pt x="26179" y="7122"/>
                  </a:lnTo>
                  <a:lnTo>
                    <a:pt x="27675" y="5623"/>
                  </a:lnTo>
                  <a:lnTo>
                    <a:pt x="29545" y="4873"/>
                  </a:lnTo>
                  <a:lnTo>
                    <a:pt x="43146" y="4873"/>
                  </a:lnTo>
                  <a:lnTo>
                    <a:pt x="39362" y="1218"/>
                  </a:lnTo>
                  <a:lnTo>
                    <a:pt x="35996" y="0"/>
                  </a:lnTo>
                  <a:close/>
                </a:path>
                <a:path w="48259" h="49530">
                  <a:moveTo>
                    <a:pt x="44009" y="25022"/>
                  </a:moveTo>
                  <a:lnTo>
                    <a:pt x="34594" y="25022"/>
                  </a:lnTo>
                  <a:lnTo>
                    <a:pt x="36931" y="25959"/>
                  </a:lnTo>
                  <a:lnTo>
                    <a:pt x="38895" y="27834"/>
                  </a:lnTo>
                  <a:lnTo>
                    <a:pt x="40765" y="29708"/>
                  </a:lnTo>
                  <a:lnTo>
                    <a:pt x="41625" y="31864"/>
                  </a:lnTo>
                  <a:lnTo>
                    <a:pt x="41700" y="37674"/>
                  </a:lnTo>
                  <a:lnTo>
                    <a:pt x="40765" y="40017"/>
                  </a:lnTo>
                  <a:lnTo>
                    <a:pt x="38988" y="41891"/>
                  </a:lnTo>
                  <a:lnTo>
                    <a:pt x="37118" y="43672"/>
                  </a:lnTo>
                  <a:lnTo>
                    <a:pt x="34781" y="44609"/>
                  </a:lnTo>
                  <a:lnTo>
                    <a:pt x="44081" y="44609"/>
                  </a:lnTo>
                  <a:lnTo>
                    <a:pt x="46375" y="42454"/>
                  </a:lnTo>
                  <a:lnTo>
                    <a:pt x="47777" y="38986"/>
                  </a:lnTo>
                  <a:lnTo>
                    <a:pt x="47670" y="31489"/>
                  </a:lnTo>
                  <a:lnTo>
                    <a:pt x="47029" y="29239"/>
                  </a:lnTo>
                  <a:lnTo>
                    <a:pt x="45440" y="27084"/>
                  </a:lnTo>
                  <a:lnTo>
                    <a:pt x="44009" y="25022"/>
                  </a:lnTo>
                  <a:close/>
                </a:path>
                <a:path w="48259" h="49530">
                  <a:moveTo>
                    <a:pt x="43146" y="4873"/>
                  </a:moveTo>
                  <a:lnTo>
                    <a:pt x="34033" y="4873"/>
                  </a:lnTo>
                  <a:lnTo>
                    <a:pt x="35996" y="5623"/>
                  </a:lnTo>
                  <a:lnTo>
                    <a:pt x="38988" y="8622"/>
                  </a:lnTo>
                  <a:lnTo>
                    <a:pt x="39661" y="10308"/>
                  </a:lnTo>
                  <a:lnTo>
                    <a:pt x="39657" y="14901"/>
                  </a:lnTo>
                  <a:lnTo>
                    <a:pt x="38988" y="16494"/>
                  </a:lnTo>
                  <a:lnTo>
                    <a:pt x="36090" y="19399"/>
                  </a:lnTo>
                  <a:lnTo>
                    <a:pt x="34220" y="20149"/>
                  </a:lnTo>
                  <a:lnTo>
                    <a:pt x="42977" y="20149"/>
                  </a:lnTo>
                  <a:lnTo>
                    <a:pt x="44037" y="18556"/>
                  </a:lnTo>
                  <a:lnTo>
                    <a:pt x="45253" y="16869"/>
                  </a:lnTo>
                  <a:lnTo>
                    <a:pt x="45814" y="14901"/>
                  </a:lnTo>
                  <a:lnTo>
                    <a:pt x="45732" y="8996"/>
                  </a:lnTo>
                  <a:lnTo>
                    <a:pt x="44505" y="6185"/>
                  </a:lnTo>
                  <a:lnTo>
                    <a:pt x="43146" y="4873"/>
                  </a:lnTo>
                  <a:close/>
                </a:path>
              </a:pathLst>
            </a:custGeom>
            <a:solidFill>
              <a:srgbClr val="000000"/>
            </a:solidFill>
          </p:spPr>
          <p:txBody>
            <a:bodyPr wrap="square" lIns="0" tIns="0" rIns="0" bIns="0" rtlCol="0"/>
            <a:lstStyle/>
            <a:p>
              <a:endParaRPr/>
            </a:p>
          </p:txBody>
        </p:sp>
        <p:sp>
          <p:nvSpPr>
            <p:cNvPr id="322" name="object 322"/>
            <p:cNvSpPr/>
            <p:nvPr/>
          </p:nvSpPr>
          <p:spPr>
            <a:xfrm>
              <a:off x="8297693" y="2221098"/>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323" name="object 323"/>
            <p:cNvSpPr/>
            <p:nvPr/>
          </p:nvSpPr>
          <p:spPr>
            <a:xfrm>
              <a:off x="8251878" y="2197668"/>
              <a:ext cx="18415" cy="48895"/>
            </a:xfrm>
            <a:custGeom>
              <a:avLst/>
              <a:gdLst/>
              <a:ahLst/>
              <a:cxnLst/>
              <a:rect l="l" t="t" r="r" b="b"/>
              <a:pathLst>
                <a:path w="18415" h="48894">
                  <a:moveTo>
                    <a:pt x="17858" y="0"/>
                  </a:moveTo>
                  <a:lnTo>
                    <a:pt x="14024" y="0"/>
                  </a:lnTo>
                  <a:lnTo>
                    <a:pt x="12996" y="2061"/>
                  </a:lnTo>
                  <a:lnTo>
                    <a:pt x="11219" y="4217"/>
                  </a:lnTo>
                  <a:lnTo>
                    <a:pt x="6264" y="8715"/>
                  </a:lnTo>
                  <a:lnTo>
                    <a:pt x="3365" y="10590"/>
                  </a:lnTo>
                  <a:lnTo>
                    <a:pt x="0" y="12183"/>
                  </a:lnTo>
                  <a:lnTo>
                    <a:pt x="0" y="17900"/>
                  </a:lnTo>
                  <a:lnTo>
                    <a:pt x="11874" y="10683"/>
                  </a:lnTo>
                  <a:lnTo>
                    <a:pt x="11874" y="48639"/>
                  </a:lnTo>
                  <a:lnTo>
                    <a:pt x="17858" y="48639"/>
                  </a:lnTo>
                  <a:lnTo>
                    <a:pt x="17858" y="0"/>
                  </a:lnTo>
                  <a:close/>
                </a:path>
              </a:pathLst>
            </a:custGeom>
            <a:solidFill>
              <a:srgbClr val="000000"/>
            </a:solidFill>
          </p:spPr>
          <p:txBody>
            <a:bodyPr wrap="square" lIns="0" tIns="0" rIns="0" bIns="0" rtlCol="0"/>
            <a:lstStyle/>
            <a:p>
              <a:endParaRPr/>
            </a:p>
          </p:txBody>
        </p:sp>
        <p:sp>
          <p:nvSpPr>
            <p:cNvPr id="324" name="object 324"/>
            <p:cNvSpPr/>
            <p:nvPr/>
          </p:nvSpPr>
          <p:spPr>
            <a:xfrm>
              <a:off x="8325742" y="3003642"/>
              <a:ext cx="825500" cy="28575"/>
            </a:xfrm>
            <a:custGeom>
              <a:avLst/>
              <a:gdLst/>
              <a:ahLst/>
              <a:cxnLst/>
              <a:rect l="l" t="t" r="r" b="b"/>
              <a:pathLst>
                <a:path w="825500" h="28575">
                  <a:moveTo>
                    <a:pt x="0" y="0"/>
                  </a:moveTo>
                  <a:lnTo>
                    <a:pt x="825307" y="0"/>
                  </a:lnTo>
                </a:path>
                <a:path w="825500" h="28575">
                  <a:moveTo>
                    <a:pt x="44505" y="0"/>
                  </a:moveTo>
                  <a:lnTo>
                    <a:pt x="44505" y="28115"/>
                  </a:lnTo>
                </a:path>
              </a:pathLst>
            </a:custGeom>
            <a:ln w="4042">
              <a:solidFill>
                <a:srgbClr val="000000"/>
              </a:solidFill>
            </a:ln>
          </p:spPr>
          <p:txBody>
            <a:bodyPr wrap="square" lIns="0" tIns="0" rIns="0" bIns="0" rtlCol="0"/>
            <a:lstStyle/>
            <a:p>
              <a:endParaRPr/>
            </a:p>
          </p:txBody>
        </p:sp>
        <p:sp>
          <p:nvSpPr>
            <p:cNvPr id="325" name="object 325"/>
            <p:cNvSpPr/>
            <p:nvPr/>
          </p:nvSpPr>
          <p:spPr>
            <a:xfrm>
              <a:off x="8353417" y="3058467"/>
              <a:ext cx="31750" cy="49530"/>
            </a:xfrm>
            <a:custGeom>
              <a:avLst/>
              <a:gdLst/>
              <a:ahLst/>
              <a:cxnLst/>
              <a:rect l="l" t="t" r="r" b="b"/>
              <a:pathLst>
                <a:path w="31750" h="49530">
                  <a:moveTo>
                    <a:pt x="18325" y="0"/>
                  </a:moveTo>
                  <a:lnTo>
                    <a:pt x="0" y="19024"/>
                  </a:lnTo>
                  <a:lnTo>
                    <a:pt x="0" y="33832"/>
                  </a:lnTo>
                  <a:lnTo>
                    <a:pt x="19354" y="49483"/>
                  </a:lnTo>
                  <a:lnTo>
                    <a:pt x="22252" y="48545"/>
                  </a:lnTo>
                  <a:lnTo>
                    <a:pt x="26833" y="44703"/>
                  </a:lnTo>
                  <a:lnTo>
                    <a:pt x="13089" y="44609"/>
                  </a:lnTo>
                  <a:lnTo>
                    <a:pt x="10752" y="43297"/>
                  </a:lnTo>
                  <a:lnTo>
                    <a:pt x="8882" y="40579"/>
                  </a:lnTo>
                  <a:lnTo>
                    <a:pt x="7012" y="37955"/>
                  </a:lnTo>
                  <a:lnTo>
                    <a:pt x="6077" y="32707"/>
                  </a:lnTo>
                  <a:lnTo>
                    <a:pt x="12996" y="4873"/>
                  </a:lnTo>
                  <a:lnTo>
                    <a:pt x="26678" y="4873"/>
                  </a:lnTo>
                  <a:lnTo>
                    <a:pt x="26179" y="4123"/>
                  </a:lnTo>
                  <a:lnTo>
                    <a:pt x="24589" y="2624"/>
                  </a:lnTo>
                  <a:lnTo>
                    <a:pt x="22626" y="1593"/>
                  </a:lnTo>
                  <a:lnTo>
                    <a:pt x="20663" y="468"/>
                  </a:lnTo>
                  <a:lnTo>
                    <a:pt x="18325" y="0"/>
                  </a:lnTo>
                  <a:close/>
                </a:path>
                <a:path w="31750" h="49530">
                  <a:moveTo>
                    <a:pt x="26678" y="4873"/>
                  </a:moveTo>
                  <a:lnTo>
                    <a:pt x="18512" y="4873"/>
                  </a:lnTo>
                  <a:lnTo>
                    <a:pt x="20756" y="6185"/>
                  </a:lnTo>
                  <a:lnTo>
                    <a:pt x="24496" y="11433"/>
                  </a:lnTo>
                  <a:lnTo>
                    <a:pt x="25316" y="16119"/>
                  </a:lnTo>
                  <a:lnTo>
                    <a:pt x="25431" y="32707"/>
                  </a:lnTo>
                  <a:lnTo>
                    <a:pt x="24496" y="37955"/>
                  </a:lnTo>
                  <a:lnTo>
                    <a:pt x="20756" y="43203"/>
                  </a:lnTo>
                  <a:lnTo>
                    <a:pt x="18512" y="44609"/>
                  </a:lnTo>
                  <a:lnTo>
                    <a:pt x="26895" y="44609"/>
                  </a:lnTo>
                  <a:lnTo>
                    <a:pt x="28610" y="41985"/>
                  </a:lnTo>
                  <a:lnTo>
                    <a:pt x="29825" y="38518"/>
                  </a:lnTo>
                  <a:lnTo>
                    <a:pt x="30947" y="35050"/>
                  </a:lnTo>
                  <a:lnTo>
                    <a:pt x="31508" y="30458"/>
                  </a:lnTo>
                  <a:lnTo>
                    <a:pt x="31417" y="19024"/>
                  </a:lnTo>
                  <a:lnTo>
                    <a:pt x="27488" y="6091"/>
                  </a:lnTo>
                  <a:lnTo>
                    <a:pt x="26678" y="4873"/>
                  </a:lnTo>
                  <a:close/>
                </a:path>
              </a:pathLst>
            </a:custGeom>
            <a:solidFill>
              <a:srgbClr val="000000"/>
            </a:solidFill>
          </p:spPr>
          <p:txBody>
            <a:bodyPr wrap="square" lIns="0" tIns="0" rIns="0" bIns="0" rtlCol="0"/>
            <a:lstStyle/>
            <a:p>
              <a:endParaRPr/>
            </a:p>
          </p:txBody>
        </p:sp>
        <p:sp>
          <p:nvSpPr>
            <p:cNvPr id="326" name="object 326"/>
            <p:cNvSpPr/>
            <p:nvPr/>
          </p:nvSpPr>
          <p:spPr>
            <a:xfrm>
              <a:off x="8517600"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27" name="object 327"/>
            <p:cNvSpPr/>
            <p:nvPr/>
          </p:nvSpPr>
          <p:spPr>
            <a:xfrm>
              <a:off x="8494506" y="3058467"/>
              <a:ext cx="47625" cy="48895"/>
            </a:xfrm>
            <a:custGeom>
              <a:avLst/>
              <a:gdLst/>
              <a:ahLst/>
              <a:cxnLst/>
              <a:rect l="l" t="t" r="r" b="b"/>
              <a:pathLst>
                <a:path w="47625" h="48894">
                  <a:moveTo>
                    <a:pt x="6825" y="41891"/>
                  </a:moveTo>
                  <a:lnTo>
                    <a:pt x="0" y="41891"/>
                  </a:lnTo>
                  <a:lnTo>
                    <a:pt x="0" y="48639"/>
                  </a:lnTo>
                  <a:lnTo>
                    <a:pt x="6825" y="48639"/>
                  </a:lnTo>
                  <a:lnTo>
                    <a:pt x="6825" y="41891"/>
                  </a:lnTo>
                  <a:close/>
                </a:path>
                <a:path w="47625" h="48894">
                  <a:moveTo>
                    <a:pt x="44167" y="4873"/>
                  </a:moveTo>
                  <a:lnTo>
                    <a:pt x="34687" y="4873"/>
                  </a:lnTo>
                  <a:lnTo>
                    <a:pt x="36838" y="5716"/>
                  </a:lnTo>
                  <a:lnTo>
                    <a:pt x="38521" y="7309"/>
                  </a:lnTo>
                  <a:lnTo>
                    <a:pt x="40204" y="8996"/>
                  </a:lnTo>
                  <a:lnTo>
                    <a:pt x="41045" y="10964"/>
                  </a:lnTo>
                  <a:lnTo>
                    <a:pt x="41045" y="15557"/>
                  </a:lnTo>
                  <a:lnTo>
                    <a:pt x="40110" y="17900"/>
                  </a:lnTo>
                  <a:lnTo>
                    <a:pt x="24216" y="33457"/>
                  </a:lnTo>
                  <a:lnTo>
                    <a:pt x="21691" y="35987"/>
                  </a:lnTo>
                  <a:lnTo>
                    <a:pt x="18045" y="40204"/>
                  </a:lnTo>
                  <a:lnTo>
                    <a:pt x="16829" y="42360"/>
                  </a:lnTo>
                  <a:lnTo>
                    <a:pt x="15988" y="44516"/>
                  </a:lnTo>
                  <a:lnTo>
                    <a:pt x="15427" y="45828"/>
                  </a:lnTo>
                  <a:lnTo>
                    <a:pt x="15240" y="47233"/>
                  </a:lnTo>
                  <a:lnTo>
                    <a:pt x="15240" y="48639"/>
                  </a:lnTo>
                  <a:lnTo>
                    <a:pt x="47216" y="48639"/>
                  </a:lnTo>
                  <a:lnTo>
                    <a:pt x="47216" y="42922"/>
                  </a:lnTo>
                  <a:lnTo>
                    <a:pt x="23561" y="42922"/>
                  </a:lnTo>
                  <a:lnTo>
                    <a:pt x="24216" y="41798"/>
                  </a:lnTo>
                  <a:lnTo>
                    <a:pt x="25057" y="40767"/>
                  </a:lnTo>
                  <a:lnTo>
                    <a:pt x="27020" y="38611"/>
                  </a:lnTo>
                  <a:lnTo>
                    <a:pt x="29358" y="36549"/>
                  </a:lnTo>
                  <a:lnTo>
                    <a:pt x="37118" y="29989"/>
                  </a:lnTo>
                  <a:lnTo>
                    <a:pt x="40204" y="27178"/>
                  </a:lnTo>
                  <a:lnTo>
                    <a:pt x="47085" y="15557"/>
                  </a:lnTo>
                  <a:lnTo>
                    <a:pt x="47046" y="9465"/>
                  </a:lnTo>
                  <a:lnTo>
                    <a:pt x="45814" y="6466"/>
                  </a:lnTo>
                  <a:lnTo>
                    <a:pt x="44167" y="4873"/>
                  </a:lnTo>
                  <a:close/>
                </a:path>
                <a:path w="47625" h="48894">
                  <a:moveTo>
                    <a:pt x="36744" y="0"/>
                  </a:moveTo>
                  <a:lnTo>
                    <a:pt x="16362" y="13963"/>
                  </a:lnTo>
                  <a:lnTo>
                    <a:pt x="22533" y="14619"/>
                  </a:lnTo>
                  <a:lnTo>
                    <a:pt x="22533" y="11621"/>
                  </a:lnTo>
                  <a:lnTo>
                    <a:pt x="23374" y="9184"/>
                  </a:lnTo>
                  <a:lnTo>
                    <a:pt x="25150" y="7497"/>
                  </a:lnTo>
                  <a:lnTo>
                    <a:pt x="26833" y="5716"/>
                  </a:lnTo>
                  <a:lnTo>
                    <a:pt x="29077" y="4873"/>
                  </a:lnTo>
                  <a:lnTo>
                    <a:pt x="44167" y="4873"/>
                  </a:lnTo>
                  <a:lnTo>
                    <a:pt x="43102" y="3842"/>
                  </a:lnTo>
                  <a:lnTo>
                    <a:pt x="40391" y="1312"/>
                  </a:lnTo>
                  <a:lnTo>
                    <a:pt x="36744" y="0"/>
                  </a:lnTo>
                  <a:close/>
                </a:path>
              </a:pathLst>
            </a:custGeom>
            <a:solidFill>
              <a:srgbClr val="000000"/>
            </a:solidFill>
          </p:spPr>
          <p:txBody>
            <a:bodyPr wrap="square" lIns="0" tIns="0" rIns="0" bIns="0" rtlCol="0"/>
            <a:lstStyle/>
            <a:p>
              <a:endParaRPr/>
            </a:p>
          </p:txBody>
        </p:sp>
        <p:sp>
          <p:nvSpPr>
            <p:cNvPr id="328" name="object 328"/>
            <p:cNvSpPr/>
            <p:nvPr/>
          </p:nvSpPr>
          <p:spPr>
            <a:xfrm>
              <a:off x="8664766"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29" name="object 329"/>
            <p:cNvSpPr/>
            <p:nvPr/>
          </p:nvSpPr>
          <p:spPr>
            <a:xfrm>
              <a:off x="8641766" y="3058655"/>
              <a:ext cx="47625" cy="48895"/>
            </a:xfrm>
            <a:custGeom>
              <a:avLst/>
              <a:gdLst/>
              <a:ahLst/>
              <a:cxnLst/>
              <a:rect l="l" t="t" r="r" b="b"/>
              <a:pathLst>
                <a:path w="47625" h="48894">
                  <a:moveTo>
                    <a:pt x="6731" y="41704"/>
                  </a:moveTo>
                  <a:lnTo>
                    <a:pt x="0" y="41704"/>
                  </a:lnTo>
                  <a:lnTo>
                    <a:pt x="0" y="48452"/>
                  </a:lnTo>
                  <a:lnTo>
                    <a:pt x="6731" y="48452"/>
                  </a:lnTo>
                  <a:lnTo>
                    <a:pt x="6731" y="41704"/>
                  </a:lnTo>
                  <a:close/>
                </a:path>
                <a:path w="47625" h="48894">
                  <a:moveTo>
                    <a:pt x="40952" y="36831"/>
                  </a:moveTo>
                  <a:lnTo>
                    <a:pt x="34968" y="36831"/>
                  </a:lnTo>
                  <a:lnTo>
                    <a:pt x="34968" y="48452"/>
                  </a:lnTo>
                  <a:lnTo>
                    <a:pt x="40952" y="48452"/>
                  </a:lnTo>
                  <a:lnTo>
                    <a:pt x="40952" y="36831"/>
                  </a:lnTo>
                  <a:close/>
                </a:path>
                <a:path w="47625" h="48894">
                  <a:moveTo>
                    <a:pt x="40952" y="0"/>
                  </a:moveTo>
                  <a:lnTo>
                    <a:pt x="36090" y="0"/>
                  </a:lnTo>
                  <a:lnTo>
                    <a:pt x="14024" y="31395"/>
                  </a:lnTo>
                  <a:lnTo>
                    <a:pt x="14024" y="36831"/>
                  </a:lnTo>
                  <a:lnTo>
                    <a:pt x="47403" y="36831"/>
                  </a:lnTo>
                  <a:lnTo>
                    <a:pt x="47403" y="31395"/>
                  </a:lnTo>
                  <a:lnTo>
                    <a:pt x="19821" y="31395"/>
                  </a:lnTo>
                  <a:lnTo>
                    <a:pt x="34968" y="9559"/>
                  </a:lnTo>
                  <a:lnTo>
                    <a:pt x="40952" y="9559"/>
                  </a:lnTo>
                  <a:lnTo>
                    <a:pt x="40952" y="0"/>
                  </a:lnTo>
                  <a:close/>
                </a:path>
                <a:path w="47625" h="48894">
                  <a:moveTo>
                    <a:pt x="40952" y="9559"/>
                  </a:moveTo>
                  <a:lnTo>
                    <a:pt x="34968" y="9559"/>
                  </a:lnTo>
                  <a:lnTo>
                    <a:pt x="34968" y="31395"/>
                  </a:lnTo>
                  <a:lnTo>
                    <a:pt x="40952" y="31395"/>
                  </a:lnTo>
                  <a:lnTo>
                    <a:pt x="40952" y="9559"/>
                  </a:lnTo>
                  <a:close/>
                </a:path>
              </a:pathLst>
            </a:custGeom>
            <a:solidFill>
              <a:srgbClr val="000000"/>
            </a:solidFill>
          </p:spPr>
          <p:txBody>
            <a:bodyPr wrap="square" lIns="0" tIns="0" rIns="0" bIns="0" rtlCol="0"/>
            <a:lstStyle/>
            <a:p>
              <a:endParaRPr/>
            </a:p>
          </p:txBody>
        </p:sp>
        <p:sp>
          <p:nvSpPr>
            <p:cNvPr id="330" name="object 330"/>
            <p:cNvSpPr/>
            <p:nvPr/>
          </p:nvSpPr>
          <p:spPr>
            <a:xfrm>
              <a:off x="8812119"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31" name="object 331"/>
            <p:cNvSpPr/>
            <p:nvPr/>
          </p:nvSpPr>
          <p:spPr>
            <a:xfrm>
              <a:off x="8789025" y="3058467"/>
              <a:ext cx="48260" cy="49530"/>
            </a:xfrm>
            <a:custGeom>
              <a:avLst/>
              <a:gdLst/>
              <a:ahLst/>
              <a:cxnLst/>
              <a:rect l="l" t="t" r="r" b="b"/>
              <a:pathLst>
                <a:path w="48259" h="49530">
                  <a:moveTo>
                    <a:pt x="6825" y="41891"/>
                  </a:moveTo>
                  <a:lnTo>
                    <a:pt x="0" y="41891"/>
                  </a:lnTo>
                  <a:lnTo>
                    <a:pt x="0" y="48639"/>
                  </a:lnTo>
                  <a:lnTo>
                    <a:pt x="6825" y="48639"/>
                  </a:lnTo>
                  <a:lnTo>
                    <a:pt x="6825" y="41891"/>
                  </a:lnTo>
                  <a:close/>
                </a:path>
                <a:path w="48259" h="49530">
                  <a:moveTo>
                    <a:pt x="36931" y="0"/>
                  </a:moveTo>
                  <a:lnTo>
                    <a:pt x="28049" y="0"/>
                  </a:lnTo>
                  <a:lnTo>
                    <a:pt x="23935" y="1874"/>
                  </a:lnTo>
                  <a:lnTo>
                    <a:pt x="17484" y="9746"/>
                  </a:lnTo>
                  <a:lnTo>
                    <a:pt x="15801" y="16588"/>
                  </a:lnTo>
                  <a:lnTo>
                    <a:pt x="15801" y="34300"/>
                  </a:lnTo>
                  <a:lnTo>
                    <a:pt x="17297" y="40298"/>
                  </a:lnTo>
                  <a:lnTo>
                    <a:pt x="20555" y="44047"/>
                  </a:lnTo>
                  <a:lnTo>
                    <a:pt x="23561" y="47608"/>
                  </a:lnTo>
                  <a:lnTo>
                    <a:pt x="27581" y="49483"/>
                  </a:lnTo>
                  <a:lnTo>
                    <a:pt x="35435" y="49483"/>
                  </a:lnTo>
                  <a:lnTo>
                    <a:pt x="38053" y="48733"/>
                  </a:lnTo>
                  <a:lnTo>
                    <a:pt x="40297" y="47421"/>
                  </a:lnTo>
                  <a:lnTo>
                    <a:pt x="42635" y="46015"/>
                  </a:lnTo>
                  <a:lnTo>
                    <a:pt x="43846" y="44609"/>
                  </a:lnTo>
                  <a:lnTo>
                    <a:pt x="30760" y="44609"/>
                  </a:lnTo>
                  <a:lnTo>
                    <a:pt x="29077" y="44047"/>
                  </a:lnTo>
                  <a:lnTo>
                    <a:pt x="27488" y="43110"/>
                  </a:lnTo>
                  <a:lnTo>
                    <a:pt x="25992" y="42079"/>
                  </a:lnTo>
                  <a:lnTo>
                    <a:pt x="24776" y="40673"/>
                  </a:lnTo>
                  <a:lnTo>
                    <a:pt x="23935" y="38799"/>
                  </a:lnTo>
                  <a:lnTo>
                    <a:pt x="23000" y="36924"/>
                  </a:lnTo>
                  <a:lnTo>
                    <a:pt x="22626" y="34956"/>
                  </a:lnTo>
                  <a:lnTo>
                    <a:pt x="22626" y="29802"/>
                  </a:lnTo>
                  <a:lnTo>
                    <a:pt x="23561" y="27271"/>
                  </a:lnTo>
                  <a:lnTo>
                    <a:pt x="25431" y="25303"/>
                  </a:lnTo>
                  <a:lnTo>
                    <a:pt x="27114" y="23616"/>
                  </a:lnTo>
                  <a:lnTo>
                    <a:pt x="21691" y="23616"/>
                  </a:lnTo>
                  <a:lnTo>
                    <a:pt x="21719" y="18649"/>
                  </a:lnTo>
                  <a:lnTo>
                    <a:pt x="22252" y="15088"/>
                  </a:lnTo>
                  <a:lnTo>
                    <a:pt x="23374" y="12464"/>
                  </a:lnTo>
                  <a:lnTo>
                    <a:pt x="24402" y="9840"/>
                  </a:lnTo>
                  <a:lnTo>
                    <a:pt x="25898" y="7778"/>
                  </a:lnTo>
                  <a:lnTo>
                    <a:pt x="27768" y="6466"/>
                  </a:lnTo>
                  <a:lnTo>
                    <a:pt x="29171" y="5435"/>
                  </a:lnTo>
                  <a:lnTo>
                    <a:pt x="30854" y="4873"/>
                  </a:lnTo>
                  <a:lnTo>
                    <a:pt x="44350" y="4873"/>
                  </a:lnTo>
                  <a:lnTo>
                    <a:pt x="40017" y="1030"/>
                  </a:lnTo>
                  <a:lnTo>
                    <a:pt x="36931" y="0"/>
                  </a:lnTo>
                  <a:close/>
                </a:path>
                <a:path w="48259" h="49530">
                  <a:moveTo>
                    <a:pt x="44381" y="22492"/>
                  </a:moveTo>
                  <a:lnTo>
                    <a:pt x="34874" y="22492"/>
                  </a:lnTo>
                  <a:lnTo>
                    <a:pt x="37118" y="23429"/>
                  </a:lnTo>
                  <a:lnTo>
                    <a:pt x="38988" y="25303"/>
                  </a:lnTo>
                  <a:lnTo>
                    <a:pt x="40765" y="27271"/>
                  </a:lnTo>
                  <a:lnTo>
                    <a:pt x="41576" y="29802"/>
                  </a:lnTo>
                  <a:lnTo>
                    <a:pt x="41542" y="36924"/>
                  </a:lnTo>
                  <a:lnTo>
                    <a:pt x="40671" y="39455"/>
                  </a:lnTo>
                  <a:lnTo>
                    <a:pt x="37118" y="43578"/>
                  </a:lnTo>
                  <a:lnTo>
                    <a:pt x="34968" y="44609"/>
                  </a:lnTo>
                  <a:lnTo>
                    <a:pt x="43846" y="44609"/>
                  </a:lnTo>
                  <a:lnTo>
                    <a:pt x="44411" y="43953"/>
                  </a:lnTo>
                  <a:lnTo>
                    <a:pt x="45720" y="41423"/>
                  </a:lnTo>
                  <a:lnTo>
                    <a:pt x="47029" y="38799"/>
                  </a:lnTo>
                  <a:lnTo>
                    <a:pt x="47684" y="35987"/>
                  </a:lnTo>
                  <a:lnTo>
                    <a:pt x="47684" y="28302"/>
                  </a:lnTo>
                  <a:lnTo>
                    <a:pt x="46281" y="24460"/>
                  </a:lnTo>
                  <a:lnTo>
                    <a:pt x="44381" y="22492"/>
                  </a:lnTo>
                  <a:close/>
                </a:path>
                <a:path w="48259" h="49530">
                  <a:moveTo>
                    <a:pt x="37399" y="17244"/>
                  </a:moveTo>
                  <a:lnTo>
                    <a:pt x="21691" y="23616"/>
                  </a:lnTo>
                  <a:lnTo>
                    <a:pt x="27114" y="23616"/>
                  </a:lnTo>
                  <a:lnTo>
                    <a:pt x="27301" y="23429"/>
                  </a:lnTo>
                  <a:lnTo>
                    <a:pt x="29545" y="22492"/>
                  </a:lnTo>
                  <a:lnTo>
                    <a:pt x="44381" y="22492"/>
                  </a:lnTo>
                  <a:lnTo>
                    <a:pt x="43389" y="21461"/>
                  </a:lnTo>
                  <a:lnTo>
                    <a:pt x="40765" y="18649"/>
                  </a:lnTo>
                  <a:lnTo>
                    <a:pt x="37399" y="17244"/>
                  </a:lnTo>
                  <a:close/>
                </a:path>
                <a:path w="48259" h="49530">
                  <a:moveTo>
                    <a:pt x="44350" y="4873"/>
                  </a:moveTo>
                  <a:lnTo>
                    <a:pt x="35061" y="4873"/>
                  </a:lnTo>
                  <a:lnTo>
                    <a:pt x="37118" y="5716"/>
                  </a:lnTo>
                  <a:lnTo>
                    <a:pt x="38708" y="7403"/>
                  </a:lnTo>
                  <a:lnTo>
                    <a:pt x="39643" y="8434"/>
                  </a:lnTo>
                  <a:lnTo>
                    <a:pt x="40391" y="10215"/>
                  </a:lnTo>
                  <a:lnTo>
                    <a:pt x="40952" y="12464"/>
                  </a:lnTo>
                  <a:lnTo>
                    <a:pt x="46842" y="12089"/>
                  </a:lnTo>
                  <a:lnTo>
                    <a:pt x="46375" y="8247"/>
                  </a:lnTo>
                  <a:lnTo>
                    <a:pt x="44879" y="5341"/>
                  </a:lnTo>
                  <a:lnTo>
                    <a:pt x="44350" y="4873"/>
                  </a:lnTo>
                  <a:close/>
                </a:path>
              </a:pathLst>
            </a:custGeom>
            <a:solidFill>
              <a:srgbClr val="000000"/>
            </a:solidFill>
          </p:spPr>
          <p:txBody>
            <a:bodyPr wrap="square" lIns="0" tIns="0" rIns="0" bIns="0" rtlCol="0"/>
            <a:lstStyle/>
            <a:p>
              <a:endParaRPr/>
            </a:p>
          </p:txBody>
        </p:sp>
        <p:sp>
          <p:nvSpPr>
            <p:cNvPr id="332" name="object 332"/>
            <p:cNvSpPr/>
            <p:nvPr/>
          </p:nvSpPr>
          <p:spPr>
            <a:xfrm>
              <a:off x="8959472"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33" name="object 333"/>
            <p:cNvSpPr/>
            <p:nvPr/>
          </p:nvSpPr>
          <p:spPr>
            <a:xfrm>
              <a:off x="8936378" y="3058467"/>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5996" y="0"/>
                  </a:moveTo>
                  <a:lnTo>
                    <a:pt x="17889" y="14901"/>
                  </a:lnTo>
                  <a:lnTo>
                    <a:pt x="18512" y="16775"/>
                  </a:lnTo>
                  <a:lnTo>
                    <a:pt x="19634" y="18462"/>
                  </a:lnTo>
                  <a:lnTo>
                    <a:pt x="20850" y="20149"/>
                  </a:lnTo>
                  <a:lnTo>
                    <a:pt x="22720" y="21461"/>
                  </a:lnTo>
                  <a:lnTo>
                    <a:pt x="25150" y="22398"/>
                  </a:lnTo>
                  <a:lnTo>
                    <a:pt x="22159" y="23148"/>
                  </a:lnTo>
                  <a:lnTo>
                    <a:pt x="19915" y="24554"/>
                  </a:lnTo>
                  <a:lnTo>
                    <a:pt x="16736" y="28865"/>
                  </a:lnTo>
                  <a:lnTo>
                    <a:pt x="15894" y="31489"/>
                  </a:lnTo>
                  <a:lnTo>
                    <a:pt x="15894" y="38892"/>
                  </a:lnTo>
                  <a:lnTo>
                    <a:pt x="17390" y="42360"/>
                  </a:lnTo>
                  <a:lnTo>
                    <a:pt x="23281" y="48077"/>
                  </a:lnTo>
                  <a:lnTo>
                    <a:pt x="27114" y="49483"/>
                  </a:lnTo>
                  <a:lnTo>
                    <a:pt x="36651" y="49483"/>
                  </a:lnTo>
                  <a:lnTo>
                    <a:pt x="40484" y="48077"/>
                  </a:lnTo>
                  <a:lnTo>
                    <a:pt x="44081" y="44609"/>
                  </a:lnTo>
                  <a:lnTo>
                    <a:pt x="30106" y="44609"/>
                  </a:lnTo>
                  <a:lnTo>
                    <a:pt x="28423" y="44141"/>
                  </a:lnTo>
                  <a:lnTo>
                    <a:pt x="26833" y="43297"/>
                  </a:lnTo>
                  <a:lnTo>
                    <a:pt x="25244" y="42360"/>
                  </a:lnTo>
                  <a:lnTo>
                    <a:pt x="24029" y="41142"/>
                  </a:lnTo>
                  <a:lnTo>
                    <a:pt x="23281" y="39548"/>
                  </a:lnTo>
                  <a:lnTo>
                    <a:pt x="22439" y="37955"/>
                  </a:lnTo>
                  <a:lnTo>
                    <a:pt x="22065" y="36362"/>
                  </a:lnTo>
                  <a:lnTo>
                    <a:pt x="22102" y="31770"/>
                  </a:lnTo>
                  <a:lnTo>
                    <a:pt x="23000" y="29521"/>
                  </a:lnTo>
                  <a:lnTo>
                    <a:pt x="26646" y="25866"/>
                  </a:lnTo>
                  <a:lnTo>
                    <a:pt x="28984" y="24928"/>
                  </a:lnTo>
                  <a:lnTo>
                    <a:pt x="43944" y="24928"/>
                  </a:lnTo>
                  <a:lnTo>
                    <a:pt x="41700" y="23335"/>
                  </a:lnTo>
                  <a:lnTo>
                    <a:pt x="38708" y="22398"/>
                  </a:lnTo>
                  <a:lnTo>
                    <a:pt x="41045" y="21461"/>
                  </a:lnTo>
                  <a:lnTo>
                    <a:pt x="42915" y="20149"/>
                  </a:lnTo>
                  <a:lnTo>
                    <a:pt x="29545" y="20055"/>
                  </a:lnTo>
                  <a:lnTo>
                    <a:pt x="27675" y="19305"/>
                  </a:lnTo>
                  <a:lnTo>
                    <a:pt x="26179" y="17900"/>
                  </a:lnTo>
                  <a:lnTo>
                    <a:pt x="24683" y="16400"/>
                  </a:lnTo>
                  <a:lnTo>
                    <a:pt x="24010" y="14713"/>
                  </a:lnTo>
                  <a:lnTo>
                    <a:pt x="23935" y="10215"/>
                  </a:lnTo>
                  <a:lnTo>
                    <a:pt x="24683" y="8528"/>
                  </a:lnTo>
                  <a:lnTo>
                    <a:pt x="26179" y="7028"/>
                  </a:lnTo>
                  <a:lnTo>
                    <a:pt x="27675" y="5623"/>
                  </a:lnTo>
                  <a:lnTo>
                    <a:pt x="29545" y="4873"/>
                  </a:lnTo>
                  <a:lnTo>
                    <a:pt x="43242" y="4873"/>
                  </a:lnTo>
                  <a:lnTo>
                    <a:pt x="41879" y="3561"/>
                  </a:lnTo>
                  <a:lnTo>
                    <a:pt x="39362" y="1218"/>
                  </a:lnTo>
                  <a:lnTo>
                    <a:pt x="35996" y="0"/>
                  </a:lnTo>
                  <a:close/>
                </a:path>
                <a:path w="48259" h="49530">
                  <a:moveTo>
                    <a:pt x="43944" y="24928"/>
                  </a:moveTo>
                  <a:lnTo>
                    <a:pt x="34594" y="24928"/>
                  </a:lnTo>
                  <a:lnTo>
                    <a:pt x="36931" y="25866"/>
                  </a:lnTo>
                  <a:lnTo>
                    <a:pt x="38895" y="27740"/>
                  </a:lnTo>
                  <a:lnTo>
                    <a:pt x="40765" y="29614"/>
                  </a:lnTo>
                  <a:lnTo>
                    <a:pt x="41513" y="31489"/>
                  </a:lnTo>
                  <a:lnTo>
                    <a:pt x="41587" y="37955"/>
                  </a:lnTo>
                  <a:lnTo>
                    <a:pt x="40765" y="40017"/>
                  </a:lnTo>
                  <a:lnTo>
                    <a:pt x="37118" y="43672"/>
                  </a:lnTo>
                  <a:lnTo>
                    <a:pt x="34781" y="44609"/>
                  </a:lnTo>
                  <a:lnTo>
                    <a:pt x="44081" y="44609"/>
                  </a:lnTo>
                  <a:lnTo>
                    <a:pt x="46375" y="42454"/>
                  </a:lnTo>
                  <a:lnTo>
                    <a:pt x="47777" y="38892"/>
                  </a:lnTo>
                  <a:lnTo>
                    <a:pt x="47694" y="31489"/>
                  </a:lnTo>
                  <a:lnTo>
                    <a:pt x="47029" y="29239"/>
                  </a:lnTo>
                  <a:lnTo>
                    <a:pt x="45440" y="27084"/>
                  </a:lnTo>
                  <a:lnTo>
                    <a:pt x="43944" y="24928"/>
                  </a:lnTo>
                  <a:close/>
                </a:path>
                <a:path w="48259" h="49530">
                  <a:moveTo>
                    <a:pt x="43242" y="4873"/>
                  </a:moveTo>
                  <a:lnTo>
                    <a:pt x="34033" y="4873"/>
                  </a:lnTo>
                  <a:lnTo>
                    <a:pt x="35903" y="5623"/>
                  </a:lnTo>
                  <a:lnTo>
                    <a:pt x="37492" y="7122"/>
                  </a:lnTo>
                  <a:lnTo>
                    <a:pt x="38988" y="8622"/>
                  </a:lnTo>
                  <a:lnTo>
                    <a:pt x="39657" y="10215"/>
                  </a:lnTo>
                  <a:lnTo>
                    <a:pt x="39657" y="14901"/>
                  </a:lnTo>
                  <a:lnTo>
                    <a:pt x="38988" y="16494"/>
                  </a:lnTo>
                  <a:lnTo>
                    <a:pt x="37492" y="17900"/>
                  </a:lnTo>
                  <a:lnTo>
                    <a:pt x="36090" y="19399"/>
                  </a:lnTo>
                  <a:lnTo>
                    <a:pt x="34220" y="20055"/>
                  </a:lnTo>
                  <a:lnTo>
                    <a:pt x="42977" y="20055"/>
                  </a:lnTo>
                  <a:lnTo>
                    <a:pt x="44037" y="18462"/>
                  </a:lnTo>
                  <a:lnTo>
                    <a:pt x="45253" y="16869"/>
                  </a:lnTo>
                  <a:lnTo>
                    <a:pt x="45814" y="14901"/>
                  </a:lnTo>
                  <a:lnTo>
                    <a:pt x="45732" y="8903"/>
                  </a:lnTo>
                  <a:lnTo>
                    <a:pt x="44505" y="6091"/>
                  </a:lnTo>
                  <a:lnTo>
                    <a:pt x="43242" y="4873"/>
                  </a:lnTo>
                  <a:close/>
                </a:path>
              </a:pathLst>
            </a:custGeom>
            <a:solidFill>
              <a:srgbClr val="000000"/>
            </a:solidFill>
          </p:spPr>
          <p:txBody>
            <a:bodyPr wrap="square" lIns="0" tIns="0" rIns="0" bIns="0" rtlCol="0"/>
            <a:lstStyle/>
            <a:p>
              <a:endParaRPr/>
            </a:p>
          </p:txBody>
        </p:sp>
        <p:sp>
          <p:nvSpPr>
            <p:cNvPr id="334" name="object 334"/>
            <p:cNvSpPr/>
            <p:nvPr/>
          </p:nvSpPr>
          <p:spPr>
            <a:xfrm>
              <a:off x="9106638"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35" name="object 335"/>
            <p:cNvSpPr/>
            <p:nvPr/>
          </p:nvSpPr>
          <p:spPr>
            <a:xfrm>
              <a:off x="8478508" y="2072754"/>
              <a:ext cx="633730" cy="1138555"/>
            </a:xfrm>
            <a:custGeom>
              <a:avLst/>
              <a:gdLst/>
              <a:ahLst/>
              <a:cxnLst/>
              <a:rect l="l" t="t" r="r" b="b"/>
              <a:pathLst>
                <a:path w="633729" h="1138555">
                  <a:moveTo>
                    <a:pt x="8978" y="279"/>
                  </a:moveTo>
                  <a:lnTo>
                    <a:pt x="0" y="279"/>
                  </a:lnTo>
                  <a:lnTo>
                    <a:pt x="0" y="68224"/>
                  </a:lnTo>
                  <a:lnTo>
                    <a:pt x="8978" y="68224"/>
                  </a:lnTo>
                  <a:lnTo>
                    <a:pt x="8978" y="279"/>
                  </a:lnTo>
                  <a:close/>
                </a:path>
                <a:path w="633729" h="1138555">
                  <a:moveTo>
                    <a:pt x="91160" y="68224"/>
                  </a:moveTo>
                  <a:lnTo>
                    <a:pt x="91109" y="28575"/>
                  </a:lnTo>
                  <a:lnTo>
                    <a:pt x="80886" y="17894"/>
                  </a:lnTo>
                  <a:lnTo>
                    <a:pt x="69748" y="17894"/>
                  </a:lnTo>
                  <a:lnTo>
                    <a:pt x="64706" y="20701"/>
                  </a:lnTo>
                  <a:lnTo>
                    <a:pt x="60782" y="26517"/>
                  </a:lnTo>
                  <a:lnTo>
                    <a:pt x="60299" y="25107"/>
                  </a:lnTo>
                  <a:lnTo>
                    <a:pt x="59842" y="23799"/>
                  </a:lnTo>
                  <a:lnTo>
                    <a:pt x="58166" y="21640"/>
                  </a:lnTo>
                  <a:lnTo>
                    <a:pt x="55816" y="20142"/>
                  </a:lnTo>
                  <a:lnTo>
                    <a:pt x="53581" y="18643"/>
                  </a:lnTo>
                  <a:lnTo>
                    <a:pt x="50584" y="17894"/>
                  </a:lnTo>
                  <a:lnTo>
                    <a:pt x="43662" y="17894"/>
                  </a:lnTo>
                  <a:lnTo>
                    <a:pt x="31978" y="25857"/>
                  </a:lnTo>
                  <a:lnTo>
                    <a:pt x="31978" y="19024"/>
                  </a:lnTo>
                  <a:lnTo>
                    <a:pt x="24599" y="19024"/>
                  </a:lnTo>
                  <a:lnTo>
                    <a:pt x="24599" y="68224"/>
                  </a:lnTo>
                  <a:lnTo>
                    <a:pt x="32918" y="68224"/>
                  </a:lnTo>
                  <a:lnTo>
                    <a:pt x="32918" y="38227"/>
                  </a:lnTo>
                  <a:lnTo>
                    <a:pt x="33388" y="34759"/>
                  </a:lnTo>
                  <a:lnTo>
                    <a:pt x="42735" y="25107"/>
                  </a:lnTo>
                  <a:lnTo>
                    <a:pt x="48158" y="25107"/>
                  </a:lnTo>
                  <a:lnTo>
                    <a:pt x="50393" y="26047"/>
                  </a:lnTo>
                  <a:lnTo>
                    <a:pt x="51714" y="27927"/>
                  </a:lnTo>
                  <a:lnTo>
                    <a:pt x="53111" y="29705"/>
                  </a:lnTo>
                  <a:lnTo>
                    <a:pt x="53746" y="32423"/>
                  </a:lnTo>
                  <a:lnTo>
                    <a:pt x="53771" y="68224"/>
                  </a:lnTo>
                  <a:lnTo>
                    <a:pt x="62090" y="68224"/>
                  </a:lnTo>
                  <a:lnTo>
                    <a:pt x="62090" y="34582"/>
                  </a:lnTo>
                  <a:lnTo>
                    <a:pt x="63207" y="30822"/>
                  </a:lnTo>
                  <a:lnTo>
                    <a:pt x="65544" y="28575"/>
                  </a:lnTo>
                  <a:lnTo>
                    <a:pt x="67525" y="26517"/>
                  </a:lnTo>
                  <a:lnTo>
                    <a:pt x="67792" y="26238"/>
                  </a:lnTo>
                  <a:lnTo>
                    <a:pt x="70688" y="25107"/>
                  </a:lnTo>
                  <a:lnTo>
                    <a:pt x="76022" y="25107"/>
                  </a:lnTo>
                  <a:lnTo>
                    <a:pt x="82842" y="33921"/>
                  </a:lnTo>
                  <a:lnTo>
                    <a:pt x="82842" y="68224"/>
                  </a:lnTo>
                  <a:lnTo>
                    <a:pt x="91160" y="68224"/>
                  </a:lnTo>
                  <a:close/>
                </a:path>
                <a:path w="633729" h="1138555">
                  <a:moveTo>
                    <a:pt x="148577" y="38506"/>
                  </a:moveTo>
                  <a:lnTo>
                    <a:pt x="147726" y="34201"/>
                  </a:lnTo>
                  <a:lnTo>
                    <a:pt x="146050" y="30264"/>
                  </a:lnTo>
                  <a:lnTo>
                    <a:pt x="144462" y="26327"/>
                  </a:lnTo>
                  <a:lnTo>
                    <a:pt x="142938" y="24460"/>
                  </a:lnTo>
                  <a:lnTo>
                    <a:pt x="142024" y="23329"/>
                  </a:lnTo>
                  <a:lnTo>
                    <a:pt x="139966" y="21882"/>
                  </a:lnTo>
                  <a:lnTo>
                    <a:pt x="139966" y="36918"/>
                  </a:lnTo>
                  <a:lnTo>
                    <a:pt x="139839" y="50228"/>
                  </a:lnTo>
                  <a:lnTo>
                    <a:pt x="138658" y="54635"/>
                  </a:lnTo>
                  <a:lnTo>
                    <a:pt x="135966" y="57912"/>
                  </a:lnTo>
                  <a:lnTo>
                    <a:pt x="133426" y="60909"/>
                  </a:lnTo>
                  <a:lnTo>
                    <a:pt x="130251" y="62509"/>
                  </a:lnTo>
                  <a:lnTo>
                    <a:pt x="122948" y="62509"/>
                  </a:lnTo>
                  <a:lnTo>
                    <a:pt x="119773" y="61010"/>
                  </a:lnTo>
                  <a:lnTo>
                    <a:pt x="117170" y="57823"/>
                  </a:lnTo>
                  <a:lnTo>
                    <a:pt x="114731" y="54914"/>
                  </a:lnTo>
                  <a:lnTo>
                    <a:pt x="113423" y="50228"/>
                  </a:lnTo>
                  <a:lnTo>
                    <a:pt x="113423" y="37579"/>
                  </a:lnTo>
                  <a:lnTo>
                    <a:pt x="114731" y="32702"/>
                  </a:lnTo>
                  <a:lnTo>
                    <a:pt x="117525" y="29425"/>
                  </a:lnTo>
                  <a:lnTo>
                    <a:pt x="120243" y="26047"/>
                  </a:lnTo>
                  <a:lnTo>
                    <a:pt x="121513" y="25387"/>
                  </a:lnTo>
                  <a:lnTo>
                    <a:pt x="123329" y="24460"/>
                  </a:lnTo>
                  <a:lnTo>
                    <a:pt x="130530" y="24460"/>
                  </a:lnTo>
                  <a:lnTo>
                    <a:pt x="133616" y="25958"/>
                  </a:lnTo>
                  <a:lnTo>
                    <a:pt x="136131" y="29146"/>
                  </a:lnTo>
                  <a:lnTo>
                    <a:pt x="138760" y="32232"/>
                  </a:lnTo>
                  <a:lnTo>
                    <a:pt x="139966" y="36918"/>
                  </a:lnTo>
                  <a:lnTo>
                    <a:pt x="139966" y="21882"/>
                  </a:lnTo>
                  <a:lnTo>
                    <a:pt x="138849" y="21082"/>
                  </a:lnTo>
                  <a:lnTo>
                    <a:pt x="135572" y="18923"/>
                  </a:lnTo>
                  <a:lnTo>
                    <a:pt x="131927" y="17894"/>
                  </a:lnTo>
                  <a:lnTo>
                    <a:pt x="124447" y="17894"/>
                  </a:lnTo>
                  <a:lnTo>
                    <a:pt x="121742" y="18453"/>
                  </a:lnTo>
                  <a:lnTo>
                    <a:pt x="119494" y="19773"/>
                  </a:lnTo>
                  <a:lnTo>
                    <a:pt x="117246" y="20993"/>
                  </a:lnTo>
                  <a:lnTo>
                    <a:pt x="115290" y="22860"/>
                  </a:lnTo>
                  <a:lnTo>
                    <a:pt x="113423" y="25387"/>
                  </a:lnTo>
                  <a:lnTo>
                    <a:pt x="113423" y="19024"/>
                  </a:lnTo>
                  <a:lnTo>
                    <a:pt x="105841" y="19024"/>
                  </a:lnTo>
                  <a:lnTo>
                    <a:pt x="105841" y="87147"/>
                  </a:lnTo>
                  <a:lnTo>
                    <a:pt x="114160" y="87147"/>
                  </a:lnTo>
                  <a:lnTo>
                    <a:pt x="114160" y="63157"/>
                  </a:lnTo>
                  <a:lnTo>
                    <a:pt x="115570" y="64935"/>
                  </a:lnTo>
                  <a:lnTo>
                    <a:pt x="117436" y="66446"/>
                  </a:lnTo>
                  <a:lnTo>
                    <a:pt x="119583" y="67564"/>
                  </a:lnTo>
                  <a:lnTo>
                    <a:pt x="121831" y="68783"/>
                  </a:lnTo>
                  <a:lnTo>
                    <a:pt x="124358" y="69342"/>
                  </a:lnTo>
                  <a:lnTo>
                    <a:pt x="130898" y="69342"/>
                  </a:lnTo>
                  <a:lnTo>
                    <a:pt x="134543" y="68313"/>
                  </a:lnTo>
                  <a:lnTo>
                    <a:pt x="137909" y="66154"/>
                  </a:lnTo>
                  <a:lnTo>
                    <a:pt x="141376" y="64008"/>
                  </a:lnTo>
                  <a:lnTo>
                    <a:pt x="142087" y="63157"/>
                  </a:lnTo>
                  <a:lnTo>
                    <a:pt x="142646" y="62509"/>
                  </a:lnTo>
                  <a:lnTo>
                    <a:pt x="143992" y="60909"/>
                  </a:lnTo>
                  <a:lnTo>
                    <a:pt x="145859" y="56883"/>
                  </a:lnTo>
                  <a:lnTo>
                    <a:pt x="147637" y="52857"/>
                  </a:lnTo>
                  <a:lnTo>
                    <a:pt x="148577" y="48260"/>
                  </a:lnTo>
                  <a:lnTo>
                    <a:pt x="148577" y="38506"/>
                  </a:lnTo>
                  <a:close/>
                </a:path>
                <a:path w="633729" h="1138555">
                  <a:moveTo>
                    <a:pt x="195783" y="1124978"/>
                  </a:moveTo>
                  <a:lnTo>
                    <a:pt x="195694" y="1098740"/>
                  </a:lnTo>
                  <a:lnTo>
                    <a:pt x="195414" y="1097622"/>
                  </a:lnTo>
                  <a:lnTo>
                    <a:pt x="195135" y="1095933"/>
                  </a:lnTo>
                  <a:lnTo>
                    <a:pt x="185877" y="1089088"/>
                  </a:lnTo>
                  <a:lnTo>
                    <a:pt x="178955" y="1089088"/>
                  </a:lnTo>
                  <a:lnTo>
                    <a:pt x="175221" y="1091057"/>
                  </a:lnTo>
                  <a:lnTo>
                    <a:pt x="172694" y="1094905"/>
                  </a:lnTo>
                  <a:lnTo>
                    <a:pt x="172694" y="1089837"/>
                  </a:lnTo>
                  <a:lnTo>
                    <a:pt x="167271" y="1089837"/>
                  </a:lnTo>
                  <a:lnTo>
                    <a:pt x="167271" y="1124978"/>
                  </a:lnTo>
                  <a:lnTo>
                    <a:pt x="173253" y="1124978"/>
                  </a:lnTo>
                  <a:lnTo>
                    <a:pt x="173291" y="1101178"/>
                  </a:lnTo>
                  <a:lnTo>
                    <a:pt x="174193" y="1098270"/>
                  </a:lnTo>
                  <a:lnTo>
                    <a:pt x="175971" y="1096683"/>
                  </a:lnTo>
                  <a:lnTo>
                    <a:pt x="177838" y="1095082"/>
                  </a:lnTo>
                  <a:lnTo>
                    <a:pt x="178320" y="1094905"/>
                  </a:lnTo>
                  <a:lnTo>
                    <a:pt x="179984" y="1094244"/>
                  </a:lnTo>
                  <a:lnTo>
                    <a:pt x="184099" y="1094244"/>
                  </a:lnTo>
                  <a:lnTo>
                    <a:pt x="185508" y="1094625"/>
                  </a:lnTo>
                  <a:lnTo>
                    <a:pt x="189801" y="1124978"/>
                  </a:lnTo>
                  <a:lnTo>
                    <a:pt x="195783" y="1124978"/>
                  </a:lnTo>
                  <a:close/>
                </a:path>
                <a:path w="633729" h="1138555">
                  <a:moveTo>
                    <a:pt x="199809" y="19024"/>
                  </a:moveTo>
                  <a:lnTo>
                    <a:pt x="191490" y="19024"/>
                  </a:lnTo>
                  <a:lnTo>
                    <a:pt x="191490" y="49568"/>
                  </a:lnTo>
                  <a:lnTo>
                    <a:pt x="191020" y="52755"/>
                  </a:lnTo>
                  <a:lnTo>
                    <a:pt x="189153" y="57251"/>
                  </a:lnTo>
                  <a:lnTo>
                    <a:pt x="187655" y="58940"/>
                  </a:lnTo>
                  <a:lnTo>
                    <a:pt x="185407" y="60261"/>
                  </a:lnTo>
                  <a:lnTo>
                    <a:pt x="183261" y="61569"/>
                  </a:lnTo>
                  <a:lnTo>
                    <a:pt x="180924" y="62128"/>
                  </a:lnTo>
                  <a:lnTo>
                    <a:pt x="175971" y="62128"/>
                  </a:lnTo>
                  <a:lnTo>
                    <a:pt x="173812" y="61569"/>
                  </a:lnTo>
                  <a:lnTo>
                    <a:pt x="172135" y="60261"/>
                  </a:lnTo>
                  <a:lnTo>
                    <a:pt x="170446" y="59042"/>
                  </a:lnTo>
                  <a:lnTo>
                    <a:pt x="169329" y="57353"/>
                  </a:lnTo>
                  <a:lnTo>
                    <a:pt x="168770" y="55105"/>
                  </a:lnTo>
                  <a:lnTo>
                    <a:pt x="168490" y="53606"/>
                  </a:lnTo>
                  <a:lnTo>
                    <a:pt x="168300" y="50698"/>
                  </a:lnTo>
                  <a:lnTo>
                    <a:pt x="168300" y="19024"/>
                  </a:lnTo>
                  <a:lnTo>
                    <a:pt x="159981" y="19024"/>
                  </a:lnTo>
                  <a:lnTo>
                    <a:pt x="160909" y="59791"/>
                  </a:lnTo>
                  <a:lnTo>
                    <a:pt x="168668" y="67652"/>
                  </a:lnTo>
                  <a:lnTo>
                    <a:pt x="171107" y="68783"/>
                  </a:lnTo>
                  <a:lnTo>
                    <a:pt x="173812" y="69342"/>
                  </a:lnTo>
                  <a:lnTo>
                    <a:pt x="183349" y="69342"/>
                  </a:lnTo>
                  <a:lnTo>
                    <a:pt x="188493" y="66535"/>
                  </a:lnTo>
                  <a:lnTo>
                    <a:pt x="191554" y="62128"/>
                  </a:lnTo>
                  <a:lnTo>
                    <a:pt x="192328" y="61010"/>
                  </a:lnTo>
                  <a:lnTo>
                    <a:pt x="192328" y="68224"/>
                  </a:lnTo>
                  <a:lnTo>
                    <a:pt x="199809" y="68224"/>
                  </a:lnTo>
                  <a:lnTo>
                    <a:pt x="199809" y="61010"/>
                  </a:lnTo>
                  <a:lnTo>
                    <a:pt x="199809" y="19024"/>
                  </a:lnTo>
                  <a:close/>
                </a:path>
                <a:path w="633729" h="1138555">
                  <a:moveTo>
                    <a:pt x="224955" y="1090968"/>
                  </a:moveTo>
                  <a:lnTo>
                    <a:pt x="222897" y="1089748"/>
                  </a:lnTo>
                  <a:lnTo>
                    <a:pt x="220853" y="1089088"/>
                  </a:lnTo>
                  <a:lnTo>
                    <a:pt x="217474" y="1089088"/>
                  </a:lnTo>
                  <a:lnTo>
                    <a:pt x="216166" y="1089469"/>
                  </a:lnTo>
                  <a:lnTo>
                    <a:pt x="215049" y="1090307"/>
                  </a:lnTo>
                  <a:lnTo>
                    <a:pt x="213931" y="1091057"/>
                  </a:lnTo>
                  <a:lnTo>
                    <a:pt x="212623" y="1092746"/>
                  </a:lnTo>
                  <a:lnTo>
                    <a:pt x="211315" y="1095184"/>
                  </a:lnTo>
                  <a:lnTo>
                    <a:pt x="211315" y="1089837"/>
                  </a:lnTo>
                  <a:lnTo>
                    <a:pt x="205892" y="1089837"/>
                  </a:lnTo>
                  <a:lnTo>
                    <a:pt x="205892" y="1124978"/>
                  </a:lnTo>
                  <a:lnTo>
                    <a:pt x="211874" y="1124978"/>
                  </a:lnTo>
                  <a:lnTo>
                    <a:pt x="211874" y="1104087"/>
                  </a:lnTo>
                  <a:lnTo>
                    <a:pt x="212153" y="1101737"/>
                  </a:lnTo>
                  <a:lnTo>
                    <a:pt x="212902" y="1099680"/>
                  </a:lnTo>
                  <a:lnTo>
                    <a:pt x="213271" y="1098270"/>
                  </a:lnTo>
                  <a:lnTo>
                    <a:pt x="214020" y="1097153"/>
                  </a:lnTo>
                  <a:lnTo>
                    <a:pt x="216077" y="1095654"/>
                  </a:lnTo>
                  <a:lnTo>
                    <a:pt x="217297" y="1095273"/>
                  </a:lnTo>
                  <a:lnTo>
                    <a:pt x="220002" y="1095273"/>
                  </a:lnTo>
                  <a:lnTo>
                    <a:pt x="221500" y="1095654"/>
                  </a:lnTo>
                  <a:lnTo>
                    <a:pt x="222897" y="1096492"/>
                  </a:lnTo>
                  <a:lnTo>
                    <a:pt x="223354" y="1095273"/>
                  </a:lnTo>
                  <a:lnTo>
                    <a:pt x="224955" y="1090968"/>
                  </a:lnTo>
                  <a:close/>
                </a:path>
                <a:path w="633729" h="1138555">
                  <a:moveTo>
                    <a:pt x="233845" y="68122"/>
                  </a:moveTo>
                  <a:lnTo>
                    <a:pt x="232676" y="61099"/>
                  </a:lnTo>
                  <a:lnTo>
                    <a:pt x="232625" y="60820"/>
                  </a:lnTo>
                  <a:lnTo>
                    <a:pt x="231127" y="61010"/>
                  </a:lnTo>
                  <a:lnTo>
                    <a:pt x="229920" y="61099"/>
                  </a:lnTo>
                  <a:lnTo>
                    <a:pt x="227672" y="61099"/>
                  </a:lnTo>
                  <a:lnTo>
                    <a:pt x="226733" y="60909"/>
                  </a:lnTo>
                  <a:lnTo>
                    <a:pt x="226085" y="60540"/>
                  </a:lnTo>
                  <a:lnTo>
                    <a:pt x="225425" y="60071"/>
                  </a:lnTo>
                  <a:lnTo>
                    <a:pt x="224955" y="59601"/>
                  </a:lnTo>
                  <a:lnTo>
                    <a:pt x="224675" y="58851"/>
                  </a:lnTo>
                  <a:lnTo>
                    <a:pt x="224396" y="58191"/>
                  </a:lnTo>
                  <a:lnTo>
                    <a:pt x="224218" y="56692"/>
                  </a:lnTo>
                  <a:lnTo>
                    <a:pt x="224218" y="25488"/>
                  </a:lnTo>
                  <a:lnTo>
                    <a:pt x="232625" y="25488"/>
                  </a:lnTo>
                  <a:lnTo>
                    <a:pt x="232625" y="19024"/>
                  </a:lnTo>
                  <a:lnTo>
                    <a:pt x="224218" y="19024"/>
                  </a:lnTo>
                  <a:lnTo>
                    <a:pt x="224218" y="1778"/>
                  </a:lnTo>
                  <a:lnTo>
                    <a:pt x="215988" y="6743"/>
                  </a:lnTo>
                  <a:lnTo>
                    <a:pt x="215988" y="19024"/>
                  </a:lnTo>
                  <a:lnTo>
                    <a:pt x="209816" y="19024"/>
                  </a:lnTo>
                  <a:lnTo>
                    <a:pt x="209816" y="25488"/>
                  </a:lnTo>
                  <a:lnTo>
                    <a:pt x="215988" y="25488"/>
                  </a:lnTo>
                  <a:lnTo>
                    <a:pt x="216052" y="59601"/>
                  </a:lnTo>
                  <a:lnTo>
                    <a:pt x="216268" y="62128"/>
                  </a:lnTo>
                  <a:lnTo>
                    <a:pt x="217017" y="63728"/>
                  </a:lnTo>
                  <a:lnTo>
                    <a:pt x="217665" y="65227"/>
                  </a:lnTo>
                  <a:lnTo>
                    <a:pt x="218795" y="66535"/>
                  </a:lnTo>
                  <a:lnTo>
                    <a:pt x="222161" y="68414"/>
                  </a:lnTo>
                  <a:lnTo>
                    <a:pt x="224497" y="68872"/>
                  </a:lnTo>
                  <a:lnTo>
                    <a:pt x="229349" y="68872"/>
                  </a:lnTo>
                  <a:lnTo>
                    <a:pt x="231508" y="68694"/>
                  </a:lnTo>
                  <a:lnTo>
                    <a:pt x="233845" y="68122"/>
                  </a:lnTo>
                  <a:close/>
                </a:path>
                <a:path w="633729" h="1138555">
                  <a:moveTo>
                    <a:pt x="263017" y="1134173"/>
                  </a:moveTo>
                  <a:lnTo>
                    <a:pt x="223647" y="1134173"/>
                  </a:lnTo>
                  <a:lnTo>
                    <a:pt x="223647" y="1138478"/>
                  </a:lnTo>
                  <a:lnTo>
                    <a:pt x="263017" y="1138478"/>
                  </a:lnTo>
                  <a:lnTo>
                    <a:pt x="263017" y="1134173"/>
                  </a:lnTo>
                  <a:close/>
                </a:path>
                <a:path w="633729" h="1138555">
                  <a:moveTo>
                    <a:pt x="283959" y="68224"/>
                  </a:moveTo>
                  <a:lnTo>
                    <a:pt x="282930" y="66344"/>
                  </a:lnTo>
                  <a:lnTo>
                    <a:pt x="282181" y="64376"/>
                  </a:lnTo>
                  <a:lnTo>
                    <a:pt x="281863" y="62128"/>
                  </a:lnTo>
                  <a:lnTo>
                    <a:pt x="281609" y="60718"/>
                  </a:lnTo>
                  <a:lnTo>
                    <a:pt x="281495" y="59321"/>
                  </a:lnTo>
                  <a:lnTo>
                    <a:pt x="281406" y="57251"/>
                  </a:lnTo>
                  <a:lnTo>
                    <a:pt x="281343" y="43484"/>
                  </a:lnTo>
                  <a:lnTo>
                    <a:pt x="281241" y="31394"/>
                  </a:lnTo>
                  <a:lnTo>
                    <a:pt x="281152" y="30175"/>
                  </a:lnTo>
                  <a:lnTo>
                    <a:pt x="280403" y="26517"/>
                  </a:lnTo>
                  <a:lnTo>
                    <a:pt x="279679" y="24828"/>
                  </a:lnTo>
                  <a:lnTo>
                    <a:pt x="279565" y="24549"/>
                  </a:lnTo>
                  <a:lnTo>
                    <a:pt x="277126" y="21551"/>
                  </a:lnTo>
                  <a:lnTo>
                    <a:pt x="275170" y="20332"/>
                  </a:lnTo>
                  <a:lnTo>
                    <a:pt x="272554" y="19392"/>
                  </a:lnTo>
                  <a:lnTo>
                    <a:pt x="269938" y="18364"/>
                  </a:lnTo>
                  <a:lnTo>
                    <a:pt x="266471" y="17894"/>
                  </a:lnTo>
                  <a:lnTo>
                    <a:pt x="258064" y="17894"/>
                  </a:lnTo>
                  <a:lnTo>
                    <a:pt x="243852" y="24549"/>
                  </a:lnTo>
                  <a:lnTo>
                    <a:pt x="242074" y="26708"/>
                  </a:lnTo>
                  <a:lnTo>
                    <a:pt x="240855" y="29514"/>
                  </a:lnTo>
                  <a:lnTo>
                    <a:pt x="240106" y="33070"/>
                  </a:lnTo>
                  <a:lnTo>
                    <a:pt x="248335" y="34112"/>
                  </a:lnTo>
                  <a:lnTo>
                    <a:pt x="249174" y="30645"/>
                  </a:lnTo>
                  <a:lnTo>
                    <a:pt x="250583" y="28206"/>
                  </a:lnTo>
                  <a:lnTo>
                    <a:pt x="252450" y="26885"/>
                  </a:lnTo>
                  <a:lnTo>
                    <a:pt x="254317" y="25488"/>
                  </a:lnTo>
                  <a:lnTo>
                    <a:pt x="257213" y="24828"/>
                  </a:lnTo>
                  <a:lnTo>
                    <a:pt x="265353" y="24828"/>
                  </a:lnTo>
                  <a:lnTo>
                    <a:pt x="268439" y="25768"/>
                  </a:lnTo>
                  <a:lnTo>
                    <a:pt x="272173" y="29044"/>
                  </a:lnTo>
                  <a:lnTo>
                    <a:pt x="272923" y="31394"/>
                  </a:lnTo>
                  <a:lnTo>
                    <a:pt x="272923" y="37007"/>
                  </a:lnTo>
                  <a:lnTo>
                    <a:pt x="272923" y="43484"/>
                  </a:lnTo>
                  <a:lnTo>
                    <a:pt x="260680" y="62788"/>
                  </a:lnTo>
                  <a:lnTo>
                    <a:pt x="254228" y="62788"/>
                  </a:lnTo>
                  <a:lnTo>
                    <a:pt x="247586" y="53606"/>
                  </a:lnTo>
                  <a:lnTo>
                    <a:pt x="247954" y="52285"/>
                  </a:lnTo>
                  <a:lnTo>
                    <a:pt x="248805" y="51066"/>
                  </a:lnTo>
                  <a:lnTo>
                    <a:pt x="249555" y="49847"/>
                  </a:lnTo>
                  <a:lnTo>
                    <a:pt x="250583" y="49009"/>
                  </a:lnTo>
                  <a:lnTo>
                    <a:pt x="252069" y="48348"/>
                  </a:lnTo>
                  <a:lnTo>
                    <a:pt x="253479" y="47701"/>
                  </a:lnTo>
                  <a:lnTo>
                    <a:pt x="255905" y="47129"/>
                  </a:lnTo>
                  <a:lnTo>
                    <a:pt x="265353" y="45821"/>
                  </a:lnTo>
                  <a:lnTo>
                    <a:pt x="269938" y="44792"/>
                  </a:lnTo>
                  <a:lnTo>
                    <a:pt x="272923" y="43484"/>
                  </a:lnTo>
                  <a:lnTo>
                    <a:pt x="272923" y="37007"/>
                  </a:lnTo>
                  <a:lnTo>
                    <a:pt x="269748" y="38138"/>
                  </a:lnTo>
                  <a:lnTo>
                    <a:pt x="264795" y="39077"/>
                  </a:lnTo>
                  <a:lnTo>
                    <a:pt x="258064" y="39827"/>
                  </a:lnTo>
                  <a:lnTo>
                    <a:pt x="252260" y="40665"/>
                  </a:lnTo>
                  <a:lnTo>
                    <a:pt x="250672" y="41135"/>
                  </a:lnTo>
                  <a:lnTo>
                    <a:pt x="248424" y="41694"/>
                  </a:lnTo>
                  <a:lnTo>
                    <a:pt x="246468" y="42633"/>
                  </a:lnTo>
                  <a:lnTo>
                    <a:pt x="242912" y="45072"/>
                  </a:lnTo>
                  <a:lnTo>
                    <a:pt x="241414" y="46659"/>
                  </a:lnTo>
                  <a:lnTo>
                    <a:pt x="240385" y="48628"/>
                  </a:lnTo>
                  <a:lnTo>
                    <a:pt x="239268" y="50596"/>
                  </a:lnTo>
                  <a:lnTo>
                    <a:pt x="238709" y="52857"/>
                  </a:lnTo>
                  <a:lnTo>
                    <a:pt x="238709" y="59410"/>
                  </a:lnTo>
                  <a:lnTo>
                    <a:pt x="240195" y="62788"/>
                  </a:lnTo>
                  <a:lnTo>
                    <a:pt x="245999" y="68033"/>
                  </a:lnTo>
                  <a:lnTo>
                    <a:pt x="250113" y="69342"/>
                  </a:lnTo>
                  <a:lnTo>
                    <a:pt x="258800" y="69342"/>
                  </a:lnTo>
                  <a:lnTo>
                    <a:pt x="273583" y="62128"/>
                  </a:lnTo>
                  <a:lnTo>
                    <a:pt x="273850" y="64376"/>
                  </a:lnTo>
                  <a:lnTo>
                    <a:pt x="274370" y="66344"/>
                  </a:lnTo>
                  <a:lnTo>
                    <a:pt x="274472" y="66624"/>
                  </a:lnTo>
                  <a:lnTo>
                    <a:pt x="275259" y="68224"/>
                  </a:lnTo>
                  <a:lnTo>
                    <a:pt x="283959" y="68224"/>
                  </a:lnTo>
                  <a:close/>
                </a:path>
                <a:path w="633729" h="1138555">
                  <a:moveTo>
                    <a:pt x="298081" y="1124978"/>
                  </a:moveTo>
                  <a:lnTo>
                    <a:pt x="296202" y="1107363"/>
                  </a:lnTo>
                  <a:lnTo>
                    <a:pt x="296113" y="1097902"/>
                  </a:lnTo>
                  <a:lnTo>
                    <a:pt x="285635" y="1089088"/>
                  </a:lnTo>
                  <a:lnTo>
                    <a:pt x="279654" y="1089088"/>
                  </a:lnTo>
                  <a:lnTo>
                    <a:pt x="276948" y="1089469"/>
                  </a:lnTo>
                  <a:lnTo>
                    <a:pt x="274701" y="1090307"/>
                  </a:lnTo>
                  <a:lnTo>
                    <a:pt x="272364" y="1091158"/>
                  </a:lnTo>
                  <a:lnTo>
                    <a:pt x="270675" y="1092365"/>
                  </a:lnTo>
                  <a:lnTo>
                    <a:pt x="268249" y="1095375"/>
                  </a:lnTo>
                  <a:lnTo>
                    <a:pt x="267411" y="1097432"/>
                  </a:lnTo>
                  <a:lnTo>
                    <a:pt x="266852" y="1099870"/>
                  </a:lnTo>
                  <a:lnTo>
                    <a:pt x="272643" y="1100709"/>
                  </a:lnTo>
                  <a:lnTo>
                    <a:pt x="273304" y="1098181"/>
                  </a:lnTo>
                  <a:lnTo>
                    <a:pt x="274231" y="1096492"/>
                  </a:lnTo>
                  <a:lnTo>
                    <a:pt x="276948" y="1094524"/>
                  </a:lnTo>
                  <a:lnTo>
                    <a:pt x="279006" y="1093965"/>
                  </a:lnTo>
                  <a:lnTo>
                    <a:pt x="284797" y="1093965"/>
                  </a:lnTo>
                  <a:lnTo>
                    <a:pt x="287045" y="1094714"/>
                  </a:lnTo>
                  <a:lnTo>
                    <a:pt x="288544" y="1096022"/>
                  </a:lnTo>
                  <a:lnTo>
                    <a:pt x="289661" y="1097051"/>
                  </a:lnTo>
                  <a:lnTo>
                    <a:pt x="290220" y="1098740"/>
                  </a:lnTo>
                  <a:lnTo>
                    <a:pt x="290220" y="1102677"/>
                  </a:lnTo>
                  <a:lnTo>
                    <a:pt x="290220" y="1107363"/>
                  </a:lnTo>
                  <a:lnTo>
                    <a:pt x="281520" y="1121143"/>
                  </a:lnTo>
                  <a:lnTo>
                    <a:pt x="276847" y="1121143"/>
                  </a:lnTo>
                  <a:lnTo>
                    <a:pt x="275170" y="1120584"/>
                  </a:lnTo>
                  <a:lnTo>
                    <a:pt x="273951" y="1119543"/>
                  </a:lnTo>
                  <a:lnTo>
                    <a:pt x="272732" y="1118425"/>
                  </a:lnTo>
                  <a:lnTo>
                    <a:pt x="272211" y="1117206"/>
                  </a:lnTo>
                  <a:lnTo>
                    <a:pt x="272313" y="1114018"/>
                  </a:lnTo>
                  <a:lnTo>
                    <a:pt x="272453" y="1113548"/>
                  </a:lnTo>
                  <a:lnTo>
                    <a:pt x="273024" y="1112710"/>
                  </a:lnTo>
                  <a:lnTo>
                    <a:pt x="273481" y="1111859"/>
                  </a:lnTo>
                  <a:lnTo>
                    <a:pt x="274332" y="1111211"/>
                  </a:lnTo>
                  <a:lnTo>
                    <a:pt x="275361" y="1110830"/>
                  </a:lnTo>
                  <a:lnTo>
                    <a:pt x="276288" y="1110361"/>
                  </a:lnTo>
                  <a:lnTo>
                    <a:pt x="278066" y="1109992"/>
                  </a:lnTo>
                  <a:lnTo>
                    <a:pt x="284797" y="1108964"/>
                  </a:lnTo>
                  <a:lnTo>
                    <a:pt x="288074" y="1108214"/>
                  </a:lnTo>
                  <a:lnTo>
                    <a:pt x="290220" y="1107363"/>
                  </a:lnTo>
                  <a:lnTo>
                    <a:pt x="290220" y="1102677"/>
                  </a:lnTo>
                  <a:lnTo>
                    <a:pt x="287883" y="1103528"/>
                  </a:lnTo>
                  <a:lnTo>
                    <a:pt x="284429" y="1104176"/>
                  </a:lnTo>
                  <a:lnTo>
                    <a:pt x="277228" y="1105027"/>
                  </a:lnTo>
                  <a:lnTo>
                    <a:pt x="275450" y="1105306"/>
                  </a:lnTo>
                  <a:lnTo>
                    <a:pt x="274332" y="1105674"/>
                  </a:lnTo>
                  <a:lnTo>
                    <a:pt x="272732" y="1106055"/>
                  </a:lnTo>
                  <a:lnTo>
                    <a:pt x="266928" y="1111211"/>
                  </a:lnTo>
                  <a:lnTo>
                    <a:pt x="266192" y="1112431"/>
                  </a:lnTo>
                  <a:lnTo>
                    <a:pt x="265925" y="1113548"/>
                  </a:lnTo>
                  <a:lnTo>
                    <a:pt x="265823" y="1118616"/>
                  </a:lnTo>
                  <a:lnTo>
                    <a:pt x="266852" y="1121054"/>
                  </a:lnTo>
                  <a:lnTo>
                    <a:pt x="270967" y="1124800"/>
                  </a:lnTo>
                  <a:lnTo>
                    <a:pt x="273951" y="1125728"/>
                  </a:lnTo>
                  <a:lnTo>
                    <a:pt x="280123" y="1125728"/>
                  </a:lnTo>
                  <a:lnTo>
                    <a:pt x="290690" y="1120673"/>
                  </a:lnTo>
                  <a:lnTo>
                    <a:pt x="290880" y="1122260"/>
                  </a:lnTo>
                  <a:lnTo>
                    <a:pt x="291223" y="1123670"/>
                  </a:lnTo>
                  <a:lnTo>
                    <a:pt x="291299" y="1123861"/>
                  </a:lnTo>
                  <a:lnTo>
                    <a:pt x="291909" y="1124978"/>
                  </a:lnTo>
                  <a:lnTo>
                    <a:pt x="298081" y="1124978"/>
                  </a:lnTo>
                  <a:close/>
                </a:path>
                <a:path w="633729" h="1138555">
                  <a:moveTo>
                    <a:pt x="312293" y="1076528"/>
                  </a:moveTo>
                  <a:lnTo>
                    <a:pt x="306400" y="1076528"/>
                  </a:lnTo>
                  <a:lnTo>
                    <a:pt x="306400" y="1124978"/>
                  </a:lnTo>
                  <a:lnTo>
                    <a:pt x="312293" y="1124978"/>
                  </a:lnTo>
                  <a:lnTo>
                    <a:pt x="312293" y="1076528"/>
                  </a:lnTo>
                  <a:close/>
                </a:path>
                <a:path w="633729" h="1138555">
                  <a:moveTo>
                    <a:pt x="315188" y="68122"/>
                  </a:moveTo>
                  <a:lnTo>
                    <a:pt x="314020" y="61099"/>
                  </a:lnTo>
                  <a:lnTo>
                    <a:pt x="313969" y="60820"/>
                  </a:lnTo>
                  <a:lnTo>
                    <a:pt x="312470" y="61010"/>
                  </a:lnTo>
                  <a:lnTo>
                    <a:pt x="311264" y="61099"/>
                  </a:lnTo>
                  <a:lnTo>
                    <a:pt x="309105" y="61099"/>
                  </a:lnTo>
                  <a:lnTo>
                    <a:pt x="308178" y="60909"/>
                  </a:lnTo>
                  <a:lnTo>
                    <a:pt x="305650" y="25488"/>
                  </a:lnTo>
                  <a:lnTo>
                    <a:pt x="313969" y="25488"/>
                  </a:lnTo>
                  <a:lnTo>
                    <a:pt x="313969" y="19024"/>
                  </a:lnTo>
                  <a:lnTo>
                    <a:pt x="305650" y="19024"/>
                  </a:lnTo>
                  <a:lnTo>
                    <a:pt x="305650" y="1778"/>
                  </a:lnTo>
                  <a:lnTo>
                    <a:pt x="297332" y="6743"/>
                  </a:lnTo>
                  <a:lnTo>
                    <a:pt x="297332" y="19024"/>
                  </a:lnTo>
                  <a:lnTo>
                    <a:pt x="291249" y="19024"/>
                  </a:lnTo>
                  <a:lnTo>
                    <a:pt x="291249" y="25488"/>
                  </a:lnTo>
                  <a:lnTo>
                    <a:pt x="297332" y="25488"/>
                  </a:lnTo>
                  <a:lnTo>
                    <a:pt x="297408" y="59601"/>
                  </a:lnTo>
                  <a:lnTo>
                    <a:pt x="297700" y="62128"/>
                  </a:lnTo>
                  <a:lnTo>
                    <a:pt x="298361" y="63728"/>
                  </a:lnTo>
                  <a:lnTo>
                    <a:pt x="299008" y="65227"/>
                  </a:lnTo>
                  <a:lnTo>
                    <a:pt x="300228" y="66535"/>
                  </a:lnTo>
                  <a:lnTo>
                    <a:pt x="301904" y="67475"/>
                  </a:lnTo>
                  <a:lnTo>
                    <a:pt x="303504" y="68414"/>
                  </a:lnTo>
                  <a:lnTo>
                    <a:pt x="305930" y="68872"/>
                  </a:lnTo>
                  <a:lnTo>
                    <a:pt x="310794" y="68872"/>
                  </a:lnTo>
                  <a:lnTo>
                    <a:pt x="312851" y="68694"/>
                  </a:lnTo>
                  <a:lnTo>
                    <a:pt x="315188" y="68122"/>
                  </a:lnTo>
                  <a:close/>
                </a:path>
                <a:path w="633729" h="1138555">
                  <a:moveTo>
                    <a:pt x="331266" y="19024"/>
                  </a:moveTo>
                  <a:lnTo>
                    <a:pt x="322948" y="19024"/>
                  </a:lnTo>
                  <a:lnTo>
                    <a:pt x="322948" y="68224"/>
                  </a:lnTo>
                  <a:lnTo>
                    <a:pt x="331266" y="68224"/>
                  </a:lnTo>
                  <a:lnTo>
                    <a:pt x="331266" y="19024"/>
                  </a:lnTo>
                  <a:close/>
                </a:path>
                <a:path w="633729" h="1138555">
                  <a:moveTo>
                    <a:pt x="331266" y="279"/>
                  </a:moveTo>
                  <a:lnTo>
                    <a:pt x="322948" y="279"/>
                  </a:lnTo>
                  <a:lnTo>
                    <a:pt x="322948" y="9829"/>
                  </a:lnTo>
                  <a:lnTo>
                    <a:pt x="331266" y="9829"/>
                  </a:lnTo>
                  <a:lnTo>
                    <a:pt x="331266" y="279"/>
                  </a:lnTo>
                  <a:close/>
                </a:path>
                <a:path w="633729" h="1138555">
                  <a:moveTo>
                    <a:pt x="352310" y="1104366"/>
                  </a:moveTo>
                  <a:lnTo>
                    <a:pt x="346227" y="1091831"/>
                  </a:lnTo>
                  <a:lnTo>
                    <a:pt x="346227" y="1102779"/>
                  </a:lnTo>
                  <a:lnTo>
                    <a:pt x="346227" y="1111859"/>
                  </a:lnTo>
                  <a:lnTo>
                    <a:pt x="345287" y="1115237"/>
                  </a:lnTo>
                  <a:lnTo>
                    <a:pt x="341553" y="1119733"/>
                  </a:lnTo>
                  <a:lnTo>
                    <a:pt x="339305" y="1120863"/>
                  </a:lnTo>
                  <a:lnTo>
                    <a:pt x="333514" y="1120863"/>
                  </a:lnTo>
                  <a:lnTo>
                    <a:pt x="333044" y="1120584"/>
                  </a:lnTo>
                  <a:lnTo>
                    <a:pt x="330987" y="1119365"/>
                  </a:lnTo>
                  <a:lnTo>
                    <a:pt x="327990" y="1114399"/>
                  </a:lnTo>
                  <a:lnTo>
                    <a:pt x="327444" y="1111859"/>
                  </a:lnTo>
                  <a:lnTo>
                    <a:pt x="327367" y="1102779"/>
                  </a:lnTo>
                  <a:lnTo>
                    <a:pt x="328371" y="1099591"/>
                  </a:lnTo>
                  <a:lnTo>
                    <a:pt x="332105" y="1095082"/>
                  </a:lnTo>
                  <a:lnTo>
                    <a:pt x="334352" y="1093965"/>
                  </a:lnTo>
                  <a:lnTo>
                    <a:pt x="339496" y="1093965"/>
                  </a:lnTo>
                  <a:lnTo>
                    <a:pt x="341744" y="1095082"/>
                  </a:lnTo>
                  <a:lnTo>
                    <a:pt x="343522" y="1097241"/>
                  </a:lnTo>
                  <a:lnTo>
                    <a:pt x="345389" y="1099400"/>
                  </a:lnTo>
                  <a:lnTo>
                    <a:pt x="346227" y="1102779"/>
                  </a:lnTo>
                  <a:lnTo>
                    <a:pt x="346227" y="1091831"/>
                  </a:lnTo>
                  <a:lnTo>
                    <a:pt x="345478" y="1091247"/>
                  </a:lnTo>
                  <a:lnTo>
                    <a:pt x="343611" y="1090396"/>
                  </a:lnTo>
                  <a:lnTo>
                    <a:pt x="341642" y="1089558"/>
                  </a:lnTo>
                  <a:lnTo>
                    <a:pt x="339585" y="1089088"/>
                  </a:lnTo>
                  <a:lnTo>
                    <a:pt x="333603" y="1089088"/>
                  </a:lnTo>
                  <a:lnTo>
                    <a:pt x="330428" y="1090688"/>
                  </a:lnTo>
                  <a:lnTo>
                    <a:pt x="327901" y="1093774"/>
                  </a:lnTo>
                  <a:lnTo>
                    <a:pt x="327901" y="1076528"/>
                  </a:lnTo>
                  <a:lnTo>
                    <a:pt x="321919" y="1076528"/>
                  </a:lnTo>
                  <a:lnTo>
                    <a:pt x="321919" y="1124978"/>
                  </a:lnTo>
                  <a:lnTo>
                    <a:pt x="327431" y="1124978"/>
                  </a:lnTo>
                  <a:lnTo>
                    <a:pt x="327431" y="1120584"/>
                  </a:lnTo>
                  <a:lnTo>
                    <a:pt x="329768" y="1124051"/>
                  </a:lnTo>
                  <a:lnTo>
                    <a:pt x="333044" y="1125728"/>
                  </a:lnTo>
                  <a:lnTo>
                    <a:pt x="341363" y="1125728"/>
                  </a:lnTo>
                  <a:lnTo>
                    <a:pt x="344919" y="1124140"/>
                  </a:lnTo>
                  <a:lnTo>
                    <a:pt x="347814" y="1120863"/>
                  </a:lnTo>
                  <a:lnTo>
                    <a:pt x="350812" y="1117574"/>
                  </a:lnTo>
                  <a:lnTo>
                    <a:pt x="352310" y="1112901"/>
                  </a:lnTo>
                  <a:lnTo>
                    <a:pt x="352310" y="1104366"/>
                  </a:lnTo>
                  <a:close/>
                </a:path>
                <a:path w="633729" h="1138555">
                  <a:moveTo>
                    <a:pt x="387553" y="35140"/>
                  </a:moveTo>
                  <a:lnTo>
                    <a:pt x="385406" y="28956"/>
                  </a:lnTo>
                  <a:lnTo>
                    <a:pt x="381381" y="24828"/>
                  </a:lnTo>
                  <a:lnTo>
                    <a:pt x="379044" y="22352"/>
                  </a:lnTo>
                  <a:lnTo>
                    <a:pt x="379044" y="37198"/>
                  </a:lnTo>
                  <a:lnTo>
                    <a:pt x="378993" y="49949"/>
                  </a:lnTo>
                  <a:lnTo>
                    <a:pt x="377647" y="54635"/>
                  </a:lnTo>
                  <a:lnTo>
                    <a:pt x="372122" y="60909"/>
                  </a:lnTo>
                  <a:lnTo>
                    <a:pt x="368757" y="62509"/>
                  </a:lnTo>
                  <a:lnTo>
                    <a:pt x="360438" y="62509"/>
                  </a:lnTo>
                  <a:lnTo>
                    <a:pt x="356984" y="60909"/>
                  </a:lnTo>
                  <a:lnTo>
                    <a:pt x="354177" y="57823"/>
                  </a:lnTo>
                  <a:lnTo>
                    <a:pt x="351459" y="54635"/>
                  </a:lnTo>
                  <a:lnTo>
                    <a:pt x="350062" y="49949"/>
                  </a:lnTo>
                  <a:lnTo>
                    <a:pt x="350088" y="37198"/>
                  </a:lnTo>
                  <a:lnTo>
                    <a:pt x="374840" y="29514"/>
                  </a:lnTo>
                  <a:lnTo>
                    <a:pt x="377647" y="32613"/>
                  </a:lnTo>
                  <a:lnTo>
                    <a:pt x="379044" y="37198"/>
                  </a:lnTo>
                  <a:lnTo>
                    <a:pt x="379044" y="22352"/>
                  </a:lnTo>
                  <a:lnTo>
                    <a:pt x="376897" y="20053"/>
                  </a:lnTo>
                  <a:lnTo>
                    <a:pt x="371373" y="17894"/>
                  </a:lnTo>
                  <a:lnTo>
                    <a:pt x="358470" y="17894"/>
                  </a:lnTo>
                  <a:lnTo>
                    <a:pt x="353339" y="19672"/>
                  </a:lnTo>
                  <a:lnTo>
                    <a:pt x="344081" y="27736"/>
                  </a:lnTo>
                  <a:lnTo>
                    <a:pt x="341553" y="34480"/>
                  </a:lnTo>
                  <a:lnTo>
                    <a:pt x="341553" y="51917"/>
                  </a:lnTo>
                  <a:lnTo>
                    <a:pt x="343700" y="58293"/>
                  </a:lnTo>
                  <a:lnTo>
                    <a:pt x="347916" y="62687"/>
                  </a:lnTo>
                  <a:lnTo>
                    <a:pt x="352120" y="67195"/>
                  </a:lnTo>
                  <a:lnTo>
                    <a:pt x="357733" y="69342"/>
                  </a:lnTo>
                  <a:lnTo>
                    <a:pt x="368858" y="69342"/>
                  </a:lnTo>
                  <a:lnTo>
                    <a:pt x="387426" y="49949"/>
                  </a:lnTo>
                  <a:lnTo>
                    <a:pt x="387553" y="35140"/>
                  </a:lnTo>
                  <a:close/>
                </a:path>
                <a:path w="633729" h="1138555">
                  <a:moveTo>
                    <a:pt x="438886" y="68224"/>
                  </a:moveTo>
                  <a:lnTo>
                    <a:pt x="438416" y="29794"/>
                  </a:lnTo>
                  <a:lnTo>
                    <a:pt x="436816" y="25107"/>
                  </a:lnTo>
                  <a:lnTo>
                    <a:pt x="435800" y="23710"/>
                  </a:lnTo>
                  <a:lnTo>
                    <a:pt x="434581" y="21920"/>
                  </a:lnTo>
                  <a:lnTo>
                    <a:pt x="432714" y="20523"/>
                  </a:lnTo>
                  <a:lnTo>
                    <a:pt x="430187" y="19481"/>
                  </a:lnTo>
                  <a:lnTo>
                    <a:pt x="427761" y="18364"/>
                  </a:lnTo>
                  <a:lnTo>
                    <a:pt x="425043" y="17894"/>
                  </a:lnTo>
                  <a:lnTo>
                    <a:pt x="415226" y="17894"/>
                  </a:lnTo>
                  <a:lnTo>
                    <a:pt x="409994" y="20612"/>
                  </a:lnTo>
                  <a:lnTo>
                    <a:pt x="406438" y="25958"/>
                  </a:lnTo>
                  <a:lnTo>
                    <a:pt x="406438" y="19024"/>
                  </a:lnTo>
                  <a:lnTo>
                    <a:pt x="398957" y="19024"/>
                  </a:lnTo>
                  <a:lnTo>
                    <a:pt x="398957" y="68224"/>
                  </a:lnTo>
                  <a:lnTo>
                    <a:pt x="407276" y="68224"/>
                  </a:lnTo>
                  <a:lnTo>
                    <a:pt x="407339" y="34861"/>
                  </a:lnTo>
                  <a:lnTo>
                    <a:pt x="408495" y="30734"/>
                  </a:lnTo>
                  <a:lnTo>
                    <a:pt x="411111" y="28486"/>
                  </a:lnTo>
                  <a:lnTo>
                    <a:pt x="413639" y="26238"/>
                  </a:lnTo>
                  <a:lnTo>
                    <a:pt x="414413" y="25958"/>
                  </a:lnTo>
                  <a:lnTo>
                    <a:pt x="416725" y="25107"/>
                  </a:lnTo>
                  <a:lnTo>
                    <a:pt x="422516" y="25107"/>
                  </a:lnTo>
                  <a:lnTo>
                    <a:pt x="424484" y="25577"/>
                  </a:lnTo>
                  <a:lnTo>
                    <a:pt x="426072" y="26606"/>
                  </a:lnTo>
                  <a:lnTo>
                    <a:pt x="427761" y="27635"/>
                  </a:lnTo>
                  <a:lnTo>
                    <a:pt x="428879" y="28956"/>
                  </a:lnTo>
                  <a:lnTo>
                    <a:pt x="430187" y="32321"/>
                  </a:lnTo>
                  <a:lnTo>
                    <a:pt x="430453" y="34112"/>
                  </a:lnTo>
                  <a:lnTo>
                    <a:pt x="430568" y="68224"/>
                  </a:lnTo>
                  <a:lnTo>
                    <a:pt x="438886" y="68224"/>
                  </a:lnTo>
                  <a:close/>
                </a:path>
                <a:path w="633729" h="1138555">
                  <a:moveTo>
                    <a:pt x="521817" y="60261"/>
                  </a:moveTo>
                  <a:lnTo>
                    <a:pt x="488530" y="60261"/>
                  </a:lnTo>
                  <a:lnTo>
                    <a:pt x="489470" y="58661"/>
                  </a:lnTo>
                  <a:lnTo>
                    <a:pt x="490588" y="57162"/>
                  </a:lnTo>
                  <a:lnTo>
                    <a:pt x="493395" y="54165"/>
                  </a:lnTo>
                  <a:lnTo>
                    <a:pt x="496671" y="51346"/>
                  </a:lnTo>
                  <a:lnTo>
                    <a:pt x="507606" y="42075"/>
                  </a:lnTo>
                  <a:lnTo>
                    <a:pt x="511911" y="38049"/>
                  </a:lnTo>
                  <a:lnTo>
                    <a:pt x="521665" y="21831"/>
                  </a:lnTo>
                  <a:lnTo>
                    <a:pt x="521601" y="13208"/>
                  </a:lnTo>
                  <a:lnTo>
                    <a:pt x="519760" y="8991"/>
                  </a:lnTo>
                  <a:lnTo>
                    <a:pt x="517499" y="6832"/>
                  </a:lnTo>
                  <a:lnTo>
                    <a:pt x="512191" y="1778"/>
                  </a:lnTo>
                  <a:lnTo>
                    <a:pt x="507047" y="0"/>
                  </a:lnTo>
                  <a:lnTo>
                    <a:pt x="494042" y="0"/>
                  </a:lnTo>
                  <a:lnTo>
                    <a:pt x="488911" y="1676"/>
                  </a:lnTo>
                  <a:lnTo>
                    <a:pt x="481330" y="8331"/>
                  </a:lnTo>
                  <a:lnTo>
                    <a:pt x="479082" y="13208"/>
                  </a:lnTo>
                  <a:lnTo>
                    <a:pt x="478523" y="19672"/>
                  </a:lnTo>
                  <a:lnTo>
                    <a:pt x="487032" y="20523"/>
                  </a:lnTo>
                  <a:lnTo>
                    <a:pt x="487133" y="16205"/>
                  </a:lnTo>
                  <a:lnTo>
                    <a:pt x="488340" y="12928"/>
                  </a:lnTo>
                  <a:lnTo>
                    <a:pt x="490677" y="10490"/>
                  </a:lnTo>
                  <a:lnTo>
                    <a:pt x="493115" y="8051"/>
                  </a:lnTo>
                  <a:lnTo>
                    <a:pt x="496290" y="6832"/>
                  </a:lnTo>
                  <a:lnTo>
                    <a:pt x="504151" y="6832"/>
                  </a:lnTo>
                  <a:lnTo>
                    <a:pt x="507225" y="8051"/>
                  </a:lnTo>
                  <a:lnTo>
                    <a:pt x="511911" y="12547"/>
                  </a:lnTo>
                  <a:lnTo>
                    <a:pt x="513118" y="15367"/>
                  </a:lnTo>
                  <a:lnTo>
                    <a:pt x="513118" y="21831"/>
                  </a:lnTo>
                  <a:lnTo>
                    <a:pt x="511810" y="25209"/>
                  </a:lnTo>
                  <a:lnTo>
                    <a:pt x="509193" y="28676"/>
                  </a:lnTo>
                  <a:lnTo>
                    <a:pt x="506666" y="32232"/>
                  </a:lnTo>
                  <a:lnTo>
                    <a:pt x="501624" y="37007"/>
                  </a:lnTo>
                  <a:lnTo>
                    <a:pt x="489559" y="47040"/>
                  </a:lnTo>
                  <a:lnTo>
                    <a:pt x="485914" y="50419"/>
                  </a:lnTo>
                  <a:lnTo>
                    <a:pt x="476846" y="66255"/>
                  </a:lnTo>
                  <a:lnTo>
                    <a:pt x="476935" y="68224"/>
                  </a:lnTo>
                  <a:lnTo>
                    <a:pt x="521817" y="68224"/>
                  </a:lnTo>
                  <a:lnTo>
                    <a:pt x="521817" y="60261"/>
                  </a:lnTo>
                  <a:close/>
                </a:path>
                <a:path w="633729" h="1138555">
                  <a:moveTo>
                    <a:pt x="633641" y="985723"/>
                  </a:moveTo>
                  <a:lnTo>
                    <a:pt x="629805" y="985723"/>
                  </a:lnTo>
                  <a:lnTo>
                    <a:pt x="628777" y="987780"/>
                  </a:lnTo>
                  <a:lnTo>
                    <a:pt x="626999" y="989939"/>
                  </a:lnTo>
                  <a:lnTo>
                    <a:pt x="622046" y="994435"/>
                  </a:lnTo>
                  <a:lnTo>
                    <a:pt x="619150" y="996315"/>
                  </a:lnTo>
                  <a:lnTo>
                    <a:pt x="615784" y="997902"/>
                  </a:lnTo>
                  <a:lnTo>
                    <a:pt x="615784" y="1003617"/>
                  </a:lnTo>
                  <a:lnTo>
                    <a:pt x="627659" y="996403"/>
                  </a:lnTo>
                  <a:lnTo>
                    <a:pt x="627659" y="1034364"/>
                  </a:lnTo>
                  <a:lnTo>
                    <a:pt x="633641" y="1034364"/>
                  </a:lnTo>
                  <a:lnTo>
                    <a:pt x="633641" y="985723"/>
                  </a:lnTo>
                  <a:close/>
                </a:path>
              </a:pathLst>
            </a:custGeom>
            <a:solidFill>
              <a:srgbClr val="000000"/>
            </a:solidFill>
          </p:spPr>
          <p:txBody>
            <a:bodyPr wrap="square" lIns="0" tIns="0" rIns="0" bIns="0" rtlCol="0"/>
            <a:lstStyle/>
            <a:p>
              <a:endParaRPr/>
            </a:p>
          </p:txBody>
        </p:sp>
      </p:grpSp>
      <p:pic>
        <p:nvPicPr>
          <p:cNvPr id="336" name="object 336"/>
          <p:cNvPicPr/>
          <p:nvPr/>
        </p:nvPicPr>
        <p:blipFill>
          <a:blip r:embed="rId4" cstate="print"/>
          <a:stretch>
            <a:fillRect/>
          </a:stretch>
        </p:blipFill>
        <p:spPr>
          <a:xfrm>
            <a:off x="8108171" y="2243684"/>
            <a:ext cx="49927" cy="696136"/>
          </a:xfrm>
          <a:prstGeom prst="rect">
            <a:avLst/>
          </a:prstGeom>
        </p:spPr>
      </p:pic>
      <p:grpSp>
        <p:nvGrpSpPr>
          <p:cNvPr id="337" name="object 337"/>
          <p:cNvGrpSpPr/>
          <p:nvPr/>
        </p:nvGrpSpPr>
        <p:grpSpPr>
          <a:xfrm>
            <a:off x="9869769" y="2072742"/>
            <a:ext cx="919480" cy="1138555"/>
            <a:chOff x="9869769" y="2072742"/>
            <a:chExt cx="919480" cy="1138555"/>
          </a:xfrm>
        </p:grpSpPr>
        <p:sp>
          <p:nvSpPr>
            <p:cNvPr id="338" name="object 338"/>
            <p:cNvSpPr/>
            <p:nvPr/>
          </p:nvSpPr>
          <p:spPr>
            <a:xfrm>
              <a:off x="9963922" y="2214444"/>
              <a:ext cx="825500" cy="789305"/>
            </a:xfrm>
            <a:custGeom>
              <a:avLst/>
              <a:gdLst/>
              <a:ahLst/>
              <a:cxnLst/>
              <a:rect l="l" t="t" r="r" b="b"/>
              <a:pathLst>
                <a:path w="825500" h="789305">
                  <a:moveTo>
                    <a:pt x="0" y="744588"/>
                  </a:moveTo>
                  <a:lnTo>
                    <a:pt x="60586" y="744588"/>
                  </a:lnTo>
                </a:path>
                <a:path w="825500" h="789305">
                  <a:moveTo>
                    <a:pt x="90880" y="744588"/>
                  </a:moveTo>
                  <a:lnTo>
                    <a:pt x="151467" y="744588"/>
                  </a:lnTo>
                </a:path>
                <a:path w="825500" h="789305">
                  <a:moveTo>
                    <a:pt x="181760" y="744588"/>
                  </a:moveTo>
                  <a:lnTo>
                    <a:pt x="242347" y="744588"/>
                  </a:lnTo>
                </a:path>
                <a:path w="825500" h="789305">
                  <a:moveTo>
                    <a:pt x="272640" y="744588"/>
                  </a:moveTo>
                  <a:lnTo>
                    <a:pt x="333133" y="744588"/>
                  </a:lnTo>
                </a:path>
                <a:path w="825500" h="789305">
                  <a:moveTo>
                    <a:pt x="363427" y="744588"/>
                  </a:moveTo>
                  <a:lnTo>
                    <a:pt x="424014" y="744588"/>
                  </a:lnTo>
                </a:path>
                <a:path w="825500" h="789305">
                  <a:moveTo>
                    <a:pt x="454307" y="744588"/>
                  </a:moveTo>
                  <a:lnTo>
                    <a:pt x="514894" y="744588"/>
                  </a:lnTo>
                </a:path>
                <a:path w="825500" h="789305">
                  <a:moveTo>
                    <a:pt x="545187" y="744588"/>
                  </a:moveTo>
                  <a:lnTo>
                    <a:pt x="605774" y="744588"/>
                  </a:lnTo>
                </a:path>
                <a:path w="825500" h="789305">
                  <a:moveTo>
                    <a:pt x="636067" y="744588"/>
                  </a:moveTo>
                  <a:lnTo>
                    <a:pt x="696654" y="744588"/>
                  </a:lnTo>
                </a:path>
                <a:path w="825500" h="789305">
                  <a:moveTo>
                    <a:pt x="726947" y="744588"/>
                  </a:moveTo>
                  <a:lnTo>
                    <a:pt x="787441" y="744588"/>
                  </a:lnTo>
                </a:path>
                <a:path w="825500" h="789305">
                  <a:moveTo>
                    <a:pt x="817734" y="744588"/>
                  </a:moveTo>
                  <a:lnTo>
                    <a:pt x="825307" y="744588"/>
                  </a:lnTo>
                </a:path>
                <a:path w="825500" h="789305">
                  <a:moveTo>
                    <a:pt x="44505" y="789198"/>
                  </a:moveTo>
                  <a:lnTo>
                    <a:pt x="44505" y="728469"/>
                  </a:lnTo>
                </a:path>
                <a:path w="825500" h="789305">
                  <a:moveTo>
                    <a:pt x="0" y="597076"/>
                  </a:moveTo>
                  <a:lnTo>
                    <a:pt x="60586" y="597076"/>
                  </a:lnTo>
                </a:path>
                <a:path w="825500" h="789305">
                  <a:moveTo>
                    <a:pt x="90880" y="597076"/>
                  </a:moveTo>
                  <a:lnTo>
                    <a:pt x="151467" y="597076"/>
                  </a:lnTo>
                </a:path>
                <a:path w="825500" h="789305">
                  <a:moveTo>
                    <a:pt x="181760" y="597076"/>
                  </a:moveTo>
                  <a:lnTo>
                    <a:pt x="242347" y="597076"/>
                  </a:lnTo>
                </a:path>
                <a:path w="825500" h="789305">
                  <a:moveTo>
                    <a:pt x="272640" y="597076"/>
                  </a:moveTo>
                  <a:lnTo>
                    <a:pt x="333133" y="597076"/>
                  </a:lnTo>
                </a:path>
                <a:path w="825500" h="789305">
                  <a:moveTo>
                    <a:pt x="363427" y="597076"/>
                  </a:moveTo>
                  <a:lnTo>
                    <a:pt x="424014" y="597076"/>
                  </a:lnTo>
                </a:path>
                <a:path w="825500" h="789305">
                  <a:moveTo>
                    <a:pt x="454307" y="597076"/>
                  </a:moveTo>
                  <a:lnTo>
                    <a:pt x="514894" y="597076"/>
                  </a:lnTo>
                </a:path>
                <a:path w="825500" h="789305">
                  <a:moveTo>
                    <a:pt x="545187" y="597076"/>
                  </a:moveTo>
                  <a:lnTo>
                    <a:pt x="605774" y="597076"/>
                  </a:lnTo>
                </a:path>
                <a:path w="825500" h="789305">
                  <a:moveTo>
                    <a:pt x="636067" y="597076"/>
                  </a:moveTo>
                  <a:lnTo>
                    <a:pt x="696654" y="597076"/>
                  </a:lnTo>
                </a:path>
                <a:path w="825500" h="789305">
                  <a:moveTo>
                    <a:pt x="726947" y="597076"/>
                  </a:moveTo>
                  <a:lnTo>
                    <a:pt x="787441" y="597076"/>
                  </a:lnTo>
                </a:path>
                <a:path w="825500" h="789305">
                  <a:moveTo>
                    <a:pt x="817734" y="597076"/>
                  </a:moveTo>
                  <a:lnTo>
                    <a:pt x="825307" y="597076"/>
                  </a:lnTo>
                </a:path>
                <a:path w="825500" h="789305">
                  <a:moveTo>
                    <a:pt x="44505" y="698104"/>
                  </a:moveTo>
                  <a:lnTo>
                    <a:pt x="44505" y="637375"/>
                  </a:lnTo>
                </a:path>
                <a:path w="825500" h="789305">
                  <a:moveTo>
                    <a:pt x="44505" y="607010"/>
                  </a:moveTo>
                  <a:lnTo>
                    <a:pt x="44505" y="546375"/>
                  </a:lnTo>
                </a:path>
                <a:path w="825500" h="789305">
                  <a:moveTo>
                    <a:pt x="0" y="449471"/>
                  </a:moveTo>
                  <a:lnTo>
                    <a:pt x="60586" y="449471"/>
                  </a:lnTo>
                </a:path>
                <a:path w="825500" h="789305">
                  <a:moveTo>
                    <a:pt x="90880" y="449471"/>
                  </a:moveTo>
                  <a:lnTo>
                    <a:pt x="151467" y="449471"/>
                  </a:lnTo>
                </a:path>
                <a:path w="825500" h="789305">
                  <a:moveTo>
                    <a:pt x="181760" y="449471"/>
                  </a:moveTo>
                  <a:lnTo>
                    <a:pt x="242347" y="449471"/>
                  </a:lnTo>
                </a:path>
                <a:path w="825500" h="789305">
                  <a:moveTo>
                    <a:pt x="272640" y="449471"/>
                  </a:moveTo>
                  <a:lnTo>
                    <a:pt x="333133" y="449471"/>
                  </a:lnTo>
                </a:path>
                <a:path w="825500" h="789305">
                  <a:moveTo>
                    <a:pt x="363427" y="449471"/>
                  </a:moveTo>
                  <a:lnTo>
                    <a:pt x="424013" y="449471"/>
                  </a:lnTo>
                </a:path>
                <a:path w="825500" h="789305">
                  <a:moveTo>
                    <a:pt x="454307" y="449471"/>
                  </a:moveTo>
                  <a:lnTo>
                    <a:pt x="514894" y="449471"/>
                  </a:lnTo>
                </a:path>
                <a:path w="825500" h="789305">
                  <a:moveTo>
                    <a:pt x="545187" y="449471"/>
                  </a:moveTo>
                  <a:lnTo>
                    <a:pt x="605774" y="449471"/>
                  </a:lnTo>
                </a:path>
                <a:path w="825500" h="789305">
                  <a:moveTo>
                    <a:pt x="636067" y="449471"/>
                  </a:moveTo>
                  <a:lnTo>
                    <a:pt x="696654" y="449471"/>
                  </a:lnTo>
                </a:path>
                <a:path w="825500" h="789305">
                  <a:moveTo>
                    <a:pt x="726947" y="449471"/>
                  </a:moveTo>
                  <a:lnTo>
                    <a:pt x="787441" y="449471"/>
                  </a:lnTo>
                </a:path>
                <a:path w="825500" h="789305">
                  <a:moveTo>
                    <a:pt x="817734" y="449471"/>
                  </a:moveTo>
                  <a:lnTo>
                    <a:pt x="825307" y="449471"/>
                  </a:lnTo>
                </a:path>
                <a:path w="825500" h="789305">
                  <a:moveTo>
                    <a:pt x="44505" y="516010"/>
                  </a:moveTo>
                  <a:lnTo>
                    <a:pt x="44505" y="455281"/>
                  </a:lnTo>
                </a:path>
                <a:path w="825500" h="789305">
                  <a:moveTo>
                    <a:pt x="44505" y="424917"/>
                  </a:moveTo>
                  <a:lnTo>
                    <a:pt x="44505" y="364187"/>
                  </a:lnTo>
                </a:path>
                <a:path w="825500" h="789305">
                  <a:moveTo>
                    <a:pt x="0" y="301771"/>
                  </a:moveTo>
                  <a:lnTo>
                    <a:pt x="60586" y="301771"/>
                  </a:lnTo>
                </a:path>
                <a:path w="825500" h="789305">
                  <a:moveTo>
                    <a:pt x="90880" y="301771"/>
                  </a:moveTo>
                  <a:lnTo>
                    <a:pt x="151466" y="301771"/>
                  </a:lnTo>
                </a:path>
                <a:path w="825500" h="789305">
                  <a:moveTo>
                    <a:pt x="181760" y="301771"/>
                  </a:moveTo>
                  <a:lnTo>
                    <a:pt x="242347" y="301771"/>
                  </a:lnTo>
                </a:path>
                <a:path w="825500" h="789305">
                  <a:moveTo>
                    <a:pt x="272640" y="301771"/>
                  </a:moveTo>
                  <a:lnTo>
                    <a:pt x="333133" y="301771"/>
                  </a:lnTo>
                </a:path>
                <a:path w="825500" h="789305">
                  <a:moveTo>
                    <a:pt x="363427" y="301771"/>
                  </a:moveTo>
                  <a:lnTo>
                    <a:pt x="424013" y="301771"/>
                  </a:lnTo>
                </a:path>
                <a:path w="825500" h="789305">
                  <a:moveTo>
                    <a:pt x="454307" y="301771"/>
                  </a:moveTo>
                  <a:lnTo>
                    <a:pt x="514894" y="301771"/>
                  </a:lnTo>
                </a:path>
                <a:path w="825500" h="789305">
                  <a:moveTo>
                    <a:pt x="545187" y="301771"/>
                  </a:moveTo>
                  <a:lnTo>
                    <a:pt x="605774" y="301771"/>
                  </a:lnTo>
                </a:path>
                <a:path w="825500" h="789305">
                  <a:moveTo>
                    <a:pt x="636067" y="301771"/>
                  </a:moveTo>
                  <a:lnTo>
                    <a:pt x="696654" y="301771"/>
                  </a:lnTo>
                </a:path>
                <a:path w="825500" h="789305">
                  <a:moveTo>
                    <a:pt x="726947" y="301771"/>
                  </a:moveTo>
                  <a:lnTo>
                    <a:pt x="787441" y="301771"/>
                  </a:lnTo>
                </a:path>
                <a:path w="825500" h="789305">
                  <a:moveTo>
                    <a:pt x="817734" y="301771"/>
                  </a:moveTo>
                  <a:lnTo>
                    <a:pt x="825307" y="301771"/>
                  </a:lnTo>
                </a:path>
                <a:path w="825500" h="789305">
                  <a:moveTo>
                    <a:pt x="44505" y="333823"/>
                  </a:moveTo>
                  <a:lnTo>
                    <a:pt x="44505" y="273187"/>
                  </a:lnTo>
                </a:path>
                <a:path w="825500" h="789305">
                  <a:moveTo>
                    <a:pt x="0" y="154259"/>
                  </a:moveTo>
                  <a:lnTo>
                    <a:pt x="60586" y="154259"/>
                  </a:lnTo>
                </a:path>
                <a:path w="825500" h="789305">
                  <a:moveTo>
                    <a:pt x="90880" y="154259"/>
                  </a:moveTo>
                  <a:lnTo>
                    <a:pt x="151466" y="154259"/>
                  </a:lnTo>
                </a:path>
                <a:path w="825500" h="789305">
                  <a:moveTo>
                    <a:pt x="181760" y="154259"/>
                  </a:moveTo>
                  <a:lnTo>
                    <a:pt x="242347" y="154259"/>
                  </a:lnTo>
                </a:path>
                <a:path w="825500" h="789305">
                  <a:moveTo>
                    <a:pt x="272640" y="154259"/>
                  </a:moveTo>
                  <a:lnTo>
                    <a:pt x="333133" y="154259"/>
                  </a:lnTo>
                </a:path>
                <a:path w="825500" h="789305">
                  <a:moveTo>
                    <a:pt x="363427" y="154259"/>
                  </a:moveTo>
                  <a:lnTo>
                    <a:pt x="424013" y="154259"/>
                  </a:lnTo>
                </a:path>
                <a:path w="825500" h="789305">
                  <a:moveTo>
                    <a:pt x="454307" y="154259"/>
                  </a:moveTo>
                  <a:lnTo>
                    <a:pt x="514894" y="154259"/>
                  </a:lnTo>
                </a:path>
                <a:path w="825500" h="789305">
                  <a:moveTo>
                    <a:pt x="545187" y="154259"/>
                  </a:moveTo>
                  <a:lnTo>
                    <a:pt x="605774" y="154259"/>
                  </a:lnTo>
                </a:path>
                <a:path w="825500" h="789305">
                  <a:moveTo>
                    <a:pt x="636067" y="154259"/>
                  </a:moveTo>
                  <a:lnTo>
                    <a:pt x="696654" y="154259"/>
                  </a:lnTo>
                </a:path>
                <a:path w="825500" h="789305">
                  <a:moveTo>
                    <a:pt x="726947" y="154259"/>
                  </a:moveTo>
                  <a:lnTo>
                    <a:pt x="787441" y="154259"/>
                  </a:lnTo>
                </a:path>
                <a:path w="825500" h="789305">
                  <a:moveTo>
                    <a:pt x="817734" y="154259"/>
                  </a:moveTo>
                  <a:lnTo>
                    <a:pt x="825307" y="154259"/>
                  </a:lnTo>
                </a:path>
                <a:path w="825500" h="789305">
                  <a:moveTo>
                    <a:pt x="44505" y="242823"/>
                  </a:moveTo>
                  <a:lnTo>
                    <a:pt x="44505" y="182093"/>
                  </a:lnTo>
                </a:path>
                <a:path w="825500" h="789305">
                  <a:moveTo>
                    <a:pt x="44505" y="151729"/>
                  </a:moveTo>
                  <a:lnTo>
                    <a:pt x="44505" y="91000"/>
                  </a:lnTo>
                </a:path>
                <a:path w="825500" h="789305">
                  <a:moveTo>
                    <a:pt x="0" y="6653"/>
                  </a:moveTo>
                  <a:lnTo>
                    <a:pt x="60586" y="6653"/>
                  </a:lnTo>
                </a:path>
                <a:path w="825500" h="789305">
                  <a:moveTo>
                    <a:pt x="90880" y="6653"/>
                  </a:moveTo>
                  <a:lnTo>
                    <a:pt x="151466" y="6653"/>
                  </a:lnTo>
                </a:path>
                <a:path w="825500" h="789305">
                  <a:moveTo>
                    <a:pt x="181760" y="6653"/>
                  </a:moveTo>
                  <a:lnTo>
                    <a:pt x="242347" y="6653"/>
                  </a:lnTo>
                </a:path>
                <a:path w="825500" h="789305">
                  <a:moveTo>
                    <a:pt x="272640" y="6653"/>
                  </a:moveTo>
                  <a:lnTo>
                    <a:pt x="333133" y="6653"/>
                  </a:lnTo>
                </a:path>
                <a:path w="825500" h="789305">
                  <a:moveTo>
                    <a:pt x="363427" y="6653"/>
                  </a:moveTo>
                  <a:lnTo>
                    <a:pt x="424013" y="6653"/>
                  </a:lnTo>
                </a:path>
                <a:path w="825500" h="789305">
                  <a:moveTo>
                    <a:pt x="454307" y="6653"/>
                  </a:moveTo>
                  <a:lnTo>
                    <a:pt x="514894" y="6653"/>
                  </a:lnTo>
                </a:path>
                <a:path w="825500" h="789305">
                  <a:moveTo>
                    <a:pt x="545187" y="6653"/>
                  </a:moveTo>
                  <a:lnTo>
                    <a:pt x="605774" y="6653"/>
                  </a:lnTo>
                </a:path>
                <a:path w="825500" h="789305">
                  <a:moveTo>
                    <a:pt x="636067" y="6653"/>
                  </a:moveTo>
                  <a:lnTo>
                    <a:pt x="696654" y="6653"/>
                  </a:lnTo>
                </a:path>
                <a:path w="825500" h="789305">
                  <a:moveTo>
                    <a:pt x="726947" y="6653"/>
                  </a:moveTo>
                  <a:lnTo>
                    <a:pt x="787441" y="6653"/>
                  </a:lnTo>
                </a:path>
                <a:path w="825500" h="789305">
                  <a:moveTo>
                    <a:pt x="817734" y="6653"/>
                  </a:moveTo>
                  <a:lnTo>
                    <a:pt x="825307" y="6653"/>
                  </a:lnTo>
                </a:path>
                <a:path w="825500" h="789305">
                  <a:moveTo>
                    <a:pt x="44505" y="60729"/>
                  </a:moveTo>
                  <a:lnTo>
                    <a:pt x="44505" y="0"/>
                  </a:lnTo>
                </a:path>
              </a:pathLst>
            </a:custGeom>
            <a:ln w="6064">
              <a:solidFill>
                <a:srgbClr val="EFEFEF"/>
              </a:solidFill>
            </a:ln>
          </p:spPr>
          <p:txBody>
            <a:bodyPr wrap="square" lIns="0" tIns="0" rIns="0" bIns="0" rtlCol="0"/>
            <a:lstStyle/>
            <a:p>
              <a:endParaRPr/>
            </a:p>
          </p:txBody>
        </p:sp>
        <p:sp>
          <p:nvSpPr>
            <p:cNvPr id="339" name="object 339"/>
            <p:cNvSpPr/>
            <p:nvPr/>
          </p:nvSpPr>
          <p:spPr>
            <a:xfrm>
              <a:off x="10008427"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40" name="object 340"/>
            <p:cNvSpPr/>
            <p:nvPr/>
          </p:nvSpPr>
          <p:spPr>
            <a:xfrm>
              <a:off x="10155780"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41" name="object 341"/>
            <p:cNvSpPr/>
            <p:nvPr/>
          </p:nvSpPr>
          <p:spPr>
            <a:xfrm>
              <a:off x="10155780"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42" name="object 342"/>
            <p:cNvSpPr/>
            <p:nvPr/>
          </p:nvSpPr>
          <p:spPr>
            <a:xfrm>
              <a:off x="10302946"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43" name="object 343"/>
            <p:cNvSpPr/>
            <p:nvPr/>
          </p:nvSpPr>
          <p:spPr>
            <a:xfrm>
              <a:off x="10302946"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44" name="object 344"/>
            <p:cNvSpPr/>
            <p:nvPr/>
          </p:nvSpPr>
          <p:spPr>
            <a:xfrm>
              <a:off x="10450299"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45" name="object 345"/>
            <p:cNvSpPr/>
            <p:nvPr/>
          </p:nvSpPr>
          <p:spPr>
            <a:xfrm>
              <a:off x="10450299"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46" name="object 346"/>
            <p:cNvSpPr/>
            <p:nvPr/>
          </p:nvSpPr>
          <p:spPr>
            <a:xfrm>
              <a:off x="10597558"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47" name="object 347"/>
            <p:cNvSpPr/>
            <p:nvPr/>
          </p:nvSpPr>
          <p:spPr>
            <a:xfrm>
              <a:off x="10597558"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48" name="object 348"/>
            <p:cNvSpPr/>
            <p:nvPr/>
          </p:nvSpPr>
          <p:spPr>
            <a:xfrm>
              <a:off x="10744911" y="2214444"/>
              <a:ext cx="0" cy="789305"/>
            </a:xfrm>
            <a:custGeom>
              <a:avLst/>
              <a:gdLst/>
              <a:ahLst/>
              <a:cxnLst/>
              <a:rect l="l" t="t" r="r" b="b"/>
              <a:pathLst>
                <a:path h="789305">
                  <a:moveTo>
                    <a:pt x="0" y="789198"/>
                  </a:moveTo>
                  <a:lnTo>
                    <a:pt x="0" y="728469"/>
                  </a:lnTo>
                </a:path>
                <a:path h="789305">
                  <a:moveTo>
                    <a:pt x="0" y="698104"/>
                  </a:moveTo>
                  <a:lnTo>
                    <a:pt x="0" y="637375"/>
                  </a:lnTo>
                </a:path>
                <a:path h="789305">
                  <a:moveTo>
                    <a:pt x="0" y="607010"/>
                  </a:moveTo>
                  <a:lnTo>
                    <a:pt x="0" y="546375"/>
                  </a:lnTo>
                </a:path>
                <a:path h="789305">
                  <a:moveTo>
                    <a:pt x="0" y="516010"/>
                  </a:moveTo>
                  <a:lnTo>
                    <a:pt x="0" y="455281"/>
                  </a:lnTo>
                </a:path>
                <a:path h="789305">
                  <a:moveTo>
                    <a:pt x="0" y="424917"/>
                  </a:moveTo>
                  <a:lnTo>
                    <a:pt x="0" y="364187"/>
                  </a:lnTo>
                </a:path>
                <a:path h="789305">
                  <a:moveTo>
                    <a:pt x="0" y="333823"/>
                  </a:moveTo>
                  <a:lnTo>
                    <a:pt x="0" y="273187"/>
                  </a:lnTo>
                </a:path>
                <a:path h="789305">
                  <a:moveTo>
                    <a:pt x="0" y="242823"/>
                  </a:moveTo>
                  <a:lnTo>
                    <a:pt x="0" y="182093"/>
                  </a:lnTo>
                </a:path>
                <a:path h="789305">
                  <a:moveTo>
                    <a:pt x="0" y="151729"/>
                  </a:moveTo>
                  <a:lnTo>
                    <a:pt x="0" y="91000"/>
                  </a:lnTo>
                </a:path>
                <a:path h="789305">
                  <a:moveTo>
                    <a:pt x="0" y="60729"/>
                  </a:moveTo>
                  <a:lnTo>
                    <a:pt x="0" y="0"/>
                  </a:lnTo>
                </a:path>
              </a:pathLst>
            </a:custGeom>
            <a:ln w="6064">
              <a:solidFill>
                <a:srgbClr val="EFEFEF"/>
              </a:solidFill>
            </a:ln>
          </p:spPr>
          <p:txBody>
            <a:bodyPr wrap="square" lIns="0" tIns="0" rIns="0" bIns="0" rtlCol="0"/>
            <a:lstStyle/>
            <a:p>
              <a:endParaRPr/>
            </a:p>
          </p:txBody>
        </p:sp>
        <p:sp>
          <p:nvSpPr>
            <p:cNvPr id="349" name="object 349"/>
            <p:cNvSpPr/>
            <p:nvPr/>
          </p:nvSpPr>
          <p:spPr>
            <a:xfrm>
              <a:off x="10744911" y="2176488"/>
              <a:ext cx="0" cy="7620"/>
            </a:xfrm>
            <a:custGeom>
              <a:avLst/>
              <a:gdLst/>
              <a:ahLst/>
              <a:cxnLst/>
              <a:rect l="l" t="t" r="r" b="b"/>
              <a:pathLst>
                <a:path h="7619">
                  <a:moveTo>
                    <a:pt x="-3028" y="3795"/>
                  </a:moveTo>
                  <a:lnTo>
                    <a:pt x="3028" y="3795"/>
                  </a:lnTo>
                </a:path>
              </a:pathLst>
            </a:custGeom>
            <a:ln w="7591">
              <a:solidFill>
                <a:srgbClr val="EFEFEF"/>
              </a:solidFill>
            </a:ln>
          </p:spPr>
          <p:txBody>
            <a:bodyPr wrap="square" lIns="0" tIns="0" rIns="0" bIns="0" rtlCol="0"/>
            <a:lstStyle/>
            <a:p>
              <a:endParaRPr/>
            </a:p>
          </p:txBody>
        </p:sp>
        <p:sp>
          <p:nvSpPr>
            <p:cNvPr id="350" name="object 350"/>
            <p:cNvSpPr/>
            <p:nvPr/>
          </p:nvSpPr>
          <p:spPr>
            <a:xfrm>
              <a:off x="10008240" y="2221098"/>
              <a:ext cx="736600" cy="734060"/>
            </a:xfrm>
            <a:custGeom>
              <a:avLst/>
              <a:gdLst/>
              <a:ahLst/>
              <a:cxnLst/>
              <a:rect l="l" t="t" r="r" b="b"/>
              <a:pathLst>
                <a:path w="736600" h="734060">
                  <a:moveTo>
                    <a:pt x="0" y="733623"/>
                  </a:moveTo>
                  <a:lnTo>
                    <a:pt x="0" y="729219"/>
                  </a:lnTo>
                  <a:lnTo>
                    <a:pt x="79099" y="720409"/>
                  </a:lnTo>
                  <a:lnTo>
                    <a:pt x="79099" y="724814"/>
                  </a:lnTo>
                  <a:lnTo>
                    <a:pt x="117901" y="715911"/>
                  </a:lnTo>
                  <a:lnTo>
                    <a:pt x="131551" y="711506"/>
                  </a:lnTo>
                  <a:lnTo>
                    <a:pt x="131551" y="702696"/>
                  </a:lnTo>
                  <a:lnTo>
                    <a:pt x="131551" y="707101"/>
                  </a:lnTo>
                  <a:lnTo>
                    <a:pt x="147352" y="689388"/>
                  </a:lnTo>
                  <a:lnTo>
                    <a:pt x="147352" y="698292"/>
                  </a:lnTo>
                  <a:lnTo>
                    <a:pt x="147352" y="693793"/>
                  </a:lnTo>
                  <a:lnTo>
                    <a:pt x="157918" y="685171"/>
                  </a:lnTo>
                  <a:lnTo>
                    <a:pt x="157918" y="680673"/>
                  </a:lnTo>
                  <a:lnTo>
                    <a:pt x="176898" y="671863"/>
                  </a:lnTo>
                  <a:lnTo>
                    <a:pt x="176898" y="667459"/>
                  </a:lnTo>
                  <a:lnTo>
                    <a:pt x="176898" y="676268"/>
                  </a:lnTo>
                  <a:lnTo>
                    <a:pt x="184284" y="649746"/>
                  </a:lnTo>
                  <a:lnTo>
                    <a:pt x="184284" y="658555"/>
                  </a:lnTo>
                  <a:lnTo>
                    <a:pt x="184284" y="654151"/>
                  </a:lnTo>
                  <a:lnTo>
                    <a:pt x="184284" y="662960"/>
                  </a:lnTo>
                  <a:lnTo>
                    <a:pt x="206350" y="645247"/>
                  </a:lnTo>
                  <a:lnTo>
                    <a:pt x="206350" y="636438"/>
                  </a:lnTo>
                  <a:lnTo>
                    <a:pt x="206350" y="640843"/>
                  </a:lnTo>
                  <a:lnTo>
                    <a:pt x="210464" y="632033"/>
                  </a:lnTo>
                  <a:lnTo>
                    <a:pt x="235708" y="627628"/>
                  </a:lnTo>
                  <a:lnTo>
                    <a:pt x="235708" y="618725"/>
                  </a:lnTo>
                  <a:lnTo>
                    <a:pt x="235708" y="609916"/>
                  </a:lnTo>
                  <a:lnTo>
                    <a:pt x="235708" y="623130"/>
                  </a:lnTo>
                  <a:lnTo>
                    <a:pt x="235708" y="614320"/>
                  </a:lnTo>
                  <a:lnTo>
                    <a:pt x="236830" y="596608"/>
                  </a:lnTo>
                  <a:lnTo>
                    <a:pt x="236830" y="565775"/>
                  </a:lnTo>
                  <a:lnTo>
                    <a:pt x="236830" y="574584"/>
                  </a:lnTo>
                  <a:lnTo>
                    <a:pt x="236830" y="592203"/>
                  </a:lnTo>
                  <a:lnTo>
                    <a:pt x="236830" y="579083"/>
                  </a:lnTo>
                  <a:lnTo>
                    <a:pt x="236830" y="587705"/>
                  </a:lnTo>
                  <a:lnTo>
                    <a:pt x="236830" y="583487"/>
                  </a:lnTo>
                  <a:lnTo>
                    <a:pt x="236830" y="601013"/>
                  </a:lnTo>
                  <a:lnTo>
                    <a:pt x="236830" y="605417"/>
                  </a:lnTo>
                  <a:lnTo>
                    <a:pt x="236830" y="570179"/>
                  </a:lnTo>
                  <a:lnTo>
                    <a:pt x="263103" y="552467"/>
                  </a:lnTo>
                  <a:lnTo>
                    <a:pt x="263103" y="539252"/>
                  </a:lnTo>
                  <a:lnTo>
                    <a:pt x="263103" y="561370"/>
                  </a:lnTo>
                  <a:lnTo>
                    <a:pt x="263103" y="556871"/>
                  </a:lnTo>
                  <a:lnTo>
                    <a:pt x="263103" y="543657"/>
                  </a:lnTo>
                  <a:lnTo>
                    <a:pt x="263103" y="548062"/>
                  </a:lnTo>
                  <a:lnTo>
                    <a:pt x="265160" y="521540"/>
                  </a:lnTo>
                  <a:lnTo>
                    <a:pt x="265160" y="525944"/>
                  </a:lnTo>
                  <a:lnTo>
                    <a:pt x="265160" y="534754"/>
                  </a:lnTo>
                  <a:lnTo>
                    <a:pt x="265160" y="530349"/>
                  </a:lnTo>
                  <a:lnTo>
                    <a:pt x="289376" y="494924"/>
                  </a:lnTo>
                  <a:lnTo>
                    <a:pt x="289376" y="481803"/>
                  </a:lnTo>
                  <a:lnTo>
                    <a:pt x="289376" y="517041"/>
                  </a:lnTo>
                  <a:lnTo>
                    <a:pt x="289376" y="490519"/>
                  </a:lnTo>
                  <a:lnTo>
                    <a:pt x="289376" y="486114"/>
                  </a:lnTo>
                  <a:lnTo>
                    <a:pt x="289376" y="472994"/>
                  </a:lnTo>
                  <a:lnTo>
                    <a:pt x="289376" y="508232"/>
                  </a:lnTo>
                  <a:lnTo>
                    <a:pt x="289376" y="503827"/>
                  </a:lnTo>
                  <a:lnTo>
                    <a:pt x="289376" y="499329"/>
                  </a:lnTo>
                  <a:lnTo>
                    <a:pt x="289376" y="477399"/>
                  </a:lnTo>
                  <a:lnTo>
                    <a:pt x="289376" y="468589"/>
                  </a:lnTo>
                  <a:lnTo>
                    <a:pt x="289376" y="512637"/>
                  </a:lnTo>
                  <a:lnTo>
                    <a:pt x="294705" y="455281"/>
                  </a:lnTo>
                  <a:lnTo>
                    <a:pt x="294705" y="464091"/>
                  </a:lnTo>
                  <a:lnTo>
                    <a:pt x="294705" y="459686"/>
                  </a:lnTo>
                  <a:lnTo>
                    <a:pt x="315649" y="446378"/>
                  </a:lnTo>
                  <a:lnTo>
                    <a:pt x="315649" y="415451"/>
                  </a:lnTo>
                  <a:lnTo>
                    <a:pt x="315649" y="433164"/>
                  </a:lnTo>
                  <a:lnTo>
                    <a:pt x="315649" y="410953"/>
                  </a:lnTo>
                  <a:lnTo>
                    <a:pt x="315649" y="441973"/>
                  </a:lnTo>
                  <a:lnTo>
                    <a:pt x="315649" y="406548"/>
                  </a:lnTo>
                  <a:lnTo>
                    <a:pt x="315649" y="419856"/>
                  </a:lnTo>
                  <a:lnTo>
                    <a:pt x="315649" y="402143"/>
                  </a:lnTo>
                  <a:lnTo>
                    <a:pt x="315649" y="450876"/>
                  </a:lnTo>
                  <a:lnTo>
                    <a:pt x="315649" y="437568"/>
                  </a:lnTo>
                  <a:lnTo>
                    <a:pt x="315649" y="397738"/>
                  </a:lnTo>
                  <a:lnTo>
                    <a:pt x="315649" y="424261"/>
                  </a:lnTo>
                  <a:lnTo>
                    <a:pt x="315649" y="428665"/>
                  </a:lnTo>
                  <a:lnTo>
                    <a:pt x="324157" y="393334"/>
                  </a:lnTo>
                  <a:lnTo>
                    <a:pt x="324157" y="388835"/>
                  </a:lnTo>
                  <a:lnTo>
                    <a:pt x="342015" y="384430"/>
                  </a:lnTo>
                  <a:lnTo>
                    <a:pt x="342015" y="380213"/>
                  </a:lnTo>
                  <a:lnTo>
                    <a:pt x="342015" y="375715"/>
                  </a:lnTo>
                  <a:lnTo>
                    <a:pt x="342015" y="362500"/>
                  </a:lnTo>
                  <a:lnTo>
                    <a:pt x="342015" y="371310"/>
                  </a:lnTo>
                  <a:lnTo>
                    <a:pt x="342015" y="366905"/>
                  </a:lnTo>
                  <a:lnTo>
                    <a:pt x="353516" y="353597"/>
                  </a:lnTo>
                  <a:lnTo>
                    <a:pt x="353516" y="335885"/>
                  </a:lnTo>
                  <a:lnTo>
                    <a:pt x="353516" y="349192"/>
                  </a:lnTo>
                  <a:lnTo>
                    <a:pt x="353516" y="358002"/>
                  </a:lnTo>
                  <a:lnTo>
                    <a:pt x="353516" y="340289"/>
                  </a:lnTo>
                  <a:lnTo>
                    <a:pt x="353516" y="331480"/>
                  </a:lnTo>
                  <a:lnTo>
                    <a:pt x="353516" y="344788"/>
                  </a:lnTo>
                  <a:lnTo>
                    <a:pt x="368382" y="327075"/>
                  </a:lnTo>
                  <a:lnTo>
                    <a:pt x="383061" y="309362"/>
                  </a:lnTo>
                  <a:lnTo>
                    <a:pt x="383061" y="300459"/>
                  </a:lnTo>
                  <a:lnTo>
                    <a:pt x="383061" y="318172"/>
                  </a:lnTo>
                  <a:lnTo>
                    <a:pt x="383061" y="304958"/>
                  </a:lnTo>
                  <a:lnTo>
                    <a:pt x="383061" y="322670"/>
                  </a:lnTo>
                  <a:lnTo>
                    <a:pt x="383061" y="313767"/>
                  </a:lnTo>
                  <a:lnTo>
                    <a:pt x="383061" y="296054"/>
                  </a:lnTo>
                  <a:lnTo>
                    <a:pt x="394561" y="282934"/>
                  </a:lnTo>
                  <a:lnTo>
                    <a:pt x="394561" y="291650"/>
                  </a:lnTo>
                  <a:lnTo>
                    <a:pt x="394561" y="278529"/>
                  </a:lnTo>
                  <a:lnTo>
                    <a:pt x="394561" y="269626"/>
                  </a:lnTo>
                  <a:lnTo>
                    <a:pt x="394561" y="265221"/>
                  </a:lnTo>
                  <a:lnTo>
                    <a:pt x="394561" y="287245"/>
                  </a:lnTo>
                  <a:lnTo>
                    <a:pt x="394561" y="274124"/>
                  </a:lnTo>
                  <a:lnTo>
                    <a:pt x="412513" y="260816"/>
                  </a:lnTo>
                  <a:lnTo>
                    <a:pt x="412513" y="256412"/>
                  </a:lnTo>
                  <a:lnTo>
                    <a:pt x="412513" y="247509"/>
                  </a:lnTo>
                  <a:lnTo>
                    <a:pt x="412513" y="251913"/>
                  </a:lnTo>
                  <a:lnTo>
                    <a:pt x="420928" y="212083"/>
                  </a:lnTo>
                  <a:lnTo>
                    <a:pt x="420928" y="229796"/>
                  </a:lnTo>
                  <a:lnTo>
                    <a:pt x="420928" y="238699"/>
                  </a:lnTo>
                  <a:lnTo>
                    <a:pt x="420928" y="225391"/>
                  </a:lnTo>
                  <a:lnTo>
                    <a:pt x="420928" y="216582"/>
                  </a:lnTo>
                  <a:lnTo>
                    <a:pt x="420928" y="234294"/>
                  </a:lnTo>
                  <a:lnTo>
                    <a:pt x="420928" y="243104"/>
                  </a:lnTo>
                  <a:lnTo>
                    <a:pt x="420928" y="220986"/>
                  </a:lnTo>
                  <a:lnTo>
                    <a:pt x="442058" y="203274"/>
                  </a:lnTo>
                  <a:lnTo>
                    <a:pt x="442058" y="207678"/>
                  </a:lnTo>
                  <a:lnTo>
                    <a:pt x="447201" y="189966"/>
                  </a:lnTo>
                  <a:lnTo>
                    <a:pt x="447201" y="194370"/>
                  </a:lnTo>
                  <a:lnTo>
                    <a:pt x="447201" y="198869"/>
                  </a:lnTo>
                  <a:lnTo>
                    <a:pt x="471323" y="181250"/>
                  </a:lnTo>
                  <a:lnTo>
                    <a:pt x="471323" y="185561"/>
                  </a:lnTo>
                  <a:lnTo>
                    <a:pt x="473567" y="172440"/>
                  </a:lnTo>
                  <a:lnTo>
                    <a:pt x="473567" y="176845"/>
                  </a:lnTo>
                  <a:lnTo>
                    <a:pt x="473567" y="163631"/>
                  </a:lnTo>
                  <a:lnTo>
                    <a:pt x="473567" y="168036"/>
                  </a:lnTo>
                  <a:lnTo>
                    <a:pt x="473567" y="159133"/>
                  </a:lnTo>
                  <a:lnTo>
                    <a:pt x="499747" y="141420"/>
                  </a:lnTo>
                  <a:lnTo>
                    <a:pt x="499747" y="145918"/>
                  </a:lnTo>
                  <a:lnTo>
                    <a:pt x="499747" y="154728"/>
                  </a:lnTo>
                  <a:lnTo>
                    <a:pt x="499747" y="137015"/>
                  </a:lnTo>
                  <a:lnTo>
                    <a:pt x="499747" y="150323"/>
                  </a:lnTo>
                  <a:lnTo>
                    <a:pt x="500869" y="132610"/>
                  </a:lnTo>
                  <a:lnTo>
                    <a:pt x="526113" y="128206"/>
                  </a:lnTo>
                  <a:lnTo>
                    <a:pt x="530321" y="114898"/>
                  </a:lnTo>
                  <a:lnTo>
                    <a:pt x="530321" y="119302"/>
                  </a:lnTo>
                  <a:lnTo>
                    <a:pt x="530321" y="110493"/>
                  </a:lnTo>
                  <a:lnTo>
                    <a:pt x="530321" y="123707"/>
                  </a:lnTo>
                  <a:lnTo>
                    <a:pt x="552480" y="97185"/>
                  </a:lnTo>
                  <a:lnTo>
                    <a:pt x="552480" y="88375"/>
                  </a:lnTo>
                  <a:lnTo>
                    <a:pt x="552480" y="105994"/>
                  </a:lnTo>
                  <a:lnTo>
                    <a:pt x="552480" y="101590"/>
                  </a:lnTo>
                  <a:lnTo>
                    <a:pt x="552480" y="92780"/>
                  </a:lnTo>
                  <a:lnTo>
                    <a:pt x="559866" y="83877"/>
                  </a:lnTo>
                  <a:lnTo>
                    <a:pt x="559866" y="79660"/>
                  </a:lnTo>
                  <a:lnTo>
                    <a:pt x="578753" y="75255"/>
                  </a:lnTo>
                  <a:lnTo>
                    <a:pt x="578753" y="70757"/>
                  </a:lnTo>
                  <a:lnTo>
                    <a:pt x="604932" y="61947"/>
                  </a:lnTo>
                  <a:lnTo>
                    <a:pt x="604932" y="66352"/>
                  </a:lnTo>
                  <a:lnTo>
                    <a:pt x="618676" y="57542"/>
                  </a:lnTo>
                  <a:lnTo>
                    <a:pt x="631299" y="48639"/>
                  </a:lnTo>
                  <a:lnTo>
                    <a:pt x="631299" y="44234"/>
                  </a:lnTo>
                  <a:lnTo>
                    <a:pt x="631299" y="53044"/>
                  </a:lnTo>
                  <a:lnTo>
                    <a:pt x="631299" y="39830"/>
                  </a:lnTo>
                  <a:lnTo>
                    <a:pt x="648222" y="30926"/>
                  </a:lnTo>
                  <a:lnTo>
                    <a:pt x="648222" y="35331"/>
                  </a:lnTo>
                  <a:lnTo>
                    <a:pt x="657665" y="26522"/>
                  </a:lnTo>
                  <a:lnTo>
                    <a:pt x="677674" y="22117"/>
                  </a:lnTo>
                  <a:lnTo>
                    <a:pt x="707032" y="13214"/>
                  </a:lnTo>
                  <a:lnTo>
                    <a:pt x="707032" y="17712"/>
                  </a:lnTo>
                  <a:lnTo>
                    <a:pt x="710211" y="8809"/>
                  </a:lnTo>
                  <a:lnTo>
                    <a:pt x="736577" y="4404"/>
                  </a:lnTo>
                  <a:lnTo>
                    <a:pt x="736577" y="0"/>
                  </a:lnTo>
                </a:path>
              </a:pathLst>
            </a:custGeom>
            <a:ln w="6064">
              <a:solidFill>
                <a:srgbClr val="1A85FF"/>
              </a:solidFill>
            </a:ln>
          </p:spPr>
          <p:txBody>
            <a:bodyPr wrap="square" lIns="0" tIns="0" rIns="0" bIns="0" rtlCol="0"/>
            <a:lstStyle/>
            <a:p>
              <a:endParaRPr/>
            </a:p>
          </p:txBody>
        </p:sp>
        <p:sp>
          <p:nvSpPr>
            <p:cNvPr id="351" name="object 351"/>
            <p:cNvSpPr/>
            <p:nvPr/>
          </p:nvSpPr>
          <p:spPr>
            <a:xfrm>
              <a:off x="10087340" y="2221098"/>
              <a:ext cx="631190" cy="730885"/>
            </a:xfrm>
            <a:custGeom>
              <a:avLst/>
              <a:gdLst/>
              <a:ahLst/>
              <a:cxnLst/>
              <a:rect l="l" t="t" r="r" b="b"/>
              <a:pathLst>
                <a:path w="631190" h="730885">
                  <a:moveTo>
                    <a:pt x="0" y="722565"/>
                  </a:moveTo>
                  <a:lnTo>
                    <a:pt x="0" y="730343"/>
                  </a:lnTo>
                  <a:lnTo>
                    <a:pt x="38801" y="714880"/>
                  </a:lnTo>
                  <a:lnTo>
                    <a:pt x="52452" y="691450"/>
                  </a:lnTo>
                  <a:lnTo>
                    <a:pt x="52452" y="706914"/>
                  </a:lnTo>
                  <a:lnTo>
                    <a:pt x="52452" y="699229"/>
                  </a:lnTo>
                  <a:lnTo>
                    <a:pt x="68253" y="683672"/>
                  </a:lnTo>
                  <a:lnTo>
                    <a:pt x="78818" y="675987"/>
                  </a:lnTo>
                  <a:lnTo>
                    <a:pt x="78818" y="668208"/>
                  </a:lnTo>
                  <a:lnTo>
                    <a:pt x="97798" y="660430"/>
                  </a:lnTo>
                  <a:lnTo>
                    <a:pt x="127250" y="644779"/>
                  </a:lnTo>
                  <a:lnTo>
                    <a:pt x="127250" y="652557"/>
                  </a:lnTo>
                  <a:lnTo>
                    <a:pt x="157731" y="621537"/>
                  </a:lnTo>
                  <a:lnTo>
                    <a:pt x="210277" y="567180"/>
                  </a:lnTo>
                  <a:lnTo>
                    <a:pt x="210277" y="590422"/>
                  </a:lnTo>
                  <a:lnTo>
                    <a:pt x="210277" y="574959"/>
                  </a:lnTo>
                  <a:lnTo>
                    <a:pt x="210277" y="598201"/>
                  </a:lnTo>
                  <a:lnTo>
                    <a:pt x="210277" y="582644"/>
                  </a:lnTo>
                  <a:lnTo>
                    <a:pt x="210277" y="559402"/>
                  </a:lnTo>
                  <a:lnTo>
                    <a:pt x="210277" y="551717"/>
                  </a:lnTo>
                  <a:lnTo>
                    <a:pt x="215606" y="528287"/>
                  </a:lnTo>
                  <a:lnTo>
                    <a:pt x="215606" y="536066"/>
                  </a:lnTo>
                  <a:lnTo>
                    <a:pt x="215606" y="543751"/>
                  </a:lnTo>
                  <a:lnTo>
                    <a:pt x="215606" y="505045"/>
                  </a:lnTo>
                  <a:lnTo>
                    <a:pt x="215606" y="512824"/>
                  </a:lnTo>
                  <a:lnTo>
                    <a:pt x="215606" y="520509"/>
                  </a:lnTo>
                  <a:lnTo>
                    <a:pt x="236550" y="442910"/>
                  </a:lnTo>
                  <a:lnTo>
                    <a:pt x="236550" y="466152"/>
                  </a:lnTo>
                  <a:lnTo>
                    <a:pt x="236550" y="473931"/>
                  </a:lnTo>
                  <a:lnTo>
                    <a:pt x="236550" y="450689"/>
                  </a:lnTo>
                  <a:lnTo>
                    <a:pt x="236550" y="481710"/>
                  </a:lnTo>
                  <a:lnTo>
                    <a:pt x="236550" y="497360"/>
                  </a:lnTo>
                  <a:lnTo>
                    <a:pt x="236550" y="458468"/>
                  </a:lnTo>
                  <a:lnTo>
                    <a:pt x="236550" y="489394"/>
                  </a:lnTo>
                  <a:lnTo>
                    <a:pt x="245058" y="435038"/>
                  </a:lnTo>
                  <a:lnTo>
                    <a:pt x="245058" y="427259"/>
                  </a:lnTo>
                  <a:lnTo>
                    <a:pt x="262916" y="419575"/>
                  </a:lnTo>
                  <a:lnTo>
                    <a:pt x="274416" y="380682"/>
                  </a:lnTo>
                  <a:lnTo>
                    <a:pt x="289283" y="372903"/>
                  </a:lnTo>
                  <a:lnTo>
                    <a:pt x="303962" y="357440"/>
                  </a:lnTo>
                  <a:lnTo>
                    <a:pt x="303962" y="365125"/>
                  </a:lnTo>
                  <a:lnTo>
                    <a:pt x="315462" y="349661"/>
                  </a:lnTo>
                  <a:lnTo>
                    <a:pt x="315462" y="334198"/>
                  </a:lnTo>
                  <a:lnTo>
                    <a:pt x="315462" y="341882"/>
                  </a:lnTo>
                  <a:lnTo>
                    <a:pt x="333414" y="318547"/>
                  </a:lnTo>
                  <a:lnTo>
                    <a:pt x="333414" y="326232"/>
                  </a:lnTo>
                  <a:lnTo>
                    <a:pt x="333414" y="302990"/>
                  </a:lnTo>
                  <a:lnTo>
                    <a:pt x="333414" y="310768"/>
                  </a:lnTo>
                  <a:lnTo>
                    <a:pt x="341828" y="287526"/>
                  </a:lnTo>
                  <a:lnTo>
                    <a:pt x="341828" y="295305"/>
                  </a:lnTo>
                  <a:lnTo>
                    <a:pt x="362959" y="271875"/>
                  </a:lnTo>
                  <a:lnTo>
                    <a:pt x="362959" y="279654"/>
                  </a:lnTo>
                  <a:lnTo>
                    <a:pt x="394468" y="256412"/>
                  </a:lnTo>
                  <a:lnTo>
                    <a:pt x="394468" y="264097"/>
                  </a:lnTo>
                  <a:lnTo>
                    <a:pt x="420647" y="240855"/>
                  </a:lnTo>
                  <a:lnTo>
                    <a:pt x="420647" y="217519"/>
                  </a:lnTo>
                  <a:lnTo>
                    <a:pt x="420647" y="225204"/>
                  </a:lnTo>
                  <a:lnTo>
                    <a:pt x="420647" y="248633"/>
                  </a:lnTo>
                  <a:lnTo>
                    <a:pt x="420647" y="233170"/>
                  </a:lnTo>
                  <a:lnTo>
                    <a:pt x="421769" y="209740"/>
                  </a:lnTo>
                  <a:lnTo>
                    <a:pt x="447014" y="201962"/>
                  </a:lnTo>
                  <a:lnTo>
                    <a:pt x="451221" y="194277"/>
                  </a:lnTo>
                  <a:lnTo>
                    <a:pt x="473380" y="178720"/>
                  </a:lnTo>
                  <a:lnTo>
                    <a:pt x="473380" y="155384"/>
                  </a:lnTo>
                  <a:lnTo>
                    <a:pt x="473380" y="163069"/>
                  </a:lnTo>
                  <a:lnTo>
                    <a:pt x="473380" y="186498"/>
                  </a:lnTo>
                  <a:lnTo>
                    <a:pt x="473380" y="170847"/>
                  </a:lnTo>
                  <a:lnTo>
                    <a:pt x="480767" y="147605"/>
                  </a:lnTo>
                  <a:lnTo>
                    <a:pt x="480767" y="139827"/>
                  </a:lnTo>
                  <a:lnTo>
                    <a:pt x="499653" y="132142"/>
                  </a:lnTo>
                  <a:lnTo>
                    <a:pt x="525833" y="116491"/>
                  </a:lnTo>
                  <a:lnTo>
                    <a:pt x="525833" y="108712"/>
                  </a:lnTo>
                  <a:lnTo>
                    <a:pt x="525833" y="124363"/>
                  </a:lnTo>
                  <a:lnTo>
                    <a:pt x="525833" y="101027"/>
                  </a:lnTo>
                  <a:lnTo>
                    <a:pt x="552199" y="77785"/>
                  </a:lnTo>
                  <a:lnTo>
                    <a:pt x="552199" y="70007"/>
                  </a:lnTo>
                  <a:lnTo>
                    <a:pt x="552199" y="93249"/>
                  </a:lnTo>
                  <a:lnTo>
                    <a:pt x="552199" y="85470"/>
                  </a:lnTo>
                  <a:lnTo>
                    <a:pt x="578566" y="62134"/>
                  </a:lnTo>
                  <a:lnTo>
                    <a:pt x="578566" y="54356"/>
                  </a:lnTo>
                  <a:lnTo>
                    <a:pt x="598574" y="46577"/>
                  </a:lnTo>
                  <a:lnTo>
                    <a:pt x="627933" y="31114"/>
                  </a:lnTo>
                  <a:lnTo>
                    <a:pt x="627933" y="15650"/>
                  </a:lnTo>
                  <a:lnTo>
                    <a:pt x="627933" y="7684"/>
                  </a:lnTo>
                  <a:lnTo>
                    <a:pt x="627933" y="38892"/>
                  </a:lnTo>
                  <a:lnTo>
                    <a:pt x="627933" y="23335"/>
                  </a:lnTo>
                  <a:lnTo>
                    <a:pt x="631112" y="0"/>
                  </a:lnTo>
                </a:path>
              </a:pathLst>
            </a:custGeom>
            <a:ln w="6063">
              <a:solidFill>
                <a:srgbClr val="D31158"/>
              </a:solidFill>
            </a:ln>
          </p:spPr>
          <p:txBody>
            <a:bodyPr wrap="square" lIns="0" tIns="0" rIns="0" bIns="0" rtlCol="0"/>
            <a:lstStyle/>
            <a:p>
              <a:endParaRPr/>
            </a:p>
          </p:txBody>
        </p:sp>
        <p:sp>
          <p:nvSpPr>
            <p:cNvPr id="352" name="object 352"/>
            <p:cNvSpPr/>
            <p:nvPr/>
          </p:nvSpPr>
          <p:spPr>
            <a:xfrm>
              <a:off x="10008240" y="2221098"/>
              <a:ext cx="736600" cy="735330"/>
            </a:xfrm>
            <a:custGeom>
              <a:avLst/>
              <a:gdLst/>
              <a:ahLst/>
              <a:cxnLst/>
              <a:rect l="l" t="t" r="r" b="b"/>
              <a:pathLst>
                <a:path w="736600" h="735330">
                  <a:moveTo>
                    <a:pt x="0" y="735217"/>
                  </a:moveTo>
                  <a:lnTo>
                    <a:pt x="0" y="732405"/>
                  </a:lnTo>
                  <a:lnTo>
                    <a:pt x="79099" y="729687"/>
                  </a:lnTo>
                  <a:lnTo>
                    <a:pt x="79099" y="721159"/>
                  </a:lnTo>
                  <a:lnTo>
                    <a:pt x="79099" y="726876"/>
                  </a:lnTo>
                  <a:lnTo>
                    <a:pt x="79099" y="723970"/>
                  </a:lnTo>
                  <a:lnTo>
                    <a:pt x="117901" y="715442"/>
                  </a:lnTo>
                  <a:lnTo>
                    <a:pt x="117901" y="718347"/>
                  </a:lnTo>
                  <a:lnTo>
                    <a:pt x="131551" y="698760"/>
                  </a:lnTo>
                  <a:lnTo>
                    <a:pt x="131551" y="709913"/>
                  </a:lnTo>
                  <a:lnTo>
                    <a:pt x="131551" y="707101"/>
                  </a:lnTo>
                  <a:lnTo>
                    <a:pt x="131551" y="701384"/>
                  </a:lnTo>
                  <a:lnTo>
                    <a:pt x="131551" y="712818"/>
                  </a:lnTo>
                  <a:lnTo>
                    <a:pt x="131551" y="704290"/>
                  </a:lnTo>
                  <a:lnTo>
                    <a:pt x="147352" y="695855"/>
                  </a:lnTo>
                  <a:lnTo>
                    <a:pt x="147352" y="693043"/>
                  </a:lnTo>
                  <a:lnTo>
                    <a:pt x="147352" y="687327"/>
                  </a:lnTo>
                  <a:lnTo>
                    <a:pt x="147352" y="690232"/>
                  </a:lnTo>
                  <a:lnTo>
                    <a:pt x="157918" y="681797"/>
                  </a:lnTo>
                  <a:lnTo>
                    <a:pt x="157918" y="678986"/>
                  </a:lnTo>
                  <a:lnTo>
                    <a:pt x="157918" y="676081"/>
                  </a:lnTo>
                  <a:lnTo>
                    <a:pt x="157918" y="684515"/>
                  </a:lnTo>
                  <a:lnTo>
                    <a:pt x="176898" y="673269"/>
                  </a:lnTo>
                  <a:lnTo>
                    <a:pt x="176898" y="667740"/>
                  </a:lnTo>
                  <a:lnTo>
                    <a:pt x="176898" y="670457"/>
                  </a:lnTo>
                  <a:lnTo>
                    <a:pt x="176898" y="664928"/>
                  </a:lnTo>
                  <a:lnTo>
                    <a:pt x="206350" y="645154"/>
                  </a:lnTo>
                  <a:lnTo>
                    <a:pt x="206350" y="642248"/>
                  </a:lnTo>
                  <a:lnTo>
                    <a:pt x="206350" y="647965"/>
                  </a:lnTo>
                  <a:lnTo>
                    <a:pt x="206350" y="639437"/>
                  </a:lnTo>
                  <a:lnTo>
                    <a:pt x="206350" y="650777"/>
                  </a:lnTo>
                  <a:lnTo>
                    <a:pt x="210464" y="636625"/>
                  </a:lnTo>
                  <a:lnTo>
                    <a:pt x="235708" y="622568"/>
                  </a:lnTo>
                  <a:lnTo>
                    <a:pt x="235708" y="633907"/>
                  </a:lnTo>
                  <a:lnTo>
                    <a:pt x="235708" y="631096"/>
                  </a:lnTo>
                  <a:lnTo>
                    <a:pt x="235708" y="628191"/>
                  </a:lnTo>
                  <a:lnTo>
                    <a:pt x="235708" y="619850"/>
                  </a:lnTo>
                  <a:lnTo>
                    <a:pt x="235708" y="625379"/>
                  </a:lnTo>
                  <a:lnTo>
                    <a:pt x="236830" y="616945"/>
                  </a:lnTo>
                  <a:lnTo>
                    <a:pt x="236830" y="608416"/>
                  </a:lnTo>
                  <a:lnTo>
                    <a:pt x="236830" y="586018"/>
                  </a:lnTo>
                  <a:lnTo>
                    <a:pt x="236830" y="591547"/>
                  </a:lnTo>
                  <a:lnTo>
                    <a:pt x="236830" y="600075"/>
                  </a:lnTo>
                  <a:lnTo>
                    <a:pt x="236830" y="588829"/>
                  </a:lnTo>
                  <a:lnTo>
                    <a:pt x="236830" y="597264"/>
                  </a:lnTo>
                  <a:lnTo>
                    <a:pt x="236830" y="594359"/>
                  </a:lnTo>
                  <a:lnTo>
                    <a:pt x="236830" y="605605"/>
                  </a:lnTo>
                  <a:lnTo>
                    <a:pt x="236830" y="614133"/>
                  </a:lnTo>
                  <a:lnTo>
                    <a:pt x="236830" y="583112"/>
                  </a:lnTo>
                  <a:lnTo>
                    <a:pt x="236830" y="611321"/>
                  </a:lnTo>
                  <a:lnTo>
                    <a:pt x="236830" y="602887"/>
                  </a:lnTo>
                  <a:lnTo>
                    <a:pt x="263103" y="580301"/>
                  </a:lnTo>
                  <a:lnTo>
                    <a:pt x="263103" y="569055"/>
                  </a:lnTo>
                  <a:lnTo>
                    <a:pt x="263103" y="563432"/>
                  </a:lnTo>
                  <a:lnTo>
                    <a:pt x="263103" y="577489"/>
                  </a:lnTo>
                  <a:lnTo>
                    <a:pt x="263103" y="574584"/>
                  </a:lnTo>
                  <a:lnTo>
                    <a:pt x="263103" y="566243"/>
                  </a:lnTo>
                  <a:lnTo>
                    <a:pt x="263103" y="571960"/>
                  </a:lnTo>
                  <a:lnTo>
                    <a:pt x="265160" y="554997"/>
                  </a:lnTo>
                  <a:lnTo>
                    <a:pt x="265160" y="557902"/>
                  </a:lnTo>
                  <a:lnTo>
                    <a:pt x="265160" y="552185"/>
                  </a:lnTo>
                  <a:lnTo>
                    <a:pt x="265160" y="560526"/>
                  </a:lnTo>
                  <a:lnTo>
                    <a:pt x="289376" y="543657"/>
                  </a:lnTo>
                  <a:lnTo>
                    <a:pt x="289376" y="549280"/>
                  </a:lnTo>
                  <a:lnTo>
                    <a:pt x="289376" y="535223"/>
                  </a:lnTo>
                  <a:lnTo>
                    <a:pt x="289376" y="507107"/>
                  </a:lnTo>
                  <a:lnTo>
                    <a:pt x="289376" y="529599"/>
                  </a:lnTo>
                  <a:lnTo>
                    <a:pt x="289376" y="498579"/>
                  </a:lnTo>
                  <a:lnTo>
                    <a:pt x="289376" y="540939"/>
                  </a:lnTo>
                  <a:lnTo>
                    <a:pt x="289376" y="546469"/>
                  </a:lnTo>
                  <a:lnTo>
                    <a:pt x="289376" y="524070"/>
                  </a:lnTo>
                  <a:lnTo>
                    <a:pt x="289376" y="504296"/>
                  </a:lnTo>
                  <a:lnTo>
                    <a:pt x="289376" y="512637"/>
                  </a:lnTo>
                  <a:lnTo>
                    <a:pt x="289376" y="515542"/>
                  </a:lnTo>
                  <a:lnTo>
                    <a:pt x="289376" y="501390"/>
                  </a:lnTo>
                  <a:lnTo>
                    <a:pt x="289376" y="538128"/>
                  </a:lnTo>
                  <a:lnTo>
                    <a:pt x="289376" y="509919"/>
                  </a:lnTo>
                  <a:lnTo>
                    <a:pt x="289376" y="521165"/>
                  </a:lnTo>
                  <a:lnTo>
                    <a:pt x="289376" y="532411"/>
                  </a:lnTo>
                  <a:lnTo>
                    <a:pt x="289376" y="526882"/>
                  </a:lnTo>
                  <a:lnTo>
                    <a:pt x="289376" y="518353"/>
                  </a:lnTo>
                  <a:lnTo>
                    <a:pt x="294705" y="481710"/>
                  </a:lnTo>
                  <a:lnTo>
                    <a:pt x="294705" y="495861"/>
                  </a:lnTo>
                  <a:lnTo>
                    <a:pt x="294705" y="493049"/>
                  </a:lnTo>
                  <a:lnTo>
                    <a:pt x="294705" y="490238"/>
                  </a:lnTo>
                  <a:lnTo>
                    <a:pt x="294705" y="487333"/>
                  </a:lnTo>
                  <a:lnTo>
                    <a:pt x="294705" y="473275"/>
                  </a:lnTo>
                  <a:lnTo>
                    <a:pt x="294705" y="476087"/>
                  </a:lnTo>
                  <a:lnTo>
                    <a:pt x="294705" y="478992"/>
                  </a:lnTo>
                  <a:lnTo>
                    <a:pt x="294705" y="484521"/>
                  </a:lnTo>
                  <a:lnTo>
                    <a:pt x="315649" y="417044"/>
                  </a:lnTo>
                  <a:lnTo>
                    <a:pt x="315649" y="453501"/>
                  </a:lnTo>
                  <a:lnTo>
                    <a:pt x="315649" y="439443"/>
                  </a:lnTo>
                  <a:lnTo>
                    <a:pt x="315649" y="442254"/>
                  </a:lnTo>
                  <a:lnTo>
                    <a:pt x="315649" y="436631"/>
                  </a:lnTo>
                  <a:lnTo>
                    <a:pt x="315649" y="445160"/>
                  </a:lnTo>
                  <a:lnTo>
                    <a:pt x="315649" y="414139"/>
                  </a:lnTo>
                  <a:lnTo>
                    <a:pt x="315649" y="470463"/>
                  </a:lnTo>
                  <a:lnTo>
                    <a:pt x="315649" y="431102"/>
                  </a:lnTo>
                  <a:lnTo>
                    <a:pt x="315649" y="456406"/>
                  </a:lnTo>
                  <a:lnTo>
                    <a:pt x="315649" y="428197"/>
                  </a:lnTo>
                  <a:lnTo>
                    <a:pt x="315649" y="419668"/>
                  </a:lnTo>
                  <a:lnTo>
                    <a:pt x="315649" y="464934"/>
                  </a:lnTo>
                  <a:lnTo>
                    <a:pt x="315649" y="422574"/>
                  </a:lnTo>
                  <a:lnTo>
                    <a:pt x="315649" y="467558"/>
                  </a:lnTo>
                  <a:lnTo>
                    <a:pt x="315649" y="462029"/>
                  </a:lnTo>
                  <a:lnTo>
                    <a:pt x="315649" y="459217"/>
                  </a:lnTo>
                  <a:lnTo>
                    <a:pt x="324157" y="402799"/>
                  </a:lnTo>
                  <a:lnTo>
                    <a:pt x="324157" y="408422"/>
                  </a:lnTo>
                  <a:lnTo>
                    <a:pt x="324157" y="405611"/>
                  </a:lnTo>
                  <a:lnTo>
                    <a:pt x="324157" y="411327"/>
                  </a:lnTo>
                  <a:lnTo>
                    <a:pt x="342015" y="380307"/>
                  </a:lnTo>
                  <a:lnTo>
                    <a:pt x="342015" y="383212"/>
                  </a:lnTo>
                  <a:lnTo>
                    <a:pt x="342015" y="388741"/>
                  </a:lnTo>
                  <a:lnTo>
                    <a:pt x="342015" y="391553"/>
                  </a:lnTo>
                  <a:lnTo>
                    <a:pt x="342015" y="400081"/>
                  </a:lnTo>
                  <a:lnTo>
                    <a:pt x="342015" y="394364"/>
                  </a:lnTo>
                  <a:lnTo>
                    <a:pt x="342015" y="397270"/>
                  </a:lnTo>
                  <a:lnTo>
                    <a:pt x="342015" y="386024"/>
                  </a:lnTo>
                  <a:lnTo>
                    <a:pt x="353516" y="369061"/>
                  </a:lnTo>
                  <a:lnTo>
                    <a:pt x="353516" y="363438"/>
                  </a:lnTo>
                  <a:lnTo>
                    <a:pt x="353516" y="377495"/>
                  </a:lnTo>
                  <a:lnTo>
                    <a:pt x="353516" y="355003"/>
                  </a:lnTo>
                  <a:lnTo>
                    <a:pt x="353516" y="374684"/>
                  </a:lnTo>
                  <a:lnTo>
                    <a:pt x="353516" y="352191"/>
                  </a:lnTo>
                  <a:lnTo>
                    <a:pt x="353516" y="371778"/>
                  </a:lnTo>
                  <a:lnTo>
                    <a:pt x="353516" y="360532"/>
                  </a:lnTo>
                  <a:lnTo>
                    <a:pt x="353516" y="366249"/>
                  </a:lnTo>
                  <a:lnTo>
                    <a:pt x="353516" y="357721"/>
                  </a:lnTo>
                  <a:lnTo>
                    <a:pt x="353516" y="349380"/>
                  </a:lnTo>
                  <a:lnTo>
                    <a:pt x="368382" y="343663"/>
                  </a:lnTo>
                  <a:lnTo>
                    <a:pt x="368382" y="346475"/>
                  </a:lnTo>
                  <a:lnTo>
                    <a:pt x="383061" y="324076"/>
                  </a:lnTo>
                  <a:lnTo>
                    <a:pt x="383061" y="329605"/>
                  </a:lnTo>
                  <a:lnTo>
                    <a:pt x="383061" y="318359"/>
                  </a:lnTo>
                  <a:lnTo>
                    <a:pt x="383061" y="335228"/>
                  </a:lnTo>
                  <a:lnTo>
                    <a:pt x="383061" y="338134"/>
                  </a:lnTo>
                  <a:lnTo>
                    <a:pt x="383061" y="340852"/>
                  </a:lnTo>
                  <a:lnTo>
                    <a:pt x="383061" y="321171"/>
                  </a:lnTo>
                  <a:lnTo>
                    <a:pt x="383061" y="332417"/>
                  </a:lnTo>
                  <a:lnTo>
                    <a:pt x="383061" y="326700"/>
                  </a:lnTo>
                  <a:lnTo>
                    <a:pt x="394561" y="307113"/>
                  </a:lnTo>
                  <a:lnTo>
                    <a:pt x="394561" y="315548"/>
                  </a:lnTo>
                  <a:lnTo>
                    <a:pt x="394561" y="290244"/>
                  </a:lnTo>
                  <a:lnTo>
                    <a:pt x="394561" y="312642"/>
                  </a:lnTo>
                  <a:lnTo>
                    <a:pt x="394561" y="309831"/>
                  </a:lnTo>
                  <a:lnTo>
                    <a:pt x="394561" y="295773"/>
                  </a:lnTo>
                  <a:lnTo>
                    <a:pt x="394561" y="293055"/>
                  </a:lnTo>
                  <a:lnTo>
                    <a:pt x="394561" y="304302"/>
                  </a:lnTo>
                  <a:lnTo>
                    <a:pt x="394561" y="301396"/>
                  </a:lnTo>
                  <a:lnTo>
                    <a:pt x="394561" y="298585"/>
                  </a:lnTo>
                  <a:lnTo>
                    <a:pt x="412513" y="287339"/>
                  </a:lnTo>
                  <a:lnTo>
                    <a:pt x="412513" y="281716"/>
                  </a:lnTo>
                  <a:lnTo>
                    <a:pt x="412513" y="267564"/>
                  </a:lnTo>
                  <a:lnTo>
                    <a:pt x="412513" y="284527"/>
                  </a:lnTo>
                  <a:lnTo>
                    <a:pt x="412513" y="276186"/>
                  </a:lnTo>
                  <a:lnTo>
                    <a:pt x="412513" y="273281"/>
                  </a:lnTo>
                  <a:lnTo>
                    <a:pt x="412513" y="278810"/>
                  </a:lnTo>
                  <a:lnTo>
                    <a:pt x="412513" y="270469"/>
                  </a:lnTo>
                  <a:lnTo>
                    <a:pt x="420928" y="239449"/>
                  </a:lnTo>
                  <a:lnTo>
                    <a:pt x="420928" y="256412"/>
                  </a:lnTo>
                  <a:lnTo>
                    <a:pt x="420928" y="264753"/>
                  </a:lnTo>
                  <a:lnTo>
                    <a:pt x="420928" y="262035"/>
                  </a:lnTo>
                  <a:lnTo>
                    <a:pt x="420928" y="245166"/>
                  </a:lnTo>
                  <a:lnTo>
                    <a:pt x="420928" y="250695"/>
                  </a:lnTo>
                  <a:lnTo>
                    <a:pt x="420928" y="247883"/>
                  </a:lnTo>
                  <a:lnTo>
                    <a:pt x="420928" y="242354"/>
                  </a:lnTo>
                  <a:lnTo>
                    <a:pt x="420928" y="253506"/>
                  </a:lnTo>
                  <a:lnTo>
                    <a:pt x="420928" y="259223"/>
                  </a:lnTo>
                  <a:lnTo>
                    <a:pt x="442058" y="236637"/>
                  </a:lnTo>
                  <a:lnTo>
                    <a:pt x="442058" y="233732"/>
                  </a:lnTo>
                  <a:lnTo>
                    <a:pt x="442058" y="228203"/>
                  </a:lnTo>
                  <a:lnTo>
                    <a:pt x="442058" y="231108"/>
                  </a:lnTo>
                  <a:lnTo>
                    <a:pt x="447201" y="219674"/>
                  </a:lnTo>
                  <a:lnTo>
                    <a:pt x="447201" y="222580"/>
                  </a:lnTo>
                  <a:lnTo>
                    <a:pt x="447201" y="225391"/>
                  </a:lnTo>
                  <a:lnTo>
                    <a:pt x="471323" y="214145"/>
                  </a:lnTo>
                  <a:lnTo>
                    <a:pt x="471323" y="216863"/>
                  </a:lnTo>
                  <a:lnTo>
                    <a:pt x="473567" y="211333"/>
                  </a:lnTo>
                  <a:lnTo>
                    <a:pt x="473567" y="197276"/>
                  </a:lnTo>
                  <a:lnTo>
                    <a:pt x="473567" y="208522"/>
                  </a:lnTo>
                  <a:lnTo>
                    <a:pt x="473567" y="194370"/>
                  </a:lnTo>
                  <a:lnTo>
                    <a:pt x="473567" y="202805"/>
                  </a:lnTo>
                  <a:lnTo>
                    <a:pt x="473567" y="205617"/>
                  </a:lnTo>
                  <a:lnTo>
                    <a:pt x="473567" y="199994"/>
                  </a:lnTo>
                  <a:lnTo>
                    <a:pt x="499747" y="171784"/>
                  </a:lnTo>
                  <a:lnTo>
                    <a:pt x="499747" y="180313"/>
                  </a:lnTo>
                  <a:lnTo>
                    <a:pt x="499747" y="191559"/>
                  </a:lnTo>
                  <a:lnTo>
                    <a:pt x="499747" y="177501"/>
                  </a:lnTo>
                  <a:lnTo>
                    <a:pt x="499747" y="168973"/>
                  </a:lnTo>
                  <a:lnTo>
                    <a:pt x="499747" y="183218"/>
                  </a:lnTo>
                  <a:lnTo>
                    <a:pt x="499747" y="166255"/>
                  </a:lnTo>
                  <a:lnTo>
                    <a:pt x="499747" y="188747"/>
                  </a:lnTo>
                  <a:lnTo>
                    <a:pt x="499747" y="174690"/>
                  </a:lnTo>
                  <a:lnTo>
                    <a:pt x="499747" y="185842"/>
                  </a:lnTo>
                  <a:lnTo>
                    <a:pt x="500869" y="160538"/>
                  </a:lnTo>
                  <a:lnTo>
                    <a:pt x="500869" y="163444"/>
                  </a:lnTo>
                  <a:lnTo>
                    <a:pt x="526113" y="154915"/>
                  </a:lnTo>
                  <a:lnTo>
                    <a:pt x="526113" y="157727"/>
                  </a:lnTo>
                  <a:lnTo>
                    <a:pt x="530321" y="146481"/>
                  </a:lnTo>
                  <a:lnTo>
                    <a:pt x="530321" y="140858"/>
                  </a:lnTo>
                  <a:lnTo>
                    <a:pt x="530321" y="149386"/>
                  </a:lnTo>
                  <a:lnTo>
                    <a:pt x="530321" y="143669"/>
                  </a:lnTo>
                  <a:lnTo>
                    <a:pt x="530321" y="152197"/>
                  </a:lnTo>
                  <a:lnTo>
                    <a:pt x="552480" y="129611"/>
                  </a:lnTo>
                  <a:lnTo>
                    <a:pt x="552480" y="118365"/>
                  </a:lnTo>
                  <a:lnTo>
                    <a:pt x="552480" y="121177"/>
                  </a:lnTo>
                  <a:lnTo>
                    <a:pt x="552480" y="115554"/>
                  </a:lnTo>
                  <a:lnTo>
                    <a:pt x="552480" y="123895"/>
                  </a:lnTo>
                  <a:lnTo>
                    <a:pt x="552480" y="132423"/>
                  </a:lnTo>
                  <a:lnTo>
                    <a:pt x="552480" y="112648"/>
                  </a:lnTo>
                  <a:lnTo>
                    <a:pt x="552480" y="126706"/>
                  </a:lnTo>
                  <a:lnTo>
                    <a:pt x="552480" y="135328"/>
                  </a:lnTo>
                  <a:lnTo>
                    <a:pt x="552480" y="137952"/>
                  </a:lnTo>
                  <a:lnTo>
                    <a:pt x="559866" y="101496"/>
                  </a:lnTo>
                  <a:lnTo>
                    <a:pt x="559866" y="107025"/>
                  </a:lnTo>
                  <a:lnTo>
                    <a:pt x="559866" y="109837"/>
                  </a:lnTo>
                  <a:lnTo>
                    <a:pt x="559866" y="104308"/>
                  </a:lnTo>
                  <a:lnTo>
                    <a:pt x="578753" y="92874"/>
                  </a:lnTo>
                  <a:lnTo>
                    <a:pt x="578753" y="98591"/>
                  </a:lnTo>
                  <a:lnTo>
                    <a:pt x="578753" y="95779"/>
                  </a:lnTo>
                  <a:lnTo>
                    <a:pt x="604932" y="81722"/>
                  </a:lnTo>
                  <a:lnTo>
                    <a:pt x="604932" y="76005"/>
                  </a:lnTo>
                  <a:lnTo>
                    <a:pt x="604932" y="84533"/>
                  </a:lnTo>
                  <a:lnTo>
                    <a:pt x="604932" y="90250"/>
                  </a:lnTo>
                  <a:lnTo>
                    <a:pt x="604932" y="78816"/>
                  </a:lnTo>
                  <a:lnTo>
                    <a:pt x="604932" y="87345"/>
                  </a:lnTo>
                  <a:lnTo>
                    <a:pt x="618676" y="73287"/>
                  </a:lnTo>
                  <a:lnTo>
                    <a:pt x="631299" y="59229"/>
                  </a:lnTo>
                  <a:lnTo>
                    <a:pt x="631299" y="50701"/>
                  </a:lnTo>
                  <a:lnTo>
                    <a:pt x="631299" y="56418"/>
                  </a:lnTo>
                  <a:lnTo>
                    <a:pt x="631299" y="70475"/>
                  </a:lnTo>
                  <a:lnTo>
                    <a:pt x="631299" y="64759"/>
                  </a:lnTo>
                  <a:lnTo>
                    <a:pt x="631299" y="61947"/>
                  </a:lnTo>
                  <a:lnTo>
                    <a:pt x="631299" y="53512"/>
                  </a:lnTo>
                  <a:lnTo>
                    <a:pt x="631299" y="67664"/>
                  </a:lnTo>
                  <a:lnTo>
                    <a:pt x="648222" y="44984"/>
                  </a:lnTo>
                  <a:lnTo>
                    <a:pt x="648222" y="47889"/>
                  </a:lnTo>
                  <a:lnTo>
                    <a:pt x="657665" y="42360"/>
                  </a:lnTo>
                  <a:lnTo>
                    <a:pt x="657665" y="39455"/>
                  </a:lnTo>
                  <a:lnTo>
                    <a:pt x="657665" y="36643"/>
                  </a:lnTo>
                  <a:lnTo>
                    <a:pt x="677674" y="30926"/>
                  </a:lnTo>
                  <a:lnTo>
                    <a:pt x="677674" y="33832"/>
                  </a:lnTo>
                  <a:lnTo>
                    <a:pt x="707032" y="19680"/>
                  </a:lnTo>
                  <a:lnTo>
                    <a:pt x="707032" y="14057"/>
                  </a:lnTo>
                  <a:lnTo>
                    <a:pt x="707032" y="11339"/>
                  </a:lnTo>
                  <a:lnTo>
                    <a:pt x="707032" y="22586"/>
                  </a:lnTo>
                  <a:lnTo>
                    <a:pt x="707032" y="28302"/>
                  </a:lnTo>
                  <a:lnTo>
                    <a:pt x="707032" y="16869"/>
                  </a:lnTo>
                  <a:lnTo>
                    <a:pt x="707032" y="25397"/>
                  </a:lnTo>
                  <a:lnTo>
                    <a:pt x="710211" y="8528"/>
                  </a:lnTo>
                  <a:lnTo>
                    <a:pt x="710211" y="5623"/>
                  </a:lnTo>
                  <a:lnTo>
                    <a:pt x="736577" y="2811"/>
                  </a:lnTo>
                  <a:lnTo>
                    <a:pt x="736577" y="0"/>
                  </a:lnTo>
                </a:path>
              </a:pathLst>
            </a:custGeom>
            <a:ln w="6064">
              <a:solidFill>
                <a:srgbClr val="00BE7E"/>
              </a:solidFill>
            </a:ln>
          </p:spPr>
          <p:txBody>
            <a:bodyPr wrap="square" lIns="0" tIns="0" rIns="0" bIns="0" rtlCol="0"/>
            <a:lstStyle/>
            <a:p>
              <a:endParaRPr/>
            </a:p>
          </p:txBody>
        </p:sp>
        <p:sp>
          <p:nvSpPr>
            <p:cNvPr id="353" name="object 353"/>
            <p:cNvSpPr/>
            <p:nvPr/>
          </p:nvSpPr>
          <p:spPr>
            <a:xfrm>
              <a:off x="9936060" y="2176488"/>
              <a:ext cx="27940" cy="827405"/>
            </a:xfrm>
            <a:custGeom>
              <a:avLst/>
              <a:gdLst/>
              <a:ahLst/>
              <a:cxnLst/>
              <a:rect l="l" t="t" r="r" b="b"/>
              <a:pathLst>
                <a:path w="27940" h="827405">
                  <a:moveTo>
                    <a:pt x="27862" y="827154"/>
                  </a:moveTo>
                  <a:lnTo>
                    <a:pt x="27862" y="0"/>
                  </a:lnTo>
                </a:path>
                <a:path w="27940" h="827405">
                  <a:moveTo>
                    <a:pt x="27862" y="782544"/>
                  </a:moveTo>
                  <a:lnTo>
                    <a:pt x="0" y="782544"/>
                  </a:lnTo>
                </a:path>
              </a:pathLst>
            </a:custGeom>
            <a:ln w="4042">
              <a:solidFill>
                <a:srgbClr val="000000"/>
              </a:solidFill>
            </a:ln>
          </p:spPr>
          <p:txBody>
            <a:bodyPr wrap="square" lIns="0" tIns="0" rIns="0" bIns="0" rtlCol="0"/>
            <a:lstStyle/>
            <a:p>
              <a:endParaRPr/>
            </a:p>
          </p:txBody>
        </p:sp>
        <p:sp>
          <p:nvSpPr>
            <p:cNvPr id="354" name="object 354"/>
            <p:cNvSpPr/>
            <p:nvPr/>
          </p:nvSpPr>
          <p:spPr>
            <a:xfrm>
              <a:off x="9885477" y="2935603"/>
              <a:ext cx="31750" cy="49530"/>
            </a:xfrm>
            <a:custGeom>
              <a:avLst/>
              <a:gdLst/>
              <a:ahLst/>
              <a:cxnLst/>
              <a:rect l="l" t="t" r="r" b="b"/>
              <a:pathLst>
                <a:path w="31750" h="49530">
                  <a:moveTo>
                    <a:pt x="18419" y="0"/>
                  </a:moveTo>
                  <a:lnTo>
                    <a:pt x="0" y="19024"/>
                  </a:lnTo>
                  <a:lnTo>
                    <a:pt x="0" y="33832"/>
                  </a:lnTo>
                  <a:lnTo>
                    <a:pt x="19354" y="49483"/>
                  </a:lnTo>
                  <a:lnTo>
                    <a:pt x="22252" y="48545"/>
                  </a:lnTo>
                  <a:lnTo>
                    <a:pt x="24590" y="46671"/>
                  </a:lnTo>
                  <a:lnTo>
                    <a:pt x="26927" y="44703"/>
                  </a:lnTo>
                  <a:lnTo>
                    <a:pt x="13089" y="44609"/>
                  </a:lnTo>
                  <a:lnTo>
                    <a:pt x="10752" y="43297"/>
                  </a:lnTo>
                  <a:lnTo>
                    <a:pt x="8882" y="40673"/>
                  </a:lnTo>
                  <a:lnTo>
                    <a:pt x="7105" y="38049"/>
                  </a:lnTo>
                  <a:lnTo>
                    <a:pt x="6170" y="32707"/>
                  </a:lnTo>
                  <a:lnTo>
                    <a:pt x="6295" y="16119"/>
                  </a:lnTo>
                  <a:lnTo>
                    <a:pt x="7199" y="11339"/>
                  </a:lnTo>
                  <a:lnTo>
                    <a:pt x="9162" y="8434"/>
                  </a:lnTo>
                  <a:lnTo>
                    <a:pt x="10845" y="6091"/>
                  </a:lnTo>
                  <a:lnTo>
                    <a:pt x="12996" y="4967"/>
                  </a:lnTo>
                  <a:lnTo>
                    <a:pt x="26740" y="4967"/>
                  </a:lnTo>
                  <a:lnTo>
                    <a:pt x="26179" y="4123"/>
                  </a:lnTo>
                  <a:lnTo>
                    <a:pt x="24589" y="2624"/>
                  </a:lnTo>
                  <a:lnTo>
                    <a:pt x="20663" y="562"/>
                  </a:lnTo>
                  <a:lnTo>
                    <a:pt x="18419" y="0"/>
                  </a:lnTo>
                  <a:close/>
                </a:path>
                <a:path w="31750" h="49530">
                  <a:moveTo>
                    <a:pt x="26740" y="4967"/>
                  </a:moveTo>
                  <a:lnTo>
                    <a:pt x="18512" y="4967"/>
                  </a:lnTo>
                  <a:lnTo>
                    <a:pt x="20850" y="6279"/>
                  </a:lnTo>
                  <a:lnTo>
                    <a:pt x="22626" y="8903"/>
                  </a:lnTo>
                  <a:lnTo>
                    <a:pt x="24496" y="11527"/>
                  </a:lnTo>
                  <a:lnTo>
                    <a:pt x="25314" y="16119"/>
                  </a:lnTo>
                  <a:lnTo>
                    <a:pt x="25431" y="32707"/>
                  </a:lnTo>
                  <a:lnTo>
                    <a:pt x="24496" y="37955"/>
                  </a:lnTo>
                  <a:lnTo>
                    <a:pt x="20850" y="43297"/>
                  </a:lnTo>
                  <a:lnTo>
                    <a:pt x="18512" y="44609"/>
                  </a:lnTo>
                  <a:lnTo>
                    <a:pt x="26985" y="44609"/>
                  </a:lnTo>
                  <a:lnTo>
                    <a:pt x="28610" y="41985"/>
                  </a:lnTo>
                  <a:lnTo>
                    <a:pt x="30007" y="37955"/>
                  </a:lnTo>
                  <a:lnTo>
                    <a:pt x="30947" y="35050"/>
                  </a:lnTo>
                  <a:lnTo>
                    <a:pt x="31602" y="30458"/>
                  </a:lnTo>
                  <a:lnTo>
                    <a:pt x="31511" y="19024"/>
                  </a:lnTo>
                  <a:lnTo>
                    <a:pt x="31228" y="16119"/>
                  </a:lnTo>
                  <a:lnTo>
                    <a:pt x="29732" y="10496"/>
                  </a:lnTo>
                  <a:lnTo>
                    <a:pt x="28703" y="8059"/>
                  </a:lnTo>
                  <a:lnTo>
                    <a:pt x="27488" y="6091"/>
                  </a:lnTo>
                  <a:lnTo>
                    <a:pt x="26740" y="4967"/>
                  </a:lnTo>
                  <a:close/>
                </a:path>
              </a:pathLst>
            </a:custGeom>
            <a:solidFill>
              <a:srgbClr val="000000"/>
            </a:solidFill>
          </p:spPr>
          <p:txBody>
            <a:bodyPr wrap="square" lIns="0" tIns="0" rIns="0" bIns="0" rtlCol="0"/>
            <a:lstStyle/>
            <a:p>
              <a:endParaRPr/>
            </a:p>
          </p:txBody>
        </p:sp>
        <p:sp>
          <p:nvSpPr>
            <p:cNvPr id="355" name="object 355"/>
            <p:cNvSpPr/>
            <p:nvPr/>
          </p:nvSpPr>
          <p:spPr>
            <a:xfrm>
              <a:off x="9936060" y="2811521"/>
              <a:ext cx="27940" cy="0"/>
            </a:xfrm>
            <a:custGeom>
              <a:avLst/>
              <a:gdLst/>
              <a:ahLst/>
              <a:cxnLst/>
              <a:rect l="l" t="t" r="r" b="b"/>
              <a:pathLst>
                <a:path w="27940">
                  <a:moveTo>
                    <a:pt x="27862" y="0"/>
                  </a:moveTo>
                  <a:lnTo>
                    <a:pt x="0" y="0"/>
                  </a:lnTo>
                </a:path>
              </a:pathLst>
            </a:custGeom>
            <a:ln w="4047">
              <a:solidFill>
                <a:srgbClr val="000000"/>
              </a:solidFill>
            </a:ln>
          </p:spPr>
          <p:txBody>
            <a:bodyPr wrap="square" lIns="0" tIns="0" rIns="0" bIns="0" rtlCol="0"/>
            <a:lstStyle/>
            <a:p>
              <a:endParaRPr/>
            </a:p>
          </p:txBody>
        </p:sp>
        <p:sp>
          <p:nvSpPr>
            <p:cNvPr id="356" name="object 356"/>
            <p:cNvSpPr/>
            <p:nvPr/>
          </p:nvSpPr>
          <p:spPr>
            <a:xfrm>
              <a:off x="9869769" y="2788091"/>
              <a:ext cx="47625" cy="48895"/>
            </a:xfrm>
            <a:custGeom>
              <a:avLst/>
              <a:gdLst/>
              <a:ahLst/>
              <a:cxnLst/>
              <a:rect l="l" t="t" r="r" b="b"/>
              <a:pathLst>
                <a:path w="47625" h="48894">
                  <a:moveTo>
                    <a:pt x="6731" y="41891"/>
                  </a:moveTo>
                  <a:lnTo>
                    <a:pt x="0" y="41891"/>
                  </a:lnTo>
                  <a:lnTo>
                    <a:pt x="0" y="48639"/>
                  </a:lnTo>
                  <a:lnTo>
                    <a:pt x="6731" y="48639"/>
                  </a:lnTo>
                  <a:lnTo>
                    <a:pt x="6731" y="41891"/>
                  </a:lnTo>
                  <a:close/>
                </a:path>
                <a:path w="47625" h="48894">
                  <a:moveTo>
                    <a:pt x="44224" y="4967"/>
                  </a:moveTo>
                  <a:lnTo>
                    <a:pt x="34594" y="4967"/>
                  </a:lnTo>
                  <a:lnTo>
                    <a:pt x="36838" y="5716"/>
                  </a:lnTo>
                  <a:lnTo>
                    <a:pt x="38620" y="7497"/>
                  </a:lnTo>
                  <a:lnTo>
                    <a:pt x="40204" y="8996"/>
                  </a:lnTo>
                  <a:lnTo>
                    <a:pt x="41045" y="10964"/>
                  </a:lnTo>
                  <a:lnTo>
                    <a:pt x="41045" y="15557"/>
                  </a:lnTo>
                  <a:lnTo>
                    <a:pt x="40110" y="17993"/>
                  </a:lnTo>
                  <a:lnTo>
                    <a:pt x="36370" y="23054"/>
                  </a:lnTo>
                  <a:lnTo>
                    <a:pt x="32817" y="26428"/>
                  </a:lnTo>
                  <a:lnTo>
                    <a:pt x="27581" y="30739"/>
                  </a:lnTo>
                  <a:lnTo>
                    <a:pt x="24216" y="33551"/>
                  </a:lnTo>
                  <a:lnTo>
                    <a:pt x="21598" y="35987"/>
                  </a:lnTo>
                  <a:lnTo>
                    <a:pt x="19821" y="38143"/>
                  </a:lnTo>
                  <a:lnTo>
                    <a:pt x="18045" y="40204"/>
                  </a:lnTo>
                  <a:lnTo>
                    <a:pt x="16736" y="42360"/>
                  </a:lnTo>
                  <a:lnTo>
                    <a:pt x="15894" y="44516"/>
                  </a:lnTo>
                  <a:lnTo>
                    <a:pt x="15427" y="45828"/>
                  </a:lnTo>
                  <a:lnTo>
                    <a:pt x="15146" y="47233"/>
                  </a:lnTo>
                  <a:lnTo>
                    <a:pt x="15240" y="48639"/>
                  </a:lnTo>
                  <a:lnTo>
                    <a:pt x="47216" y="48639"/>
                  </a:lnTo>
                  <a:lnTo>
                    <a:pt x="47216" y="42922"/>
                  </a:lnTo>
                  <a:lnTo>
                    <a:pt x="23468" y="42922"/>
                  </a:lnTo>
                  <a:lnTo>
                    <a:pt x="24122" y="41891"/>
                  </a:lnTo>
                  <a:lnTo>
                    <a:pt x="24963" y="40767"/>
                  </a:lnTo>
                  <a:lnTo>
                    <a:pt x="27020" y="38705"/>
                  </a:lnTo>
                  <a:lnTo>
                    <a:pt x="29264" y="36643"/>
                  </a:lnTo>
                  <a:lnTo>
                    <a:pt x="37118" y="29989"/>
                  </a:lnTo>
                  <a:lnTo>
                    <a:pt x="40110" y="27178"/>
                  </a:lnTo>
                  <a:lnTo>
                    <a:pt x="43850" y="23054"/>
                  </a:lnTo>
                  <a:lnTo>
                    <a:pt x="45159" y="21086"/>
                  </a:lnTo>
                  <a:lnTo>
                    <a:pt x="45907" y="19212"/>
                  </a:lnTo>
                  <a:lnTo>
                    <a:pt x="46749" y="17337"/>
                  </a:lnTo>
                  <a:lnTo>
                    <a:pt x="47087" y="15557"/>
                  </a:lnTo>
                  <a:lnTo>
                    <a:pt x="47040" y="9465"/>
                  </a:lnTo>
                  <a:lnTo>
                    <a:pt x="45720" y="6466"/>
                  </a:lnTo>
                  <a:lnTo>
                    <a:pt x="44224" y="4967"/>
                  </a:lnTo>
                  <a:close/>
                </a:path>
                <a:path w="47625" h="48894">
                  <a:moveTo>
                    <a:pt x="36651" y="0"/>
                  </a:moveTo>
                  <a:lnTo>
                    <a:pt x="16362" y="14057"/>
                  </a:lnTo>
                  <a:lnTo>
                    <a:pt x="22439" y="14619"/>
                  </a:lnTo>
                  <a:lnTo>
                    <a:pt x="22439" y="11621"/>
                  </a:lnTo>
                  <a:lnTo>
                    <a:pt x="23374" y="9278"/>
                  </a:lnTo>
                  <a:lnTo>
                    <a:pt x="25150" y="7403"/>
                  </a:lnTo>
                  <a:lnTo>
                    <a:pt x="26740" y="5810"/>
                  </a:lnTo>
                  <a:lnTo>
                    <a:pt x="29077" y="4967"/>
                  </a:lnTo>
                  <a:lnTo>
                    <a:pt x="44224" y="4967"/>
                  </a:lnTo>
                  <a:lnTo>
                    <a:pt x="43102" y="3842"/>
                  </a:lnTo>
                  <a:lnTo>
                    <a:pt x="40391" y="1312"/>
                  </a:lnTo>
                  <a:lnTo>
                    <a:pt x="36651" y="0"/>
                  </a:lnTo>
                  <a:close/>
                </a:path>
              </a:pathLst>
            </a:custGeom>
            <a:solidFill>
              <a:srgbClr val="000000"/>
            </a:solidFill>
          </p:spPr>
          <p:txBody>
            <a:bodyPr wrap="square" lIns="0" tIns="0" rIns="0" bIns="0" rtlCol="0"/>
            <a:lstStyle/>
            <a:p>
              <a:endParaRPr/>
            </a:p>
          </p:txBody>
        </p:sp>
        <p:sp>
          <p:nvSpPr>
            <p:cNvPr id="357" name="object 357"/>
            <p:cNvSpPr/>
            <p:nvPr/>
          </p:nvSpPr>
          <p:spPr>
            <a:xfrm>
              <a:off x="9936060" y="2663915"/>
              <a:ext cx="27940" cy="0"/>
            </a:xfrm>
            <a:custGeom>
              <a:avLst/>
              <a:gdLst/>
              <a:ahLst/>
              <a:cxnLst/>
              <a:rect l="l" t="t" r="r" b="b"/>
              <a:pathLst>
                <a:path w="27940">
                  <a:moveTo>
                    <a:pt x="27862" y="0"/>
                  </a:moveTo>
                  <a:lnTo>
                    <a:pt x="0" y="0"/>
                  </a:lnTo>
                </a:path>
              </a:pathLst>
            </a:custGeom>
            <a:ln w="4047">
              <a:solidFill>
                <a:srgbClr val="000000"/>
              </a:solidFill>
            </a:ln>
          </p:spPr>
          <p:txBody>
            <a:bodyPr wrap="square" lIns="0" tIns="0" rIns="0" bIns="0" rtlCol="0"/>
            <a:lstStyle/>
            <a:p>
              <a:endParaRPr/>
            </a:p>
          </p:txBody>
        </p:sp>
        <p:sp>
          <p:nvSpPr>
            <p:cNvPr id="358" name="object 358"/>
            <p:cNvSpPr/>
            <p:nvPr/>
          </p:nvSpPr>
          <p:spPr>
            <a:xfrm>
              <a:off x="9869769" y="2640673"/>
              <a:ext cx="47625" cy="48895"/>
            </a:xfrm>
            <a:custGeom>
              <a:avLst/>
              <a:gdLst/>
              <a:ahLst/>
              <a:cxnLst/>
              <a:rect l="l" t="t" r="r" b="b"/>
              <a:pathLst>
                <a:path w="47625" h="48894">
                  <a:moveTo>
                    <a:pt x="6731" y="41704"/>
                  </a:moveTo>
                  <a:lnTo>
                    <a:pt x="0" y="41704"/>
                  </a:lnTo>
                  <a:lnTo>
                    <a:pt x="0" y="48452"/>
                  </a:lnTo>
                  <a:lnTo>
                    <a:pt x="6731" y="48452"/>
                  </a:lnTo>
                  <a:lnTo>
                    <a:pt x="6731" y="41704"/>
                  </a:lnTo>
                  <a:close/>
                </a:path>
                <a:path w="47625" h="48894">
                  <a:moveTo>
                    <a:pt x="40952" y="36831"/>
                  </a:moveTo>
                  <a:lnTo>
                    <a:pt x="35061" y="36831"/>
                  </a:lnTo>
                  <a:lnTo>
                    <a:pt x="35061" y="48452"/>
                  </a:lnTo>
                  <a:lnTo>
                    <a:pt x="40952" y="48452"/>
                  </a:lnTo>
                  <a:lnTo>
                    <a:pt x="40952" y="36831"/>
                  </a:lnTo>
                  <a:close/>
                </a:path>
                <a:path w="47625" h="48894">
                  <a:moveTo>
                    <a:pt x="40952" y="0"/>
                  </a:moveTo>
                  <a:lnTo>
                    <a:pt x="36090" y="0"/>
                  </a:lnTo>
                  <a:lnTo>
                    <a:pt x="14024" y="31395"/>
                  </a:lnTo>
                  <a:lnTo>
                    <a:pt x="14024" y="36831"/>
                  </a:lnTo>
                  <a:lnTo>
                    <a:pt x="47497" y="36831"/>
                  </a:lnTo>
                  <a:lnTo>
                    <a:pt x="47497" y="31395"/>
                  </a:lnTo>
                  <a:lnTo>
                    <a:pt x="19915" y="31395"/>
                  </a:lnTo>
                  <a:lnTo>
                    <a:pt x="35061" y="9559"/>
                  </a:lnTo>
                  <a:lnTo>
                    <a:pt x="40952" y="9559"/>
                  </a:lnTo>
                  <a:lnTo>
                    <a:pt x="40952" y="0"/>
                  </a:lnTo>
                  <a:close/>
                </a:path>
                <a:path w="47625" h="48894">
                  <a:moveTo>
                    <a:pt x="40952" y="9559"/>
                  </a:moveTo>
                  <a:lnTo>
                    <a:pt x="35061" y="9559"/>
                  </a:lnTo>
                  <a:lnTo>
                    <a:pt x="35061" y="31395"/>
                  </a:lnTo>
                  <a:lnTo>
                    <a:pt x="40952" y="31395"/>
                  </a:lnTo>
                  <a:lnTo>
                    <a:pt x="40952" y="9559"/>
                  </a:lnTo>
                  <a:close/>
                </a:path>
              </a:pathLst>
            </a:custGeom>
            <a:solidFill>
              <a:srgbClr val="000000"/>
            </a:solidFill>
          </p:spPr>
          <p:txBody>
            <a:bodyPr wrap="square" lIns="0" tIns="0" rIns="0" bIns="0" rtlCol="0"/>
            <a:lstStyle/>
            <a:p>
              <a:endParaRPr/>
            </a:p>
          </p:txBody>
        </p:sp>
        <p:sp>
          <p:nvSpPr>
            <p:cNvPr id="359" name="object 359"/>
            <p:cNvSpPr/>
            <p:nvPr/>
          </p:nvSpPr>
          <p:spPr>
            <a:xfrm>
              <a:off x="9936059" y="2516215"/>
              <a:ext cx="27940" cy="0"/>
            </a:xfrm>
            <a:custGeom>
              <a:avLst/>
              <a:gdLst/>
              <a:ahLst/>
              <a:cxnLst/>
              <a:rect l="l" t="t" r="r" b="b"/>
              <a:pathLst>
                <a:path w="27940">
                  <a:moveTo>
                    <a:pt x="27862" y="0"/>
                  </a:moveTo>
                  <a:lnTo>
                    <a:pt x="0" y="0"/>
                  </a:lnTo>
                </a:path>
              </a:pathLst>
            </a:custGeom>
            <a:ln w="4047">
              <a:solidFill>
                <a:srgbClr val="000000"/>
              </a:solidFill>
            </a:ln>
          </p:spPr>
          <p:txBody>
            <a:bodyPr wrap="square" lIns="0" tIns="0" rIns="0" bIns="0" rtlCol="0"/>
            <a:lstStyle/>
            <a:p>
              <a:endParaRPr/>
            </a:p>
          </p:txBody>
        </p:sp>
        <p:sp>
          <p:nvSpPr>
            <p:cNvPr id="360" name="object 360"/>
            <p:cNvSpPr/>
            <p:nvPr/>
          </p:nvSpPr>
          <p:spPr>
            <a:xfrm>
              <a:off x="9869769" y="2492786"/>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6838" y="0"/>
                  </a:moveTo>
                  <a:lnTo>
                    <a:pt x="15707" y="16588"/>
                  </a:lnTo>
                  <a:lnTo>
                    <a:pt x="15707" y="34394"/>
                  </a:lnTo>
                  <a:lnTo>
                    <a:pt x="35435" y="49483"/>
                  </a:lnTo>
                  <a:lnTo>
                    <a:pt x="37960" y="48827"/>
                  </a:lnTo>
                  <a:lnTo>
                    <a:pt x="40297" y="47421"/>
                  </a:lnTo>
                  <a:lnTo>
                    <a:pt x="42541" y="46015"/>
                  </a:lnTo>
                  <a:lnTo>
                    <a:pt x="43877" y="44609"/>
                  </a:lnTo>
                  <a:lnTo>
                    <a:pt x="30667" y="44609"/>
                  </a:lnTo>
                  <a:lnTo>
                    <a:pt x="29077" y="44141"/>
                  </a:lnTo>
                  <a:lnTo>
                    <a:pt x="27488" y="43110"/>
                  </a:lnTo>
                  <a:lnTo>
                    <a:pt x="25898" y="42173"/>
                  </a:lnTo>
                  <a:lnTo>
                    <a:pt x="24683" y="40767"/>
                  </a:lnTo>
                  <a:lnTo>
                    <a:pt x="23000" y="37018"/>
                  </a:lnTo>
                  <a:lnTo>
                    <a:pt x="22533" y="35050"/>
                  </a:lnTo>
                  <a:lnTo>
                    <a:pt x="22533" y="29802"/>
                  </a:lnTo>
                  <a:lnTo>
                    <a:pt x="23468" y="27271"/>
                  </a:lnTo>
                  <a:lnTo>
                    <a:pt x="25337" y="25397"/>
                  </a:lnTo>
                  <a:lnTo>
                    <a:pt x="26940" y="23710"/>
                  </a:lnTo>
                  <a:lnTo>
                    <a:pt x="21598" y="23710"/>
                  </a:lnTo>
                  <a:lnTo>
                    <a:pt x="21719" y="18649"/>
                  </a:lnTo>
                  <a:lnTo>
                    <a:pt x="22252" y="15088"/>
                  </a:lnTo>
                  <a:lnTo>
                    <a:pt x="30854" y="4873"/>
                  </a:lnTo>
                  <a:lnTo>
                    <a:pt x="44350" y="4873"/>
                  </a:lnTo>
                  <a:lnTo>
                    <a:pt x="42448" y="3186"/>
                  </a:lnTo>
                  <a:lnTo>
                    <a:pt x="40017" y="1124"/>
                  </a:lnTo>
                  <a:lnTo>
                    <a:pt x="36838" y="0"/>
                  </a:lnTo>
                  <a:close/>
                </a:path>
                <a:path w="48259" h="49530">
                  <a:moveTo>
                    <a:pt x="44290" y="22492"/>
                  </a:moveTo>
                  <a:lnTo>
                    <a:pt x="34874" y="22492"/>
                  </a:lnTo>
                  <a:lnTo>
                    <a:pt x="37118" y="23429"/>
                  </a:lnTo>
                  <a:lnTo>
                    <a:pt x="38895" y="25397"/>
                  </a:lnTo>
                  <a:lnTo>
                    <a:pt x="40671" y="27271"/>
                  </a:lnTo>
                  <a:lnTo>
                    <a:pt x="41542" y="29802"/>
                  </a:lnTo>
                  <a:lnTo>
                    <a:pt x="41513" y="37018"/>
                  </a:lnTo>
                  <a:lnTo>
                    <a:pt x="40671" y="39548"/>
                  </a:lnTo>
                  <a:lnTo>
                    <a:pt x="38895" y="41517"/>
                  </a:lnTo>
                  <a:lnTo>
                    <a:pt x="37118" y="43578"/>
                  </a:lnTo>
                  <a:lnTo>
                    <a:pt x="34874" y="44609"/>
                  </a:lnTo>
                  <a:lnTo>
                    <a:pt x="43877" y="44609"/>
                  </a:lnTo>
                  <a:lnTo>
                    <a:pt x="44411" y="44047"/>
                  </a:lnTo>
                  <a:lnTo>
                    <a:pt x="47029" y="38799"/>
                  </a:lnTo>
                  <a:lnTo>
                    <a:pt x="47684" y="35987"/>
                  </a:lnTo>
                  <a:lnTo>
                    <a:pt x="47684" y="28302"/>
                  </a:lnTo>
                  <a:lnTo>
                    <a:pt x="46281" y="24554"/>
                  </a:lnTo>
                  <a:lnTo>
                    <a:pt x="44290" y="22492"/>
                  </a:lnTo>
                  <a:close/>
                </a:path>
                <a:path w="48259" h="49530">
                  <a:moveTo>
                    <a:pt x="37305" y="17244"/>
                  </a:moveTo>
                  <a:lnTo>
                    <a:pt x="21598" y="23710"/>
                  </a:lnTo>
                  <a:lnTo>
                    <a:pt x="26940" y="23710"/>
                  </a:lnTo>
                  <a:lnTo>
                    <a:pt x="27207" y="23429"/>
                  </a:lnTo>
                  <a:lnTo>
                    <a:pt x="29451" y="22492"/>
                  </a:lnTo>
                  <a:lnTo>
                    <a:pt x="44290" y="22492"/>
                  </a:lnTo>
                  <a:lnTo>
                    <a:pt x="43476" y="21648"/>
                  </a:lnTo>
                  <a:lnTo>
                    <a:pt x="40671" y="18649"/>
                  </a:lnTo>
                  <a:lnTo>
                    <a:pt x="37305" y="17244"/>
                  </a:lnTo>
                  <a:close/>
                </a:path>
                <a:path w="48259" h="49530">
                  <a:moveTo>
                    <a:pt x="44350" y="4873"/>
                  </a:moveTo>
                  <a:lnTo>
                    <a:pt x="35061" y="4873"/>
                  </a:lnTo>
                  <a:lnTo>
                    <a:pt x="37025" y="5716"/>
                  </a:lnTo>
                  <a:lnTo>
                    <a:pt x="38614" y="7403"/>
                  </a:lnTo>
                  <a:lnTo>
                    <a:pt x="39643" y="8528"/>
                  </a:lnTo>
                  <a:lnTo>
                    <a:pt x="40391" y="10215"/>
                  </a:lnTo>
                  <a:lnTo>
                    <a:pt x="40858" y="12558"/>
                  </a:lnTo>
                  <a:lnTo>
                    <a:pt x="46749" y="12089"/>
                  </a:lnTo>
                  <a:lnTo>
                    <a:pt x="46281" y="8340"/>
                  </a:lnTo>
                  <a:lnTo>
                    <a:pt x="44879" y="5341"/>
                  </a:lnTo>
                  <a:lnTo>
                    <a:pt x="44350" y="4873"/>
                  </a:lnTo>
                  <a:close/>
                </a:path>
              </a:pathLst>
            </a:custGeom>
            <a:solidFill>
              <a:srgbClr val="000000"/>
            </a:solidFill>
          </p:spPr>
          <p:txBody>
            <a:bodyPr wrap="square" lIns="0" tIns="0" rIns="0" bIns="0" rtlCol="0"/>
            <a:lstStyle/>
            <a:p>
              <a:endParaRPr/>
            </a:p>
          </p:txBody>
        </p:sp>
        <p:sp>
          <p:nvSpPr>
            <p:cNvPr id="361" name="object 361"/>
            <p:cNvSpPr/>
            <p:nvPr/>
          </p:nvSpPr>
          <p:spPr>
            <a:xfrm>
              <a:off x="9936059" y="2368703"/>
              <a:ext cx="27940" cy="0"/>
            </a:xfrm>
            <a:custGeom>
              <a:avLst/>
              <a:gdLst/>
              <a:ahLst/>
              <a:cxnLst/>
              <a:rect l="l" t="t" r="r" b="b"/>
              <a:pathLst>
                <a:path w="27940">
                  <a:moveTo>
                    <a:pt x="27862" y="0"/>
                  </a:moveTo>
                  <a:lnTo>
                    <a:pt x="0" y="0"/>
                  </a:lnTo>
                </a:path>
              </a:pathLst>
            </a:custGeom>
            <a:ln w="4047">
              <a:solidFill>
                <a:srgbClr val="000000"/>
              </a:solidFill>
            </a:ln>
          </p:spPr>
          <p:txBody>
            <a:bodyPr wrap="square" lIns="0" tIns="0" rIns="0" bIns="0" rtlCol="0"/>
            <a:lstStyle/>
            <a:p>
              <a:endParaRPr/>
            </a:p>
          </p:txBody>
        </p:sp>
        <p:sp>
          <p:nvSpPr>
            <p:cNvPr id="362" name="object 362"/>
            <p:cNvSpPr/>
            <p:nvPr/>
          </p:nvSpPr>
          <p:spPr>
            <a:xfrm>
              <a:off x="9869769" y="2345274"/>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5996" y="0"/>
                  </a:moveTo>
                  <a:lnTo>
                    <a:pt x="27581" y="0"/>
                  </a:lnTo>
                  <a:lnTo>
                    <a:pt x="24215" y="1218"/>
                  </a:lnTo>
                  <a:lnTo>
                    <a:pt x="21691" y="3654"/>
                  </a:lnTo>
                  <a:lnTo>
                    <a:pt x="19167" y="5997"/>
                  </a:lnTo>
                  <a:lnTo>
                    <a:pt x="17858" y="8996"/>
                  </a:lnTo>
                  <a:lnTo>
                    <a:pt x="17858" y="14901"/>
                  </a:lnTo>
                  <a:lnTo>
                    <a:pt x="18419" y="16869"/>
                  </a:lnTo>
                  <a:lnTo>
                    <a:pt x="20850" y="20243"/>
                  </a:lnTo>
                  <a:lnTo>
                    <a:pt x="22626" y="21461"/>
                  </a:lnTo>
                  <a:lnTo>
                    <a:pt x="25150" y="22398"/>
                  </a:lnTo>
                  <a:lnTo>
                    <a:pt x="22159" y="23148"/>
                  </a:lnTo>
                  <a:lnTo>
                    <a:pt x="19915" y="24647"/>
                  </a:lnTo>
                  <a:lnTo>
                    <a:pt x="18325" y="26709"/>
                  </a:lnTo>
                  <a:lnTo>
                    <a:pt x="16736" y="28865"/>
                  </a:lnTo>
                  <a:lnTo>
                    <a:pt x="15894" y="31489"/>
                  </a:lnTo>
                  <a:lnTo>
                    <a:pt x="15934" y="38986"/>
                  </a:lnTo>
                  <a:lnTo>
                    <a:pt x="17390" y="42454"/>
                  </a:lnTo>
                  <a:lnTo>
                    <a:pt x="23187" y="48077"/>
                  </a:lnTo>
                  <a:lnTo>
                    <a:pt x="27114" y="49483"/>
                  </a:lnTo>
                  <a:lnTo>
                    <a:pt x="36651" y="49483"/>
                  </a:lnTo>
                  <a:lnTo>
                    <a:pt x="40484" y="48077"/>
                  </a:lnTo>
                  <a:lnTo>
                    <a:pt x="44059" y="44609"/>
                  </a:lnTo>
                  <a:lnTo>
                    <a:pt x="30106" y="44609"/>
                  </a:lnTo>
                  <a:lnTo>
                    <a:pt x="28423" y="44141"/>
                  </a:lnTo>
                  <a:lnTo>
                    <a:pt x="22065" y="36362"/>
                  </a:lnTo>
                  <a:lnTo>
                    <a:pt x="22099" y="31864"/>
                  </a:lnTo>
                  <a:lnTo>
                    <a:pt x="22907" y="29614"/>
                  </a:lnTo>
                  <a:lnTo>
                    <a:pt x="26646" y="25866"/>
                  </a:lnTo>
                  <a:lnTo>
                    <a:pt x="28890" y="25022"/>
                  </a:lnTo>
                  <a:lnTo>
                    <a:pt x="44009" y="25022"/>
                  </a:lnTo>
                  <a:lnTo>
                    <a:pt x="41606" y="23335"/>
                  </a:lnTo>
                  <a:lnTo>
                    <a:pt x="38708" y="22398"/>
                  </a:lnTo>
                  <a:lnTo>
                    <a:pt x="41045" y="21461"/>
                  </a:lnTo>
                  <a:lnTo>
                    <a:pt x="42822" y="20243"/>
                  </a:lnTo>
                  <a:lnTo>
                    <a:pt x="29545" y="20149"/>
                  </a:lnTo>
                  <a:lnTo>
                    <a:pt x="27581" y="19399"/>
                  </a:lnTo>
                  <a:lnTo>
                    <a:pt x="26179" y="17900"/>
                  </a:lnTo>
                  <a:lnTo>
                    <a:pt x="24683" y="16494"/>
                  </a:lnTo>
                  <a:lnTo>
                    <a:pt x="24047" y="14901"/>
                  </a:lnTo>
                  <a:lnTo>
                    <a:pt x="23935" y="10308"/>
                  </a:lnTo>
                  <a:lnTo>
                    <a:pt x="24683" y="8528"/>
                  </a:lnTo>
                  <a:lnTo>
                    <a:pt x="26179" y="7122"/>
                  </a:lnTo>
                  <a:lnTo>
                    <a:pt x="27675" y="5623"/>
                  </a:lnTo>
                  <a:lnTo>
                    <a:pt x="29545" y="4873"/>
                  </a:lnTo>
                  <a:lnTo>
                    <a:pt x="43146" y="4873"/>
                  </a:lnTo>
                  <a:lnTo>
                    <a:pt x="39362" y="1218"/>
                  </a:lnTo>
                  <a:lnTo>
                    <a:pt x="35996" y="0"/>
                  </a:lnTo>
                  <a:close/>
                </a:path>
                <a:path w="48259" h="49530">
                  <a:moveTo>
                    <a:pt x="44009" y="25022"/>
                  </a:moveTo>
                  <a:lnTo>
                    <a:pt x="34594" y="25022"/>
                  </a:lnTo>
                  <a:lnTo>
                    <a:pt x="36931" y="25959"/>
                  </a:lnTo>
                  <a:lnTo>
                    <a:pt x="38895" y="27834"/>
                  </a:lnTo>
                  <a:lnTo>
                    <a:pt x="40765" y="29708"/>
                  </a:lnTo>
                  <a:lnTo>
                    <a:pt x="41625" y="31864"/>
                  </a:lnTo>
                  <a:lnTo>
                    <a:pt x="41700" y="37674"/>
                  </a:lnTo>
                  <a:lnTo>
                    <a:pt x="40765" y="40017"/>
                  </a:lnTo>
                  <a:lnTo>
                    <a:pt x="37118" y="43672"/>
                  </a:lnTo>
                  <a:lnTo>
                    <a:pt x="34781" y="44609"/>
                  </a:lnTo>
                  <a:lnTo>
                    <a:pt x="44059" y="44609"/>
                  </a:lnTo>
                  <a:lnTo>
                    <a:pt x="46281" y="42454"/>
                  </a:lnTo>
                  <a:lnTo>
                    <a:pt x="47777" y="38986"/>
                  </a:lnTo>
                  <a:lnTo>
                    <a:pt x="47670" y="31489"/>
                  </a:lnTo>
                  <a:lnTo>
                    <a:pt x="47029" y="29239"/>
                  </a:lnTo>
                  <a:lnTo>
                    <a:pt x="45440" y="27084"/>
                  </a:lnTo>
                  <a:lnTo>
                    <a:pt x="44009" y="25022"/>
                  </a:lnTo>
                  <a:close/>
                </a:path>
                <a:path w="48259" h="49530">
                  <a:moveTo>
                    <a:pt x="43146" y="4873"/>
                  </a:moveTo>
                  <a:lnTo>
                    <a:pt x="34033" y="4873"/>
                  </a:lnTo>
                  <a:lnTo>
                    <a:pt x="35903" y="5623"/>
                  </a:lnTo>
                  <a:lnTo>
                    <a:pt x="37399" y="7122"/>
                  </a:lnTo>
                  <a:lnTo>
                    <a:pt x="38988" y="8622"/>
                  </a:lnTo>
                  <a:lnTo>
                    <a:pt x="39661" y="10308"/>
                  </a:lnTo>
                  <a:lnTo>
                    <a:pt x="39657" y="14901"/>
                  </a:lnTo>
                  <a:lnTo>
                    <a:pt x="38988" y="16494"/>
                  </a:lnTo>
                  <a:lnTo>
                    <a:pt x="36090" y="19399"/>
                  </a:lnTo>
                  <a:lnTo>
                    <a:pt x="34126" y="20149"/>
                  </a:lnTo>
                  <a:lnTo>
                    <a:pt x="42889" y="20149"/>
                  </a:lnTo>
                  <a:lnTo>
                    <a:pt x="45253" y="16869"/>
                  </a:lnTo>
                  <a:lnTo>
                    <a:pt x="45814" y="14901"/>
                  </a:lnTo>
                  <a:lnTo>
                    <a:pt x="45732" y="8996"/>
                  </a:lnTo>
                  <a:lnTo>
                    <a:pt x="44505" y="6185"/>
                  </a:lnTo>
                  <a:lnTo>
                    <a:pt x="43146" y="4873"/>
                  </a:lnTo>
                  <a:close/>
                </a:path>
              </a:pathLst>
            </a:custGeom>
            <a:solidFill>
              <a:srgbClr val="000000"/>
            </a:solidFill>
          </p:spPr>
          <p:txBody>
            <a:bodyPr wrap="square" lIns="0" tIns="0" rIns="0" bIns="0" rtlCol="0"/>
            <a:lstStyle/>
            <a:p>
              <a:endParaRPr/>
            </a:p>
          </p:txBody>
        </p:sp>
        <p:sp>
          <p:nvSpPr>
            <p:cNvPr id="363" name="object 363"/>
            <p:cNvSpPr/>
            <p:nvPr/>
          </p:nvSpPr>
          <p:spPr>
            <a:xfrm>
              <a:off x="9936059" y="2221098"/>
              <a:ext cx="27940" cy="0"/>
            </a:xfrm>
            <a:custGeom>
              <a:avLst/>
              <a:gdLst/>
              <a:ahLst/>
              <a:cxnLst/>
              <a:rect l="l" t="t" r="r" b="b"/>
              <a:pathLst>
                <a:path w="27940">
                  <a:moveTo>
                    <a:pt x="27862" y="0"/>
                  </a:moveTo>
                  <a:lnTo>
                    <a:pt x="0" y="0"/>
                  </a:lnTo>
                </a:path>
              </a:pathLst>
            </a:custGeom>
            <a:ln w="4047">
              <a:solidFill>
                <a:srgbClr val="000000"/>
              </a:solidFill>
            </a:ln>
          </p:spPr>
          <p:txBody>
            <a:bodyPr wrap="square" lIns="0" tIns="0" rIns="0" bIns="0" rtlCol="0"/>
            <a:lstStyle/>
            <a:p>
              <a:endParaRPr/>
            </a:p>
          </p:txBody>
        </p:sp>
        <p:sp>
          <p:nvSpPr>
            <p:cNvPr id="364" name="object 364"/>
            <p:cNvSpPr/>
            <p:nvPr/>
          </p:nvSpPr>
          <p:spPr>
            <a:xfrm>
              <a:off x="9890058" y="2197668"/>
              <a:ext cx="17780" cy="48895"/>
            </a:xfrm>
            <a:custGeom>
              <a:avLst/>
              <a:gdLst/>
              <a:ahLst/>
              <a:cxnLst/>
              <a:rect l="l" t="t" r="r" b="b"/>
              <a:pathLst>
                <a:path w="17779" h="48894">
                  <a:moveTo>
                    <a:pt x="17764" y="0"/>
                  </a:moveTo>
                  <a:lnTo>
                    <a:pt x="14024" y="0"/>
                  </a:lnTo>
                  <a:lnTo>
                    <a:pt x="12902" y="2061"/>
                  </a:lnTo>
                  <a:lnTo>
                    <a:pt x="11219" y="4217"/>
                  </a:lnTo>
                  <a:lnTo>
                    <a:pt x="6264" y="8715"/>
                  </a:lnTo>
                  <a:lnTo>
                    <a:pt x="3365" y="10590"/>
                  </a:lnTo>
                  <a:lnTo>
                    <a:pt x="0" y="12183"/>
                  </a:lnTo>
                  <a:lnTo>
                    <a:pt x="0" y="17900"/>
                  </a:lnTo>
                  <a:lnTo>
                    <a:pt x="11874" y="10683"/>
                  </a:lnTo>
                  <a:lnTo>
                    <a:pt x="11874" y="48639"/>
                  </a:lnTo>
                  <a:lnTo>
                    <a:pt x="17764" y="48639"/>
                  </a:lnTo>
                  <a:lnTo>
                    <a:pt x="17764" y="0"/>
                  </a:lnTo>
                  <a:close/>
                </a:path>
              </a:pathLst>
            </a:custGeom>
            <a:solidFill>
              <a:srgbClr val="000000"/>
            </a:solidFill>
          </p:spPr>
          <p:txBody>
            <a:bodyPr wrap="square" lIns="0" tIns="0" rIns="0" bIns="0" rtlCol="0"/>
            <a:lstStyle/>
            <a:p>
              <a:endParaRPr/>
            </a:p>
          </p:txBody>
        </p:sp>
        <p:sp>
          <p:nvSpPr>
            <p:cNvPr id="365" name="object 365"/>
            <p:cNvSpPr/>
            <p:nvPr/>
          </p:nvSpPr>
          <p:spPr>
            <a:xfrm>
              <a:off x="9963922" y="3003642"/>
              <a:ext cx="825500" cy="28575"/>
            </a:xfrm>
            <a:custGeom>
              <a:avLst/>
              <a:gdLst/>
              <a:ahLst/>
              <a:cxnLst/>
              <a:rect l="l" t="t" r="r" b="b"/>
              <a:pathLst>
                <a:path w="825500" h="28575">
                  <a:moveTo>
                    <a:pt x="0" y="0"/>
                  </a:moveTo>
                  <a:lnTo>
                    <a:pt x="825307" y="0"/>
                  </a:lnTo>
                </a:path>
                <a:path w="825500" h="28575">
                  <a:moveTo>
                    <a:pt x="44505" y="0"/>
                  </a:moveTo>
                  <a:lnTo>
                    <a:pt x="44505" y="28115"/>
                  </a:lnTo>
                </a:path>
              </a:pathLst>
            </a:custGeom>
            <a:ln w="4042">
              <a:solidFill>
                <a:srgbClr val="000000"/>
              </a:solidFill>
            </a:ln>
          </p:spPr>
          <p:txBody>
            <a:bodyPr wrap="square" lIns="0" tIns="0" rIns="0" bIns="0" rtlCol="0"/>
            <a:lstStyle/>
            <a:p>
              <a:endParaRPr/>
            </a:p>
          </p:txBody>
        </p:sp>
        <p:sp>
          <p:nvSpPr>
            <p:cNvPr id="366" name="object 366"/>
            <p:cNvSpPr/>
            <p:nvPr/>
          </p:nvSpPr>
          <p:spPr>
            <a:xfrm>
              <a:off x="9991597" y="3058467"/>
              <a:ext cx="31750" cy="49530"/>
            </a:xfrm>
            <a:custGeom>
              <a:avLst/>
              <a:gdLst/>
              <a:ahLst/>
              <a:cxnLst/>
              <a:rect l="l" t="t" r="r" b="b"/>
              <a:pathLst>
                <a:path w="31750" h="49530">
                  <a:moveTo>
                    <a:pt x="18325" y="0"/>
                  </a:moveTo>
                  <a:lnTo>
                    <a:pt x="1584" y="11433"/>
                  </a:lnTo>
                  <a:lnTo>
                    <a:pt x="560" y="14432"/>
                  </a:lnTo>
                  <a:lnTo>
                    <a:pt x="0" y="19024"/>
                  </a:lnTo>
                  <a:lnTo>
                    <a:pt x="0" y="33832"/>
                  </a:lnTo>
                  <a:lnTo>
                    <a:pt x="1589" y="40392"/>
                  </a:lnTo>
                  <a:lnTo>
                    <a:pt x="4986" y="44703"/>
                  </a:lnTo>
                  <a:lnTo>
                    <a:pt x="7386" y="47796"/>
                  </a:lnTo>
                  <a:lnTo>
                    <a:pt x="11126" y="49483"/>
                  </a:lnTo>
                  <a:lnTo>
                    <a:pt x="19260" y="49483"/>
                  </a:lnTo>
                  <a:lnTo>
                    <a:pt x="22252" y="48545"/>
                  </a:lnTo>
                  <a:lnTo>
                    <a:pt x="24496" y="46577"/>
                  </a:lnTo>
                  <a:lnTo>
                    <a:pt x="26833" y="44703"/>
                  </a:lnTo>
                  <a:lnTo>
                    <a:pt x="12996" y="44609"/>
                  </a:lnTo>
                  <a:lnTo>
                    <a:pt x="10752" y="43297"/>
                  </a:lnTo>
                  <a:lnTo>
                    <a:pt x="8882" y="40579"/>
                  </a:lnTo>
                  <a:lnTo>
                    <a:pt x="7012" y="37955"/>
                  </a:lnTo>
                  <a:lnTo>
                    <a:pt x="6077" y="32707"/>
                  </a:lnTo>
                  <a:lnTo>
                    <a:pt x="12996" y="4873"/>
                  </a:lnTo>
                  <a:lnTo>
                    <a:pt x="26642" y="4873"/>
                  </a:lnTo>
                  <a:lnTo>
                    <a:pt x="26179" y="4123"/>
                  </a:lnTo>
                  <a:lnTo>
                    <a:pt x="24496" y="2624"/>
                  </a:lnTo>
                  <a:lnTo>
                    <a:pt x="22533" y="1593"/>
                  </a:lnTo>
                  <a:lnTo>
                    <a:pt x="20663" y="468"/>
                  </a:lnTo>
                  <a:lnTo>
                    <a:pt x="18325" y="0"/>
                  </a:lnTo>
                  <a:close/>
                </a:path>
                <a:path w="31750" h="49530">
                  <a:moveTo>
                    <a:pt x="26642" y="4873"/>
                  </a:moveTo>
                  <a:lnTo>
                    <a:pt x="18419" y="4873"/>
                  </a:lnTo>
                  <a:lnTo>
                    <a:pt x="20756" y="6185"/>
                  </a:lnTo>
                  <a:lnTo>
                    <a:pt x="24496" y="11433"/>
                  </a:lnTo>
                  <a:lnTo>
                    <a:pt x="25316" y="16119"/>
                  </a:lnTo>
                  <a:lnTo>
                    <a:pt x="25431" y="32707"/>
                  </a:lnTo>
                  <a:lnTo>
                    <a:pt x="24496" y="37955"/>
                  </a:lnTo>
                  <a:lnTo>
                    <a:pt x="20756" y="43203"/>
                  </a:lnTo>
                  <a:lnTo>
                    <a:pt x="18512" y="44609"/>
                  </a:lnTo>
                  <a:lnTo>
                    <a:pt x="26895" y="44609"/>
                  </a:lnTo>
                  <a:lnTo>
                    <a:pt x="28610" y="41985"/>
                  </a:lnTo>
                  <a:lnTo>
                    <a:pt x="29732" y="38518"/>
                  </a:lnTo>
                  <a:lnTo>
                    <a:pt x="30947" y="35050"/>
                  </a:lnTo>
                  <a:lnTo>
                    <a:pt x="31508" y="30458"/>
                  </a:lnTo>
                  <a:lnTo>
                    <a:pt x="31417" y="19024"/>
                  </a:lnTo>
                  <a:lnTo>
                    <a:pt x="31134" y="16119"/>
                  </a:lnTo>
                  <a:lnTo>
                    <a:pt x="30386" y="13307"/>
                  </a:lnTo>
                  <a:lnTo>
                    <a:pt x="29732" y="10496"/>
                  </a:lnTo>
                  <a:lnTo>
                    <a:pt x="28703" y="8059"/>
                  </a:lnTo>
                  <a:lnTo>
                    <a:pt x="27394" y="6091"/>
                  </a:lnTo>
                  <a:lnTo>
                    <a:pt x="26642" y="4873"/>
                  </a:lnTo>
                  <a:close/>
                </a:path>
              </a:pathLst>
            </a:custGeom>
            <a:solidFill>
              <a:srgbClr val="000000"/>
            </a:solidFill>
          </p:spPr>
          <p:txBody>
            <a:bodyPr wrap="square" lIns="0" tIns="0" rIns="0" bIns="0" rtlCol="0"/>
            <a:lstStyle/>
            <a:p>
              <a:endParaRPr/>
            </a:p>
          </p:txBody>
        </p:sp>
        <p:sp>
          <p:nvSpPr>
            <p:cNvPr id="367" name="object 367"/>
            <p:cNvSpPr/>
            <p:nvPr/>
          </p:nvSpPr>
          <p:spPr>
            <a:xfrm>
              <a:off x="10155780"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68" name="object 368"/>
            <p:cNvSpPr/>
            <p:nvPr/>
          </p:nvSpPr>
          <p:spPr>
            <a:xfrm>
              <a:off x="10132686" y="3058467"/>
              <a:ext cx="47625" cy="48895"/>
            </a:xfrm>
            <a:custGeom>
              <a:avLst/>
              <a:gdLst/>
              <a:ahLst/>
              <a:cxnLst/>
              <a:rect l="l" t="t" r="r" b="b"/>
              <a:pathLst>
                <a:path w="47625" h="48894">
                  <a:moveTo>
                    <a:pt x="6825" y="41891"/>
                  </a:moveTo>
                  <a:lnTo>
                    <a:pt x="0" y="41891"/>
                  </a:lnTo>
                  <a:lnTo>
                    <a:pt x="0" y="48639"/>
                  </a:lnTo>
                  <a:lnTo>
                    <a:pt x="6825" y="48639"/>
                  </a:lnTo>
                  <a:lnTo>
                    <a:pt x="6825" y="41891"/>
                  </a:lnTo>
                  <a:close/>
                </a:path>
                <a:path w="47625" h="48894">
                  <a:moveTo>
                    <a:pt x="44167" y="4873"/>
                  </a:moveTo>
                  <a:lnTo>
                    <a:pt x="34687" y="4873"/>
                  </a:lnTo>
                  <a:lnTo>
                    <a:pt x="36838" y="5716"/>
                  </a:lnTo>
                  <a:lnTo>
                    <a:pt x="38521" y="7309"/>
                  </a:lnTo>
                  <a:lnTo>
                    <a:pt x="40204" y="8996"/>
                  </a:lnTo>
                  <a:lnTo>
                    <a:pt x="41045" y="10964"/>
                  </a:lnTo>
                  <a:lnTo>
                    <a:pt x="41045" y="15557"/>
                  </a:lnTo>
                  <a:lnTo>
                    <a:pt x="40110" y="17900"/>
                  </a:lnTo>
                  <a:lnTo>
                    <a:pt x="38240" y="20430"/>
                  </a:lnTo>
                  <a:lnTo>
                    <a:pt x="36464" y="22960"/>
                  </a:lnTo>
                  <a:lnTo>
                    <a:pt x="32911" y="26428"/>
                  </a:lnTo>
                  <a:lnTo>
                    <a:pt x="24216" y="33457"/>
                  </a:lnTo>
                  <a:lnTo>
                    <a:pt x="21691" y="35987"/>
                  </a:lnTo>
                  <a:lnTo>
                    <a:pt x="19821" y="38049"/>
                  </a:lnTo>
                  <a:lnTo>
                    <a:pt x="18045" y="40204"/>
                  </a:lnTo>
                  <a:lnTo>
                    <a:pt x="16736" y="42360"/>
                  </a:lnTo>
                  <a:lnTo>
                    <a:pt x="15988" y="44516"/>
                  </a:lnTo>
                  <a:lnTo>
                    <a:pt x="15427" y="45828"/>
                  </a:lnTo>
                  <a:lnTo>
                    <a:pt x="15240" y="47233"/>
                  </a:lnTo>
                  <a:lnTo>
                    <a:pt x="15240" y="48639"/>
                  </a:lnTo>
                  <a:lnTo>
                    <a:pt x="47216" y="48639"/>
                  </a:lnTo>
                  <a:lnTo>
                    <a:pt x="47216" y="42922"/>
                  </a:lnTo>
                  <a:lnTo>
                    <a:pt x="23468" y="42922"/>
                  </a:lnTo>
                  <a:lnTo>
                    <a:pt x="24122" y="41798"/>
                  </a:lnTo>
                  <a:lnTo>
                    <a:pt x="24963" y="40767"/>
                  </a:lnTo>
                  <a:lnTo>
                    <a:pt x="25992" y="39736"/>
                  </a:lnTo>
                  <a:lnTo>
                    <a:pt x="27020" y="38611"/>
                  </a:lnTo>
                  <a:lnTo>
                    <a:pt x="29264" y="36549"/>
                  </a:lnTo>
                  <a:lnTo>
                    <a:pt x="33022" y="33457"/>
                  </a:lnTo>
                  <a:lnTo>
                    <a:pt x="37118" y="29989"/>
                  </a:lnTo>
                  <a:lnTo>
                    <a:pt x="40204" y="27178"/>
                  </a:lnTo>
                  <a:lnTo>
                    <a:pt x="41980" y="25022"/>
                  </a:lnTo>
                  <a:lnTo>
                    <a:pt x="43850" y="22960"/>
                  </a:lnTo>
                  <a:lnTo>
                    <a:pt x="45159" y="20992"/>
                  </a:lnTo>
                  <a:lnTo>
                    <a:pt x="46001" y="19118"/>
                  </a:lnTo>
                  <a:lnTo>
                    <a:pt x="46749" y="17244"/>
                  </a:lnTo>
                  <a:lnTo>
                    <a:pt x="47085" y="15557"/>
                  </a:lnTo>
                  <a:lnTo>
                    <a:pt x="47046" y="9465"/>
                  </a:lnTo>
                  <a:lnTo>
                    <a:pt x="45814" y="6466"/>
                  </a:lnTo>
                  <a:lnTo>
                    <a:pt x="44167" y="4873"/>
                  </a:lnTo>
                  <a:close/>
                </a:path>
                <a:path w="47625" h="48894">
                  <a:moveTo>
                    <a:pt x="36744" y="0"/>
                  </a:moveTo>
                  <a:lnTo>
                    <a:pt x="16362" y="13963"/>
                  </a:lnTo>
                  <a:lnTo>
                    <a:pt x="22439" y="14619"/>
                  </a:lnTo>
                  <a:lnTo>
                    <a:pt x="22533" y="11621"/>
                  </a:lnTo>
                  <a:lnTo>
                    <a:pt x="23374" y="9184"/>
                  </a:lnTo>
                  <a:lnTo>
                    <a:pt x="26833" y="5716"/>
                  </a:lnTo>
                  <a:lnTo>
                    <a:pt x="29077" y="4873"/>
                  </a:lnTo>
                  <a:lnTo>
                    <a:pt x="44167" y="4873"/>
                  </a:lnTo>
                  <a:lnTo>
                    <a:pt x="43102" y="3842"/>
                  </a:lnTo>
                  <a:lnTo>
                    <a:pt x="40391" y="1312"/>
                  </a:lnTo>
                  <a:lnTo>
                    <a:pt x="36744" y="0"/>
                  </a:lnTo>
                  <a:close/>
                </a:path>
              </a:pathLst>
            </a:custGeom>
            <a:solidFill>
              <a:srgbClr val="000000"/>
            </a:solidFill>
          </p:spPr>
          <p:txBody>
            <a:bodyPr wrap="square" lIns="0" tIns="0" rIns="0" bIns="0" rtlCol="0"/>
            <a:lstStyle/>
            <a:p>
              <a:endParaRPr/>
            </a:p>
          </p:txBody>
        </p:sp>
        <p:sp>
          <p:nvSpPr>
            <p:cNvPr id="369" name="object 369"/>
            <p:cNvSpPr/>
            <p:nvPr/>
          </p:nvSpPr>
          <p:spPr>
            <a:xfrm>
              <a:off x="10302946"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70" name="object 370"/>
            <p:cNvSpPr/>
            <p:nvPr/>
          </p:nvSpPr>
          <p:spPr>
            <a:xfrm>
              <a:off x="10279852" y="3058655"/>
              <a:ext cx="47625" cy="48895"/>
            </a:xfrm>
            <a:custGeom>
              <a:avLst/>
              <a:gdLst/>
              <a:ahLst/>
              <a:cxnLst/>
              <a:rect l="l" t="t" r="r" b="b"/>
              <a:pathLst>
                <a:path w="47625" h="48894">
                  <a:moveTo>
                    <a:pt x="6825" y="41704"/>
                  </a:moveTo>
                  <a:lnTo>
                    <a:pt x="0" y="41704"/>
                  </a:lnTo>
                  <a:lnTo>
                    <a:pt x="0" y="48452"/>
                  </a:lnTo>
                  <a:lnTo>
                    <a:pt x="6825" y="48452"/>
                  </a:lnTo>
                  <a:lnTo>
                    <a:pt x="6825" y="41704"/>
                  </a:lnTo>
                  <a:close/>
                </a:path>
                <a:path w="47625" h="48894">
                  <a:moveTo>
                    <a:pt x="40952" y="36831"/>
                  </a:moveTo>
                  <a:lnTo>
                    <a:pt x="35061" y="36831"/>
                  </a:lnTo>
                  <a:lnTo>
                    <a:pt x="35061" y="48452"/>
                  </a:lnTo>
                  <a:lnTo>
                    <a:pt x="40952" y="48452"/>
                  </a:lnTo>
                  <a:lnTo>
                    <a:pt x="40952" y="36831"/>
                  </a:lnTo>
                  <a:close/>
                </a:path>
                <a:path w="47625" h="48894">
                  <a:moveTo>
                    <a:pt x="40952" y="0"/>
                  </a:moveTo>
                  <a:lnTo>
                    <a:pt x="36183" y="0"/>
                  </a:lnTo>
                  <a:lnTo>
                    <a:pt x="14118" y="31395"/>
                  </a:lnTo>
                  <a:lnTo>
                    <a:pt x="14118" y="36831"/>
                  </a:lnTo>
                  <a:lnTo>
                    <a:pt x="47497" y="36831"/>
                  </a:lnTo>
                  <a:lnTo>
                    <a:pt x="47497" y="31395"/>
                  </a:lnTo>
                  <a:lnTo>
                    <a:pt x="19915" y="31395"/>
                  </a:lnTo>
                  <a:lnTo>
                    <a:pt x="35061" y="9559"/>
                  </a:lnTo>
                  <a:lnTo>
                    <a:pt x="40952" y="9559"/>
                  </a:lnTo>
                  <a:lnTo>
                    <a:pt x="40952" y="0"/>
                  </a:lnTo>
                  <a:close/>
                </a:path>
                <a:path w="47625" h="48894">
                  <a:moveTo>
                    <a:pt x="40952" y="9559"/>
                  </a:moveTo>
                  <a:lnTo>
                    <a:pt x="35061" y="9559"/>
                  </a:lnTo>
                  <a:lnTo>
                    <a:pt x="35061" y="31395"/>
                  </a:lnTo>
                  <a:lnTo>
                    <a:pt x="40952" y="31395"/>
                  </a:lnTo>
                  <a:lnTo>
                    <a:pt x="40952" y="9559"/>
                  </a:lnTo>
                  <a:close/>
                </a:path>
              </a:pathLst>
            </a:custGeom>
            <a:solidFill>
              <a:srgbClr val="000000"/>
            </a:solidFill>
          </p:spPr>
          <p:txBody>
            <a:bodyPr wrap="square" lIns="0" tIns="0" rIns="0" bIns="0" rtlCol="0"/>
            <a:lstStyle/>
            <a:p>
              <a:endParaRPr/>
            </a:p>
          </p:txBody>
        </p:sp>
        <p:sp>
          <p:nvSpPr>
            <p:cNvPr id="371" name="object 371"/>
            <p:cNvSpPr/>
            <p:nvPr/>
          </p:nvSpPr>
          <p:spPr>
            <a:xfrm>
              <a:off x="10450299"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72" name="object 372"/>
            <p:cNvSpPr/>
            <p:nvPr/>
          </p:nvSpPr>
          <p:spPr>
            <a:xfrm>
              <a:off x="10427205" y="3058467"/>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6931" y="0"/>
                  </a:moveTo>
                  <a:lnTo>
                    <a:pt x="27955" y="0"/>
                  </a:lnTo>
                  <a:lnTo>
                    <a:pt x="23935" y="1874"/>
                  </a:lnTo>
                  <a:lnTo>
                    <a:pt x="17484" y="9746"/>
                  </a:lnTo>
                  <a:lnTo>
                    <a:pt x="15707" y="16588"/>
                  </a:lnTo>
                  <a:lnTo>
                    <a:pt x="15707" y="34300"/>
                  </a:lnTo>
                  <a:lnTo>
                    <a:pt x="35435" y="49483"/>
                  </a:lnTo>
                  <a:lnTo>
                    <a:pt x="38053" y="48733"/>
                  </a:lnTo>
                  <a:lnTo>
                    <a:pt x="40297" y="47421"/>
                  </a:lnTo>
                  <a:lnTo>
                    <a:pt x="42635" y="46015"/>
                  </a:lnTo>
                  <a:lnTo>
                    <a:pt x="43846" y="44609"/>
                  </a:lnTo>
                  <a:lnTo>
                    <a:pt x="30667" y="44609"/>
                  </a:lnTo>
                  <a:lnTo>
                    <a:pt x="29077" y="44047"/>
                  </a:lnTo>
                  <a:lnTo>
                    <a:pt x="22533" y="29802"/>
                  </a:lnTo>
                  <a:lnTo>
                    <a:pt x="23468" y="27271"/>
                  </a:lnTo>
                  <a:lnTo>
                    <a:pt x="25337" y="25303"/>
                  </a:lnTo>
                  <a:lnTo>
                    <a:pt x="27020" y="23616"/>
                  </a:lnTo>
                  <a:lnTo>
                    <a:pt x="21691" y="23616"/>
                  </a:lnTo>
                  <a:lnTo>
                    <a:pt x="27768" y="6466"/>
                  </a:lnTo>
                  <a:lnTo>
                    <a:pt x="29171" y="5435"/>
                  </a:lnTo>
                  <a:lnTo>
                    <a:pt x="30854" y="4873"/>
                  </a:lnTo>
                  <a:lnTo>
                    <a:pt x="44350" y="4873"/>
                  </a:lnTo>
                  <a:lnTo>
                    <a:pt x="40017" y="1030"/>
                  </a:lnTo>
                  <a:lnTo>
                    <a:pt x="36931" y="0"/>
                  </a:lnTo>
                  <a:close/>
                </a:path>
                <a:path w="48259" h="49530">
                  <a:moveTo>
                    <a:pt x="44381" y="22492"/>
                  </a:moveTo>
                  <a:lnTo>
                    <a:pt x="34874" y="22492"/>
                  </a:lnTo>
                  <a:lnTo>
                    <a:pt x="37118" y="23429"/>
                  </a:lnTo>
                  <a:lnTo>
                    <a:pt x="38895" y="25303"/>
                  </a:lnTo>
                  <a:lnTo>
                    <a:pt x="40671" y="27271"/>
                  </a:lnTo>
                  <a:lnTo>
                    <a:pt x="41573" y="29802"/>
                  </a:lnTo>
                  <a:lnTo>
                    <a:pt x="41542" y="36924"/>
                  </a:lnTo>
                  <a:lnTo>
                    <a:pt x="40671" y="39455"/>
                  </a:lnTo>
                  <a:lnTo>
                    <a:pt x="37118" y="43578"/>
                  </a:lnTo>
                  <a:lnTo>
                    <a:pt x="34968" y="44609"/>
                  </a:lnTo>
                  <a:lnTo>
                    <a:pt x="43846" y="44609"/>
                  </a:lnTo>
                  <a:lnTo>
                    <a:pt x="44411" y="43953"/>
                  </a:lnTo>
                  <a:lnTo>
                    <a:pt x="45720" y="41423"/>
                  </a:lnTo>
                  <a:lnTo>
                    <a:pt x="47029" y="38799"/>
                  </a:lnTo>
                  <a:lnTo>
                    <a:pt x="47684" y="35987"/>
                  </a:lnTo>
                  <a:lnTo>
                    <a:pt x="47684" y="28302"/>
                  </a:lnTo>
                  <a:lnTo>
                    <a:pt x="46281" y="24460"/>
                  </a:lnTo>
                  <a:lnTo>
                    <a:pt x="44381" y="22492"/>
                  </a:lnTo>
                  <a:close/>
                </a:path>
                <a:path w="48259" h="49530">
                  <a:moveTo>
                    <a:pt x="37305" y="17244"/>
                  </a:moveTo>
                  <a:lnTo>
                    <a:pt x="21691" y="23616"/>
                  </a:lnTo>
                  <a:lnTo>
                    <a:pt x="27020" y="23616"/>
                  </a:lnTo>
                  <a:lnTo>
                    <a:pt x="27207" y="23429"/>
                  </a:lnTo>
                  <a:lnTo>
                    <a:pt x="29545" y="22492"/>
                  </a:lnTo>
                  <a:lnTo>
                    <a:pt x="44381" y="22492"/>
                  </a:lnTo>
                  <a:lnTo>
                    <a:pt x="40671" y="18649"/>
                  </a:lnTo>
                  <a:lnTo>
                    <a:pt x="37305" y="17244"/>
                  </a:lnTo>
                  <a:close/>
                </a:path>
                <a:path w="48259" h="49530">
                  <a:moveTo>
                    <a:pt x="44350" y="4873"/>
                  </a:moveTo>
                  <a:lnTo>
                    <a:pt x="35061" y="4873"/>
                  </a:lnTo>
                  <a:lnTo>
                    <a:pt x="37025" y="5716"/>
                  </a:lnTo>
                  <a:lnTo>
                    <a:pt x="38614" y="7403"/>
                  </a:lnTo>
                  <a:lnTo>
                    <a:pt x="39643" y="8434"/>
                  </a:lnTo>
                  <a:lnTo>
                    <a:pt x="40391" y="10215"/>
                  </a:lnTo>
                  <a:lnTo>
                    <a:pt x="40858" y="12464"/>
                  </a:lnTo>
                  <a:lnTo>
                    <a:pt x="46842" y="12089"/>
                  </a:lnTo>
                  <a:lnTo>
                    <a:pt x="46281" y="8247"/>
                  </a:lnTo>
                  <a:lnTo>
                    <a:pt x="44879" y="5341"/>
                  </a:lnTo>
                  <a:lnTo>
                    <a:pt x="44350" y="4873"/>
                  </a:lnTo>
                  <a:close/>
                </a:path>
              </a:pathLst>
            </a:custGeom>
            <a:solidFill>
              <a:srgbClr val="000000"/>
            </a:solidFill>
          </p:spPr>
          <p:txBody>
            <a:bodyPr wrap="square" lIns="0" tIns="0" rIns="0" bIns="0" rtlCol="0"/>
            <a:lstStyle/>
            <a:p>
              <a:endParaRPr/>
            </a:p>
          </p:txBody>
        </p:sp>
        <p:sp>
          <p:nvSpPr>
            <p:cNvPr id="373" name="object 373"/>
            <p:cNvSpPr/>
            <p:nvPr/>
          </p:nvSpPr>
          <p:spPr>
            <a:xfrm>
              <a:off x="10597559"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74" name="object 374"/>
            <p:cNvSpPr/>
            <p:nvPr/>
          </p:nvSpPr>
          <p:spPr>
            <a:xfrm>
              <a:off x="10574558" y="3058467"/>
              <a:ext cx="48260" cy="49530"/>
            </a:xfrm>
            <a:custGeom>
              <a:avLst/>
              <a:gdLst/>
              <a:ahLst/>
              <a:cxnLst/>
              <a:rect l="l" t="t" r="r" b="b"/>
              <a:pathLst>
                <a:path w="48259" h="49530">
                  <a:moveTo>
                    <a:pt x="6731" y="41891"/>
                  </a:moveTo>
                  <a:lnTo>
                    <a:pt x="0" y="41891"/>
                  </a:lnTo>
                  <a:lnTo>
                    <a:pt x="0" y="48639"/>
                  </a:lnTo>
                  <a:lnTo>
                    <a:pt x="6731" y="48639"/>
                  </a:lnTo>
                  <a:lnTo>
                    <a:pt x="6731" y="41891"/>
                  </a:lnTo>
                  <a:close/>
                </a:path>
                <a:path w="48259" h="49530">
                  <a:moveTo>
                    <a:pt x="35996" y="0"/>
                  </a:moveTo>
                  <a:lnTo>
                    <a:pt x="17884" y="14901"/>
                  </a:lnTo>
                  <a:lnTo>
                    <a:pt x="18419" y="16775"/>
                  </a:lnTo>
                  <a:lnTo>
                    <a:pt x="20850" y="20149"/>
                  </a:lnTo>
                  <a:lnTo>
                    <a:pt x="22626" y="21461"/>
                  </a:lnTo>
                  <a:lnTo>
                    <a:pt x="25150" y="22398"/>
                  </a:lnTo>
                  <a:lnTo>
                    <a:pt x="22159" y="23148"/>
                  </a:lnTo>
                  <a:lnTo>
                    <a:pt x="19915" y="24554"/>
                  </a:lnTo>
                  <a:lnTo>
                    <a:pt x="16736" y="28865"/>
                  </a:lnTo>
                  <a:lnTo>
                    <a:pt x="15894" y="31489"/>
                  </a:lnTo>
                  <a:lnTo>
                    <a:pt x="15894" y="38892"/>
                  </a:lnTo>
                  <a:lnTo>
                    <a:pt x="17390" y="42360"/>
                  </a:lnTo>
                  <a:lnTo>
                    <a:pt x="20289" y="45172"/>
                  </a:lnTo>
                  <a:lnTo>
                    <a:pt x="23187" y="48077"/>
                  </a:lnTo>
                  <a:lnTo>
                    <a:pt x="27114" y="49483"/>
                  </a:lnTo>
                  <a:lnTo>
                    <a:pt x="36651" y="49483"/>
                  </a:lnTo>
                  <a:lnTo>
                    <a:pt x="40484" y="48077"/>
                  </a:lnTo>
                  <a:lnTo>
                    <a:pt x="44059" y="44609"/>
                  </a:lnTo>
                  <a:lnTo>
                    <a:pt x="30106" y="44609"/>
                  </a:lnTo>
                  <a:lnTo>
                    <a:pt x="28423" y="44141"/>
                  </a:lnTo>
                  <a:lnTo>
                    <a:pt x="22065" y="36362"/>
                  </a:lnTo>
                  <a:lnTo>
                    <a:pt x="22099" y="31770"/>
                  </a:lnTo>
                  <a:lnTo>
                    <a:pt x="22907" y="29521"/>
                  </a:lnTo>
                  <a:lnTo>
                    <a:pt x="24776" y="27740"/>
                  </a:lnTo>
                  <a:lnTo>
                    <a:pt x="26646" y="25866"/>
                  </a:lnTo>
                  <a:lnTo>
                    <a:pt x="28890" y="24928"/>
                  </a:lnTo>
                  <a:lnTo>
                    <a:pt x="43944" y="24928"/>
                  </a:lnTo>
                  <a:lnTo>
                    <a:pt x="41606" y="23335"/>
                  </a:lnTo>
                  <a:lnTo>
                    <a:pt x="38708" y="22398"/>
                  </a:lnTo>
                  <a:lnTo>
                    <a:pt x="41045" y="21461"/>
                  </a:lnTo>
                  <a:lnTo>
                    <a:pt x="42822" y="20149"/>
                  </a:lnTo>
                  <a:lnTo>
                    <a:pt x="29545" y="20055"/>
                  </a:lnTo>
                  <a:lnTo>
                    <a:pt x="27581" y="19305"/>
                  </a:lnTo>
                  <a:lnTo>
                    <a:pt x="24683" y="16400"/>
                  </a:lnTo>
                  <a:lnTo>
                    <a:pt x="24010" y="14713"/>
                  </a:lnTo>
                  <a:lnTo>
                    <a:pt x="23935" y="10215"/>
                  </a:lnTo>
                  <a:lnTo>
                    <a:pt x="24683" y="8528"/>
                  </a:lnTo>
                  <a:lnTo>
                    <a:pt x="26179" y="7028"/>
                  </a:lnTo>
                  <a:lnTo>
                    <a:pt x="27675" y="5623"/>
                  </a:lnTo>
                  <a:lnTo>
                    <a:pt x="29545" y="4873"/>
                  </a:lnTo>
                  <a:lnTo>
                    <a:pt x="43242" y="4873"/>
                  </a:lnTo>
                  <a:lnTo>
                    <a:pt x="41879" y="3561"/>
                  </a:lnTo>
                  <a:lnTo>
                    <a:pt x="39362" y="1218"/>
                  </a:lnTo>
                  <a:lnTo>
                    <a:pt x="35996" y="0"/>
                  </a:lnTo>
                  <a:close/>
                </a:path>
                <a:path w="48259" h="49530">
                  <a:moveTo>
                    <a:pt x="43944" y="24928"/>
                  </a:moveTo>
                  <a:lnTo>
                    <a:pt x="34594" y="24928"/>
                  </a:lnTo>
                  <a:lnTo>
                    <a:pt x="36931" y="25866"/>
                  </a:lnTo>
                  <a:lnTo>
                    <a:pt x="38895" y="27740"/>
                  </a:lnTo>
                  <a:lnTo>
                    <a:pt x="40765" y="29614"/>
                  </a:lnTo>
                  <a:lnTo>
                    <a:pt x="41513" y="31489"/>
                  </a:lnTo>
                  <a:lnTo>
                    <a:pt x="41587" y="37955"/>
                  </a:lnTo>
                  <a:lnTo>
                    <a:pt x="40765" y="40017"/>
                  </a:lnTo>
                  <a:lnTo>
                    <a:pt x="38895" y="41798"/>
                  </a:lnTo>
                  <a:lnTo>
                    <a:pt x="37118" y="43672"/>
                  </a:lnTo>
                  <a:lnTo>
                    <a:pt x="34781" y="44609"/>
                  </a:lnTo>
                  <a:lnTo>
                    <a:pt x="44059" y="44609"/>
                  </a:lnTo>
                  <a:lnTo>
                    <a:pt x="46281" y="42454"/>
                  </a:lnTo>
                  <a:lnTo>
                    <a:pt x="47777" y="38892"/>
                  </a:lnTo>
                  <a:lnTo>
                    <a:pt x="47694" y="31489"/>
                  </a:lnTo>
                  <a:lnTo>
                    <a:pt x="47029" y="29239"/>
                  </a:lnTo>
                  <a:lnTo>
                    <a:pt x="45440" y="27084"/>
                  </a:lnTo>
                  <a:lnTo>
                    <a:pt x="43944" y="24928"/>
                  </a:lnTo>
                  <a:close/>
                </a:path>
                <a:path w="48259" h="49530">
                  <a:moveTo>
                    <a:pt x="43242" y="4873"/>
                  </a:moveTo>
                  <a:lnTo>
                    <a:pt x="34033" y="4873"/>
                  </a:lnTo>
                  <a:lnTo>
                    <a:pt x="35903" y="5623"/>
                  </a:lnTo>
                  <a:lnTo>
                    <a:pt x="37399" y="7122"/>
                  </a:lnTo>
                  <a:lnTo>
                    <a:pt x="38988" y="8622"/>
                  </a:lnTo>
                  <a:lnTo>
                    <a:pt x="39657" y="10215"/>
                  </a:lnTo>
                  <a:lnTo>
                    <a:pt x="39657" y="14901"/>
                  </a:lnTo>
                  <a:lnTo>
                    <a:pt x="38988" y="16494"/>
                  </a:lnTo>
                  <a:lnTo>
                    <a:pt x="37492" y="17900"/>
                  </a:lnTo>
                  <a:lnTo>
                    <a:pt x="35996" y="19399"/>
                  </a:lnTo>
                  <a:lnTo>
                    <a:pt x="34126" y="20055"/>
                  </a:lnTo>
                  <a:lnTo>
                    <a:pt x="42889" y="20055"/>
                  </a:lnTo>
                  <a:lnTo>
                    <a:pt x="44037" y="18462"/>
                  </a:lnTo>
                  <a:lnTo>
                    <a:pt x="45253" y="16869"/>
                  </a:lnTo>
                  <a:lnTo>
                    <a:pt x="45814" y="14901"/>
                  </a:lnTo>
                  <a:lnTo>
                    <a:pt x="45732" y="8903"/>
                  </a:lnTo>
                  <a:lnTo>
                    <a:pt x="44505" y="6091"/>
                  </a:lnTo>
                  <a:lnTo>
                    <a:pt x="43242" y="4873"/>
                  </a:lnTo>
                  <a:close/>
                </a:path>
              </a:pathLst>
            </a:custGeom>
            <a:solidFill>
              <a:srgbClr val="000000"/>
            </a:solidFill>
          </p:spPr>
          <p:txBody>
            <a:bodyPr wrap="square" lIns="0" tIns="0" rIns="0" bIns="0" rtlCol="0"/>
            <a:lstStyle/>
            <a:p>
              <a:endParaRPr/>
            </a:p>
          </p:txBody>
        </p:sp>
        <p:sp>
          <p:nvSpPr>
            <p:cNvPr id="375" name="object 375"/>
            <p:cNvSpPr/>
            <p:nvPr/>
          </p:nvSpPr>
          <p:spPr>
            <a:xfrm>
              <a:off x="10744912" y="3003642"/>
              <a:ext cx="0" cy="28575"/>
            </a:xfrm>
            <a:custGeom>
              <a:avLst/>
              <a:gdLst/>
              <a:ahLst/>
              <a:cxnLst/>
              <a:rect l="l" t="t" r="r" b="b"/>
              <a:pathLst>
                <a:path h="28575">
                  <a:moveTo>
                    <a:pt x="0" y="0"/>
                  </a:moveTo>
                  <a:lnTo>
                    <a:pt x="0" y="28115"/>
                  </a:lnTo>
                </a:path>
              </a:pathLst>
            </a:custGeom>
            <a:ln w="4038">
              <a:solidFill>
                <a:srgbClr val="000000"/>
              </a:solidFill>
            </a:ln>
          </p:spPr>
          <p:txBody>
            <a:bodyPr wrap="square" lIns="0" tIns="0" rIns="0" bIns="0" rtlCol="0"/>
            <a:lstStyle/>
            <a:p>
              <a:endParaRPr/>
            </a:p>
          </p:txBody>
        </p:sp>
        <p:sp>
          <p:nvSpPr>
            <p:cNvPr id="376" name="object 376"/>
            <p:cNvSpPr/>
            <p:nvPr/>
          </p:nvSpPr>
          <p:spPr>
            <a:xfrm>
              <a:off x="10116693" y="2072754"/>
              <a:ext cx="633730" cy="1138555"/>
            </a:xfrm>
            <a:custGeom>
              <a:avLst/>
              <a:gdLst/>
              <a:ahLst/>
              <a:cxnLst/>
              <a:rect l="l" t="t" r="r" b="b"/>
              <a:pathLst>
                <a:path w="633729" h="1138555">
                  <a:moveTo>
                    <a:pt x="8978" y="279"/>
                  </a:moveTo>
                  <a:lnTo>
                    <a:pt x="0" y="279"/>
                  </a:lnTo>
                  <a:lnTo>
                    <a:pt x="0" y="68224"/>
                  </a:lnTo>
                  <a:lnTo>
                    <a:pt x="8978" y="68224"/>
                  </a:lnTo>
                  <a:lnTo>
                    <a:pt x="8978" y="279"/>
                  </a:lnTo>
                  <a:close/>
                </a:path>
                <a:path w="633729" h="1138555">
                  <a:moveTo>
                    <a:pt x="91160" y="68224"/>
                  </a:moveTo>
                  <a:lnTo>
                    <a:pt x="91097" y="28575"/>
                  </a:lnTo>
                  <a:lnTo>
                    <a:pt x="80784" y="17894"/>
                  </a:lnTo>
                  <a:lnTo>
                    <a:pt x="69748" y="17894"/>
                  </a:lnTo>
                  <a:lnTo>
                    <a:pt x="64693" y="20701"/>
                  </a:lnTo>
                  <a:lnTo>
                    <a:pt x="60769" y="26517"/>
                  </a:lnTo>
                  <a:lnTo>
                    <a:pt x="60286" y="25107"/>
                  </a:lnTo>
                  <a:lnTo>
                    <a:pt x="59842" y="23799"/>
                  </a:lnTo>
                  <a:lnTo>
                    <a:pt x="58153" y="21640"/>
                  </a:lnTo>
                  <a:lnTo>
                    <a:pt x="53479" y="18643"/>
                  </a:lnTo>
                  <a:lnTo>
                    <a:pt x="50482" y="17894"/>
                  </a:lnTo>
                  <a:lnTo>
                    <a:pt x="43662" y="17894"/>
                  </a:lnTo>
                  <a:lnTo>
                    <a:pt x="31978" y="25857"/>
                  </a:lnTo>
                  <a:lnTo>
                    <a:pt x="31978" y="19024"/>
                  </a:lnTo>
                  <a:lnTo>
                    <a:pt x="24498" y="19024"/>
                  </a:lnTo>
                  <a:lnTo>
                    <a:pt x="24498" y="68224"/>
                  </a:lnTo>
                  <a:lnTo>
                    <a:pt x="32905" y="68224"/>
                  </a:lnTo>
                  <a:lnTo>
                    <a:pt x="32905" y="38227"/>
                  </a:lnTo>
                  <a:lnTo>
                    <a:pt x="33286" y="34759"/>
                  </a:lnTo>
                  <a:lnTo>
                    <a:pt x="34213" y="32423"/>
                  </a:lnTo>
                  <a:lnTo>
                    <a:pt x="35064" y="29984"/>
                  </a:lnTo>
                  <a:lnTo>
                    <a:pt x="36550" y="28206"/>
                  </a:lnTo>
                  <a:lnTo>
                    <a:pt x="40335" y="25857"/>
                  </a:lnTo>
                  <a:lnTo>
                    <a:pt x="40487" y="25768"/>
                  </a:lnTo>
                  <a:lnTo>
                    <a:pt x="42722" y="25107"/>
                  </a:lnTo>
                  <a:lnTo>
                    <a:pt x="48145" y="25107"/>
                  </a:lnTo>
                  <a:lnTo>
                    <a:pt x="50304" y="26047"/>
                  </a:lnTo>
                  <a:lnTo>
                    <a:pt x="53009" y="29705"/>
                  </a:lnTo>
                  <a:lnTo>
                    <a:pt x="53733" y="32423"/>
                  </a:lnTo>
                  <a:lnTo>
                    <a:pt x="53759" y="68224"/>
                  </a:lnTo>
                  <a:lnTo>
                    <a:pt x="62077" y="68224"/>
                  </a:lnTo>
                  <a:lnTo>
                    <a:pt x="62077" y="34582"/>
                  </a:lnTo>
                  <a:lnTo>
                    <a:pt x="63207" y="30822"/>
                  </a:lnTo>
                  <a:lnTo>
                    <a:pt x="67500" y="26517"/>
                  </a:lnTo>
                  <a:lnTo>
                    <a:pt x="67779" y="26238"/>
                  </a:lnTo>
                  <a:lnTo>
                    <a:pt x="70688" y="25107"/>
                  </a:lnTo>
                  <a:lnTo>
                    <a:pt x="76009" y="25107"/>
                  </a:lnTo>
                  <a:lnTo>
                    <a:pt x="81991" y="29984"/>
                  </a:lnTo>
                  <a:lnTo>
                    <a:pt x="82562" y="31483"/>
                  </a:lnTo>
                  <a:lnTo>
                    <a:pt x="82842" y="33921"/>
                  </a:lnTo>
                  <a:lnTo>
                    <a:pt x="82842" y="68224"/>
                  </a:lnTo>
                  <a:lnTo>
                    <a:pt x="91160" y="68224"/>
                  </a:lnTo>
                  <a:close/>
                </a:path>
                <a:path w="633729" h="1138555">
                  <a:moveTo>
                    <a:pt x="148475" y="38506"/>
                  </a:moveTo>
                  <a:lnTo>
                    <a:pt x="147726" y="34201"/>
                  </a:lnTo>
                  <a:lnTo>
                    <a:pt x="146037" y="30264"/>
                  </a:lnTo>
                  <a:lnTo>
                    <a:pt x="144449" y="26327"/>
                  </a:lnTo>
                  <a:lnTo>
                    <a:pt x="142938" y="24460"/>
                  </a:lnTo>
                  <a:lnTo>
                    <a:pt x="142024" y="23329"/>
                  </a:lnTo>
                  <a:lnTo>
                    <a:pt x="139966" y="21932"/>
                  </a:lnTo>
                  <a:lnTo>
                    <a:pt x="139966" y="36918"/>
                  </a:lnTo>
                  <a:lnTo>
                    <a:pt x="139839" y="50228"/>
                  </a:lnTo>
                  <a:lnTo>
                    <a:pt x="138658" y="54635"/>
                  </a:lnTo>
                  <a:lnTo>
                    <a:pt x="135953" y="57912"/>
                  </a:lnTo>
                  <a:lnTo>
                    <a:pt x="133426" y="60909"/>
                  </a:lnTo>
                  <a:lnTo>
                    <a:pt x="130238" y="62509"/>
                  </a:lnTo>
                  <a:lnTo>
                    <a:pt x="122859" y="62509"/>
                  </a:lnTo>
                  <a:lnTo>
                    <a:pt x="119773" y="61010"/>
                  </a:lnTo>
                  <a:lnTo>
                    <a:pt x="117157" y="57823"/>
                  </a:lnTo>
                  <a:lnTo>
                    <a:pt x="114630" y="54914"/>
                  </a:lnTo>
                  <a:lnTo>
                    <a:pt x="113411" y="50228"/>
                  </a:lnTo>
                  <a:lnTo>
                    <a:pt x="113411" y="37579"/>
                  </a:lnTo>
                  <a:lnTo>
                    <a:pt x="114719" y="32702"/>
                  </a:lnTo>
                  <a:lnTo>
                    <a:pt x="120230" y="26047"/>
                  </a:lnTo>
                  <a:lnTo>
                    <a:pt x="121513" y="25387"/>
                  </a:lnTo>
                  <a:lnTo>
                    <a:pt x="123317" y="24460"/>
                  </a:lnTo>
                  <a:lnTo>
                    <a:pt x="130429" y="24460"/>
                  </a:lnTo>
                  <a:lnTo>
                    <a:pt x="133515" y="25958"/>
                  </a:lnTo>
                  <a:lnTo>
                    <a:pt x="138658" y="32232"/>
                  </a:lnTo>
                  <a:lnTo>
                    <a:pt x="139966" y="36918"/>
                  </a:lnTo>
                  <a:lnTo>
                    <a:pt x="139966" y="21932"/>
                  </a:lnTo>
                  <a:lnTo>
                    <a:pt x="135572" y="18923"/>
                  </a:lnTo>
                  <a:lnTo>
                    <a:pt x="131826" y="17894"/>
                  </a:lnTo>
                  <a:lnTo>
                    <a:pt x="124447" y="17894"/>
                  </a:lnTo>
                  <a:lnTo>
                    <a:pt x="121729" y="18453"/>
                  </a:lnTo>
                  <a:lnTo>
                    <a:pt x="119494" y="19773"/>
                  </a:lnTo>
                  <a:lnTo>
                    <a:pt x="117246" y="20993"/>
                  </a:lnTo>
                  <a:lnTo>
                    <a:pt x="115189" y="22860"/>
                  </a:lnTo>
                  <a:lnTo>
                    <a:pt x="113411" y="25387"/>
                  </a:lnTo>
                  <a:lnTo>
                    <a:pt x="113411" y="19024"/>
                  </a:lnTo>
                  <a:lnTo>
                    <a:pt x="105841" y="19024"/>
                  </a:lnTo>
                  <a:lnTo>
                    <a:pt x="105841" y="87147"/>
                  </a:lnTo>
                  <a:lnTo>
                    <a:pt x="114160" y="87147"/>
                  </a:lnTo>
                  <a:lnTo>
                    <a:pt x="114160" y="63157"/>
                  </a:lnTo>
                  <a:lnTo>
                    <a:pt x="115557" y="64935"/>
                  </a:lnTo>
                  <a:lnTo>
                    <a:pt x="117436" y="66446"/>
                  </a:lnTo>
                  <a:lnTo>
                    <a:pt x="119583" y="67564"/>
                  </a:lnTo>
                  <a:lnTo>
                    <a:pt x="121831" y="68783"/>
                  </a:lnTo>
                  <a:lnTo>
                    <a:pt x="124256" y="69342"/>
                  </a:lnTo>
                  <a:lnTo>
                    <a:pt x="130898" y="69342"/>
                  </a:lnTo>
                  <a:lnTo>
                    <a:pt x="145757" y="56883"/>
                  </a:lnTo>
                  <a:lnTo>
                    <a:pt x="147637" y="52857"/>
                  </a:lnTo>
                  <a:lnTo>
                    <a:pt x="148475" y="48260"/>
                  </a:lnTo>
                  <a:lnTo>
                    <a:pt x="148475" y="38506"/>
                  </a:lnTo>
                  <a:close/>
                </a:path>
                <a:path w="633729" h="1138555">
                  <a:moveTo>
                    <a:pt x="195783" y="1124978"/>
                  </a:moveTo>
                  <a:lnTo>
                    <a:pt x="193535" y="1093216"/>
                  </a:lnTo>
                  <a:lnTo>
                    <a:pt x="192697" y="1091996"/>
                  </a:lnTo>
                  <a:lnTo>
                    <a:pt x="191389" y="1090968"/>
                  </a:lnTo>
                  <a:lnTo>
                    <a:pt x="187833" y="1089469"/>
                  </a:lnTo>
                  <a:lnTo>
                    <a:pt x="185877" y="1089088"/>
                  </a:lnTo>
                  <a:lnTo>
                    <a:pt x="178955" y="1089088"/>
                  </a:lnTo>
                  <a:lnTo>
                    <a:pt x="175209" y="1091057"/>
                  </a:lnTo>
                  <a:lnTo>
                    <a:pt x="172593" y="1094905"/>
                  </a:lnTo>
                  <a:lnTo>
                    <a:pt x="172593" y="1089837"/>
                  </a:lnTo>
                  <a:lnTo>
                    <a:pt x="167271" y="1089837"/>
                  </a:lnTo>
                  <a:lnTo>
                    <a:pt x="167271" y="1124978"/>
                  </a:lnTo>
                  <a:lnTo>
                    <a:pt x="173253" y="1124978"/>
                  </a:lnTo>
                  <a:lnTo>
                    <a:pt x="173278" y="1101178"/>
                  </a:lnTo>
                  <a:lnTo>
                    <a:pt x="174180" y="1098270"/>
                  </a:lnTo>
                  <a:lnTo>
                    <a:pt x="175958" y="1096683"/>
                  </a:lnTo>
                  <a:lnTo>
                    <a:pt x="177838" y="1095082"/>
                  </a:lnTo>
                  <a:lnTo>
                    <a:pt x="178308" y="1094905"/>
                  </a:lnTo>
                  <a:lnTo>
                    <a:pt x="179984" y="1094244"/>
                  </a:lnTo>
                  <a:lnTo>
                    <a:pt x="184099" y="1094244"/>
                  </a:lnTo>
                  <a:lnTo>
                    <a:pt x="185496" y="1094625"/>
                  </a:lnTo>
                  <a:lnTo>
                    <a:pt x="189801" y="1124978"/>
                  </a:lnTo>
                  <a:lnTo>
                    <a:pt x="195783" y="1124978"/>
                  </a:lnTo>
                  <a:close/>
                </a:path>
                <a:path w="633729" h="1138555">
                  <a:moveTo>
                    <a:pt x="199809" y="19024"/>
                  </a:moveTo>
                  <a:lnTo>
                    <a:pt x="191477" y="19024"/>
                  </a:lnTo>
                  <a:lnTo>
                    <a:pt x="191477" y="49568"/>
                  </a:lnTo>
                  <a:lnTo>
                    <a:pt x="191020" y="52755"/>
                  </a:lnTo>
                  <a:lnTo>
                    <a:pt x="189141" y="57251"/>
                  </a:lnTo>
                  <a:lnTo>
                    <a:pt x="187655" y="58940"/>
                  </a:lnTo>
                  <a:lnTo>
                    <a:pt x="185407" y="60261"/>
                  </a:lnTo>
                  <a:lnTo>
                    <a:pt x="183261" y="61569"/>
                  </a:lnTo>
                  <a:lnTo>
                    <a:pt x="180911" y="62128"/>
                  </a:lnTo>
                  <a:lnTo>
                    <a:pt x="175869" y="62128"/>
                  </a:lnTo>
                  <a:lnTo>
                    <a:pt x="173812" y="61569"/>
                  </a:lnTo>
                  <a:lnTo>
                    <a:pt x="172123" y="60261"/>
                  </a:lnTo>
                  <a:lnTo>
                    <a:pt x="170446" y="59042"/>
                  </a:lnTo>
                  <a:lnTo>
                    <a:pt x="169329" y="57353"/>
                  </a:lnTo>
                  <a:lnTo>
                    <a:pt x="168389" y="53606"/>
                  </a:lnTo>
                  <a:lnTo>
                    <a:pt x="168300" y="19024"/>
                  </a:lnTo>
                  <a:lnTo>
                    <a:pt x="159969" y="19024"/>
                  </a:lnTo>
                  <a:lnTo>
                    <a:pt x="160070" y="55664"/>
                  </a:lnTo>
                  <a:lnTo>
                    <a:pt x="160464" y="57353"/>
                  </a:lnTo>
                  <a:lnTo>
                    <a:pt x="160909" y="59791"/>
                  </a:lnTo>
                  <a:lnTo>
                    <a:pt x="173812" y="69342"/>
                  </a:lnTo>
                  <a:lnTo>
                    <a:pt x="183261" y="69342"/>
                  </a:lnTo>
                  <a:lnTo>
                    <a:pt x="188493" y="66535"/>
                  </a:lnTo>
                  <a:lnTo>
                    <a:pt x="191541" y="62128"/>
                  </a:lnTo>
                  <a:lnTo>
                    <a:pt x="192328" y="61010"/>
                  </a:lnTo>
                  <a:lnTo>
                    <a:pt x="192328" y="68224"/>
                  </a:lnTo>
                  <a:lnTo>
                    <a:pt x="199809" y="68224"/>
                  </a:lnTo>
                  <a:lnTo>
                    <a:pt x="199809" y="61010"/>
                  </a:lnTo>
                  <a:lnTo>
                    <a:pt x="199809" y="19024"/>
                  </a:lnTo>
                  <a:close/>
                </a:path>
                <a:path w="633729" h="1138555">
                  <a:moveTo>
                    <a:pt x="224955" y="1090968"/>
                  </a:moveTo>
                  <a:lnTo>
                    <a:pt x="222897" y="1089748"/>
                  </a:lnTo>
                  <a:lnTo>
                    <a:pt x="220840" y="1089088"/>
                  </a:lnTo>
                  <a:lnTo>
                    <a:pt x="217474" y="1089088"/>
                  </a:lnTo>
                  <a:lnTo>
                    <a:pt x="216166" y="1089469"/>
                  </a:lnTo>
                  <a:lnTo>
                    <a:pt x="215049" y="1090307"/>
                  </a:lnTo>
                  <a:lnTo>
                    <a:pt x="213829" y="1091057"/>
                  </a:lnTo>
                  <a:lnTo>
                    <a:pt x="212610" y="1092746"/>
                  </a:lnTo>
                  <a:lnTo>
                    <a:pt x="211213" y="1095184"/>
                  </a:lnTo>
                  <a:lnTo>
                    <a:pt x="211213" y="1089837"/>
                  </a:lnTo>
                  <a:lnTo>
                    <a:pt x="205879" y="1089837"/>
                  </a:lnTo>
                  <a:lnTo>
                    <a:pt x="205879" y="1124978"/>
                  </a:lnTo>
                  <a:lnTo>
                    <a:pt x="211861" y="1124978"/>
                  </a:lnTo>
                  <a:lnTo>
                    <a:pt x="211861" y="1104087"/>
                  </a:lnTo>
                  <a:lnTo>
                    <a:pt x="212140" y="1101737"/>
                  </a:lnTo>
                  <a:lnTo>
                    <a:pt x="213271" y="1098270"/>
                  </a:lnTo>
                  <a:lnTo>
                    <a:pt x="214020" y="1097153"/>
                  </a:lnTo>
                  <a:lnTo>
                    <a:pt x="216077" y="1095654"/>
                  </a:lnTo>
                  <a:lnTo>
                    <a:pt x="217195" y="1095273"/>
                  </a:lnTo>
                  <a:lnTo>
                    <a:pt x="220002" y="1095273"/>
                  </a:lnTo>
                  <a:lnTo>
                    <a:pt x="221399" y="1095654"/>
                  </a:lnTo>
                  <a:lnTo>
                    <a:pt x="222897" y="1096492"/>
                  </a:lnTo>
                  <a:lnTo>
                    <a:pt x="223354" y="1095273"/>
                  </a:lnTo>
                  <a:lnTo>
                    <a:pt x="224955" y="1090968"/>
                  </a:lnTo>
                  <a:close/>
                </a:path>
                <a:path w="633729" h="1138555">
                  <a:moveTo>
                    <a:pt x="233743" y="68122"/>
                  </a:moveTo>
                  <a:lnTo>
                    <a:pt x="232664" y="61099"/>
                  </a:lnTo>
                  <a:lnTo>
                    <a:pt x="232625" y="60820"/>
                  </a:lnTo>
                  <a:lnTo>
                    <a:pt x="231038" y="61010"/>
                  </a:lnTo>
                  <a:lnTo>
                    <a:pt x="229819" y="61099"/>
                  </a:lnTo>
                  <a:lnTo>
                    <a:pt x="227660" y="61099"/>
                  </a:lnTo>
                  <a:lnTo>
                    <a:pt x="224675" y="58851"/>
                  </a:lnTo>
                  <a:lnTo>
                    <a:pt x="224396" y="58191"/>
                  </a:lnTo>
                  <a:lnTo>
                    <a:pt x="224205" y="56692"/>
                  </a:lnTo>
                  <a:lnTo>
                    <a:pt x="224205" y="25488"/>
                  </a:lnTo>
                  <a:lnTo>
                    <a:pt x="232625" y="25488"/>
                  </a:lnTo>
                  <a:lnTo>
                    <a:pt x="232625" y="19024"/>
                  </a:lnTo>
                  <a:lnTo>
                    <a:pt x="224205" y="19024"/>
                  </a:lnTo>
                  <a:lnTo>
                    <a:pt x="224205" y="1778"/>
                  </a:lnTo>
                  <a:lnTo>
                    <a:pt x="215887" y="6743"/>
                  </a:lnTo>
                  <a:lnTo>
                    <a:pt x="215887" y="19024"/>
                  </a:lnTo>
                  <a:lnTo>
                    <a:pt x="209804" y="19024"/>
                  </a:lnTo>
                  <a:lnTo>
                    <a:pt x="209804" y="25488"/>
                  </a:lnTo>
                  <a:lnTo>
                    <a:pt x="215887" y="25488"/>
                  </a:lnTo>
                  <a:lnTo>
                    <a:pt x="215976" y="59601"/>
                  </a:lnTo>
                  <a:lnTo>
                    <a:pt x="216255" y="62128"/>
                  </a:lnTo>
                  <a:lnTo>
                    <a:pt x="224485" y="68872"/>
                  </a:lnTo>
                  <a:lnTo>
                    <a:pt x="229349" y="68872"/>
                  </a:lnTo>
                  <a:lnTo>
                    <a:pt x="231406" y="68694"/>
                  </a:lnTo>
                  <a:lnTo>
                    <a:pt x="233743" y="68122"/>
                  </a:lnTo>
                  <a:close/>
                </a:path>
                <a:path w="633729" h="1138555">
                  <a:moveTo>
                    <a:pt x="263004" y="1134173"/>
                  </a:moveTo>
                  <a:lnTo>
                    <a:pt x="223647" y="1134173"/>
                  </a:lnTo>
                  <a:lnTo>
                    <a:pt x="223647" y="1138478"/>
                  </a:lnTo>
                  <a:lnTo>
                    <a:pt x="263004" y="1138478"/>
                  </a:lnTo>
                  <a:lnTo>
                    <a:pt x="263004" y="1134173"/>
                  </a:lnTo>
                  <a:close/>
                </a:path>
                <a:path w="633729" h="1138555">
                  <a:moveTo>
                    <a:pt x="283946" y="68224"/>
                  </a:moveTo>
                  <a:lnTo>
                    <a:pt x="281330" y="43484"/>
                  </a:lnTo>
                  <a:lnTo>
                    <a:pt x="281228" y="31394"/>
                  </a:lnTo>
                  <a:lnTo>
                    <a:pt x="272542" y="19392"/>
                  </a:lnTo>
                  <a:lnTo>
                    <a:pt x="269925" y="18364"/>
                  </a:lnTo>
                  <a:lnTo>
                    <a:pt x="266471" y="17894"/>
                  </a:lnTo>
                  <a:lnTo>
                    <a:pt x="258051" y="17894"/>
                  </a:lnTo>
                  <a:lnTo>
                    <a:pt x="240106" y="33070"/>
                  </a:lnTo>
                  <a:lnTo>
                    <a:pt x="248234" y="34112"/>
                  </a:lnTo>
                  <a:lnTo>
                    <a:pt x="249174" y="30645"/>
                  </a:lnTo>
                  <a:lnTo>
                    <a:pt x="250571" y="28206"/>
                  </a:lnTo>
                  <a:lnTo>
                    <a:pt x="252437" y="26885"/>
                  </a:lnTo>
                  <a:lnTo>
                    <a:pt x="254317" y="25488"/>
                  </a:lnTo>
                  <a:lnTo>
                    <a:pt x="257213" y="24828"/>
                  </a:lnTo>
                  <a:lnTo>
                    <a:pt x="265252" y="24828"/>
                  </a:lnTo>
                  <a:lnTo>
                    <a:pt x="268427" y="25768"/>
                  </a:lnTo>
                  <a:lnTo>
                    <a:pt x="272173" y="29044"/>
                  </a:lnTo>
                  <a:lnTo>
                    <a:pt x="272923" y="31394"/>
                  </a:lnTo>
                  <a:lnTo>
                    <a:pt x="272923" y="37007"/>
                  </a:lnTo>
                  <a:lnTo>
                    <a:pt x="272923" y="43484"/>
                  </a:lnTo>
                  <a:lnTo>
                    <a:pt x="272859" y="50596"/>
                  </a:lnTo>
                  <a:lnTo>
                    <a:pt x="272453" y="53035"/>
                  </a:lnTo>
                  <a:lnTo>
                    <a:pt x="271513" y="54914"/>
                  </a:lnTo>
                  <a:lnTo>
                    <a:pt x="270395" y="57353"/>
                  </a:lnTo>
                  <a:lnTo>
                    <a:pt x="268528" y="59321"/>
                  </a:lnTo>
                  <a:lnTo>
                    <a:pt x="266001" y="60718"/>
                  </a:lnTo>
                  <a:lnTo>
                    <a:pt x="263575" y="62128"/>
                  </a:lnTo>
                  <a:lnTo>
                    <a:pt x="260667" y="62788"/>
                  </a:lnTo>
                  <a:lnTo>
                    <a:pt x="254215" y="62788"/>
                  </a:lnTo>
                  <a:lnTo>
                    <a:pt x="247586" y="53606"/>
                  </a:lnTo>
                  <a:lnTo>
                    <a:pt x="247954" y="52285"/>
                  </a:lnTo>
                  <a:lnTo>
                    <a:pt x="265341" y="45821"/>
                  </a:lnTo>
                  <a:lnTo>
                    <a:pt x="269836" y="44792"/>
                  </a:lnTo>
                  <a:lnTo>
                    <a:pt x="272923" y="43484"/>
                  </a:lnTo>
                  <a:lnTo>
                    <a:pt x="272923" y="37007"/>
                  </a:lnTo>
                  <a:lnTo>
                    <a:pt x="269735" y="38138"/>
                  </a:lnTo>
                  <a:lnTo>
                    <a:pt x="264782" y="39077"/>
                  </a:lnTo>
                  <a:lnTo>
                    <a:pt x="258051" y="39827"/>
                  </a:lnTo>
                  <a:lnTo>
                    <a:pt x="254685" y="40297"/>
                  </a:lnTo>
                  <a:lnTo>
                    <a:pt x="252260" y="40665"/>
                  </a:lnTo>
                  <a:lnTo>
                    <a:pt x="250672" y="41135"/>
                  </a:lnTo>
                  <a:lnTo>
                    <a:pt x="248424" y="41694"/>
                  </a:lnTo>
                  <a:lnTo>
                    <a:pt x="246367" y="42633"/>
                  </a:lnTo>
                  <a:lnTo>
                    <a:pt x="244678" y="43853"/>
                  </a:lnTo>
                  <a:lnTo>
                    <a:pt x="242912" y="45072"/>
                  </a:lnTo>
                  <a:lnTo>
                    <a:pt x="241414" y="46672"/>
                  </a:lnTo>
                  <a:lnTo>
                    <a:pt x="240284" y="48628"/>
                  </a:lnTo>
                  <a:lnTo>
                    <a:pt x="239255" y="50596"/>
                  </a:lnTo>
                  <a:lnTo>
                    <a:pt x="238696" y="52857"/>
                  </a:lnTo>
                  <a:lnTo>
                    <a:pt x="238696" y="59410"/>
                  </a:lnTo>
                  <a:lnTo>
                    <a:pt x="240106" y="62788"/>
                  </a:lnTo>
                  <a:lnTo>
                    <a:pt x="245897" y="68033"/>
                  </a:lnTo>
                  <a:lnTo>
                    <a:pt x="250101" y="69342"/>
                  </a:lnTo>
                  <a:lnTo>
                    <a:pt x="258800" y="69342"/>
                  </a:lnTo>
                  <a:lnTo>
                    <a:pt x="273570" y="62128"/>
                  </a:lnTo>
                  <a:lnTo>
                    <a:pt x="273837" y="64376"/>
                  </a:lnTo>
                  <a:lnTo>
                    <a:pt x="274370" y="66344"/>
                  </a:lnTo>
                  <a:lnTo>
                    <a:pt x="274459" y="66624"/>
                  </a:lnTo>
                  <a:lnTo>
                    <a:pt x="275259" y="68224"/>
                  </a:lnTo>
                  <a:lnTo>
                    <a:pt x="283946" y="68224"/>
                  </a:lnTo>
                  <a:close/>
                </a:path>
                <a:path w="633729" h="1138555">
                  <a:moveTo>
                    <a:pt x="298069" y="1124978"/>
                  </a:moveTo>
                  <a:lnTo>
                    <a:pt x="297319" y="1123670"/>
                  </a:lnTo>
                  <a:lnTo>
                    <a:pt x="296760" y="1122260"/>
                  </a:lnTo>
                  <a:lnTo>
                    <a:pt x="296557" y="1120673"/>
                  </a:lnTo>
                  <a:lnTo>
                    <a:pt x="296367" y="1119644"/>
                  </a:lnTo>
                  <a:lnTo>
                    <a:pt x="296240" y="1117206"/>
                  </a:lnTo>
                  <a:lnTo>
                    <a:pt x="296202" y="1107363"/>
                  </a:lnTo>
                  <a:lnTo>
                    <a:pt x="296113" y="1097902"/>
                  </a:lnTo>
                  <a:lnTo>
                    <a:pt x="295871" y="1097051"/>
                  </a:lnTo>
                  <a:lnTo>
                    <a:pt x="295541" y="1095184"/>
                  </a:lnTo>
                  <a:lnTo>
                    <a:pt x="294944" y="1093965"/>
                  </a:lnTo>
                  <a:lnTo>
                    <a:pt x="285635" y="1089088"/>
                  </a:lnTo>
                  <a:lnTo>
                    <a:pt x="279552" y="1089088"/>
                  </a:lnTo>
                  <a:lnTo>
                    <a:pt x="276936" y="1089469"/>
                  </a:lnTo>
                  <a:lnTo>
                    <a:pt x="274701" y="1090307"/>
                  </a:lnTo>
                  <a:lnTo>
                    <a:pt x="272364" y="1091158"/>
                  </a:lnTo>
                  <a:lnTo>
                    <a:pt x="270675" y="1092365"/>
                  </a:lnTo>
                  <a:lnTo>
                    <a:pt x="268249" y="1095375"/>
                  </a:lnTo>
                  <a:lnTo>
                    <a:pt x="267309" y="1097432"/>
                  </a:lnTo>
                  <a:lnTo>
                    <a:pt x="266839" y="1099870"/>
                  </a:lnTo>
                  <a:lnTo>
                    <a:pt x="272643" y="1100709"/>
                  </a:lnTo>
                  <a:lnTo>
                    <a:pt x="273291" y="1098181"/>
                  </a:lnTo>
                  <a:lnTo>
                    <a:pt x="274231" y="1096492"/>
                  </a:lnTo>
                  <a:lnTo>
                    <a:pt x="275539" y="1095463"/>
                  </a:lnTo>
                  <a:lnTo>
                    <a:pt x="276936" y="1094524"/>
                  </a:lnTo>
                  <a:lnTo>
                    <a:pt x="278993" y="1093965"/>
                  </a:lnTo>
                  <a:lnTo>
                    <a:pt x="284695" y="1093965"/>
                  </a:lnTo>
                  <a:lnTo>
                    <a:pt x="290118" y="1102677"/>
                  </a:lnTo>
                  <a:lnTo>
                    <a:pt x="290118" y="1107363"/>
                  </a:lnTo>
                  <a:lnTo>
                    <a:pt x="281432" y="1121143"/>
                  </a:lnTo>
                  <a:lnTo>
                    <a:pt x="276847" y="1121143"/>
                  </a:lnTo>
                  <a:lnTo>
                    <a:pt x="275158" y="1120584"/>
                  </a:lnTo>
                  <a:lnTo>
                    <a:pt x="273951" y="1119543"/>
                  </a:lnTo>
                  <a:lnTo>
                    <a:pt x="272732" y="1118425"/>
                  </a:lnTo>
                  <a:lnTo>
                    <a:pt x="272122" y="1117206"/>
                  </a:lnTo>
                  <a:lnTo>
                    <a:pt x="272224" y="1114018"/>
                  </a:lnTo>
                  <a:lnTo>
                    <a:pt x="272364" y="1113548"/>
                  </a:lnTo>
                  <a:lnTo>
                    <a:pt x="273481" y="1111859"/>
                  </a:lnTo>
                  <a:lnTo>
                    <a:pt x="274320" y="1111211"/>
                  </a:lnTo>
                  <a:lnTo>
                    <a:pt x="275259" y="1110830"/>
                  </a:lnTo>
                  <a:lnTo>
                    <a:pt x="276288" y="1110361"/>
                  </a:lnTo>
                  <a:lnTo>
                    <a:pt x="278066" y="1109992"/>
                  </a:lnTo>
                  <a:lnTo>
                    <a:pt x="284797" y="1108964"/>
                  </a:lnTo>
                  <a:lnTo>
                    <a:pt x="287972" y="1108214"/>
                  </a:lnTo>
                  <a:lnTo>
                    <a:pt x="290118" y="1107363"/>
                  </a:lnTo>
                  <a:lnTo>
                    <a:pt x="290118" y="1102677"/>
                  </a:lnTo>
                  <a:lnTo>
                    <a:pt x="287883" y="1103528"/>
                  </a:lnTo>
                  <a:lnTo>
                    <a:pt x="284327" y="1104176"/>
                  </a:lnTo>
                  <a:lnTo>
                    <a:pt x="277215" y="1105027"/>
                  </a:lnTo>
                  <a:lnTo>
                    <a:pt x="275450" y="1105306"/>
                  </a:lnTo>
                  <a:lnTo>
                    <a:pt x="274320" y="1105674"/>
                  </a:lnTo>
                  <a:lnTo>
                    <a:pt x="272732" y="1106055"/>
                  </a:lnTo>
                  <a:lnTo>
                    <a:pt x="265811" y="1118616"/>
                  </a:lnTo>
                  <a:lnTo>
                    <a:pt x="266839" y="1121054"/>
                  </a:lnTo>
                  <a:lnTo>
                    <a:pt x="270954" y="1124800"/>
                  </a:lnTo>
                  <a:lnTo>
                    <a:pt x="273951" y="1125740"/>
                  </a:lnTo>
                  <a:lnTo>
                    <a:pt x="280123" y="1125740"/>
                  </a:lnTo>
                  <a:lnTo>
                    <a:pt x="282270" y="1125359"/>
                  </a:lnTo>
                  <a:lnTo>
                    <a:pt x="286385" y="1123861"/>
                  </a:lnTo>
                  <a:lnTo>
                    <a:pt x="288442" y="1122553"/>
                  </a:lnTo>
                  <a:lnTo>
                    <a:pt x="290118" y="1121143"/>
                  </a:lnTo>
                  <a:lnTo>
                    <a:pt x="290690" y="1120673"/>
                  </a:lnTo>
                  <a:lnTo>
                    <a:pt x="290868" y="1122260"/>
                  </a:lnTo>
                  <a:lnTo>
                    <a:pt x="291223" y="1123670"/>
                  </a:lnTo>
                  <a:lnTo>
                    <a:pt x="291287" y="1123861"/>
                  </a:lnTo>
                  <a:lnTo>
                    <a:pt x="291807" y="1124978"/>
                  </a:lnTo>
                  <a:lnTo>
                    <a:pt x="298069" y="1124978"/>
                  </a:lnTo>
                  <a:close/>
                </a:path>
                <a:path w="633729" h="1138555">
                  <a:moveTo>
                    <a:pt x="312280" y="1076528"/>
                  </a:moveTo>
                  <a:lnTo>
                    <a:pt x="306387" y="1076528"/>
                  </a:lnTo>
                  <a:lnTo>
                    <a:pt x="306387" y="1124978"/>
                  </a:lnTo>
                  <a:lnTo>
                    <a:pt x="312280" y="1124978"/>
                  </a:lnTo>
                  <a:lnTo>
                    <a:pt x="312280" y="1076528"/>
                  </a:lnTo>
                  <a:close/>
                </a:path>
                <a:path w="633729" h="1138555">
                  <a:moveTo>
                    <a:pt x="315175" y="68122"/>
                  </a:moveTo>
                  <a:lnTo>
                    <a:pt x="314007" y="61099"/>
                  </a:lnTo>
                  <a:lnTo>
                    <a:pt x="313969" y="60820"/>
                  </a:lnTo>
                  <a:lnTo>
                    <a:pt x="312470" y="61010"/>
                  </a:lnTo>
                  <a:lnTo>
                    <a:pt x="311251" y="61099"/>
                  </a:lnTo>
                  <a:lnTo>
                    <a:pt x="309105" y="61099"/>
                  </a:lnTo>
                  <a:lnTo>
                    <a:pt x="306019" y="58851"/>
                  </a:lnTo>
                  <a:lnTo>
                    <a:pt x="305739" y="58191"/>
                  </a:lnTo>
                  <a:lnTo>
                    <a:pt x="305638" y="25488"/>
                  </a:lnTo>
                  <a:lnTo>
                    <a:pt x="313969" y="25488"/>
                  </a:lnTo>
                  <a:lnTo>
                    <a:pt x="313969" y="19024"/>
                  </a:lnTo>
                  <a:lnTo>
                    <a:pt x="305638" y="19024"/>
                  </a:lnTo>
                  <a:lnTo>
                    <a:pt x="305638" y="1778"/>
                  </a:lnTo>
                  <a:lnTo>
                    <a:pt x="297319" y="6743"/>
                  </a:lnTo>
                  <a:lnTo>
                    <a:pt x="297319" y="19024"/>
                  </a:lnTo>
                  <a:lnTo>
                    <a:pt x="291249" y="19024"/>
                  </a:lnTo>
                  <a:lnTo>
                    <a:pt x="291249" y="25488"/>
                  </a:lnTo>
                  <a:lnTo>
                    <a:pt x="297319" y="25488"/>
                  </a:lnTo>
                  <a:lnTo>
                    <a:pt x="297408" y="59601"/>
                  </a:lnTo>
                  <a:lnTo>
                    <a:pt x="297700" y="62128"/>
                  </a:lnTo>
                  <a:lnTo>
                    <a:pt x="305828" y="68872"/>
                  </a:lnTo>
                  <a:lnTo>
                    <a:pt x="310781" y="68872"/>
                  </a:lnTo>
                  <a:lnTo>
                    <a:pt x="312839" y="68694"/>
                  </a:lnTo>
                  <a:lnTo>
                    <a:pt x="315175" y="68122"/>
                  </a:lnTo>
                  <a:close/>
                </a:path>
                <a:path w="633729" h="1138555">
                  <a:moveTo>
                    <a:pt x="331266" y="19024"/>
                  </a:moveTo>
                  <a:lnTo>
                    <a:pt x="322935" y="19024"/>
                  </a:lnTo>
                  <a:lnTo>
                    <a:pt x="322935" y="68224"/>
                  </a:lnTo>
                  <a:lnTo>
                    <a:pt x="331266" y="68224"/>
                  </a:lnTo>
                  <a:lnTo>
                    <a:pt x="331266" y="19024"/>
                  </a:lnTo>
                  <a:close/>
                </a:path>
                <a:path w="633729" h="1138555">
                  <a:moveTo>
                    <a:pt x="331266" y="279"/>
                  </a:moveTo>
                  <a:lnTo>
                    <a:pt x="322935" y="279"/>
                  </a:lnTo>
                  <a:lnTo>
                    <a:pt x="322935" y="9829"/>
                  </a:lnTo>
                  <a:lnTo>
                    <a:pt x="331266" y="9829"/>
                  </a:lnTo>
                  <a:lnTo>
                    <a:pt x="331266" y="279"/>
                  </a:lnTo>
                  <a:close/>
                </a:path>
                <a:path w="633729" h="1138555">
                  <a:moveTo>
                    <a:pt x="352298" y="1104366"/>
                  </a:moveTo>
                  <a:lnTo>
                    <a:pt x="348208" y="1093965"/>
                  </a:lnTo>
                  <a:lnTo>
                    <a:pt x="348068" y="1093774"/>
                  </a:lnTo>
                  <a:lnTo>
                    <a:pt x="347065" y="1092466"/>
                  </a:lnTo>
                  <a:lnTo>
                    <a:pt x="346227" y="1091831"/>
                  </a:lnTo>
                  <a:lnTo>
                    <a:pt x="346227" y="1102779"/>
                  </a:lnTo>
                  <a:lnTo>
                    <a:pt x="346227" y="1111859"/>
                  </a:lnTo>
                  <a:lnTo>
                    <a:pt x="345287" y="1115237"/>
                  </a:lnTo>
                  <a:lnTo>
                    <a:pt x="343331" y="1117574"/>
                  </a:lnTo>
                  <a:lnTo>
                    <a:pt x="341452" y="1119733"/>
                  </a:lnTo>
                  <a:lnTo>
                    <a:pt x="339204" y="1120863"/>
                  </a:lnTo>
                  <a:lnTo>
                    <a:pt x="333502" y="1120863"/>
                  </a:lnTo>
                  <a:lnTo>
                    <a:pt x="333032" y="1120584"/>
                  </a:lnTo>
                  <a:lnTo>
                    <a:pt x="330987" y="1119365"/>
                  </a:lnTo>
                  <a:lnTo>
                    <a:pt x="329107" y="1116266"/>
                  </a:lnTo>
                  <a:lnTo>
                    <a:pt x="327901" y="1114399"/>
                  </a:lnTo>
                  <a:lnTo>
                    <a:pt x="327418" y="1111859"/>
                  </a:lnTo>
                  <a:lnTo>
                    <a:pt x="327367" y="1102779"/>
                  </a:lnTo>
                  <a:lnTo>
                    <a:pt x="328269" y="1099591"/>
                  </a:lnTo>
                  <a:lnTo>
                    <a:pt x="330238" y="1097343"/>
                  </a:lnTo>
                  <a:lnTo>
                    <a:pt x="332105" y="1095082"/>
                  </a:lnTo>
                  <a:lnTo>
                    <a:pt x="334352" y="1093965"/>
                  </a:lnTo>
                  <a:lnTo>
                    <a:pt x="339496" y="1093965"/>
                  </a:lnTo>
                  <a:lnTo>
                    <a:pt x="341731" y="1095082"/>
                  </a:lnTo>
                  <a:lnTo>
                    <a:pt x="345287" y="1099400"/>
                  </a:lnTo>
                  <a:lnTo>
                    <a:pt x="346227" y="1102779"/>
                  </a:lnTo>
                  <a:lnTo>
                    <a:pt x="346227" y="1091831"/>
                  </a:lnTo>
                  <a:lnTo>
                    <a:pt x="345478" y="1091247"/>
                  </a:lnTo>
                  <a:lnTo>
                    <a:pt x="343598" y="1090396"/>
                  </a:lnTo>
                  <a:lnTo>
                    <a:pt x="341642" y="1089558"/>
                  </a:lnTo>
                  <a:lnTo>
                    <a:pt x="339585" y="1089088"/>
                  </a:lnTo>
                  <a:lnTo>
                    <a:pt x="333603" y="1089088"/>
                  </a:lnTo>
                  <a:lnTo>
                    <a:pt x="330327" y="1090688"/>
                  </a:lnTo>
                  <a:lnTo>
                    <a:pt x="327901" y="1093774"/>
                  </a:lnTo>
                  <a:lnTo>
                    <a:pt x="327901" y="1076528"/>
                  </a:lnTo>
                  <a:lnTo>
                    <a:pt x="321906" y="1076528"/>
                  </a:lnTo>
                  <a:lnTo>
                    <a:pt x="321906" y="1124978"/>
                  </a:lnTo>
                  <a:lnTo>
                    <a:pt x="327431" y="1124978"/>
                  </a:lnTo>
                  <a:lnTo>
                    <a:pt x="327431" y="1120584"/>
                  </a:lnTo>
                  <a:lnTo>
                    <a:pt x="329768" y="1124051"/>
                  </a:lnTo>
                  <a:lnTo>
                    <a:pt x="333044" y="1125740"/>
                  </a:lnTo>
                  <a:lnTo>
                    <a:pt x="341261" y="1125740"/>
                  </a:lnTo>
                  <a:lnTo>
                    <a:pt x="344919" y="1124140"/>
                  </a:lnTo>
                  <a:lnTo>
                    <a:pt x="347814" y="1120863"/>
                  </a:lnTo>
                  <a:lnTo>
                    <a:pt x="350799" y="1117574"/>
                  </a:lnTo>
                  <a:lnTo>
                    <a:pt x="352298" y="1112901"/>
                  </a:lnTo>
                  <a:lnTo>
                    <a:pt x="352298" y="1104366"/>
                  </a:lnTo>
                  <a:close/>
                </a:path>
                <a:path w="633729" h="1138555">
                  <a:moveTo>
                    <a:pt x="387553" y="35140"/>
                  </a:moveTo>
                  <a:lnTo>
                    <a:pt x="385394" y="28956"/>
                  </a:lnTo>
                  <a:lnTo>
                    <a:pt x="381368" y="24828"/>
                  </a:lnTo>
                  <a:lnTo>
                    <a:pt x="379044" y="22402"/>
                  </a:lnTo>
                  <a:lnTo>
                    <a:pt x="379044" y="37198"/>
                  </a:lnTo>
                  <a:lnTo>
                    <a:pt x="378980" y="49949"/>
                  </a:lnTo>
                  <a:lnTo>
                    <a:pt x="377634" y="54635"/>
                  </a:lnTo>
                  <a:lnTo>
                    <a:pt x="374675" y="57912"/>
                  </a:lnTo>
                  <a:lnTo>
                    <a:pt x="372122" y="60909"/>
                  </a:lnTo>
                  <a:lnTo>
                    <a:pt x="368655" y="62509"/>
                  </a:lnTo>
                  <a:lnTo>
                    <a:pt x="360438" y="62509"/>
                  </a:lnTo>
                  <a:lnTo>
                    <a:pt x="356971" y="60909"/>
                  </a:lnTo>
                  <a:lnTo>
                    <a:pt x="354088" y="57721"/>
                  </a:lnTo>
                  <a:lnTo>
                    <a:pt x="351459" y="54635"/>
                  </a:lnTo>
                  <a:lnTo>
                    <a:pt x="350050" y="49949"/>
                  </a:lnTo>
                  <a:lnTo>
                    <a:pt x="350088" y="37198"/>
                  </a:lnTo>
                  <a:lnTo>
                    <a:pt x="351459" y="32613"/>
                  </a:lnTo>
                  <a:lnTo>
                    <a:pt x="356971" y="26327"/>
                  </a:lnTo>
                  <a:lnTo>
                    <a:pt x="360438" y="24828"/>
                  </a:lnTo>
                  <a:lnTo>
                    <a:pt x="368655" y="24828"/>
                  </a:lnTo>
                  <a:lnTo>
                    <a:pt x="372122" y="26327"/>
                  </a:lnTo>
                  <a:lnTo>
                    <a:pt x="374827" y="29514"/>
                  </a:lnTo>
                  <a:lnTo>
                    <a:pt x="377634" y="32613"/>
                  </a:lnTo>
                  <a:lnTo>
                    <a:pt x="379044" y="37198"/>
                  </a:lnTo>
                  <a:lnTo>
                    <a:pt x="379044" y="22402"/>
                  </a:lnTo>
                  <a:lnTo>
                    <a:pt x="376796" y="20053"/>
                  </a:lnTo>
                  <a:lnTo>
                    <a:pt x="371284" y="17894"/>
                  </a:lnTo>
                  <a:lnTo>
                    <a:pt x="358470" y="17894"/>
                  </a:lnTo>
                  <a:lnTo>
                    <a:pt x="353326" y="19672"/>
                  </a:lnTo>
                  <a:lnTo>
                    <a:pt x="344068" y="27736"/>
                  </a:lnTo>
                  <a:lnTo>
                    <a:pt x="341541" y="34480"/>
                  </a:lnTo>
                  <a:lnTo>
                    <a:pt x="341541" y="51917"/>
                  </a:lnTo>
                  <a:lnTo>
                    <a:pt x="343598" y="58293"/>
                  </a:lnTo>
                  <a:lnTo>
                    <a:pt x="347903" y="62687"/>
                  </a:lnTo>
                  <a:lnTo>
                    <a:pt x="352107" y="67195"/>
                  </a:lnTo>
                  <a:lnTo>
                    <a:pt x="357720" y="69342"/>
                  </a:lnTo>
                  <a:lnTo>
                    <a:pt x="368846" y="69342"/>
                  </a:lnTo>
                  <a:lnTo>
                    <a:pt x="387426" y="49949"/>
                  </a:lnTo>
                  <a:lnTo>
                    <a:pt x="387553" y="35140"/>
                  </a:lnTo>
                  <a:close/>
                </a:path>
                <a:path w="633729" h="1138555">
                  <a:moveTo>
                    <a:pt x="438785" y="68224"/>
                  </a:moveTo>
                  <a:lnTo>
                    <a:pt x="438696" y="31394"/>
                  </a:lnTo>
                  <a:lnTo>
                    <a:pt x="438315" y="29794"/>
                  </a:lnTo>
                  <a:lnTo>
                    <a:pt x="437845" y="27457"/>
                  </a:lnTo>
                  <a:lnTo>
                    <a:pt x="437007" y="25387"/>
                  </a:lnTo>
                  <a:lnTo>
                    <a:pt x="436803" y="25107"/>
                  </a:lnTo>
                  <a:lnTo>
                    <a:pt x="435787" y="23710"/>
                  </a:lnTo>
                  <a:lnTo>
                    <a:pt x="434581" y="21920"/>
                  </a:lnTo>
                  <a:lnTo>
                    <a:pt x="432701" y="20523"/>
                  </a:lnTo>
                  <a:lnTo>
                    <a:pt x="430187" y="19481"/>
                  </a:lnTo>
                  <a:lnTo>
                    <a:pt x="427748" y="18364"/>
                  </a:lnTo>
                  <a:lnTo>
                    <a:pt x="424942" y="17894"/>
                  </a:lnTo>
                  <a:lnTo>
                    <a:pt x="415226" y="17894"/>
                  </a:lnTo>
                  <a:lnTo>
                    <a:pt x="409981" y="20612"/>
                  </a:lnTo>
                  <a:lnTo>
                    <a:pt x="406336" y="25958"/>
                  </a:lnTo>
                  <a:lnTo>
                    <a:pt x="406336" y="19024"/>
                  </a:lnTo>
                  <a:lnTo>
                    <a:pt x="398856" y="19024"/>
                  </a:lnTo>
                  <a:lnTo>
                    <a:pt x="398856" y="68224"/>
                  </a:lnTo>
                  <a:lnTo>
                    <a:pt x="407187" y="68224"/>
                  </a:lnTo>
                  <a:lnTo>
                    <a:pt x="407238" y="34861"/>
                  </a:lnTo>
                  <a:lnTo>
                    <a:pt x="408495" y="30734"/>
                  </a:lnTo>
                  <a:lnTo>
                    <a:pt x="411111" y="28486"/>
                  </a:lnTo>
                  <a:lnTo>
                    <a:pt x="413639" y="26238"/>
                  </a:lnTo>
                  <a:lnTo>
                    <a:pt x="414401" y="25958"/>
                  </a:lnTo>
                  <a:lnTo>
                    <a:pt x="416725" y="25107"/>
                  </a:lnTo>
                  <a:lnTo>
                    <a:pt x="422516" y="25107"/>
                  </a:lnTo>
                  <a:lnTo>
                    <a:pt x="430466" y="68224"/>
                  </a:lnTo>
                  <a:lnTo>
                    <a:pt x="438785" y="68224"/>
                  </a:lnTo>
                  <a:close/>
                </a:path>
                <a:path w="633729" h="1138555">
                  <a:moveTo>
                    <a:pt x="522465" y="43764"/>
                  </a:moveTo>
                  <a:lnTo>
                    <a:pt x="509752" y="31394"/>
                  </a:lnTo>
                  <a:lnTo>
                    <a:pt x="512838" y="29984"/>
                  </a:lnTo>
                  <a:lnTo>
                    <a:pt x="514235" y="28854"/>
                  </a:lnTo>
                  <a:lnTo>
                    <a:pt x="515175" y="28105"/>
                  </a:lnTo>
                  <a:lnTo>
                    <a:pt x="518350" y="23241"/>
                  </a:lnTo>
                  <a:lnTo>
                    <a:pt x="519099" y="20612"/>
                  </a:lnTo>
                  <a:lnTo>
                    <a:pt x="519074" y="14427"/>
                  </a:lnTo>
                  <a:lnTo>
                    <a:pt x="518261" y="11620"/>
                  </a:lnTo>
                  <a:lnTo>
                    <a:pt x="502920" y="0"/>
                  </a:lnTo>
                  <a:lnTo>
                    <a:pt x="493852" y="0"/>
                  </a:lnTo>
                  <a:lnTo>
                    <a:pt x="489369" y="1498"/>
                  </a:lnTo>
                  <a:lnTo>
                    <a:pt x="485813" y="4584"/>
                  </a:lnTo>
                  <a:lnTo>
                    <a:pt x="482168" y="7683"/>
                  </a:lnTo>
                  <a:lnTo>
                    <a:pt x="479831" y="11988"/>
                  </a:lnTo>
                  <a:lnTo>
                    <a:pt x="478891" y="17614"/>
                  </a:lnTo>
                  <a:lnTo>
                    <a:pt x="487222" y="19113"/>
                  </a:lnTo>
                  <a:lnTo>
                    <a:pt x="487781" y="14986"/>
                  </a:lnTo>
                  <a:lnTo>
                    <a:pt x="489178" y="11899"/>
                  </a:lnTo>
                  <a:lnTo>
                    <a:pt x="491324" y="9931"/>
                  </a:lnTo>
                  <a:lnTo>
                    <a:pt x="493483" y="7861"/>
                  </a:lnTo>
                  <a:lnTo>
                    <a:pt x="496189" y="6832"/>
                  </a:lnTo>
                  <a:lnTo>
                    <a:pt x="502742" y="6832"/>
                  </a:lnTo>
                  <a:lnTo>
                    <a:pt x="505358" y="7861"/>
                  </a:lnTo>
                  <a:lnTo>
                    <a:pt x="509562" y="11899"/>
                  </a:lnTo>
                  <a:lnTo>
                    <a:pt x="510590" y="14427"/>
                  </a:lnTo>
                  <a:lnTo>
                    <a:pt x="510590" y="21361"/>
                  </a:lnTo>
                  <a:lnTo>
                    <a:pt x="509092" y="24168"/>
                  </a:lnTo>
                  <a:lnTo>
                    <a:pt x="503491" y="27927"/>
                  </a:lnTo>
                  <a:lnTo>
                    <a:pt x="500303" y="28854"/>
                  </a:lnTo>
                  <a:lnTo>
                    <a:pt x="496379" y="28854"/>
                  </a:lnTo>
                  <a:lnTo>
                    <a:pt x="495909" y="28765"/>
                  </a:lnTo>
                  <a:lnTo>
                    <a:pt x="495350" y="28765"/>
                  </a:lnTo>
                  <a:lnTo>
                    <a:pt x="494411" y="36080"/>
                  </a:lnTo>
                  <a:lnTo>
                    <a:pt x="496747" y="35420"/>
                  </a:lnTo>
                  <a:lnTo>
                    <a:pt x="498716" y="35140"/>
                  </a:lnTo>
                  <a:lnTo>
                    <a:pt x="504139" y="35140"/>
                  </a:lnTo>
                  <a:lnTo>
                    <a:pt x="507314" y="36360"/>
                  </a:lnTo>
                  <a:lnTo>
                    <a:pt x="509841" y="38887"/>
                  </a:lnTo>
                  <a:lnTo>
                    <a:pt x="512368" y="41325"/>
                  </a:lnTo>
                  <a:lnTo>
                    <a:pt x="513588" y="44513"/>
                  </a:lnTo>
                  <a:lnTo>
                    <a:pt x="513588" y="52387"/>
                  </a:lnTo>
                  <a:lnTo>
                    <a:pt x="512279" y="55753"/>
                  </a:lnTo>
                  <a:lnTo>
                    <a:pt x="506857" y="61188"/>
                  </a:lnTo>
                  <a:lnTo>
                    <a:pt x="503580" y="62509"/>
                  </a:lnTo>
                  <a:lnTo>
                    <a:pt x="496290" y="62509"/>
                  </a:lnTo>
                  <a:lnTo>
                    <a:pt x="493572" y="61468"/>
                  </a:lnTo>
                  <a:lnTo>
                    <a:pt x="488899" y="57353"/>
                  </a:lnTo>
                  <a:lnTo>
                    <a:pt x="487311" y="53886"/>
                  </a:lnTo>
                  <a:lnTo>
                    <a:pt x="486371" y="49199"/>
                  </a:lnTo>
                  <a:lnTo>
                    <a:pt x="478053" y="50317"/>
                  </a:lnTo>
                  <a:lnTo>
                    <a:pt x="478612" y="55943"/>
                  </a:lnTo>
                  <a:lnTo>
                    <a:pt x="480860" y="60540"/>
                  </a:lnTo>
                  <a:lnTo>
                    <a:pt x="488708" y="67652"/>
                  </a:lnTo>
                  <a:lnTo>
                    <a:pt x="493674" y="69443"/>
                  </a:lnTo>
                  <a:lnTo>
                    <a:pt x="506196" y="69443"/>
                  </a:lnTo>
                  <a:lnTo>
                    <a:pt x="511619" y="67373"/>
                  </a:lnTo>
                  <a:lnTo>
                    <a:pt x="516724" y="62509"/>
                  </a:lnTo>
                  <a:lnTo>
                    <a:pt x="520319" y="59131"/>
                  </a:lnTo>
                  <a:lnTo>
                    <a:pt x="522465" y="54063"/>
                  </a:lnTo>
                  <a:lnTo>
                    <a:pt x="522465" y="43764"/>
                  </a:lnTo>
                  <a:close/>
                </a:path>
                <a:path w="633729" h="1138555">
                  <a:moveTo>
                    <a:pt x="633730" y="985723"/>
                  </a:moveTo>
                  <a:lnTo>
                    <a:pt x="629894" y="985723"/>
                  </a:lnTo>
                  <a:lnTo>
                    <a:pt x="628865" y="987780"/>
                  </a:lnTo>
                  <a:lnTo>
                    <a:pt x="627087" y="989939"/>
                  </a:lnTo>
                  <a:lnTo>
                    <a:pt x="622134" y="994435"/>
                  </a:lnTo>
                  <a:lnTo>
                    <a:pt x="619239" y="996315"/>
                  </a:lnTo>
                  <a:lnTo>
                    <a:pt x="615962" y="997902"/>
                  </a:lnTo>
                  <a:lnTo>
                    <a:pt x="615962" y="1003617"/>
                  </a:lnTo>
                  <a:lnTo>
                    <a:pt x="627837" y="996403"/>
                  </a:lnTo>
                  <a:lnTo>
                    <a:pt x="627837" y="1034364"/>
                  </a:lnTo>
                  <a:lnTo>
                    <a:pt x="633730" y="1034364"/>
                  </a:lnTo>
                  <a:lnTo>
                    <a:pt x="633730" y="985723"/>
                  </a:lnTo>
                  <a:close/>
                </a:path>
              </a:pathLst>
            </a:custGeom>
            <a:solidFill>
              <a:srgbClr val="000000"/>
            </a:solidFill>
          </p:spPr>
          <p:txBody>
            <a:bodyPr wrap="square" lIns="0" tIns="0" rIns="0" bIns="0" rtlCol="0"/>
            <a:lstStyle/>
            <a:p>
              <a:endParaRPr/>
            </a:p>
          </p:txBody>
        </p:sp>
      </p:grpSp>
      <p:pic>
        <p:nvPicPr>
          <p:cNvPr id="377" name="object 377"/>
          <p:cNvPicPr/>
          <p:nvPr/>
        </p:nvPicPr>
        <p:blipFill>
          <a:blip r:embed="rId5" cstate="print"/>
          <a:stretch>
            <a:fillRect/>
          </a:stretch>
        </p:blipFill>
        <p:spPr>
          <a:xfrm>
            <a:off x="9746258" y="2243684"/>
            <a:ext cx="50021" cy="696136"/>
          </a:xfrm>
          <a:prstGeom prst="rect">
            <a:avLst/>
          </a:prstGeom>
        </p:spPr>
      </p:pic>
      <p:grpSp>
        <p:nvGrpSpPr>
          <p:cNvPr id="378" name="object 378"/>
          <p:cNvGrpSpPr/>
          <p:nvPr/>
        </p:nvGrpSpPr>
        <p:grpSpPr>
          <a:xfrm>
            <a:off x="6593288" y="3389291"/>
            <a:ext cx="920115" cy="1138555"/>
            <a:chOff x="6593288" y="3389291"/>
            <a:chExt cx="920115" cy="1138555"/>
          </a:xfrm>
        </p:grpSpPr>
        <p:sp>
          <p:nvSpPr>
            <p:cNvPr id="379" name="object 379"/>
            <p:cNvSpPr/>
            <p:nvPr/>
          </p:nvSpPr>
          <p:spPr>
            <a:xfrm>
              <a:off x="6687627" y="3530712"/>
              <a:ext cx="825500" cy="789305"/>
            </a:xfrm>
            <a:custGeom>
              <a:avLst/>
              <a:gdLst/>
              <a:ahLst/>
              <a:cxnLst/>
              <a:rect l="l" t="t" r="r" b="b"/>
              <a:pathLst>
                <a:path w="825500" h="789304">
                  <a:moveTo>
                    <a:pt x="0" y="744579"/>
                  </a:moveTo>
                  <a:lnTo>
                    <a:pt x="60568" y="744579"/>
                  </a:lnTo>
                </a:path>
                <a:path w="825500" h="789304">
                  <a:moveTo>
                    <a:pt x="90852" y="744579"/>
                  </a:moveTo>
                  <a:lnTo>
                    <a:pt x="151429" y="744579"/>
                  </a:lnTo>
                </a:path>
                <a:path w="825500" h="789304">
                  <a:moveTo>
                    <a:pt x="181713" y="744579"/>
                  </a:moveTo>
                  <a:lnTo>
                    <a:pt x="242291" y="744579"/>
                  </a:lnTo>
                </a:path>
                <a:path w="825500" h="789304">
                  <a:moveTo>
                    <a:pt x="272575" y="744579"/>
                  </a:moveTo>
                  <a:lnTo>
                    <a:pt x="333152" y="744579"/>
                  </a:lnTo>
                </a:path>
                <a:path w="825500" h="789304">
                  <a:moveTo>
                    <a:pt x="363455" y="744579"/>
                  </a:moveTo>
                  <a:lnTo>
                    <a:pt x="424042" y="744579"/>
                  </a:lnTo>
                </a:path>
                <a:path w="825500" h="789304">
                  <a:moveTo>
                    <a:pt x="454335" y="744579"/>
                  </a:moveTo>
                  <a:lnTo>
                    <a:pt x="514828" y="744579"/>
                  </a:lnTo>
                </a:path>
                <a:path w="825500" h="789304">
                  <a:moveTo>
                    <a:pt x="545122" y="744579"/>
                  </a:moveTo>
                  <a:lnTo>
                    <a:pt x="605708" y="744579"/>
                  </a:lnTo>
                </a:path>
                <a:path w="825500" h="789304">
                  <a:moveTo>
                    <a:pt x="636002" y="744579"/>
                  </a:moveTo>
                  <a:lnTo>
                    <a:pt x="696589" y="744579"/>
                  </a:lnTo>
                </a:path>
                <a:path w="825500" h="789304">
                  <a:moveTo>
                    <a:pt x="726882" y="744579"/>
                  </a:moveTo>
                  <a:lnTo>
                    <a:pt x="787469" y="744579"/>
                  </a:lnTo>
                </a:path>
                <a:path w="825500" h="789304">
                  <a:moveTo>
                    <a:pt x="817762" y="744579"/>
                  </a:moveTo>
                  <a:lnTo>
                    <a:pt x="825335" y="744579"/>
                  </a:lnTo>
                </a:path>
                <a:path w="825500" h="789304">
                  <a:moveTo>
                    <a:pt x="44477" y="789161"/>
                  </a:moveTo>
                  <a:lnTo>
                    <a:pt x="44477" y="728450"/>
                  </a:lnTo>
                </a:path>
                <a:path w="825500" h="789304">
                  <a:moveTo>
                    <a:pt x="0" y="597076"/>
                  </a:moveTo>
                  <a:lnTo>
                    <a:pt x="60568" y="597076"/>
                  </a:lnTo>
                </a:path>
                <a:path w="825500" h="789304">
                  <a:moveTo>
                    <a:pt x="90852" y="597076"/>
                  </a:moveTo>
                  <a:lnTo>
                    <a:pt x="151429" y="597076"/>
                  </a:lnTo>
                </a:path>
                <a:path w="825500" h="789304">
                  <a:moveTo>
                    <a:pt x="181713" y="597076"/>
                  </a:moveTo>
                  <a:lnTo>
                    <a:pt x="242291" y="597076"/>
                  </a:lnTo>
                </a:path>
                <a:path w="825500" h="789304">
                  <a:moveTo>
                    <a:pt x="272575" y="597076"/>
                  </a:moveTo>
                  <a:lnTo>
                    <a:pt x="333152" y="597076"/>
                  </a:lnTo>
                </a:path>
                <a:path w="825500" h="789304">
                  <a:moveTo>
                    <a:pt x="363455" y="597076"/>
                  </a:moveTo>
                  <a:lnTo>
                    <a:pt x="424042" y="597076"/>
                  </a:lnTo>
                </a:path>
                <a:path w="825500" h="789304">
                  <a:moveTo>
                    <a:pt x="454335" y="597076"/>
                  </a:moveTo>
                  <a:lnTo>
                    <a:pt x="514828" y="597076"/>
                  </a:lnTo>
                </a:path>
                <a:path w="825500" h="789304">
                  <a:moveTo>
                    <a:pt x="545122" y="597076"/>
                  </a:moveTo>
                  <a:lnTo>
                    <a:pt x="605708" y="597076"/>
                  </a:lnTo>
                </a:path>
                <a:path w="825500" h="789304">
                  <a:moveTo>
                    <a:pt x="636002" y="597076"/>
                  </a:moveTo>
                  <a:lnTo>
                    <a:pt x="696589" y="597076"/>
                  </a:lnTo>
                </a:path>
                <a:path w="825500" h="789304">
                  <a:moveTo>
                    <a:pt x="726882" y="597076"/>
                  </a:moveTo>
                  <a:lnTo>
                    <a:pt x="787469" y="597076"/>
                  </a:lnTo>
                </a:path>
                <a:path w="825500" h="789304">
                  <a:moveTo>
                    <a:pt x="817762" y="597076"/>
                  </a:moveTo>
                  <a:lnTo>
                    <a:pt x="825335" y="597076"/>
                  </a:lnTo>
                </a:path>
                <a:path w="825500" h="789304">
                  <a:moveTo>
                    <a:pt x="44477" y="698095"/>
                  </a:moveTo>
                  <a:lnTo>
                    <a:pt x="44477" y="637394"/>
                  </a:lnTo>
                </a:path>
                <a:path w="825500" h="789304">
                  <a:moveTo>
                    <a:pt x="44477" y="607039"/>
                  </a:moveTo>
                  <a:lnTo>
                    <a:pt x="44477" y="546328"/>
                  </a:lnTo>
                </a:path>
                <a:path w="825500" h="789304">
                  <a:moveTo>
                    <a:pt x="0" y="449377"/>
                  </a:moveTo>
                  <a:lnTo>
                    <a:pt x="60568" y="449377"/>
                  </a:lnTo>
                </a:path>
                <a:path w="825500" h="789304">
                  <a:moveTo>
                    <a:pt x="90852" y="449377"/>
                  </a:moveTo>
                  <a:lnTo>
                    <a:pt x="151429" y="449377"/>
                  </a:lnTo>
                </a:path>
                <a:path w="825500" h="789304">
                  <a:moveTo>
                    <a:pt x="181713" y="449377"/>
                  </a:moveTo>
                  <a:lnTo>
                    <a:pt x="242291" y="449377"/>
                  </a:lnTo>
                </a:path>
                <a:path w="825500" h="789304">
                  <a:moveTo>
                    <a:pt x="272575" y="449377"/>
                  </a:moveTo>
                  <a:lnTo>
                    <a:pt x="333152" y="449377"/>
                  </a:lnTo>
                </a:path>
                <a:path w="825500" h="789304">
                  <a:moveTo>
                    <a:pt x="363455" y="449377"/>
                  </a:moveTo>
                  <a:lnTo>
                    <a:pt x="424042" y="449377"/>
                  </a:lnTo>
                </a:path>
                <a:path w="825500" h="789304">
                  <a:moveTo>
                    <a:pt x="454335" y="449377"/>
                  </a:moveTo>
                  <a:lnTo>
                    <a:pt x="514828" y="449377"/>
                  </a:lnTo>
                </a:path>
                <a:path w="825500" h="789304">
                  <a:moveTo>
                    <a:pt x="545122" y="449377"/>
                  </a:moveTo>
                  <a:lnTo>
                    <a:pt x="605708" y="449377"/>
                  </a:lnTo>
                </a:path>
                <a:path w="825500" h="789304">
                  <a:moveTo>
                    <a:pt x="636002" y="449377"/>
                  </a:moveTo>
                  <a:lnTo>
                    <a:pt x="696589" y="449377"/>
                  </a:lnTo>
                </a:path>
                <a:path w="825500" h="789304">
                  <a:moveTo>
                    <a:pt x="726882" y="449377"/>
                  </a:moveTo>
                  <a:lnTo>
                    <a:pt x="787469" y="449377"/>
                  </a:lnTo>
                </a:path>
                <a:path w="825500" h="789304">
                  <a:moveTo>
                    <a:pt x="817762" y="449377"/>
                  </a:moveTo>
                  <a:lnTo>
                    <a:pt x="825335" y="449377"/>
                  </a:lnTo>
                </a:path>
                <a:path w="825500" h="789304">
                  <a:moveTo>
                    <a:pt x="44477" y="515973"/>
                  </a:moveTo>
                  <a:lnTo>
                    <a:pt x="44477" y="455281"/>
                  </a:lnTo>
                </a:path>
                <a:path w="825500" h="789304">
                  <a:moveTo>
                    <a:pt x="44477" y="424917"/>
                  </a:moveTo>
                  <a:lnTo>
                    <a:pt x="44477" y="364187"/>
                  </a:lnTo>
                </a:path>
                <a:path w="825500" h="789304">
                  <a:moveTo>
                    <a:pt x="0" y="301771"/>
                  </a:moveTo>
                  <a:lnTo>
                    <a:pt x="60568" y="301771"/>
                  </a:lnTo>
                </a:path>
                <a:path w="825500" h="789304">
                  <a:moveTo>
                    <a:pt x="90852" y="301771"/>
                  </a:moveTo>
                  <a:lnTo>
                    <a:pt x="151429" y="301771"/>
                  </a:lnTo>
                </a:path>
                <a:path w="825500" h="789304">
                  <a:moveTo>
                    <a:pt x="181713" y="301771"/>
                  </a:moveTo>
                  <a:lnTo>
                    <a:pt x="242291" y="301771"/>
                  </a:lnTo>
                </a:path>
                <a:path w="825500" h="789304">
                  <a:moveTo>
                    <a:pt x="272575" y="301771"/>
                  </a:moveTo>
                  <a:lnTo>
                    <a:pt x="333152" y="301771"/>
                  </a:lnTo>
                </a:path>
                <a:path w="825500" h="789304">
                  <a:moveTo>
                    <a:pt x="363455" y="301771"/>
                  </a:moveTo>
                  <a:lnTo>
                    <a:pt x="424042" y="301771"/>
                  </a:lnTo>
                </a:path>
                <a:path w="825500" h="789304">
                  <a:moveTo>
                    <a:pt x="454335" y="301771"/>
                  </a:moveTo>
                  <a:lnTo>
                    <a:pt x="514828" y="301771"/>
                  </a:lnTo>
                </a:path>
                <a:path w="825500" h="789304">
                  <a:moveTo>
                    <a:pt x="545122" y="301771"/>
                  </a:moveTo>
                  <a:lnTo>
                    <a:pt x="605708" y="301771"/>
                  </a:lnTo>
                </a:path>
                <a:path w="825500" h="789304">
                  <a:moveTo>
                    <a:pt x="636002" y="301771"/>
                  </a:moveTo>
                  <a:lnTo>
                    <a:pt x="696588" y="301771"/>
                  </a:lnTo>
                </a:path>
                <a:path w="825500" h="789304">
                  <a:moveTo>
                    <a:pt x="726882" y="301771"/>
                  </a:moveTo>
                  <a:lnTo>
                    <a:pt x="787469" y="301771"/>
                  </a:lnTo>
                </a:path>
                <a:path w="825500" h="789304">
                  <a:moveTo>
                    <a:pt x="817762" y="301771"/>
                  </a:moveTo>
                  <a:lnTo>
                    <a:pt x="825335" y="301771"/>
                  </a:lnTo>
                </a:path>
                <a:path w="825500" h="789304">
                  <a:moveTo>
                    <a:pt x="44477" y="333823"/>
                  </a:moveTo>
                  <a:lnTo>
                    <a:pt x="44477" y="273187"/>
                  </a:lnTo>
                </a:path>
                <a:path w="825500" h="789304">
                  <a:moveTo>
                    <a:pt x="0" y="154072"/>
                  </a:moveTo>
                  <a:lnTo>
                    <a:pt x="60568" y="154072"/>
                  </a:lnTo>
                </a:path>
                <a:path w="825500" h="789304">
                  <a:moveTo>
                    <a:pt x="90852" y="154072"/>
                  </a:moveTo>
                  <a:lnTo>
                    <a:pt x="151429" y="154072"/>
                  </a:lnTo>
                </a:path>
                <a:path w="825500" h="789304">
                  <a:moveTo>
                    <a:pt x="181713" y="154072"/>
                  </a:moveTo>
                  <a:lnTo>
                    <a:pt x="242291" y="154072"/>
                  </a:lnTo>
                </a:path>
                <a:path w="825500" h="789304">
                  <a:moveTo>
                    <a:pt x="272575" y="154072"/>
                  </a:moveTo>
                  <a:lnTo>
                    <a:pt x="333152" y="154072"/>
                  </a:lnTo>
                </a:path>
                <a:path w="825500" h="789304">
                  <a:moveTo>
                    <a:pt x="363455" y="154072"/>
                  </a:moveTo>
                  <a:lnTo>
                    <a:pt x="424041" y="154072"/>
                  </a:lnTo>
                </a:path>
                <a:path w="825500" h="789304">
                  <a:moveTo>
                    <a:pt x="454335" y="154072"/>
                  </a:moveTo>
                  <a:lnTo>
                    <a:pt x="514828" y="154072"/>
                  </a:lnTo>
                </a:path>
                <a:path w="825500" h="789304">
                  <a:moveTo>
                    <a:pt x="545122" y="154072"/>
                  </a:moveTo>
                  <a:lnTo>
                    <a:pt x="605708" y="154072"/>
                  </a:lnTo>
                </a:path>
                <a:path w="825500" h="789304">
                  <a:moveTo>
                    <a:pt x="636002" y="154072"/>
                  </a:moveTo>
                  <a:lnTo>
                    <a:pt x="696588" y="154072"/>
                  </a:lnTo>
                </a:path>
                <a:path w="825500" h="789304">
                  <a:moveTo>
                    <a:pt x="726882" y="154072"/>
                  </a:moveTo>
                  <a:lnTo>
                    <a:pt x="787469" y="154072"/>
                  </a:lnTo>
                </a:path>
                <a:path w="825500" h="789304">
                  <a:moveTo>
                    <a:pt x="817762" y="154072"/>
                  </a:moveTo>
                  <a:lnTo>
                    <a:pt x="825335" y="154072"/>
                  </a:lnTo>
                </a:path>
                <a:path w="825500" h="789304">
                  <a:moveTo>
                    <a:pt x="44477" y="242823"/>
                  </a:moveTo>
                  <a:lnTo>
                    <a:pt x="44477" y="182093"/>
                  </a:lnTo>
                </a:path>
                <a:path w="825500" h="789304">
                  <a:moveTo>
                    <a:pt x="44477" y="151729"/>
                  </a:moveTo>
                  <a:lnTo>
                    <a:pt x="44477" y="91000"/>
                  </a:lnTo>
                </a:path>
                <a:path w="825500" h="789304">
                  <a:moveTo>
                    <a:pt x="0" y="6653"/>
                  </a:moveTo>
                  <a:lnTo>
                    <a:pt x="60568" y="6653"/>
                  </a:lnTo>
                </a:path>
                <a:path w="825500" h="789304">
                  <a:moveTo>
                    <a:pt x="90852" y="6653"/>
                  </a:moveTo>
                  <a:lnTo>
                    <a:pt x="151429" y="6653"/>
                  </a:lnTo>
                </a:path>
                <a:path w="825500" h="789304">
                  <a:moveTo>
                    <a:pt x="181713" y="6653"/>
                  </a:moveTo>
                  <a:lnTo>
                    <a:pt x="242290" y="6653"/>
                  </a:lnTo>
                </a:path>
                <a:path w="825500" h="789304">
                  <a:moveTo>
                    <a:pt x="272575" y="6653"/>
                  </a:moveTo>
                  <a:lnTo>
                    <a:pt x="333152" y="6653"/>
                  </a:lnTo>
                </a:path>
                <a:path w="825500" h="789304">
                  <a:moveTo>
                    <a:pt x="363455" y="6653"/>
                  </a:moveTo>
                  <a:lnTo>
                    <a:pt x="424041" y="6653"/>
                  </a:lnTo>
                </a:path>
                <a:path w="825500" h="789304">
                  <a:moveTo>
                    <a:pt x="454335" y="6653"/>
                  </a:moveTo>
                  <a:lnTo>
                    <a:pt x="514828" y="6653"/>
                  </a:lnTo>
                </a:path>
                <a:path w="825500" h="789304">
                  <a:moveTo>
                    <a:pt x="545121" y="6653"/>
                  </a:moveTo>
                  <a:lnTo>
                    <a:pt x="605708" y="6653"/>
                  </a:lnTo>
                </a:path>
                <a:path w="825500" h="789304">
                  <a:moveTo>
                    <a:pt x="636002" y="6653"/>
                  </a:moveTo>
                  <a:lnTo>
                    <a:pt x="696588" y="6653"/>
                  </a:lnTo>
                </a:path>
                <a:path w="825500" h="789304">
                  <a:moveTo>
                    <a:pt x="726882" y="6653"/>
                  </a:moveTo>
                  <a:lnTo>
                    <a:pt x="787469" y="6653"/>
                  </a:lnTo>
                </a:path>
                <a:path w="825500" h="789304">
                  <a:moveTo>
                    <a:pt x="817762" y="6653"/>
                  </a:moveTo>
                  <a:lnTo>
                    <a:pt x="825335" y="6653"/>
                  </a:lnTo>
                </a:path>
                <a:path w="825500" h="789304">
                  <a:moveTo>
                    <a:pt x="44477" y="60635"/>
                  </a:moveTo>
                  <a:lnTo>
                    <a:pt x="44477" y="0"/>
                  </a:lnTo>
                </a:path>
              </a:pathLst>
            </a:custGeom>
            <a:ln w="6064">
              <a:solidFill>
                <a:srgbClr val="EFEFEF"/>
              </a:solidFill>
            </a:ln>
          </p:spPr>
          <p:txBody>
            <a:bodyPr wrap="square" lIns="0" tIns="0" rIns="0" bIns="0" rtlCol="0"/>
            <a:lstStyle/>
            <a:p>
              <a:endParaRPr/>
            </a:p>
          </p:txBody>
        </p:sp>
        <p:sp>
          <p:nvSpPr>
            <p:cNvPr id="380" name="object 380"/>
            <p:cNvSpPr/>
            <p:nvPr/>
          </p:nvSpPr>
          <p:spPr>
            <a:xfrm>
              <a:off x="6732104"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381" name="object 381"/>
            <p:cNvSpPr/>
            <p:nvPr/>
          </p:nvSpPr>
          <p:spPr>
            <a:xfrm>
              <a:off x="6879280"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382" name="object 382"/>
            <p:cNvSpPr/>
            <p:nvPr/>
          </p:nvSpPr>
          <p:spPr>
            <a:xfrm>
              <a:off x="6879280"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383" name="object 383"/>
            <p:cNvSpPr/>
            <p:nvPr/>
          </p:nvSpPr>
          <p:spPr>
            <a:xfrm>
              <a:off x="7026614"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384" name="object 384"/>
            <p:cNvSpPr/>
            <p:nvPr/>
          </p:nvSpPr>
          <p:spPr>
            <a:xfrm>
              <a:off x="7026614"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385" name="object 385"/>
            <p:cNvSpPr/>
            <p:nvPr/>
          </p:nvSpPr>
          <p:spPr>
            <a:xfrm>
              <a:off x="7173939"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386" name="object 386"/>
            <p:cNvSpPr/>
            <p:nvPr/>
          </p:nvSpPr>
          <p:spPr>
            <a:xfrm>
              <a:off x="7173939"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387" name="object 387"/>
            <p:cNvSpPr/>
            <p:nvPr/>
          </p:nvSpPr>
          <p:spPr>
            <a:xfrm>
              <a:off x="7321292"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388" name="object 388"/>
            <p:cNvSpPr/>
            <p:nvPr/>
          </p:nvSpPr>
          <p:spPr>
            <a:xfrm>
              <a:off x="7321292"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389" name="object 389"/>
            <p:cNvSpPr/>
            <p:nvPr/>
          </p:nvSpPr>
          <p:spPr>
            <a:xfrm>
              <a:off x="7468458"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390" name="object 390"/>
            <p:cNvSpPr/>
            <p:nvPr/>
          </p:nvSpPr>
          <p:spPr>
            <a:xfrm>
              <a:off x="7468458"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391" name="object 391"/>
            <p:cNvSpPr/>
            <p:nvPr/>
          </p:nvSpPr>
          <p:spPr>
            <a:xfrm>
              <a:off x="6731946" y="3537366"/>
              <a:ext cx="736600" cy="734060"/>
            </a:xfrm>
            <a:custGeom>
              <a:avLst/>
              <a:gdLst/>
              <a:ahLst/>
              <a:cxnLst/>
              <a:rect l="l" t="t" r="r" b="b"/>
              <a:pathLst>
                <a:path w="736600" h="734060">
                  <a:moveTo>
                    <a:pt x="0" y="733651"/>
                  </a:moveTo>
                  <a:lnTo>
                    <a:pt x="0" y="729228"/>
                  </a:lnTo>
                  <a:lnTo>
                    <a:pt x="78874" y="724795"/>
                  </a:lnTo>
                  <a:lnTo>
                    <a:pt x="78874" y="720372"/>
                  </a:lnTo>
                  <a:lnTo>
                    <a:pt x="117835" y="715948"/>
                  </a:lnTo>
                  <a:lnTo>
                    <a:pt x="131561" y="711525"/>
                  </a:lnTo>
                  <a:lnTo>
                    <a:pt x="131561" y="707092"/>
                  </a:lnTo>
                  <a:lnTo>
                    <a:pt x="131561" y="702668"/>
                  </a:lnTo>
                  <a:lnTo>
                    <a:pt x="147334" y="698245"/>
                  </a:lnTo>
                  <a:lnTo>
                    <a:pt x="147334" y="689388"/>
                  </a:lnTo>
                  <a:lnTo>
                    <a:pt x="147334" y="693812"/>
                  </a:lnTo>
                  <a:lnTo>
                    <a:pt x="157908" y="684965"/>
                  </a:lnTo>
                  <a:lnTo>
                    <a:pt x="157908" y="680532"/>
                  </a:lnTo>
                  <a:lnTo>
                    <a:pt x="176832" y="667412"/>
                  </a:lnTo>
                  <a:lnTo>
                    <a:pt x="176832" y="671835"/>
                  </a:lnTo>
                  <a:lnTo>
                    <a:pt x="176832" y="676109"/>
                  </a:lnTo>
                  <a:lnTo>
                    <a:pt x="184088" y="649708"/>
                  </a:lnTo>
                  <a:lnTo>
                    <a:pt x="184088" y="662988"/>
                  </a:lnTo>
                  <a:lnTo>
                    <a:pt x="184088" y="654132"/>
                  </a:lnTo>
                  <a:lnTo>
                    <a:pt x="184088" y="658555"/>
                  </a:lnTo>
                  <a:lnTo>
                    <a:pt x="206172" y="636429"/>
                  </a:lnTo>
                  <a:lnTo>
                    <a:pt x="206172" y="640852"/>
                  </a:lnTo>
                  <a:lnTo>
                    <a:pt x="206172" y="645285"/>
                  </a:lnTo>
                  <a:lnTo>
                    <a:pt x="210436" y="632005"/>
                  </a:lnTo>
                  <a:lnTo>
                    <a:pt x="235671" y="614292"/>
                  </a:lnTo>
                  <a:lnTo>
                    <a:pt x="235671" y="609869"/>
                  </a:lnTo>
                  <a:lnTo>
                    <a:pt x="235671" y="627572"/>
                  </a:lnTo>
                  <a:lnTo>
                    <a:pt x="235671" y="623149"/>
                  </a:lnTo>
                  <a:lnTo>
                    <a:pt x="235671" y="618725"/>
                  </a:lnTo>
                  <a:lnTo>
                    <a:pt x="236774" y="605445"/>
                  </a:lnTo>
                  <a:lnTo>
                    <a:pt x="236774" y="601013"/>
                  </a:lnTo>
                  <a:lnTo>
                    <a:pt x="236774" y="565765"/>
                  </a:lnTo>
                  <a:lnTo>
                    <a:pt x="236774" y="592166"/>
                  </a:lnTo>
                  <a:lnTo>
                    <a:pt x="236774" y="587733"/>
                  </a:lnTo>
                  <a:lnTo>
                    <a:pt x="236774" y="596589"/>
                  </a:lnTo>
                  <a:lnTo>
                    <a:pt x="236774" y="570189"/>
                  </a:lnTo>
                  <a:lnTo>
                    <a:pt x="236774" y="578886"/>
                  </a:lnTo>
                  <a:lnTo>
                    <a:pt x="236774" y="583309"/>
                  </a:lnTo>
                  <a:lnTo>
                    <a:pt x="236774" y="574453"/>
                  </a:lnTo>
                  <a:lnTo>
                    <a:pt x="263122" y="561332"/>
                  </a:lnTo>
                  <a:lnTo>
                    <a:pt x="263122" y="556909"/>
                  </a:lnTo>
                  <a:lnTo>
                    <a:pt x="263122" y="543629"/>
                  </a:lnTo>
                  <a:lnTo>
                    <a:pt x="263122" y="552485"/>
                  </a:lnTo>
                  <a:lnTo>
                    <a:pt x="263122" y="548053"/>
                  </a:lnTo>
                  <a:lnTo>
                    <a:pt x="263122" y="539206"/>
                  </a:lnTo>
                  <a:lnTo>
                    <a:pt x="265169" y="525926"/>
                  </a:lnTo>
                  <a:lnTo>
                    <a:pt x="265169" y="530349"/>
                  </a:lnTo>
                  <a:lnTo>
                    <a:pt x="265169" y="534773"/>
                  </a:lnTo>
                  <a:lnTo>
                    <a:pt x="265169" y="521493"/>
                  </a:lnTo>
                  <a:lnTo>
                    <a:pt x="289301" y="472806"/>
                  </a:lnTo>
                  <a:lnTo>
                    <a:pt x="289301" y="503790"/>
                  </a:lnTo>
                  <a:lnTo>
                    <a:pt x="289301" y="486086"/>
                  </a:lnTo>
                  <a:lnTo>
                    <a:pt x="289301" y="499366"/>
                  </a:lnTo>
                  <a:lnTo>
                    <a:pt x="289301" y="468495"/>
                  </a:lnTo>
                  <a:lnTo>
                    <a:pt x="289301" y="481653"/>
                  </a:lnTo>
                  <a:lnTo>
                    <a:pt x="289301" y="477230"/>
                  </a:lnTo>
                  <a:lnTo>
                    <a:pt x="289301" y="517069"/>
                  </a:lnTo>
                  <a:lnTo>
                    <a:pt x="289301" y="512646"/>
                  </a:lnTo>
                  <a:lnTo>
                    <a:pt x="289301" y="508213"/>
                  </a:lnTo>
                  <a:lnTo>
                    <a:pt x="289301" y="490510"/>
                  </a:lnTo>
                  <a:lnTo>
                    <a:pt x="289301" y="494933"/>
                  </a:lnTo>
                  <a:lnTo>
                    <a:pt x="294668" y="455281"/>
                  </a:lnTo>
                  <a:lnTo>
                    <a:pt x="294668" y="459686"/>
                  </a:lnTo>
                  <a:lnTo>
                    <a:pt x="294668" y="464091"/>
                  </a:lnTo>
                  <a:lnTo>
                    <a:pt x="315677" y="428665"/>
                  </a:lnTo>
                  <a:lnTo>
                    <a:pt x="315677" y="410953"/>
                  </a:lnTo>
                  <a:lnTo>
                    <a:pt x="315677" y="441973"/>
                  </a:lnTo>
                  <a:lnTo>
                    <a:pt x="315677" y="397738"/>
                  </a:lnTo>
                  <a:lnTo>
                    <a:pt x="315677" y="433164"/>
                  </a:lnTo>
                  <a:lnTo>
                    <a:pt x="315677" y="450783"/>
                  </a:lnTo>
                  <a:lnTo>
                    <a:pt x="315677" y="437568"/>
                  </a:lnTo>
                  <a:lnTo>
                    <a:pt x="315677" y="419856"/>
                  </a:lnTo>
                  <a:lnTo>
                    <a:pt x="315677" y="406548"/>
                  </a:lnTo>
                  <a:lnTo>
                    <a:pt x="315677" y="402143"/>
                  </a:lnTo>
                  <a:lnTo>
                    <a:pt x="315677" y="446378"/>
                  </a:lnTo>
                  <a:lnTo>
                    <a:pt x="315677" y="424261"/>
                  </a:lnTo>
                  <a:lnTo>
                    <a:pt x="315677" y="415451"/>
                  </a:lnTo>
                  <a:lnTo>
                    <a:pt x="323998" y="393240"/>
                  </a:lnTo>
                  <a:lnTo>
                    <a:pt x="323998" y="388835"/>
                  </a:lnTo>
                  <a:lnTo>
                    <a:pt x="341950" y="375621"/>
                  </a:lnTo>
                  <a:lnTo>
                    <a:pt x="341950" y="371310"/>
                  </a:lnTo>
                  <a:lnTo>
                    <a:pt x="341950" y="384430"/>
                  </a:lnTo>
                  <a:lnTo>
                    <a:pt x="341950" y="380026"/>
                  </a:lnTo>
                  <a:lnTo>
                    <a:pt x="341950" y="366905"/>
                  </a:lnTo>
                  <a:lnTo>
                    <a:pt x="341950" y="362500"/>
                  </a:lnTo>
                  <a:lnTo>
                    <a:pt x="353544" y="335885"/>
                  </a:lnTo>
                  <a:lnTo>
                    <a:pt x="353544" y="344788"/>
                  </a:lnTo>
                  <a:lnTo>
                    <a:pt x="353544" y="340289"/>
                  </a:lnTo>
                  <a:lnTo>
                    <a:pt x="353544" y="331480"/>
                  </a:lnTo>
                  <a:lnTo>
                    <a:pt x="353544" y="353597"/>
                  </a:lnTo>
                  <a:lnTo>
                    <a:pt x="353544" y="358002"/>
                  </a:lnTo>
                  <a:lnTo>
                    <a:pt x="353544" y="349192"/>
                  </a:lnTo>
                  <a:lnTo>
                    <a:pt x="368316" y="327075"/>
                  </a:lnTo>
                  <a:lnTo>
                    <a:pt x="382996" y="304958"/>
                  </a:lnTo>
                  <a:lnTo>
                    <a:pt x="382996" y="296054"/>
                  </a:lnTo>
                  <a:lnTo>
                    <a:pt x="382996" y="313767"/>
                  </a:lnTo>
                  <a:lnTo>
                    <a:pt x="382996" y="309362"/>
                  </a:lnTo>
                  <a:lnTo>
                    <a:pt x="382996" y="322577"/>
                  </a:lnTo>
                  <a:lnTo>
                    <a:pt x="382996" y="318172"/>
                  </a:lnTo>
                  <a:lnTo>
                    <a:pt x="382996" y="300459"/>
                  </a:lnTo>
                  <a:lnTo>
                    <a:pt x="394496" y="278342"/>
                  </a:lnTo>
                  <a:lnTo>
                    <a:pt x="394496" y="273937"/>
                  </a:lnTo>
                  <a:lnTo>
                    <a:pt x="394496" y="291650"/>
                  </a:lnTo>
                  <a:lnTo>
                    <a:pt x="394496" y="265221"/>
                  </a:lnTo>
                  <a:lnTo>
                    <a:pt x="394496" y="269626"/>
                  </a:lnTo>
                  <a:lnTo>
                    <a:pt x="394496" y="282746"/>
                  </a:lnTo>
                  <a:lnTo>
                    <a:pt x="394496" y="287245"/>
                  </a:lnTo>
                  <a:lnTo>
                    <a:pt x="412541" y="247509"/>
                  </a:lnTo>
                  <a:lnTo>
                    <a:pt x="412541" y="256412"/>
                  </a:lnTo>
                  <a:lnTo>
                    <a:pt x="412541" y="260816"/>
                  </a:lnTo>
                  <a:lnTo>
                    <a:pt x="412541" y="251913"/>
                  </a:lnTo>
                  <a:lnTo>
                    <a:pt x="420862" y="225391"/>
                  </a:lnTo>
                  <a:lnTo>
                    <a:pt x="420862" y="234201"/>
                  </a:lnTo>
                  <a:lnTo>
                    <a:pt x="420862" y="238699"/>
                  </a:lnTo>
                  <a:lnTo>
                    <a:pt x="420862" y="229796"/>
                  </a:lnTo>
                  <a:lnTo>
                    <a:pt x="420862" y="212083"/>
                  </a:lnTo>
                  <a:lnTo>
                    <a:pt x="420862" y="243104"/>
                  </a:lnTo>
                  <a:lnTo>
                    <a:pt x="420862" y="220986"/>
                  </a:lnTo>
                  <a:lnTo>
                    <a:pt x="420862" y="216582"/>
                  </a:lnTo>
                  <a:lnTo>
                    <a:pt x="441806" y="207678"/>
                  </a:lnTo>
                  <a:lnTo>
                    <a:pt x="441806" y="203274"/>
                  </a:lnTo>
                  <a:lnTo>
                    <a:pt x="447229" y="198869"/>
                  </a:lnTo>
                  <a:lnTo>
                    <a:pt x="447229" y="189966"/>
                  </a:lnTo>
                  <a:lnTo>
                    <a:pt x="447229" y="194370"/>
                  </a:lnTo>
                  <a:lnTo>
                    <a:pt x="471351" y="181156"/>
                  </a:lnTo>
                  <a:lnTo>
                    <a:pt x="471351" y="185561"/>
                  </a:lnTo>
                  <a:lnTo>
                    <a:pt x="473502" y="163537"/>
                  </a:lnTo>
                  <a:lnTo>
                    <a:pt x="473502" y="172253"/>
                  </a:lnTo>
                  <a:lnTo>
                    <a:pt x="473502" y="168036"/>
                  </a:lnTo>
                  <a:lnTo>
                    <a:pt x="473502" y="176658"/>
                  </a:lnTo>
                  <a:lnTo>
                    <a:pt x="473502" y="159133"/>
                  </a:lnTo>
                  <a:lnTo>
                    <a:pt x="499775" y="137015"/>
                  </a:lnTo>
                  <a:lnTo>
                    <a:pt x="499775" y="154728"/>
                  </a:lnTo>
                  <a:lnTo>
                    <a:pt x="499775" y="145918"/>
                  </a:lnTo>
                  <a:lnTo>
                    <a:pt x="499775" y="141420"/>
                  </a:lnTo>
                  <a:lnTo>
                    <a:pt x="499775" y="150323"/>
                  </a:lnTo>
                  <a:lnTo>
                    <a:pt x="500803" y="132610"/>
                  </a:lnTo>
                  <a:lnTo>
                    <a:pt x="526048" y="128206"/>
                  </a:lnTo>
                  <a:lnTo>
                    <a:pt x="530349" y="119302"/>
                  </a:lnTo>
                  <a:lnTo>
                    <a:pt x="530349" y="123707"/>
                  </a:lnTo>
                  <a:lnTo>
                    <a:pt x="530349" y="114898"/>
                  </a:lnTo>
                  <a:lnTo>
                    <a:pt x="530349" y="110493"/>
                  </a:lnTo>
                  <a:lnTo>
                    <a:pt x="552414" y="105994"/>
                  </a:lnTo>
                  <a:lnTo>
                    <a:pt x="552414" y="88282"/>
                  </a:lnTo>
                  <a:lnTo>
                    <a:pt x="552414" y="101590"/>
                  </a:lnTo>
                  <a:lnTo>
                    <a:pt x="552414" y="92780"/>
                  </a:lnTo>
                  <a:lnTo>
                    <a:pt x="552414" y="97185"/>
                  </a:lnTo>
                  <a:lnTo>
                    <a:pt x="559707" y="79472"/>
                  </a:lnTo>
                  <a:lnTo>
                    <a:pt x="559707" y="83877"/>
                  </a:lnTo>
                  <a:lnTo>
                    <a:pt x="578594" y="75068"/>
                  </a:lnTo>
                  <a:lnTo>
                    <a:pt x="578594" y="70663"/>
                  </a:lnTo>
                  <a:lnTo>
                    <a:pt x="604960" y="66352"/>
                  </a:lnTo>
                  <a:lnTo>
                    <a:pt x="604960" y="61947"/>
                  </a:lnTo>
                  <a:lnTo>
                    <a:pt x="648156" y="35331"/>
                  </a:lnTo>
                  <a:lnTo>
                    <a:pt x="648156" y="30926"/>
                  </a:lnTo>
                  <a:lnTo>
                    <a:pt x="657600" y="26522"/>
                  </a:lnTo>
                  <a:lnTo>
                    <a:pt x="677515" y="22117"/>
                  </a:lnTo>
                  <a:lnTo>
                    <a:pt x="706967" y="13214"/>
                  </a:lnTo>
                  <a:lnTo>
                    <a:pt x="706967" y="17618"/>
                  </a:lnTo>
                  <a:lnTo>
                    <a:pt x="710145" y="8809"/>
                  </a:lnTo>
                  <a:lnTo>
                    <a:pt x="736512" y="4404"/>
                  </a:lnTo>
                  <a:lnTo>
                    <a:pt x="736512" y="0"/>
                  </a:lnTo>
                </a:path>
              </a:pathLst>
            </a:custGeom>
            <a:ln w="6064">
              <a:solidFill>
                <a:srgbClr val="1A85FF"/>
              </a:solidFill>
            </a:ln>
          </p:spPr>
          <p:txBody>
            <a:bodyPr wrap="square" lIns="0" tIns="0" rIns="0" bIns="0" rtlCol="0"/>
            <a:lstStyle/>
            <a:p>
              <a:endParaRPr/>
            </a:p>
          </p:txBody>
        </p:sp>
        <p:sp>
          <p:nvSpPr>
            <p:cNvPr id="392" name="object 392"/>
            <p:cNvSpPr/>
            <p:nvPr/>
          </p:nvSpPr>
          <p:spPr>
            <a:xfrm>
              <a:off x="6731946" y="3537366"/>
              <a:ext cx="710565" cy="730885"/>
            </a:xfrm>
            <a:custGeom>
              <a:avLst/>
              <a:gdLst/>
              <a:ahLst/>
              <a:cxnLst/>
              <a:rect l="l" t="t" r="r" b="b"/>
              <a:pathLst>
                <a:path w="710565" h="730885">
                  <a:moveTo>
                    <a:pt x="0" y="730334"/>
                  </a:moveTo>
                  <a:lnTo>
                    <a:pt x="131561" y="722583"/>
                  </a:lnTo>
                  <a:lnTo>
                    <a:pt x="147334" y="714683"/>
                  </a:lnTo>
                  <a:lnTo>
                    <a:pt x="157908" y="706932"/>
                  </a:lnTo>
                  <a:lnTo>
                    <a:pt x="176832" y="691441"/>
                  </a:lnTo>
                  <a:lnTo>
                    <a:pt x="176832" y="699191"/>
                  </a:lnTo>
                  <a:lnTo>
                    <a:pt x="206172" y="675949"/>
                  </a:lnTo>
                  <a:lnTo>
                    <a:pt x="206172" y="683700"/>
                  </a:lnTo>
                  <a:lnTo>
                    <a:pt x="210436" y="668199"/>
                  </a:lnTo>
                  <a:lnTo>
                    <a:pt x="235671" y="652548"/>
                  </a:lnTo>
                  <a:lnTo>
                    <a:pt x="235671" y="660298"/>
                  </a:lnTo>
                  <a:lnTo>
                    <a:pt x="236774" y="637056"/>
                  </a:lnTo>
                  <a:lnTo>
                    <a:pt x="236774" y="644807"/>
                  </a:lnTo>
                  <a:lnTo>
                    <a:pt x="265169" y="621565"/>
                  </a:lnTo>
                  <a:lnTo>
                    <a:pt x="265169" y="629315"/>
                  </a:lnTo>
                  <a:lnTo>
                    <a:pt x="289301" y="598173"/>
                  </a:lnTo>
                  <a:lnTo>
                    <a:pt x="289301" y="613824"/>
                  </a:lnTo>
                  <a:lnTo>
                    <a:pt x="289301" y="605914"/>
                  </a:lnTo>
                  <a:lnTo>
                    <a:pt x="294668" y="582672"/>
                  </a:lnTo>
                  <a:lnTo>
                    <a:pt x="294668" y="590422"/>
                  </a:lnTo>
                  <a:lnTo>
                    <a:pt x="315677" y="528297"/>
                  </a:lnTo>
                  <a:lnTo>
                    <a:pt x="315677" y="567180"/>
                  </a:lnTo>
                  <a:lnTo>
                    <a:pt x="315677" y="543788"/>
                  </a:lnTo>
                  <a:lnTo>
                    <a:pt x="315677" y="574931"/>
                  </a:lnTo>
                  <a:lnTo>
                    <a:pt x="315677" y="551529"/>
                  </a:lnTo>
                  <a:lnTo>
                    <a:pt x="315677" y="536038"/>
                  </a:lnTo>
                  <a:lnTo>
                    <a:pt x="315677" y="559439"/>
                  </a:lnTo>
                  <a:lnTo>
                    <a:pt x="353544" y="512796"/>
                  </a:lnTo>
                  <a:lnTo>
                    <a:pt x="353544" y="505055"/>
                  </a:lnTo>
                  <a:lnTo>
                    <a:pt x="353544" y="497145"/>
                  </a:lnTo>
                  <a:lnTo>
                    <a:pt x="353544" y="481653"/>
                  </a:lnTo>
                  <a:lnTo>
                    <a:pt x="353544" y="489404"/>
                  </a:lnTo>
                  <a:lnTo>
                    <a:pt x="353544" y="520546"/>
                  </a:lnTo>
                  <a:lnTo>
                    <a:pt x="368317" y="473931"/>
                  </a:lnTo>
                  <a:lnTo>
                    <a:pt x="368317" y="466152"/>
                  </a:lnTo>
                  <a:lnTo>
                    <a:pt x="382996" y="442723"/>
                  </a:lnTo>
                  <a:lnTo>
                    <a:pt x="382996" y="458374"/>
                  </a:lnTo>
                  <a:lnTo>
                    <a:pt x="382996" y="450689"/>
                  </a:lnTo>
                  <a:lnTo>
                    <a:pt x="394496" y="435038"/>
                  </a:lnTo>
                  <a:lnTo>
                    <a:pt x="412541" y="427259"/>
                  </a:lnTo>
                  <a:lnTo>
                    <a:pt x="420862" y="396333"/>
                  </a:lnTo>
                  <a:lnTo>
                    <a:pt x="420862" y="411796"/>
                  </a:lnTo>
                  <a:lnTo>
                    <a:pt x="420862" y="419481"/>
                  </a:lnTo>
                  <a:lnTo>
                    <a:pt x="420862" y="404017"/>
                  </a:lnTo>
                  <a:lnTo>
                    <a:pt x="420862" y="388367"/>
                  </a:lnTo>
                  <a:lnTo>
                    <a:pt x="447229" y="380682"/>
                  </a:lnTo>
                  <a:lnTo>
                    <a:pt x="473502" y="372903"/>
                  </a:lnTo>
                  <a:lnTo>
                    <a:pt x="473502" y="365125"/>
                  </a:lnTo>
                  <a:lnTo>
                    <a:pt x="499775" y="357440"/>
                  </a:lnTo>
                  <a:lnTo>
                    <a:pt x="499775" y="341882"/>
                  </a:lnTo>
                  <a:lnTo>
                    <a:pt x="499775" y="349661"/>
                  </a:lnTo>
                  <a:lnTo>
                    <a:pt x="499775" y="334010"/>
                  </a:lnTo>
                  <a:lnTo>
                    <a:pt x="530349" y="302990"/>
                  </a:lnTo>
                  <a:lnTo>
                    <a:pt x="530349" y="310768"/>
                  </a:lnTo>
                  <a:lnTo>
                    <a:pt x="530349" y="326232"/>
                  </a:lnTo>
                  <a:lnTo>
                    <a:pt x="530349" y="318547"/>
                  </a:lnTo>
                  <a:lnTo>
                    <a:pt x="552414" y="271875"/>
                  </a:lnTo>
                  <a:lnTo>
                    <a:pt x="552414" y="279654"/>
                  </a:lnTo>
                  <a:lnTo>
                    <a:pt x="552414" y="287526"/>
                  </a:lnTo>
                  <a:lnTo>
                    <a:pt x="552414" y="295305"/>
                  </a:lnTo>
                  <a:lnTo>
                    <a:pt x="559707" y="264097"/>
                  </a:lnTo>
                  <a:lnTo>
                    <a:pt x="578594" y="240855"/>
                  </a:lnTo>
                  <a:lnTo>
                    <a:pt x="578594" y="233170"/>
                  </a:lnTo>
                  <a:lnTo>
                    <a:pt x="578594" y="248633"/>
                  </a:lnTo>
                  <a:lnTo>
                    <a:pt x="578594" y="256412"/>
                  </a:lnTo>
                  <a:lnTo>
                    <a:pt x="604960" y="217519"/>
                  </a:lnTo>
                  <a:lnTo>
                    <a:pt x="604960" y="225204"/>
                  </a:lnTo>
                  <a:lnTo>
                    <a:pt x="604960" y="209740"/>
                  </a:lnTo>
                  <a:lnTo>
                    <a:pt x="631327" y="170847"/>
                  </a:lnTo>
                  <a:lnTo>
                    <a:pt x="631327" y="147605"/>
                  </a:lnTo>
                  <a:lnTo>
                    <a:pt x="631327" y="163069"/>
                  </a:lnTo>
                  <a:lnTo>
                    <a:pt x="631327" y="155384"/>
                  </a:lnTo>
                  <a:lnTo>
                    <a:pt x="631327" y="194277"/>
                  </a:lnTo>
                  <a:lnTo>
                    <a:pt x="631327" y="201962"/>
                  </a:lnTo>
                  <a:lnTo>
                    <a:pt x="631327" y="186498"/>
                  </a:lnTo>
                  <a:lnTo>
                    <a:pt x="631327" y="178626"/>
                  </a:lnTo>
                  <a:lnTo>
                    <a:pt x="648156" y="139827"/>
                  </a:lnTo>
                  <a:lnTo>
                    <a:pt x="657600" y="124176"/>
                  </a:lnTo>
                  <a:lnTo>
                    <a:pt x="657600" y="132142"/>
                  </a:lnTo>
                  <a:lnTo>
                    <a:pt x="677515" y="116491"/>
                  </a:lnTo>
                  <a:lnTo>
                    <a:pt x="706967" y="62041"/>
                  </a:lnTo>
                  <a:lnTo>
                    <a:pt x="706967" y="77692"/>
                  </a:lnTo>
                  <a:lnTo>
                    <a:pt x="706967" y="54356"/>
                  </a:lnTo>
                  <a:lnTo>
                    <a:pt x="706967" y="85470"/>
                  </a:lnTo>
                  <a:lnTo>
                    <a:pt x="706967" y="108712"/>
                  </a:lnTo>
                  <a:lnTo>
                    <a:pt x="706967" y="100934"/>
                  </a:lnTo>
                  <a:lnTo>
                    <a:pt x="706967" y="46577"/>
                  </a:lnTo>
                  <a:lnTo>
                    <a:pt x="706967" y="93249"/>
                  </a:lnTo>
                  <a:lnTo>
                    <a:pt x="706967" y="38799"/>
                  </a:lnTo>
                  <a:lnTo>
                    <a:pt x="706967" y="69819"/>
                  </a:lnTo>
                  <a:lnTo>
                    <a:pt x="710145" y="0"/>
                  </a:lnTo>
                  <a:lnTo>
                    <a:pt x="710145" y="15463"/>
                  </a:lnTo>
                  <a:lnTo>
                    <a:pt x="710145" y="23335"/>
                  </a:lnTo>
                  <a:lnTo>
                    <a:pt x="710145" y="31114"/>
                  </a:lnTo>
                  <a:lnTo>
                    <a:pt x="710145" y="7684"/>
                  </a:lnTo>
                </a:path>
              </a:pathLst>
            </a:custGeom>
            <a:ln w="6064">
              <a:solidFill>
                <a:srgbClr val="D31158"/>
              </a:solidFill>
            </a:ln>
          </p:spPr>
          <p:txBody>
            <a:bodyPr wrap="square" lIns="0" tIns="0" rIns="0" bIns="0" rtlCol="0"/>
            <a:lstStyle/>
            <a:p>
              <a:endParaRPr/>
            </a:p>
          </p:txBody>
        </p:sp>
        <p:sp>
          <p:nvSpPr>
            <p:cNvPr id="393" name="object 393"/>
            <p:cNvSpPr/>
            <p:nvPr/>
          </p:nvSpPr>
          <p:spPr>
            <a:xfrm>
              <a:off x="6731946" y="3537366"/>
              <a:ext cx="736600" cy="735330"/>
            </a:xfrm>
            <a:custGeom>
              <a:avLst/>
              <a:gdLst/>
              <a:ahLst/>
              <a:cxnLst/>
              <a:rect l="l" t="t" r="r" b="b"/>
              <a:pathLst>
                <a:path w="736600" h="735329">
                  <a:moveTo>
                    <a:pt x="0" y="732386"/>
                  </a:moveTo>
                  <a:lnTo>
                    <a:pt x="0" y="735235"/>
                  </a:lnTo>
                  <a:lnTo>
                    <a:pt x="0" y="729547"/>
                  </a:lnTo>
                  <a:lnTo>
                    <a:pt x="78874" y="726857"/>
                  </a:lnTo>
                  <a:lnTo>
                    <a:pt x="78874" y="724008"/>
                  </a:lnTo>
                  <a:lnTo>
                    <a:pt x="117835" y="721159"/>
                  </a:lnTo>
                  <a:lnTo>
                    <a:pt x="147334" y="698554"/>
                  </a:lnTo>
                  <a:lnTo>
                    <a:pt x="147334" y="701403"/>
                  </a:lnTo>
                  <a:lnTo>
                    <a:pt x="147334" y="704252"/>
                  </a:lnTo>
                  <a:lnTo>
                    <a:pt x="147334" y="707092"/>
                  </a:lnTo>
                  <a:lnTo>
                    <a:pt x="157908" y="695874"/>
                  </a:lnTo>
                  <a:lnTo>
                    <a:pt x="157908" y="690176"/>
                  </a:lnTo>
                  <a:lnTo>
                    <a:pt x="157908" y="693025"/>
                  </a:lnTo>
                  <a:lnTo>
                    <a:pt x="176832" y="687336"/>
                  </a:lnTo>
                  <a:lnTo>
                    <a:pt x="176832" y="681638"/>
                  </a:lnTo>
                  <a:lnTo>
                    <a:pt x="176832" y="684487"/>
                  </a:lnTo>
                  <a:lnTo>
                    <a:pt x="176832" y="678958"/>
                  </a:lnTo>
                  <a:lnTo>
                    <a:pt x="176832" y="676109"/>
                  </a:lnTo>
                  <a:lnTo>
                    <a:pt x="184088" y="667571"/>
                  </a:lnTo>
                  <a:lnTo>
                    <a:pt x="184088" y="670420"/>
                  </a:lnTo>
                  <a:lnTo>
                    <a:pt x="184088" y="664881"/>
                  </a:lnTo>
                  <a:lnTo>
                    <a:pt x="184088" y="673260"/>
                  </a:lnTo>
                  <a:lnTo>
                    <a:pt x="206172" y="653504"/>
                  </a:lnTo>
                  <a:lnTo>
                    <a:pt x="206172" y="662042"/>
                  </a:lnTo>
                  <a:lnTo>
                    <a:pt x="206172" y="650655"/>
                  </a:lnTo>
                  <a:lnTo>
                    <a:pt x="206172" y="656344"/>
                  </a:lnTo>
                  <a:lnTo>
                    <a:pt x="206172" y="659193"/>
                  </a:lnTo>
                  <a:lnTo>
                    <a:pt x="210436" y="647965"/>
                  </a:lnTo>
                  <a:lnTo>
                    <a:pt x="210436" y="645126"/>
                  </a:lnTo>
                  <a:lnTo>
                    <a:pt x="235671" y="636588"/>
                  </a:lnTo>
                  <a:lnTo>
                    <a:pt x="235671" y="628209"/>
                  </a:lnTo>
                  <a:lnTo>
                    <a:pt x="235671" y="625360"/>
                  </a:lnTo>
                  <a:lnTo>
                    <a:pt x="235671" y="631049"/>
                  </a:lnTo>
                  <a:lnTo>
                    <a:pt x="235671" y="639427"/>
                  </a:lnTo>
                  <a:lnTo>
                    <a:pt x="235671" y="633898"/>
                  </a:lnTo>
                  <a:lnTo>
                    <a:pt x="235671" y="642277"/>
                  </a:lnTo>
                  <a:lnTo>
                    <a:pt x="236774" y="608444"/>
                  </a:lnTo>
                  <a:lnTo>
                    <a:pt x="236774" y="591528"/>
                  </a:lnTo>
                  <a:lnTo>
                    <a:pt x="236774" y="597217"/>
                  </a:lnTo>
                  <a:lnTo>
                    <a:pt x="236774" y="594377"/>
                  </a:lnTo>
                  <a:lnTo>
                    <a:pt x="236774" y="605595"/>
                  </a:lnTo>
                  <a:lnTo>
                    <a:pt x="236774" y="619672"/>
                  </a:lnTo>
                  <a:lnTo>
                    <a:pt x="236774" y="622511"/>
                  </a:lnTo>
                  <a:lnTo>
                    <a:pt x="236774" y="616982"/>
                  </a:lnTo>
                  <a:lnTo>
                    <a:pt x="236774" y="602915"/>
                  </a:lnTo>
                  <a:lnTo>
                    <a:pt x="236774" y="611293"/>
                  </a:lnTo>
                  <a:lnTo>
                    <a:pt x="236774" y="614133"/>
                  </a:lnTo>
                  <a:lnTo>
                    <a:pt x="236774" y="600066"/>
                  </a:lnTo>
                  <a:lnTo>
                    <a:pt x="263122" y="577461"/>
                  </a:lnTo>
                  <a:lnTo>
                    <a:pt x="263122" y="585999"/>
                  </a:lnTo>
                  <a:lnTo>
                    <a:pt x="263122" y="574612"/>
                  </a:lnTo>
                  <a:lnTo>
                    <a:pt x="263122" y="588679"/>
                  </a:lnTo>
                  <a:lnTo>
                    <a:pt x="263122" y="580301"/>
                  </a:lnTo>
                  <a:lnTo>
                    <a:pt x="263122" y="583150"/>
                  </a:lnTo>
                  <a:lnTo>
                    <a:pt x="265169" y="557696"/>
                  </a:lnTo>
                  <a:lnTo>
                    <a:pt x="265169" y="560545"/>
                  </a:lnTo>
                  <a:lnTo>
                    <a:pt x="265169" y="566234"/>
                  </a:lnTo>
                  <a:lnTo>
                    <a:pt x="265169" y="563385"/>
                  </a:lnTo>
                  <a:lnTo>
                    <a:pt x="265169" y="569083"/>
                  </a:lnTo>
                  <a:lnTo>
                    <a:pt x="265169" y="571922"/>
                  </a:lnTo>
                  <a:lnTo>
                    <a:pt x="289301" y="529562"/>
                  </a:lnTo>
                  <a:lnTo>
                    <a:pt x="289301" y="543629"/>
                  </a:lnTo>
                  <a:lnTo>
                    <a:pt x="289301" y="546478"/>
                  </a:lnTo>
                  <a:lnTo>
                    <a:pt x="289301" y="524023"/>
                  </a:lnTo>
                  <a:lnTo>
                    <a:pt x="289301" y="515486"/>
                  </a:lnTo>
                  <a:lnTo>
                    <a:pt x="289301" y="538090"/>
                  </a:lnTo>
                  <a:lnTo>
                    <a:pt x="289301" y="521184"/>
                  </a:lnTo>
                  <a:lnTo>
                    <a:pt x="289301" y="532402"/>
                  </a:lnTo>
                  <a:lnTo>
                    <a:pt x="289301" y="549318"/>
                  </a:lnTo>
                  <a:lnTo>
                    <a:pt x="289301" y="552167"/>
                  </a:lnTo>
                  <a:lnTo>
                    <a:pt x="289301" y="540939"/>
                  </a:lnTo>
                  <a:lnTo>
                    <a:pt x="289301" y="555006"/>
                  </a:lnTo>
                  <a:lnTo>
                    <a:pt x="289301" y="526713"/>
                  </a:lnTo>
                  <a:lnTo>
                    <a:pt x="289301" y="518335"/>
                  </a:lnTo>
                  <a:lnTo>
                    <a:pt x="289301" y="535251"/>
                  </a:lnTo>
                  <a:lnTo>
                    <a:pt x="294668" y="501418"/>
                  </a:lnTo>
                  <a:lnTo>
                    <a:pt x="294668" y="512646"/>
                  </a:lnTo>
                  <a:lnTo>
                    <a:pt x="294668" y="509797"/>
                  </a:lnTo>
                  <a:lnTo>
                    <a:pt x="294668" y="504267"/>
                  </a:lnTo>
                  <a:lnTo>
                    <a:pt x="294668" y="507107"/>
                  </a:lnTo>
                  <a:lnTo>
                    <a:pt x="315677" y="445160"/>
                  </a:lnTo>
                  <a:lnTo>
                    <a:pt x="315677" y="490191"/>
                  </a:lnTo>
                  <a:lnTo>
                    <a:pt x="315677" y="450689"/>
                  </a:lnTo>
                  <a:lnTo>
                    <a:pt x="315677" y="484502"/>
                  </a:lnTo>
                  <a:lnTo>
                    <a:pt x="315677" y="493040"/>
                  </a:lnTo>
                  <a:lnTo>
                    <a:pt x="315677" y="481653"/>
                  </a:lnTo>
                  <a:lnTo>
                    <a:pt x="315677" y="467558"/>
                  </a:lnTo>
                  <a:lnTo>
                    <a:pt x="315677" y="464747"/>
                  </a:lnTo>
                  <a:lnTo>
                    <a:pt x="315677" y="456406"/>
                  </a:lnTo>
                  <a:lnTo>
                    <a:pt x="315677" y="476087"/>
                  </a:lnTo>
                  <a:lnTo>
                    <a:pt x="315677" y="453501"/>
                  </a:lnTo>
                  <a:lnTo>
                    <a:pt x="315677" y="487351"/>
                  </a:lnTo>
                  <a:lnTo>
                    <a:pt x="315677" y="478814"/>
                  </a:lnTo>
                  <a:lnTo>
                    <a:pt x="315677" y="447784"/>
                  </a:lnTo>
                  <a:lnTo>
                    <a:pt x="315677" y="495730"/>
                  </a:lnTo>
                  <a:lnTo>
                    <a:pt x="315677" y="498569"/>
                  </a:lnTo>
                  <a:lnTo>
                    <a:pt x="315677" y="470463"/>
                  </a:lnTo>
                  <a:lnTo>
                    <a:pt x="315677" y="462029"/>
                  </a:lnTo>
                  <a:lnTo>
                    <a:pt x="315677" y="459217"/>
                  </a:lnTo>
                  <a:lnTo>
                    <a:pt x="315677" y="473275"/>
                  </a:lnTo>
                  <a:lnTo>
                    <a:pt x="323998" y="439443"/>
                  </a:lnTo>
                  <a:lnTo>
                    <a:pt x="323998" y="442254"/>
                  </a:lnTo>
                  <a:lnTo>
                    <a:pt x="341950" y="422574"/>
                  </a:lnTo>
                  <a:lnTo>
                    <a:pt x="341950" y="425385"/>
                  </a:lnTo>
                  <a:lnTo>
                    <a:pt x="341950" y="428197"/>
                  </a:lnTo>
                  <a:lnTo>
                    <a:pt x="341950" y="436631"/>
                  </a:lnTo>
                  <a:lnTo>
                    <a:pt x="341950" y="433726"/>
                  </a:lnTo>
                  <a:lnTo>
                    <a:pt x="341950" y="431102"/>
                  </a:lnTo>
                  <a:lnTo>
                    <a:pt x="353544" y="402799"/>
                  </a:lnTo>
                  <a:lnTo>
                    <a:pt x="353544" y="405611"/>
                  </a:lnTo>
                  <a:lnTo>
                    <a:pt x="353544" y="416857"/>
                  </a:lnTo>
                  <a:lnTo>
                    <a:pt x="353544" y="400081"/>
                  </a:lnTo>
                  <a:lnTo>
                    <a:pt x="353544" y="391553"/>
                  </a:lnTo>
                  <a:lnTo>
                    <a:pt x="353544" y="419668"/>
                  </a:lnTo>
                  <a:lnTo>
                    <a:pt x="353544" y="394364"/>
                  </a:lnTo>
                  <a:lnTo>
                    <a:pt x="353544" y="408422"/>
                  </a:lnTo>
                  <a:lnTo>
                    <a:pt x="353544" y="411327"/>
                  </a:lnTo>
                  <a:lnTo>
                    <a:pt x="353544" y="397270"/>
                  </a:lnTo>
                  <a:lnTo>
                    <a:pt x="353544" y="414139"/>
                  </a:lnTo>
                  <a:lnTo>
                    <a:pt x="353544" y="388741"/>
                  </a:lnTo>
                  <a:lnTo>
                    <a:pt x="353544" y="385836"/>
                  </a:lnTo>
                  <a:lnTo>
                    <a:pt x="368316" y="383212"/>
                  </a:lnTo>
                  <a:lnTo>
                    <a:pt x="368316" y="380307"/>
                  </a:lnTo>
                  <a:lnTo>
                    <a:pt x="368316" y="377495"/>
                  </a:lnTo>
                  <a:lnTo>
                    <a:pt x="382996" y="352191"/>
                  </a:lnTo>
                  <a:lnTo>
                    <a:pt x="382996" y="371778"/>
                  </a:lnTo>
                  <a:lnTo>
                    <a:pt x="382996" y="374590"/>
                  </a:lnTo>
                  <a:lnTo>
                    <a:pt x="382996" y="366249"/>
                  </a:lnTo>
                  <a:lnTo>
                    <a:pt x="382996" y="369061"/>
                  </a:lnTo>
                  <a:lnTo>
                    <a:pt x="382996" y="357721"/>
                  </a:lnTo>
                  <a:lnTo>
                    <a:pt x="382996" y="360532"/>
                  </a:lnTo>
                  <a:lnTo>
                    <a:pt x="382996" y="349380"/>
                  </a:lnTo>
                  <a:lnTo>
                    <a:pt x="382996" y="354909"/>
                  </a:lnTo>
                  <a:lnTo>
                    <a:pt x="382996" y="363438"/>
                  </a:lnTo>
                  <a:lnTo>
                    <a:pt x="394496" y="346475"/>
                  </a:lnTo>
                  <a:lnTo>
                    <a:pt x="394496" y="338134"/>
                  </a:lnTo>
                  <a:lnTo>
                    <a:pt x="394496" y="343663"/>
                  </a:lnTo>
                  <a:lnTo>
                    <a:pt x="394496" y="329605"/>
                  </a:lnTo>
                  <a:lnTo>
                    <a:pt x="394496" y="326700"/>
                  </a:lnTo>
                  <a:lnTo>
                    <a:pt x="394496" y="335228"/>
                  </a:lnTo>
                  <a:lnTo>
                    <a:pt x="394496" y="332417"/>
                  </a:lnTo>
                  <a:lnTo>
                    <a:pt x="394496" y="340758"/>
                  </a:lnTo>
                  <a:lnTo>
                    <a:pt x="412541" y="323889"/>
                  </a:lnTo>
                  <a:lnTo>
                    <a:pt x="412541" y="321171"/>
                  </a:lnTo>
                  <a:lnTo>
                    <a:pt x="412541" y="315548"/>
                  </a:lnTo>
                  <a:lnTo>
                    <a:pt x="412541" y="318359"/>
                  </a:lnTo>
                  <a:lnTo>
                    <a:pt x="412541" y="312642"/>
                  </a:lnTo>
                  <a:lnTo>
                    <a:pt x="420862" y="290244"/>
                  </a:lnTo>
                  <a:lnTo>
                    <a:pt x="420862" y="275999"/>
                  </a:lnTo>
                  <a:lnTo>
                    <a:pt x="420862" y="281716"/>
                  </a:lnTo>
                  <a:lnTo>
                    <a:pt x="420862" y="306926"/>
                  </a:lnTo>
                  <a:lnTo>
                    <a:pt x="420862" y="301396"/>
                  </a:lnTo>
                  <a:lnTo>
                    <a:pt x="420862" y="304302"/>
                  </a:lnTo>
                  <a:lnTo>
                    <a:pt x="420862" y="295773"/>
                  </a:lnTo>
                  <a:lnTo>
                    <a:pt x="420862" y="287339"/>
                  </a:lnTo>
                  <a:lnTo>
                    <a:pt x="420862" y="292868"/>
                  </a:lnTo>
                  <a:lnTo>
                    <a:pt x="420862" y="278810"/>
                  </a:lnTo>
                  <a:lnTo>
                    <a:pt x="420862" y="298585"/>
                  </a:lnTo>
                  <a:lnTo>
                    <a:pt x="420862" y="284527"/>
                  </a:lnTo>
                  <a:lnTo>
                    <a:pt x="420862" y="309831"/>
                  </a:lnTo>
                  <a:lnTo>
                    <a:pt x="441806" y="273281"/>
                  </a:lnTo>
                  <a:lnTo>
                    <a:pt x="441806" y="270469"/>
                  </a:lnTo>
                  <a:lnTo>
                    <a:pt x="447229" y="261941"/>
                  </a:lnTo>
                  <a:lnTo>
                    <a:pt x="447229" y="259223"/>
                  </a:lnTo>
                  <a:lnTo>
                    <a:pt x="447229" y="267564"/>
                  </a:lnTo>
                  <a:lnTo>
                    <a:pt x="447229" y="264753"/>
                  </a:lnTo>
                  <a:lnTo>
                    <a:pt x="471351" y="256412"/>
                  </a:lnTo>
                  <a:lnTo>
                    <a:pt x="471351" y="253506"/>
                  </a:lnTo>
                  <a:lnTo>
                    <a:pt x="473502" y="247883"/>
                  </a:lnTo>
                  <a:lnTo>
                    <a:pt x="473502" y="239449"/>
                  </a:lnTo>
                  <a:lnTo>
                    <a:pt x="473502" y="233732"/>
                  </a:lnTo>
                  <a:lnTo>
                    <a:pt x="473502" y="250695"/>
                  </a:lnTo>
                  <a:lnTo>
                    <a:pt x="473502" y="242354"/>
                  </a:lnTo>
                  <a:lnTo>
                    <a:pt x="473502" y="244978"/>
                  </a:lnTo>
                  <a:lnTo>
                    <a:pt x="473502" y="236637"/>
                  </a:lnTo>
                  <a:lnTo>
                    <a:pt x="499775" y="225391"/>
                  </a:lnTo>
                  <a:lnTo>
                    <a:pt x="499775" y="208522"/>
                  </a:lnTo>
                  <a:lnTo>
                    <a:pt x="499775" y="214051"/>
                  </a:lnTo>
                  <a:lnTo>
                    <a:pt x="499775" y="228203"/>
                  </a:lnTo>
                  <a:lnTo>
                    <a:pt x="499775" y="230920"/>
                  </a:lnTo>
                  <a:lnTo>
                    <a:pt x="499775" y="211333"/>
                  </a:lnTo>
                  <a:lnTo>
                    <a:pt x="499775" y="219674"/>
                  </a:lnTo>
                  <a:lnTo>
                    <a:pt x="499775" y="222580"/>
                  </a:lnTo>
                  <a:lnTo>
                    <a:pt x="499775" y="216863"/>
                  </a:lnTo>
                  <a:lnTo>
                    <a:pt x="500803" y="205617"/>
                  </a:lnTo>
                  <a:lnTo>
                    <a:pt x="526048" y="202805"/>
                  </a:lnTo>
                  <a:lnTo>
                    <a:pt x="530349" y="183031"/>
                  </a:lnTo>
                  <a:lnTo>
                    <a:pt x="530349" y="180313"/>
                  </a:lnTo>
                  <a:lnTo>
                    <a:pt x="530349" y="185842"/>
                  </a:lnTo>
                  <a:lnTo>
                    <a:pt x="530349" y="199900"/>
                  </a:lnTo>
                  <a:lnTo>
                    <a:pt x="530349" y="188747"/>
                  </a:lnTo>
                  <a:lnTo>
                    <a:pt x="530349" y="194370"/>
                  </a:lnTo>
                  <a:lnTo>
                    <a:pt x="530349" y="197276"/>
                  </a:lnTo>
                  <a:lnTo>
                    <a:pt x="530349" y="191559"/>
                  </a:lnTo>
                  <a:lnTo>
                    <a:pt x="552414" y="163444"/>
                  </a:lnTo>
                  <a:lnTo>
                    <a:pt x="552414" y="157727"/>
                  </a:lnTo>
                  <a:lnTo>
                    <a:pt x="552414" y="168973"/>
                  </a:lnTo>
                  <a:lnTo>
                    <a:pt x="552414" y="160538"/>
                  </a:lnTo>
                  <a:lnTo>
                    <a:pt x="552414" y="177501"/>
                  </a:lnTo>
                  <a:lnTo>
                    <a:pt x="552414" y="154915"/>
                  </a:lnTo>
                  <a:lnTo>
                    <a:pt x="552414" y="166255"/>
                  </a:lnTo>
                  <a:lnTo>
                    <a:pt x="552414" y="171784"/>
                  </a:lnTo>
                  <a:lnTo>
                    <a:pt x="552414" y="174690"/>
                  </a:lnTo>
                  <a:lnTo>
                    <a:pt x="559707" y="146481"/>
                  </a:lnTo>
                  <a:lnTo>
                    <a:pt x="559707" y="152010"/>
                  </a:lnTo>
                  <a:lnTo>
                    <a:pt x="559707" y="149386"/>
                  </a:lnTo>
                  <a:lnTo>
                    <a:pt x="578594" y="140858"/>
                  </a:lnTo>
                  <a:lnTo>
                    <a:pt x="578594" y="129611"/>
                  </a:lnTo>
                  <a:lnTo>
                    <a:pt x="578594" y="137952"/>
                  </a:lnTo>
                  <a:lnTo>
                    <a:pt x="578594" y="135234"/>
                  </a:lnTo>
                  <a:lnTo>
                    <a:pt x="578594" y="132423"/>
                  </a:lnTo>
                  <a:lnTo>
                    <a:pt x="578594" y="143669"/>
                  </a:lnTo>
                  <a:lnTo>
                    <a:pt x="604960" y="123895"/>
                  </a:lnTo>
                  <a:lnTo>
                    <a:pt x="604960" y="126706"/>
                  </a:lnTo>
                  <a:lnTo>
                    <a:pt x="604960" y="121083"/>
                  </a:lnTo>
                  <a:lnTo>
                    <a:pt x="604960" y="118365"/>
                  </a:lnTo>
                  <a:lnTo>
                    <a:pt x="604960" y="115554"/>
                  </a:lnTo>
                  <a:lnTo>
                    <a:pt x="618704" y="112648"/>
                  </a:lnTo>
                  <a:lnTo>
                    <a:pt x="631327" y="95779"/>
                  </a:lnTo>
                  <a:lnTo>
                    <a:pt x="631327" y="101496"/>
                  </a:lnTo>
                  <a:lnTo>
                    <a:pt x="631327" y="84533"/>
                  </a:lnTo>
                  <a:lnTo>
                    <a:pt x="631327" y="107025"/>
                  </a:lnTo>
                  <a:lnTo>
                    <a:pt x="631327" y="104308"/>
                  </a:lnTo>
                  <a:lnTo>
                    <a:pt x="631327" y="90062"/>
                  </a:lnTo>
                  <a:lnTo>
                    <a:pt x="631327" y="98591"/>
                  </a:lnTo>
                  <a:lnTo>
                    <a:pt x="631327" y="92874"/>
                  </a:lnTo>
                  <a:lnTo>
                    <a:pt x="631327" y="81722"/>
                  </a:lnTo>
                  <a:lnTo>
                    <a:pt x="631327" y="109837"/>
                  </a:lnTo>
                  <a:lnTo>
                    <a:pt x="631327" y="87345"/>
                  </a:lnTo>
                  <a:lnTo>
                    <a:pt x="631327" y="78816"/>
                  </a:lnTo>
                  <a:lnTo>
                    <a:pt x="648156" y="76005"/>
                  </a:lnTo>
                  <a:lnTo>
                    <a:pt x="648156" y="70475"/>
                  </a:lnTo>
                  <a:lnTo>
                    <a:pt x="648156" y="73193"/>
                  </a:lnTo>
                  <a:lnTo>
                    <a:pt x="657600" y="61947"/>
                  </a:lnTo>
                  <a:lnTo>
                    <a:pt x="657600" y="64759"/>
                  </a:lnTo>
                  <a:lnTo>
                    <a:pt x="657600" y="67664"/>
                  </a:lnTo>
                  <a:lnTo>
                    <a:pt x="677515" y="56418"/>
                  </a:lnTo>
                  <a:lnTo>
                    <a:pt x="677515" y="59042"/>
                  </a:lnTo>
                  <a:lnTo>
                    <a:pt x="706967" y="28115"/>
                  </a:lnTo>
                  <a:lnTo>
                    <a:pt x="706967" y="42173"/>
                  </a:lnTo>
                  <a:lnTo>
                    <a:pt x="706967" y="50701"/>
                  </a:lnTo>
                  <a:lnTo>
                    <a:pt x="706967" y="36643"/>
                  </a:lnTo>
                  <a:lnTo>
                    <a:pt x="706967" y="39455"/>
                  </a:lnTo>
                  <a:lnTo>
                    <a:pt x="706967" y="30926"/>
                  </a:lnTo>
                  <a:lnTo>
                    <a:pt x="706967" y="33832"/>
                  </a:lnTo>
                  <a:lnTo>
                    <a:pt x="706967" y="25397"/>
                  </a:lnTo>
                  <a:lnTo>
                    <a:pt x="706967" y="47889"/>
                  </a:lnTo>
                  <a:lnTo>
                    <a:pt x="706967" y="44984"/>
                  </a:lnTo>
                  <a:lnTo>
                    <a:pt x="706967" y="53512"/>
                  </a:lnTo>
                  <a:lnTo>
                    <a:pt x="706967" y="22586"/>
                  </a:lnTo>
                  <a:lnTo>
                    <a:pt x="710145" y="16869"/>
                  </a:lnTo>
                  <a:lnTo>
                    <a:pt x="710145" y="8528"/>
                  </a:lnTo>
                  <a:lnTo>
                    <a:pt x="710145" y="11152"/>
                  </a:lnTo>
                  <a:lnTo>
                    <a:pt x="710145" y="19680"/>
                  </a:lnTo>
                  <a:lnTo>
                    <a:pt x="710145" y="14057"/>
                  </a:lnTo>
                  <a:lnTo>
                    <a:pt x="710145" y="5623"/>
                  </a:lnTo>
                  <a:lnTo>
                    <a:pt x="736512" y="2811"/>
                  </a:lnTo>
                  <a:lnTo>
                    <a:pt x="736512" y="0"/>
                  </a:lnTo>
                </a:path>
              </a:pathLst>
            </a:custGeom>
            <a:ln w="6064">
              <a:solidFill>
                <a:srgbClr val="00BE7E"/>
              </a:solidFill>
            </a:ln>
          </p:spPr>
          <p:txBody>
            <a:bodyPr wrap="square" lIns="0" tIns="0" rIns="0" bIns="0" rtlCol="0"/>
            <a:lstStyle/>
            <a:p>
              <a:endParaRPr/>
            </a:p>
          </p:txBody>
        </p:sp>
        <p:sp>
          <p:nvSpPr>
            <p:cNvPr id="394" name="object 394"/>
            <p:cNvSpPr/>
            <p:nvPr/>
          </p:nvSpPr>
          <p:spPr>
            <a:xfrm>
              <a:off x="6659541" y="3492756"/>
              <a:ext cx="28575" cy="827405"/>
            </a:xfrm>
            <a:custGeom>
              <a:avLst/>
              <a:gdLst/>
              <a:ahLst/>
              <a:cxnLst/>
              <a:rect l="l" t="t" r="r" b="b"/>
              <a:pathLst>
                <a:path w="28575" h="827404">
                  <a:moveTo>
                    <a:pt x="28086" y="827116"/>
                  </a:moveTo>
                  <a:lnTo>
                    <a:pt x="28086" y="0"/>
                  </a:lnTo>
                </a:path>
                <a:path w="28575" h="827404">
                  <a:moveTo>
                    <a:pt x="28086" y="782535"/>
                  </a:moveTo>
                  <a:lnTo>
                    <a:pt x="0" y="782535"/>
                  </a:lnTo>
                </a:path>
              </a:pathLst>
            </a:custGeom>
            <a:ln w="4042">
              <a:solidFill>
                <a:srgbClr val="000000"/>
              </a:solidFill>
            </a:ln>
          </p:spPr>
          <p:txBody>
            <a:bodyPr wrap="square" lIns="0" tIns="0" rIns="0" bIns="0" rtlCol="0"/>
            <a:lstStyle/>
            <a:p>
              <a:endParaRPr/>
            </a:p>
          </p:txBody>
        </p:sp>
        <p:sp>
          <p:nvSpPr>
            <p:cNvPr id="395" name="object 395"/>
            <p:cNvSpPr/>
            <p:nvPr/>
          </p:nvSpPr>
          <p:spPr>
            <a:xfrm>
              <a:off x="6609033" y="4251871"/>
              <a:ext cx="31750" cy="49530"/>
            </a:xfrm>
            <a:custGeom>
              <a:avLst/>
              <a:gdLst/>
              <a:ahLst/>
              <a:cxnLst/>
              <a:rect l="l" t="t" r="r" b="b"/>
              <a:pathLst>
                <a:path w="31750" h="49529">
                  <a:moveTo>
                    <a:pt x="18353" y="0"/>
                  </a:moveTo>
                  <a:lnTo>
                    <a:pt x="0" y="19024"/>
                  </a:lnTo>
                  <a:lnTo>
                    <a:pt x="0" y="33860"/>
                  </a:lnTo>
                  <a:lnTo>
                    <a:pt x="1589" y="40420"/>
                  </a:lnTo>
                  <a:lnTo>
                    <a:pt x="7433" y="47805"/>
                  </a:lnTo>
                  <a:lnTo>
                    <a:pt x="11098" y="49483"/>
                  </a:lnTo>
                  <a:lnTo>
                    <a:pt x="19298" y="49483"/>
                  </a:lnTo>
                  <a:lnTo>
                    <a:pt x="22224" y="48527"/>
                  </a:lnTo>
                  <a:lnTo>
                    <a:pt x="26862" y="44712"/>
                  </a:lnTo>
                  <a:lnTo>
                    <a:pt x="13033" y="44590"/>
                  </a:lnTo>
                  <a:lnTo>
                    <a:pt x="10742" y="43269"/>
                  </a:lnTo>
                  <a:lnTo>
                    <a:pt x="7016" y="37974"/>
                  </a:lnTo>
                  <a:lnTo>
                    <a:pt x="6096" y="32707"/>
                  </a:lnTo>
                  <a:lnTo>
                    <a:pt x="6220" y="16138"/>
                  </a:lnTo>
                  <a:lnTo>
                    <a:pt x="7115" y="11349"/>
                  </a:lnTo>
                  <a:lnTo>
                    <a:pt x="10789" y="6082"/>
                  </a:lnTo>
                  <a:lnTo>
                    <a:pt x="12968" y="4920"/>
                  </a:lnTo>
                  <a:lnTo>
                    <a:pt x="26674" y="4920"/>
                  </a:lnTo>
                  <a:lnTo>
                    <a:pt x="26160" y="4123"/>
                  </a:lnTo>
                  <a:lnTo>
                    <a:pt x="24543" y="2614"/>
                  </a:lnTo>
                  <a:lnTo>
                    <a:pt x="20625" y="524"/>
                  </a:lnTo>
                  <a:lnTo>
                    <a:pt x="18353" y="0"/>
                  </a:lnTo>
                  <a:close/>
                </a:path>
                <a:path w="31750" h="49529">
                  <a:moveTo>
                    <a:pt x="26674" y="4920"/>
                  </a:moveTo>
                  <a:lnTo>
                    <a:pt x="18465" y="4920"/>
                  </a:lnTo>
                  <a:lnTo>
                    <a:pt x="20775" y="6232"/>
                  </a:lnTo>
                  <a:lnTo>
                    <a:pt x="24496" y="11480"/>
                  </a:lnTo>
                  <a:lnTo>
                    <a:pt x="25310" y="16138"/>
                  </a:lnTo>
                  <a:lnTo>
                    <a:pt x="25418" y="32707"/>
                  </a:lnTo>
                  <a:lnTo>
                    <a:pt x="24496" y="37974"/>
                  </a:lnTo>
                  <a:lnTo>
                    <a:pt x="20775" y="43269"/>
                  </a:lnTo>
                  <a:lnTo>
                    <a:pt x="18484" y="44590"/>
                  </a:lnTo>
                  <a:lnTo>
                    <a:pt x="26940" y="44590"/>
                  </a:lnTo>
                  <a:lnTo>
                    <a:pt x="28610" y="42013"/>
                  </a:lnTo>
                  <a:lnTo>
                    <a:pt x="30938" y="35031"/>
                  </a:lnTo>
                  <a:lnTo>
                    <a:pt x="31518" y="30439"/>
                  </a:lnTo>
                  <a:lnTo>
                    <a:pt x="31431" y="19024"/>
                  </a:lnTo>
                  <a:lnTo>
                    <a:pt x="31162" y="16138"/>
                  </a:lnTo>
                  <a:lnTo>
                    <a:pt x="29704" y="10468"/>
                  </a:lnTo>
                  <a:lnTo>
                    <a:pt x="28703" y="8069"/>
                  </a:lnTo>
                  <a:lnTo>
                    <a:pt x="26674" y="4920"/>
                  </a:lnTo>
                  <a:close/>
                </a:path>
              </a:pathLst>
            </a:custGeom>
            <a:solidFill>
              <a:srgbClr val="000000"/>
            </a:solidFill>
          </p:spPr>
          <p:txBody>
            <a:bodyPr wrap="square" lIns="0" tIns="0" rIns="0" bIns="0" rtlCol="0"/>
            <a:lstStyle/>
            <a:p>
              <a:endParaRPr/>
            </a:p>
          </p:txBody>
        </p:sp>
        <p:sp>
          <p:nvSpPr>
            <p:cNvPr id="396" name="object 396"/>
            <p:cNvSpPr/>
            <p:nvPr/>
          </p:nvSpPr>
          <p:spPr>
            <a:xfrm>
              <a:off x="6659541" y="4127789"/>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397" name="object 397"/>
            <p:cNvSpPr/>
            <p:nvPr/>
          </p:nvSpPr>
          <p:spPr>
            <a:xfrm>
              <a:off x="6593288" y="4104369"/>
              <a:ext cx="47625" cy="48895"/>
            </a:xfrm>
            <a:custGeom>
              <a:avLst/>
              <a:gdLst/>
              <a:ahLst/>
              <a:cxnLst/>
              <a:rect l="l" t="t" r="r" b="b"/>
              <a:pathLst>
                <a:path w="47625" h="48895">
                  <a:moveTo>
                    <a:pt x="6759" y="41882"/>
                  </a:moveTo>
                  <a:lnTo>
                    <a:pt x="0" y="41882"/>
                  </a:lnTo>
                  <a:lnTo>
                    <a:pt x="0" y="48658"/>
                  </a:lnTo>
                  <a:lnTo>
                    <a:pt x="6759" y="48658"/>
                  </a:lnTo>
                  <a:lnTo>
                    <a:pt x="6759" y="41882"/>
                  </a:lnTo>
                  <a:close/>
                </a:path>
                <a:path w="47625" h="48895">
                  <a:moveTo>
                    <a:pt x="44175" y="4929"/>
                  </a:moveTo>
                  <a:lnTo>
                    <a:pt x="34622" y="4929"/>
                  </a:lnTo>
                  <a:lnTo>
                    <a:pt x="36819" y="5735"/>
                  </a:lnTo>
                  <a:lnTo>
                    <a:pt x="40176" y="8978"/>
                  </a:lnTo>
                  <a:lnTo>
                    <a:pt x="41017" y="10964"/>
                  </a:lnTo>
                  <a:lnTo>
                    <a:pt x="41017" y="15566"/>
                  </a:lnTo>
                  <a:lnTo>
                    <a:pt x="40101" y="17956"/>
                  </a:lnTo>
                  <a:lnTo>
                    <a:pt x="36388" y="23017"/>
                  </a:lnTo>
                  <a:lnTo>
                    <a:pt x="32855" y="26428"/>
                  </a:lnTo>
                  <a:lnTo>
                    <a:pt x="24216" y="33522"/>
                  </a:lnTo>
                  <a:lnTo>
                    <a:pt x="21626" y="35968"/>
                  </a:lnTo>
                  <a:lnTo>
                    <a:pt x="18045" y="40195"/>
                  </a:lnTo>
                  <a:lnTo>
                    <a:pt x="16736" y="42341"/>
                  </a:lnTo>
                  <a:lnTo>
                    <a:pt x="15417" y="45846"/>
                  </a:lnTo>
                  <a:lnTo>
                    <a:pt x="15193" y="47224"/>
                  </a:lnTo>
                  <a:lnTo>
                    <a:pt x="15230" y="48658"/>
                  </a:lnTo>
                  <a:lnTo>
                    <a:pt x="47188" y="48658"/>
                  </a:lnTo>
                  <a:lnTo>
                    <a:pt x="47188" y="42941"/>
                  </a:lnTo>
                  <a:lnTo>
                    <a:pt x="23477" y="42941"/>
                  </a:lnTo>
                  <a:lnTo>
                    <a:pt x="24141" y="41863"/>
                  </a:lnTo>
                  <a:lnTo>
                    <a:pt x="24973" y="40786"/>
                  </a:lnTo>
                  <a:lnTo>
                    <a:pt x="26992" y="38649"/>
                  </a:lnTo>
                  <a:lnTo>
                    <a:pt x="29283" y="36615"/>
                  </a:lnTo>
                  <a:lnTo>
                    <a:pt x="37109" y="30008"/>
                  </a:lnTo>
                  <a:lnTo>
                    <a:pt x="40157" y="27159"/>
                  </a:lnTo>
                  <a:lnTo>
                    <a:pt x="43844" y="22998"/>
                  </a:lnTo>
                  <a:lnTo>
                    <a:pt x="45140" y="21049"/>
                  </a:lnTo>
                  <a:lnTo>
                    <a:pt x="46730" y="17300"/>
                  </a:lnTo>
                  <a:lnTo>
                    <a:pt x="47088" y="15566"/>
                  </a:lnTo>
                  <a:lnTo>
                    <a:pt x="47043" y="9456"/>
                  </a:lnTo>
                  <a:lnTo>
                    <a:pt x="45767" y="6447"/>
                  </a:lnTo>
                  <a:lnTo>
                    <a:pt x="44175" y="4929"/>
                  </a:lnTo>
                  <a:close/>
                </a:path>
                <a:path w="47625" h="48895">
                  <a:moveTo>
                    <a:pt x="36688" y="0"/>
                  </a:moveTo>
                  <a:lnTo>
                    <a:pt x="16352" y="14020"/>
                  </a:lnTo>
                  <a:lnTo>
                    <a:pt x="22458" y="14648"/>
                  </a:lnTo>
                  <a:lnTo>
                    <a:pt x="22476" y="11602"/>
                  </a:lnTo>
                  <a:lnTo>
                    <a:pt x="23346" y="9221"/>
                  </a:lnTo>
                  <a:lnTo>
                    <a:pt x="26777" y="5782"/>
                  </a:lnTo>
                  <a:lnTo>
                    <a:pt x="29059" y="4929"/>
                  </a:lnTo>
                  <a:lnTo>
                    <a:pt x="44175" y="4929"/>
                  </a:lnTo>
                  <a:lnTo>
                    <a:pt x="40363" y="1293"/>
                  </a:lnTo>
                  <a:lnTo>
                    <a:pt x="36688" y="0"/>
                  </a:lnTo>
                  <a:close/>
                </a:path>
              </a:pathLst>
            </a:custGeom>
            <a:solidFill>
              <a:srgbClr val="000000"/>
            </a:solidFill>
          </p:spPr>
          <p:txBody>
            <a:bodyPr wrap="square" lIns="0" tIns="0" rIns="0" bIns="0" rtlCol="0"/>
            <a:lstStyle/>
            <a:p>
              <a:endParaRPr/>
            </a:p>
          </p:txBody>
        </p:sp>
        <p:sp>
          <p:nvSpPr>
            <p:cNvPr id="398" name="object 398"/>
            <p:cNvSpPr/>
            <p:nvPr/>
          </p:nvSpPr>
          <p:spPr>
            <a:xfrm>
              <a:off x="6659541" y="3980089"/>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399" name="object 399"/>
            <p:cNvSpPr/>
            <p:nvPr/>
          </p:nvSpPr>
          <p:spPr>
            <a:xfrm>
              <a:off x="6593288" y="3956941"/>
              <a:ext cx="47625" cy="48895"/>
            </a:xfrm>
            <a:custGeom>
              <a:avLst/>
              <a:gdLst/>
              <a:ahLst/>
              <a:cxnLst/>
              <a:rect l="l" t="t" r="r" b="b"/>
              <a:pathLst>
                <a:path w="47625" h="48895">
                  <a:moveTo>
                    <a:pt x="6759" y="41610"/>
                  </a:moveTo>
                  <a:lnTo>
                    <a:pt x="0" y="41610"/>
                  </a:lnTo>
                  <a:lnTo>
                    <a:pt x="0" y="48452"/>
                  </a:lnTo>
                  <a:lnTo>
                    <a:pt x="6759" y="48452"/>
                  </a:lnTo>
                  <a:lnTo>
                    <a:pt x="6759" y="41610"/>
                  </a:lnTo>
                  <a:close/>
                </a:path>
                <a:path w="47625" h="48895">
                  <a:moveTo>
                    <a:pt x="40952" y="36831"/>
                  </a:moveTo>
                  <a:lnTo>
                    <a:pt x="35015" y="36831"/>
                  </a:lnTo>
                  <a:lnTo>
                    <a:pt x="35015" y="48452"/>
                  </a:lnTo>
                  <a:lnTo>
                    <a:pt x="40952" y="48452"/>
                  </a:lnTo>
                  <a:lnTo>
                    <a:pt x="40952" y="36831"/>
                  </a:lnTo>
                  <a:close/>
                </a:path>
                <a:path w="47625" h="48895">
                  <a:moveTo>
                    <a:pt x="40952" y="0"/>
                  </a:moveTo>
                  <a:lnTo>
                    <a:pt x="36108" y="0"/>
                  </a:lnTo>
                  <a:lnTo>
                    <a:pt x="14043" y="31395"/>
                  </a:lnTo>
                  <a:lnTo>
                    <a:pt x="14043" y="36831"/>
                  </a:lnTo>
                  <a:lnTo>
                    <a:pt x="47487" y="36831"/>
                  </a:lnTo>
                  <a:lnTo>
                    <a:pt x="47487" y="31395"/>
                  </a:lnTo>
                  <a:lnTo>
                    <a:pt x="19887" y="31395"/>
                  </a:lnTo>
                  <a:lnTo>
                    <a:pt x="35015" y="9559"/>
                  </a:lnTo>
                  <a:lnTo>
                    <a:pt x="40952" y="9559"/>
                  </a:lnTo>
                  <a:lnTo>
                    <a:pt x="40952" y="0"/>
                  </a:lnTo>
                  <a:close/>
                </a:path>
                <a:path w="47625" h="48895">
                  <a:moveTo>
                    <a:pt x="40952" y="9559"/>
                  </a:moveTo>
                  <a:lnTo>
                    <a:pt x="35015" y="9559"/>
                  </a:lnTo>
                  <a:lnTo>
                    <a:pt x="35015" y="31395"/>
                  </a:lnTo>
                  <a:lnTo>
                    <a:pt x="40952" y="31395"/>
                  </a:lnTo>
                  <a:lnTo>
                    <a:pt x="40952" y="9559"/>
                  </a:lnTo>
                  <a:close/>
                </a:path>
              </a:pathLst>
            </a:custGeom>
            <a:solidFill>
              <a:srgbClr val="000000"/>
            </a:solidFill>
          </p:spPr>
          <p:txBody>
            <a:bodyPr wrap="square" lIns="0" tIns="0" rIns="0" bIns="0" rtlCol="0"/>
            <a:lstStyle/>
            <a:p>
              <a:endParaRPr/>
            </a:p>
          </p:txBody>
        </p:sp>
        <p:sp>
          <p:nvSpPr>
            <p:cNvPr id="400" name="object 400"/>
            <p:cNvSpPr/>
            <p:nvPr/>
          </p:nvSpPr>
          <p:spPr>
            <a:xfrm>
              <a:off x="6659541" y="3832484"/>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401" name="object 401"/>
            <p:cNvSpPr/>
            <p:nvPr/>
          </p:nvSpPr>
          <p:spPr>
            <a:xfrm>
              <a:off x="6593288" y="3809054"/>
              <a:ext cx="48260" cy="49530"/>
            </a:xfrm>
            <a:custGeom>
              <a:avLst/>
              <a:gdLst/>
              <a:ahLst/>
              <a:cxnLst/>
              <a:rect l="l" t="t" r="r" b="b"/>
              <a:pathLst>
                <a:path w="48259" h="49529">
                  <a:moveTo>
                    <a:pt x="6759" y="41891"/>
                  </a:moveTo>
                  <a:lnTo>
                    <a:pt x="0" y="41891"/>
                  </a:lnTo>
                  <a:lnTo>
                    <a:pt x="0" y="48639"/>
                  </a:lnTo>
                  <a:lnTo>
                    <a:pt x="6759" y="48639"/>
                  </a:lnTo>
                  <a:lnTo>
                    <a:pt x="6759" y="41891"/>
                  </a:lnTo>
                  <a:close/>
                </a:path>
                <a:path w="48259" h="49529">
                  <a:moveTo>
                    <a:pt x="36875" y="0"/>
                  </a:moveTo>
                  <a:lnTo>
                    <a:pt x="15726" y="16588"/>
                  </a:lnTo>
                  <a:lnTo>
                    <a:pt x="15726" y="34394"/>
                  </a:lnTo>
                  <a:lnTo>
                    <a:pt x="17287" y="40392"/>
                  </a:lnTo>
                  <a:lnTo>
                    <a:pt x="23533" y="47702"/>
                  </a:lnTo>
                  <a:lnTo>
                    <a:pt x="27563" y="49483"/>
                  </a:lnTo>
                  <a:lnTo>
                    <a:pt x="35417" y="49483"/>
                  </a:lnTo>
                  <a:lnTo>
                    <a:pt x="38006" y="48827"/>
                  </a:lnTo>
                  <a:lnTo>
                    <a:pt x="42579" y="46015"/>
                  </a:lnTo>
                  <a:lnTo>
                    <a:pt x="43867" y="44609"/>
                  </a:lnTo>
                  <a:lnTo>
                    <a:pt x="30695" y="44609"/>
                  </a:lnTo>
                  <a:lnTo>
                    <a:pt x="29059" y="44141"/>
                  </a:lnTo>
                  <a:lnTo>
                    <a:pt x="27497" y="43110"/>
                  </a:lnTo>
                  <a:lnTo>
                    <a:pt x="25936" y="42173"/>
                  </a:lnTo>
                  <a:lnTo>
                    <a:pt x="24720" y="40673"/>
                  </a:lnTo>
                  <a:lnTo>
                    <a:pt x="22991" y="36924"/>
                  </a:lnTo>
                  <a:lnTo>
                    <a:pt x="22551" y="35050"/>
                  </a:lnTo>
                  <a:lnTo>
                    <a:pt x="22551" y="29802"/>
                  </a:lnTo>
                  <a:lnTo>
                    <a:pt x="23486" y="27271"/>
                  </a:lnTo>
                  <a:lnTo>
                    <a:pt x="25356" y="25397"/>
                  </a:lnTo>
                  <a:lnTo>
                    <a:pt x="26959" y="23710"/>
                  </a:lnTo>
                  <a:lnTo>
                    <a:pt x="21635" y="23710"/>
                  </a:lnTo>
                  <a:lnTo>
                    <a:pt x="21700" y="18649"/>
                  </a:lnTo>
                  <a:lnTo>
                    <a:pt x="22233" y="15088"/>
                  </a:lnTo>
                  <a:lnTo>
                    <a:pt x="30816" y="4873"/>
                  </a:lnTo>
                  <a:lnTo>
                    <a:pt x="44322" y="4873"/>
                  </a:lnTo>
                  <a:lnTo>
                    <a:pt x="39989" y="1030"/>
                  </a:lnTo>
                  <a:lnTo>
                    <a:pt x="36875" y="0"/>
                  </a:lnTo>
                  <a:close/>
                </a:path>
                <a:path w="48259" h="49529">
                  <a:moveTo>
                    <a:pt x="44285" y="22492"/>
                  </a:moveTo>
                  <a:lnTo>
                    <a:pt x="34884" y="22492"/>
                  </a:lnTo>
                  <a:lnTo>
                    <a:pt x="37128" y="23429"/>
                  </a:lnTo>
                  <a:lnTo>
                    <a:pt x="38913" y="25397"/>
                  </a:lnTo>
                  <a:lnTo>
                    <a:pt x="40690" y="27271"/>
                  </a:lnTo>
                  <a:lnTo>
                    <a:pt x="41546" y="29802"/>
                  </a:lnTo>
                  <a:lnTo>
                    <a:pt x="41518" y="36924"/>
                  </a:lnTo>
                  <a:lnTo>
                    <a:pt x="40681" y="39548"/>
                  </a:lnTo>
                  <a:lnTo>
                    <a:pt x="38876" y="41517"/>
                  </a:lnTo>
                  <a:lnTo>
                    <a:pt x="37071" y="43578"/>
                  </a:lnTo>
                  <a:lnTo>
                    <a:pt x="34921" y="44609"/>
                  </a:lnTo>
                  <a:lnTo>
                    <a:pt x="43867" y="44609"/>
                  </a:lnTo>
                  <a:lnTo>
                    <a:pt x="44383" y="44047"/>
                  </a:lnTo>
                  <a:lnTo>
                    <a:pt x="46992" y="38799"/>
                  </a:lnTo>
                  <a:lnTo>
                    <a:pt x="47646" y="35987"/>
                  </a:lnTo>
                  <a:lnTo>
                    <a:pt x="47646" y="28302"/>
                  </a:lnTo>
                  <a:lnTo>
                    <a:pt x="46262" y="24554"/>
                  </a:lnTo>
                  <a:lnTo>
                    <a:pt x="44285" y="22492"/>
                  </a:lnTo>
                  <a:close/>
                </a:path>
                <a:path w="48259" h="49529">
                  <a:moveTo>
                    <a:pt x="37324" y="17244"/>
                  </a:moveTo>
                  <a:lnTo>
                    <a:pt x="31106" y="17244"/>
                  </a:lnTo>
                  <a:lnTo>
                    <a:pt x="28937" y="17712"/>
                  </a:lnTo>
                  <a:lnTo>
                    <a:pt x="26871" y="18837"/>
                  </a:lnTo>
                  <a:lnTo>
                    <a:pt x="24805" y="19868"/>
                  </a:lnTo>
                  <a:lnTo>
                    <a:pt x="23056" y="21461"/>
                  </a:lnTo>
                  <a:lnTo>
                    <a:pt x="21635" y="23710"/>
                  </a:lnTo>
                  <a:lnTo>
                    <a:pt x="26959" y="23710"/>
                  </a:lnTo>
                  <a:lnTo>
                    <a:pt x="27226" y="23429"/>
                  </a:lnTo>
                  <a:lnTo>
                    <a:pt x="29498" y="22492"/>
                  </a:lnTo>
                  <a:lnTo>
                    <a:pt x="44285" y="22492"/>
                  </a:lnTo>
                  <a:lnTo>
                    <a:pt x="43476" y="21648"/>
                  </a:lnTo>
                  <a:lnTo>
                    <a:pt x="40699" y="18649"/>
                  </a:lnTo>
                  <a:lnTo>
                    <a:pt x="37324" y="17244"/>
                  </a:lnTo>
                  <a:close/>
                </a:path>
                <a:path w="48259" h="49529">
                  <a:moveTo>
                    <a:pt x="44322" y="4873"/>
                  </a:moveTo>
                  <a:lnTo>
                    <a:pt x="35061" y="4873"/>
                  </a:lnTo>
                  <a:lnTo>
                    <a:pt x="37043" y="5716"/>
                  </a:lnTo>
                  <a:lnTo>
                    <a:pt x="38642" y="7403"/>
                  </a:lnTo>
                  <a:lnTo>
                    <a:pt x="39615" y="8528"/>
                  </a:lnTo>
                  <a:lnTo>
                    <a:pt x="40363" y="10215"/>
                  </a:lnTo>
                  <a:lnTo>
                    <a:pt x="40886" y="12558"/>
                  </a:lnTo>
                  <a:lnTo>
                    <a:pt x="46795" y="12089"/>
                  </a:lnTo>
                  <a:lnTo>
                    <a:pt x="46309" y="8340"/>
                  </a:lnTo>
                  <a:lnTo>
                    <a:pt x="44851" y="5341"/>
                  </a:lnTo>
                  <a:lnTo>
                    <a:pt x="44322" y="4873"/>
                  </a:lnTo>
                  <a:close/>
                </a:path>
              </a:pathLst>
            </a:custGeom>
            <a:solidFill>
              <a:srgbClr val="000000"/>
            </a:solidFill>
          </p:spPr>
          <p:txBody>
            <a:bodyPr wrap="square" lIns="0" tIns="0" rIns="0" bIns="0" rtlCol="0"/>
            <a:lstStyle/>
            <a:p>
              <a:endParaRPr/>
            </a:p>
          </p:txBody>
        </p:sp>
        <p:sp>
          <p:nvSpPr>
            <p:cNvPr id="402" name="object 402"/>
            <p:cNvSpPr/>
            <p:nvPr/>
          </p:nvSpPr>
          <p:spPr>
            <a:xfrm>
              <a:off x="6659541" y="3684784"/>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403" name="object 403"/>
            <p:cNvSpPr/>
            <p:nvPr/>
          </p:nvSpPr>
          <p:spPr>
            <a:xfrm>
              <a:off x="6593288" y="3661448"/>
              <a:ext cx="48260" cy="49530"/>
            </a:xfrm>
            <a:custGeom>
              <a:avLst/>
              <a:gdLst/>
              <a:ahLst/>
              <a:cxnLst/>
              <a:rect l="l" t="t" r="r" b="b"/>
              <a:pathLst>
                <a:path w="48259" h="49529">
                  <a:moveTo>
                    <a:pt x="6759" y="41798"/>
                  </a:moveTo>
                  <a:lnTo>
                    <a:pt x="0" y="41798"/>
                  </a:lnTo>
                  <a:lnTo>
                    <a:pt x="0" y="48639"/>
                  </a:lnTo>
                  <a:lnTo>
                    <a:pt x="6759" y="48639"/>
                  </a:lnTo>
                  <a:lnTo>
                    <a:pt x="6759" y="41798"/>
                  </a:lnTo>
                  <a:close/>
                </a:path>
                <a:path w="48259" h="49529">
                  <a:moveTo>
                    <a:pt x="35978" y="0"/>
                  </a:moveTo>
                  <a:lnTo>
                    <a:pt x="27553" y="0"/>
                  </a:lnTo>
                  <a:lnTo>
                    <a:pt x="24187" y="1124"/>
                  </a:lnTo>
                  <a:lnTo>
                    <a:pt x="19139" y="5997"/>
                  </a:lnTo>
                  <a:lnTo>
                    <a:pt x="17867" y="8903"/>
                  </a:lnTo>
                  <a:lnTo>
                    <a:pt x="17895" y="14901"/>
                  </a:lnTo>
                  <a:lnTo>
                    <a:pt x="18465" y="16775"/>
                  </a:lnTo>
                  <a:lnTo>
                    <a:pt x="20840" y="20149"/>
                  </a:lnTo>
                  <a:lnTo>
                    <a:pt x="22663" y="21461"/>
                  </a:lnTo>
                  <a:lnTo>
                    <a:pt x="25122" y="22304"/>
                  </a:lnTo>
                  <a:lnTo>
                    <a:pt x="22177" y="23148"/>
                  </a:lnTo>
                  <a:lnTo>
                    <a:pt x="19915" y="24554"/>
                  </a:lnTo>
                  <a:lnTo>
                    <a:pt x="18316" y="26709"/>
                  </a:lnTo>
                  <a:lnTo>
                    <a:pt x="16726" y="28771"/>
                  </a:lnTo>
                  <a:lnTo>
                    <a:pt x="15922" y="31489"/>
                  </a:lnTo>
                  <a:lnTo>
                    <a:pt x="15961" y="38892"/>
                  </a:lnTo>
                  <a:lnTo>
                    <a:pt x="17390" y="42360"/>
                  </a:lnTo>
                  <a:lnTo>
                    <a:pt x="23234" y="47983"/>
                  </a:lnTo>
                  <a:lnTo>
                    <a:pt x="27086" y="49389"/>
                  </a:lnTo>
                  <a:lnTo>
                    <a:pt x="36623" y="49389"/>
                  </a:lnTo>
                  <a:lnTo>
                    <a:pt x="40475" y="47983"/>
                  </a:lnTo>
                  <a:lnTo>
                    <a:pt x="44078" y="44516"/>
                  </a:lnTo>
                  <a:lnTo>
                    <a:pt x="30097" y="44516"/>
                  </a:lnTo>
                  <a:lnTo>
                    <a:pt x="28395" y="44141"/>
                  </a:lnTo>
                  <a:lnTo>
                    <a:pt x="26805" y="43203"/>
                  </a:lnTo>
                  <a:lnTo>
                    <a:pt x="25225" y="42360"/>
                  </a:lnTo>
                  <a:lnTo>
                    <a:pt x="24029" y="41142"/>
                  </a:lnTo>
                  <a:lnTo>
                    <a:pt x="22430" y="37955"/>
                  </a:lnTo>
                  <a:lnTo>
                    <a:pt x="22028" y="36362"/>
                  </a:lnTo>
                  <a:lnTo>
                    <a:pt x="22064" y="31770"/>
                  </a:lnTo>
                  <a:lnTo>
                    <a:pt x="22944" y="29521"/>
                  </a:lnTo>
                  <a:lnTo>
                    <a:pt x="24776" y="27646"/>
                  </a:lnTo>
                  <a:lnTo>
                    <a:pt x="26618" y="25866"/>
                  </a:lnTo>
                  <a:lnTo>
                    <a:pt x="28928" y="24928"/>
                  </a:lnTo>
                  <a:lnTo>
                    <a:pt x="43974" y="24928"/>
                  </a:lnTo>
                  <a:lnTo>
                    <a:pt x="41644" y="23335"/>
                  </a:lnTo>
                  <a:lnTo>
                    <a:pt x="38680" y="22304"/>
                  </a:lnTo>
                  <a:lnTo>
                    <a:pt x="41073" y="21461"/>
                  </a:lnTo>
                  <a:lnTo>
                    <a:pt x="42859" y="20149"/>
                  </a:lnTo>
                  <a:lnTo>
                    <a:pt x="29536" y="20055"/>
                  </a:lnTo>
                  <a:lnTo>
                    <a:pt x="27619" y="19305"/>
                  </a:lnTo>
                  <a:lnTo>
                    <a:pt x="26151" y="17900"/>
                  </a:lnTo>
                  <a:lnTo>
                    <a:pt x="24674" y="16400"/>
                  </a:lnTo>
                  <a:lnTo>
                    <a:pt x="24009" y="14713"/>
                  </a:lnTo>
                  <a:lnTo>
                    <a:pt x="23935" y="10215"/>
                  </a:lnTo>
                  <a:lnTo>
                    <a:pt x="24683" y="8528"/>
                  </a:lnTo>
                  <a:lnTo>
                    <a:pt x="27675" y="5529"/>
                  </a:lnTo>
                  <a:lnTo>
                    <a:pt x="29554" y="4873"/>
                  </a:lnTo>
                  <a:lnTo>
                    <a:pt x="43228" y="4873"/>
                  </a:lnTo>
                  <a:lnTo>
                    <a:pt x="39372" y="1218"/>
                  </a:lnTo>
                  <a:lnTo>
                    <a:pt x="35978" y="0"/>
                  </a:lnTo>
                  <a:close/>
                </a:path>
                <a:path w="48259" h="49529">
                  <a:moveTo>
                    <a:pt x="43974" y="24928"/>
                  </a:moveTo>
                  <a:lnTo>
                    <a:pt x="34575" y="24928"/>
                  </a:lnTo>
                  <a:lnTo>
                    <a:pt x="36959" y="25866"/>
                  </a:lnTo>
                  <a:lnTo>
                    <a:pt x="40765" y="29614"/>
                  </a:lnTo>
                  <a:lnTo>
                    <a:pt x="41520" y="31489"/>
                  </a:lnTo>
                  <a:lnTo>
                    <a:pt x="41599" y="37955"/>
                  </a:lnTo>
                  <a:lnTo>
                    <a:pt x="40793" y="40017"/>
                  </a:lnTo>
                  <a:lnTo>
                    <a:pt x="38941" y="41798"/>
                  </a:lnTo>
                  <a:lnTo>
                    <a:pt x="37100" y="43672"/>
                  </a:lnTo>
                  <a:lnTo>
                    <a:pt x="34753" y="44516"/>
                  </a:lnTo>
                  <a:lnTo>
                    <a:pt x="44078" y="44516"/>
                  </a:lnTo>
                  <a:lnTo>
                    <a:pt x="46318" y="42360"/>
                  </a:lnTo>
                  <a:lnTo>
                    <a:pt x="47777" y="38892"/>
                  </a:lnTo>
                  <a:lnTo>
                    <a:pt x="47695" y="31489"/>
                  </a:lnTo>
                  <a:lnTo>
                    <a:pt x="47010" y="29146"/>
                  </a:lnTo>
                  <a:lnTo>
                    <a:pt x="43974" y="24928"/>
                  </a:lnTo>
                  <a:close/>
                </a:path>
                <a:path w="48259" h="49529">
                  <a:moveTo>
                    <a:pt x="43228" y="4873"/>
                  </a:moveTo>
                  <a:lnTo>
                    <a:pt x="34061" y="4873"/>
                  </a:lnTo>
                  <a:lnTo>
                    <a:pt x="35940" y="5623"/>
                  </a:lnTo>
                  <a:lnTo>
                    <a:pt x="37445" y="7122"/>
                  </a:lnTo>
                  <a:lnTo>
                    <a:pt x="38951" y="8528"/>
                  </a:lnTo>
                  <a:lnTo>
                    <a:pt x="39624" y="10215"/>
                  </a:lnTo>
                  <a:lnTo>
                    <a:pt x="39618" y="14901"/>
                  </a:lnTo>
                  <a:lnTo>
                    <a:pt x="38970" y="16400"/>
                  </a:lnTo>
                  <a:lnTo>
                    <a:pt x="37511" y="17900"/>
                  </a:lnTo>
                  <a:lnTo>
                    <a:pt x="36043" y="19305"/>
                  </a:lnTo>
                  <a:lnTo>
                    <a:pt x="34173" y="20055"/>
                  </a:lnTo>
                  <a:lnTo>
                    <a:pt x="42924" y="20055"/>
                  </a:lnTo>
                  <a:lnTo>
                    <a:pt x="45215" y="16775"/>
                  </a:lnTo>
                  <a:lnTo>
                    <a:pt x="45804" y="14901"/>
                  </a:lnTo>
                  <a:lnTo>
                    <a:pt x="45724" y="8903"/>
                  </a:lnTo>
                  <a:lnTo>
                    <a:pt x="44514" y="6091"/>
                  </a:lnTo>
                  <a:lnTo>
                    <a:pt x="43228" y="4873"/>
                  </a:lnTo>
                  <a:close/>
                </a:path>
              </a:pathLst>
            </a:custGeom>
            <a:solidFill>
              <a:srgbClr val="000000"/>
            </a:solidFill>
          </p:spPr>
          <p:txBody>
            <a:bodyPr wrap="square" lIns="0" tIns="0" rIns="0" bIns="0" rtlCol="0"/>
            <a:lstStyle/>
            <a:p>
              <a:endParaRPr/>
            </a:p>
          </p:txBody>
        </p:sp>
        <p:sp>
          <p:nvSpPr>
            <p:cNvPr id="404" name="object 404"/>
            <p:cNvSpPr/>
            <p:nvPr/>
          </p:nvSpPr>
          <p:spPr>
            <a:xfrm>
              <a:off x="6659540" y="3537366"/>
              <a:ext cx="28575" cy="0"/>
            </a:xfrm>
            <a:custGeom>
              <a:avLst/>
              <a:gdLst/>
              <a:ahLst/>
              <a:cxnLst/>
              <a:rect l="l" t="t" r="r" b="b"/>
              <a:pathLst>
                <a:path w="28575">
                  <a:moveTo>
                    <a:pt x="28086" y="0"/>
                  </a:moveTo>
                  <a:lnTo>
                    <a:pt x="0" y="0"/>
                  </a:lnTo>
                </a:path>
              </a:pathLst>
            </a:custGeom>
            <a:ln w="4047">
              <a:solidFill>
                <a:srgbClr val="000000"/>
              </a:solidFill>
            </a:ln>
          </p:spPr>
          <p:txBody>
            <a:bodyPr wrap="square" lIns="0" tIns="0" rIns="0" bIns="0" rtlCol="0"/>
            <a:lstStyle/>
            <a:p>
              <a:endParaRPr/>
            </a:p>
          </p:txBody>
        </p:sp>
        <p:sp>
          <p:nvSpPr>
            <p:cNvPr id="405" name="object 405"/>
            <p:cNvSpPr/>
            <p:nvPr/>
          </p:nvSpPr>
          <p:spPr>
            <a:xfrm>
              <a:off x="6613577" y="3513936"/>
              <a:ext cx="18415" cy="48895"/>
            </a:xfrm>
            <a:custGeom>
              <a:avLst/>
              <a:gdLst/>
              <a:ahLst/>
              <a:cxnLst/>
              <a:rect l="l" t="t" r="r" b="b"/>
              <a:pathLst>
                <a:path w="18415" h="48895">
                  <a:moveTo>
                    <a:pt x="17811" y="0"/>
                  </a:moveTo>
                  <a:lnTo>
                    <a:pt x="13987" y="0"/>
                  </a:lnTo>
                  <a:lnTo>
                    <a:pt x="12949" y="2061"/>
                  </a:lnTo>
                  <a:lnTo>
                    <a:pt x="11191" y="4217"/>
                  </a:lnTo>
                  <a:lnTo>
                    <a:pt x="6226" y="8715"/>
                  </a:lnTo>
                  <a:lnTo>
                    <a:pt x="3319" y="10590"/>
                  </a:lnTo>
                  <a:lnTo>
                    <a:pt x="0" y="12089"/>
                  </a:lnTo>
                  <a:lnTo>
                    <a:pt x="0" y="17900"/>
                  </a:lnTo>
                  <a:lnTo>
                    <a:pt x="11874" y="10683"/>
                  </a:lnTo>
                  <a:lnTo>
                    <a:pt x="11874" y="48639"/>
                  </a:lnTo>
                  <a:lnTo>
                    <a:pt x="17811" y="48639"/>
                  </a:lnTo>
                  <a:lnTo>
                    <a:pt x="17811" y="0"/>
                  </a:lnTo>
                  <a:close/>
                </a:path>
              </a:pathLst>
            </a:custGeom>
            <a:solidFill>
              <a:srgbClr val="000000"/>
            </a:solidFill>
          </p:spPr>
          <p:txBody>
            <a:bodyPr wrap="square" lIns="0" tIns="0" rIns="0" bIns="0" rtlCol="0"/>
            <a:lstStyle/>
            <a:p>
              <a:endParaRPr/>
            </a:p>
          </p:txBody>
        </p:sp>
        <p:sp>
          <p:nvSpPr>
            <p:cNvPr id="406" name="object 406"/>
            <p:cNvSpPr/>
            <p:nvPr/>
          </p:nvSpPr>
          <p:spPr>
            <a:xfrm>
              <a:off x="6687627" y="4319873"/>
              <a:ext cx="825500" cy="28575"/>
            </a:xfrm>
            <a:custGeom>
              <a:avLst/>
              <a:gdLst/>
              <a:ahLst/>
              <a:cxnLst/>
              <a:rect l="l" t="t" r="r" b="b"/>
              <a:pathLst>
                <a:path w="825500" h="28575">
                  <a:moveTo>
                    <a:pt x="0" y="0"/>
                  </a:moveTo>
                  <a:lnTo>
                    <a:pt x="825335" y="0"/>
                  </a:lnTo>
                </a:path>
                <a:path w="825500" h="28575">
                  <a:moveTo>
                    <a:pt x="44477" y="0"/>
                  </a:moveTo>
                  <a:lnTo>
                    <a:pt x="44477" y="28134"/>
                  </a:lnTo>
                </a:path>
              </a:pathLst>
            </a:custGeom>
            <a:ln w="4042">
              <a:solidFill>
                <a:srgbClr val="000000"/>
              </a:solidFill>
            </a:ln>
          </p:spPr>
          <p:txBody>
            <a:bodyPr wrap="square" lIns="0" tIns="0" rIns="0" bIns="0" rtlCol="0"/>
            <a:lstStyle/>
            <a:p>
              <a:endParaRPr/>
            </a:p>
          </p:txBody>
        </p:sp>
        <p:sp>
          <p:nvSpPr>
            <p:cNvPr id="407" name="object 407"/>
            <p:cNvSpPr/>
            <p:nvPr/>
          </p:nvSpPr>
          <p:spPr>
            <a:xfrm>
              <a:off x="6715266" y="4374707"/>
              <a:ext cx="31750" cy="49530"/>
            </a:xfrm>
            <a:custGeom>
              <a:avLst/>
              <a:gdLst/>
              <a:ahLst/>
              <a:cxnLst/>
              <a:rect l="l" t="t" r="r" b="b"/>
              <a:pathLst>
                <a:path w="31750" h="49529">
                  <a:moveTo>
                    <a:pt x="18353" y="0"/>
                  </a:moveTo>
                  <a:lnTo>
                    <a:pt x="0" y="19024"/>
                  </a:lnTo>
                  <a:lnTo>
                    <a:pt x="0" y="33860"/>
                  </a:lnTo>
                  <a:lnTo>
                    <a:pt x="1589" y="40420"/>
                  </a:lnTo>
                  <a:lnTo>
                    <a:pt x="7442" y="47805"/>
                  </a:lnTo>
                  <a:lnTo>
                    <a:pt x="11098" y="49483"/>
                  </a:lnTo>
                  <a:lnTo>
                    <a:pt x="19298" y="49483"/>
                  </a:lnTo>
                  <a:lnTo>
                    <a:pt x="22233" y="48527"/>
                  </a:lnTo>
                  <a:lnTo>
                    <a:pt x="26871" y="44712"/>
                  </a:lnTo>
                  <a:lnTo>
                    <a:pt x="13033" y="44590"/>
                  </a:lnTo>
                  <a:lnTo>
                    <a:pt x="10742" y="43269"/>
                  </a:lnTo>
                  <a:lnTo>
                    <a:pt x="7026" y="37974"/>
                  </a:lnTo>
                  <a:lnTo>
                    <a:pt x="6096" y="32707"/>
                  </a:lnTo>
                  <a:lnTo>
                    <a:pt x="6221" y="16138"/>
                  </a:lnTo>
                  <a:lnTo>
                    <a:pt x="7124" y="11349"/>
                  </a:lnTo>
                  <a:lnTo>
                    <a:pt x="10789" y="6082"/>
                  </a:lnTo>
                  <a:lnTo>
                    <a:pt x="12968" y="4920"/>
                  </a:lnTo>
                  <a:lnTo>
                    <a:pt x="26676" y="4920"/>
                  </a:lnTo>
                  <a:lnTo>
                    <a:pt x="26160" y="4123"/>
                  </a:lnTo>
                  <a:lnTo>
                    <a:pt x="24543" y="2614"/>
                  </a:lnTo>
                  <a:lnTo>
                    <a:pt x="20635" y="524"/>
                  </a:lnTo>
                  <a:lnTo>
                    <a:pt x="18353" y="0"/>
                  </a:lnTo>
                  <a:close/>
                </a:path>
                <a:path w="31750" h="49529">
                  <a:moveTo>
                    <a:pt x="26676" y="4920"/>
                  </a:moveTo>
                  <a:lnTo>
                    <a:pt x="18465" y="4920"/>
                  </a:lnTo>
                  <a:lnTo>
                    <a:pt x="20775" y="6232"/>
                  </a:lnTo>
                  <a:lnTo>
                    <a:pt x="24496" y="11480"/>
                  </a:lnTo>
                  <a:lnTo>
                    <a:pt x="25310" y="16138"/>
                  </a:lnTo>
                  <a:lnTo>
                    <a:pt x="25418" y="32707"/>
                  </a:lnTo>
                  <a:lnTo>
                    <a:pt x="24496" y="37974"/>
                  </a:lnTo>
                  <a:lnTo>
                    <a:pt x="20775" y="43269"/>
                  </a:lnTo>
                  <a:lnTo>
                    <a:pt x="18484" y="44590"/>
                  </a:lnTo>
                  <a:lnTo>
                    <a:pt x="26949" y="44590"/>
                  </a:lnTo>
                  <a:lnTo>
                    <a:pt x="28610" y="42013"/>
                  </a:lnTo>
                  <a:lnTo>
                    <a:pt x="30938" y="35031"/>
                  </a:lnTo>
                  <a:lnTo>
                    <a:pt x="31527" y="30439"/>
                  </a:lnTo>
                  <a:lnTo>
                    <a:pt x="31438" y="19024"/>
                  </a:lnTo>
                  <a:lnTo>
                    <a:pt x="31162" y="16138"/>
                  </a:lnTo>
                  <a:lnTo>
                    <a:pt x="29713" y="10468"/>
                  </a:lnTo>
                  <a:lnTo>
                    <a:pt x="28713" y="8069"/>
                  </a:lnTo>
                  <a:lnTo>
                    <a:pt x="26676" y="4920"/>
                  </a:lnTo>
                  <a:close/>
                </a:path>
              </a:pathLst>
            </a:custGeom>
            <a:solidFill>
              <a:srgbClr val="000000"/>
            </a:solidFill>
          </p:spPr>
          <p:txBody>
            <a:bodyPr wrap="square" lIns="0" tIns="0" rIns="0" bIns="0" rtlCol="0"/>
            <a:lstStyle/>
            <a:p>
              <a:endParaRPr/>
            </a:p>
          </p:txBody>
        </p:sp>
        <p:sp>
          <p:nvSpPr>
            <p:cNvPr id="408" name="object 408"/>
            <p:cNvSpPr/>
            <p:nvPr/>
          </p:nvSpPr>
          <p:spPr>
            <a:xfrm>
              <a:off x="6879280"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09" name="object 409"/>
            <p:cNvSpPr/>
            <p:nvPr/>
          </p:nvSpPr>
          <p:spPr>
            <a:xfrm>
              <a:off x="6856233" y="4374707"/>
              <a:ext cx="47625" cy="48895"/>
            </a:xfrm>
            <a:custGeom>
              <a:avLst/>
              <a:gdLst/>
              <a:ahLst/>
              <a:cxnLst/>
              <a:rect l="l" t="t" r="r" b="b"/>
              <a:pathLst>
                <a:path w="47625" h="48895">
                  <a:moveTo>
                    <a:pt x="6759" y="41882"/>
                  </a:moveTo>
                  <a:lnTo>
                    <a:pt x="0" y="41882"/>
                  </a:lnTo>
                  <a:lnTo>
                    <a:pt x="0" y="48658"/>
                  </a:lnTo>
                  <a:lnTo>
                    <a:pt x="6759" y="48658"/>
                  </a:lnTo>
                  <a:lnTo>
                    <a:pt x="6759" y="41882"/>
                  </a:lnTo>
                  <a:close/>
                </a:path>
                <a:path w="47625" h="48895">
                  <a:moveTo>
                    <a:pt x="44168" y="4920"/>
                  </a:moveTo>
                  <a:lnTo>
                    <a:pt x="34622" y="4920"/>
                  </a:lnTo>
                  <a:lnTo>
                    <a:pt x="36819" y="5735"/>
                  </a:lnTo>
                  <a:lnTo>
                    <a:pt x="40185" y="8968"/>
                  </a:lnTo>
                  <a:lnTo>
                    <a:pt x="41026" y="10964"/>
                  </a:lnTo>
                  <a:lnTo>
                    <a:pt x="41026" y="15566"/>
                  </a:lnTo>
                  <a:lnTo>
                    <a:pt x="40101" y="17956"/>
                  </a:lnTo>
                  <a:lnTo>
                    <a:pt x="36388" y="23017"/>
                  </a:lnTo>
                  <a:lnTo>
                    <a:pt x="32855" y="26419"/>
                  </a:lnTo>
                  <a:lnTo>
                    <a:pt x="24216" y="33513"/>
                  </a:lnTo>
                  <a:lnTo>
                    <a:pt x="21626" y="35959"/>
                  </a:lnTo>
                  <a:lnTo>
                    <a:pt x="18045" y="40195"/>
                  </a:lnTo>
                  <a:lnTo>
                    <a:pt x="16745" y="42341"/>
                  </a:lnTo>
                  <a:lnTo>
                    <a:pt x="15932" y="44525"/>
                  </a:lnTo>
                  <a:lnTo>
                    <a:pt x="15417" y="45846"/>
                  </a:lnTo>
                  <a:lnTo>
                    <a:pt x="15193" y="47224"/>
                  </a:lnTo>
                  <a:lnTo>
                    <a:pt x="15230" y="48658"/>
                  </a:lnTo>
                  <a:lnTo>
                    <a:pt x="47188" y="48658"/>
                  </a:lnTo>
                  <a:lnTo>
                    <a:pt x="47188" y="42932"/>
                  </a:lnTo>
                  <a:lnTo>
                    <a:pt x="23477" y="42932"/>
                  </a:lnTo>
                  <a:lnTo>
                    <a:pt x="24141" y="41854"/>
                  </a:lnTo>
                  <a:lnTo>
                    <a:pt x="24973" y="40786"/>
                  </a:lnTo>
                  <a:lnTo>
                    <a:pt x="26992" y="38649"/>
                  </a:lnTo>
                  <a:lnTo>
                    <a:pt x="29283" y="36615"/>
                  </a:lnTo>
                  <a:lnTo>
                    <a:pt x="37109" y="29999"/>
                  </a:lnTo>
                  <a:lnTo>
                    <a:pt x="40157" y="27159"/>
                  </a:lnTo>
                  <a:lnTo>
                    <a:pt x="43844" y="22998"/>
                  </a:lnTo>
                  <a:lnTo>
                    <a:pt x="45140" y="21039"/>
                  </a:lnTo>
                  <a:lnTo>
                    <a:pt x="46730" y="17300"/>
                  </a:lnTo>
                  <a:lnTo>
                    <a:pt x="47086" y="15566"/>
                  </a:lnTo>
                  <a:lnTo>
                    <a:pt x="47043" y="9456"/>
                  </a:lnTo>
                  <a:lnTo>
                    <a:pt x="45767" y="6447"/>
                  </a:lnTo>
                  <a:lnTo>
                    <a:pt x="44168" y="4920"/>
                  </a:lnTo>
                  <a:close/>
                </a:path>
                <a:path w="47625" h="48895">
                  <a:moveTo>
                    <a:pt x="36688" y="0"/>
                  </a:moveTo>
                  <a:lnTo>
                    <a:pt x="16352" y="14010"/>
                  </a:lnTo>
                  <a:lnTo>
                    <a:pt x="22458" y="14638"/>
                  </a:lnTo>
                  <a:lnTo>
                    <a:pt x="22476" y="11602"/>
                  </a:lnTo>
                  <a:lnTo>
                    <a:pt x="23346" y="9221"/>
                  </a:lnTo>
                  <a:lnTo>
                    <a:pt x="26777" y="5782"/>
                  </a:lnTo>
                  <a:lnTo>
                    <a:pt x="29059" y="4920"/>
                  </a:lnTo>
                  <a:lnTo>
                    <a:pt x="44168" y="4920"/>
                  </a:lnTo>
                  <a:lnTo>
                    <a:pt x="40363" y="1283"/>
                  </a:lnTo>
                  <a:lnTo>
                    <a:pt x="36688" y="0"/>
                  </a:lnTo>
                  <a:close/>
                </a:path>
              </a:pathLst>
            </a:custGeom>
            <a:solidFill>
              <a:srgbClr val="000000"/>
            </a:solidFill>
          </p:spPr>
          <p:txBody>
            <a:bodyPr wrap="square" lIns="0" tIns="0" rIns="0" bIns="0" rtlCol="0"/>
            <a:lstStyle/>
            <a:p>
              <a:endParaRPr/>
            </a:p>
          </p:txBody>
        </p:sp>
        <p:sp>
          <p:nvSpPr>
            <p:cNvPr id="410" name="object 410"/>
            <p:cNvSpPr/>
            <p:nvPr/>
          </p:nvSpPr>
          <p:spPr>
            <a:xfrm>
              <a:off x="7026614"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11" name="object 411"/>
            <p:cNvSpPr/>
            <p:nvPr/>
          </p:nvSpPr>
          <p:spPr>
            <a:xfrm>
              <a:off x="7003567" y="4374904"/>
              <a:ext cx="47625" cy="48895"/>
            </a:xfrm>
            <a:custGeom>
              <a:avLst/>
              <a:gdLst/>
              <a:ahLst/>
              <a:cxnLst/>
              <a:rect l="l" t="t" r="r" b="b"/>
              <a:pathLst>
                <a:path w="47625" h="48895">
                  <a:moveTo>
                    <a:pt x="6759" y="41685"/>
                  </a:moveTo>
                  <a:lnTo>
                    <a:pt x="0" y="41685"/>
                  </a:lnTo>
                  <a:lnTo>
                    <a:pt x="0" y="48461"/>
                  </a:lnTo>
                  <a:lnTo>
                    <a:pt x="6759" y="48461"/>
                  </a:lnTo>
                  <a:lnTo>
                    <a:pt x="6759" y="41685"/>
                  </a:lnTo>
                  <a:close/>
                </a:path>
                <a:path w="47625" h="48895">
                  <a:moveTo>
                    <a:pt x="40970" y="36859"/>
                  </a:moveTo>
                  <a:lnTo>
                    <a:pt x="34986" y="36859"/>
                  </a:lnTo>
                  <a:lnTo>
                    <a:pt x="34986" y="48461"/>
                  </a:lnTo>
                  <a:lnTo>
                    <a:pt x="40970" y="48461"/>
                  </a:lnTo>
                  <a:lnTo>
                    <a:pt x="40970" y="36859"/>
                  </a:lnTo>
                  <a:close/>
                </a:path>
                <a:path w="47625" h="48895">
                  <a:moveTo>
                    <a:pt x="40970" y="0"/>
                  </a:moveTo>
                  <a:lnTo>
                    <a:pt x="36108" y="0"/>
                  </a:lnTo>
                  <a:lnTo>
                    <a:pt x="14043" y="31404"/>
                  </a:lnTo>
                  <a:lnTo>
                    <a:pt x="14043" y="36859"/>
                  </a:lnTo>
                  <a:lnTo>
                    <a:pt x="47515" y="36859"/>
                  </a:lnTo>
                  <a:lnTo>
                    <a:pt x="47515" y="31404"/>
                  </a:lnTo>
                  <a:lnTo>
                    <a:pt x="19887" y="31404"/>
                  </a:lnTo>
                  <a:lnTo>
                    <a:pt x="34986" y="9549"/>
                  </a:lnTo>
                  <a:lnTo>
                    <a:pt x="40970" y="9549"/>
                  </a:lnTo>
                  <a:lnTo>
                    <a:pt x="40970" y="0"/>
                  </a:lnTo>
                  <a:close/>
                </a:path>
                <a:path w="47625" h="48895">
                  <a:moveTo>
                    <a:pt x="40970" y="9549"/>
                  </a:moveTo>
                  <a:lnTo>
                    <a:pt x="34986" y="9549"/>
                  </a:lnTo>
                  <a:lnTo>
                    <a:pt x="34986" y="31404"/>
                  </a:lnTo>
                  <a:lnTo>
                    <a:pt x="40970" y="31404"/>
                  </a:lnTo>
                  <a:lnTo>
                    <a:pt x="40970" y="9549"/>
                  </a:lnTo>
                  <a:close/>
                </a:path>
              </a:pathLst>
            </a:custGeom>
            <a:solidFill>
              <a:srgbClr val="000000"/>
            </a:solidFill>
          </p:spPr>
          <p:txBody>
            <a:bodyPr wrap="square" lIns="0" tIns="0" rIns="0" bIns="0" rtlCol="0"/>
            <a:lstStyle/>
            <a:p>
              <a:endParaRPr/>
            </a:p>
          </p:txBody>
        </p:sp>
        <p:sp>
          <p:nvSpPr>
            <p:cNvPr id="412" name="object 412"/>
            <p:cNvSpPr/>
            <p:nvPr/>
          </p:nvSpPr>
          <p:spPr>
            <a:xfrm>
              <a:off x="7173939"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13" name="object 413"/>
            <p:cNvSpPr/>
            <p:nvPr/>
          </p:nvSpPr>
          <p:spPr>
            <a:xfrm>
              <a:off x="7150939" y="4374707"/>
              <a:ext cx="47625" cy="49530"/>
            </a:xfrm>
            <a:custGeom>
              <a:avLst/>
              <a:gdLst/>
              <a:ahLst/>
              <a:cxnLst/>
              <a:rect l="l" t="t" r="r" b="b"/>
              <a:pathLst>
                <a:path w="47625" h="49529">
                  <a:moveTo>
                    <a:pt x="6731" y="41882"/>
                  </a:moveTo>
                  <a:lnTo>
                    <a:pt x="0" y="41882"/>
                  </a:lnTo>
                  <a:lnTo>
                    <a:pt x="0" y="48658"/>
                  </a:lnTo>
                  <a:lnTo>
                    <a:pt x="6731" y="48658"/>
                  </a:lnTo>
                  <a:lnTo>
                    <a:pt x="6731" y="41882"/>
                  </a:lnTo>
                  <a:close/>
                </a:path>
                <a:path w="47625" h="49529">
                  <a:moveTo>
                    <a:pt x="36838" y="0"/>
                  </a:moveTo>
                  <a:lnTo>
                    <a:pt x="27955" y="0"/>
                  </a:lnTo>
                  <a:lnTo>
                    <a:pt x="23842" y="1846"/>
                  </a:lnTo>
                  <a:lnTo>
                    <a:pt x="17390" y="9802"/>
                  </a:lnTo>
                  <a:lnTo>
                    <a:pt x="15707" y="16616"/>
                  </a:lnTo>
                  <a:lnTo>
                    <a:pt x="15707" y="34356"/>
                  </a:lnTo>
                  <a:lnTo>
                    <a:pt x="17203" y="40364"/>
                  </a:lnTo>
                  <a:lnTo>
                    <a:pt x="20453" y="44094"/>
                  </a:lnTo>
                  <a:lnTo>
                    <a:pt x="23468" y="47655"/>
                  </a:lnTo>
                  <a:lnTo>
                    <a:pt x="27488" y="49483"/>
                  </a:lnTo>
                  <a:lnTo>
                    <a:pt x="35342" y="49483"/>
                  </a:lnTo>
                  <a:lnTo>
                    <a:pt x="37960" y="48789"/>
                  </a:lnTo>
                  <a:lnTo>
                    <a:pt x="40297" y="47402"/>
                  </a:lnTo>
                  <a:lnTo>
                    <a:pt x="42541" y="46006"/>
                  </a:lnTo>
                  <a:lnTo>
                    <a:pt x="43801" y="44590"/>
                  </a:lnTo>
                  <a:lnTo>
                    <a:pt x="30667" y="44590"/>
                  </a:lnTo>
                  <a:lnTo>
                    <a:pt x="28984" y="44094"/>
                  </a:lnTo>
                  <a:lnTo>
                    <a:pt x="27488" y="43119"/>
                  </a:lnTo>
                  <a:lnTo>
                    <a:pt x="25898" y="42135"/>
                  </a:lnTo>
                  <a:lnTo>
                    <a:pt x="24683" y="40711"/>
                  </a:lnTo>
                  <a:lnTo>
                    <a:pt x="23818" y="38789"/>
                  </a:lnTo>
                  <a:lnTo>
                    <a:pt x="22907" y="36962"/>
                  </a:lnTo>
                  <a:lnTo>
                    <a:pt x="22533" y="35003"/>
                  </a:lnTo>
                  <a:lnTo>
                    <a:pt x="22533" y="29821"/>
                  </a:lnTo>
                  <a:lnTo>
                    <a:pt x="23468" y="27300"/>
                  </a:lnTo>
                  <a:lnTo>
                    <a:pt x="26990" y="23663"/>
                  </a:lnTo>
                  <a:lnTo>
                    <a:pt x="21598" y="23663"/>
                  </a:lnTo>
                  <a:lnTo>
                    <a:pt x="21619" y="18677"/>
                  </a:lnTo>
                  <a:lnTo>
                    <a:pt x="22159" y="15079"/>
                  </a:lnTo>
                  <a:lnTo>
                    <a:pt x="23281" y="12464"/>
                  </a:lnTo>
                  <a:lnTo>
                    <a:pt x="24337" y="9802"/>
                  </a:lnTo>
                  <a:lnTo>
                    <a:pt x="25805" y="7844"/>
                  </a:lnTo>
                  <a:lnTo>
                    <a:pt x="27675" y="6475"/>
                  </a:lnTo>
                  <a:lnTo>
                    <a:pt x="29077" y="5416"/>
                  </a:lnTo>
                  <a:lnTo>
                    <a:pt x="30760" y="4892"/>
                  </a:lnTo>
                  <a:lnTo>
                    <a:pt x="44273" y="4892"/>
                  </a:lnTo>
                  <a:lnTo>
                    <a:pt x="39923" y="1068"/>
                  </a:lnTo>
                  <a:lnTo>
                    <a:pt x="36838" y="0"/>
                  </a:lnTo>
                  <a:close/>
                </a:path>
                <a:path w="47625" h="49529">
                  <a:moveTo>
                    <a:pt x="44287" y="22473"/>
                  </a:moveTo>
                  <a:lnTo>
                    <a:pt x="34874" y="22473"/>
                  </a:lnTo>
                  <a:lnTo>
                    <a:pt x="37118" y="23438"/>
                  </a:lnTo>
                  <a:lnTo>
                    <a:pt x="40671" y="27300"/>
                  </a:lnTo>
                  <a:lnTo>
                    <a:pt x="41477" y="29821"/>
                  </a:lnTo>
                  <a:lnTo>
                    <a:pt x="41453" y="36962"/>
                  </a:lnTo>
                  <a:lnTo>
                    <a:pt x="40671" y="39520"/>
                  </a:lnTo>
                  <a:lnTo>
                    <a:pt x="38801" y="41545"/>
                  </a:lnTo>
                  <a:lnTo>
                    <a:pt x="37025" y="43578"/>
                  </a:lnTo>
                  <a:lnTo>
                    <a:pt x="34874" y="44590"/>
                  </a:lnTo>
                  <a:lnTo>
                    <a:pt x="43801" y="44590"/>
                  </a:lnTo>
                  <a:lnTo>
                    <a:pt x="44318" y="44009"/>
                  </a:lnTo>
                  <a:lnTo>
                    <a:pt x="46936" y="38789"/>
                  </a:lnTo>
                  <a:lnTo>
                    <a:pt x="47590" y="35959"/>
                  </a:lnTo>
                  <a:lnTo>
                    <a:pt x="47590" y="28293"/>
                  </a:lnTo>
                  <a:lnTo>
                    <a:pt x="46188" y="24516"/>
                  </a:lnTo>
                  <a:lnTo>
                    <a:pt x="44287" y="22473"/>
                  </a:lnTo>
                  <a:close/>
                </a:path>
                <a:path w="47625" h="49529">
                  <a:moveTo>
                    <a:pt x="37305" y="17215"/>
                  </a:moveTo>
                  <a:lnTo>
                    <a:pt x="21598" y="23663"/>
                  </a:lnTo>
                  <a:lnTo>
                    <a:pt x="26990" y="23663"/>
                  </a:lnTo>
                  <a:lnTo>
                    <a:pt x="27207" y="23438"/>
                  </a:lnTo>
                  <a:lnTo>
                    <a:pt x="29451" y="22473"/>
                  </a:lnTo>
                  <a:lnTo>
                    <a:pt x="44287" y="22473"/>
                  </a:lnTo>
                  <a:lnTo>
                    <a:pt x="43359" y="21480"/>
                  </a:lnTo>
                  <a:lnTo>
                    <a:pt x="40671" y="18677"/>
                  </a:lnTo>
                  <a:lnTo>
                    <a:pt x="37305" y="17215"/>
                  </a:lnTo>
                  <a:close/>
                </a:path>
                <a:path w="47625" h="49529">
                  <a:moveTo>
                    <a:pt x="44273" y="4892"/>
                  </a:moveTo>
                  <a:lnTo>
                    <a:pt x="35061" y="4892"/>
                  </a:lnTo>
                  <a:lnTo>
                    <a:pt x="37025" y="5735"/>
                  </a:lnTo>
                  <a:lnTo>
                    <a:pt x="38614" y="7431"/>
                  </a:lnTo>
                  <a:lnTo>
                    <a:pt x="39549" y="8490"/>
                  </a:lnTo>
                  <a:lnTo>
                    <a:pt x="40297" y="10187"/>
                  </a:lnTo>
                  <a:lnTo>
                    <a:pt x="40858" y="12530"/>
                  </a:lnTo>
                  <a:lnTo>
                    <a:pt x="46749" y="12061"/>
                  </a:lnTo>
                  <a:lnTo>
                    <a:pt x="46281" y="8294"/>
                  </a:lnTo>
                  <a:lnTo>
                    <a:pt x="44785" y="5341"/>
                  </a:lnTo>
                  <a:lnTo>
                    <a:pt x="44273" y="4892"/>
                  </a:lnTo>
                  <a:close/>
                </a:path>
              </a:pathLst>
            </a:custGeom>
            <a:solidFill>
              <a:srgbClr val="000000"/>
            </a:solidFill>
          </p:spPr>
          <p:txBody>
            <a:bodyPr wrap="square" lIns="0" tIns="0" rIns="0" bIns="0" rtlCol="0"/>
            <a:lstStyle/>
            <a:p>
              <a:endParaRPr/>
            </a:p>
          </p:txBody>
        </p:sp>
        <p:sp>
          <p:nvSpPr>
            <p:cNvPr id="414" name="object 414"/>
            <p:cNvSpPr/>
            <p:nvPr/>
          </p:nvSpPr>
          <p:spPr>
            <a:xfrm>
              <a:off x="7321292"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15" name="object 415"/>
            <p:cNvSpPr/>
            <p:nvPr/>
          </p:nvSpPr>
          <p:spPr>
            <a:xfrm>
              <a:off x="7298198" y="4374707"/>
              <a:ext cx="48260" cy="49530"/>
            </a:xfrm>
            <a:custGeom>
              <a:avLst/>
              <a:gdLst/>
              <a:ahLst/>
              <a:cxnLst/>
              <a:rect l="l" t="t" r="r" b="b"/>
              <a:pathLst>
                <a:path w="48259" h="49529">
                  <a:moveTo>
                    <a:pt x="6825" y="41882"/>
                  </a:moveTo>
                  <a:lnTo>
                    <a:pt x="0" y="41882"/>
                  </a:lnTo>
                  <a:lnTo>
                    <a:pt x="0" y="48658"/>
                  </a:lnTo>
                  <a:lnTo>
                    <a:pt x="6825" y="48658"/>
                  </a:lnTo>
                  <a:lnTo>
                    <a:pt x="6825" y="41882"/>
                  </a:lnTo>
                  <a:close/>
                </a:path>
                <a:path w="48259" h="49529">
                  <a:moveTo>
                    <a:pt x="35996" y="0"/>
                  </a:moveTo>
                  <a:lnTo>
                    <a:pt x="27581" y="0"/>
                  </a:lnTo>
                  <a:lnTo>
                    <a:pt x="24215" y="1199"/>
                  </a:lnTo>
                  <a:lnTo>
                    <a:pt x="19167" y="6007"/>
                  </a:lnTo>
                  <a:lnTo>
                    <a:pt x="17858" y="8968"/>
                  </a:lnTo>
                  <a:lnTo>
                    <a:pt x="17885" y="14910"/>
                  </a:lnTo>
                  <a:lnTo>
                    <a:pt x="18532" y="16859"/>
                  </a:lnTo>
                  <a:lnTo>
                    <a:pt x="19740" y="18528"/>
                  </a:lnTo>
                  <a:lnTo>
                    <a:pt x="20850" y="20186"/>
                  </a:lnTo>
                  <a:lnTo>
                    <a:pt x="22720" y="21470"/>
                  </a:lnTo>
                  <a:lnTo>
                    <a:pt x="25150" y="22379"/>
                  </a:lnTo>
                  <a:lnTo>
                    <a:pt x="22252" y="23148"/>
                  </a:lnTo>
                  <a:lnTo>
                    <a:pt x="19915" y="24600"/>
                  </a:lnTo>
                  <a:lnTo>
                    <a:pt x="16736" y="28846"/>
                  </a:lnTo>
                  <a:lnTo>
                    <a:pt x="15988" y="31489"/>
                  </a:lnTo>
                  <a:lnTo>
                    <a:pt x="16018" y="38949"/>
                  </a:lnTo>
                  <a:lnTo>
                    <a:pt x="17390" y="42397"/>
                  </a:lnTo>
                  <a:lnTo>
                    <a:pt x="20392" y="45247"/>
                  </a:lnTo>
                  <a:lnTo>
                    <a:pt x="23281" y="48067"/>
                  </a:lnTo>
                  <a:lnTo>
                    <a:pt x="27114" y="49483"/>
                  </a:lnTo>
                  <a:lnTo>
                    <a:pt x="36651" y="49483"/>
                  </a:lnTo>
                  <a:lnTo>
                    <a:pt x="40484" y="48067"/>
                  </a:lnTo>
                  <a:lnTo>
                    <a:pt x="44078" y="44590"/>
                  </a:lnTo>
                  <a:lnTo>
                    <a:pt x="30106" y="44590"/>
                  </a:lnTo>
                  <a:lnTo>
                    <a:pt x="28423" y="44150"/>
                  </a:lnTo>
                  <a:lnTo>
                    <a:pt x="25225" y="42397"/>
                  </a:lnTo>
                  <a:lnTo>
                    <a:pt x="24029" y="41189"/>
                  </a:lnTo>
                  <a:lnTo>
                    <a:pt x="23281" y="39595"/>
                  </a:lnTo>
                  <a:lnTo>
                    <a:pt x="22439" y="38011"/>
                  </a:lnTo>
                  <a:lnTo>
                    <a:pt x="22065" y="36371"/>
                  </a:lnTo>
                  <a:lnTo>
                    <a:pt x="22099" y="31807"/>
                  </a:lnTo>
                  <a:lnTo>
                    <a:pt x="23000" y="29586"/>
                  </a:lnTo>
                  <a:lnTo>
                    <a:pt x="24776" y="27731"/>
                  </a:lnTo>
                  <a:lnTo>
                    <a:pt x="26646" y="25884"/>
                  </a:lnTo>
                  <a:lnTo>
                    <a:pt x="28984" y="24957"/>
                  </a:lnTo>
                  <a:lnTo>
                    <a:pt x="43978" y="24957"/>
                  </a:lnTo>
                  <a:lnTo>
                    <a:pt x="41700" y="23345"/>
                  </a:lnTo>
                  <a:lnTo>
                    <a:pt x="38708" y="22379"/>
                  </a:lnTo>
                  <a:lnTo>
                    <a:pt x="41139" y="21470"/>
                  </a:lnTo>
                  <a:lnTo>
                    <a:pt x="42915" y="20186"/>
                  </a:lnTo>
                  <a:lnTo>
                    <a:pt x="29545" y="20093"/>
                  </a:lnTo>
                  <a:lnTo>
                    <a:pt x="27675" y="19371"/>
                  </a:lnTo>
                  <a:lnTo>
                    <a:pt x="24683" y="16456"/>
                  </a:lnTo>
                  <a:lnTo>
                    <a:pt x="23991" y="14723"/>
                  </a:lnTo>
                  <a:lnTo>
                    <a:pt x="23935" y="10271"/>
                  </a:lnTo>
                  <a:lnTo>
                    <a:pt x="24683" y="8528"/>
                  </a:lnTo>
                  <a:lnTo>
                    <a:pt x="27675" y="5613"/>
                  </a:lnTo>
                  <a:lnTo>
                    <a:pt x="29545" y="4892"/>
                  </a:lnTo>
                  <a:lnTo>
                    <a:pt x="43223" y="4892"/>
                  </a:lnTo>
                  <a:lnTo>
                    <a:pt x="41980" y="3683"/>
                  </a:lnTo>
                  <a:lnTo>
                    <a:pt x="39362" y="1227"/>
                  </a:lnTo>
                  <a:lnTo>
                    <a:pt x="35996" y="0"/>
                  </a:lnTo>
                  <a:close/>
                </a:path>
                <a:path w="48259" h="49529">
                  <a:moveTo>
                    <a:pt x="43978" y="24957"/>
                  </a:moveTo>
                  <a:lnTo>
                    <a:pt x="34594" y="24957"/>
                  </a:lnTo>
                  <a:lnTo>
                    <a:pt x="37025" y="25894"/>
                  </a:lnTo>
                  <a:lnTo>
                    <a:pt x="40765" y="29633"/>
                  </a:lnTo>
                  <a:lnTo>
                    <a:pt x="41496" y="31489"/>
                  </a:lnTo>
                  <a:lnTo>
                    <a:pt x="41584" y="38011"/>
                  </a:lnTo>
                  <a:lnTo>
                    <a:pt x="40858" y="40017"/>
                  </a:lnTo>
                  <a:lnTo>
                    <a:pt x="37118" y="43672"/>
                  </a:lnTo>
                  <a:lnTo>
                    <a:pt x="34781" y="44590"/>
                  </a:lnTo>
                  <a:lnTo>
                    <a:pt x="44078" y="44590"/>
                  </a:lnTo>
                  <a:lnTo>
                    <a:pt x="46386" y="42397"/>
                  </a:lnTo>
                  <a:lnTo>
                    <a:pt x="47777" y="38949"/>
                  </a:lnTo>
                  <a:lnTo>
                    <a:pt x="47685" y="31489"/>
                  </a:lnTo>
                  <a:lnTo>
                    <a:pt x="47029" y="29230"/>
                  </a:lnTo>
                  <a:lnTo>
                    <a:pt x="45533" y="27065"/>
                  </a:lnTo>
                  <a:lnTo>
                    <a:pt x="43978" y="24957"/>
                  </a:lnTo>
                  <a:close/>
                </a:path>
                <a:path w="48259" h="49529">
                  <a:moveTo>
                    <a:pt x="43223" y="4892"/>
                  </a:moveTo>
                  <a:lnTo>
                    <a:pt x="34126" y="4892"/>
                  </a:lnTo>
                  <a:lnTo>
                    <a:pt x="35996" y="5632"/>
                  </a:lnTo>
                  <a:lnTo>
                    <a:pt x="38988" y="8612"/>
                  </a:lnTo>
                  <a:lnTo>
                    <a:pt x="39667" y="10271"/>
                  </a:lnTo>
                  <a:lnTo>
                    <a:pt x="39657" y="14910"/>
                  </a:lnTo>
                  <a:lnTo>
                    <a:pt x="38988" y="16484"/>
                  </a:lnTo>
                  <a:lnTo>
                    <a:pt x="37586" y="17928"/>
                  </a:lnTo>
                  <a:lnTo>
                    <a:pt x="36090" y="19371"/>
                  </a:lnTo>
                  <a:lnTo>
                    <a:pt x="34220" y="20093"/>
                  </a:lnTo>
                  <a:lnTo>
                    <a:pt x="42979" y="20093"/>
                  </a:lnTo>
                  <a:lnTo>
                    <a:pt x="44051" y="18509"/>
                  </a:lnTo>
                  <a:lnTo>
                    <a:pt x="45253" y="16859"/>
                  </a:lnTo>
                  <a:lnTo>
                    <a:pt x="45814" y="14910"/>
                  </a:lnTo>
                  <a:lnTo>
                    <a:pt x="45744" y="8968"/>
                  </a:lnTo>
                  <a:lnTo>
                    <a:pt x="44505" y="6138"/>
                  </a:lnTo>
                  <a:lnTo>
                    <a:pt x="43223" y="4892"/>
                  </a:lnTo>
                  <a:close/>
                </a:path>
              </a:pathLst>
            </a:custGeom>
            <a:solidFill>
              <a:srgbClr val="000000"/>
            </a:solidFill>
          </p:spPr>
          <p:txBody>
            <a:bodyPr wrap="square" lIns="0" tIns="0" rIns="0" bIns="0" rtlCol="0"/>
            <a:lstStyle/>
            <a:p>
              <a:endParaRPr/>
            </a:p>
          </p:txBody>
        </p:sp>
        <p:sp>
          <p:nvSpPr>
            <p:cNvPr id="416" name="object 416"/>
            <p:cNvSpPr/>
            <p:nvPr/>
          </p:nvSpPr>
          <p:spPr>
            <a:xfrm>
              <a:off x="7468458"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17" name="object 417"/>
            <p:cNvSpPr/>
            <p:nvPr/>
          </p:nvSpPr>
          <p:spPr>
            <a:xfrm>
              <a:off x="6840372" y="3389299"/>
              <a:ext cx="633730" cy="1138555"/>
            </a:xfrm>
            <a:custGeom>
              <a:avLst/>
              <a:gdLst/>
              <a:ahLst/>
              <a:cxnLst/>
              <a:rect l="l" t="t" r="r" b="b"/>
              <a:pathLst>
                <a:path w="633729" h="1138554">
                  <a:moveTo>
                    <a:pt x="8991" y="0"/>
                  </a:moveTo>
                  <a:lnTo>
                    <a:pt x="0" y="0"/>
                  </a:lnTo>
                  <a:lnTo>
                    <a:pt x="0" y="67945"/>
                  </a:lnTo>
                  <a:lnTo>
                    <a:pt x="8991" y="67945"/>
                  </a:lnTo>
                  <a:lnTo>
                    <a:pt x="8991" y="0"/>
                  </a:lnTo>
                  <a:close/>
                </a:path>
                <a:path w="633729" h="1138554">
                  <a:moveTo>
                    <a:pt x="91122" y="67945"/>
                  </a:moveTo>
                  <a:lnTo>
                    <a:pt x="91033" y="28206"/>
                  </a:lnTo>
                  <a:lnTo>
                    <a:pt x="89954" y="24828"/>
                  </a:lnTo>
                  <a:lnTo>
                    <a:pt x="89814" y="24371"/>
                  </a:lnTo>
                  <a:lnTo>
                    <a:pt x="84569" y="18935"/>
                  </a:lnTo>
                  <a:lnTo>
                    <a:pt x="80810" y="17614"/>
                  </a:lnTo>
                  <a:lnTo>
                    <a:pt x="69723" y="17614"/>
                  </a:lnTo>
                  <a:lnTo>
                    <a:pt x="64655" y="20434"/>
                  </a:lnTo>
                  <a:lnTo>
                    <a:pt x="60769" y="26238"/>
                  </a:lnTo>
                  <a:lnTo>
                    <a:pt x="60274" y="24828"/>
                  </a:lnTo>
                  <a:lnTo>
                    <a:pt x="59804" y="23520"/>
                  </a:lnTo>
                  <a:lnTo>
                    <a:pt x="58166" y="21361"/>
                  </a:lnTo>
                  <a:lnTo>
                    <a:pt x="53505" y="18364"/>
                  </a:lnTo>
                  <a:lnTo>
                    <a:pt x="50520" y="17614"/>
                  </a:lnTo>
                  <a:lnTo>
                    <a:pt x="43611" y="17614"/>
                  </a:lnTo>
                  <a:lnTo>
                    <a:pt x="31978" y="25577"/>
                  </a:lnTo>
                  <a:lnTo>
                    <a:pt x="31978" y="18745"/>
                  </a:lnTo>
                  <a:lnTo>
                    <a:pt x="24536" y="18745"/>
                  </a:lnTo>
                  <a:lnTo>
                    <a:pt x="24536" y="67945"/>
                  </a:lnTo>
                  <a:lnTo>
                    <a:pt x="32854" y="67945"/>
                  </a:lnTo>
                  <a:lnTo>
                    <a:pt x="32854" y="37960"/>
                  </a:lnTo>
                  <a:lnTo>
                    <a:pt x="33312" y="34480"/>
                  </a:lnTo>
                  <a:lnTo>
                    <a:pt x="34213" y="32143"/>
                  </a:lnTo>
                  <a:lnTo>
                    <a:pt x="35102" y="29705"/>
                  </a:lnTo>
                  <a:lnTo>
                    <a:pt x="36550" y="27927"/>
                  </a:lnTo>
                  <a:lnTo>
                    <a:pt x="38531" y="26708"/>
                  </a:lnTo>
                  <a:lnTo>
                    <a:pt x="40233" y="25577"/>
                  </a:lnTo>
                  <a:lnTo>
                    <a:pt x="40513" y="25400"/>
                  </a:lnTo>
                  <a:lnTo>
                    <a:pt x="42684" y="24828"/>
                  </a:lnTo>
                  <a:lnTo>
                    <a:pt x="48120" y="24828"/>
                  </a:lnTo>
                  <a:lnTo>
                    <a:pt x="50330" y="25768"/>
                  </a:lnTo>
                  <a:lnTo>
                    <a:pt x="52197" y="28295"/>
                  </a:lnTo>
                  <a:lnTo>
                    <a:pt x="53060" y="29425"/>
                  </a:lnTo>
                  <a:lnTo>
                    <a:pt x="53708" y="32143"/>
                  </a:lnTo>
                  <a:lnTo>
                    <a:pt x="53733" y="67945"/>
                  </a:lnTo>
                  <a:lnTo>
                    <a:pt x="62064" y="67945"/>
                  </a:lnTo>
                  <a:lnTo>
                    <a:pt x="62064" y="34302"/>
                  </a:lnTo>
                  <a:lnTo>
                    <a:pt x="63195" y="30556"/>
                  </a:lnTo>
                  <a:lnTo>
                    <a:pt x="65570" y="28206"/>
                  </a:lnTo>
                  <a:lnTo>
                    <a:pt x="67500" y="26238"/>
                  </a:lnTo>
                  <a:lnTo>
                    <a:pt x="67767" y="25958"/>
                  </a:lnTo>
                  <a:lnTo>
                    <a:pt x="70650" y="24828"/>
                  </a:lnTo>
                  <a:lnTo>
                    <a:pt x="76009" y="24828"/>
                  </a:lnTo>
                  <a:lnTo>
                    <a:pt x="82842" y="33553"/>
                  </a:lnTo>
                  <a:lnTo>
                    <a:pt x="82842" y="67945"/>
                  </a:lnTo>
                  <a:lnTo>
                    <a:pt x="91122" y="67945"/>
                  </a:lnTo>
                  <a:close/>
                </a:path>
                <a:path w="633729" h="1138554">
                  <a:moveTo>
                    <a:pt x="148501" y="38239"/>
                  </a:moveTo>
                  <a:lnTo>
                    <a:pt x="139992" y="21628"/>
                  </a:lnTo>
                  <a:lnTo>
                    <a:pt x="139992" y="36639"/>
                  </a:lnTo>
                  <a:lnTo>
                    <a:pt x="139865" y="49949"/>
                  </a:lnTo>
                  <a:lnTo>
                    <a:pt x="138671" y="54356"/>
                  </a:lnTo>
                  <a:lnTo>
                    <a:pt x="135953" y="57632"/>
                  </a:lnTo>
                  <a:lnTo>
                    <a:pt x="133388" y="60629"/>
                  </a:lnTo>
                  <a:lnTo>
                    <a:pt x="130225" y="62230"/>
                  </a:lnTo>
                  <a:lnTo>
                    <a:pt x="122885" y="62230"/>
                  </a:lnTo>
                  <a:lnTo>
                    <a:pt x="119786" y="60731"/>
                  </a:lnTo>
                  <a:lnTo>
                    <a:pt x="117144" y="57543"/>
                  </a:lnTo>
                  <a:lnTo>
                    <a:pt x="114668" y="54635"/>
                  </a:lnTo>
                  <a:lnTo>
                    <a:pt x="113385" y="49949"/>
                  </a:lnTo>
                  <a:lnTo>
                    <a:pt x="113385" y="37299"/>
                  </a:lnTo>
                  <a:lnTo>
                    <a:pt x="114744" y="32423"/>
                  </a:lnTo>
                  <a:lnTo>
                    <a:pt x="117475" y="29146"/>
                  </a:lnTo>
                  <a:lnTo>
                    <a:pt x="120205" y="25768"/>
                  </a:lnTo>
                  <a:lnTo>
                    <a:pt x="121424" y="25120"/>
                  </a:lnTo>
                  <a:lnTo>
                    <a:pt x="123342" y="24079"/>
                  </a:lnTo>
                  <a:lnTo>
                    <a:pt x="130467" y="24079"/>
                  </a:lnTo>
                  <a:lnTo>
                    <a:pt x="133553" y="25679"/>
                  </a:lnTo>
                  <a:lnTo>
                    <a:pt x="136118" y="28765"/>
                  </a:lnTo>
                  <a:lnTo>
                    <a:pt x="138696" y="31953"/>
                  </a:lnTo>
                  <a:lnTo>
                    <a:pt x="139992" y="36639"/>
                  </a:lnTo>
                  <a:lnTo>
                    <a:pt x="139992" y="21628"/>
                  </a:lnTo>
                  <a:lnTo>
                    <a:pt x="135572" y="18643"/>
                  </a:lnTo>
                  <a:lnTo>
                    <a:pt x="131876" y="17614"/>
                  </a:lnTo>
                  <a:lnTo>
                    <a:pt x="124472" y="17614"/>
                  </a:lnTo>
                  <a:lnTo>
                    <a:pt x="121742" y="18173"/>
                  </a:lnTo>
                  <a:lnTo>
                    <a:pt x="119481" y="19494"/>
                  </a:lnTo>
                  <a:lnTo>
                    <a:pt x="117233" y="20713"/>
                  </a:lnTo>
                  <a:lnTo>
                    <a:pt x="115214" y="22580"/>
                  </a:lnTo>
                  <a:lnTo>
                    <a:pt x="113423" y="25120"/>
                  </a:lnTo>
                  <a:lnTo>
                    <a:pt x="113423" y="18745"/>
                  </a:lnTo>
                  <a:lnTo>
                    <a:pt x="105841" y="18745"/>
                  </a:lnTo>
                  <a:lnTo>
                    <a:pt x="105841" y="86880"/>
                  </a:lnTo>
                  <a:lnTo>
                    <a:pt x="114173" y="86880"/>
                  </a:lnTo>
                  <a:lnTo>
                    <a:pt x="114173" y="62877"/>
                  </a:lnTo>
                  <a:lnTo>
                    <a:pt x="115582" y="64668"/>
                  </a:lnTo>
                  <a:lnTo>
                    <a:pt x="117398" y="66167"/>
                  </a:lnTo>
                  <a:lnTo>
                    <a:pt x="119608" y="67284"/>
                  </a:lnTo>
                  <a:lnTo>
                    <a:pt x="121805" y="68503"/>
                  </a:lnTo>
                  <a:lnTo>
                    <a:pt x="124307" y="69062"/>
                  </a:lnTo>
                  <a:lnTo>
                    <a:pt x="130873" y="69062"/>
                  </a:lnTo>
                  <a:lnTo>
                    <a:pt x="134493" y="68033"/>
                  </a:lnTo>
                  <a:lnTo>
                    <a:pt x="141363" y="63728"/>
                  </a:lnTo>
                  <a:lnTo>
                    <a:pt x="142087" y="62877"/>
                  </a:lnTo>
                  <a:lnTo>
                    <a:pt x="142633" y="62230"/>
                  </a:lnTo>
                  <a:lnTo>
                    <a:pt x="143992" y="60629"/>
                  </a:lnTo>
                  <a:lnTo>
                    <a:pt x="147599" y="52578"/>
                  </a:lnTo>
                  <a:lnTo>
                    <a:pt x="148501" y="47980"/>
                  </a:lnTo>
                  <a:lnTo>
                    <a:pt x="148501" y="38239"/>
                  </a:lnTo>
                  <a:close/>
                </a:path>
                <a:path w="633729" h="1138554">
                  <a:moveTo>
                    <a:pt x="195745" y="1124699"/>
                  </a:moveTo>
                  <a:lnTo>
                    <a:pt x="185889" y="1088796"/>
                  </a:lnTo>
                  <a:lnTo>
                    <a:pt x="178930" y="1088796"/>
                  </a:lnTo>
                  <a:lnTo>
                    <a:pt x="175209" y="1090726"/>
                  </a:lnTo>
                  <a:lnTo>
                    <a:pt x="172631" y="1094587"/>
                  </a:lnTo>
                  <a:lnTo>
                    <a:pt x="172631" y="1089596"/>
                  </a:lnTo>
                  <a:lnTo>
                    <a:pt x="167297" y="1089596"/>
                  </a:lnTo>
                  <a:lnTo>
                    <a:pt x="167297" y="1124699"/>
                  </a:lnTo>
                  <a:lnTo>
                    <a:pt x="173228" y="1124699"/>
                  </a:lnTo>
                  <a:lnTo>
                    <a:pt x="173266" y="1100924"/>
                  </a:lnTo>
                  <a:lnTo>
                    <a:pt x="174142" y="1097978"/>
                  </a:lnTo>
                  <a:lnTo>
                    <a:pt x="177812" y="1094765"/>
                  </a:lnTo>
                  <a:lnTo>
                    <a:pt x="178295" y="1094587"/>
                  </a:lnTo>
                  <a:lnTo>
                    <a:pt x="179997" y="1093952"/>
                  </a:lnTo>
                  <a:lnTo>
                    <a:pt x="184099" y="1093952"/>
                  </a:lnTo>
                  <a:lnTo>
                    <a:pt x="185483" y="1094320"/>
                  </a:lnTo>
                  <a:lnTo>
                    <a:pt x="189814" y="1124699"/>
                  </a:lnTo>
                  <a:lnTo>
                    <a:pt x="195745" y="1124699"/>
                  </a:lnTo>
                  <a:close/>
                </a:path>
                <a:path w="633729" h="1138554">
                  <a:moveTo>
                    <a:pt x="199771" y="18745"/>
                  </a:moveTo>
                  <a:lnTo>
                    <a:pt x="191439" y="18745"/>
                  </a:lnTo>
                  <a:lnTo>
                    <a:pt x="191439" y="49288"/>
                  </a:lnTo>
                  <a:lnTo>
                    <a:pt x="190969" y="52476"/>
                  </a:lnTo>
                  <a:lnTo>
                    <a:pt x="180898" y="61849"/>
                  </a:lnTo>
                  <a:lnTo>
                    <a:pt x="175895" y="61849"/>
                  </a:lnTo>
                  <a:lnTo>
                    <a:pt x="173799" y="61290"/>
                  </a:lnTo>
                  <a:lnTo>
                    <a:pt x="172097" y="59982"/>
                  </a:lnTo>
                  <a:lnTo>
                    <a:pt x="170408" y="58762"/>
                  </a:lnTo>
                  <a:lnTo>
                    <a:pt x="169291" y="57073"/>
                  </a:lnTo>
                  <a:lnTo>
                    <a:pt x="168427" y="53327"/>
                  </a:lnTo>
                  <a:lnTo>
                    <a:pt x="168389" y="52476"/>
                  </a:lnTo>
                  <a:lnTo>
                    <a:pt x="168262" y="18745"/>
                  </a:lnTo>
                  <a:lnTo>
                    <a:pt x="159931" y="18745"/>
                  </a:lnTo>
                  <a:lnTo>
                    <a:pt x="160934" y="59410"/>
                  </a:lnTo>
                  <a:lnTo>
                    <a:pt x="173824" y="69062"/>
                  </a:lnTo>
                  <a:lnTo>
                    <a:pt x="183299" y="69062"/>
                  </a:lnTo>
                  <a:lnTo>
                    <a:pt x="188493" y="66255"/>
                  </a:lnTo>
                  <a:lnTo>
                    <a:pt x="191516" y="61849"/>
                  </a:lnTo>
                  <a:lnTo>
                    <a:pt x="192290" y="60731"/>
                  </a:lnTo>
                  <a:lnTo>
                    <a:pt x="192290" y="67945"/>
                  </a:lnTo>
                  <a:lnTo>
                    <a:pt x="199771" y="67945"/>
                  </a:lnTo>
                  <a:lnTo>
                    <a:pt x="199771" y="60731"/>
                  </a:lnTo>
                  <a:lnTo>
                    <a:pt x="199771" y="18745"/>
                  </a:lnTo>
                  <a:close/>
                </a:path>
                <a:path w="633729" h="1138554">
                  <a:moveTo>
                    <a:pt x="224917" y="1090714"/>
                  </a:moveTo>
                  <a:lnTo>
                    <a:pt x="222859" y="1089444"/>
                  </a:lnTo>
                  <a:lnTo>
                    <a:pt x="220802" y="1088796"/>
                  </a:lnTo>
                  <a:lnTo>
                    <a:pt x="217436" y="1088796"/>
                  </a:lnTo>
                  <a:lnTo>
                    <a:pt x="211264" y="1094917"/>
                  </a:lnTo>
                  <a:lnTo>
                    <a:pt x="211264" y="1089596"/>
                  </a:lnTo>
                  <a:lnTo>
                    <a:pt x="205930" y="1089596"/>
                  </a:lnTo>
                  <a:lnTo>
                    <a:pt x="205930" y="1124699"/>
                  </a:lnTo>
                  <a:lnTo>
                    <a:pt x="211823" y="1124699"/>
                  </a:lnTo>
                  <a:lnTo>
                    <a:pt x="211823" y="1103807"/>
                  </a:lnTo>
                  <a:lnTo>
                    <a:pt x="212204" y="1101496"/>
                  </a:lnTo>
                  <a:lnTo>
                    <a:pt x="212852" y="1099375"/>
                  </a:lnTo>
                  <a:lnTo>
                    <a:pt x="213233" y="1097991"/>
                  </a:lnTo>
                  <a:lnTo>
                    <a:pt x="213982" y="1096899"/>
                  </a:lnTo>
                  <a:lnTo>
                    <a:pt x="216039" y="1095336"/>
                  </a:lnTo>
                  <a:lnTo>
                    <a:pt x="217246" y="1094955"/>
                  </a:lnTo>
                  <a:lnTo>
                    <a:pt x="219964" y="1094955"/>
                  </a:lnTo>
                  <a:lnTo>
                    <a:pt x="221462" y="1095375"/>
                  </a:lnTo>
                  <a:lnTo>
                    <a:pt x="222859" y="1096238"/>
                  </a:lnTo>
                  <a:lnTo>
                    <a:pt x="223342" y="1094955"/>
                  </a:lnTo>
                  <a:lnTo>
                    <a:pt x="224917" y="1090714"/>
                  </a:lnTo>
                  <a:close/>
                </a:path>
                <a:path w="633729" h="1138554">
                  <a:moveTo>
                    <a:pt x="233794" y="67856"/>
                  </a:moveTo>
                  <a:lnTo>
                    <a:pt x="232638" y="60820"/>
                  </a:lnTo>
                  <a:lnTo>
                    <a:pt x="232587" y="60452"/>
                  </a:lnTo>
                  <a:lnTo>
                    <a:pt x="231089" y="60731"/>
                  </a:lnTo>
                  <a:lnTo>
                    <a:pt x="229870" y="60820"/>
                  </a:lnTo>
                  <a:lnTo>
                    <a:pt x="227723" y="60820"/>
                  </a:lnTo>
                  <a:lnTo>
                    <a:pt x="224167" y="56413"/>
                  </a:lnTo>
                  <a:lnTo>
                    <a:pt x="224167" y="25209"/>
                  </a:lnTo>
                  <a:lnTo>
                    <a:pt x="232587" y="25209"/>
                  </a:lnTo>
                  <a:lnTo>
                    <a:pt x="232587" y="18745"/>
                  </a:lnTo>
                  <a:lnTo>
                    <a:pt x="224167" y="18745"/>
                  </a:lnTo>
                  <a:lnTo>
                    <a:pt x="224167" y="1498"/>
                  </a:lnTo>
                  <a:lnTo>
                    <a:pt x="215938" y="6464"/>
                  </a:lnTo>
                  <a:lnTo>
                    <a:pt x="215938" y="18745"/>
                  </a:lnTo>
                  <a:lnTo>
                    <a:pt x="209765" y="18745"/>
                  </a:lnTo>
                  <a:lnTo>
                    <a:pt x="209765" y="25209"/>
                  </a:lnTo>
                  <a:lnTo>
                    <a:pt x="215938" y="25209"/>
                  </a:lnTo>
                  <a:lnTo>
                    <a:pt x="216001" y="59232"/>
                  </a:lnTo>
                  <a:lnTo>
                    <a:pt x="216217" y="61849"/>
                  </a:lnTo>
                  <a:lnTo>
                    <a:pt x="216966" y="63347"/>
                  </a:lnTo>
                  <a:lnTo>
                    <a:pt x="217627" y="64947"/>
                  </a:lnTo>
                  <a:lnTo>
                    <a:pt x="218833" y="66255"/>
                  </a:lnTo>
                  <a:lnTo>
                    <a:pt x="220433" y="67195"/>
                  </a:lnTo>
                  <a:lnTo>
                    <a:pt x="222110" y="68135"/>
                  </a:lnTo>
                  <a:lnTo>
                    <a:pt x="224447" y="68605"/>
                  </a:lnTo>
                  <a:lnTo>
                    <a:pt x="229311" y="68605"/>
                  </a:lnTo>
                  <a:lnTo>
                    <a:pt x="231457" y="68313"/>
                  </a:lnTo>
                  <a:lnTo>
                    <a:pt x="233794" y="67856"/>
                  </a:lnTo>
                  <a:close/>
                </a:path>
                <a:path w="633729" h="1138554">
                  <a:moveTo>
                    <a:pt x="262966" y="1133856"/>
                  </a:moveTo>
                  <a:lnTo>
                    <a:pt x="223608" y="1133856"/>
                  </a:lnTo>
                  <a:lnTo>
                    <a:pt x="223608" y="1138148"/>
                  </a:lnTo>
                  <a:lnTo>
                    <a:pt x="262966" y="1138148"/>
                  </a:lnTo>
                  <a:lnTo>
                    <a:pt x="262966" y="1133856"/>
                  </a:lnTo>
                  <a:close/>
                </a:path>
                <a:path w="633729" h="1138554">
                  <a:moveTo>
                    <a:pt x="283908" y="67945"/>
                  </a:moveTo>
                  <a:lnTo>
                    <a:pt x="282879" y="66065"/>
                  </a:lnTo>
                  <a:lnTo>
                    <a:pt x="282232" y="64096"/>
                  </a:lnTo>
                  <a:lnTo>
                    <a:pt x="281825" y="61849"/>
                  </a:lnTo>
                  <a:lnTo>
                    <a:pt x="281546" y="60350"/>
                  </a:lnTo>
                  <a:lnTo>
                    <a:pt x="281444" y="58851"/>
                  </a:lnTo>
                  <a:lnTo>
                    <a:pt x="281368" y="56984"/>
                  </a:lnTo>
                  <a:lnTo>
                    <a:pt x="281292" y="43205"/>
                  </a:lnTo>
                  <a:lnTo>
                    <a:pt x="281203" y="29895"/>
                  </a:lnTo>
                  <a:lnTo>
                    <a:pt x="272503" y="19113"/>
                  </a:lnTo>
                  <a:lnTo>
                    <a:pt x="269887" y="18084"/>
                  </a:lnTo>
                  <a:lnTo>
                    <a:pt x="266522" y="17614"/>
                  </a:lnTo>
                  <a:lnTo>
                    <a:pt x="258102" y="17614"/>
                  </a:lnTo>
                  <a:lnTo>
                    <a:pt x="240157" y="32804"/>
                  </a:lnTo>
                  <a:lnTo>
                    <a:pt x="248285" y="33832"/>
                  </a:lnTo>
                  <a:lnTo>
                    <a:pt x="249135" y="30365"/>
                  </a:lnTo>
                  <a:lnTo>
                    <a:pt x="250532" y="27927"/>
                  </a:lnTo>
                  <a:lnTo>
                    <a:pt x="252399" y="26517"/>
                  </a:lnTo>
                  <a:lnTo>
                    <a:pt x="254279" y="25209"/>
                  </a:lnTo>
                  <a:lnTo>
                    <a:pt x="257175" y="24460"/>
                  </a:lnTo>
                  <a:lnTo>
                    <a:pt x="265303" y="24460"/>
                  </a:lnTo>
                  <a:lnTo>
                    <a:pt x="268490" y="25400"/>
                  </a:lnTo>
                  <a:lnTo>
                    <a:pt x="270548" y="27368"/>
                  </a:lnTo>
                  <a:lnTo>
                    <a:pt x="272135" y="28676"/>
                  </a:lnTo>
                  <a:lnTo>
                    <a:pt x="272973" y="31115"/>
                  </a:lnTo>
                  <a:lnTo>
                    <a:pt x="272884" y="36741"/>
                  </a:lnTo>
                  <a:lnTo>
                    <a:pt x="272884" y="43205"/>
                  </a:lnTo>
                  <a:lnTo>
                    <a:pt x="260731" y="62509"/>
                  </a:lnTo>
                  <a:lnTo>
                    <a:pt x="254279" y="62509"/>
                  </a:lnTo>
                  <a:lnTo>
                    <a:pt x="247548" y="53327"/>
                  </a:lnTo>
                  <a:lnTo>
                    <a:pt x="247916" y="52006"/>
                  </a:lnTo>
                  <a:lnTo>
                    <a:pt x="248754" y="50787"/>
                  </a:lnTo>
                  <a:lnTo>
                    <a:pt x="249504" y="49580"/>
                  </a:lnTo>
                  <a:lnTo>
                    <a:pt x="250621" y="48641"/>
                  </a:lnTo>
                  <a:lnTo>
                    <a:pt x="252031" y="48069"/>
                  </a:lnTo>
                  <a:lnTo>
                    <a:pt x="253428" y="47421"/>
                  </a:lnTo>
                  <a:lnTo>
                    <a:pt x="255866" y="46863"/>
                  </a:lnTo>
                  <a:lnTo>
                    <a:pt x="265303" y="45542"/>
                  </a:lnTo>
                  <a:lnTo>
                    <a:pt x="269887" y="44513"/>
                  </a:lnTo>
                  <a:lnTo>
                    <a:pt x="272884" y="43205"/>
                  </a:lnTo>
                  <a:lnTo>
                    <a:pt x="272884" y="36741"/>
                  </a:lnTo>
                  <a:lnTo>
                    <a:pt x="269697" y="37769"/>
                  </a:lnTo>
                  <a:lnTo>
                    <a:pt x="264744" y="38798"/>
                  </a:lnTo>
                  <a:lnTo>
                    <a:pt x="258013" y="39547"/>
                  </a:lnTo>
                  <a:lnTo>
                    <a:pt x="254736" y="40017"/>
                  </a:lnTo>
                  <a:lnTo>
                    <a:pt x="252310" y="40386"/>
                  </a:lnTo>
                  <a:lnTo>
                    <a:pt x="250621" y="40855"/>
                  </a:lnTo>
                  <a:lnTo>
                    <a:pt x="248386" y="41427"/>
                  </a:lnTo>
                  <a:lnTo>
                    <a:pt x="238658" y="52578"/>
                  </a:lnTo>
                  <a:lnTo>
                    <a:pt x="238658" y="59042"/>
                  </a:lnTo>
                  <a:lnTo>
                    <a:pt x="240157" y="62509"/>
                  </a:lnTo>
                  <a:lnTo>
                    <a:pt x="245948" y="67754"/>
                  </a:lnTo>
                  <a:lnTo>
                    <a:pt x="250063" y="69062"/>
                  </a:lnTo>
                  <a:lnTo>
                    <a:pt x="258762" y="69062"/>
                  </a:lnTo>
                  <a:lnTo>
                    <a:pt x="273532" y="61849"/>
                  </a:lnTo>
                  <a:lnTo>
                    <a:pt x="273799" y="64096"/>
                  </a:lnTo>
                  <a:lnTo>
                    <a:pt x="274320" y="66065"/>
                  </a:lnTo>
                  <a:lnTo>
                    <a:pt x="274421" y="66344"/>
                  </a:lnTo>
                  <a:lnTo>
                    <a:pt x="275221" y="67945"/>
                  </a:lnTo>
                  <a:lnTo>
                    <a:pt x="283908" y="67945"/>
                  </a:lnTo>
                  <a:close/>
                </a:path>
                <a:path w="633729" h="1138554">
                  <a:moveTo>
                    <a:pt x="298030" y="1124699"/>
                  </a:moveTo>
                  <a:lnTo>
                    <a:pt x="297281" y="1123353"/>
                  </a:lnTo>
                  <a:lnTo>
                    <a:pt x="296811" y="1121943"/>
                  </a:lnTo>
                  <a:lnTo>
                    <a:pt x="296519" y="1120368"/>
                  </a:lnTo>
                  <a:lnTo>
                    <a:pt x="296252" y="1119022"/>
                  </a:lnTo>
                  <a:lnTo>
                    <a:pt x="294005" y="1092517"/>
                  </a:lnTo>
                  <a:lnTo>
                    <a:pt x="293166" y="1091450"/>
                  </a:lnTo>
                  <a:lnTo>
                    <a:pt x="291769" y="1090561"/>
                  </a:lnTo>
                  <a:lnTo>
                    <a:pt x="288023" y="1089152"/>
                  </a:lnTo>
                  <a:lnTo>
                    <a:pt x="285597" y="1088796"/>
                  </a:lnTo>
                  <a:lnTo>
                    <a:pt x="279615" y="1088796"/>
                  </a:lnTo>
                  <a:lnTo>
                    <a:pt x="266801" y="1099604"/>
                  </a:lnTo>
                  <a:lnTo>
                    <a:pt x="272605" y="1100391"/>
                  </a:lnTo>
                  <a:lnTo>
                    <a:pt x="273253" y="1097915"/>
                  </a:lnTo>
                  <a:lnTo>
                    <a:pt x="274281" y="1096175"/>
                  </a:lnTo>
                  <a:lnTo>
                    <a:pt x="276898" y="1094206"/>
                  </a:lnTo>
                  <a:lnTo>
                    <a:pt x="278955" y="1093724"/>
                  </a:lnTo>
                  <a:lnTo>
                    <a:pt x="284759" y="1093724"/>
                  </a:lnTo>
                  <a:lnTo>
                    <a:pt x="286994" y="1094397"/>
                  </a:lnTo>
                  <a:lnTo>
                    <a:pt x="289610" y="1096733"/>
                  </a:lnTo>
                  <a:lnTo>
                    <a:pt x="290182" y="1098435"/>
                  </a:lnTo>
                  <a:lnTo>
                    <a:pt x="290182" y="1102423"/>
                  </a:lnTo>
                  <a:lnTo>
                    <a:pt x="290182" y="1107084"/>
                  </a:lnTo>
                  <a:lnTo>
                    <a:pt x="281482" y="1120825"/>
                  </a:lnTo>
                  <a:lnTo>
                    <a:pt x="276898" y="1120825"/>
                  </a:lnTo>
                  <a:lnTo>
                    <a:pt x="275120" y="1120305"/>
                  </a:lnTo>
                  <a:lnTo>
                    <a:pt x="272694" y="1118184"/>
                  </a:lnTo>
                  <a:lnTo>
                    <a:pt x="272173" y="1116952"/>
                  </a:lnTo>
                  <a:lnTo>
                    <a:pt x="272288" y="1113726"/>
                  </a:lnTo>
                  <a:lnTo>
                    <a:pt x="284759" y="1108710"/>
                  </a:lnTo>
                  <a:lnTo>
                    <a:pt x="288023" y="1107960"/>
                  </a:lnTo>
                  <a:lnTo>
                    <a:pt x="290182" y="1107084"/>
                  </a:lnTo>
                  <a:lnTo>
                    <a:pt x="290182" y="1102423"/>
                  </a:lnTo>
                  <a:lnTo>
                    <a:pt x="287934" y="1103210"/>
                  </a:lnTo>
                  <a:lnTo>
                    <a:pt x="284378" y="1103896"/>
                  </a:lnTo>
                  <a:lnTo>
                    <a:pt x="270078" y="1107313"/>
                  </a:lnTo>
                  <a:lnTo>
                    <a:pt x="268770" y="1108163"/>
                  </a:lnTo>
                  <a:lnTo>
                    <a:pt x="267741" y="1109306"/>
                  </a:lnTo>
                  <a:lnTo>
                    <a:pt x="266992" y="1110729"/>
                  </a:lnTo>
                  <a:lnTo>
                    <a:pt x="266153" y="1112151"/>
                  </a:lnTo>
                  <a:lnTo>
                    <a:pt x="265874" y="1113307"/>
                  </a:lnTo>
                  <a:lnTo>
                    <a:pt x="265772" y="1118374"/>
                  </a:lnTo>
                  <a:lnTo>
                    <a:pt x="266801" y="1120775"/>
                  </a:lnTo>
                  <a:lnTo>
                    <a:pt x="270916" y="1124546"/>
                  </a:lnTo>
                  <a:lnTo>
                    <a:pt x="273913" y="1125486"/>
                  </a:lnTo>
                  <a:lnTo>
                    <a:pt x="280085" y="1125486"/>
                  </a:lnTo>
                  <a:lnTo>
                    <a:pt x="290639" y="1120368"/>
                  </a:lnTo>
                  <a:lnTo>
                    <a:pt x="290817" y="1121943"/>
                  </a:lnTo>
                  <a:lnTo>
                    <a:pt x="291172" y="1123353"/>
                  </a:lnTo>
                  <a:lnTo>
                    <a:pt x="291261" y="1123569"/>
                  </a:lnTo>
                  <a:lnTo>
                    <a:pt x="291858" y="1124699"/>
                  </a:lnTo>
                  <a:lnTo>
                    <a:pt x="298030" y="1124699"/>
                  </a:lnTo>
                  <a:close/>
                </a:path>
                <a:path w="633729" h="1138554">
                  <a:moveTo>
                    <a:pt x="312242" y="1076236"/>
                  </a:moveTo>
                  <a:lnTo>
                    <a:pt x="306349" y="1076236"/>
                  </a:lnTo>
                  <a:lnTo>
                    <a:pt x="306349" y="1124699"/>
                  </a:lnTo>
                  <a:lnTo>
                    <a:pt x="312242" y="1124699"/>
                  </a:lnTo>
                  <a:lnTo>
                    <a:pt x="312242" y="1076236"/>
                  </a:lnTo>
                  <a:close/>
                </a:path>
                <a:path w="633729" h="1138554">
                  <a:moveTo>
                    <a:pt x="315137" y="67856"/>
                  </a:moveTo>
                  <a:lnTo>
                    <a:pt x="314071" y="60820"/>
                  </a:lnTo>
                  <a:lnTo>
                    <a:pt x="314020" y="60452"/>
                  </a:lnTo>
                  <a:lnTo>
                    <a:pt x="312432" y="60731"/>
                  </a:lnTo>
                  <a:lnTo>
                    <a:pt x="311213" y="60820"/>
                  </a:lnTo>
                  <a:lnTo>
                    <a:pt x="309067" y="60820"/>
                  </a:lnTo>
                  <a:lnTo>
                    <a:pt x="305600" y="56413"/>
                  </a:lnTo>
                  <a:lnTo>
                    <a:pt x="305600" y="25209"/>
                  </a:lnTo>
                  <a:lnTo>
                    <a:pt x="314020" y="25209"/>
                  </a:lnTo>
                  <a:lnTo>
                    <a:pt x="314020" y="18745"/>
                  </a:lnTo>
                  <a:lnTo>
                    <a:pt x="305600" y="18745"/>
                  </a:lnTo>
                  <a:lnTo>
                    <a:pt x="305600" y="1498"/>
                  </a:lnTo>
                  <a:lnTo>
                    <a:pt x="297281" y="6464"/>
                  </a:lnTo>
                  <a:lnTo>
                    <a:pt x="297281" y="18745"/>
                  </a:lnTo>
                  <a:lnTo>
                    <a:pt x="291211" y="18745"/>
                  </a:lnTo>
                  <a:lnTo>
                    <a:pt x="291211" y="25209"/>
                  </a:lnTo>
                  <a:lnTo>
                    <a:pt x="297281" y="25209"/>
                  </a:lnTo>
                  <a:lnTo>
                    <a:pt x="297357" y="59232"/>
                  </a:lnTo>
                  <a:lnTo>
                    <a:pt x="297662" y="61849"/>
                  </a:lnTo>
                  <a:lnTo>
                    <a:pt x="305879" y="68605"/>
                  </a:lnTo>
                  <a:lnTo>
                    <a:pt x="310743" y="68605"/>
                  </a:lnTo>
                  <a:lnTo>
                    <a:pt x="312801" y="68313"/>
                  </a:lnTo>
                  <a:lnTo>
                    <a:pt x="315137" y="67856"/>
                  </a:lnTo>
                  <a:close/>
                </a:path>
                <a:path w="633729" h="1138554">
                  <a:moveTo>
                    <a:pt x="331317" y="18745"/>
                  </a:moveTo>
                  <a:lnTo>
                    <a:pt x="322999" y="18745"/>
                  </a:lnTo>
                  <a:lnTo>
                    <a:pt x="322999" y="67945"/>
                  </a:lnTo>
                  <a:lnTo>
                    <a:pt x="331317" y="67945"/>
                  </a:lnTo>
                  <a:lnTo>
                    <a:pt x="331317" y="18745"/>
                  </a:lnTo>
                  <a:close/>
                </a:path>
                <a:path w="633729" h="1138554">
                  <a:moveTo>
                    <a:pt x="331317" y="0"/>
                  </a:moveTo>
                  <a:lnTo>
                    <a:pt x="322999" y="0"/>
                  </a:lnTo>
                  <a:lnTo>
                    <a:pt x="322999" y="9563"/>
                  </a:lnTo>
                  <a:lnTo>
                    <a:pt x="331317" y="9563"/>
                  </a:lnTo>
                  <a:lnTo>
                    <a:pt x="331317" y="0"/>
                  </a:lnTo>
                  <a:close/>
                </a:path>
                <a:path w="633729" h="1138554">
                  <a:moveTo>
                    <a:pt x="352259" y="1104074"/>
                  </a:moveTo>
                  <a:lnTo>
                    <a:pt x="351980" y="1101699"/>
                  </a:lnTo>
                  <a:lnTo>
                    <a:pt x="351129" y="1099146"/>
                  </a:lnTo>
                  <a:lnTo>
                    <a:pt x="350583" y="1097241"/>
                  </a:lnTo>
                  <a:lnTo>
                    <a:pt x="349554" y="1095349"/>
                  </a:lnTo>
                  <a:lnTo>
                    <a:pt x="348272" y="1093685"/>
                  </a:lnTo>
                  <a:lnTo>
                    <a:pt x="348145" y="1093533"/>
                  </a:lnTo>
                  <a:lnTo>
                    <a:pt x="347116" y="1092200"/>
                  </a:lnTo>
                  <a:lnTo>
                    <a:pt x="346176" y="1091488"/>
                  </a:lnTo>
                  <a:lnTo>
                    <a:pt x="346176" y="1102525"/>
                  </a:lnTo>
                  <a:lnTo>
                    <a:pt x="346176" y="1111592"/>
                  </a:lnTo>
                  <a:lnTo>
                    <a:pt x="345249" y="1114945"/>
                  </a:lnTo>
                  <a:lnTo>
                    <a:pt x="341503" y="1119466"/>
                  </a:lnTo>
                  <a:lnTo>
                    <a:pt x="339267" y="1120597"/>
                  </a:lnTo>
                  <a:lnTo>
                    <a:pt x="333463" y="1120597"/>
                  </a:lnTo>
                  <a:lnTo>
                    <a:pt x="327418" y="1102525"/>
                  </a:lnTo>
                  <a:lnTo>
                    <a:pt x="328320" y="1099337"/>
                  </a:lnTo>
                  <a:lnTo>
                    <a:pt x="332066" y="1094816"/>
                  </a:lnTo>
                  <a:lnTo>
                    <a:pt x="334314" y="1093685"/>
                  </a:lnTo>
                  <a:lnTo>
                    <a:pt x="339445" y="1093685"/>
                  </a:lnTo>
                  <a:lnTo>
                    <a:pt x="341693" y="1094778"/>
                  </a:lnTo>
                  <a:lnTo>
                    <a:pt x="343471" y="1096962"/>
                  </a:lnTo>
                  <a:lnTo>
                    <a:pt x="345338" y="1099146"/>
                  </a:lnTo>
                  <a:lnTo>
                    <a:pt x="346176" y="1102525"/>
                  </a:lnTo>
                  <a:lnTo>
                    <a:pt x="346176" y="1091488"/>
                  </a:lnTo>
                  <a:lnTo>
                    <a:pt x="345528" y="1090980"/>
                  </a:lnTo>
                  <a:lnTo>
                    <a:pt x="341604" y="1089240"/>
                  </a:lnTo>
                  <a:lnTo>
                    <a:pt x="339636" y="1088796"/>
                  </a:lnTo>
                  <a:lnTo>
                    <a:pt x="333565" y="1088796"/>
                  </a:lnTo>
                  <a:lnTo>
                    <a:pt x="330377" y="1090383"/>
                  </a:lnTo>
                  <a:lnTo>
                    <a:pt x="327863" y="1093533"/>
                  </a:lnTo>
                  <a:lnTo>
                    <a:pt x="327863" y="1076236"/>
                  </a:lnTo>
                  <a:lnTo>
                    <a:pt x="321868" y="1076236"/>
                  </a:lnTo>
                  <a:lnTo>
                    <a:pt x="321868" y="1124699"/>
                  </a:lnTo>
                  <a:lnTo>
                    <a:pt x="327393" y="1124699"/>
                  </a:lnTo>
                  <a:lnTo>
                    <a:pt x="327393" y="1120305"/>
                  </a:lnTo>
                  <a:lnTo>
                    <a:pt x="329819" y="1123759"/>
                  </a:lnTo>
                  <a:lnTo>
                    <a:pt x="332994" y="1125486"/>
                  </a:lnTo>
                  <a:lnTo>
                    <a:pt x="341325" y="1125486"/>
                  </a:lnTo>
                  <a:lnTo>
                    <a:pt x="344868" y="1123848"/>
                  </a:lnTo>
                  <a:lnTo>
                    <a:pt x="347840" y="1120597"/>
                  </a:lnTo>
                  <a:lnTo>
                    <a:pt x="350761" y="1117282"/>
                  </a:lnTo>
                  <a:lnTo>
                    <a:pt x="352259" y="1112621"/>
                  </a:lnTo>
                  <a:lnTo>
                    <a:pt x="352259" y="1104074"/>
                  </a:lnTo>
                  <a:close/>
                </a:path>
                <a:path w="633729" h="1138554">
                  <a:moveTo>
                    <a:pt x="387515" y="34772"/>
                  </a:moveTo>
                  <a:lnTo>
                    <a:pt x="385457" y="28676"/>
                  </a:lnTo>
                  <a:lnTo>
                    <a:pt x="381330" y="24460"/>
                  </a:lnTo>
                  <a:lnTo>
                    <a:pt x="379006" y="22034"/>
                  </a:lnTo>
                  <a:lnTo>
                    <a:pt x="379006" y="36918"/>
                  </a:lnTo>
                  <a:lnTo>
                    <a:pt x="378942" y="49669"/>
                  </a:lnTo>
                  <a:lnTo>
                    <a:pt x="377596" y="54356"/>
                  </a:lnTo>
                  <a:lnTo>
                    <a:pt x="374891" y="57442"/>
                  </a:lnTo>
                  <a:lnTo>
                    <a:pt x="372173" y="60629"/>
                  </a:lnTo>
                  <a:lnTo>
                    <a:pt x="368719" y="62230"/>
                  </a:lnTo>
                  <a:lnTo>
                    <a:pt x="360400" y="62230"/>
                  </a:lnTo>
                  <a:lnTo>
                    <a:pt x="356933" y="60629"/>
                  </a:lnTo>
                  <a:lnTo>
                    <a:pt x="351421" y="54356"/>
                  </a:lnTo>
                  <a:lnTo>
                    <a:pt x="350113" y="49669"/>
                  </a:lnTo>
                  <a:lnTo>
                    <a:pt x="350139" y="36918"/>
                  </a:lnTo>
                  <a:lnTo>
                    <a:pt x="351421" y="32334"/>
                  </a:lnTo>
                  <a:lnTo>
                    <a:pt x="356933" y="26047"/>
                  </a:lnTo>
                  <a:lnTo>
                    <a:pt x="360400" y="24460"/>
                  </a:lnTo>
                  <a:lnTo>
                    <a:pt x="368617" y="24460"/>
                  </a:lnTo>
                  <a:lnTo>
                    <a:pt x="372084" y="26047"/>
                  </a:lnTo>
                  <a:lnTo>
                    <a:pt x="377596" y="32334"/>
                  </a:lnTo>
                  <a:lnTo>
                    <a:pt x="379006" y="36918"/>
                  </a:lnTo>
                  <a:lnTo>
                    <a:pt x="379006" y="22034"/>
                  </a:lnTo>
                  <a:lnTo>
                    <a:pt x="376847" y="19773"/>
                  </a:lnTo>
                  <a:lnTo>
                    <a:pt x="371335" y="17614"/>
                  </a:lnTo>
                  <a:lnTo>
                    <a:pt x="358521" y="17614"/>
                  </a:lnTo>
                  <a:lnTo>
                    <a:pt x="353288" y="19392"/>
                  </a:lnTo>
                  <a:lnTo>
                    <a:pt x="344030" y="27457"/>
                  </a:lnTo>
                  <a:lnTo>
                    <a:pt x="341503" y="34201"/>
                  </a:lnTo>
                  <a:lnTo>
                    <a:pt x="341503" y="51638"/>
                  </a:lnTo>
                  <a:lnTo>
                    <a:pt x="343662" y="58013"/>
                  </a:lnTo>
                  <a:lnTo>
                    <a:pt x="352069" y="66814"/>
                  </a:lnTo>
                  <a:lnTo>
                    <a:pt x="357682" y="69062"/>
                  </a:lnTo>
                  <a:lnTo>
                    <a:pt x="368808" y="69062"/>
                  </a:lnTo>
                  <a:lnTo>
                    <a:pt x="372833" y="68033"/>
                  </a:lnTo>
                  <a:lnTo>
                    <a:pt x="376377" y="66065"/>
                  </a:lnTo>
                  <a:lnTo>
                    <a:pt x="380034" y="64008"/>
                  </a:lnTo>
                  <a:lnTo>
                    <a:pt x="381800" y="62230"/>
                  </a:lnTo>
                  <a:lnTo>
                    <a:pt x="382828" y="61201"/>
                  </a:lnTo>
                  <a:lnTo>
                    <a:pt x="384797" y="57442"/>
                  </a:lnTo>
                  <a:lnTo>
                    <a:pt x="386575" y="53975"/>
                  </a:lnTo>
                  <a:lnTo>
                    <a:pt x="387388" y="49669"/>
                  </a:lnTo>
                  <a:lnTo>
                    <a:pt x="387515" y="34772"/>
                  </a:lnTo>
                  <a:close/>
                </a:path>
                <a:path w="633729" h="1138554">
                  <a:moveTo>
                    <a:pt x="438835" y="67945"/>
                  </a:moveTo>
                  <a:lnTo>
                    <a:pt x="438365" y="29514"/>
                  </a:lnTo>
                  <a:lnTo>
                    <a:pt x="435749" y="23431"/>
                  </a:lnTo>
                  <a:lnTo>
                    <a:pt x="434543" y="21653"/>
                  </a:lnTo>
                  <a:lnTo>
                    <a:pt x="432663" y="20243"/>
                  </a:lnTo>
                  <a:lnTo>
                    <a:pt x="430237" y="19215"/>
                  </a:lnTo>
                  <a:lnTo>
                    <a:pt x="427710" y="18084"/>
                  </a:lnTo>
                  <a:lnTo>
                    <a:pt x="425005" y="17614"/>
                  </a:lnTo>
                  <a:lnTo>
                    <a:pt x="415188" y="17614"/>
                  </a:lnTo>
                  <a:lnTo>
                    <a:pt x="410044" y="20332"/>
                  </a:lnTo>
                  <a:lnTo>
                    <a:pt x="406400" y="25679"/>
                  </a:lnTo>
                  <a:lnTo>
                    <a:pt x="406400" y="18745"/>
                  </a:lnTo>
                  <a:lnTo>
                    <a:pt x="398919" y="18745"/>
                  </a:lnTo>
                  <a:lnTo>
                    <a:pt x="398919" y="67945"/>
                  </a:lnTo>
                  <a:lnTo>
                    <a:pt x="407238" y="67945"/>
                  </a:lnTo>
                  <a:lnTo>
                    <a:pt x="407289" y="34582"/>
                  </a:lnTo>
                  <a:lnTo>
                    <a:pt x="408546" y="30454"/>
                  </a:lnTo>
                  <a:lnTo>
                    <a:pt x="411073" y="28206"/>
                  </a:lnTo>
                  <a:lnTo>
                    <a:pt x="413689" y="25958"/>
                  </a:lnTo>
                  <a:lnTo>
                    <a:pt x="414439" y="25679"/>
                  </a:lnTo>
                  <a:lnTo>
                    <a:pt x="416674" y="24828"/>
                  </a:lnTo>
                  <a:lnTo>
                    <a:pt x="422478" y="24828"/>
                  </a:lnTo>
                  <a:lnTo>
                    <a:pt x="424446" y="25298"/>
                  </a:lnTo>
                  <a:lnTo>
                    <a:pt x="426034" y="26327"/>
                  </a:lnTo>
                  <a:lnTo>
                    <a:pt x="427710" y="27368"/>
                  </a:lnTo>
                  <a:lnTo>
                    <a:pt x="428840" y="28676"/>
                  </a:lnTo>
                  <a:lnTo>
                    <a:pt x="430149" y="32054"/>
                  </a:lnTo>
                  <a:lnTo>
                    <a:pt x="430403" y="33832"/>
                  </a:lnTo>
                  <a:lnTo>
                    <a:pt x="430517" y="67945"/>
                  </a:lnTo>
                  <a:lnTo>
                    <a:pt x="438835" y="67945"/>
                  </a:lnTo>
                  <a:close/>
                </a:path>
                <a:path w="633729" h="1138554">
                  <a:moveTo>
                    <a:pt x="522147" y="44043"/>
                  </a:moveTo>
                  <a:lnTo>
                    <a:pt x="512978" y="44043"/>
                  </a:lnTo>
                  <a:lnTo>
                    <a:pt x="512978" y="13398"/>
                  </a:lnTo>
                  <a:lnTo>
                    <a:pt x="512978" y="0"/>
                  </a:lnTo>
                  <a:lnTo>
                    <a:pt x="506158" y="0"/>
                  </a:lnTo>
                  <a:lnTo>
                    <a:pt x="504659" y="2133"/>
                  </a:lnTo>
                  <a:lnTo>
                    <a:pt x="504659" y="13398"/>
                  </a:lnTo>
                  <a:lnTo>
                    <a:pt x="504659" y="44043"/>
                  </a:lnTo>
                  <a:lnTo>
                    <a:pt x="483438" y="44043"/>
                  </a:lnTo>
                  <a:lnTo>
                    <a:pt x="504659" y="13398"/>
                  </a:lnTo>
                  <a:lnTo>
                    <a:pt x="504659" y="2133"/>
                  </a:lnTo>
                  <a:lnTo>
                    <a:pt x="475208" y="44043"/>
                  </a:lnTo>
                  <a:lnTo>
                    <a:pt x="475208" y="51638"/>
                  </a:lnTo>
                  <a:lnTo>
                    <a:pt x="504659" y="51638"/>
                  </a:lnTo>
                  <a:lnTo>
                    <a:pt x="504659" y="67945"/>
                  </a:lnTo>
                  <a:lnTo>
                    <a:pt x="512978" y="67945"/>
                  </a:lnTo>
                  <a:lnTo>
                    <a:pt x="512978" y="51638"/>
                  </a:lnTo>
                  <a:lnTo>
                    <a:pt x="522147" y="51638"/>
                  </a:lnTo>
                  <a:lnTo>
                    <a:pt x="522147" y="44043"/>
                  </a:lnTo>
                  <a:close/>
                </a:path>
                <a:path w="633729" h="1138554">
                  <a:moveTo>
                    <a:pt x="633590" y="985418"/>
                  </a:moveTo>
                  <a:lnTo>
                    <a:pt x="629767" y="985418"/>
                  </a:lnTo>
                  <a:lnTo>
                    <a:pt x="628738" y="987501"/>
                  </a:lnTo>
                  <a:lnTo>
                    <a:pt x="626960" y="989672"/>
                  </a:lnTo>
                  <a:lnTo>
                    <a:pt x="622007" y="994117"/>
                  </a:lnTo>
                  <a:lnTo>
                    <a:pt x="619099" y="996010"/>
                  </a:lnTo>
                  <a:lnTo>
                    <a:pt x="615734" y="997585"/>
                  </a:lnTo>
                  <a:lnTo>
                    <a:pt x="615734" y="1003325"/>
                  </a:lnTo>
                  <a:lnTo>
                    <a:pt x="627608" y="996149"/>
                  </a:lnTo>
                  <a:lnTo>
                    <a:pt x="627608" y="1034072"/>
                  </a:lnTo>
                  <a:lnTo>
                    <a:pt x="633590" y="1034072"/>
                  </a:lnTo>
                  <a:lnTo>
                    <a:pt x="633590" y="985418"/>
                  </a:lnTo>
                  <a:close/>
                </a:path>
              </a:pathLst>
            </a:custGeom>
            <a:solidFill>
              <a:srgbClr val="000000"/>
            </a:solidFill>
          </p:spPr>
          <p:txBody>
            <a:bodyPr wrap="square" lIns="0" tIns="0" rIns="0" bIns="0" rtlCol="0"/>
            <a:lstStyle/>
            <a:p>
              <a:endParaRPr/>
            </a:p>
          </p:txBody>
        </p:sp>
      </p:grpSp>
      <p:pic>
        <p:nvPicPr>
          <p:cNvPr id="418" name="object 418"/>
          <p:cNvPicPr/>
          <p:nvPr/>
        </p:nvPicPr>
        <p:blipFill>
          <a:blip r:embed="rId6" cstate="print"/>
          <a:stretch>
            <a:fillRect/>
          </a:stretch>
        </p:blipFill>
        <p:spPr>
          <a:xfrm>
            <a:off x="6469973" y="3559952"/>
            <a:ext cx="49993" cy="696117"/>
          </a:xfrm>
          <a:prstGeom prst="rect">
            <a:avLst/>
          </a:prstGeom>
        </p:spPr>
      </p:pic>
      <p:grpSp>
        <p:nvGrpSpPr>
          <p:cNvPr id="419" name="object 419"/>
          <p:cNvGrpSpPr/>
          <p:nvPr/>
        </p:nvGrpSpPr>
        <p:grpSpPr>
          <a:xfrm>
            <a:off x="8231589" y="3389291"/>
            <a:ext cx="919480" cy="1138555"/>
            <a:chOff x="8231589" y="3389291"/>
            <a:chExt cx="919480" cy="1138555"/>
          </a:xfrm>
        </p:grpSpPr>
        <p:sp>
          <p:nvSpPr>
            <p:cNvPr id="420" name="object 420"/>
            <p:cNvSpPr/>
            <p:nvPr/>
          </p:nvSpPr>
          <p:spPr>
            <a:xfrm>
              <a:off x="8325742" y="3530712"/>
              <a:ext cx="825500" cy="789305"/>
            </a:xfrm>
            <a:custGeom>
              <a:avLst/>
              <a:gdLst/>
              <a:ahLst/>
              <a:cxnLst/>
              <a:rect l="l" t="t" r="r" b="b"/>
              <a:pathLst>
                <a:path w="825500" h="789304">
                  <a:moveTo>
                    <a:pt x="0" y="744579"/>
                  </a:moveTo>
                  <a:lnTo>
                    <a:pt x="60586" y="744579"/>
                  </a:lnTo>
                </a:path>
                <a:path w="825500" h="789304">
                  <a:moveTo>
                    <a:pt x="90880" y="744579"/>
                  </a:moveTo>
                  <a:lnTo>
                    <a:pt x="151467" y="744579"/>
                  </a:lnTo>
                </a:path>
                <a:path w="825500" h="789304">
                  <a:moveTo>
                    <a:pt x="181760" y="744579"/>
                  </a:moveTo>
                  <a:lnTo>
                    <a:pt x="242347" y="744579"/>
                  </a:lnTo>
                </a:path>
                <a:path w="825500" h="789304">
                  <a:moveTo>
                    <a:pt x="272640" y="744579"/>
                  </a:moveTo>
                  <a:lnTo>
                    <a:pt x="333227" y="744579"/>
                  </a:lnTo>
                </a:path>
                <a:path w="825500" h="789304">
                  <a:moveTo>
                    <a:pt x="363520" y="744579"/>
                  </a:moveTo>
                  <a:lnTo>
                    <a:pt x="424014" y="744579"/>
                  </a:lnTo>
                </a:path>
                <a:path w="825500" h="789304">
                  <a:moveTo>
                    <a:pt x="454307" y="744579"/>
                  </a:moveTo>
                  <a:lnTo>
                    <a:pt x="514894" y="744579"/>
                  </a:lnTo>
                </a:path>
                <a:path w="825500" h="789304">
                  <a:moveTo>
                    <a:pt x="545187" y="744579"/>
                  </a:moveTo>
                  <a:lnTo>
                    <a:pt x="605774" y="744579"/>
                  </a:lnTo>
                </a:path>
                <a:path w="825500" h="789304">
                  <a:moveTo>
                    <a:pt x="636067" y="744579"/>
                  </a:moveTo>
                  <a:lnTo>
                    <a:pt x="696654" y="744579"/>
                  </a:lnTo>
                </a:path>
                <a:path w="825500" h="789304">
                  <a:moveTo>
                    <a:pt x="726947" y="744579"/>
                  </a:moveTo>
                  <a:lnTo>
                    <a:pt x="787534" y="744579"/>
                  </a:lnTo>
                </a:path>
                <a:path w="825500" h="789304">
                  <a:moveTo>
                    <a:pt x="817828" y="744579"/>
                  </a:moveTo>
                  <a:lnTo>
                    <a:pt x="825307" y="744579"/>
                  </a:lnTo>
                </a:path>
                <a:path w="825500" h="789304">
                  <a:moveTo>
                    <a:pt x="44505" y="789161"/>
                  </a:moveTo>
                  <a:lnTo>
                    <a:pt x="44505" y="728450"/>
                  </a:lnTo>
                </a:path>
                <a:path w="825500" h="789304">
                  <a:moveTo>
                    <a:pt x="0" y="597076"/>
                  </a:moveTo>
                  <a:lnTo>
                    <a:pt x="60586" y="597076"/>
                  </a:lnTo>
                </a:path>
                <a:path w="825500" h="789304">
                  <a:moveTo>
                    <a:pt x="90880" y="597076"/>
                  </a:moveTo>
                  <a:lnTo>
                    <a:pt x="151467" y="597076"/>
                  </a:lnTo>
                </a:path>
                <a:path w="825500" h="789304">
                  <a:moveTo>
                    <a:pt x="181760" y="597076"/>
                  </a:moveTo>
                  <a:lnTo>
                    <a:pt x="242347" y="597076"/>
                  </a:lnTo>
                </a:path>
                <a:path w="825500" h="789304">
                  <a:moveTo>
                    <a:pt x="272640" y="597076"/>
                  </a:moveTo>
                  <a:lnTo>
                    <a:pt x="333227" y="597076"/>
                  </a:lnTo>
                </a:path>
                <a:path w="825500" h="789304">
                  <a:moveTo>
                    <a:pt x="363520" y="597076"/>
                  </a:moveTo>
                  <a:lnTo>
                    <a:pt x="424014" y="597076"/>
                  </a:lnTo>
                </a:path>
                <a:path w="825500" h="789304">
                  <a:moveTo>
                    <a:pt x="454307" y="597076"/>
                  </a:moveTo>
                  <a:lnTo>
                    <a:pt x="514894" y="597076"/>
                  </a:lnTo>
                </a:path>
                <a:path w="825500" h="789304">
                  <a:moveTo>
                    <a:pt x="545187" y="597076"/>
                  </a:moveTo>
                  <a:lnTo>
                    <a:pt x="605774" y="597076"/>
                  </a:lnTo>
                </a:path>
                <a:path w="825500" h="789304">
                  <a:moveTo>
                    <a:pt x="636067" y="597076"/>
                  </a:moveTo>
                  <a:lnTo>
                    <a:pt x="696654" y="597076"/>
                  </a:lnTo>
                </a:path>
                <a:path w="825500" h="789304">
                  <a:moveTo>
                    <a:pt x="726947" y="597076"/>
                  </a:moveTo>
                  <a:lnTo>
                    <a:pt x="787534" y="597076"/>
                  </a:lnTo>
                </a:path>
                <a:path w="825500" h="789304">
                  <a:moveTo>
                    <a:pt x="817828" y="597076"/>
                  </a:moveTo>
                  <a:lnTo>
                    <a:pt x="825307" y="597076"/>
                  </a:lnTo>
                </a:path>
                <a:path w="825500" h="789304">
                  <a:moveTo>
                    <a:pt x="44505" y="698095"/>
                  </a:moveTo>
                  <a:lnTo>
                    <a:pt x="44505" y="637394"/>
                  </a:lnTo>
                </a:path>
                <a:path w="825500" h="789304">
                  <a:moveTo>
                    <a:pt x="44505" y="607039"/>
                  </a:moveTo>
                  <a:lnTo>
                    <a:pt x="44505" y="546328"/>
                  </a:lnTo>
                </a:path>
                <a:path w="825500" h="789304">
                  <a:moveTo>
                    <a:pt x="0" y="449377"/>
                  </a:moveTo>
                  <a:lnTo>
                    <a:pt x="60586" y="449377"/>
                  </a:lnTo>
                </a:path>
                <a:path w="825500" h="789304">
                  <a:moveTo>
                    <a:pt x="90880" y="449377"/>
                  </a:moveTo>
                  <a:lnTo>
                    <a:pt x="151467" y="449377"/>
                  </a:lnTo>
                </a:path>
                <a:path w="825500" h="789304">
                  <a:moveTo>
                    <a:pt x="181760" y="449377"/>
                  </a:moveTo>
                  <a:lnTo>
                    <a:pt x="242347" y="449377"/>
                  </a:lnTo>
                </a:path>
                <a:path w="825500" h="789304">
                  <a:moveTo>
                    <a:pt x="272640" y="449377"/>
                  </a:moveTo>
                  <a:lnTo>
                    <a:pt x="333227" y="449377"/>
                  </a:lnTo>
                </a:path>
                <a:path w="825500" h="789304">
                  <a:moveTo>
                    <a:pt x="363520" y="449377"/>
                  </a:moveTo>
                  <a:lnTo>
                    <a:pt x="424013" y="449377"/>
                  </a:lnTo>
                </a:path>
                <a:path w="825500" h="789304">
                  <a:moveTo>
                    <a:pt x="454307" y="449377"/>
                  </a:moveTo>
                  <a:lnTo>
                    <a:pt x="514894" y="449377"/>
                  </a:lnTo>
                </a:path>
                <a:path w="825500" h="789304">
                  <a:moveTo>
                    <a:pt x="545187" y="449377"/>
                  </a:moveTo>
                  <a:lnTo>
                    <a:pt x="605774" y="449377"/>
                  </a:lnTo>
                </a:path>
                <a:path w="825500" h="789304">
                  <a:moveTo>
                    <a:pt x="636067" y="449377"/>
                  </a:moveTo>
                  <a:lnTo>
                    <a:pt x="696654" y="449377"/>
                  </a:lnTo>
                </a:path>
                <a:path w="825500" h="789304">
                  <a:moveTo>
                    <a:pt x="726947" y="449377"/>
                  </a:moveTo>
                  <a:lnTo>
                    <a:pt x="787534" y="449377"/>
                  </a:lnTo>
                </a:path>
                <a:path w="825500" h="789304">
                  <a:moveTo>
                    <a:pt x="817827" y="449377"/>
                  </a:moveTo>
                  <a:lnTo>
                    <a:pt x="825307" y="449377"/>
                  </a:lnTo>
                </a:path>
                <a:path w="825500" h="789304">
                  <a:moveTo>
                    <a:pt x="44505" y="515973"/>
                  </a:moveTo>
                  <a:lnTo>
                    <a:pt x="44505" y="455281"/>
                  </a:lnTo>
                </a:path>
                <a:path w="825500" h="789304">
                  <a:moveTo>
                    <a:pt x="44505" y="424917"/>
                  </a:moveTo>
                  <a:lnTo>
                    <a:pt x="44505" y="364187"/>
                  </a:lnTo>
                </a:path>
                <a:path w="825500" h="789304">
                  <a:moveTo>
                    <a:pt x="0" y="301771"/>
                  </a:moveTo>
                  <a:lnTo>
                    <a:pt x="60586" y="301771"/>
                  </a:lnTo>
                </a:path>
                <a:path w="825500" h="789304">
                  <a:moveTo>
                    <a:pt x="90880" y="301771"/>
                  </a:moveTo>
                  <a:lnTo>
                    <a:pt x="151466" y="301771"/>
                  </a:lnTo>
                </a:path>
                <a:path w="825500" h="789304">
                  <a:moveTo>
                    <a:pt x="181760" y="301771"/>
                  </a:moveTo>
                  <a:lnTo>
                    <a:pt x="242347" y="301771"/>
                  </a:lnTo>
                </a:path>
                <a:path w="825500" h="789304">
                  <a:moveTo>
                    <a:pt x="272640" y="301771"/>
                  </a:moveTo>
                  <a:lnTo>
                    <a:pt x="333227" y="301771"/>
                  </a:lnTo>
                </a:path>
                <a:path w="825500" h="789304">
                  <a:moveTo>
                    <a:pt x="363520" y="301771"/>
                  </a:moveTo>
                  <a:lnTo>
                    <a:pt x="424013" y="301771"/>
                  </a:lnTo>
                </a:path>
                <a:path w="825500" h="789304">
                  <a:moveTo>
                    <a:pt x="454307" y="301771"/>
                  </a:moveTo>
                  <a:lnTo>
                    <a:pt x="514894" y="301771"/>
                  </a:lnTo>
                </a:path>
                <a:path w="825500" h="789304">
                  <a:moveTo>
                    <a:pt x="545187" y="301771"/>
                  </a:moveTo>
                  <a:lnTo>
                    <a:pt x="605774" y="301771"/>
                  </a:lnTo>
                </a:path>
                <a:path w="825500" h="789304">
                  <a:moveTo>
                    <a:pt x="636067" y="301771"/>
                  </a:moveTo>
                  <a:lnTo>
                    <a:pt x="696654" y="301771"/>
                  </a:lnTo>
                </a:path>
                <a:path w="825500" h="789304">
                  <a:moveTo>
                    <a:pt x="726947" y="301771"/>
                  </a:moveTo>
                  <a:lnTo>
                    <a:pt x="787534" y="301771"/>
                  </a:lnTo>
                </a:path>
                <a:path w="825500" h="789304">
                  <a:moveTo>
                    <a:pt x="817827" y="301771"/>
                  </a:moveTo>
                  <a:lnTo>
                    <a:pt x="825307" y="301771"/>
                  </a:lnTo>
                </a:path>
                <a:path w="825500" h="789304">
                  <a:moveTo>
                    <a:pt x="44505" y="333823"/>
                  </a:moveTo>
                  <a:lnTo>
                    <a:pt x="44505" y="273187"/>
                  </a:lnTo>
                </a:path>
                <a:path w="825500" h="789304">
                  <a:moveTo>
                    <a:pt x="0" y="154072"/>
                  </a:moveTo>
                  <a:lnTo>
                    <a:pt x="60586" y="154072"/>
                  </a:lnTo>
                </a:path>
                <a:path w="825500" h="789304">
                  <a:moveTo>
                    <a:pt x="90880" y="154072"/>
                  </a:moveTo>
                  <a:lnTo>
                    <a:pt x="151466" y="154072"/>
                  </a:lnTo>
                </a:path>
                <a:path w="825500" h="789304">
                  <a:moveTo>
                    <a:pt x="181760" y="154072"/>
                  </a:moveTo>
                  <a:lnTo>
                    <a:pt x="242347" y="154072"/>
                  </a:lnTo>
                </a:path>
                <a:path w="825500" h="789304">
                  <a:moveTo>
                    <a:pt x="272640" y="154072"/>
                  </a:moveTo>
                  <a:lnTo>
                    <a:pt x="333227" y="154072"/>
                  </a:lnTo>
                </a:path>
                <a:path w="825500" h="789304">
                  <a:moveTo>
                    <a:pt x="363520" y="154072"/>
                  </a:moveTo>
                  <a:lnTo>
                    <a:pt x="424013" y="154072"/>
                  </a:lnTo>
                </a:path>
                <a:path w="825500" h="789304">
                  <a:moveTo>
                    <a:pt x="454307" y="154072"/>
                  </a:moveTo>
                  <a:lnTo>
                    <a:pt x="514894" y="154072"/>
                  </a:lnTo>
                </a:path>
                <a:path w="825500" h="789304">
                  <a:moveTo>
                    <a:pt x="545187" y="154072"/>
                  </a:moveTo>
                  <a:lnTo>
                    <a:pt x="605774" y="154072"/>
                  </a:lnTo>
                </a:path>
                <a:path w="825500" h="789304">
                  <a:moveTo>
                    <a:pt x="636067" y="154072"/>
                  </a:moveTo>
                  <a:lnTo>
                    <a:pt x="696654" y="154072"/>
                  </a:lnTo>
                </a:path>
                <a:path w="825500" h="789304">
                  <a:moveTo>
                    <a:pt x="726947" y="154072"/>
                  </a:moveTo>
                  <a:lnTo>
                    <a:pt x="787534" y="154072"/>
                  </a:lnTo>
                </a:path>
                <a:path w="825500" h="789304">
                  <a:moveTo>
                    <a:pt x="817827" y="154072"/>
                  </a:moveTo>
                  <a:lnTo>
                    <a:pt x="825307" y="154072"/>
                  </a:lnTo>
                </a:path>
                <a:path w="825500" h="789304">
                  <a:moveTo>
                    <a:pt x="44505" y="242823"/>
                  </a:moveTo>
                  <a:lnTo>
                    <a:pt x="44505" y="182093"/>
                  </a:lnTo>
                </a:path>
                <a:path w="825500" h="789304">
                  <a:moveTo>
                    <a:pt x="44505" y="151729"/>
                  </a:moveTo>
                  <a:lnTo>
                    <a:pt x="44505" y="91000"/>
                  </a:lnTo>
                </a:path>
                <a:path w="825500" h="789304">
                  <a:moveTo>
                    <a:pt x="0" y="6653"/>
                  </a:moveTo>
                  <a:lnTo>
                    <a:pt x="60586" y="6653"/>
                  </a:lnTo>
                </a:path>
                <a:path w="825500" h="789304">
                  <a:moveTo>
                    <a:pt x="90880" y="6653"/>
                  </a:moveTo>
                  <a:lnTo>
                    <a:pt x="151466" y="6653"/>
                  </a:lnTo>
                </a:path>
                <a:path w="825500" h="789304">
                  <a:moveTo>
                    <a:pt x="181760" y="6653"/>
                  </a:moveTo>
                  <a:lnTo>
                    <a:pt x="242347" y="6653"/>
                  </a:lnTo>
                </a:path>
                <a:path w="825500" h="789304">
                  <a:moveTo>
                    <a:pt x="272640" y="6653"/>
                  </a:moveTo>
                  <a:lnTo>
                    <a:pt x="333227" y="6653"/>
                  </a:lnTo>
                </a:path>
                <a:path w="825500" h="789304">
                  <a:moveTo>
                    <a:pt x="363520" y="6653"/>
                  </a:moveTo>
                  <a:lnTo>
                    <a:pt x="424013" y="6653"/>
                  </a:lnTo>
                </a:path>
                <a:path w="825500" h="789304">
                  <a:moveTo>
                    <a:pt x="454307" y="6653"/>
                  </a:moveTo>
                  <a:lnTo>
                    <a:pt x="514894" y="6653"/>
                  </a:lnTo>
                </a:path>
                <a:path w="825500" h="789304">
                  <a:moveTo>
                    <a:pt x="545187" y="6653"/>
                  </a:moveTo>
                  <a:lnTo>
                    <a:pt x="605774" y="6653"/>
                  </a:lnTo>
                </a:path>
                <a:path w="825500" h="789304">
                  <a:moveTo>
                    <a:pt x="636067" y="6653"/>
                  </a:moveTo>
                  <a:lnTo>
                    <a:pt x="696654" y="6653"/>
                  </a:lnTo>
                </a:path>
                <a:path w="825500" h="789304">
                  <a:moveTo>
                    <a:pt x="726947" y="6653"/>
                  </a:moveTo>
                  <a:lnTo>
                    <a:pt x="787534" y="6653"/>
                  </a:lnTo>
                </a:path>
                <a:path w="825500" h="789304">
                  <a:moveTo>
                    <a:pt x="817827" y="6653"/>
                  </a:moveTo>
                  <a:lnTo>
                    <a:pt x="825307" y="6653"/>
                  </a:lnTo>
                </a:path>
                <a:path w="825500" h="789304">
                  <a:moveTo>
                    <a:pt x="44505" y="60635"/>
                  </a:moveTo>
                  <a:lnTo>
                    <a:pt x="44505" y="0"/>
                  </a:lnTo>
                </a:path>
              </a:pathLst>
            </a:custGeom>
            <a:ln w="6064">
              <a:solidFill>
                <a:srgbClr val="EFEFEF"/>
              </a:solidFill>
            </a:ln>
          </p:spPr>
          <p:txBody>
            <a:bodyPr wrap="square" lIns="0" tIns="0" rIns="0" bIns="0" rtlCol="0"/>
            <a:lstStyle/>
            <a:p>
              <a:endParaRPr/>
            </a:p>
          </p:txBody>
        </p:sp>
        <p:sp>
          <p:nvSpPr>
            <p:cNvPr id="421" name="object 421"/>
            <p:cNvSpPr/>
            <p:nvPr/>
          </p:nvSpPr>
          <p:spPr>
            <a:xfrm>
              <a:off x="8370247"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422" name="object 422"/>
            <p:cNvSpPr/>
            <p:nvPr/>
          </p:nvSpPr>
          <p:spPr>
            <a:xfrm>
              <a:off x="8517600"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423" name="object 423"/>
            <p:cNvSpPr/>
            <p:nvPr/>
          </p:nvSpPr>
          <p:spPr>
            <a:xfrm>
              <a:off x="8517600"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424" name="object 424"/>
            <p:cNvSpPr/>
            <p:nvPr/>
          </p:nvSpPr>
          <p:spPr>
            <a:xfrm>
              <a:off x="8664766"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425" name="object 425"/>
            <p:cNvSpPr/>
            <p:nvPr/>
          </p:nvSpPr>
          <p:spPr>
            <a:xfrm>
              <a:off x="8664766"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426" name="object 426"/>
            <p:cNvSpPr/>
            <p:nvPr/>
          </p:nvSpPr>
          <p:spPr>
            <a:xfrm>
              <a:off x="8812119"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427" name="object 427"/>
            <p:cNvSpPr/>
            <p:nvPr/>
          </p:nvSpPr>
          <p:spPr>
            <a:xfrm>
              <a:off x="8812119"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428" name="object 428"/>
            <p:cNvSpPr/>
            <p:nvPr/>
          </p:nvSpPr>
          <p:spPr>
            <a:xfrm>
              <a:off x="8959472"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429" name="object 429"/>
            <p:cNvSpPr/>
            <p:nvPr/>
          </p:nvSpPr>
          <p:spPr>
            <a:xfrm>
              <a:off x="8959472"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430" name="object 430"/>
            <p:cNvSpPr/>
            <p:nvPr/>
          </p:nvSpPr>
          <p:spPr>
            <a:xfrm>
              <a:off x="9106638" y="3530712"/>
              <a:ext cx="0" cy="789305"/>
            </a:xfrm>
            <a:custGeom>
              <a:avLst/>
              <a:gdLst/>
              <a:ahLst/>
              <a:cxnLst/>
              <a:rect l="l" t="t" r="r" b="b"/>
              <a:pathLst>
                <a:path h="789304">
                  <a:moveTo>
                    <a:pt x="0" y="789161"/>
                  </a:moveTo>
                  <a:lnTo>
                    <a:pt x="0" y="728450"/>
                  </a:lnTo>
                </a:path>
                <a:path h="789304">
                  <a:moveTo>
                    <a:pt x="0" y="698095"/>
                  </a:moveTo>
                  <a:lnTo>
                    <a:pt x="0" y="637394"/>
                  </a:lnTo>
                </a:path>
                <a:path h="789304">
                  <a:moveTo>
                    <a:pt x="0" y="607039"/>
                  </a:moveTo>
                  <a:lnTo>
                    <a:pt x="0" y="546328"/>
                  </a:lnTo>
                </a:path>
                <a:path h="789304">
                  <a:moveTo>
                    <a:pt x="0" y="515973"/>
                  </a:moveTo>
                  <a:lnTo>
                    <a:pt x="0" y="455281"/>
                  </a:lnTo>
                </a:path>
                <a:path h="789304">
                  <a:moveTo>
                    <a:pt x="0" y="424917"/>
                  </a:moveTo>
                  <a:lnTo>
                    <a:pt x="0" y="364187"/>
                  </a:lnTo>
                </a:path>
                <a:path h="789304">
                  <a:moveTo>
                    <a:pt x="0" y="333823"/>
                  </a:moveTo>
                  <a:lnTo>
                    <a:pt x="0" y="273187"/>
                  </a:lnTo>
                </a:path>
                <a:path h="789304">
                  <a:moveTo>
                    <a:pt x="0" y="242823"/>
                  </a:moveTo>
                  <a:lnTo>
                    <a:pt x="0" y="182093"/>
                  </a:lnTo>
                </a:path>
                <a:path h="789304">
                  <a:moveTo>
                    <a:pt x="0" y="151729"/>
                  </a:moveTo>
                  <a:lnTo>
                    <a:pt x="0" y="91000"/>
                  </a:lnTo>
                </a:path>
                <a:path h="789304">
                  <a:moveTo>
                    <a:pt x="0" y="60635"/>
                  </a:moveTo>
                  <a:lnTo>
                    <a:pt x="0" y="0"/>
                  </a:lnTo>
                </a:path>
              </a:pathLst>
            </a:custGeom>
            <a:ln w="6064">
              <a:solidFill>
                <a:srgbClr val="EFEFEF"/>
              </a:solidFill>
            </a:ln>
          </p:spPr>
          <p:txBody>
            <a:bodyPr wrap="square" lIns="0" tIns="0" rIns="0" bIns="0" rtlCol="0"/>
            <a:lstStyle/>
            <a:p>
              <a:endParaRPr/>
            </a:p>
          </p:txBody>
        </p:sp>
        <p:sp>
          <p:nvSpPr>
            <p:cNvPr id="431" name="object 431"/>
            <p:cNvSpPr/>
            <p:nvPr/>
          </p:nvSpPr>
          <p:spPr>
            <a:xfrm>
              <a:off x="9106638" y="3492756"/>
              <a:ext cx="0" cy="7620"/>
            </a:xfrm>
            <a:custGeom>
              <a:avLst/>
              <a:gdLst/>
              <a:ahLst/>
              <a:cxnLst/>
              <a:rect l="l" t="t" r="r" b="b"/>
              <a:pathLst>
                <a:path h="7620">
                  <a:moveTo>
                    <a:pt x="-3028" y="3795"/>
                  </a:moveTo>
                  <a:lnTo>
                    <a:pt x="3028" y="3795"/>
                  </a:lnTo>
                </a:path>
              </a:pathLst>
            </a:custGeom>
            <a:ln w="7591">
              <a:solidFill>
                <a:srgbClr val="EFEFEF"/>
              </a:solidFill>
            </a:ln>
          </p:spPr>
          <p:txBody>
            <a:bodyPr wrap="square" lIns="0" tIns="0" rIns="0" bIns="0" rtlCol="0"/>
            <a:lstStyle/>
            <a:p>
              <a:endParaRPr/>
            </a:p>
          </p:txBody>
        </p:sp>
        <p:sp>
          <p:nvSpPr>
            <p:cNvPr id="432" name="object 432"/>
            <p:cNvSpPr/>
            <p:nvPr/>
          </p:nvSpPr>
          <p:spPr>
            <a:xfrm>
              <a:off x="8370154" y="3537366"/>
              <a:ext cx="736600" cy="734060"/>
            </a:xfrm>
            <a:custGeom>
              <a:avLst/>
              <a:gdLst/>
              <a:ahLst/>
              <a:cxnLst/>
              <a:rect l="l" t="t" r="r" b="b"/>
              <a:pathLst>
                <a:path w="736600" h="734060">
                  <a:moveTo>
                    <a:pt x="0" y="733651"/>
                  </a:moveTo>
                  <a:lnTo>
                    <a:pt x="0" y="729228"/>
                  </a:lnTo>
                  <a:lnTo>
                    <a:pt x="79005" y="724795"/>
                  </a:lnTo>
                  <a:lnTo>
                    <a:pt x="79005" y="720372"/>
                  </a:lnTo>
                  <a:lnTo>
                    <a:pt x="117807" y="715948"/>
                  </a:lnTo>
                  <a:lnTo>
                    <a:pt x="131551" y="702668"/>
                  </a:lnTo>
                  <a:lnTo>
                    <a:pt x="131551" y="707092"/>
                  </a:lnTo>
                  <a:lnTo>
                    <a:pt x="131551" y="711525"/>
                  </a:lnTo>
                  <a:lnTo>
                    <a:pt x="147259" y="693812"/>
                  </a:lnTo>
                  <a:lnTo>
                    <a:pt x="147259" y="689388"/>
                  </a:lnTo>
                  <a:lnTo>
                    <a:pt x="147259" y="698245"/>
                  </a:lnTo>
                  <a:lnTo>
                    <a:pt x="157824" y="680532"/>
                  </a:lnTo>
                  <a:lnTo>
                    <a:pt x="157824" y="684965"/>
                  </a:lnTo>
                  <a:lnTo>
                    <a:pt x="176804" y="676109"/>
                  </a:lnTo>
                  <a:lnTo>
                    <a:pt x="176804" y="671835"/>
                  </a:lnTo>
                  <a:lnTo>
                    <a:pt x="176804" y="667412"/>
                  </a:lnTo>
                  <a:lnTo>
                    <a:pt x="184004" y="658555"/>
                  </a:lnTo>
                  <a:lnTo>
                    <a:pt x="184004" y="662988"/>
                  </a:lnTo>
                  <a:lnTo>
                    <a:pt x="184004" y="654132"/>
                  </a:lnTo>
                  <a:lnTo>
                    <a:pt x="184004" y="649708"/>
                  </a:lnTo>
                  <a:lnTo>
                    <a:pt x="206256" y="645285"/>
                  </a:lnTo>
                  <a:lnTo>
                    <a:pt x="206256" y="640852"/>
                  </a:lnTo>
                  <a:lnTo>
                    <a:pt x="206256" y="636429"/>
                  </a:lnTo>
                  <a:lnTo>
                    <a:pt x="210370" y="632005"/>
                  </a:lnTo>
                  <a:lnTo>
                    <a:pt x="235615" y="614292"/>
                  </a:lnTo>
                  <a:lnTo>
                    <a:pt x="235615" y="623149"/>
                  </a:lnTo>
                  <a:lnTo>
                    <a:pt x="235615" y="627572"/>
                  </a:lnTo>
                  <a:lnTo>
                    <a:pt x="235615" y="609869"/>
                  </a:lnTo>
                  <a:lnTo>
                    <a:pt x="235615" y="618725"/>
                  </a:lnTo>
                  <a:lnTo>
                    <a:pt x="236737" y="605445"/>
                  </a:lnTo>
                  <a:lnTo>
                    <a:pt x="236737" y="587733"/>
                  </a:lnTo>
                  <a:lnTo>
                    <a:pt x="236737" y="565765"/>
                  </a:lnTo>
                  <a:lnTo>
                    <a:pt x="236737" y="578886"/>
                  </a:lnTo>
                  <a:lnTo>
                    <a:pt x="236737" y="596589"/>
                  </a:lnTo>
                  <a:lnTo>
                    <a:pt x="236737" y="592166"/>
                  </a:lnTo>
                  <a:lnTo>
                    <a:pt x="236737" y="583309"/>
                  </a:lnTo>
                  <a:lnTo>
                    <a:pt x="236737" y="574453"/>
                  </a:lnTo>
                  <a:lnTo>
                    <a:pt x="236737" y="570189"/>
                  </a:lnTo>
                  <a:lnTo>
                    <a:pt x="263103" y="539206"/>
                  </a:lnTo>
                  <a:lnTo>
                    <a:pt x="265160" y="521493"/>
                  </a:lnTo>
                  <a:lnTo>
                    <a:pt x="265160" y="534773"/>
                  </a:lnTo>
                  <a:lnTo>
                    <a:pt x="265160" y="525926"/>
                  </a:lnTo>
                  <a:lnTo>
                    <a:pt x="265160" y="530349"/>
                  </a:lnTo>
                  <a:lnTo>
                    <a:pt x="289283" y="468495"/>
                  </a:lnTo>
                  <a:lnTo>
                    <a:pt x="289283" y="477230"/>
                  </a:lnTo>
                  <a:lnTo>
                    <a:pt x="289283" y="503790"/>
                  </a:lnTo>
                  <a:lnTo>
                    <a:pt x="289283" y="472806"/>
                  </a:lnTo>
                  <a:lnTo>
                    <a:pt x="289283" y="517069"/>
                  </a:lnTo>
                  <a:lnTo>
                    <a:pt x="289283" y="499366"/>
                  </a:lnTo>
                  <a:lnTo>
                    <a:pt x="289283" y="490510"/>
                  </a:lnTo>
                  <a:lnTo>
                    <a:pt x="289283" y="481653"/>
                  </a:lnTo>
                  <a:lnTo>
                    <a:pt x="289283" y="486086"/>
                  </a:lnTo>
                  <a:lnTo>
                    <a:pt x="289283" y="508213"/>
                  </a:lnTo>
                  <a:lnTo>
                    <a:pt x="289283" y="512646"/>
                  </a:lnTo>
                  <a:lnTo>
                    <a:pt x="289283" y="494933"/>
                  </a:lnTo>
                  <a:lnTo>
                    <a:pt x="294612" y="464091"/>
                  </a:lnTo>
                  <a:lnTo>
                    <a:pt x="294612" y="459686"/>
                  </a:lnTo>
                  <a:lnTo>
                    <a:pt x="294612" y="455281"/>
                  </a:lnTo>
                  <a:lnTo>
                    <a:pt x="315556" y="397738"/>
                  </a:lnTo>
                  <a:lnTo>
                    <a:pt x="315556" y="446378"/>
                  </a:lnTo>
                  <a:lnTo>
                    <a:pt x="315556" y="410953"/>
                  </a:lnTo>
                  <a:lnTo>
                    <a:pt x="315556" y="437568"/>
                  </a:lnTo>
                  <a:lnTo>
                    <a:pt x="315556" y="428665"/>
                  </a:lnTo>
                  <a:lnTo>
                    <a:pt x="315556" y="402143"/>
                  </a:lnTo>
                  <a:lnTo>
                    <a:pt x="315556" y="441973"/>
                  </a:lnTo>
                  <a:lnTo>
                    <a:pt x="315556" y="415451"/>
                  </a:lnTo>
                  <a:lnTo>
                    <a:pt x="315556" y="433164"/>
                  </a:lnTo>
                  <a:lnTo>
                    <a:pt x="315556" y="424261"/>
                  </a:lnTo>
                  <a:lnTo>
                    <a:pt x="315556" y="419856"/>
                  </a:lnTo>
                  <a:lnTo>
                    <a:pt x="315556" y="450783"/>
                  </a:lnTo>
                  <a:lnTo>
                    <a:pt x="315556" y="406548"/>
                  </a:lnTo>
                  <a:lnTo>
                    <a:pt x="324157" y="393240"/>
                  </a:lnTo>
                  <a:lnTo>
                    <a:pt x="324157" y="388835"/>
                  </a:lnTo>
                  <a:lnTo>
                    <a:pt x="341922" y="380026"/>
                  </a:lnTo>
                  <a:lnTo>
                    <a:pt x="341922" y="375621"/>
                  </a:lnTo>
                  <a:lnTo>
                    <a:pt x="341922" y="362500"/>
                  </a:lnTo>
                  <a:lnTo>
                    <a:pt x="341922" y="371310"/>
                  </a:lnTo>
                  <a:lnTo>
                    <a:pt x="341922" y="384430"/>
                  </a:lnTo>
                  <a:lnTo>
                    <a:pt x="341922" y="366905"/>
                  </a:lnTo>
                  <a:lnTo>
                    <a:pt x="353422" y="340289"/>
                  </a:lnTo>
                  <a:lnTo>
                    <a:pt x="353422" y="335885"/>
                  </a:lnTo>
                  <a:lnTo>
                    <a:pt x="353422" y="331480"/>
                  </a:lnTo>
                  <a:lnTo>
                    <a:pt x="353422" y="358002"/>
                  </a:lnTo>
                  <a:lnTo>
                    <a:pt x="353422" y="344788"/>
                  </a:lnTo>
                  <a:lnTo>
                    <a:pt x="353422" y="349192"/>
                  </a:lnTo>
                  <a:lnTo>
                    <a:pt x="353422" y="353597"/>
                  </a:lnTo>
                  <a:lnTo>
                    <a:pt x="368288" y="327075"/>
                  </a:lnTo>
                  <a:lnTo>
                    <a:pt x="382968" y="296054"/>
                  </a:lnTo>
                  <a:lnTo>
                    <a:pt x="382968" y="309362"/>
                  </a:lnTo>
                  <a:lnTo>
                    <a:pt x="382968" y="304958"/>
                  </a:lnTo>
                  <a:lnTo>
                    <a:pt x="382968" y="322577"/>
                  </a:lnTo>
                  <a:lnTo>
                    <a:pt x="382968" y="318172"/>
                  </a:lnTo>
                  <a:lnTo>
                    <a:pt x="382968" y="313767"/>
                  </a:lnTo>
                  <a:lnTo>
                    <a:pt x="382968" y="300459"/>
                  </a:lnTo>
                  <a:lnTo>
                    <a:pt x="394468" y="273937"/>
                  </a:lnTo>
                  <a:lnTo>
                    <a:pt x="394468" y="269626"/>
                  </a:lnTo>
                  <a:lnTo>
                    <a:pt x="394468" y="282746"/>
                  </a:lnTo>
                  <a:lnTo>
                    <a:pt x="394468" y="265221"/>
                  </a:lnTo>
                  <a:lnTo>
                    <a:pt x="394468" y="291650"/>
                  </a:lnTo>
                  <a:lnTo>
                    <a:pt x="394468" y="278342"/>
                  </a:lnTo>
                  <a:lnTo>
                    <a:pt x="394468" y="287245"/>
                  </a:lnTo>
                  <a:lnTo>
                    <a:pt x="412420" y="260816"/>
                  </a:lnTo>
                  <a:lnTo>
                    <a:pt x="412420" y="251913"/>
                  </a:lnTo>
                  <a:lnTo>
                    <a:pt x="412420" y="256412"/>
                  </a:lnTo>
                  <a:lnTo>
                    <a:pt x="412420" y="247509"/>
                  </a:lnTo>
                  <a:lnTo>
                    <a:pt x="420834" y="220986"/>
                  </a:lnTo>
                  <a:lnTo>
                    <a:pt x="420834" y="229796"/>
                  </a:lnTo>
                  <a:lnTo>
                    <a:pt x="420834" y="243104"/>
                  </a:lnTo>
                  <a:lnTo>
                    <a:pt x="420834" y="216582"/>
                  </a:lnTo>
                  <a:lnTo>
                    <a:pt x="420834" y="225391"/>
                  </a:lnTo>
                  <a:lnTo>
                    <a:pt x="420834" y="238699"/>
                  </a:lnTo>
                  <a:lnTo>
                    <a:pt x="420834" y="234201"/>
                  </a:lnTo>
                  <a:lnTo>
                    <a:pt x="420834" y="212083"/>
                  </a:lnTo>
                  <a:lnTo>
                    <a:pt x="441778" y="203274"/>
                  </a:lnTo>
                  <a:lnTo>
                    <a:pt x="441778" y="207678"/>
                  </a:lnTo>
                  <a:lnTo>
                    <a:pt x="447201" y="194370"/>
                  </a:lnTo>
                  <a:lnTo>
                    <a:pt x="447201" y="198869"/>
                  </a:lnTo>
                  <a:lnTo>
                    <a:pt x="447201" y="189966"/>
                  </a:lnTo>
                  <a:lnTo>
                    <a:pt x="471323" y="181156"/>
                  </a:lnTo>
                  <a:lnTo>
                    <a:pt x="471323" y="185561"/>
                  </a:lnTo>
                  <a:lnTo>
                    <a:pt x="473474" y="159133"/>
                  </a:lnTo>
                  <a:lnTo>
                    <a:pt x="473474" y="176658"/>
                  </a:lnTo>
                  <a:lnTo>
                    <a:pt x="473474" y="168036"/>
                  </a:lnTo>
                  <a:lnTo>
                    <a:pt x="473474" y="172253"/>
                  </a:lnTo>
                  <a:lnTo>
                    <a:pt x="473474" y="163537"/>
                  </a:lnTo>
                  <a:lnTo>
                    <a:pt x="499653" y="150323"/>
                  </a:lnTo>
                  <a:lnTo>
                    <a:pt x="499653" y="141420"/>
                  </a:lnTo>
                  <a:lnTo>
                    <a:pt x="499653" y="145918"/>
                  </a:lnTo>
                  <a:lnTo>
                    <a:pt x="499653" y="154728"/>
                  </a:lnTo>
                  <a:lnTo>
                    <a:pt x="499653" y="137015"/>
                  </a:lnTo>
                  <a:lnTo>
                    <a:pt x="500775" y="132610"/>
                  </a:lnTo>
                  <a:lnTo>
                    <a:pt x="526020" y="128206"/>
                  </a:lnTo>
                  <a:lnTo>
                    <a:pt x="530321" y="114898"/>
                  </a:lnTo>
                  <a:lnTo>
                    <a:pt x="530321" y="110493"/>
                  </a:lnTo>
                  <a:lnTo>
                    <a:pt x="530321" y="119302"/>
                  </a:lnTo>
                  <a:lnTo>
                    <a:pt x="530321" y="123707"/>
                  </a:lnTo>
                  <a:lnTo>
                    <a:pt x="552386" y="97185"/>
                  </a:lnTo>
                  <a:lnTo>
                    <a:pt x="552386" y="105994"/>
                  </a:lnTo>
                  <a:lnTo>
                    <a:pt x="552386" y="88282"/>
                  </a:lnTo>
                  <a:lnTo>
                    <a:pt x="552386" y="92780"/>
                  </a:lnTo>
                  <a:lnTo>
                    <a:pt x="552386" y="101590"/>
                  </a:lnTo>
                  <a:lnTo>
                    <a:pt x="559585" y="79472"/>
                  </a:lnTo>
                  <a:lnTo>
                    <a:pt x="559585" y="83877"/>
                  </a:lnTo>
                  <a:lnTo>
                    <a:pt x="578753" y="75068"/>
                  </a:lnTo>
                  <a:lnTo>
                    <a:pt x="578753" y="70663"/>
                  </a:lnTo>
                  <a:lnTo>
                    <a:pt x="604932" y="61947"/>
                  </a:lnTo>
                  <a:lnTo>
                    <a:pt x="604932" y="66352"/>
                  </a:lnTo>
                  <a:lnTo>
                    <a:pt x="618583" y="57542"/>
                  </a:lnTo>
                  <a:lnTo>
                    <a:pt x="631205" y="44234"/>
                  </a:lnTo>
                  <a:lnTo>
                    <a:pt x="631205" y="53044"/>
                  </a:lnTo>
                  <a:lnTo>
                    <a:pt x="631205" y="48639"/>
                  </a:lnTo>
                  <a:lnTo>
                    <a:pt x="631205" y="39830"/>
                  </a:lnTo>
                  <a:lnTo>
                    <a:pt x="648128" y="30926"/>
                  </a:lnTo>
                  <a:lnTo>
                    <a:pt x="648128" y="35331"/>
                  </a:lnTo>
                  <a:lnTo>
                    <a:pt x="657571" y="26522"/>
                  </a:lnTo>
                  <a:lnTo>
                    <a:pt x="677487" y="22117"/>
                  </a:lnTo>
                  <a:lnTo>
                    <a:pt x="706938" y="17618"/>
                  </a:lnTo>
                  <a:lnTo>
                    <a:pt x="706938" y="13214"/>
                  </a:lnTo>
                  <a:lnTo>
                    <a:pt x="710117" y="8809"/>
                  </a:lnTo>
                  <a:lnTo>
                    <a:pt x="736484" y="4404"/>
                  </a:lnTo>
                  <a:lnTo>
                    <a:pt x="736484" y="0"/>
                  </a:lnTo>
                </a:path>
              </a:pathLst>
            </a:custGeom>
            <a:ln w="6064">
              <a:solidFill>
                <a:srgbClr val="1A85FF"/>
              </a:solidFill>
            </a:ln>
          </p:spPr>
          <p:txBody>
            <a:bodyPr wrap="square" lIns="0" tIns="0" rIns="0" bIns="0" rtlCol="0"/>
            <a:lstStyle/>
            <a:p>
              <a:endParaRPr/>
            </a:p>
          </p:txBody>
        </p:sp>
        <p:sp>
          <p:nvSpPr>
            <p:cNvPr id="433" name="object 433"/>
            <p:cNvSpPr/>
            <p:nvPr/>
          </p:nvSpPr>
          <p:spPr>
            <a:xfrm>
              <a:off x="8449160" y="3537366"/>
              <a:ext cx="657860" cy="730885"/>
            </a:xfrm>
            <a:custGeom>
              <a:avLst/>
              <a:gdLst/>
              <a:ahLst/>
              <a:cxnLst/>
              <a:rect l="l" t="t" r="r" b="b"/>
              <a:pathLst>
                <a:path w="657859" h="730885">
                  <a:moveTo>
                    <a:pt x="0" y="730334"/>
                  </a:moveTo>
                  <a:lnTo>
                    <a:pt x="52545" y="699191"/>
                  </a:lnTo>
                  <a:lnTo>
                    <a:pt x="104998" y="675949"/>
                  </a:lnTo>
                  <a:lnTo>
                    <a:pt x="127250" y="668199"/>
                  </a:lnTo>
                  <a:lnTo>
                    <a:pt x="156609" y="652548"/>
                  </a:lnTo>
                  <a:lnTo>
                    <a:pt x="156609" y="660298"/>
                  </a:lnTo>
                  <a:lnTo>
                    <a:pt x="157731" y="629315"/>
                  </a:lnTo>
                  <a:lnTo>
                    <a:pt x="157731" y="637056"/>
                  </a:lnTo>
                  <a:lnTo>
                    <a:pt x="157731" y="644807"/>
                  </a:lnTo>
                  <a:lnTo>
                    <a:pt x="157731" y="621565"/>
                  </a:lnTo>
                  <a:lnTo>
                    <a:pt x="184097" y="613824"/>
                  </a:lnTo>
                  <a:lnTo>
                    <a:pt x="184097" y="598173"/>
                  </a:lnTo>
                  <a:lnTo>
                    <a:pt x="184097" y="605914"/>
                  </a:lnTo>
                  <a:lnTo>
                    <a:pt x="186154" y="590422"/>
                  </a:lnTo>
                  <a:lnTo>
                    <a:pt x="210277" y="528297"/>
                  </a:lnTo>
                  <a:lnTo>
                    <a:pt x="210277" y="574931"/>
                  </a:lnTo>
                  <a:lnTo>
                    <a:pt x="210277" y="543788"/>
                  </a:lnTo>
                  <a:lnTo>
                    <a:pt x="210277" y="536038"/>
                  </a:lnTo>
                  <a:lnTo>
                    <a:pt x="210277" y="567180"/>
                  </a:lnTo>
                  <a:lnTo>
                    <a:pt x="210277" y="559439"/>
                  </a:lnTo>
                  <a:lnTo>
                    <a:pt x="210277" y="551529"/>
                  </a:lnTo>
                  <a:lnTo>
                    <a:pt x="210277" y="582672"/>
                  </a:lnTo>
                  <a:lnTo>
                    <a:pt x="236550" y="512796"/>
                  </a:lnTo>
                  <a:lnTo>
                    <a:pt x="236550" y="489404"/>
                  </a:lnTo>
                  <a:lnTo>
                    <a:pt x="236550" y="520546"/>
                  </a:lnTo>
                  <a:lnTo>
                    <a:pt x="236550" y="505055"/>
                  </a:lnTo>
                  <a:lnTo>
                    <a:pt x="236550" y="497145"/>
                  </a:lnTo>
                  <a:lnTo>
                    <a:pt x="236550" y="481653"/>
                  </a:lnTo>
                  <a:lnTo>
                    <a:pt x="262916" y="450689"/>
                  </a:lnTo>
                  <a:lnTo>
                    <a:pt x="274416" y="435038"/>
                  </a:lnTo>
                  <a:lnTo>
                    <a:pt x="274416" y="427259"/>
                  </a:lnTo>
                  <a:lnTo>
                    <a:pt x="274416" y="442723"/>
                  </a:lnTo>
                  <a:lnTo>
                    <a:pt x="274416" y="404017"/>
                  </a:lnTo>
                  <a:lnTo>
                    <a:pt x="274416" y="411796"/>
                  </a:lnTo>
                  <a:lnTo>
                    <a:pt x="274416" y="419481"/>
                  </a:lnTo>
                  <a:lnTo>
                    <a:pt x="303962" y="388367"/>
                  </a:lnTo>
                  <a:lnTo>
                    <a:pt x="303962" y="365125"/>
                  </a:lnTo>
                  <a:lnTo>
                    <a:pt x="303962" y="380682"/>
                  </a:lnTo>
                  <a:lnTo>
                    <a:pt x="303962" y="396333"/>
                  </a:lnTo>
                  <a:lnTo>
                    <a:pt x="303962" y="372903"/>
                  </a:lnTo>
                  <a:lnTo>
                    <a:pt x="315462" y="349661"/>
                  </a:lnTo>
                  <a:lnTo>
                    <a:pt x="315462" y="357440"/>
                  </a:lnTo>
                  <a:lnTo>
                    <a:pt x="333414" y="341882"/>
                  </a:lnTo>
                  <a:lnTo>
                    <a:pt x="341828" y="326232"/>
                  </a:lnTo>
                  <a:lnTo>
                    <a:pt x="341828" y="334010"/>
                  </a:lnTo>
                  <a:lnTo>
                    <a:pt x="368195" y="318547"/>
                  </a:lnTo>
                  <a:lnTo>
                    <a:pt x="394468" y="302990"/>
                  </a:lnTo>
                  <a:lnTo>
                    <a:pt x="394468" y="310768"/>
                  </a:lnTo>
                  <a:lnTo>
                    <a:pt x="394468" y="295305"/>
                  </a:lnTo>
                  <a:lnTo>
                    <a:pt x="394468" y="287526"/>
                  </a:lnTo>
                  <a:lnTo>
                    <a:pt x="420647" y="279654"/>
                  </a:lnTo>
                  <a:lnTo>
                    <a:pt x="420647" y="271875"/>
                  </a:lnTo>
                  <a:lnTo>
                    <a:pt x="421769" y="264097"/>
                  </a:lnTo>
                  <a:lnTo>
                    <a:pt x="421769" y="256412"/>
                  </a:lnTo>
                  <a:lnTo>
                    <a:pt x="451315" y="240855"/>
                  </a:lnTo>
                  <a:lnTo>
                    <a:pt x="451315" y="233170"/>
                  </a:lnTo>
                  <a:lnTo>
                    <a:pt x="451315" y="225204"/>
                  </a:lnTo>
                  <a:lnTo>
                    <a:pt x="451315" y="209740"/>
                  </a:lnTo>
                  <a:lnTo>
                    <a:pt x="451315" y="248633"/>
                  </a:lnTo>
                  <a:lnTo>
                    <a:pt x="451315" y="217519"/>
                  </a:lnTo>
                  <a:lnTo>
                    <a:pt x="473380" y="194277"/>
                  </a:lnTo>
                  <a:lnTo>
                    <a:pt x="473380" y="186498"/>
                  </a:lnTo>
                  <a:lnTo>
                    <a:pt x="473380" y="201962"/>
                  </a:lnTo>
                  <a:lnTo>
                    <a:pt x="480580" y="163069"/>
                  </a:lnTo>
                  <a:lnTo>
                    <a:pt x="480580" y="155384"/>
                  </a:lnTo>
                  <a:lnTo>
                    <a:pt x="480580" y="170847"/>
                  </a:lnTo>
                  <a:lnTo>
                    <a:pt x="480580" y="178626"/>
                  </a:lnTo>
                  <a:lnTo>
                    <a:pt x="499747" y="147605"/>
                  </a:lnTo>
                  <a:lnTo>
                    <a:pt x="525926" y="139827"/>
                  </a:lnTo>
                  <a:lnTo>
                    <a:pt x="525926" y="132142"/>
                  </a:lnTo>
                  <a:lnTo>
                    <a:pt x="552199" y="108712"/>
                  </a:lnTo>
                  <a:lnTo>
                    <a:pt x="552199" y="116491"/>
                  </a:lnTo>
                  <a:lnTo>
                    <a:pt x="552199" y="100934"/>
                  </a:lnTo>
                  <a:lnTo>
                    <a:pt x="552199" y="124176"/>
                  </a:lnTo>
                  <a:lnTo>
                    <a:pt x="569122" y="93249"/>
                  </a:lnTo>
                  <a:lnTo>
                    <a:pt x="569122" y="85470"/>
                  </a:lnTo>
                  <a:lnTo>
                    <a:pt x="627933" y="77692"/>
                  </a:lnTo>
                  <a:lnTo>
                    <a:pt x="627933" y="69819"/>
                  </a:lnTo>
                  <a:lnTo>
                    <a:pt x="627933" y="62041"/>
                  </a:lnTo>
                  <a:lnTo>
                    <a:pt x="631112" y="54356"/>
                  </a:lnTo>
                  <a:lnTo>
                    <a:pt x="631112" y="46577"/>
                  </a:lnTo>
                  <a:lnTo>
                    <a:pt x="657478" y="38799"/>
                  </a:lnTo>
                  <a:lnTo>
                    <a:pt x="657478" y="31114"/>
                  </a:lnTo>
                  <a:lnTo>
                    <a:pt x="657478" y="7684"/>
                  </a:lnTo>
                  <a:lnTo>
                    <a:pt x="657478" y="15463"/>
                  </a:lnTo>
                  <a:lnTo>
                    <a:pt x="657478" y="0"/>
                  </a:lnTo>
                  <a:lnTo>
                    <a:pt x="657478" y="23335"/>
                  </a:lnTo>
                </a:path>
              </a:pathLst>
            </a:custGeom>
            <a:ln w="6063">
              <a:solidFill>
                <a:srgbClr val="D31158"/>
              </a:solidFill>
            </a:ln>
          </p:spPr>
          <p:txBody>
            <a:bodyPr wrap="square" lIns="0" tIns="0" rIns="0" bIns="0" rtlCol="0"/>
            <a:lstStyle/>
            <a:p>
              <a:endParaRPr/>
            </a:p>
          </p:txBody>
        </p:sp>
        <p:sp>
          <p:nvSpPr>
            <p:cNvPr id="434" name="object 434"/>
            <p:cNvSpPr/>
            <p:nvPr/>
          </p:nvSpPr>
          <p:spPr>
            <a:xfrm>
              <a:off x="8370154" y="3537366"/>
              <a:ext cx="736600" cy="735330"/>
            </a:xfrm>
            <a:custGeom>
              <a:avLst/>
              <a:gdLst/>
              <a:ahLst/>
              <a:cxnLst/>
              <a:rect l="l" t="t" r="r" b="b"/>
              <a:pathLst>
                <a:path w="736600" h="735329">
                  <a:moveTo>
                    <a:pt x="0" y="735235"/>
                  </a:moveTo>
                  <a:lnTo>
                    <a:pt x="0" y="732386"/>
                  </a:lnTo>
                  <a:lnTo>
                    <a:pt x="79005" y="729547"/>
                  </a:lnTo>
                  <a:lnTo>
                    <a:pt x="79005" y="726857"/>
                  </a:lnTo>
                  <a:lnTo>
                    <a:pt x="79005" y="721159"/>
                  </a:lnTo>
                  <a:lnTo>
                    <a:pt x="79005" y="724008"/>
                  </a:lnTo>
                  <a:lnTo>
                    <a:pt x="117807" y="718319"/>
                  </a:lnTo>
                  <a:lnTo>
                    <a:pt x="131551" y="715470"/>
                  </a:lnTo>
                  <a:lnTo>
                    <a:pt x="131551" y="707092"/>
                  </a:lnTo>
                  <a:lnTo>
                    <a:pt x="131551" y="712631"/>
                  </a:lnTo>
                  <a:lnTo>
                    <a:pt x="131551" y="709941"/>
                  </a:lnTo>
                  <a:lnTo>
                    <a:pt x="131551" y="701403"/>
                  </a:lnTo>
                  <a:lnTo>
                    <a:pt x="131551" y="698554"/>
                  </a:lnTo>
                  <a:lnTo>
                    <a:pt x="131551" y="704252"/>
                  </a:lnTo>
                  <a:lnTo>
                    <a:pt x="147259" y="690176"/>
                  </a:lnTo>
                  <a:lnTo>
                    <a:pt x="147259" y="693025"/>
                  </a:lnTo>
                  <a:lnTo>
                    <a:pt x="147259" y="687336"/>
                  </a:lnTo>
                  <a:lnTo>
                    <a:pt x="147259" y="695874"/>
                  </a:lnTo>
                  <a:lnTo>
                    <a:pt x="157824" y="681638"/>
                  </a:lnTo>
                  <a:lnTo>
                    <a:pt x="157824" y="684487"/>
                  </a:lnTo>
                  <a:lnTo>
                    <a:pt x="176804" y="678958"/>
                  </a:lnTo>
                  <a:lnTo>
                    <a:pt x="176804" y="673260"/>
                  </a:lnTo>
                  <a:lnTo>
                    <a:pt x="176804" y="676109"/>
                  </a:lnTo>
                  <a:lnTo>
                    <a:pt x="184004" y="664881"/>
                  </a:lnTo>
                  <a:lnTo>
                    <a:pt x="184004" y="667571"/>
                  </a:lnTo>
                  <a:lnTo>
                    <a:pt x="184004" y="670420"/>
                  </a:lnTo>
                  <a:lnTo>
                    <a:pt x="184004" y="659193"/>
                  </a:lnTo>
                  <a:lnTo>
                    <a:pt x="184004" y="662042"/>
                  </a:lnTo>
                  <a:lnTo>
                    <a:pt x="206256" y="656344"/>
                  </a:lnTo>
                  <a:lnTo>
                    <a:pt x="206256" y="647965"/>
                  </a:lnTo>
                  <a:lnTo>
                    <a:pt x="206256" y="650655"/>
                  </a:lnTo>
                  <a:lnTo>
                    <a:pt x="206256" y="653504"/>
                  </a:lnTo>
                  <a:lnTo>
                    <a:pt x="210370" y="645126"/>
                  </a:lnTo>
                  <a:lnTo>
                    <a:pt x="235615" y="625360"/>
                  </a:lnTo>
                  <a:lnTo>
                    <a:pt x="235615" y="636588"/>
                  </a:lnTo>
                  <a:lnTo>
                    <a:pt x="235615" y="639427"/>
                  </a:lnTo>
                  <a:lnTo>
                    <a:pt x="235615" y="642277"/>
                  </a:lnTo>
                  <a:lnTo>
                    <a:pt x="235615" y="633898"/>
                  </a:lnTo>
                  <a:lnTo>
                    <a:pt x="235615" y="631049"/>
                  </a:lnTo>
                  <a:lnTo>
                    <a:pt x="235615" y="628209"/>
                  </a:lnTo>
                  <a:lnTo>
                    <a:pt x="236737" y="605595"/>
                  </a:lnTo>
                  <a:lnTo>
                    <a:pt x="236737" y="594377"/>
                  </a:lnTo>
                  <a:lnTo>
                    <a:pt x="236737" y="600066"/>
                  </a:lnTo>
                  <a:lnTo>
                    <a:pt x="236737" y="614133"/>
                  </a:lnTo>
                  <a:lnTo>
                    <a:pt x="236737" y="591528"/>
                  </a:lnTo>
                  <a:lnTo>
                    <a:pt x="236737" y="622511"/>
                  </a:lnTo>
                  <a:lnTo>
                    <a:pt x="236737" y="611293"/>
                  </a:lnTo>
                  <a:lnTo>
                    <a:pt x="236737" y="588679"/>
                  </a:lnTo>
                  <a:lnTo>
                    <a:pt x="236737" y="619672"/>
                  </a:lnTo>
                  <a:lnTo>
                    <a:pt x="236737" y="585999"/>
                  </a:lnTo>
                  <a:lnTo>
                    <a:pt x="236737" y="597217"/>
                  </a:lnTo>
                  <a:lnTo>
                    <a:pt x="236737" y="602915"/>
                  </a:lnTo>
                  <a:lnTo>
                    <a:pt x="236737" y="608444"/>
                  </a:lnTo>
                  <a:lnTo>
                    <a:pt x="236737" y="616982"/>
                  </a:lnTo>
                  <a:lnTo>
                    <a:pt x="263103" y="577461"/>
                  </a:lnTo>
                  <a:lnTo>
                    <a:pt x="263103" y="560545"/>
                  </a:lnTo>
                  <a:lnTo>
                    <a:pt x="263103" y="569083"/>
                  </a:lnTo>
                  <a:lnTo>
                    <a:pt x="263103" y="566234"/>
                  </a:lnTo>
                  <a:lnTo>
                    <a:pt x="263103" y="574612"/>
                  </a:lnTo>
                  <a:lnTo>
                    <a:pt x="263103" y="563385"/>
                  </a:lnTo>
                  <a:lnTo>
                    <a:pt x="263103" y="571922"/>
                  </a:lnTo>
                  <a:lnTo>
                    <a:pt x="263103" y="583150"/>
                  </a:lnTo>
                  <a:lnTo>
                    <a:pt x="263103" y="580301"/>
                  </a:lnTo>
                  <a:lnTo>
                    <a:pt x="265160" y="552167"/>
                  </a:lnTo>
                  <a:lnTo>
                    <a:pt x="265160" y="557696"/>
                  </a:lnTo>
                  <a:lnTo>
                    <a:pt x="265160" y="549318"/>
                  </a:lnTo>
                  <a:lnTo>
                    <a:pt x="265160" y="546478"/>
                  </a:lnTo>
                  <a:lnTo>
                    <a:pt x="265160" y="555006"/>
                  </a:lnTo>
                  <a:lnTo>
                    <a:pt x="289283" y="515486"/>
                  </a:lnTo>
                  <a:lnTo>
                    <a:pt x="289283" y="490191"/>
                  </a:lnTo>
                  <a:lnTo>
                    <a:pt x="289283" y="521184"/>
                  </a:lnTo>
                  <a:lnTo>
                    <a:pt x="289283" y="518335"/>
                  </a:lnTo>
                  <a:lnTo>
                    <a:pt x="289283" y="493040"/>
                  </a:lnTo>
                  <a:lnTo>
                    <a:pt x="289283" y="529562"/>
                  </a:lnTo>
                  <a:lnTo>
                    <a:pt x="289283" y="501418"/>
                  </a:lnTo>
                  <a:lnTo>
                    <a:pt x="289283" y="535251"/>
                  </a:lnTo>
                  <a:lnTo>
                    <a:pt x="289283" y="524023"/>
                  </a:lnTo>
                  <a:lnTo>
                    <a:pt x="289283" y="538090"/>
                  </a:lnTo>
                  <a:lnTo>
                    <a:pt x="289283" y="507107"/>
                  </a:lnTo>
                  <a:lnTo>
                    <a:pt x="289283" y="543629"/>
                  </a:lnTo>
                  <a:lnTo>
                    <a:pt x="289283" y="512646"/>
                  </a:lnTo>
                  <a:lnTo>
                    <a:pt x="289283" y="540939"/>
                  </a:lnTo>
                  <a:lnTo>
                    <a:pt x="289283" y="498569"/>
                  </a:lnTo>
                  <a:lnTo>
                    <a:pt x="289283" y="509797"/>
                  </a:lnTo>
                  <a:lnTo>
                    <a:pt x="289283" y="532402"/>
                  </a:lnTo>
                  <a:lnTo>
                    <a:pt x="289283" y="504267"/>
                  </a:lnTo>
                  <a:lnTo>
                    <a:pt x="289283" y="495730"/>
                  </a:lnTo>
                  <a:lnTo>
                    <a:pt x="289283" y="526713"/>
                  </a:lnTo>
                  <a:lnTo>
                    <a:pt x="294612" y="484502"/>
                  </a:lnTo>
                  <a:lnTo>
                    <a:pt x="294612" y="481653"/>
                  </a:lnTo>
                  <a:lnTo>
                    <a:pt x="294612" y="487351"/>
                  </a:lnTo>
                  <a:lnTo>
                    <a:pt x="315556" y="464747"/>
                  </a:lnTo>
                  <a:lnTo>
                    <a:pt x="315556" y="425385"/>
                  </a:lnTo>
                  <a:lnTo>
                    <a:pt x="315556" y="467558"/>
                  </a:lnTo>
                  <a:lnTo>
                    <a:pt x="315556" y="450689"/>
                  </a:lnTo>
                  <a:lnTo>
                    <a:pt x="315556" y="436631"/>
                  </a:lnTo>
                  <a:lnTo>
                    <a:pt x="315556" y="442254"/>
                  </a:lnTo>
                  <a:lnTo>
                    <a:pt x="315556" y="431102"/>
                  </a:lnTo>
                  <a:lnTo>
                    <a:pt x="315556" y="439443"/>
                  </a:lnTo>
                  <a:lnTo>
                    <a:pt x="315556" y="447784"/>
                  </a:lnTo>
                  <a:lnTo>
                    <a:pt x="315556" y="453501"/>
                  </a:lnTo>
                  <a:lnTo>
                    <a:pt x="315556" y="470463"/>
                  </a:lnTo>
                  <a:lnTo>
                    <a:pt x="315556" y="462029"/>
                  </a:lnTo>
                  <a:lnTo>
                    <a:pt x="315556" y="433726"/>
                  </a:lnTo>
                  <a:lnTo>
                    <a:pt x="315556" y="428197"/>
                  </a:lnTo>
                  <a:lnTo>
                    <a:pt x="315556" y="459217"/>
                  </a:lnTo>
                  <a:lnTo>
                    <a:pt x="315556" y="445160"/>
                  </a:lnTo>
                  <a:lnTo>
                    <a:pt x="315556" y="473275"/>
                  </a:lnTo>
                  <a:lnTo>
                    <a:pt x="315556" y="478814"/>
                  </a:lnTo>
                  <a:lnTo>
                    <a:pt x="315556" y="476087"/>
                  </a:lnTo>
                  <a:lnTo>
                    <a:pt x="315556" y="456406"/>
                  </a:lnTo>
                  <a:lnTo>
                    <a:pt x="324157" y="422574"/>
                  </a:lnTo>
                  <a:lnTo>
                    <a:pt x="324157" y="419668"/>
                  </a:lnTo>
                  <a:lnTo>
                    <a:pt x="341922" y="416857"/>
                  </a:lnTo>
                  <a:lnTo>
                    <a:pt x="341922" y="394364"/>
                  </a:lnTo>
                  <a:lnTo>
                    <a:pt x="341922" y="414139"/>
                  </a:lnTo>
                  <a:lnTo>
                    <a:pt x="341922" y="405611"/>
                  </a:lnTo>
                  <a:lnTo>
                    <a:pt x="341922" y="408422"/>
                  </a:lnTo>
                  <a:lnTo>
                    <a:pt x="341922" y="411327"/>
                  </a:lnTo>
                  <a:lnTo>
                    <a:pt x="341922" y="400081"/>
                  </a:lnTo>
                  <a:lnTo>
                    <a:pt x="341922" y="397270"/>
                  </a:lnTo>
                  <a:lnTo>
                    <a:pt x="341922" y="402799"/>
                  </a:lnTo>
                  <a:lnTo>
                    <a:pt x="353422" y="371778"/>
                  </a:lnTo>
                  <a:lnTo>
                    <a:pt x="353422" y="360532"/>
                  </a:lnTo>
                  <a:lnTo>
                    <a:pt x="353422" y="391553"/>
                  </a:lnTo>
                  <a:lnTo>
                    <a:pt x="353422" y="357721"/>
                  </a:lnTo>
                  <a:lnTo>
                    <a:pt x="353422" y="380307"/>
                  </a:lnTo>
                  <a:lnTo>
                    <a:pt x="353422" y="363438"/>
                  </a:lnTo>
                  <a:lnTo>
                    <a:pt x="353422" y="374590"/>
                  </a:lnTo>
                  <a:lnTo>
                    <a:pt x="353422" y="366249"/>
                  </a:lnTo>
                  <a:lnTo>
                    <a:pt x="353422" y="383212"/>
                  </a:lnTo>
                  <a:lnTo>
                    <a:pt x="353422" y="385836"/>
                  </a:lnTo>
                  <a:lnTo>
                    <a:pt x="353422" y="388741"/>
                  </a:lnTo>
                  <a:lnTo>
                    <a:pt x="353422" y="369061"/>
                  </a:lnTo>
                  <a:lnTo>
                    <a:pt x="353422" y="377495"/>
                  </a:lnTo>
                  <a:lnTo>
                    <a:pt x="368288" y="354909"/>
                  </a:lnTo>
                  <a:lnTo>
                    <a:pt x="382968" y="346475"/>
                  </a:lnTo>
                  <a:lnTo>
                    <a:pt x="382968" y="340758"/>
                  </a:lnTo>
                  <a:lnTo>
                    <a:pt x="382968" y="329605"/>
                  </a:lnTo>
                  <a:lnTo>
                    <a:pt x="382968" y="343663"/>
                  </a:lnTo>
                  <a:lnTo>
                    <a:pt x="382968" y="321171"/>
                  </a:lnTo>
                  <a:lnTo>
                    <a:pt x="382968" y="349380"/>
                  </a:lnTo>
                  <a:lnTo>
                    <a:pt x="382968" y="335228"/>
                  </a:lnTo>
                  <a:lnTo>
                    <a:pt x="382968" y="326700"/>
                  </a:lnTo>
                  <a:lnTo>
                    <a:pt x="382968" y="332417"/>
                  </a:lnTo>
                  <a:lnTo>
                    <a:pt x="382968" y="352191"/>
                  </a:lnTo>
                  <a:lnTo>
                    <a:pt x="382968" y="323889"/>
                  </a:lnTo>
                  <a:lnTo>
                    <a:pt x="382968" y="338134"/>
                  </a:lnTo>
                  <a:lnTo>
                    <a:pt x="394468" y="295773"/>
                  </a:lnTo>
                  <a:lnTo>
                    <a:pt x="394468" y="306926"/>
                  </a:lnTo>
                  <a:lnTo>
                    <a:pt x="394468" y="312642"/>
                  </a:lnTo>
                  <a:lnTo>
                    <a:pt x="394468" y="318359"/>
                  </a:lnTo>
                  <a:lnTo>
                    <a:pt x="394468" y="309831"/>
                  </a:lnTo>
                  <a:lnTo>
                    <a:pt x="394468" y="301396"/>
                  </a:lnTo>
                  <a:lnTo>
                    <a:pt x="394468" y="315548"/>
                  </a:lnTo>
                  <a:lnTo>
                    <a:pt x="394468" y="298585"/>
                  </a:lnTo>
                  <a:lnTo>
                    <a:pt x="394468" y="304302"/>
                  </a:lnTo>
                  <a:lnTo>
                    <a:pt x="412420" y="292868"/>
                  </a:lnTo>
                  <a:lnTo>
                    <a:pt x="412420" y="284527"/>
                  </a:lnTo>
                  <a:lnTo>
                    <a:pt x="412420" y="290244"/>
                  </a:lnTo>
                  <a:lnTo>
                    <a:pt x="412420" y="281716"/>
                  </a:lnTo>
                  <a:lnTo>
                    <a:pt x="412420" y="287339"/>
                  </a:lnTo>
                  <a:lnTo>
                    <a:pt x="420834" y="256412"/>
                  </a:lnTo>
                  <a:lnTo>
                    <a:pt x="420834" y="270469"/>
                  </a:lnTo>
                  <a:lnTo>
                    <a:pt x="420834" y="273281"/>
                  </a:lnTo>
                  <a:lnTo>
                    <a:pt x="420834" y="278810"/>
                  </a:lnTo>
                  <a:lnTo>
                    <a:pt x="420834" y="259223"/>
                  </a:lnTo>
                  <a:lnTo>
                    <a:pt x="420834" y="275999"/>
                  </a:lnTo>
                  <a:lnTo>
                    <a:pt x="420834" y="261941"/>
                  </a:lnTo>
                  <a:lnTo>
                    <a:pt x="420834" y="267564"/>
                  </a:lnTo>
                  <a:lnTo>
                    <a:pt x="420834" y="264753"/>
                  </a:lnTo>
                  <a:lnTo>
                    <a:pt x="420834" y="253506"/>
                  </a:lnTo>
                  <a:lnTo>
                    <a:pt x="441778" y="247883"/>
                  </a:lnTo>
                  <a:lnTo>
                    <a:pt x="441778" y="250695"/>
                  </a:lnTo>
                  <a:lnTo>
                    <a:pt x="447201" y="244978"/>
                  </a:lnTo>
                  <a:lnTo>
                    <a:pt x="447201" y="239449"/>
                  </a:lnTo>
                  <a:lnTo>
                    <a:pt x="447201" y="242354"/>
                  </a:lnTo>
                  <a:lnTo>
                    <a:pt x="447201" y="236637"/>
                  </a:lnTo>
                  <a:lnTo>
                    <a:pt x="471323" y="230920"/>
                  </a:lnTo>
                  <a:lnTo>
                    <a:pt x="471323" y="233732"/>
                  </a:lnTo>
                  <a:lnTo>
                    <a:pt x="473474" y="225391"/>
                  </a:lnTo>
                  <a:lnTo>
                    <a:pt x="473474" y="205617"/>
                  </a:lnTo>
                  <a:lnTo>
                    <a:pt x="473474" y="214051"/>
                  </a:lnTo>
                  <a:lnTo>
                    <a:pt x="473474" y="208522"/>
                  </a:lnTo>
                  <a:lnTo>
                    <a:pt x="473474" y="211333"/>
                  </a:lnTo>
                  <a:lnTo>
                    <a:pt x="473474" y="219674"/>
                  </a:lnTo>
                  <a:lnTo>
                    <a:pt x="473474" y="228203"/>
                  </a:lnTo>
                  <a:lnTo>
                    <a:pt x="473474" y="216863"/>
                  </a:lnTo>
                  <a:lnTo>
                    <a:pt x="473474" y="222580"/>
                  </a:lnTo>
                  <a:lnTo>
                    <a:pt x="499653" y="194370"/>
                  </a:lnTo>
                  <a:lnTo>
                    <a:pt x="499653" y="188747"/>
                  </a:lnTo>
                  <a:lnTo>
                    <a:pt x="499653" y="197276"/>
                  </a:lnTo>
                  <a:lnTo>
                    <a:pt x="499653" y="199900"/>
                  </a:lnTo>
                  <a:lnTo>
                    <a:pt x="499653" y="191559"/>
                  </a:lnTo>
                  <a:lnTo>
                    <a:pt x="499653" y="185842"/>
                  </a:lnTo>
                  <a:lnTo>
                    <a:pt x="499653" y="202805"/>
                  </a:lnTo>
                  <a:lnTo>
                    <a:pt x="500775" y="183031"/>
                  </a:lnTo>
                  <a:lnTo>
                    <a:pt x="500775" y="180313"/>
                  </a:lnTo>
                  <a:lnTo>
                    <a:pt x="500775" y="177501"/>
                  </a:lnTo>
                  <a:lnTo>
                    <a:pt x="526020" y="174690"/>
                  </a:lnTo>
                  <a:lnTo>
                    <a:pt x="530321" y="160538"/>
                  </a:lnTo>
                  <a:lnTo>
                    <a:pt x="530321" y="157727"/>
                  </a:lnTo>
                  <a:lnTo>
                    <a:pt x="530321" y="146481"/>
                  </a:lnTo>
                  <a:lnTo>
                    <a:pt x="530321" y="154915"/>
                  </a:lnTo>
                  <a:lnTo>
                    <a:pt x="530321" y="152010"/>
                  </a:lnTo>
                  <a:lnTo>
                    <a:pt x="530321" y="166255"/>
                  </a:lnTo>
                  <a:lnTo>
                    <a:pt x="530321" y="168973"/>
                  </a:lnTo>
                  <a:lnTo>
                    <a:pt x="530321" y="149386"/>
                  </a:lnTo>
                  <a:lnTo>
                    <a:pt x="530321" y="163444"/>
                  </a:lnTo>
                  <a:lnTo>
                    <a:pt x="530321" y="171784"/>
                  </a:lnTo>
                  <a:lnTo>
                    <a:pt x="552386" y="135234"/>
                  </a:lnTo>
                  <a:lnTo>
                    <a:pt x="552386" y="137952"/>
                  </a:lnTo>
                  <a:lnTo>
                    <a:pt x="552386" y="132423"/>
                  </a:lnTo>
                  <a:lnTo>
                    <a:pt x="552386" y="129611"/>
                  </a:lnTo>
                  <a:lnTo>
                    <a:pt x="552386" y="143669"/>
                  </a:lnTo>
                  <a:lnTo>
                    <a:pt x="552386" y="123895"/>
                  </a:lnTo>
                  <a:lnTo>
                    <a:pt x="552386" y="126706"/>
                  </a:lnTo>
                  <a:lnTo>
                    <a:pt x="552386" y="140858"/>
                  </a:lnTo>
                  <a:lnTo>
                    <a:pt x="559585" y="107025"/>
                  </a:lnTo>
                  <a:lnTo>
                    <a:pt x="559585" y="121083"/>
                  </a:lnTo>
                  <a:lnTo>
                    <a:pt x="559585" y="112648"/>
                  </a:lnTo>
                  <a:lnTo>
                    <a:pt x="559585" y="118365"/>
                  </a:lnTo>
                  <a:lnTo>
                    <a:pt x="559585" y="109837"/>
                  </a:lnTo>
                  <a:lnTo>
                    <a:pt x="559585" y="115554"/>
                  </a:lnTo>
                  <a:lnTo>
                    <a:pt x="578753" y="104308"/>
                  </a:lnTo>
                  <a:lnTo>
                    <a:pt x="578753" y="101496"/>
                  </a:lnTo>
                  <a:lnTo>
                    <a:pt x="578753" y="98591"/>
                  </a:lnTo>
                  <a:lnTo>
                    <a:pt x="604932" y="90062"/>
                  </a:lnTo>
                  <a:lnTo>
                    <a:pt x="604932" y="87345"/>
                  </a:lnTo>
                  <a:lnTo>
                    <a:pt x="604932" y="92874"/>
                  </a:lnTo>
                  <a:lnTo>
                    <a:pt x="604932" y="95779"/>
                  </a:lnTo>
                  <a:lnTo>
                    <a:pt x="618583" y="84533"/>
                  </a:lnTo>
                  <a:lnTo>
                    <a:pt x="631205" y="64759"/>
                  </a:lnTo>
                  <a:lnTo>
                    <a:pt x="631205" y="67664"/>
                  </a:lnTo>
                  <a:lnTo>
                    <a:pt x="631205" y="81722"/>
                  </a:lnTo>
                  <a:lnTo>
                    <a:pt x="631205" y="61947"/>
                  </a:lnTo>
                  <a:lnTo>
                    <a:pt x="631205" y="76005"/>
                  </a:lnTo>
                  <a:lnTo>
                    <a:pt x="631205" y="78816"/>
                  </a:lnTo>
                  <a:lnTo>
                    <a:pt x="631205" y="73193"/>
                  </a:lnTo>
                  <a:lnTo>
                    <a:pt x="631205" y="70475"/>
                  </a:lnTo>
                  <a:lnTo>
                    <a:pt x="648128" y="56418"/>
                  </a:lnTo>
                  <a:lnTo>
                    <a:pt x="648128" y="50701"/>
                  </a:lnTo>
                  <a:lnTo>
                    <a:pt x="648128" y="59042"/>
                  </a:lnTo>
                  <a:lnTo>
                    <a:pt x="648128" y="53512"/>
                  </a:lnTo>
                  <a:lnTo>
                    <a:pt x="657571" y="47889"/>
                  </a:lnTo>
                  <a:lnTo>
                    <a:pt x="677487" y="44984"/>
                  </a:lnTo>
                  <a:lnTo>
                    <a:pt x="706938" y="30926"/>
                  </a:lnTo>
                  <a:lnTo>
                    <a:pt x="706938" y="42173"/>
                  </a:lnTo>
                  <a:lnTo>
                    <a:pt x="706938" y="36643"/>
                  </a:lnTo>
                  <a:lnTo>
                    <a:pt x="706938" y="33832"/>
                  </a:lnTo>
                  <a:lnTo>
                    <a:pt x="706938" y="39455"/>
                  </a:lnTo>
                  <a:lnTo>
                    <a:pt x="710117" y="25397"/>
                  </a:lnTo>
                  <a:lnTo>
                    <a:pt x="710117" y="22586"/>
                  </a:lnTo>
                  <a:lnTo>
                    <a:pt x="710117" y="28115"/>
                  </a:lnTo>
                  <a:lnTo>
                    <a:pt x="736484" y="16869"/>
                  </a:lnTo>
                  <a:lnTo>
                    <a:pt x="736484" y="14057"/>
                  </a:lnTo>
                  <a:lnTo>
                    <a:pt x="736484" y="19680"/>
                  </a:lnTo>
                  <a:lnTo>
                    <a:pt x="736484" y="0"/>
                  </a:lnTo>
                  <a:lnTo>
                    <a:pt x="736484" y="11152"/>
                  </a:lnTo>
                  <a:lnTo>
                    <a:pt x="736484" y="5623"/>
                  </a:lnTo>
                  <a:lnTo>
                    <a:pt x="736484" y="2811"/>
                  </a:lnTo>
                  <a:lnTo>
                    <a:pt x="736484" y="8528"/>
                  </a:lnTo>
                </a:path>
              </a:pathLst>
            </a:custGeom>
            <a:ln w="6064">
              <a:solidFill>
                <a:srgbClr val="00BE7E"/>
              </a:solidFill>
            </a:ln>
          </p:spPr>
          <p:txBody>
            <a:bodyPr wrap="square" lIns="0" tIns="0" rIns="0" bIns="0" rtlCol="0"/>
            <a:lstStyle/>
            <a:p>
              <a:endParaRPr/>
            </a:p>
          </p:txBody>
        </p:sp>
        <p:sp>
          <p:nvSpPr>
            <p:cNvPr id="435" name="object 435"/>
            <p:cNvSpPr/>
            <p:nvPr/>
          </p:nvSpPr>
          <p:spPr>
            <a:xfrm>
              <a:off x="8297693" y="3492756"/>
              <a:ext cx="28575" cy="827405"/>
            </a:xfrm>
            <a:custGeom>
              <a:avLst/>
              <a:gdLst/>
              <a:ahLst/>
              <a:cxnLst/>
              <a:rect l="l" t="t" r="r" b="b"/>
              <a:pathLst>
                <a:path w="28575" h="827404">
                  <a:moveTo>
                    <a:pt x="28049" y="827116"/>
                  </a:moveTo>
                  <a:lnTo>
                    <a:pt x="28049" y="0"/>
                  </a:lnTo>
                </a:path>
                <a:path w="28575" h="827404">
                  <a:moveTo>
                    <a:pt x="28049" y="782535"/>
                  </a:moveTo>
                  <a:lnTo>
                    <a:pt x="0" y="782535"/>
                  </a:lnTo>
                </a:path>
              </a:pathLst>
            </a:custGeom>
            <a:ln w="4042">
              <a:solidFill>
                <a:srgbClr val="000000"/>
              </a:solidFill>
            </a:ln>
          </p:spPr>
          <p:txBody>
            <a:bodyPr wrap="square" lIns="0" tIns="0" rIns="0" bIns="0" rtlCol="0"/>
            <a:lstStyle/>
            <a:p>
              <a:endParaRPr/>
            </a:p>
          </p:txBody>
        </p:sp>
        <p:sp>
          <p:nvSpPr>
            <p:cNvPr id="436" name="object 436"/>
            <p:cNvSpPr/>
            <p:nvPr/>
          </p:nvSpPr>
          <p:spPr>
            <a:xfrm>
              <a:off x="8247391" y="4251871"/>
              <a:ext cx="31750" cy="49530"/>
            </a:xfrm>
            <a:custGeom>
              <a:avLst/>
              <a:gdLst/>
              <a:ahLst/>
              <a:cxnLst/>
              <a:rect l="l" t="t" r="r" b="b"/>
              <a:pathLst>
                <a:path w="31750" h="49529">
                  <a:moveTo>
                    <a:pt x="18325" y="0"/>
                  </a:moveTo>
                  <a:lnTo>
                    <a:pt x="0" y="19024"/>
                  </a:lnTo>
                  <a:lnTo>
                    <a:pt x="0" y="33860"/>
                  </a:lnTo>
                  <a:lnTo>
                    <a:pt x="1589" y="40420"/>
                  </a:lnTo>
                  <a:lnTo>
                    <a:pt x="7386" y="47805"/>
                  </a:lnTo>
                  <a:lnTo>
                    <a:pt x="11032" y="49483"/>
                  </a:lnTo>
                  <a:lnTo>
                    <a:pt x="19260" y="49483"/>
                  </a:lnTo>
                  <a:lnTo>
                    <a:pt x="22159" y="48527"/>
                  </a:lnTo>
                  <a:lnTo>
                    <a:pt x="26833" y="44712"/>
                  </a:lnTo>
                  <a:lnTo>
                    <a:pt x="12996" y="44590"/>
                  </a:lnTo>
                  <a:lnTo>
                    <a:pt x="10658" y="43269"/>
                  </a:lnTo>
                  <a:lnTo>
                    <a:pt x="8882" y="40636"/>
                  </a:lnTo>
                  <a:lnTo>
                    <a:pt x="7007" y="37974"/>
                  </a:lnTo>
                  <a:lnTo>
                    <a:pt x="6077" y="32707"/>
                  </a:lnTo>
                  <a:lnTo>
                    <a:pt x="6202" y="16138"/>
                  </a:lnTo>
                  <a:lnTo>
                    <a:pt x="7105" y="11349"/>
                  </a:lnTo>
                  <a:lnTo>
                    <a:pt x="10752" y="6082"/>
                  </a:lnTo>
                  <a:lnTo>
                    <a:pt x="12902" y="4920"/>
                  </a:lnTo>
                  <a:lnTo>
                    <a:pt x="26614" y="4920"/>
                  </a:lnTo>
                  <a:lnTo>
                    <a:pt x="26085" y="4123"/>
                  </a:lnTo>
                  <a:lnTo>
                    <a:pt x="24496" y="2614"/>
                  </a:lnTo>
                  <a:lnTo>
                    <a:pt x="20569" y="524"/>
                  </a:lnTo>
                  <a:lnTo>
                    <a:pt x="18325" y="0"/>
                  </a:lnTo>
                  <a:close/>
                </a:path>
                <a:path w="31750" h="49529">
                  <a:moveTo>
                    <a:pt x="26614" y="4920"/>
                  </a:moveTo>
                  <a:lnTo>
                    <a:pt x="18419" y="4920"/>
                  </a:lnTo>
                  <a:lnTo>
                    <a:pt x="20756" y="6232"/>
                  </a:lnTo>
                  <a:lnTo>
                    <a:pt x="24496" y="11480"/>
                  </a:lnTo>
                  <a:lnTo>
                    <a:pt x="25236" y="16138"/>
                  </a:lnTo>
                  <a:lnTo>
                    <a:pt x="25335" y="32707"/>
                  </a:lnTo>
                  <a:lnTo>
                    <a:pt x="24496" y="37974"/>
                  </a:lnTo>
                  <a:lnTo>
                    <a:pt x="20756" y="43269"/>
                  </a:lnTo>
                  <a:lnTo>
                    <a:pt x="18419" y="44590"/>
                  </a:lnTo>
                  <a:lnTo>
                    <a:pt x="26914" y="44590"/>
                  </a:lnTo>
                  <a:lnTo>
                    <a:pt x="28610" y="42013"/>
                  </a:lnTo>
                  <a:lnTo>
                    <a:pt x="30854" y="35031"/>
                  </a:lnTo>
                  <a:lnTo>
                    <a:pt x="31508" y="30439"/>
                  </a:lnTo>
                  <a:lnTo>
                    <a:pt x="31417" y="19024"/>
                  </a:lnTo>
                  <a:lnTo>
                    <a:pt x="31134" y="16138"/>
                  </a:lnTo>
                  <a:lnTo>
                    <a:pt x="29638" y="10468"/>
                  </a:lnTo>
                  <a:lnTo>
                    <a:pt x="28703" y="8069"/>
                  </a:lnTo>
                  <a:lnTo>
                    <a:pt x="26614" y="4920"/>
                  </a:lnTo>
                  <a:close/>
                </a:path>
              </a:pathLst>
            </a:custGeom>
            <a:solidFill>
              <a:srgbClr val="000000"/>
            </a:solidFill>
          </p:spPr>
          <p:txBody>
            <a:bodyPr wrap="square" lIns="0" tIns="0" rIns="0" bIns="0" rtlCol="0"/>
            <a:lstStyle/>
            <a:p>
              <a:endParaRPr/>
            </a:p>
          </p:txBody>
        </p:sp>
        <p:sp>
          <p:nvSpPr>
            <p:cNvPr id="437" name="object 437"/>
            <p:cNvSpPr/>
            <p:nvPr/>
          </p:nvSpPr>
          <p:spPr>
            <a:xfrm>
              <a:off x="8297693" y="4127789"/>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438" name="object 438"/>
            <p:cNvSpPr/>
            <p:nvPr/>
          </p:nvSpPr>
          <p:spPr>
            <a:xfrm>
              <a:off x="8231589" y="4104369"/>
              <a:ext cx="47625" cy="48895"/>
            </a:xfrm>
            <a:custGeom>
              <a:avLst/>
              <a:gdLst/>
              <a:ahLst/>
              <a:cxnLst/>
              <a:rect l="l" t="t" r="r" b="b"/>
              <a:pathLst>
                <a:path w="47625" h="48895">
                  <a:moveTo>
                    <a:pt x="6731" y="41882"/>
                  </a:moveTo>
                  <a:lnTo>
                    <a:pt x="0" y="41882"/>
                  </a:lnTo>
                  <a:lnTo>
                    <a:pt x="0" y="48658"/>
                  </a:lnTo>
                  <a:lnTo>
                    <a:pt x="6731" y="48658"/>
                  </a:lnTo>
                  <a:lnTo>
                    <a:pt x="6731" y="41882"/>
                  </a:lnTo>
                  <a:close/>
                </a:path>
                <a:path w="47625" h="48895">
                  <a:moveTo>
                    <a:pt x="44216" y="4929"/>
                  </a:moveTo>
                  <a:lnTo>
                    <a:pt x="34594" y="4929"/>
                  </a:lnTo>
                  <a:lnTo>
                    <a:pt x="36838" y="5735"/>
                  </a:lnTo>
                  <a:lnTo>
                    <a:pt x="40204" y="8978"/>
                  </a:lnTo>
                  <a:lnTo>
                    <a:pt x="41045" y="10964"/>
                  </a:lnTo>
                  <a:lnTo>
                    <a:pt x="41045" y="15566"/>
                  </a:lnTo>
                  <a:lnTo>
                    <a:pt x="40110" y="17956"/>
                  </a:lnTo>
                  <a:lnTo>
                    <a:pt x="38240" y="20477"/>
                  </a:lnTo>
                  <a:lnTo>
                    <a:pt x="36444" y="23017"/>
                  </a:lnTo>
                  <a:lnTo>
                    <a:pt x="32911" y="26428"/>
                  </a:lnTo>
                  <a:lnTo>
                    <a:pt x="27581" y="30739"/>
                  </a:lnTo>
                  <a:lnTo>
                    <a:pt x="24216" y="33522"/>
                  </a:lnTo>
                  <a:lnTo>
                    <a:pt x="21598" y="35968"/>
                  </a:lnTo>
                  <a:lnTo>
                    <a:pt x="18045" y="40195"/>
                  </a:lnTo>
                  <a:lnTo>
                    <a:pt x="16736" y="42341"/>
                  </a:lnTo>
                  <a:lnTo>
                    <a:pt x="15988" y="44525"/>
                  </a:lnTo>
                  <a:lnTo>
                    <a:pt x="15427" y="45846"/>
                  </a:lnTo>
                  <a:lnTo>
                    <a:pt x="15240" y="47224"/>
                  </a:lnTo>
                  <a:lnTo>
                    <a:pt x="15240" y="48658"/>
                  </a:lnTo>
                  <a:lnTo>
                    <a:pt x="47216" y="48658"/>
                  </a:lnTo>
                  <a:lnTo>
                    <a:pt x="47216" y="42941"/>
                  </a:lnTo>
                  <a:lnTo>
                    <a:pt x="23468" y="42941"/>
                  </a:lnTo>
                  <a:lnTo>
                    <a:pt x="24122" y="41863"/>
                  </a:lnTo>
                  <a:lnTo>
                    <a:pt x="24963" y="40786"/>
                  </a:lnTo>
                  <a:lnTo>
                    <a:pt x="27020" y="38649"/>
                  </a:lnTo>
                  <a:lnTo>
                    <a:pt x="29264" y="36615"/>
                  </a:lnTo>
                  <a:lnTo>
                    <a:pt x="37118" y="30008"/>
                  </a:lnTo>
                  <a:lnTo>
                    <a:pt x="40204" y="27159"/>
                  </a:lnTo>
                  <a:lnTo>
                    <a:pt x="41980" y="25088"/>
                  </a:lnTo>
                  <a:lnTo>
                    <a:pt x="43863" y="22998"/>
                  </a:lnTo>
                  <a:lnTo>
                    <a:pt x="45159" y="21049"/>
                  </a:lnTo>
                  <a:lnTo>
                    <a:pt x="45907" y="19174"/>
                  </a:lnTo>
                  <a:lnTo>
                    <a:pt x="46749" y="17300"/>
                  </a:lnTo>
                  <a:lnTo>
                    <a:pt x="47089" y="15566"/>
                  </a:lnTo>
                  <a:lnTo>
                    <a:pt x="47046" y="9456"/>
                  </a:lnTo>
                  <a:lnTo>
                    <a:pt x="45814" y="6447"/>
                  </a:lnTo>
                  <a:lnTo>
                    <a:pt x="44216" y="4929"/>
                  </a:lnTo>
                  <a:close/>
                </a:path>
                <a:path w="47625" h="48895">
                  <a:moveTo>
                    <a:pt x="36744" y="0"/>
                  </a:moveTo>
                  <a:lnTo>
                    <a:pt x="27488" y="0"/>
                  </a:lnTo>
                  <a:lnTo>
                    <a:pt x="23842" y="1199"/>
                  </a:lnTo>
                  <a:lnTo>
                    <a:pt x="21130" y="3589"/>
                  </a:lnTo>
                  <a:lnTo>
                    <a:pt x="18325" y="5979"/>
                  </a:lnTo>
                  <a:lnTo>
                    <a:pt x="16930" y="9221"/>
                  </a:lnTo>
                  <a:lnTo>
                    <a:pt x="16810" y="9643"/>
                  </a:lnTo>
                  <a:lnTo>
                    <a:pt x="16362" y="14020"/>
                  </a:lnTo>
                  <a:lnTo>
                    <a:pt x="22439" y="14648"/>
                  </a:lnTo>
                  <a:lnTo>
                    <a:pt x="22533" y="11602"/>
                  </a:lnTo>
                  <a:lnTo>
                    <a:pt x="23374" y="9221"/>
                  </a:lnTo>
                  <a:lnTo>
                    <a:pt x="25057" y="7506"/>
                  </a:lnTo>
                  <a:lnTo>
                    <a:pt x="26833" y="5782"/>
                  </a:lnTo>
                  <a:lnTo>
                    <a:pt x="29077" y="4929"/>
                  </a:lnTo>
                  <a:lnTo>
                    <a:pt x="44216" y="4929"/>
                  </a:lnTo>
                  <a:lnTo>
                    <a:pt x="40391" y="1293"/>
                  </a:lnTo>
                  <a:lnTo>
                    <a:pt x="36744" y="0"/>
                  </a:lnTo>
                  <a:close/>
                </a:path>
              </a:pathLst>
            </a:custGeom>
            <a:solidFill>
              <a:srgbClr val="000000"/>
            </a:solidFill>
          </p:spPr>
          <p:txBody>
            <a:bodyPr wrap="square" lIns="0" tIns="0" rIns="0" bIns="0" rtlCol="0"/>
            <a:lstStyle/>
            <a:p>
              <a:endParaRPr/>
            </a:p>
          </p:txBody>
        </p:sp>
        <p:sp>
          <p:nvSpPr>
            <p:cNvPr id="439" name="object 439"/>
            <p:cNvSpPr/>
            <p:nvPr/>
          </p:nvSpPr>
          <p:spPr>
            <a:xfrm>
              <a:off x="8297693" y="3980089"/>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440" name="object 440"/>
            <p:cNvSpPr/>
            <p:nvPr/>
          </p:nvSpPr>
          <p:spPr>
            <a:xfrm>
              <a:off x="8231589" y="3956941"/>
              <a:ext cx="47625" cy="48895"/>
            </a:xfrm>
            <a:custGeom>
              <a:avLst/>
              <a:gdLst/>
              <a:ahLst/>
              <a:cxnLst/>
              <a:rect l="l" t="t" r="r" b="b"/>
              <a:pathLst>
                <a:path w="47625" h="48895">
                  <a:moveTo>
                    <a:pt x="6731" y="41610"/>
                  </a:moveTo>
                  <a:lnTo>
                    <a:pt x="0" y="41610"/>
                  </a:lnTo>
                  <a:lnTo>
                    <a:pt x="0" y="48452"/>
                  </a:lnTo>
                  <a:lnTo>
                    <a:pt x="6731" y="48452"/>
                  </a:lnTo>
                  <a:lnTo>
                    <a:pt x="6731" y="41610"/>
                  </a:lnTo>
                  <a:close/>
                </a:path>
                <a:path w="47625" h="48895">
                  <a:moveTo>
                    <a:pt x="40952" y="36831"/>
                  </a:moveTo>
                  <a:lnTo>
                    <a:pt x="35061" y="36831"/>
                  </a:lnTo>
                  <a:lnTo>
                    <a:pt x="35061" y="48452"/>
                  </a:lnTo>
                  <a:lnTo>
                    <a:pt x="40952" y="48452"/>
                  </a:lnTo>
                  <a:lnTo>
                    <a:pt x="40952" y="36831"/>
                  </a:lnTo>
                  <a:close/>
                </a:path>
                <a:path w="47625" h="48895">
                  <a:moveTo>
                    <a:pt x="40952" y="0"/>
                  </a:moveTo>
                  <a:lnTo>
                    <a:pt x="36090" y="0"/>
                  </a:lnTo>
                  <a:lnTo>
                    <a:pt x="14024" y="31395"/>
                  </a:lnTo>
                  <a:lnTo>
                    <a:pt x="14024" y="36831"/>
                  </a:lnTo>
                  <a:lnTo>
                    <a:pt x="47497" y="36831"/>
                  </a:lnTo>
                  <a:lnTo>
                    <a:pt x="47497" y="31395"/>
                  </a:lnTo>
                  <a:lnTo>
                    <a:pt x="19915" y="31395"/>
                  </a:lnTo>
                  <a:lnTo>
                    <a:pt x="35061" y="9559"/>
                  </a:lnTo>
                  <a:lnTo>
                    <a:pt x="40952" y="9559"/>
                  </a:lnTo>
                  <a:lnTo>
                    <a:pt x="40952" y="0"/>
                  </a:lnTo>
                  <a:close/>
                </a:path>
                <a:path w="47625" h="48895">
                  <a:moveTo>
                    <a:pt x="40952" y="9559"/>
                  </a:moveTo>
                  <a:lnTo>
                    <a:pt x="35061" y="9559"/>
                  </a:lnTo>
                  <a:lnTo>
                    <a:pt x="35061" y="31395"/>
                  </a:lnTo>
                  <a:lnTo>
                    <a:pt x="40952" y="31395"/>
                  </a:lnTo>
                  <a:lnTo>
                    <a:pt x="40952" y="9559"/>
                  </a:lnTo>
                  <a:close/>
                </a:path>
              </a:pathLst>
            </a:custGeom>
            <a:solidFill>
              <a:srgbClr val="000000"/>
            </a:solidFill>
          </p:spPr>
          <p:txBody>
            <a:bodyPr wrap="square" lIns="0" tIns="0" rIns="0" bIns="0" rtlCol="0"/>
            <a:lstStyle/>
            <a:p>
              <a:endParaRPr/>
            </a:p>
          </p:txBody>
        </p:sp>
        <p:sp>
          <p:nvSpPr>
            <p:cNvPr id="441" name="object 441"/>
            <p:cNvSpPr/>
            <p:nvPr/>
          </p:nvSpPr>
          <p:spPr>
            <a:xfrm>
              <a:off x="8297693" y="3832484"/>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442" name="object 442"/>
            <p:cNvSpPr/>
            <p:nvPr/>
          </p:nvSpPr>
          <p:spPr>
            <a:xfrm>
              <a:off x="8231589" y="3809054"/>
              <a:ext cx="48260" cy="49530"/>
            </a:xfrm>
            <a:custGeom>
              <a:avLst/>
              <a:gdLst/>
              <a:ahLst/>
              <a:cxnLst/>
              <a:rect l="l" t="t" r="r" b="b"/>
              <a:pathLst>
                <a:path w="48259" h="49529">
                  <a:moveTo>
                    <a:pt x="6731" y="41891"/>
                  </a:moveTo>
                  <a:lnTo>
                    <a:pt x="0" y="41891"/>
                  </a:lnTo>
                  <a:lnTo>
                    <a:pt x="0" y="48639"/>
                  </a:lnTo>
                  <a:lnTo>
                    <a:pt x="6731" y="48639"/>
                  </a:lnTo>
                  <a:lnTo>
                    <a:pt x="6731" y="41891"/>
                  </a:lnTo>
                  <a:close/>
                </a:path>
                <a:path w="48259" h="49529">
                  <a:moveTo>
                    <a:pt x="36931" y="0"/>
                  </a:moveTo>
                  <a:lnTo>
                    <a:pt x="15707" y="16588"/>
                  </a:lnTo>
                  <a:lnTo>
                    <a:pt x="15707" y="34394"/>
                  </a:lnTo>
                  <a:lnTo>
                    <a:pt x="35435" y="49483"/>
                  </a:lnTo>
                  <a:lnTo>
                    <a:pt x="38053" y="48827"/>
                  </a:lnTo>
                  <a:lnTo>
                    <a:pt x="40297" y="47421"/>
                  </a:lnTo>
                  <a:lnTo>
                    <a:pt x="42635" y="46015"/>
                  </a:lnTo>
                  <a:lnTo>
                    <a:pt x="43904" y="44609"/>
                  </a:lnTo>
                  <a:lnTo>
                    <a:pt x="30760" y="44609"/>
                  </a:lnTo>
                  <a:lnTo>
                    <a:pt x="29077" y="44141"/>
                  </a:lnTo>
                  <a:lnTo>
                    <a:pt x="27488" y="43110"/>
                  </a:lnTo>
                  <a:lnTo>
                    <a:pt x="25992" y="42173"/>
                  </a:lnTo>
                  <a:lnTo>
                    <a:pt x="24776" y="40673"/>
                  </a:lnTo>
                  <a:lnTo>
                    <a:pt x="23842" y="38799"/>
                  </a:lnTo>
                  <a:lnTo>
                    <a:pt x="23000" y="36924"/>
                  </a:lnTo>
                  <a:lnTo>
                    <a:pt x="22533" y="35050"/>
                  </a:lnTo>
                  <a:lnTo>
                    <a:pt x="22533" y="29802"/>
                  </a:lnTo>
                  <a:lnTo>
                    <a:pt x="23468" y="27271"/>
                  </a:lnTo>
                  <a:lnTo>
                    <a:pt x="25337" y="25397"/>
                  </a:lnTo>
                  <a:lnTo>
                    <a:pt x="26940" y="23710"/>
                  </a:lnTo>
                  <a:lnTo>
                    <a:pt x="21691" y="23710"/>
                  </a:lnTo>
                  <a:lnTo>
                    <a:pt x="21719" y="18649"/>
                  </a:lnTo>
                  <a:lnTo>
                    <a:pt x="22252" y="15088"/>
                  </a:lnTo>
                  <a:lnTo>
                    <a:pt x="23374" y="12464"/>
                  </a:lnTo>
                  <a:lnTo>
                    <a:pt x="24402" y="9840"/>
                  </a:lnTo>
                  <a:lnTo>
                    <a:pt x="25898" y="7872"/>
                  </a:lnTo>
                  <a:lnTo>
                    <a:pt x="29171" y="5435"/>
                  </a:lnTo>
                  <a:lnTo>
                    <a:pt x="30854" y="4873"/>
                  </a:lnTo>
                  <a:lnTo>
                    <a:pt x="44350" y="4873"/>
                  </a:lnTo>
                  <a:lnTo>
                    <a:pt x="40017" y="1030"/>
                  </a:lnTo>
                  <a:lnTo>
                    <a:pt x="36931" y="0"/>
                  </a:lnTo>
                  <a:close/>
                </a:path>
                <a:path w="48259" h="49529">
                  <a:moveTo>
                    <a:pt x="44290" y="22492"/>
                  </a:moveTo>
                  <a:lnTo>
                    <a:pt x="34874" y="22492"/>
                  </a:lnTo>
                  <a:lnTo>
                    <a:pt x="37118" y="23429"/>
                  </a:lnTo>
                  <a:lnTo>
                    <a:pt x="38895" y="25397"/>
                  </a:lnTo>
                  <a:lnTo>
                    <a:pt x="40671" y="27271"/>
                  </a:lnTo>
                  <a:lnTo>
                    <a:pt x="41573" y="29802"/>
                  </a:lnTo>
                  <a:lnTo>
                    <a:pt x="41544" y="36924"/>
                  </a:lnTo>
                  <a:lnTo>
                    <a:pt x="40671" y="39548"/>
                  </a:lnTo>
                  <a:lnTo>
                    <a:pt x="38895" y="41517"/>
                  </a:lnTo>
                  <a:lnTo>
                    <a:pt x="37118" y="43578"/>
                  </a:lnTo>
                  <a:lnTo>
                    <a:pt x="34968" y="44609"/>
                  </a:lnTo>
                  <a:lnTo>
                    <a:pt x="43904" y="44609"/>
                  </a:lnTo>
                  <a:lnTo>
                    <a:pt x="44411" y="44047"/>
                  </a:lnTo>
                  <a:lnTo>
                    <a:pt x="47029" y="38799"/>
                  </a:lnTo>
                  <a:lnTo>
                    <a:pt x="47684" y="35987"/>
                  </a:lnTo>
                  <a:lnTo>
                    <a:pt x="47684" y="28302"/>
                  </a:lnTo>
                  <a:lnTo>
                    <a:pt x="46281" y="24554"/>
                  </a:lnTo>
                  <a:lnTo>
                    <a:pt x="44290" y="22492"/>
                  </a:lnTo>
                  <a:close/>
                </a:path>
                <a:path w="48259" h="49529">
                  <a:moveTo>
                    <a:pt x="37305" y="17244"/>
                  </a:moveTo>
                  <a:lnTo>
                    <a:pt x="31134" y="17244"/>
                  </a:lnTo>
                  <a:lnTo>
                    <a:pt x="28984" y="17712"/>
                  </a:lnTo>
                  <a:lnTo>
                    <a:pt x="26927" y="18837"/>
                  </a:lnTo>
                  <a:lnTo>
                    <a:pt x="24870" y="19868"/>
                  </a:lnTo>
                  <a:lnTo>
                    <a:pt x="23094" y="21461"/>
                  </a:lnTo>
                  <a:lnTo>
                    <a:pt x="21691" y="23710"/>
                  </a:lnTo>
                  <a:lnTo>
                    <a:pt x="26940" y="23710"/>
                  </a:lnTo>
                  <a:lnTo>
                    <a:pt x="27207" y="23429"/>
                  </a:lnTo>
                  <a:lnTo>
                    <a:pt x="29545" y="22492"/>
                  </a:lnTo>
                  <a:lnTo>
                    <a:pt x="44290" y="22492"/>
                  </a:lnTo>
                  <a:lnTo>
                    <a:pt x="43476" y="21648"/>
                  </a:lnTo>
                  <a:lnTo>
                    <a:pt x="40671" y="18649"/>
                  </a:lnTo>
                  <a:lnTo>
                    <a:pt x="37305" y="17244"/>
                  </a:lnTo>
                  <a:close/>
                </a:path>
                <a:path w="48259" h="49529">
                  <a:moveTo>
                    <a:pt x="44350" y="4873"/>
                  </a:moveTo>
                  <a:lnTo>
                    <a:pt x="35061" y="4873"/>
                  </a:lnTo>
                  <a:lnTo>
                    <a:pt x="37025" y="5716"/>
                  </a:lnTo>
                  <a:lnTo>
                    <a:pt x="38708" y="7403"/>
                  </a:lnTo>
                  <a:lnTo>
                    <a:pt x="39643" y="8528"/>
                  </a:lnTo>
                  <a:lnTo>
                    <a:pt x="40391" y="10215"/>
                  </a:lnTo>
                  <a:lnTo>
                    <a:pt x="40952" y="12558"/>
                  </a:lnTo>
                  <a:lnTo>
                    <a:pt x="46842" y="12089"/>
                  </a:lnTo>
                  <a:lnTo>
                    <a:pt x="46281" y="8340"/>
                  </a:lnTo>
                  <a:lnTo>
                    <a:pt x="44879" y="5341"/>
                  </a:lnTo>
                  <a:lnTo>
                    <a:pt x="44350" y="4873"/>
                  </a:lnTo>
                  <a:close/>
                </a:path>
              </a:pathLst>
            </a:custGeom>
            <a:solidFill>
              <a:srgbClr val="000000"/>
            </a:solidFill>
          </p:spPr>
          <p:txBody>
            <a:bodyPr wrap="square" lIns="0" tIns="0" rIns="0" bIns="0" rtlCol="0"/>
            <a:lstStyle/>
            <a:p>
              <a:endParaRPr/>
            </a:p>
          </p:txBody>
        </p:sp>
        <p:sp>
          <p:nvSpPr>
            <p:cNvPr id="443" name="object 443"/>
            <p:cNvSpPr/>
            <p:nvPr/>
          </p:nvSpPr>
          <p:spPr>
            <a:xfrm>
              <a:off x="8297693" y="3684784"/>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444" name="object 444"/>
            <p:cNvSpPr/>
            <p:nvPr/>
          </p:nvSpPr>
          <p:spPr>
            <a:xfrm>
              <a:off x="8231589" y="3661448"/>
              <a:ext cx="48260" cy="49530"/>
            </a:xfrm>
            <a:custGeom>
              <a:avLst/>
              <a:gdLst/>
              <a:ahLst/>
              <a:cxnLst/>
              <a:rect l="l" t="t" r="r" b="b"/>
              <a:pathLst>
                <a:path w="48259" h="49529">
                  <a:moveTo>
                    <a:pt x="6731" y="41798"/>
                  </a:moveTo>
                  <a:lnTo>
                    <a:pt x="0" y="41798"/>
                  </a:lnTo>
                  <a:lnTo>
                    <a:pt x="0" y="48639"/>
                  </a:lnTo>
                  <a:lnTo>
                    <a:pt x="6731" y="48639"/>
                  </a:lnTo>
                  <a:lnTo>
                    <a:pt x="6731" y="41798"/>
                  </a:lnTo>
                  <a:close/>
                </a:path>
                <a:path w="48259" h="49529">
                  <a:moveTo>
                    <a:pt x="35996" y="0"/>
                  </a:moveTo>
                  <a:lnTo>
                    <a:pt x="27581" y="0"/>
                  </a:lnTo>
                  <a:lnTo>
                    <a:pt x="24215" y="1124"/>
                  </a:lnTo>
                  <a:lnTo>
                    <a:pt x="19167" y="5997"/>
                  </a:lnTo>
                  <a:lnTo>
                    <a:pt x="17858" y="8903"/>
                  </a:lnTo>
                  <a:lnTo>
                    <a:pt x="17889" y="14901"/>
                  </a:lnTo>
                  <a:lnTo>
                    <a:pt x="25150" y="22304"/>
                  </a:lnTo>
                  <a:lnTo>
                    <a:pt x="22159" y="23148"/>
                  </a:lnTo>
                  <a:lnTo>
                    <a:pt x="19915" y="24554"/>
                  </a:lnTo>
                  <a:lnTo>
                    <a:pt x="18325" y="26709"/>
                  </a:lnTo>
                  <a:lnTo>
                    <a:pt x="16736" y="28771"/>
                  </a:lnTo>
                  <a:lnTo>
                    <a:pt x="15988" y="31489"/>
                  </a:lnTo>
                  <a:lnTo>
                    <a:pt x="16025" y="38892"/>
                  </a:lnTo>
                  <a:lnTo>
                    <a:pt x="17390" y="42360"/>
                  </a:lnTo>
                  <a:lnTo>
                    <a:pt x="20289" y="45172"/>
                  </a:lnTo>
                  <a:lnTo>
                    <a:pt x="23281" y="47983"/>
                  </a:lnTo>
                  <a:lnTo>
                    <a:pt x="27114" y="49389"/>
                  </a:lnTo>
                  <a:lnTo>
                    <a:pt x="36651" y="49389"/>
                  </a:lnTo>
                  <a:lnTo>
                    <a:pt x="40484" y="47983"/>
                  </a:lnTo>
                  <a:lnTo>
                    <a:pt x="44081" y="44516"/>
                  </a:lnTo>
                  <a:lnTo>
                    <a:pt x="30106" y="44516"/>
                  </a:lnTo>
                  <a:lnTo>
                    <a:pt x="28423" y="44141"/>
                  </a:lnTo>
                  <a:lnTo>
                    <a:pt x="26833" y="43203"/>
                  </a:lnTo>
                  <a:lnTo>
                    <a:pt x="25244" y="42360"/>
                  </a:lnTo>
                  <a:lnTo>
                    <a:pt x="24029" y="41142"/>
                  </a:lnTo>
                  <a:lnTo>
                    <a:pt x="23281" y="39548"/>
                  </a:lnTo>
                  <a:lnTo>
                    <a:pt x="22439" y="37955"/>
                  </a:lnTo>
                  <a:lnTo>
                    <a:pt x="22065" y="36362"/>
                  </a:lnTo>
                  <a:lnTo>
                    <a:pt x="28984" y="24928"/>
                  </a:lnTo>
                  <a:lnTo>
                    <a:pt x="44009" y="24928"/>
                  </a:lnTo>
                  <a:lnTo>
                    <a:pt x="41700" y="23335"/>
                  </a:lnTo>
                  <a:lnTo>
                    <a:pt x="38708" y="22304"/>
                  </a:lnTo>
                  <a:lnTo>
                    <a:pt x="41139" y="21461"/>
                  </a:lnTo>
                  <a:lnTo>
                    <a:pt x="42915" y="20149"/>
                  </a:lnTo>
                  <a:lnTo>
                    <a:pt x="29545" y="20055"/>
                  </a:lnTo>
                  <a:lnTo>
                    <a:pt x="27675" y="19305"/>
                  </a:lnTo>
                  <a:lnTo>
                    <a:pt x="26179" y="17900"/>
                  </a:lnTo>
                  <a:lnTo>
                    <a:pt x="24683" y="16400"/>
                  </a:lnTo>
                  <a:lnTo>
                    <a:pt x="24010" y="14713"/>
                  </a:lnTo>
                  <a:lnTo>
                    <a:pt x="23935" y="10215"/>
                  </a:lnTo>
                  <a:lnTo>
                    <a:pt x="24683" y="8528"/>
                  </a:lnTo>
                  <a:lnTo>
                    <a:pt x="27675" y="5529"/>
                  </a:lnTo>
                  <a:lnTo>
                    <a:pt x="29545" y="4873"/>
                  </a:lnTo>
                  <a:lnTo>
                    <a:pt x="43242" y="4873"/>
                  </a:lnTo>
                  <a:lnTo>
                    <a:pt x="41980" y="3654"/>
                  </a:lnTo>
                  <a:lnTo>
                    <a:pt x="39362" y="1218"/>
                  </a:lnTo>
                  <a:lnTo>
                    <a:pt x="35996" y="0"/>
                  </a:lnTo>
                  <a:close/>
                </a:path>
                <a:path w="48259" h="49529">
                  <a:moveTo>
                    <a:pt x="44009" y="24928"/>
                  </a:moveTo>
                  <a:lnTo>
                    <a:pt x="34594" y="24928"/>
                  </a:lnTo>
                  <a:lnTo>
                    <a:pt x="36931" y="25866"/>
                  </a:lnTo>
                  <a:lnTo>
                    <a:pt x="38895" y="27740"/>
                  </a:lnTo>
                  <a:lnTo>
                    <a:pt x="40765" y="29614"/>
                  </a:lnTo>
                  <a:lnTo>
                    <a:pt x="41513" y="31489"/>
                  </a:lnTo>
                  <a:lnTo>
                    <a:pt x="41587" y="37955"/>
                  </a:lnTo>
                  <a:lnTo>
                    <a:pt x="40765" y="40017"/>
                  </a:lnTo>
                  <a:lnTo>
                    <a:pt x="37118" y="43672"/>
                  </a:lnTo>
                  <a:lnTo>
                    <a:pt x="34781" y="44516"/>
                  </a:lnTo>
                  <a:lnTo>
                    <a:pt x="44081" y="44516"/>
                  </a:lnTo>
                  <a:lnTo>
                    <a:pt x="46375" y="42360"/>
                  </a:lnTo>
                  <a:lnTo>
                    <a:pt x="47777" y="38892"/>
                  </a:lnTo>
                  <a:lnTo>
                    <a:pt x="47697" y="31489"/>
                  </a:lnTo>
                  <a:lnTo>
                    <a:pt x="47029" y="29146"/>
                  </a:lnTo>
                  <a:lnTo>
                    <a:pt x="45440" y="26990"/>
                  </a:lnTo>
                  <a:lnTo>
                    <a:pt x="44009" y="24928"/>
                  </a:lnTo>
                  <a:close/>
                </a:path>
                <a:path w="48259" h="49529">
                  <a:moveTo>
                    <a:pt x="43242" y="4873"/>
                  </a:moveTo>
                  <a:lnTo>
                    <a:pt x="34033" y="4873"/>
                  </a:lnTo>
                  <a:lnTo>
                    <a:pt x="35996" y="5623"/>
                  </a:lnTo>
                  <a:lnTo>
                    <a:pt x="37492" y="7122"/>
                  </a:lnTo>
                  <a:lnTo>
                    <a:pt x="38988" y="8528"/>
                  </a:lnTo>
                  <a:lnTo>
                    <a:pt x="39661" y="10215"/>
                  </a:lnTo>
                  <a:lnTo>
                    <a:pt x="39653" y="14901"/>
                  </a:lnTo>
                  <a:lnTo>
                    <a:pt x="38988" y="16400"/>
                  </a:lnTo>
                  <a:lnTo>
                    <a:pt x="36090" y="19305"/>
                  </a:lnTo>
                  <a:lnTo>
                    <a:pt x="34220" y="20055"/>
                  </a:lnTo>
                  <a:lnTo>
                    <a:pt x="42977" y="20055"/>
                  </a:lnTo>
                  <a:lnTo>
                    <a:pt x="44037" y="18462"/>
                  </a:lnTo>
                  <a:lnTo>
                    <a:pt x="45253" y="16775"/>
                  </a:lnTo>
                  <a:lnTo>
                    <a:pt x="45814" y="14901"/>
                  </a:lnTo>
                  <a:lnTo>
                    <a:pt x="45732" y="8903"/>
                  </a:lnTo>
                  <a:lnTo>
                    <a:pt x="44505" y="6091"/>
                  </a:lnTo>
                  <a:lnTo>
                    <a:pt x="43242" y="4873"/>
                  </a:lnTo>
                  <a:close/>
                </a:path>
              </a:pathLst>
            </a:custGeom>
            <a:solidFill>
              <a:srgbClr val="000000"/>
            </a:solidFill>
          </p:spPr>
          <p:txBody>
            <a:bodyPr wrap="square" lIns="0" tIns="0" rIns="0" bIns="0" rtlCol="0"/>
            <a:lstStyle/>
            <a:p>
              <a:endParaRPr/>
            </a:p>
          </p:txBody>
        </p:sp>
        <p:sp>
          <p:nvSpPr>
            <p:cNvPr id="445" name="object 445"/>
            <p:cNvSpPr/>
            <p:nvPr/>
          </p:nvSpPr>
          <p:spPr>
            <a:xfrm>
              <a:off x="8297693" y="3537366"/>
              <a:ext cx="28575" cy="0"/>
            </a:xfrm>
            <a:custGeom>
              <a:avLst/>
              <a:gdLst/>
              <a:ahLst/>
              <a:cxnLst/>
              <a:rect l="l" t="t" r="r" b="b"/>
              <a:pathLst>
                <a:path w="28575">
                  <a:moveTo>
                    <a:pt x="28049" y="0"/>
                  </a:moveTo>
                  <a:lnTo>
                    <a:pt x="0" y="0"/>
                  </a:lnTo>
                </a:path>
              </a:pathLst>
            </a:custGeom>
            <a:ln w="4047">
              <a:solidFill>
                <a:srgbClr val="000000"/>
              </a:solidFill>
            </a:ln>
          </p:spPr>
          <p:txBody>
            <a:bodyPr wrap="square" lIns="0" tIns="0" rIns="0" bIns="0" rtlCol="0"/>
            <a:lstStyle/>
            <a:p>
              <a:endParaRPr/>
            </a:p>
          </p:txBody>
        </p:sp>
        <p:sp>
          <p:nvSpPr>
            <p:cNvPr id="446" name="object 446"/>
            <p:cNvSpPr/>
            <p:nvPr/>
          </p:nvSpPr>
          <p:spPr>
            <a:xfrm>
              <a:off x="8251878" y="3513936"/>
              <a:ext cx="18415" cy="48895"/>
            </a:xfrm>
            <a:custGeom>
              <a:avLst/>
              <a:gdLst/>
              <a:ahLst/>
              <a:cxnLst/>
              <a:rect l="l" t="t" r="r" b="b"/>
              <a:pathLst>
                <a:path w="18415" h="48895">
                  <a:moveTo>
                    <a:pt x="17858" y="0"/>
                  </a:moveTo>
                  <a:lnTo>
                    <a:pt x="14024" y="0"/>
                  </a:lnTo>
                  <a:lnTo>
                    <a:pt x="12996" y="2061"/>
                  </a:lnTo>
                  <a:lnTo>
                    <a:pt x="11219" y="4217"/>
                  </a:lnTo>
                  <a:lnTo>
                    <a:pt x="6264" y="8715"/>
                  </a:lnTo>
                  <a:lnTo>
                    <a:pt x="3365" y="10590"/>
                  </a:lnTo>
                  <a:lnTo>
                    <a:pt x="0" y="12089"/>
                  </a:lnTo>
                  <a:lnTo>
                    <a:pt x="0" y="17900"/>
                  </a:lnTo>
                  <a:lnTo>
                    <a:pt x="11874" y="10683"/>
                  </a:lnTo>
                  <a:lnTo>
                    <a:pt x="11874" y="48639"/>
                  </a:lnTo>
                  <a:lnTo>
                    <a:pt x="17858" y="48639"/>
                  </a:lnTo>
                  <a:lnTo>
                    <a:pt x="17858" y="0"/>
                  </a:lnTo>
                  <a:close/>
                </a:path>
              </a:pathLst>
            </a:custGeom>
            <a:solidFill>
              <a:srgbClr val="000000"/>
            </a:solidFill>
          </p:spPr>
          <p:txBody>
            <a:bodyPr wrap="square" lIns="0" tIns="0" rIns="0" bIns="0" rtlCol="0"/>
            <a:lstStyle/>
            <a:p>
              <a:endParaRPr/>
            </a:p>
          </p:txBody>
        </p:sp>
        <p:sp>
          <p:nvSpPr>
            <p:cNvPr id="447" name="object 447"/>
            <p:cNvSpPr/>
            <p:nvPr/>
          </p:nvSpPr>
          <p:spPr>
            <a:xfrm>
              <a:off x="8325742" y="4319873"/>
              <a:ext cx="825500" cy="28575"/>
            </a:xfrm>
            <a:custGeom>
              <a:avLst/>
              <a:gdLst/>
              <a:ahLst/>
              <a:cxnLst/>
              <a:rect l="l" t="t" r="r" b="b"/>
              <a:pathLst>
                <a:path w="825500" h="28575">
                  <a:moveTo>
                    <a:pt x="0" y="0"/>
                  </a:moveTo>
                  <a:lnTo>
                    <a:pt x="825307" y="0"/>
                  </a:lnTo>
                </a:path>
                <a:path w="825500" h="28575">
                  <a:moveTo>
                    <a:pt x="44505" y="0"/>
                  </a:moveTo>
                  <a:lnTo>
                    <a:pt x="44505" y="28134"/>
                  </a:lnTo>
                </a:path>
              </a:pathLst>
            </a:custGeom>
            <a:ln w="4042">
              <a:solidFill>
                <a:srgbClr val="000000"/>
              </a:solidFill>
            </a:ln>
          </p:spPr>
          <p:txBody>
            <a:bodyPr wrap="square" lIns="0" tIns="0" rIns="0" bIns="0" rtlCol="0"/>
            <a:lstStyle/>
            <a:p>
              <a:endParaRPr/>
            </a:p>
          </p:txBody>
        </p:sp>
        <p:sp>
          <p:nvSpPr>
            <p:cNvPr id="448" name="object 448"/>
            <p:cNvSpPr/>
            <p:nvPr/>
          </p:nvSpPr>
          <p:spPr>
            <a:xfrm>
              <a:off x="8353417" y="4374707"/>
              <a:ext cx="31750" cy="49530"/>
            </a:xfrm>
            <a:custGeom>
              <a:avLst/>
              <a:gdLst/>
              <a:ahLst/>
              <a:cxnLst/>
              <a:rect l="l" t="t" r="r" b="b"/>
              <a:pathLst>
                <a:path w="31750" h="49529">
                  <a:moveTo>
                    <a:pt x="18325" y="0"/>
                  </a:moveTo>
                  <a:lnTo>
                    <a:pt x="0" y="19024"/>
                  </a:lnTo>
                  <a:lnTo>
                    <a:pt x="0" y="33860"/>
                  </a:lnTo>
                  <a:lnTo>
                    <a:pt x="19354" y="49483"/>
                  </a:lnTo>
                  <a:lnTo>
                    <a:pt x="22252" y="48527"/>
                  </a:lnTo>
                  <a:lnTo>
                    <a:pt x="24590" y="46624"/>
                  </a:lnTo>
                  <a:lnTo>
                    <a:pt x="26833" y="44712"/>
                  </a:lnTo>
                  <a:lnTo>
                    <a:pt x="13089" y="44590"/>
                  </a:lnTo>
                  <a:lnTo>
                    <a:pt x="10752" y="43269"/>
                  </a:lnTo>
                  <a:lnTo>
                    <a:pt x="7007" y="37974"/>
                  </a:lnTo>
                  <a:lnTo>
                    <a:pt x="6077" y="32707"/>
                  </a:lnTo>
                  <a:lnTo>
                    <a:pt x="6202" y="16138"/>
                  </a:lnTo>
                  <a:lnTo>
                    <a:pt x="7105" y="11349"/>
                  </a:lnTo>
                  <a:lnTo>
                    <a:pt x="9162" y="8397"/>
                  </a:lnTo>
                  <a:lnTo>
                    <a:pt x="10845" y="6082"/>
                  </a:lnTo>
                  <a:lnTo>
                    <a:pt x="12996" y="4920"/>
                  </a:lnTo>
                  <a:lnTo>
                    <a:pt x="26706" y="4920"/>
                  </a:lnTo>
                  <a:lnTo>
                    <a:pt x="26179" y="4123"/>
                  </a:lnTo>
                  <a:lnTo>
                    <a:pt x="24589" y="2614"/>
                  </a:lnTo>
                  <a:lnTo>
                    <a:pt x="20663" y="524"/>
                  </a:lnTo>
                  <a:lnTo>
                    <a:pt x="18325" y="0"/>
                  </a:lnTo>
                  <a:close/>
                </a:path>
                <a:path w="31750" h="49529">
                  <a:moveTo>
                    <a:pt x="26706" y="4920"/>
                  </a:moveTo>
                  <a:lnTo>
                    <a:pt x="18512" y="4920"/>
                  </a:lnTo>
                  <a:lnTo>
                    <a:pt x="20756" y="6232"/>
                  </a:lnTo>
                  <a:lnTo>
                    <a:pt x="24496" y="11480"/>
                  </a:lnTo>
                  <a:lnTo>
                    <a:pt x="25318" y="16138"/>
                  </a:lnTo>
                  <a:lnTo>
                    <a:pt x="25428" y="32707"/>
                  </a:lnTo>
                  <a:lnTo>
                    <a:pt x="24496" y="37974"/>
                  </a:lnTo>
                  <a:lnTo>
                    <a:pt x="20756" y="43269"/>
                  </a:lnTo>
                  <a:lnTo>
                    <a:pt x="18512" y="44590"/>
                  </a:lnTo>
                  <a:lnTo>
                    <a:pt x="26914" y="44590"/>
                  </a:lnTo>
                  <a:lnTo>
                    <a:pt x="28610" y="42013"/>
                  </a:lnTo>
                  <a:lnTo>
                    <a:pt x="30003" y="37974"/>
                  </a:lnTo>
                  <a:lnTo>
                    <a:pt x="30947" y="35031"/>
                  </a:lnTo>
                  <a:lnTo>
                    <a:pt x="31508" y="30439"/>
                  </a:lnTo>
                  <a:lnTo>
                    <a:pt x="31417" y="19024"/>
                  </a:lnTo>
                  <a:lnTo>
                    <a:pt x="27476" y="6082"/>
                  </a:lnTo>
                  <a:lnTo>
                    <a:pt x="26706" y="4920"/>
                  </a:lnTo>
                  <a:close/>
                </a:path>
              </a:pathLst>
            </a:custGeom>
            <a:solidFill>
              <a:srgbClr val="000000"/>
            </a:solidFill>
          </p:spPr>
          <p:txBody>
            <a:bodyPr wrap="square" lIns="0" tIns="0" rIns="0" bIns="0" rtlCol="0"/>
            <a:lstStyle/>
            <a:p>
              <a:endParaRPr/>
            </a:p>
          </p:txBody>
        </p:sp>
        <p:sp>
          <p:nvSpPr>
            <p:cNvPr id="449" name="object 449"/>
            <p:cNvSpPr/>
            <p:nvPr/>
          </p:nvSpPr>
          <p:spPr>
            <a:xfrm>
              <a:off x="8517600"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50" name="object 450"/>
            <p:cNvSpPr/>
            <p:nvPr/>
          </p:nvSpPr>
          <p:spPr>
            <a:xfrm>
              <a:off x="8494506" y="4374707"/>
              <a:ext cx="47625" cy="48895"/>
            </a:xfrm>
            <a:custGeom>
              <a:avLst/>
              <a:gdLst/>
              <a:ahLst/>
              <a:cxnLst/>
              <a:rect l="l" t="t" r="r" b="b"/>
              <a:pathLst>
                <a:path w="47625" h="48895">
                  <a:moveTo>
                    <a:pt x="6825" y="41882"/>
                  </a:moveTo>
                  <a:lnTo>
                    <a:pt x="0" y="41882"/>
                  </a:lnTo>
                  <a:lnTo>
                    <a:pt x="0" y="48658"/>
                  </a:lnTo>
                  <a:lnTo>
                    <a:pt x="6825" y="48658"/>
                  </a:lnTo>
                  <a:lnTo>
                    <a:pt x="6825" y="41882"/>
                  </a:lnTo>
                  <a:close/>
                </a:path>
                <a:path w="47625" h="48895">
                  <a:moveTo>
                    <a:pt x="44209" y="4920"/>
                  </a:moveTo>
                  <a:lnTo>
                    <a:pt x="34687" y="4920"/>
                  </a:lnTo>
                  <a:lnTo>
                    <a:pt x="36838" y="5735"/>
                  </a:lnTo>
                  <a:lnTo>
                    <a:pt x="40204" y="8968"/>
                  </a:lnTo>
                  <a:lnTo>
                    <a:pt x="41045" y="10964"/>
                  </a:lnTo>
                  <a:lnTo>
                    <a:pt x="41045" y="15566"/>
                  </a:lnTo>
                  <a:lnTo>
                    <a:pt x="40110" y="17956"/>
                  </a:lnTo>
                  <a:lnTo>
                    <a:pt x="24216" y="33513"/>
                  </a:lnTo>
                  <a:lnTo>
                    <a:pt x="21691" y="35959"/>
                  </a:lnTo>
                  <a:lnTo>
                    <a:pt x="19915" y="38077"/>
                  </a:lnTo>
                  <a:lnTo>
                    <a:pt x="18045" y="40195"/>
                  </a:lnTo>
                  <a:lnTo>
                    <a:pt x="16829" y="42341"/>
                  </a:lnTo>
                  <a:lnTo>
                    <a:pt x="15988" y="44525"/>
                  </a:lnTo>
                  <a:lnTo>
                    <a:pt x="15427" y="45846"/>
                  </a:lnTo>
                  <a:lnTo>
                    <a:pt x="15240" y="47224"/>
                  </a:lnTo>
                  <a:lnTo>
                    <a:pt x="15240" y="48658"/>
                  </a:lnTo>
                  <a:lnTo>
                    <a:pt x="47216" y="48658"/>
                  </a:lnTo>
                  <a:lnTo>
                    <a:pt x="47216" y="42932"/>
                  </a:lnTo>
                  <a:lnTo>
                    <a:pt x="23561" y="42932"/>
                  </a:lnTo>
                  <a:lnTo>
                    <a:pt x="24216" y="41854"/>
                  </a:lnTo>
                  <a:lnTo>
                    <a:pt x="33031" y="33513"/>
                  </a:lnTo>
                  <a:lnTo>
                    <a:pt x="37118" y="29999"/>
                  </a:lnTo>
                  <a:lnTo>
                    <a:pt x="47088" y="15566"/>
                  </a:lnTo>
                  <a:lnTo>
                    <a:pt x="47046" y="9456"/>
                  </a:lnTo>
                  <a:lnTo>
                    <a:pt x="45814" y="6447"/>
                  </a:lnTo>
                  <a:lnTo>
                    <a:pt x="44209" y="4920"/>
                  </a:lnTo>
                  <a:close/>
                </a:path>
                <a:path w="47625" h="48895">
                  <a:moveTo>
                    <a:pt x="36744" y="0"/>
                  </a:moveTo>
                  <a:lnTo>
                    <a:pt x="16362" y="14010"/>
                  </a:lnTo>
                  <a:lnTo>
                    <a:pt x="22533" y="14638"/>
                  </a:lnTo>
                  <a:lnTo>
                    <a:pt x="22533" y="11602"/>
                  </a:lnTo>
                  <a:lnTo>
                    <a:pt x="23374" y="9221"/>
                  </a:lnTo>
                  <a:lnTo>
                    <a:pt x="25150" y="7506"/>
                  </a:lnTo>
                  <a:lnTo>
                    <a:pt x="26833" y="5782"/>
                  </a:lnTo>
                  <a:lnTo>
                    <a:pt x="29077" y="4920"/>
                  </a:lnTo>
                  <a:lnTo>
                    <a:pt x="44209" y="4920"/>
                  </a:lnTo>
                  <a:lnTo>
                    <a:pt x="40391" y="1283"/>
                  </a:lnTo>
                  <a:lnTo>
                    <a:pt x="36744" y="0"/>
                  </a:lnTo>
                  <a:close/>
                </a:path>
              </a:pathLst>
            </a:custGeom>
            <a:solidFill>
              <a:srgbClr val="000000"/>
            </a:solidFill>
          </p:spPr>
          <p:txBody>
            <a:bodyPr wrap="square" lIns="0" tIns="0" rIns="0" bIns="0" rtlCol="0"/>
            <a:lstStyle/>
            <a:p>
              <a:endParaRPr/>
            </a:p>
          </p:txBody>
        </p:sp>
        <p:sp>
          <p:nvSpPr>
            <p:cNvPr id="451" name="object 451"/>
            <p:cNvSpPr/>
            <p:nvPr/>
          </p:nvSpPr>
          <p:spPr>
            <a:xfrm>
              <a:off x="8664766"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52" name="object 452"/>
            <p:cNvSpPr/>
            <p:nvPr/>
          </p:nvSpPr>
          <p:spPr>
            <a:xfrm>
              <a:off x="8641766" y="4374904"/>
              <a:ext cx="47625" cy="48895"/>
            </a:xfrm>
            <a:custGeom>
              <a:avLst/>
              <a:gdLst/>
              <a:ahLst/>
              <a:cxnLst/>
              <a:rect l="l" t="t" r="r" b="b"/>
              <a:pathLst>
                <a:path w="47625" h="48895">
                  <a:moveTo>
                    <a:pt x="6731" y="41685"/>
                  </a:moveTo>
                  <a:lnTo>
                    <a:pt x="0" y="41685"/>
                  </a:lnTo>
                  <a:lnTo>
                    <a:pt x="0" y="48461"/>
                  </a:lnTo>
                  <a:lnTo>
                    <a:pt x="6731" y="48461"/>
                  </a:lnTo>
                  <a:lnTo>
                    <a:pt x="6731" y="41685"/>
                  </a:lnTo>
                  <a:close/>
                </a:path>
                <a:path w="47625" h="48895">
                  <a:moveTo>
                    <a:pt x="40952" y="36859"/>
                  </a:moveTo>
                  <a:lnTo>
                    <a:pt x="34968" y="36859"/>
                  </a:lnTo>
                  <a:lnTo>
                    <a:pt x="34968" y="48461"/>
                  </a:lnTo>
                  <a:lnTo>
                    <a:pt x="40952" y="48461"/>
                  </a:lnTo>
                  <a:lnTo>
                    <a:pt x="40952" y="36859"/>
                  </a:lnTo>
                  <a:close/>
                </a:path>
                <a:path w="47625" h="48895">
                  <a:moveTo>
                    <a:pt x="40952" y="0"/>
                  </a:moveTo>
                  <a:lnTo>
                    <a:pt x="36090" y="0"/>
                  </a:lnTo>
                  <a:lnTo>
                    <a:pt x="14024" y="31404"/>
                  </a:lnTo>
                  <a:lnTo>
                    <a:pt x="14024" y="36859"/>
                  </a:lnTo>
                  <a:lnTo>
                    <a:pt x="47403" y="36859"/>
                  </a:lnTo>
                  <a:lnTo>
                    <a:pt x="47403" y="31404"/>
                  </a:lnTo>
                  <a:lnTo>
                    <a:pt x="19821" y="31404"/>
                  </a:lnTo>
                  <a:lnTo>
                    <a:pt x="34968" y="9549"/>
                  </a:lnTo>
                  <a:lnTo>
                    <a:pt x="40952" y="9549"/>
                  </a:lnTo>
                  <a:lnTo>
                    <a:pt x="40952" y="0"/>
                  </a:lnTo>
                  <a:close/>
                </a:path>
                <a:path w="47625" h="48895">
                  <a:moveTo>
                    <a:pt x="40952" y="9549"/>
                  </a:moveTo>
                  <a:lnTo>
                    <a:pt x="34968" y="9549"/>
                  </a:lnTo>
                  <a:lnTo>
                    <a:pt x="34968" y="31404"/>
                  </a:lnTo>
                  <a:lnTo>
                    <a:pt x="40952" y="31404"/>
                  </a:lnTo>
                  <a:lnTo>
                    <a:pt x="40952" y="9549"/>
                  </a:lnTo>
                  <a:close/>
                </a:path>
              </a:pathLst>
            </a:custGeom>
            <a:solidFill>
              <a:srgbClr val="000000"/>
            </a:solidFill>
          </p:spPr>
          <p:txBody>
            <a:bodyPr wrap="square" lIns="0" tIns="0" rIns="0" bIns="0" rtlCol="0"/>
            <a:lstStyle/>
            <a:p>
              <a:endParaRPr/>
            </a:p>
          </p:txBody>
        </p:sp>
        <p:sp>
          <p:nvSpPr>
            <p:cNvPr id="453" name="object 453"/>
            <p:cNvSpPr/>
            <p:nvPr/>
          </p:nvSpPr>
          <p:spPr>
            <a:xfrm>
              <a:off x="8812119"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54" name="object 454"/>
            <p:cNvSpPr/>
            <p:nvPr/>
          </p:nvSpPr>
          <p:spPr>
            <a:xfrm>
              <a:off x="8789025" y="4374707"/>
              <a:ext cx="48260" cy="49530"/>
            </a:xfrm>
            <a:custGeom>
              <a:avLst/>
              <a:gdLst/>
              <a:ahLst/>
              <a:cxnLst/>
              <a:rect l="l" t="t" r="r" b="b"/>
              <a:pathLst>
                <a:path w="48259" h="49529">
                  <a:moveTo>
                    <a:pt x="6825" y="41882"/>
                  </a:moveTo>
                  <a:lnTo>
                    <a:pt x="0" y="41882"/>
                  </a:lnTo>
                  <a:lnTo>
                    <a:pt x="0" y="48658"/>
                  </a:lnTo>
                  <a:lnTo>
                    <a:pt x="6825" y="48658"/>
                  </a:lnTo>
                  <a:lnTo>
                    <a:pt x="6825" y="41882"/>
                  </a:lnTo>
                  <a:close/>
                </a:path>
                <a:path w="48259" h="49529">
                  <a:moveTo>
                    <a:pt x="36931" y="0"/>
                  </a:moveTo>
                  <a:lnTo>
                    <a:pt x="28049" y="0"/>
                  </a:lnTo>
                  <a:lnTo>
                    <a:pt x="23935" y="1846"/>
                  </a:lnTo>
                  <a:lnTo>
                    <a:pt x="17484" y="9802"/>
                  </a:lnTo>
                  <a:lnTo>
                    <a:pt x="15801" y="16616"/>
                  </a:lnTo>
                  <a:lnTo>
                    <a:pt x="15801" y="34356"/>
                  </a:lnTo>
                  <a:lnTo>
                    <a:pt x="17297" y="40364"/>
                  </a:lnTo>
                  <a:lnTo>
                    <a:pt x="20547" y="44094"/>
                  </a:lnTo>
                  <a:lnTo>
                    <a:pt x="23561" y="47655"/>
                  </a:lnTo>
                  <a:lnTo>
                    <a:pt x="27581" y="49483"/>
                  </a:lnTo>
                  <a:lnTo>
                    <a:pt x="35435" y="49483"/>
                  </a:lnTo>
                  <a:lnTo>
                    <a:pt x="38053" y="48789"/>
                  </a:lnTo>
                  <a:lnTo>
                    <a:pt x="40297" y="47402"/>
                  </a:lnTo>
                  <a:lnTo>
                    <a:pt x="42635" y="46006"/>
                  </a:lnTo>
                  <a:lnTo>
                    <a:pt x="43894" y="44590"/>
                  </a:lnTo>
                  <a:lnTo>
                    <a:pt x="30760" y="44590"/>
                  </a:lnTo>
                  <a:lnTo>
                    <a:pt x="29077" y="44094"/>
                  </a:lnTo>
                  <a:lnTo>
                    <a:pt x="27488" y="43119"/>
                  </a:lnTo>
                  <a:lnTo>
                    <a:pt x="25992" y="42135"/>
                  </a:lnTo>
                  <a:lnTo>
                    <a:pt x="24776" y="40711"/>
                  </a:lnTo>
                  <a:lnTo>
                    <a:pt x="23912" y="38789"/>
                  </a:lnTo>
                  <a:lnTo>
                    <a:pt x="23000" y="36962"/>
                  </a:lnTo>
                  <a:lnTo>
                    <a:pt x="22626" y="35003"/>
                  </a:lnTo>
                  <a:lnTo>
                    <a:pt x="22626" y="29821"/>
                  </a:lnTo>
                  <a:lnTo>
                    <a:pt x="23561" y="27300"/>
                  </a:lnTo>
                  <a:lnTo>
                    <a:pt x="27083" y="23663"/>
                  </a:lnTo>
                  <a:lnTo>
                    <a:pt x="21691" y="23663"/>
                  </a:lnTo>
                  <a:lnTo>
                    <a:pt x="21712" y="18677"/>
                  </a:lnTo>
                  <a:lnTo>
                    <a:pt x="22252" y="15079"/>
                  </a:lnTo>
                  <a:lnTo>
                    <a:pt x="23374" y="12464"/>
                  </a:lnTo>
                  <a:lnTo>
                    <a:pt x="24431" y="9802"/>
                  </a:lnTo>
                  <a:lnTo>
                    <a:pt x="25898" y="7844"/>
                  </a:lnTo>
                  <a:lnTo>
                    <a:pt x="27768" y="6475"/>
                  </a:lnTo>
                  <a:lnTo>
                    <a:pt x="29171" y="5416"/>
                  </a:lnTo>
                  <a:lnTo>
                    <a:pt x="30854" y="4892"/>
                  </a:lnTo>
                  <a:lnTo>
                    <a:pt x="44367" y="4892"/>
                  </a:lnTo>
                  <a:lnTo>
                    <a:pt x="40017" y="1068"/>
                  </a:lnTo>
                  <a:lnTo>
                    <a:pt x="36931" y="0"/>
                  </a:lnTo>
                  <a:close/>
                </a:path>
                <a:path w="48259" h="49529">
                  <a:moveTo>
                    <a:pt x="44315" y="22473"/>
                  </a:moveTo>
                  <a:lnTo>
                    <a:pt x="34874" y="22473"/>
                  </a:lnTo>
                  <a:lnTo>
                    <a:pt x="37118" y="23438"/>
                  </a:lnTo>
                  <a:lnTo>
                    <a:pt x="38988" y="25369"/>
                  </a:lnTo>
                  <a:lnTo>
                    <a:pt x="40765" y="27300"/>
                  </a:lnTo>
                  <a:lnTo>
                    <a:pt x="41570" y="29821"/>
                  </a:lnTo>
                  <a:lnTo>
                    <a:pt x="41539" y="36962"/>
                  </a:lnTo>
                  <a:lnTo>
                    <a:pt x="40671" y="39520"/>
                  </a:lnTo>
                  <a:lnTo>
                    <a:pt x="37118" y="43578"/>
                  </a:lnTo>
                  <a:lnTo>
                    <a:pt x="34968" y="44590"/>
                  </a:lnTo>
                  <a:lnTo>
                    <a:pt x="43894" y="44590"/>
                  </a:lnTo>
                  <a:lnTo>
                    <a:pt x="44411" y="44009"/>
                  </a:lnTo>
                  <a:lnTo>
                    <a:pt x="47029" y="38789"/>
                  </a:lnTo>
                  <a:lnTo>
                    <a:pt x="47684" y="35959"/>
                  </a:lnTo>
                  <a:lnTo>
                    <a:pt x="47684" y="28293"/>
                  </a:lnTo>
                  <a:lnTo>
                    <a:pt x="46281" y="24516"/>
                  </a:lnTo>
                  <a:lnTo>
                    <a:pt x="44315" y="22473"/>
                  </a:lnTo>
                  <a:close/>
                </a:path>
                <a:path w="48259" h="49529">
                  <a:moveTo>
                    <a:pt x="37399" y="17215"/>
                  </a:moveTo>
                  <a:lnTo>
                    <a:pt x="21691" y="23663"/>
                  </a:lnTo>
                  <a:lnTo>
                    <a:pt x="27083" y="23663"/>
                  </a:lnTo>
                  <a:lnTo>
                    <a:pt x="27301" y="23438"/>
                  </a:lnTo>
                  <a:lnTo>
                    <a:pt x="29545" y="22473"/>
                  </a:lnTo>
                  <a:lnTo>
                    <a:pt x="44315" y="22473"/>
                  </a:lnTo>
                  <a:lnTo>
                    <a:pt x="43363" y="21480"/>
                  </a:lnTo>
                  <a:lnTo>
                    <a:pt x="40765" y="18677"/>
                  </a:lnTo>
                  <a:lnTo>
                    <a:pt x="37399" y="17215"/>
                  </a:lnTo>
                  <a:close/>
                </a:path>
                <a:path w="48259" h="49529">
                  <a:moveTo>
                    <a:pt x="44367" y="4892"/>
                  </a:moveTo>
                  <a:lnTo>
                    <a:pt x="35061" y="4892"/>
                  </a:lnTo>
                  <a:lnTo>
                    <a:pt x="37118" y="5735"/>
                  </a:lnTo>
                  <a:lnTo>
                    <a:pt x="38708" y="7431"/>
                  </a:lnTo>
                  <a:lnTo>
                    <a:pt x="39643" y="8490"/>
                  </a:lnTo>
                  <a:lnTo>
                    <a:pt x="40391" y="10187"/>
                  </a:lnTo>
                  <a:lnTo>
                    <a:pt x="40952" y="12530"/>
                  </a:lnTo>
                  <a:lnTo>
                    <a:pt x="46842" y="12061"/>
                  </a:lnTo>
                  <a:lnTo>
                    <a:pt x="46375" y="8294"/>
                  </a:lnTo>
                  <a:lnTo>
                    <a:pt x="44879" y="5341"/>
                  </a:lnTo>
                  <a:lnTo>
                    <a:pt x="44367" y="4892"/>
                  </a:lnTo>
                  <a:close/>
                </a:path>
              </a:pathLst>
            </a:custGeom>
            <a:solidFill>
              <a:srgbClr val="000000"/>
            </a:solidFill>
          </p:spPr>
          <p:txBody>
            <a:bodyPr wrap="square" lIns="0" tIns="0" rIns="0" bIns="0" rtlCol="0"/>
            <a:lstStyle/>
            <a:p>
              <a:endParaRPr/>
            </a:p>
          </p:txBody>
        </p:sp>
        <p:sp>
          <p:nvSpPr>
            <p:cNvPr id="455" name="object 455"/>
            <p:cNvSpPr/>
            <p:nvPr/>
          </p:nvSpPr>
          <p:spPr>
            <a:xfrm>
              <a:off x="8959472"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56" name="object 456"/>
            <p:cNvSpPr/>
            <p:nvPr/>
          </p:nvSpPr>
          <p:spPr>
            <a:xfrm>
              <a:off x="8936378" y="4374707"/>
              <a:ext cx="48260" cy="49530"/>
            </a:xfrm>
            <a:custGeom>
              <a:avLst/>
              <a:gdLst/>
              <a:ahLst/>
              <a:cxnLst/>
              <a:rect l="l" t="t" r="r" b="b"/>
              <a:pathLst>
                <a:path w="48259" h="49529">
                  <a:moveTo>
                    <a:pt x="6731" y="41882"/>
                  </a:moveTo>
                  <a:lnTo>
                    <a:pt x="0" y="41882"/>
                  </a:lnTo>
                  <a:lnTo>
                    <a:pt x="0" y="48658"/>
                  </a:lnTo>
                  <a:lnTo>
                    <a:pt x="6731" y="48658"/>
                  </a:lnTo>
                  <a:lnTo>
                    <a:pt x="6731" y="41882"/>
                  </a:lnTo>
                  <a:close/>
                </a:path>
                <a:path w="48259" h="49529">
                  <a:moveTo>
                    <a:pt x="35996" y="0"/>
                  </a:moveTo>
                  <a:lnTo>
                    <a:pt x="27581" y="0"/>
                  </a:lnTo>
                  <a:lnTo>
                    <a:pt x="24215" y="1199"/>
                  </a:lnTo>
                  <a:lnTo>
                    <a:pt x="19167" y="6007"/>
                  </a:lnTo>
                  <a:lnTo>
                    <a:pt x="17858" y="8968"/>
                  </a:lnTo>
                  <a:lnTo>
                    <a:pt x="17885" y="14910"/>
                  </a:lnTo>
                  <a:lnTo>
                    <a:pt x="25150" y="22379"/>
                  </a:lnTo>
                  <a:lnTo>
                    <a:pt x="22159" y="23148"/>
                  </a:lnTo>
                  <a:lnTo>
                    <a:pt x="19915" y="24600"/>
                  </a:lnTo>
                  <a:lnTo>
                    <a:pt x="16736" y="28846"/>
                  </a:lnTo>
                  <a:lnTo>
                    <a:pt x="15894" y="31489"/>
                  </a:lnTo>
                  <a:lnTo>
                    <a:pt x="15926" y="38949"/>
                  </a:lnTo>
                  <a:lnTo>
                    <a:pt x="36651" y="49483"/>
                  </a:lnTo>
                  <a:lnTo>
                    <a:pt x="40484" y="48067"/>
                  </a:lnTo>
                  <a:lnTo>
                    <a:pt x="44078" y="44590"/>
                  </a:lnTo>
                  <a:lnTo>
                    <a:pt x="30106" y="44590"/>
                  </a:lnTo>
                  <a:lnTo>
                    <a:pt x="28423" y="44150"/>
                  </a:lnTo>
                  <a:lnTo>
                    <a:pt x="25225" y="42397"/>
                  </a:lnTo>
                  <a:lnTo>
                    <a:pt x="24029" y="41189"/>
                  </a:lnTo>
                  <a:lnTo>
                    <a:pt x="23281" y="39595"/>
                  </a:lnTo>
                  <a:lnTo>
                    <a:pt x="22439" y="38011"/>
                  </a:lnTo>
                  <a:lnTo>
                    <a:pt x="22065" y="36371"/>
                  </a:lnTo>
                  <a:lnTo>
                    <a:pt x="22099" y="31807"/>
                  </a:lnTo>
                  <a:lnTo>
                    <a:pt x="23000" y="29586"/>
                  </a:lnTo>
                  <a:lnTo>
                    <a:pt x="24776" y="27731"/>
                  </a:lnTo>
                  <a:lnTo>
                    <a:pt x="26646" y="25884"/>
                  </a:lnTo>
                  <a:lnTo>
                    <a:pt x="28984" y="24957"/>
                  </a:lnTo>
                  <a:lnTo>
                    <a:pt x="43976" y="24957"/>
                  </a:lnTo>
                  <a:lnTo>
                    <a:pt x="41700" y="23345"/>
                  </a:lnTo>
                  <a:lnTo>
                    <a:pt x="38708" y="22379"/>
                  </a:lnTo>
                  <a:lnTo>
                    <a:pt x="41045" y="21470"/>
                  </a:lnTo>
                  <a:lnTo>
                    <a:pt x="42915" y="20186"/>
                  </a:lnTo>
                  <a:lnTo>
                    <a:pt x="29545" y="20093"/>
                  </a:lnTo>
                  <a:lnTo>
                    <a:pt x="27675" y="19371"/>
                  </a:lnTo>
                  <a:lnTo>
                    <a:pt x="24683" y="16456"/>
                  </a:lnTo>
                  <a:lnTo>
                    <a:pt x="23991" y="14723"/>
                  </a:lnTo>
                  <a:lnTo>
                    <a:pt x="23935" y="10271"/>
                  </a:lnTo>
                  <a:lnTo>
                    <a:pt x="24683" y="8528"/>
                  </a:lnTo>
                  <a:lnTo>
                    <a:pt x="27675" y="5613"/>
                  </a:lnTo>
                  <a:lnTo>
                    <a:pt x="29545" y="4892"/>
                  </a:lnTo>
                  <a:lnTo>
                    <a:pt x="43223" y="4892"/>
                  </a:lnTo>
                  <a:lnTo>
                    <a:pt x="41980" y="3683"/>
                  </a:lnTo>
                  <a:lnTo>
                    <a:pt x="39362" y="1227"/>
                  </a:lnTo>
                  <a:lnTo>
                    <a:pt x="35996" y="0"/>
                  </a:lnTo>
                  <a:close/>
                </a:path>
                <a:path w="48259" h="49529">
                  <a:moveTo>
                    <a:pt x="43976" y="24957"/>
                  </a:moveTo>
                  <a:lnTo>
                    <a:pt x="34594" y="24957"/>
                  </a:lnTo>
                  <a:lnTo>
                    <a:pt x="36931" y="25894"/>
                  </a:lnTo>
                  <a:lnTo>
                    <a:pt x="38895" y="27768"/>
                  </a:lnTo>
                  <a:lnTo>
                    <a:pt x="40765" y="29633"/>
                  </a:lnTo>
                  <a:lnTo>
                    <a:pt x="41622" y="31807"/>
                  </a:lnTo>
                  <a:lnTo>
                    <a:pt x="41700" y="37693"/>
                  </a:lnTo>
                  <a:lnTo>
                    <a:pt x="40765" y="40017"/>
                  </a:lnTo>
                  <a:lnTo>
                    <a:pt x="38988" y="41845"/>
                  </a:lnTo>
                  <a:lnTo>
                    <a:pt x="37118" y="43672"/>
                  </a:lnTo>
                  <a:lnTo>
                    <a:pt x="34781" y="44590"/>
                  </a:lnTo>
                  <a:lnTo>
                    <a:pt x="44078" y="44590"/>
                  </a:lnTo>
                  <a:lnTo>
                    <a:pt x="46386" y="42397"/>
                  </a:lnTo>
                  <a:lnTo>
                    <a:pt x="47777" y="38949"/>
                  </a:lnTo>
                  <a:lnTo>
                    <a:pt x="47685" y="31489"/>
                  </a:lnTo>
                  <a:lnTo>
                    <a:pt x="47029" y="29230"/>
                  </a:lnTo>
                  <a:lnTo>
                    <a:pt x="45440" y="27065"/>
                  </a:lnTo>
                  <a:lnTo>
                    <a:pt x="43976" y="24957"/>
                  </a:lnTo>
                  <a:close/>
                </a:path>
                <a:path w="48259" h="49529">
                  <a:moveTo>
                    <a:pt x="43223" y="4892"/>
                  </a:moveTo>
                  <a:lnTo>
                    <a:pt x="34033" y="4892"/>
                  </a:lnTo>
                  <a:lnTo>
                    <a:pt x="35903" y="5632"/>
                  </a:lnTo>
                  <a:lnTo>
                    <a:pt x="37492" y="7122"/>
                  </a:lnTo>
                  <a:lnTo>
                    <a:pt x="38988" y="8612"/>
                  </a:lnTo>
                  <a:lnTo>
                    <a:pt x="39667" y="10271"/>
                  </a:lnTo>
                  <a:lnTo>
                    <a:pt x="39657" y="14910"/>
                  </a:lnTo>
                  <a:lnTo>
                    <a:pt x="38988" y="16484"/>
                  </a:lnTo>
                  <a:lnTo>
                    <a:pt x="37492" y="17928"/>
                  </a:lnTo>
                  <a:lnTo>
                    <a:pt x="36090" y="19371"/>
                  </a:lnTo>
                  <a:lnTo>
                    <a:pt x="34220" y="20093"/>
                  </a:lnTo>
                  <a:lnTo>
                    <a:pt x="42979" y="20093"/>
                  </a:lnTo>
                  <a:lnTo>
                    <a:pt x="44051" y="18509"/>
                  </a:lnTo>
                  <a:lnTo>
                    <a:pt x="45253" y="16859"/>
                  </a:lnTo>
                  <a:lnTo>
                    <a:pt x="45814" y="14910"/>
                  </a:lnTo>
                  <a:lnTo>
                    <a:pt x="45744" y="8968"/>
                  </a:lnTo>
                  <a:lnTo>
                    <a:pt x="44505" y="6138"/>
                  </a:lnTo>
                  <a:lnTo>
                    <a:pt x="43223" y="4892"/>
                  </a:lnTo>
                  <a:close/>
                </a:path>
              </a:pathLst>
            </a:custGeom>
            <a:solidFill>
              <a:srgbClr val="000000"/>
            </a:solidFill>
          </p:spPr>
          <p:txBody>
            <a:bodyPr wrap="square" lIns="0" tIns="0" rIns="0" bIns="0" rtlCol="0"/>
            <a:lstStyle/>
            <a:p>
              <a:endParaRPr/>
            </a:p>
          </p:txBody>
        </p:sp>
        <p:sp>
          <p:nvSpPr>
            <p:cNvPr id="457" name="object 457"/>
            <p:cNvSpPr/>
            <p:nvPr/>
          </p:nvSpPr>
          <p:spPr>
            <a:xfrm>
              <a:off x="9106638" y="4319873"/>
              <a:ext cx="0" cy="28575"/>
            </a:xfrm>
            <a:custGeom>
              <a:avLst/>
              <a:gdLst/>
              <a:ahLst/>
              <a:cxnLst/>
              <a:rect l="l" t="t" r="r" b="b"/>
              <a:pathLst>
                <a:path h="28575">
                  <a:moveTo>
                    <a:pt x="0" y="0"/>
                  </a:moveTo>
                  <a:lnTo>
                    <a:pt x="0" y="28134"/>
                  </a:lnTo>
                </a:path>
              </a:pathLst>
            </a:custGeom>
            <a:ln w="4038">
              <a:solidFill>
                <a:srgbClr val="000000"/>
              </a:solidFill>
            </a:ln>
          </p:spPr>
          <p:txBody>
            <a:bodyPr wrap="square" lIns="0" tIns="0" rIns="0" bIns="0" rtlCol="0"/>
            <a:lstStyle/>
            <a:p>
              <a:endParaRPr/>
            </a:p>
          </p:txBody>
        </p:sp>
        <p:sp>
          <p:nvSpPr>
            <p:cNvPr id="458" name="object 458"/>
            <p:cNvSpPr/>
            <p:nvPr/>
          </p:nvSpPr>
          <p:spPr>
            <a:xfrm>
              <a:off x="8478507" y="3389299"/>
              <a:ext cx="633730" cy="1138555"/>
            </a:xfrm>
            <a:custGeom>
              <a:avLst/>
              <a:gdLst/>
              <a:ahLst/>
              <a:cxnLst/>
              <a:rect l="l" t="t" r="r" b="b"/>
              <a:pathLst>
                <a:path w="633729" h="1138554">
                  <a:moveTo>
                    <a:pt x="8978" y="0"/>
                  </a:moveTo>
                  <a:lnTo>
                    <a:pt x="0" y="0"/>
                  </a:lnTo>
                  <a:lnTo>
                    <a:pt x="0" y="67945"/>
                  </a:lnTo>
                  <a:lnTo>
                    <a:pt x="8978" y="67945"/>
                  </a:lnTo>
                  <a:lnTo>
                    <a:pt x="8978" y="0"/>
                  </a:lnTo>
                  <a:close/>
                </a:path>
                <a:path w="633729" h="1138554">
                  <a:moveTo>
                    <a:pt x="91160" y="67945"/>
                  </a:moveTo>
                  <a:lnTo>
                    <a:pt x="91071" y="28206"/>
                  </a:lnTo>
                  <a:lnTo>
                    <a:pt x="80886" y="17614"/>
                  </a:lnTo>
                  <a:lnTo>
                    <a:pt x="69748" y="17614"/>
                  </a:lnTo>
                  <a:lnTo>
                    <a:pt x="64706" y="20434"/>
                  </a:lnTo>
                  <a:lnTo>
                    <a:pt x="60782" y="26238"/>
                  </a:lnTo>
                  <a:lnTo>
                    <a:pt x="60299" y="24828"/>
                  </a:lnTo>
                  <a:lnTo>
                    <a:pt x="59842" y="23520"/>
                  </a:lnTo>
                  <a:lnTo>
                    <a:pt x="58166" y="21361"/>
                  </a:lnTo>
                  <a:lnTo>
                    <a:pt x="55816" y="19862"/>
                  </a:lnTo>
                  <a:lnTo>
                    <a:pt x="53581" y="18364"/>
                  </a:lnTo>
                  <a:lnTo>
                    <a:pt x="50584" y="17614"/>
                  </a:lnTo>
                  <a:lnTo>
                    <a:pt x="43662" y="17614"/>
                  </a:lnTo>
                  <a:lnTo>
                    <a:pt x="31978" y="25577"/>
                  </a:lnTo>
                  <a:lnTo>
                    <a:pt x="31978" y="18745"/>
                  </a:lnTo>
                  <a:lnTo>
                    <a:pt x="24599" y="18745"/>
                  </a:lnTo>
                  <a:lnTo>
                    <a:pt x="24599" y="67945"/>
                  </a:lnTo>
                  <a:lnTo>
                    <a:pt x="32918" y="67945"/>
                  </a:lnTo>
                  <a:lnTo>
                    <a:pt x="32918" y="37960"/>
                  </a:lnTo>
                  <a:lnTo>
                    <a:pt x="33388" y="34480"/>
                  </a:lnTo>
                  <a:lnTo>
                    <a:pt x="34226" y="32143"/>
                  </a:lnTo>
                  <a:lnTo>
                    <a:pt x="35153" y="29705"/>
                  </a:lnTo>
                  <a:lnTo>
                    <a:pt x="36563" y="27927"/>
                  </a:lnTo>
                  <a:lnTo>
                    <a:pt x="38531" y="26708"/>
                  </a:lnTo>
                  <a:lnTo>
                    <a:pt x="40284" y="25577"/>
                  </a:lnTo>
                  <a:lnTo>
                    <a:pt x="40576" y="25400"/>
                  </a:lnTo>
                  <a:lnTo>
                    <a:pt x="42735" y="24828"/>
                  </a:lnTo>
                  <a:lnTo>
                    <a:pt x="48158" y="24828"/>
                  </a:lnTo>
                  <a:lnTo>
                    <a:pt x="50393" y="25768"/>
                  </a:lnTo>
                  <a:lnTo>
                    <a:pt x="51714" y="27647"/>
                  </a:lnTo>
                  <a:lnTo>
                    <a:pt x="53111" y="29425"/>
                  </a:lnTo>
                  <a:lnTo>
                    <a:pt x="53746" y="32143"/>
                  </a:lnTo>
                  <a:lnTo>
                    <a:pt x="53771" y="67945"/>
                  </a:lnTo>
                  <a:lnTo>
                    <a:pt x="62090" y="67945"/>
                  </a:lnTo>
                  <a:lnTo>
                    <a:pt x="62090" y="34302"/>
                  </a:lnTo>
                  <a:lnTo>
                    <a:pt x="63207" y="30556"/>
                  </a:lnTo>
                  <a:lnTo>
                    <a:pt x="65633" y="28206"/>
                  </a:lnTo>
                  <a:lnTo>
                    <a:pt x="67525" y="26238"/>
                  </a:lnTo>
                  <a:lnTo>
                    <a:pt x="67792" y="25958"/>
                  </a:lnTo>
                  <a:lnTo>
                    <a:pt x="70688" y="24828"/>
                  </a:lnTo>
                  <a:lnTo>
                    <a:pt x="76022" y="24828"/>
                  </a:lnTo>
                  <a:lnTo>
                    <a:pt x="82842" y="33553"/>
                  </a:lnTo>
                  <a:lnTo>
                    <a:pt x="82842" y="67945"/>
                  </a:lnTo>
                  <a:lnTo>
                    <a:pt x="91160" y="67945"/>
                  </a:lnTo>
                  <a:close/>
                </a:path>
                <a:path w="633729" h="1138554">
                  <a:moveTo>
                    <a:pt x="148577" y="38239"/>
                  </a:moveTo>
                  <a:lnTo>
                    <a:pt x="147726" y="33921"/>
                  </a:lnTo>
                  <a:lnTo>
                    <a:pt x="146050" y="29984"/>
                  </a:lnTo>
                  <a:lnTo>
                    <a:pt x="144462" y="26047"/>
                  </a:lnTo>
                  <a:lnTo>
                    <a:pt x="142913" y="24079"/>
                  </a:lnTo>
                  <a:lnTo>
                    <a:pt x="142024" y="22961"/>
                  </a:lnTo>
                  <a:lnTo>
                    <a:pt x="139966" y="21564"/>
                  </a:lnTo>
                  <a:lnTo>
                    <a:pt x="139966" y="36639"/>
                  </a:lnTo>
                  <a:lnTo>
                    <a:pt x="139839" y="49949"/>
                  </a:lnTo>
                  <a:lnTo>
                    <a:pt x="138658" y="54356"/>
                  </a:lnTo>
                  <a:lnTo>
                    <a:pt x="135966" y="57632"/>
                  </a:lnTo>
                  <a:lnTo>
                    <a:pt x="133426" y="60629"/>
                  </a:lnTo>
                  <a:lnTo>
                    <a:pt x="130251" y="62230"/>
                  </a:lnTo>
                  <a:lnTo>
                    <a:pt x="122948" y="62230"/>
                  </a:lnTo>
                  <a:lnTo>
                    <a:pt x="119773" y="60731"/>
                  </a:lnTo>
                  <a:lnTo>
                    <a:pt x="117170" y="57543"/>
                  </a:lnTo>
                  <a:lnTo>
                    <a:pt x="114731" y="54635"/>
                  </a:lnTo>
                  <a:lnTo>
                    <a:pt x="113423" y="49949"/>
                  </a:lnTo>
                  <a:lnTo>
                    <a:pt x="113423" y="37299"/>
                  </a:lnTo>
                  <a:lnTo>
                    <a:pt x="114731" y="32423"/>
                  </a:lnTo>
                  <a:lnTo>
                    <a:pt x="117525" y="29146"/>
                  </a:lnTo>
                  <a:lnTo>
                    <a:pt x="120243" y="25768"/>
                  </a:lnTo>
                  <a:lnTo>
                    <a:pt x="121437" y="25120"/>
                  </a:lnTo>
                  <a:lnTo>
                    <a:pt x="123329" y="24079"/>
                  </a:lnTo>
                  <a:lnTo>
                    <a:pt x="130530" y="24079"/>
                  </a:lnTo>
                  <a:lnTo>
                    <a:pt x="133616" y="25679"/>
                  </a:lnTo>
                  <a:lnTo>
                    <a:pt x="138760" y="31953"/>
                  </a:lnTo>
                  <a:lnTo>
                    <a:pt x="139966" y="36639"/>
                  </a:lnTo>
                  <a:lnTo>
                    <a:pt x="139966" y="21564"/>
                  </a:lnTo>
                  <a:lnTo>
                    <a:pt x="138849" y="20802"/>
                  </a:lnTo>
                  <a:lnTo>
                    <a:pt x="135572" y="18643"/>
                  </a:lnTo>
                  <a:lnTo>
                    <a:pt x="131927" y="17614"/>
                  </a:lnTo>
                  <a:lnTo>
                    <a:pt x="124447" y="17614"/>
                  </a:lnTo>
                  <a:lnTo>
                    <a:pt x="121742" y="18173"/>
                  </a:lnTo>
                  <a:lnTo>
                    <a:pt x="119494" y="19494"/>
                  </a:lnTo>
                  <a:lnTo>
                    <a:pt x="117246" y="20713"/>
                  </a:lnTo>
                  <a:lnTo>
                    <a:pt x="115290" y="22580"/>
                  </a:lnTo>
                  <a:lnTo>
                    <a:pt x="113423" y="25120"/>
                  </a:lnTo>
                  <a:lnTo>
                    <a:pt x="113423" y="18745"/>
                  </a:lnTo>
                  <a:lnTo>
                    <a:pt x="105841" y="18745"/>
                  </a:lnTo>
                  <a:lnTo>
                    <a:pt x="105841" y="86880"/>
                  </a:lnTo>
                  <a:lnTo>
                    <a:pt x="114160" y="86880"/>
                  </a:lnTo>
                  <a:lnTo>
                    <a:pt x="114160" y="62877"/>
                  </a:lnTo>
                  <a:lnTo>
                    <a:pt x="115570" y="64668"/>
                  </a:lnTo>
                  <a:lnTo>
                    <a:pt x="117436" y="66167"/>
                  </a:lnTo>
                  <a:lnTo>
                    <a:pt x="119583" y="67284"/>
                  </a:lnTo>
                  <a:lnTo>
                    <a:pt x="121831" y="68503"/>
                  </a:lnTo>
                  <a:lnTo>
                    <a:pt x="124358" y="69062"/>
                  </a:lnTo>
                  <a:lnTo>
                    <a:pt x="130898" y="69062"/>
                  </a:lnTo>
                  <a:lnTo>
                    <a:pt x="134543" y="68033"/>
                  </a:lnTo>
                  <a:lnTo>
                    <a:pt x="137909" y="65887"/>
                  </a:lnTo>
                  <a:lnTo>
                    <a:pt x="141376" y="63728"/>
                  </a:lnTo>
                  <a:lnTo>
                    <a:pt x="142087" y="62877"/>
                  </a:lnTo>
                  <a:lnTo>
                    <a:pt x="142646" y="62230"/>
                  </a:lnTo>
                  <a:lnTo>
                    <a:pt x="143992" y="60629"/>
                  </a:lnTo>
                  <a:lnTo>
                    <a:pt x="145859" y="56603"/>
                  </a:lnTo>
                  <a:lnTo>
                    <a:pt x="147637" y="52578"/>
                  </a:lnTo>
                  <a:lnTo>
                    <a:pt x="148577" y="47980"/>
                  </a:lnTo>
                  <a:lnTo>
                    <a:pt x="148577" y="38239"/>
                  </a:lnTo>
                  <a:close/>
                </a:path>
                <a:path w="633729" h="1138554">
                  <a:moveTo>
                    <a:pt x="195795" y="1124699"/>
                  </a:moveTo>
                  <a:lnTo>
                    <a:pt x="195694" y="1098423"/>
                  </a:lnTo>
                  <a:lnTo>
                    <a:pt x="195414" y="1097318"/>
                  </a:lnTo>
                  <a:lnTo>
                    <a:pt x="195135" y="1095629"/>
                  </a:lnTo>
                  <a:lnTo>
                    <a:pt x="185877" y="1088796"/>
                  </a:lnTo>
                  <a:lnTo>
                    <a:pt x="178955" y="1088796"/>
                  </a:lnTo>
                  <a:lnTo>
                    <a:pt x="175221" y="1090726"/>
                  </a:lnTo>
                  <a:lnTo>
                    <a:pt x="172694" y="1094587"/>
                  </a:lnTo>
                  <a:lnTo>
                    <a:pt x="172694" y="1089596"/>
                  </a:lnTo>
                  <a:lnTo>
                    <a:pt x="167271" y="1089596"/>
                  </a:lnTo>
                  <a:lnTo>
                    <a:pt x="167271" y="1124699"/>
                  </a:lnTo>
                  <a:lnTo>
                    <a:pt x="173253" y="1124699"/>
                  </a:lnTo>
                  <a:lnTo>
                    <a:pt x="173291" y="1100924"/>
                  </a:lnTo>
                  <a:lnTo>
                    <a:pt x="174193" y="1097978"/>
                  </a:lnTo>
                  <a:lnTo>
                    <a:pt x="175971" y="1096365"/>
                  </a:lnTo>
                  <a:lnTo>
                    <a:pt x="177838" y="1094765"/>
                  </a:lnTo>
                  <a:lnTo>
                    <a:pt x="178308" y="1094587"/>
                  </a:lnTo>
                  <a:lnTo>
                    <a:pt x="179984" y="1093952"/>
                  </a:lnTo>
                  <a:lnTo>
                    <a:pt x="184099" y="1093952"/>
                  </a:lnTo>
                  <a:lnTo>
                    <a:pt x="185508" y="1094320"/>
                  </a:lnTo>
                  <a:lnTo>
                    <a:pt x="189801" y="1124699"/>
                  </a:lnTo>
                  <a:lnTo>
                    <a:pt x="195795" y="1124699"/>
                  </a:lnTo>
                  <a:close/>
                </a:path>
                <a:path w="633729" h="1138554">
                  <a:moveTo>
                    <a:pt x="199809" y="18745"/>
                  </a:moveTo>
                  <a:lnTo>
                    <a:pt x="191490" y="18745"/>
                  </a:lnTo>
                  <a:lnTo>
                    <a:pt x="191490" y="49288"/>
                  </a:lnTo>
                  <a:lnTo>
                    <a:pt x="191020" y="52476"/>
                  </a:lnTo>
                  <a:lnTo>
                    <a:pt x="180924" y="61849"/>
                  </a:lnTo>
                  <a:lnTo>
                    <a:pt x="175971" y="61849"/>
                  </a:lnTo>
                  <a:lnTo>
                    <a:pt x="173812" y="61290"/>
                  </a:lnTo>
                  <a:lnTo>
                    <a:pt x="172135" y="59982"/>
                  </a:lnTo>
                  <a:lnTo>
                    <a:pt x="170446" y="58762"/>
                  </a:lnTo>
                  <a:lnTo>
                    <a:pt x="169329" y="57073"/>
                  </a:lnTo>
                  <a:lnTo>
                    <a:pt x="168744" y="54724"/>
                  </a:lnTo>
                  <a:lnTo>
                    <a:pt x="168490" y="53327"/>
                  </a:lnTo>
                  <a:lnTo>
                    <a:pt x="168300" y="50419"/>
                  </a:lnTo>
                  <a:lnTo>
                    <a:pt x="168300" y="18745"/>
                  </a:lnTo>
                  <a:lnTo>
                    <a:pt x="159981" y="18745"/>
                  </a:lnTo>
                  <a:lnTo>
                    <a:pt x="160909" y="59410"/>
                  </a:lnTo>
                  <a:lnTo>
                    <a:pt x="168668" y="67386"/>
                  </a:lnTo>
                  <a:lnTo>
                    <a:pt x="171107" y="68503"/>
                  </a:lnTo>
                  <a:lnTo>
                    <a:pt x="173812" y="69062"/>
                  </a:lnTo>
                  <a:lnTo>
                    <a:pt x="183349" y="69062"/>
                  </a:lnTo>
                  <a:lnTo>
                    <a:pt x="188493" y="66255"/>
                  </a:lnTo>
                  <a:lnTo>
                    <a:pt x="191554" y="61849"/>
                  </a:lnTo>
                  <a:lnTo>
                    <a:pt x="192328" y="60731"/>
                  </a:lnTo>
                  <a:lnTo>
                    <a:pt x="192328" y="67945"/>
                  </a:lnTo>
                  <a:lnTo>
                    <a:pt x="199809" y="67945"/>
                  </a:lnTo>
                  <a:lnTo>
                    <a:pt x="199809" y="60731"/>
                  </a:lnTo>
                  <a:lnTo>
                    <a:pt x="199809" y="18745"/>
                  </a:lnTo>
                  <a:close/>
                </a:path>
                <a:path w="633729" h="1138554">
                  <a:moveTo>
                    <a:pt x="224955" y="1090714"/>
                  </a:moveTo>
                  <a:lnTo>
                    <a:pt x="222910" y="1089444"/>
                  </a:lnTo>
                  <a:lnTo>
                    <a:pt x="220853" y="1088796"/>
                  </a:lnTo>
                  <a:lnTo>
                    <a:pt x="217487" y="1088796"/>
                  </a:lnTo>
                  <a:lnTo>
                    <a:pt x="216166" y="1089202"/>
                  </a:lnTo>
                  <a:lnTo>
                    <a:pt x="213931" y="1090777"/>
                  </a:lnTo>
                  <a:lnTo>
                    <a:pt x="212623" y="1092415"/>
                  </a:lnTo>
                  <a:lnTo>
                    <a:pt x="211315" y="1094917"/>
                  </a:lnTo>
                  <a:lnTo>
                    <a:pt x="211315" y="1089596"/>
                  </a:lnTo>
                  <a:lnTo>
                    <a:pt x="205892" y="1089596"/>
                  </a:lnTo>
                  <a:lnTo>
                    <a:pt x="205892" y="1124699"/>
                  </a:lnTo>
                  <a:lnTo>
                    <a:pt x="211874" y="1124699"/>
                  </a:lnTo>
                  <a:lnTo>
                    <a:pt x="211874" y="1103807"/>
                  </a:lnTo>
                  <a:lnTo>
                    <a:pt x="212153" y="1101496"/>
                  </a:lnTo>
                  <a:lnTo>
                    <a:pt x="212902" y="1099375"/>
                  </a:lnTo>
                  <a:lnTo>
                    <a:pt x="213271" y="1097991"/>
                  </a:lnTo>
                  <a:lnTo>
                    <a:pt x="214020" y="1096899"/>
                  </a:lnTo>
                  <a:lnTo>
                    <a:pt x="216077" y="1095336"/>
                  </a:lnTo>
                  <a:lnTo>
                    <a:pt x="217297" y="1094955"/>
                  </a:lnTo>
                  <a:lnTo>
                    <a:pt x="220002" y="1094955"/>
                  </a:lnTo>
                  <a:lnTo>
                    <a:pt x="221500" y="1095375"/>
                  </a:lnTo>
                  <a:lnTo>
                    <a:pt x="222910" y="1096238"/>
                  </a:lnTo>
                  <a:lnTo>
                    <a:pt x="223380" y="1094955"/>
                  </a:lnTo>
                  <a:lnTo>
                    <a:pt x="224955" y="1090714"/>
                  </a:lnTo>
                  <a:close/>
                </a:path>
                <a:path w="633729" h="1138554">
                  <a:moveTo>
                    <a:pt x="233845" y="67856"/>
                  </a:moveTo>
                  <a:lnTo>
                    <a:pt x="232689" y="60820"/>
                  </a:lnTo>
                  <a:lnTo>
                    <a:pt x="232625" y="60452"/>
                  </a:lnTo>
                  <a:lnTo>
                    <a:pt x="231127" y="60731"/>
                  </a:lnTo>
                  <a:lnTo>
                    <a:pt x="229920" y="60820"/>
                  </a:lnTo>
                  <a:lnTo>
                    <a:pt x="227672" y="60820"/>
                  </a:lnTo>
                  <a:lnTo>
                    <a:pt x="226733" y="60629"/>
                  </a:lnTo>
                  <a:lnTo>
                    <a:pt x="224218" y="56413"/>
                  </a:lnTo>
                  <a:lnTo>
                    <a:pt x="224218" y="25209"/>
                  </a:lnTo>
                  <a:lnTo>
                    <a:pt x="232625" y="25209"/>
                  </a:lnTo>
                  <a:lnTo>
                    <a:pt x="232625" y="18745"/>
                  </a:lnTo>
                  <a:lnTo>
                    <a:pt x="224218" y="18745"/>
                  </a:lnTo>
                  <a:lnTo>
                    <a:pt x="224218" y="1498"/>
                  </a:lnTo>
                  <a:lnTo>
                    <a:pt x="215988" y="6464"/>
                  </a:lnTo>
                  <a:lnTo>
                    <a:pt x="215988" y="18745"/>
                  </a:lnTo>
                  <a:lnTo>
                    <a:pt x="209816" y="18745"/>
                  </a:lnTo>
                  <a:lnTo>
                    <a:pt x="209816" y="25209"/>
                  </a:lnTo>
                  <a:lnTo>
                    <a:pt x="215988" y="25209"/>
                  </a:lnTo>
                  <a:lnTo>
                    <a:pt x="216039" y="59232"/>
                  </a:lnTo>
                  <a:lnTo>
                    <a:pt x="216268" y="61849"/>
                  </a:lnTo>
                  <a:lnTo>
                    <a:pt x="217017" y="63347"/>
                  </a:lnTo>
                  <a:lnTo>
                    <a:pt x="217665" y="64947"/>
                  </a:lnTo>
                  <a:lnTo>
                    <a:pt x="218795" y="66255"/>
                  </a:lnTo>
                  <a:lnTo>
                    <a:pt x="222161" y="68135"/>
                  </a:lnTo>
                  <a:lnTo>
                    <a:pt x="224497" y="68605"/>
                  </a:lnTo>
                  <a:lnTo>
                    <a:pt x="229349" y="68605"/>
                  </a:lnTo>
                  <a:lnTo>
                    <a:pt x="231508" y="68313"/>
                  </a:lnTo>
                  <a:lnTo>
                    <a:pt x="233845" y="67856"/>
                  </a:lnTo>
                  <a:close/>
                </a:path>
                <a:path w="633729" h="1138554">
                  <a:moveTo>
                    <a:pt x="263017" y="1133856"/>
                  </a:moveTo>
                  <a:lnTo>
                    <a:pt x="223647" y="1133856"/>
                  </a:lnTo>
                  <a:lnTo>
                    <a:pt x="223647" y="1138148"/>
                  </a:lnTo>
                  <a:lnTo>
                    <a:pt x="263017" y="1138148"/>
                  </a:lnTo>
                  <a:lnTo>
                    <a:pt x="263017" y="1133856"/>
                  </a:lnTo>
                  <a:close/>
                </a:path>
                <a:path w="633729" h="1138554">
                  <a:moveTo>
                    <a:pt x="283959" y="67945"/>
                  </a:moveTo>
                  <a:lnTo>
                    <a:pt x="282930" y="66065"/>
                  </a:lnTo>
                  <a:lnTo>
                    <a:pt x="282181" y="64096"/>
                  </a:lnTo>
                  <a:lnTo>
                    <a:pt x="281863" y="61849"/>
                  </a:lnTo>
                  <a:lnTo>
                    <a:pt x="281609" y="60452"/>
                  </a:lnTo>
                  <a:lnTo>
                    <a:pt x="281495" y="59042"/>
                  </a:lnTo>
                  <a:lnTo>
                    <a:pt x="281406" y="56984"/>
                  </a:lnTo>
                  <a:lnTo>
                    <a:pt x="281343" y="43205"/>
                  </a:lnTo>
                  <a:lnTo>
                    <a:pt x="281241" y="31115"/>
                  </a:lnTo>
                  <a:lnTo>
                    <a:pt x="281152" y="29895"/>
                  </a:lnTo>
                  <a:lnTo>
                    <a:pt x="280403" y="26238"/>
                  </a:lnTo>
                  <a:lnTo>
                    <a:pt x="279641" y="24460"/>
                  </a:lnTo>
                  <a:lnTo>
                    <a:pt x="279565" y="24269"/>
                  </a:lnTo>
                  <a:lnTo>
                    <a:pt x="277126" y="21272"/>
                  </a:lnTo>
                  <a:lnTo>
                    <a:pt x="275170" y="20053"/>
                  </a:lnTo>
                  <a:lnTo>
                    <a:pt x="272554" y="19113"/>
                  </a:lnTo>
                  <a:lnTo>
                    <a:pt x="269938" y="18084"/>
                  </a:lnTo>
                  <a:lnTo>
                    <a:pt x="266471" y="17614"/>
                  </a:lnTo>
                  <a:lnTo>
                    <a:pt x="258064" y="17614"/>
                  </a:lnTo>
                  <a:lnTo>
                    <a:pt x="243852" y="24269"/>
                  </a:lnTo>
                  <a:lnTo>
                    <a:pt x="242074" y="26428"/>
                  </a:lnTo>
                  <a:lnTo>
                    <a:pt x="240855" y="29235"/>
                  </a:lnTo>
                  <a:lnTo>
                    <a:pt x="240106" y="32804"/>
                  </a:lnTo>
                  <a:lnTo>
                    <a:pt x="248335" y="33832"/>
                  </a:lnTo>
                  <a:lnTo>
                    <a:pt x="249174" y="30365"/>
                  </a:lnTo>
                  <a:lnTo>
                    <a:pt x="250583" y="27927"/>
                  </a:lnTo>
                  <a:lnTo>
                    <a:pt x="252450" y="26517"/>
                  </a:lnTo>
                  <a:lnTo>
                    <a:pt x="254317" y="25209"/>
                  </a:lnTo>
                  <a:lnTo>
                    <a:pt x="257213" y="24460"/>
                  </a:lnTo>
                  <a:lnTo>
                    <a:pt x="265353" y="24460"/>
                  </a:lnTo>
                  <a:lnTo>
                    <a:pt x="268439" y="25400"/>
                  </a:lnTo>
                  <a:lnTo>
                    <a:pt x="270586" y="27368"/>
                  </a:lnTo>
                  <a:lnTo>
                    <a:pt x="272173" y="28676"/>
                  </a:lnTo>
                  <a:lnTo>
                    <a:pt x="272923" y="31115"/>
                  </a:lnTo>
                  <a:lnTo>
                    <a:pt x="272923" y="36741"/>
                  </a:lnTo>
                  <a:lnTo>
                    <a:pt x="272923" y="43205"/>
                  </a:lnTo>
                  <a:lnTo>
                    <a:pt x="260680" y="62509"/>
                  </a:lnTo>
                  <a:lnTo>
                    <a:pt x="254228" y="62509"/>
                  </a:lnTo>
                  <a:lnTo>
                    <a:pt x="247586" y="53327"/>
                  </a:lnTo>
                  <a:lnTo>
                    <a:pt x="247967" y="52006"/>
                  </a:lnTo>
                  <a:lnTo>
                    <a:pt x="248805" y="50787"/>
                  </a:lnTo>
                  <a:lnTo>
                    <a:pt x="249555" y="49580"/>
                  </a:lnTo>
                  <a:lnTo>
                    <a:pt x="250583" y="48641"/>
                  </a:lnTo>
                  <a:lnTo>
                    <a:pt x="252069" y="48069"/>
                  </a:lnTo>
                  <a:lnTo>
                    <a:pt x="253479" y="47421"/>
                  </a:lnTo>
                  <a:lnTo>
                    <a:pt x="255905" y="46863"/>
                  </a:lnTo>
                  <a:lnTo>
                    <a:pt x="265353" y="45542"/>
                  </a:lnTo>
                  <a:lnTo>
                    <a:pt x="269938" y="44513"/>
                  </a:lnTo>
                  <a:lnTo>
                    <a:pt x="272923" y="43205"/>
                  </a:lnTo>
                  <a:lnTo>
                    <a:pt x="272923" y="36741"/>
                  </a:lnTo>
                  <a:lnTo>
                    <a:pt x="269748" y="37769"/>
                  </a:lnTo>
                  <a:lnTo>
                    <a:pt x="264795" y="38798"/>
                  </a:lnTo>
                  <a:lnTo>
                    <a:pt x="258064" y="39547"/>
                  </a:lnTo>
                  <a:lnTo>
                    <a:pt x="252260" y="40386"/>
                  </a:lnTo>
                  <a:lnTo>
                    <a:pt x="250672" y="40855"/>
                  </a:lnTo>
                  <a:lnTo>
                    <a:pt x="248424" y="41427"/>
                  </a:lnTo>
                  <a:lnTo>
                    <a:pt x="246468" y="42354"/>
                  </a:lnTo>
                  <a:lnTo>
                    <a:pt x="242912" y="44792"/>
                  </a:lnTo>
                  <a:lnTo>
                    <a:pt x="241414" y="46393"/>
                  </a:lnTo>
                  <a:lnTo>
                    <a:pt x="240385" y="48361"/>
                  </a:lnTo>
                  <a:lnTo>
                    <a:pt x="239268" y="50330"/>
                  </a:lnTo>
                  <a:lnTo>
                    <a:pt x="238709" y="52578"/>
                  </a:lnTo>
                  <a:lnTo>
                    <a:pt x="238709" y="59042"/>
                  </a:lnTo>
                  <a:lnTo>
                    <a:pt x="240195" y="62509"/>
                  </a:lnTo>
                  <a:lnTo>
                    <a:pt x="245999" y="67754"/>
                  </a:lnTo>
                  <a:lnTo>
                    <a:pt x="250113" y="69062"/>
                  </a:lnTo>
                  <a:lnTo>
                    <a:pt x="258813" y="69062"/>
                  </a:lnTo>
                  <a:lnTo>
                    <a:pt x="273583" y="61849"/>
                  </a:lnTo>
                  <a:lnTo>
                    <a:pt x="273850" y="64096"/>
                  </a:lnTo>
                  <a:lnTo>
                    <a:pt x="274370" y="66065"/>
                  </a:lnTo>
                  <a:lnTo>
                    <a:pt x="274472" y="66344"/>
                  </a:lnTo>
                  <a:lnTo>
                    <a:pt x="275259" y="67945"/>
                  </a:lnTo>
                  <a:lnTo>
                    <a:pt x="283959" y="67945"/>
                  </a:lnTo>
                  <a:close/>
                </a:path>
                <a:path w="633729" h="1138554">
                  <a:moveTo>
                    <a:pt x="298081" y="1124699"/>
                  </a:moveTo>
                  <a:lnTo>
                    <a:pt x="296202" y="1107084"/>
                  </a:lnTo>
                  <a:lnTo>
                    <a:pt x="296113" y="1097572"/>
                  </a:lnTo>
                  <a:lnTo>
                    <a:pt x="285635" y="1088796"/>
                  </a:lnTo>
                  <a:lnTo>
                    <a:pt x="279654" y="1088796"/>
                  </a:lnTo>
                  <a:lnTo>
                    <a:pt x="276948" y="1089215"/>
                  </a:lnTo>
                  <a:lnTo>
                    <a:pt x="274701" y="1090041"/>
                  </a:lnTo>
                  <a:lnTo>
                    <a:pt x="272364" y="1090866"/>
                  </a:lnTo>
                  <a:lnTo>
                    <a:pt x="270687" y="1092047"/>
                  </a:lnTo>
                  <a:lnTo>
                    <a:pt x="268249" y="1095108"/>
                  </a:lnTo>
                  <a:lnTo>
                    <a:pt x="267411" y="1097114"/>
                  </a:lnTo>
                  <a:lnTo>
                    <a:pt x="266852" y="1099604"/>
                  </a:lnTo>
                  <a:lnTo>
                    <a:pt x="272643" y="1100391"/>
                  </a:lnTo>
                  <a:lnTo>
                    <a:pt x="273304" y="1097915"/>
                  </a:lnTo>
                  <a:lnTo>
                    <a:pt x="274231" y="1096175"/>
                  </a:lnTo>
                  <a:lnTo>
                    <a:pt x="275755" y="1095108"/>
                  </a:lnTo>
                  <a:lnTo>
                    <a:pt x="276948" y="1094206"/>
                  </a:lnTo>
                  <a:lnTo>
                    <a:pt x="279006" y="1093724"/>
                  </a:lnTo>
                  <a:lnTo>
                    <a:pt x="284797" y="1093724"/>
                  </a:lnTo>
                  <a:lnTo>
                    <a:pt x="287045" y="1094397"/>
                  </a:lnTo>
                  <a:lnTo>
                    <a:pt x="289661" y="1096733"/>
                  </a:lnTo>
                  <a:lnTo>
                    <a:pt x="290220" y="1098435"/>
                  </a:lnTo>
                  <a:lnTo>
                    <a:pt x="290220" y="1102423"/>
                  </a:lnTo>
                  <a:lnTo>
                    <a:pt x="290220" y="1107084"/>
                  </a:lnTo>
                  <a:lnTo>
                    <a:pt x="281533" y="1120825"/>
                  </a:lnTo>
                  <a:lnTo>
                    <a:pt x="276847" y="1120825"/>
                  </a:lnTo>
                  <a:lnTo>
                    <a:pt x="275170" y="1120305"/>
                  </a:lnTo>
                  <a:lnTo>
                    <a:pt x="272732" y="1118184"/>
                  </a:lnTo>
                  <a:lnTo>
                    <a:pt x="272211" y="1116952"/>
                  </a:lnTo>
                  <a:lnTo>
                    <a:pt x="272326" y="1113726"/>
                  </a:lnTo>
                  <a:lnTo>
                    <a:pt x="272453" y="1113307"/>
                  </a:lnTo>
                  <a:lnTo>
                    <a:pt x="273024" y="1112443"/>
                  </a:lnTo>
                  <a:lnTo>
                    <a:pt x="273481" y="1111605"/>
                  </a:lnTo>
                  <a:lnTo>
                    <a:pt x="274332" y="1110957"/>
                  </a:lnTo>
                  <a:lnTo>
                    <a:pt x="275361" y="1110513"/>
                  </a:lnTo>
                  <a:lnTo>
                    <a:pt x="276288" y="1110081"/>
                  </a:lnTo>
                  <a:lnTo>
                    <a:pt x="278066" y="1109675"/>
                  </a:lnTo>
                  <a:lnTo>
                    <a:pt x="284797" y="1108710"/>
                  </a:lnTo>
                  <a:lnTo>
                    <a:pt x="288074" y="1107960"/>
                  </a:lnTo>
                  <a:lnTo>
                    <a:pt x="290220" y="1107084"/>
                  </a:lnTo>
                  <a:lnTo>
                    <a:pt x="290220" y="1102423"/>
                  </a:lnTo>
                  <a:lnTo>
                    <a:pt x="287883" y="1103210"/>
                  </a:lnTo>
                  <a:lnTo>
                    <a:pt x="284429" y="1103896"/>
                  </a:lnTo>
                  <a:lnTo>
                    <a:pt x="267030" y="1110729"/>
                  </a:lnTo>
                  <a:lnTo>
                    <a:pt x="266192" y="1112151"/>
                  </a:lnTo>
                  <a:lnTo>
                    <a:pt x="265925" y="1113307"/>
                  </a:lnTo>
                  <a:lnTo>
                    <a:pt x="265823" y="1118374"/>
                  </a:lnTo>
                  <a:lnTo>
                    <a:pt x="266852" y="1120775"/>
                  </a:lnTo>
                  <a:lnTo>
                    <a:pt x="270967" y="1124546"/>
                  </a:lnTo>
                  <a:lnTo>
                    <a:pt x="273951" y="1125486"/>
                  </a:lnTo>
                  <a:lnTo>
                    <a:pt x="280123" y="1125486"/>
                  </a:lnTo>
                  <a:lnTo>
                    <a:pt x="290690" y="1120368"/>
                  </a:lnTo>
                  <a:lnTo>
                    <a:pt x="290868" y="1121943"/>
                  </a:lnTo>
                  <a:lnTo>
                    <a:pt x="291223" y="1123353"/>
                  </a:lnTo>
                  <a:lnTo>
                    <a:pt x="291299" y="1123569"/>
                  </a:lnTo>
                  <a:lnTo>
                    <a:pt x="291909" y="1124699"/>
                  </a:lnTo>
                  <a:lnTo>
                    <a:pt x="298081" y="1124699"/>
                  </a:lnTo>
                  <a:close/>
                </a:path>
                <a:path w="633729" h="1138554">
                  <a:moveTo>
                    <a:pt x="312293" y="1076236"/>
                  </a:moveTo>
                  <a:lnTo>
                    <a:pt x="306400" y="1076236"/>
                  </a:lnTo>
                  <a:lnTo>
                    <a:pt x="306400" y="1124699"/>
                  </a:lnTo>
                  <a:lnTo>
                    <a:pt x="312293" y="1124699"/>
                  </a:lnTo>
                  <a:lnTo>
                    <a:pt x="312293" y="1076236"/>
                  </a:lnTo>
                  <a:close/>
                </a:path>
                <a:path w="633729" h="1138554">
                  <a:moveTo>
                    <a:pt x="315188" y="67856"/>
                  </a:moveTo>
                  <a:lnTo>
                    <a:pt x="314032" y="60820"/>
                  </a:lnTo>
                  <a:lnTo>
                    <a:pt x="313969" y="60452"/>
                  </a:lnTo>
                  <a:lnTo>
                    <a:pt x="312470" y="60731"/>
                  </a:lnTo>
                  <a:lnTo>
                    <a:pt x="311264" y="60820"/>
                  </a:lnTo>
                  <a:lnTo>
                    <a:pt x="309105" y="60820"/>
                  </a:lnTo>
                  <a:lnTo>
                    <a:pt x="308178" y="60629"/>
                  </a:lnTo>
                  <a:lnTo>
                    <a:pt x="305650" y="25209"/>
                  </a:lnTo>
                  <a:lnTo>
                    <a:pt x="313969" y="25209"/>
                  </a:lnTo>
                  <a:lnTo>
                    <a:pt x="313969" y="18745"/>
                  </a:lnTo>
                  <a:lnTo>
                    <a:pt x="305650" y="18745"/>
                  </a:lnTo>
                  <a:lnTo>
                    <a:pt x="305650" y="1498"/>
                  </a:lnTo>
                  <a:lnTo>
                    <a:pt x="297332" y="6464"/>
                  </a:lnTo>
                  <a:lnTo>
                    <a:pt x="297332" y="18745"/>
                  </a:lnTo>
                  <a:lnTo>
                    <a:pt x="291249" y="18745"/>
                  </a:lnTo>
                  <a:lnTo>
                    <a:pt x="291249" y="25209"/>
                  </a:lnTo>
                  <a:lnTo>
                    <a:pt x="297332" y="25209"/>
                  </a:lnTo>
                  <a:lnTo>
                    <a:pt x="297408" y="59232"/>
                  </a:lnTo>
                  <a:lnTo>
                    <a:pt x="297700" y="61849"/>
                  </a:lnTo>
                  <a:lnTo>
                    <a:pt x="298361" y="63347"/>
                  </a:lnTo>
                  <a:lnTo>
                    <a:pt x="299008" y="64947"/>
                  </a:lnTo>
                  <a:lnTo>
                    <a:pt x="300228" y="66255"/>
                  </a:lnTo>
                  <a:lnTo>
                    <a:pt x="301904" y="67195"/>
                  </a:lnTo>
                  <a:lnTo>
                    <a:pt x="303504" y="68135"/>
                  </a:lnTo>
                  <a:lnTo>
                    <a:pt x="305930" y="68605"/>
                  </a:lnTo>
                  <a:lnTo>
                    <a:pt x="310794" y="68605"/>
                  </a:lnTo>
                  <a:lnTo>
                    <a:pt x="312851" y="68313"/>
                  </a:lnTo>
                  <a:lnTo>
                    <a:pt x="315188" y="67856"/>
                  </a:lnTo>
                  <a:close/>
                </a:path>
                <a:path w="633729" h="1138554">
                  <a:moveTo>
                    <a:pt x="331266" y="18745"/>
                  </a:moveTo>
                  <a:lnTo>
                    <a:pt x="322948" y="18745"/>
                  </a:lnTo>
                  <a:lnTo>
                    <a:pt x="322948" y="67945"/>
                  </a:lnTo>
                  <a:lnTo>
                    <a:pt x="331266" y="67945"/>
                  </a:lnTo>
                  <a:lnTo>
                    <a:pt x="331266" y="18745"/>
                  </a:lnTo>
                  <a:close/>
                </a:path>
                <a:path w="633729" h="1138554">
                  <a:moveTo>
                    <a:pt x="331266" y="0"/>
                  </a:moveTo>
                  <a:lnTo>
                    <a:pt x="322948" y="0"/>
                  </a:lnTo>
                  <a:lnTo>
                    <a:pt x="322948" y="9563"/>
                  </a:lnTo>
                  <a:lnTo>
                    <a:pt x="331266" y="9563"/>
                  </a:lnTo>
                  <a:lnTo>
                    <a:pt x="331266" y="0"/>
                  </a:lnTo>
                  <a:close/>
                </a:path>
                <a:path w="633729" h="1138554">
                  <a:moveTo>
                    <a:pt x="352310" y="1104074"/>
                  </a:moveTo>
                  <a:lnTo>
                    <a:pt x="348170" y="1093533"/>
                  </a:lnTo>
                  <a:lnTo>
                    <a:pt x="347065" y="1092200"/>
                  </a:lnTo>
                  <a:lnTo>
                    <a:pt x="346227" y="1091565"/>
                  </a:lnTo>
                  <a:lnTo>
                    <a:pt x="346227" y="1102525"/>
                  </a:lnTo>
                  <a:lnTo>
                    <a:pt x="346227" y="1111592"/>
                  </a:lnTo>
                  <a:lnTo>
                    <a:pt x="345287" y="1114945"/>
                  </a:lnTo>
                  <a:lnTo>
                    <a:pt x="341553" y="1119466"/>
                  </a:lnTo>
                  <a:lnTo>
                    <a:pt x="339305" y="1120597"/>
                  </a:lnTo>
                  <a:lnTo>
                    <a:pt x="333514" y="1120597"/>
                  </a:lnTo>
                  <a:lnTo>
                    <a:pt x="327367" y="1102525"/>
                  </a:lnTo>
                  <a:lnTo>
                    <a:pt x="328371" y="1099337"/>
                  </a:lnTo>
                  <a:lnTo>
                    <a:pt x="332105" y="1094816"/>
                  </a:lnTo>
                  <a:lnTo>
                    <a:pt x="334352" y="1093685"/>
                  </a:lnTo>
                  <a:lnTo>
                    <a:pt x="339496" y="1093685"/>
                  </a:lnTo>
                  <a:lnTo>
                    <a:pt x="341744" y="1094778"/>
                  </a:lnTo>
                  <a:lnTo>
                    <a:pt x="343522" y="1096962"/>
                  </a:lnTo>
                  <a:lnTo>
                    <a:pt x="345389" y="1099146"/>
                  </a:lnTo>
                  <a:lnTo>
                    <a:pt x="346227" y="1102525"/>
                  </a:lnTo>
                  <a:lnTo>
                    <a:pt x="346227" y="1091565"/>
                  </a:lnTo>
                  <a:lnTo>
                    <a:pt x="345478" y="1090980"/>
                  </a:lnTo>
                  <a:lnTo>
                    <a:pt x="343611" y="1090104"/>
                  </a:lnTo>
                  <a:lnTo>
                    <a:pt x="341642" y="1089240"/>
                  </a:lnTo>
                  <a:lnTo>
                    <a:pt x="339585" y="1088796"/>
                  </a:lnTo>
                  <a:lnTo>
                    <a:pt x="333603" y="1088796"/>
                  </a:lnTo>
                  <a:lnTo>
                    <a:pt x="330428" y="1090383"/>
                  </a:lnTo>
                  <a:lnTo>
                    <a:pt x="327901" y="1093533"/>
                  </a:lnTo>
                  <a:lnTo>
                    <a:pt x="327901" y="1076236"/>
                  </a:lnTo>
                  <a:lnTo>
                    <a:pt x="321919" y="1076236"/>
                  </a:lnTo>
                  <a:lnTo>
                    <a:pt x="321919" y="1124699"/>
                  </a:lnTo>
                  <a:lnTo>
                    <a:pt x="327431" y="1124699"/>
                  </a:lnTo>
                  <a:lnTo>
                    <a:pt x="327431" y="1120305"/>
                  </a:lnTo>
                  <a:lnTo>
                    <a:pt x="329768" y="1123759"/>
                  </a:lnTo>
                  <a:lnTo>
                    <a:pt x="333044" y="1125486"/>
                  </a:lnTo>
                  <a:lnTo>
                    <a:pt x="341363" y="1125486"/>
                  </a:lnTo>
                  <a:lnTo>
                    <a:pt x="344919" y="1123848"/>
                  </a:lnTo>
                  <a:lnTo>
                    <a:pt x="347789" y="1120597"/>
                  </a:lnTo>
                  <a:lnTo>
                    <a:pt x="350812" y="1117282"/>
                  </a:lnTo>
                  <a:lnTo>
                    <a:pt x="352310" y="1112621"/>
                  </a:lnTo>
                  <a:lnTo>
                    <a:pt x="352310" y="1104074"/>
                  </a:lnTo>
                  <a:close/>
                </a:path>
                <a:path w="633729" h="1138554">
                  <a:moveTo>
                    <a:pt x="387553" y="34772"/>
                  </a:moveTo>
                  <a:lnTo>
                    <a:pt x="385406" y="28676"/>
                  </a:lnTo>
                  <a:lnTo>
                    <a:pt x="381279" y="24460"/>
                  </a:lnTo>
                  <a:lnTo>
                    <a:pt x="379044" y="22072"/>
                  </a:lnTo>
                  <a:lnTo>
                    <a:pt x="379044" y="36918"/>
                  </a:lnTo>
                  <a:lnTo>
                    <a:pt x="378993" y="49669"/>
                  </a:lnTo>
                  <a:lnTo>
                    <a:pt x="377647" y="54356"/>
                  </a:lnTo>
                  <a:lnTo>
                    <a:pt x="372122" y="60629"/>
                  </a:lnTo>
                  <a:lnTo>
                    <a:pt x="368757" y="62230"/>
                  </a:lnTo>
                  <a:lnTo>
                    <a:pt x="360438" y="62230"/>
                  </a:lnTo>
                  <a:lnTo>
                    <a:pt x="356984" y="60629"/>
                  </a:lnTo>
                  <a:lnTo>
                    <a:pt x="354177" y="57543"/>
                  </a:lnTo>
                  <a:lnTo>
                    <a:pt x="351459" y="54356"/>
                  </a:lnTo>
                  <a:lnTo>
                    <a:pt x="350062" y="49669"/>
                  </a:lnTo>
                  <a:lnTo>
                    <a:pt x="350088" y="36918"/>
                  </a:lnTo>
                  <a:lnTo>
                    <a:pt x="374840" y="29235"/>
                  </a:lnTo>
                  <a:lnTo>
                    <a:pt x="377647" y="32334"/>
                  </a:lnTo>
                  <a:lnTo>
                    <a:pt x="379044" y="36918"/>
                  </a:lnTo>
                  <a:lnTo>
                    <a:pt x="379044" y="22072"/>
                  </a:lnTo>
                  <a:lnTo>
                    <a:pt x="376897" y="19773"/>
                  </a:lnTo>
                  <a:lnTo>
                    <a:pt x="371373" y="17614"/>
                  </a:lnTo>
                  <a:lnTo>
                    <a:pt x="358470" y="17614"/>
                  </a:lnTo>
                  <a:lnTo>
                    <a:pt x="353339" y="19392"/>
                  </a:lnTo>
                  <a:lnTo>
                    <a:pt x="344081" y="27457"/>
                  </a:lnTo>
                  <a:lnTo>
                    <a:pt x="341553" y="34201"/>
                  </a:lnTo>
                  <a:lnTo>
                    <a:pt x="341553" y="51638"/>
                  </a:lnTo>
                  <a:lnTo>
                    <a:pt x="343700" y="58013"/>
                  </a:lnTo>
                  <a:lnTo>
                    <a:pt x="352120" y="66814"/>
                  </a:lnTo>
                  <a:lnTo>
                    <a:pt x="357733" y="69062"/>
                  </a:lnTo>
                  <a:lnTo>
                    <a:pt x="368858" y="69062"/>
                  </a:lnTo>
                  <a:lnTo>
                    <a:pt x="372783" y="68033"/>
                  </a:lnTo>
                  <a:lnTo>
                    <a:pt x="376428" y="66065"/>
                  </a:lnTo>
                  <a:lnTo>
                    <a:pt x="380072" y="64008"/>
                  </a:lnTo>
                  <a:lnTo>
                    <a:pt x="381850" y="62230"/>
                  </a:lnTo>
                  <a:lnTo>
                    <a:pt x="382879" y="61201"/>
                  </a:lnTo>
                  <a:lnTo>
                    <a:pt x="384797" y="57543"/>
                  </a:lnTo>
                  <a:lnTo>
                    <a:pt x="386613" y="53975"/>
                  </a:lnTo>
                  <a:lnTo>
                    <a:pt x="387426" y="49669"/>
                  </a:lnTo>
                  <a:lnTo>
                    <a:pt x="387553" y="34772"/>
                  </a:lnTo>
                  <a:close/>
                </a:path>
                <a:path w="633729" h="1138554">
                  <a:moveTo>
                    <a:pt x="438886" y="67945"/>
                  </a:moveTo>
                  <a:lnTo>
                    <a:pt x="438416" y="29514"/>
                  </a:lnTo>
                  <a:lnTo>
                    <a:pt x="435800" y="23431"/>
                  </a:lnTo>
                  <a:lnTo>
                    <a:pt x="434581" y="21653"/>
                  </a:lnTo>
                  <a:lnTo>
                    <a:pt x="432714" y="20243"/>
                  </a:lnTo>
                  <a:lnTo>
                    <a:pt x="430187" y="19215"/>
                  </a:lnTo>
                  <a:lnTo>
                    <a:pt x="427761" y="18084"/>
                  </a:lnTo>
                  <a:lnTo>
                    <a:pt x="425043" y="17614"/>
                  </a:lnTo>
                  <a:lnTo>
                    <a:pt x="415226" y="17614"/>
                  </a:lnTo>
                  <a:lnTo>
                    <a:pt x="409994" y="20332"/>
                  </a:lnTo>
                  <a:lnTo>
                    <a:pt x="406438" y="25679"/>
                  </a:lnTo>
                  <a:lnTo>
                    <a:pt x="406438" y="18745"/>
                  </a:lnTo>
                  <a:lnTo>
                    <a:pt x="398957" y="18745"/>
                  </a:lnTo>
                  <a:lnTo>
                    <a:pt x="398957" y="67945"/>
                  </a:lnTo>
                  <a:lnTo>
                    <a:pt x="407276" y="67945"/>
                  </a:lnTo>
                  <a:lnTo>
                    <a:pt x="407339" y="34582"/>
                  </a:lnTo>
                  <a:lnTo>
                    <a:pt x="408495" y="30454"/>
                  </a:lnTo>
                  <a:lnTo>
                    <a:pt x="411111" y="28206"/>
                  </a:lnTo>
                  <a:lnTo>
                    <a:pt x="413639" y="25958"/>
                  </a:lnTo>
                  <a:lnTo>
                    <a:pt x="414413" y="25679"/>
                  </a:lnTo>
                  <a:lnTo>
                    <a:pt x="416725" y="24828"/>
                  </a:lnTo>
                  <a:lnTo>
                    <a:pt x="422516" y="24828"/>
                  </a:lnTo>
                  <a:lnTo>
                    <a:pt x="424484" y="25298"/>
                  </a:lnTo>
                  <a:lnTo>
                    <a:pt x="426072" y="26327"/>
                  </a:lnTo>
                  <a:lnTo>
                    <a:pt x="427761" y="27368"/>
                  </a:lnTo>
                  <a:lnTo>
                    <a:pt x="428879" y="28676"/>
                  </a:lnTo>
                  <a:lnTo>
                    <a:pt x="430187" y="32054"/>
                  </a:lnTo>
                  <a:lnTo>
                    <a:pt x="430453" y="33832"/>
                  </a:lnTo>
                  <a:lnTo>
                    <a:pt x="430568" y="67945"/>
                  </a:lnTo>
                  <a:lnTo>
                    <a:pt x="438886" y="67945"/>
                  </a:lnTo>
                  <a:close/>
                </a:path>
                <a:path w="633729" h="1138554">
                  <a:moveTo>
                    <a:pt x="522935" y="38417"/>
                  </a:moveTo>
                  <a:lnTo>
                    <a:pt x="520979" y="33172"/>
                  </a:lnTo>
                  <a:lnTo>
                    <a:pt x="518071" y="30264"/>
                  </a:lnTo>
                  <a:lnTo>
                    <a:pt x="515035" y="27178"/>
                  </a:lnTo>
                  <a:lnTo>
                    <a:pt x="512838" y="24930"/>
                  </a:lnTo>
                  <a:lnTo>
                    <a:pt x="507796" y="22860"/>
                  </a:lnTo>
                  <a:lnTo>
                    <a:pt x="497408" y="22860"/>
                  </a:lnTo>
                  <a:lnTo>
                    <a:pt x="493115" y="24269"/>
                  </a:lnTo>
                  <a:lnTo>
                    <a:pt x="489089" y="27178"/>
                  </a:lnTo>
                  <a:lnTo>
                    <a:pt x="492734" y="8902"/>
                  </a:lnTo>
                  <a:lnTo>
                    <a:pt x="519760" y="8902"/>
                  </a:lnTo>
                  <a:lnTo>
                    <a:pt x="519760" y="939"/>
                  </a:lnTo>
                  <a:lnTo>
                    <a:pt x="486003" y="939"/>
                  </a:lnTo>
                  <a:lnTo>
                    <a:pt x="479463" y="35801"/>
                  </a:lnTo>
                  <a:lnTo>
                    <a:pt x="487311" y="36830"/>
                  </a:lnTo>
                  <a:lnTo>
                    <a:pt x="488530" y="34861"/>
                  </a:lnTo>
                  <a:lnTo>
                    <a:pt x="490220" y="33274"/>
                  </a:lnTo>
                  <a:lnTo>
                    <a:pt x="494512" y="30835"/>
                  </a:lnTo>
                  <a:lnTo>
                    <a:pt x="496951" y="30264"/>
                  </a:lnTo>
                  <a:lnTo>
                    <a:pt x="503961" y="30264"/>
                  </a:lnTo>
                  <a:lnTo>
                    <a:pt x="507517" y="31584"/>
                  </a:lnTo>
                  <a:lnTo>
                    <a:pt x="510133" y="34391"/>
                  </a:lnTo>
                  <a:lnTo>
                    <a:pt x="512838" y="37109"/>
                  </a:lnTo>
                  <a:lnTo>
                    <a:pt x="514146" y="40855"/>
                  </a:lnTo>
                  <a:lnTo>
                    <a:pt x="514146" y="50698"/>
                  </a:lnTo>
                  <a:lnTo>
                    <a:pt x="512749" y="54635"/>
                  </a:lnTo>
                  <a:lnTo>
                    <a:pt x="507225" y="60731"/>
                  </a:lnTo>
                  <a:lnTo>
                    <a:pt x="503770" y="62230"/>
                  </a:lnTo>
                  <a:lnTo>
                    <a:pt x="496481" y="62230"/>
                  </a:lnTo>
                  <a:lnTo>
                    <a:pt x="493585" y="61201"/>
                  </a:lnTo>
                  <a:lnTo>
                    <a:pt x="488911" y="56883"/>
                  </a:lnTo>
                  <a:lnTo>
                    <a:pt x="487413" y="53695"/>
                  </a:lnTo>
                  <a:lnTo>
                    <a:pt x="486752" y="49390"/>
                  </a:lnTo>
                  <a:lnTo>
                    <a:pt x="477964" y="50139"/>
                  </a:lnTo>
                  <a:lnTo>
                    <a:pt x="478523" y="55854"/>
                  </a:lnTo>
                  <a:lnTo>
                    <a:pt x="480771" y="60452"/>
                  </a:lnTo>
                  <a:lnTo>
                    <a:pt x="488619" y="67386"/>
                  </a:lnTo>
                  <a:lnTo>
                    <a:pt x="493585" y="69164"/>
                  </a:lnTo>
                  <a:lnTo>
                    <a:pt x="507326" y="69164"/>
                  </a:lnTo>
                  <a:lnTo>
                    <a:pt x="513219" y="66344"/>
                  </a:lnTo>
                  <a:lnTo>
                    <a:pt x="516496" y="62230"/>
                  </a:lnTo>
                  <a:lnTo>
                    <a:pt x="521157" y="56413"/>
                  </a:lnTo>
                  <a:lnTo>
                    <a:pt x="522935" y="51079"/>
                  </a:lnTo>
                  <a:lnTo>
                    <a:pt x="522935" y="38417"/>
                  </a:lnTo>
                  <a:close/>
                </a:path>
                <a:path w="633729" h="1138554">
                  <a:moveTo>
                    <a:pt x="633641" y="985418"/>
                  </a:moveTo>
                  <a:lnTo>
                    <a:pt x="629805" y="985418"/>
                  </a:lnTo>
                  <a:lnTo>
                    <a:pt x="628777" y="987501"/>
                  </a:lnTo>
                  <a:lnTo>
                    <a:pt x="626999" y="989672"/>
                  </a:lnTo>
                  <a:lnTo>
                    <a:pt x="622046" y="994117"/>
                  </a:lnTo>
                  <a:lnTo>
                    <a:pt x="619150" y="996010"/>
                  </a:lnTo>
                  <a:lnTo>
                    <a:pt x="615784" y="997585"/>
                  </a:lnTo>
                  <a:lnTo>
                    <a:pt x="615784" y="1003325"/>
                  </a:lnTo>
                  <a:lnTo>
                    <a:pt x="627659" y="996149"/>
                  </a:lnTo>
                  <a:lnTo>
                    <a:pt x="627659" y="1034072"/>
                  </a:lnTo>
                  <a:lnTo>
                    <a:pt x="633641" y="1034072"/>
                  </a:lnTo>
                  <a:lnTo>
                    <a:pt x="633641" y="985418"/>
                  </a:lnTo>
                  <a:close/>
                </a:path>
              </a:pathLst>
            </a:custGeom>
            <a:solidFill>
              <a:srgbClr val="000000"/>
            </a:solidFill>
          </p:spPr>
          <p:txBody>
            <a:bodyPr wrap="square" lIns="0" tIns="0" rIns="0" bIns="0" rtlCol="0"/>
            <a:lstStyle/>
            <a:p>
              <a:endParaRPr/>
            </a:p>
          </p:txBody>
        </p:sp>
      </p:grpSp>
      <p:pic>
        <p:nvPicPr>
          <p:cNvPr id="459" name="object 459"/>
          <p:cNvPicPr/>
          <p:nvPr/>
        </p:nvPicPr>
        <p:blipFill>
          <a:blip r:embed="rId7" cstate="print"/>
          <a:stretch>
            <a:fillRect/>
          </a:stretch>
        </p:blipFill>
        <p:spPr>
          <a:xfrm>
            <a:off x="8108172" y="3559952"/>
            <a:ext cx="49927" cy="696117"/>
          </a:xfrm>
          <a:prstGeom prst="rect">
            <a:avLst/>
          </a:prstGeom>
        </p:spPr>
      </p:pic>
      <p:sp>
        <p:nvSpPr>
          <p:cNvPr id="460" name="object 460"/>
          <p:cNvSpPr/>
          <p:nvPr/>
        </p:nvSpPr>
        <p:spPr>
          <a:xfrm>
            <a:off x="7312783" y="4750188"/>
            <a:ext cx="242570" cy="0"/>
          </a:xfrm>
          <a:custGeom>
            <a:avLst/>
            <a:gdLst/>
            <a:ahLst/>
            <a:cxnLst/>
            <a:rect l="l" t="t" r="r" b="b"/>
            <a:pathLst>
              <a:path w="242570">
                <a:moveTo>
                  <a:pt x="0" y="0"/>
                </a:moveTo>
                <a:lnTo>
                  <a:pt x="242253" y="0"/>
                </a:lnTo>
              </a:path>
            </a:pathLst>
          </a:custGeom>
          <a:ln w="9107">
            <a:solidFill>
              <a:srgbClr val="1A85FF"/>
            </a:solidFill>
          </a:ln>
        </p:spPr>
        <p:txBody>
          <a:bodyPr wrap="square" lIns="0" tIns="0" rIns="0" bIns="0" rtlCol="0"/>
          <a:lstStyle/>
          <a:p>
            <a:endParaRPr/>
          </a:p>
        </p:txBody>
      </p:sp>
      <p:sp>
        <p:nvSpPr>
          <p:cNvPr id="461" name="object 461"/>
          <p:cNvSpPr/>
          <p:nvPr/>
        </p:nvSpPr>
        <p:spPr>
          <a:xfrm>
            <a:off x="8240752" y="4750188"/>
            <a:ext cx="242570" cy="0"/>
          </a:xfrm>
          <a:custGeom>
            <a:avLst/>
            <a:gdLst/>
            <a:ahLst/>
            <a:cxnLst/>
            <a:rect l="l" t="t" r="r" b="b"/>
            <a:pathLst>
              <a:path w="242570">
                <a:moveTo>
                  <a:pt x="0" y="0"/>
                </a:moveTo>
                <a:lnTo>
                  <a:pt x="242347" y="0"/>
                </a:lnTo>
              </a:path>
            </a:pathLst>
          </a:custGeom>
          <a:ln w="9107">
            <a:solidFill>
              <a:srgbClr val="D31158"/>
            </a:solidFill>
          </a:ln>
        </p:spPr>
        <p:txBody>
          <a:bodyPr wrap="square" lIns="0" tIns="0" rIns="0" bIns="0" rtlCol="0"/>
          <a:lstStyle/>
          <a:p>
            <a:endParaRPr/>
          </a:p>
        </p:txBody>
      </p:sp>
      <p:sp>
        <p:nvSpPr>
          <p:cNvPr id="462" name="object 462"/>
          <p:cNvSpPr/>
          <p:nvPr/>
        </p:nvSpPr>
        <p:spPr>
          <a:xfrm>
            <a:off x="9089061" y="4750188"/>
            <a:ext cx="242570" cy="0"/>
          </a:xfrm>
          <a:custGeom>
            <a:avLst/>
            <a:gdLst/>
            <a:ahLst/>
            <a:cxnLst/>
            <a:rect l="l" t="t" r="r" b="b"/>
            <a:pathLst>
              <a:path w="242570">
                <a:moveTo>
                  <a:pt x="0" y="0"/>
                </a:moveTo>
                <a:lnTo>
                  <a:pt x="242347" y="0"/>
                </a:lnTo>
              </a:path>
            </a:pathLst>
          </a:custGeom>
          <a:ln w="9107">
            <a:solidFill>
              <a:srgbClr val="00BE7E"/>
            </a:solidFill>
          </a:ln>
        </p:spPr>
        <p:txBody>
          <a:bodyPr wrap="square" lIns="0" tIns="0" rIns="0" bIns="0" rtlCol="0"/>
          <a:lstStyle/>
          <a:p>
            <a:endParaRPr/>
          </a:p>
        </p:txBody>
      </p:sp>
      <p:pic>
        <p:nvPicPr>
          <p:cNvPr id="463" name="object 463"/>
          <p:cNvPicPr/>
          <p:nvPr/>
        </p:nvPicPr>
        <p:blipFill>
          <a:blip r:embed="rId8" cstate="print"/>
          <a:stretch>
            <a:fillRect/>
          </a:stretch>
        </p:blipFill>
        <p:spPr>
          <a:xfrm>
            <a:off x="7623104" y="4713788"/>
            <a:ext cx="443180" cy="76023"/>
          </a:xfrm>
          <a:prstGeom prst="rect">
            <a:avLst/>
          </a:prstGeom>
        </p:spPr>
      </p:pic>
      <p:sp>
        <p:nvSpPr>
          <p:cNvPr id="464" name="object 464"/>
          <p:cNvSpPr/>
          <p:nvPr/>
        </p:nvSpPr>
        <p:spPr>
          <a:xfrm>
            <a:off x="8555654" y="4715091"/>
            <a:ext cx="362585" cy="93980"/>
          </a:xfrm>
          <a:custGeom>
            <a:avLst/>
            <a:gdLst/>
            <a:ahLst/>
            <a:cxnLst/>
            <a:rect l="l" t="t" r="r" b="b"/>
            <a:pathLst>
              <a:path w="362584" h="93979">
                <a:moveTo>
                  <a:pt x="9723" y="0"/>
                </a:moveTo>
                <a:lnTo>
                  <a:pt x="0" y="0"/>
                </a:lnTo>
                <a:lnTo>
                  <a:pt x="0" y="73474"/>
                </a:lnTo>
                <a:lnTo>
                  <a:pt x="9723" y="73474"/>
                </a:lnTo>
                <a:lnTo>
                  <a:pt x="9723" y="0"/>
                </a:lnTo>
                <a:close/>
              </a:path>
              <a:path w="362584" h="93979">
                <a:moveTo>
                  <a:pt x="34594" y="20252"/>
                </a:moveTo>
                <a:lnTo>
                  <a:pt x="26553" y="20252"/>
                </a:lnTo>
                <a:lnTo>
                  <a:pt x="26553" y="73474"/>
                </a:lnTo>
                <a:lnTo>
                  <a:pt x="35529" y="73474"/>
                </a:lnTo>
                <a:lnTo>
                  <a:pt x="35529" y="41010"/>
                </a:lnTo>
                <a:lnTo>
                  <a:pt x="35996" y="37309"/>
                </a:lnTo>
                <a:lnTo>
                  <a:pt x="36931" y="34731"/>
                </a:lnTo>
                <a:lnTo>
                  <a:pt x="37960" y="32163"/>
                </a:lnTo>
                <a:lnTo>
                  <a:pt x="39456" y="30205"/>
                </a:lnTo>
                <a:lnTo>
                  <a:pt x="43470" y="27712"/>
                </a:lnTo>
                <a:lnTo>
                  <a:pt x="34594" y="27712"/>
                </a:lnTo>
                <a:lnTo>
                  <a:pt x="34594" y="20252"/>
                </a:lnTo>
                <a:close/>
              </a:path>
              <a:path w="362584" h="93979">
                <a:moveTo>
                  <a:pt x="65111" y="26868"/>
                </a:moveTo>
                <a:lnTo>
                  <a:pt x="51984" y="26868"/>
                </a:lnTo>
                <a:lnTo>
                  <a:pt x="54415" y="27871"/>
                </a:lnTo>
                <a:lnTo>
                  <a:pt x="55911" y="29867"/>
                </a:lnTo>
                <a:lnTo>
                  <a:pt x="57314" y="31873"/>
                </a:lnTo>
                <a:lnTo>
                  <a:pt x="58025" y="34731"/>
                </a:lnTo>
                <a:lnTo>
                  <a:pt x="58062" y="73474"/>
                </a:lnTo>
                <a:lnTo>
                  <a:pt x="67038" y="73474"/>
                </a:lnTo>
                <a:lnTo>
                  <a:pt x="67038" y="37074"/>
                </a:lnTo>
                <a:lnTo>
                  <a:pt x="68347" y="33091"/>
                </a:lnTo>
                <a:lnTo>
                  <a:pt x="72953" y="28368"/>
                </a:lnTo>
                <a:lnTo>
                  <a:pt x="65635" y="28368"/>
                </a:lnTo>
                <a:lnTo>
                  <a:pt x="65111" y="26868"/>
                </a:lnTo>
                <a:close/>
              </a:path>
              <a:path w="362584" h="93979">
                <a:moveTo>
                  <a:pt x="97211" y="26868"/>
                </a:moveTo>
                <a:lnTo>
                  <a:pt x="82184" y="26868"/>
                </a:lnTo>
                <a:lnTo>
                  <a:pt x="83961" y="27346"/>
                </a:lnTo>
                <a:lnTo>
                  <a:pt x="85534" y="28368"/>
                </a:lnTo>
                <a:lnTo>
                  <a:pt x="89571" y="73474"/>
                </a:lnTo>
                <a:lnTo>
                  <a:pt x="98453" y="73474"/>
                </a:lnTo>
                <a:lnTo>
                  <a:pt x="98360" y="30561"/>
                </a:lnTo>
                <a:lnTo>
                  <a:pt x="97211" y="26868"/>
                </a:lnTo>
                <a:close/>
              </a:path>
              <a:path w="362584" h="93979">
                <a:moveTo>
                  <a:pt x="87327" y="19043"/>
                </a:moveTo>
                <a:lnTo>
                  <a:pt x="75359" y="19043"/>
                </a:lnTo>
                <a:lnTo>
                  <a:pt x="69843" y="22154"/>
                </a:lnTo>
                <a:lnTo>
                  <a:pt x="65635" y="28368"/>
                </a:lnTo>
                <a:lnTo>
                  <a:pt x="72953" y="28368"/>
                </a:lnTo>
                <a:lnTo>
                  <a:pt x="73209" y="28106"/>
                </a:lnTo>
                <a:lnTo>
                  <a:pt x="76387" y="26868"/>
                </a:lnTo>
                <a:lnTo>
                  <a:pt x="97211" y="26868"/>
                </a:lnTo>
                <a:lnTo>
                  <a:pt x="97051" y="26353"/>
                </a:lnTo>
                <a:lnTo>
                  <a:pt x="93837" y="23017"/>
                </a:lnTo>
                <a:lnTo>
                  <a:pt x="91347" y="20505"/>
                </a:lnTo>
                <a:lnTo>
                  <a:pt x="87327" y="19043"/>
                </a:lnTo>
                <a:close/>
              </a:path>
              <a:path w="362584" h="93979">
                <a:moveTo>
                  <a:pt x="54602" y="19043"/>
                </a:moveTo>
                <a:lnTo>
                  <a:pt x="34594" y="27712"/>
                </a:lnTo>
                <a:lnTo>
                  <a:pt x="43470" y="27712"/>
                </a:lnTo>
                <a:lnTo>
                  <a:pt x="43757" y="27534"/>
                </a:lnTo>
                <a:lnTo>
                  <a:pt x="46188" y="26868"/>
                </a:lnTo>
                <a:lnTo>
                  <a:pt x="65111" y="26868"/>
                </a:lnTo>
                <a:lnTo>
                  <a:pt x="64607" y="25425"/>
                </a:lnTo>
                <a:lnTo>
                  <a:pt x="62830" y="23138"/>
                </a:lnTo>
                <a:lnTo>
                  <a:pt x="60306" y="21498"/>
                </a:lnTo>
                <a:lnTo>
                  <a:pt x="57875" y="19868"/>
                </a:lnTo>
                <a:lnTo>
                  <a:pt x="54602" y="19043"/>
                </a:lnTo>
                <a:close/>
              </a:path>
              <a:path w="362584" h="93979">
                <a:moveTo>
                  <a:pt x="122576" y="20252"/>
                </a:moveTo>
                <a:lnTo>
                  <a:pt x="114348" y="20252"/>
                </a:lnTo>
                <a:lnTo>
                  <a:pt x="114348" y="93867"/>
                </a:lnTo>
                <a:lnTo>
                  <a:pt x="123417" y="93867"/>
                </a:lnTo>
                <a:lnTo>
                  <a:pt x="123417" y="67954"/>
                </a:lnTo>
                <a:lnTo>
                  <a:pt x="153545" y="67954"/>
                </a:lnTo>
                <a:lnTo>
                  <a:pt x="154127" y="67261"/>
                </a:lnTo>
                <a:lnTo>
                  <a:pt x="132767" y="67261"/>
                </a:lnTo>
                <a:lnTo>
                  <a:pt x="129401" y="65621"/>
                </a:lnTo>
                <a:lnTo>
                  <a:pt x="126689" y="62350"/>
                </a:lnTo>
                <a:lnTo>
                  <a:pt x="123884" y="59070"/>
                </a:lnTo>
                <a:lnTo>
                  <a:pt x="122482" y="54009"/>
                </a:lnTo>
                <a:lnTo>
                  <a:pt x="122482" y="40308"/>
                </a:lnTo>
                <a:lnTo>
                  <a:pt x="123978" y="35087"/>
                </a:lnTo>
                <a:lnTo>
                  <a:pt x="126970" y="31498"/>
                </a:lnTo>
                <a:lnTo>
                  <a:pt x="129868" y="27909"/>
                </a:lnTo>
                <a:lnTo>
                  <a:pt x="131292" y="27168"/>
                </a:lnTo>
                <a:lnTo>
                  <a:pt x="122576" y="27168"/>
                </a:lnTo>
                <a:lnTo>
                  <a:pt x="122576" y="20252"/>
                </a:lnTo>
                <a:close/>
              </a:path>
              <a:path w="362584" h="93979">
                <a:moveTo>
                  <a:pt x="153545" y="67954"/>
                </a:moveTo>
                <a:lnTo>
                  <a:pt x="123417" y="67954"/>
                </a:lnTo>
                <a:lnTo>
                  <a:pt x="124913" y="69894"/>
                </a:lnTo>
                <a:lnTo>
                  <a:pt x="126876" y="71497"/>
                </a:lnTo>
                <a:lnTo>
                  <a:pt x="129214" y="72771"/>
                </a:lnTo>
                <a:lnTo>
                  <a:pt x="131645" y="74037"/>
                </a:lnTo>
                <a:lnTo>
                  <a:pt x="134356" y="74674"/>
                </a:lnTo>
                <a:lnTo>
                  <a:pt x="141462" y="74674"/>
                </a:lnTo>
                <a:lnTo>
                  <a:pt x="145296" y="73512"/>
                </a:lnTo>
                <a:lnTo>
                  <a:pt x="152775" y="68873"/>
                </a:lnTo>
                <a:lnTo>
                  <a:pt x="153545" y="67954"/>
                </a:lnTo>
                <a:close/>
              </a:path>
              <a:path w="362584" h="93979">
                <a:moveTo>
                  <a:pt x="154397" y="26109"/>
                </a:moveTo>
                <a:lnTo>
                  <a:pt x="140995" y="26109"/>
                </a:lnTo>
                <a:lnTo>
                  <a:pt x="144267" y="27796"/>
                </a:lnTo>
                <a:lnTo>
                  <a:pt x="149877" y="34553"/>
                </a:lnTo>
                <a:lnTo>
                  <a:pt x="151279" y="39623"/>
                </a:lnTo>
                <a:lnTo>
                  <a:pt x="151279" y="53522"/>
                </a:lnTo>
                <a:lnTo>
                  <a:pt x="149877" y="58779"/>
                </a:lnTo>
                <a:lnTo>
                  <a:pt x="146979" y="62172"/>
                </a:lnTo>
                <a:lnTo>
                  <a:pt x="144174" y="65565"/>
                </a:lnTo>
                <a:lnTo>
                  <a:pt x="140714" y="67261"/>
                </a:lnTo>
                <a:lnTo>
                  <a:pt x="154127" y="67261"/>
                </a:lnTo>
                <a:lnTo>
                  <a:pt x="155580" y="65527"/>
                </a:lnTo>
                <a:lnTo>
                  <a:pt x="159507" y="56811"/>
                </a:lnTo>
                <a:lnTo>
                  <a:pt x="160442" y="51900"/>
                </a:lnTo>
                <a:lnTo>
                  <a:pt x="160442" y="41385"/>
                </a:lnTo>
                <a:lnTo>
                  <a:pt x="159601" y="36709"/>
                </a:lnTo>
                <a:lnTo>
                  <a:pt x="156048" y="28190"/>
                </a:lnTo>
                <a:lnTo>
                  <a:pt x="154397" y="26109"/>
                </a:lnTo>
                <a:close/>
              </a:path>
              <a:path w="362584" h="93979">
                <a:moveTo>
                  <a:pt x="142491" y="19043"/>
                </a:moveTo>
                <a:lnTo>
                  <a:pt x="122576" y="27168"/>
                </a:lnTo>
                <a:lnTo>
                  <a:pt x="131292" y="27168"/>
                </a:lnTo>
                <a:lnTo>
                  <a:pt x="133328" y="26109"/>
                </a:lnTo>
                <a:lnTo>
                  <a:pt x="154397" y="26109"/>
                </a:lnTo>
                <a:lnTo>
                  <a:pt x="153430" y="24891"/>
                </a:lnTo>
                <a:lnTo>
                  <a:pt x="146511" y="20214"/>
                </a:lnTo>
                <a:lnTo>
                  <a:pt x="142491" y="19043"/>
                </a:lnTo>
                <a:close/>
              </a:path>
              <a:path w="362584" h="93979">
                <a:moveTo>
                  <a:pt x="181853" y="20252"/>
                </a:moveTo>
                <a:lnTo>
                  <a:pt x="172784" y="20252"/>
                </a:lnTo>
                <a:lnTo>
                  <a:pt x="172823" y="57655"/>
                </a:lnTo>
                <a:lnTo>
                  <a:pt x="172971" y="59876"/>
                </a:lnTo>
                <a:lnTo>
                  <a:pt x="198028" y="74674"/>
                </a:lnTo>
                <a:lnTo>
                  <a:pt x="203638" y="71666"/>
                </a:lnTo>
                <a:lnTo>
                  <a:pt x="206968" y="66905"/>
                </a:lnTo>
                <a:lnTo>
                  <a:pt x="190081" y="66905"/>
                </a:lnTo>
                <a:lnTo>
                  <a:pt x="187811" y="66211"/>
                </a:lnTo>
                <a:lnTo>
                  <a:pt x="184097" y="63522"/>
                </a:lnTo>
                <a:lnTo>
                  <a:pt x="182975" y="61657"/>
                </a:lnTo>
                <a:lnTo>
                  <a:pt x="182040" y="57655"/>
                </a:lnTo>
                <a:lnTo>
                  <a:pt x="181853" y="54478"/>
                </a:lnTo>
                <a:lnTo>
                  <a:pt x="181853" y="20252"/>
                </a:lnTo>
                <a:close/>
              </a:path>
              <a:path w="362584" h="93979">
                <a:moveTo>
                  <a:pt x="215887" y="65649"/>
                </a:moveTo>
                <a:lnTo>
                  <a:pt x="207846" y="65649"/>
                </a:lnTo>
                <a:lnTo>
                  <a:pt x="207846" y="73474"/>
                </a:lnTo>
                <a:lnTo>
                  <a:pt x="215887" y="73474"/>
                </a:lnTo>
                <a:lnTo>
                  <a:pt x="215887" y="65649"/>
                </a:lnTo>
                <a:close/>
              </a:path>
              <a:path w="362584" h="93979">
                <a:moveTo>
                  <a:pt x="215887" y="20252"/>
                </a:moveTo>
                <a:lnTo>
                  <a:pt x="206911" y="20252"/>
                </a:lnTo>
                <a:lnTo>
                  <a:pt x="206911" y="53306"/>
                </a:lnTo>
                <a:lnTo>
                  <a:pt x="206350" y="56774"/>
                </a:lnTo>
                <a:lnTo>
                  <a:pt x="195504" y="66905"/>
                </a:lnTo>
                <a:lnTo>
                  <a:pt x="206968" y="66905"/>
                </a:lnTo>
                <a:lnTo>
                  <a:pt x="207846" y="65649"/>
                </a:lnTo>
                <a:lnTo>
                  <a:pt x="215887" y="65649"/>
                </a:lnTo>
                <a:lnTo>
                  <a:pt x="215887" y="20252"/>
                </a:lnTo>
                <a:close/>
              </a:path>
              <a:path w="362584" h="93979">
                <a:moveTo>
                  <a:pt x="242253" y="27262"/>
                </a:moveTo>
                <a:lnTo>
                  <a:pt x="233277" y="27262"/>
                </a:lnTo>
                <a:lnTo>
                  <a:pt x="233360" y="64084"/>
                </a:lnTo>
                <a:lnTo>
                  <a:pt x="233651" y="66849"/>
                </a:lnTo>
                <a:lnTo>
                  <a:pt x="247769" y="74168"/>
                </a:lnTo>
                <a:lnTo>
                  <a:pt x="250107" y="73905"/>
                </a:lnTo>
                <a:lnTo>
                  <a:pt x="252631" y="73371"/>
                </a:lnTo>
                <a:lnTo>
                  <a:pt x="251379" y="65752"/>
                </a:lnTo>
                <a:lnTo>
                  <a:pt x="245993" y="65752"/>
                </a:lnTo>
                <a:lnTo>
                  <a:pt x="244965" y="65536"/>
                </a:lnTo>
                <a:lnTo>
                  <a:pt x="244310" y="65105"/>
                </a:lnTo>
                <a:lnTo>
                  <a:pt x="243562" y="64665"/>
                </a:lnTo>
                <a:lnTo>
                  <a:pt x="243095" y="64084"/>
                </a:lnTo>
                <a:lnTo>
                  <a:pt x="242703" y="63297"/>
                </a:lnTo>
                <a:lnTo>
                  <a:pt x="242440" y="62612"/>
                </a:lnTo>
                <a:lnTo>
                  <a:pt x="242253" y="60963"/>
                </a:lnTo>
                <a:lnTo>
                  <a:pt x="242253" y="27262"/>
                </a:lnTo>
                <a:close/>
              </a:path>
              <a:path w="362584" h="93979">
                <a:moveTo>
                  <a:pt x="251322" y="65405"/>
                </a:moveTo>
                <a:lnTo>
                  <a:pt x="249639" y="65640"/>
                </a:lnTo>
                <a:lnTo>
                  <a:pt x="248330" y="65752"/>
                </a:lnTo>
                <a:lnTo>
                  <a:pt x="251379" y="65752"/>
                </a:lnTo>
                <a:lnTo>
                  <a:pt x="251322" y="65405"/>
                </a:lnTo>
                <a:close/>
              </a:path>
              <a:path w="362584" h="93979">
                <a:moveTo>
                  <a:pt x="251322" y="20252"/>
                </a:moveTo>
                <a:lnTo>
                  <a:pt x="226732" y="20252"/>
                </a:lnTo>
                <a:lnTo>
                  <a:pt x="226732" y="27262"/>
                </a:lnTo>
                <a:lnTo>
                  <a:pt x="251322" y="27262"/>
                </a:lnTo>
                <a:lnTo>
                  <a:pt x="251322" y="20252"/>
                </a:lnTo>
                <a:close/>
              </a:path>
              <a:path w="362584" h="93979">
                <a:moveTo>
                  <a:pt x="242253" y="1658"/>
                </a:moveTo>
                <a:lnTo>
                  <a:pt x="233277" y="7066"/>
                </a:lnTo>
                <a:lnTo>
                  <a:pt x="233277" y="20252"/>
                </a:lnTo>
                <a:lnTo>
                  <a:pt x="242253" y="20252"/>
                </a:lnTo>
                <a:lnTo>
                  <a:pt x="242253" y="1658"/>
                </a:lnTo>
                <a:close/>
              </a:path>
              <a:path w="362584" h="93979">
                <a:moveTo>
                  <a:pt x="289844" y="19043"/>
                </a:moveTo>
                <a:lnTo>
                  <a:pt x="258083" y="56333"/>
                </a:lnTo>
                <a:lnTo>
                  <a:pt x="260205" y="62687"/>
                </a:lnTo>
                <a:lnTo>
                  <a:pt x="269368" y="72275"/>
                </a:lnTo>
                <a:lnTo>
                  <a:pt x="275538" y="74674"/>
                </a:lnTo>
                <a:lnTo>
                  <a:pt x="289470" y="74674"/>
                </a:lnTo>
                <a:lnTo>
                  <a:pt x="294519" y="73174"/>
                </a:lnTo>
                <a:lnTo>
                  <a:pt x="298445" y="70166"/>
                </a:lnTo>
                <a:lnTo>
                  <a:pt x="302328" y="67261"/>
                </a:lnTo>
                <a:lnTo>
                  <a:pt x="267311" y="49164"/>
                </a:lnTo>
                <a:lnTo>
                  <a:pt x="306860" y="49164"/>
                </a:lnTo>
                <a:lnTo>
                  <a:pt x="306954" y="41751"/>
                </a:lnTo>
                <a:lnTo>
                  <a:pt x="267778" y="41751"/>
                </a:lnTo>
                <a:lnTo>
                  <a:pt x="268059" y="37102"/>
                </a:lnTo>
                <a:lnTo>
                  <a:pt x="269648" y="33401"/>
                </a:lnTo>
                <a:lnTo>
                  <a:pt x="275258" y="27852"/>
                </a:lnTo>
                <a:lnTo>
                  <a:pt x="278717" y="26465"/>
                </a:lnTo>
                <a:lnTo>
                  <a:pt x="300267" y="26465"/>
                </a:lnTo>
                <a:lnTo>
                  <a:pt x="295640" y="21470"/>
                </a:lnTo>
                <a:lnTo>
                  <a:pt x="289844" y="19043"/>
                </a:lnTo>
                <a:close/>
              </a:path>
              <a:path w="362584" h="93979">
                <a:moveTo>
                  <a:pt x="297323" y="56333"/>
                </a:moveTo>
                <a:lnTo>
                  <a:pt x="286571" y="67261"/>
                </a:lnTo>
                <a:lnTo>
                  <a:pt x="302328" y="67261"/>
                </a:lnTo>
                <a:lnTo>
                  <a:pt x="302466" y="67158"/>
                </a:lnTo>
                <a:lnTo>
                  <a:pt x="305177" y="62931"/>
                </a:lnTo>
                <a:lnTo>
                  <a:pt x="306580" y="57486"/>
                </a:lnTo>
                <a:lnTo>
                  <a:pt x="297323" y="56333"/>
                </a:lnTo>
                <a:close/>
              </a:path>
              <a:path w="362584" h="93979">
                <a:moveTo>
                  <a:pt x="300267" y="26465"/>
                </a:moveTo>
                <a:lnTo>
                  <a:pt x="287413" y="26465"/>
                </a:lnTo>
                <a:lnTo>
                  <a:pt x="291153" y="28199"/>
                </a:lnTo>
                <a:lnTo>
                  <a:pt x="295921" y="33916"/>
                </a:lnTo>
                <a:lnTo>
                  <a:pt x="297043" y="37271"/>
                </a:lnTo>
                <a:lnTo>
                  <a:pt x="297417" y="41751"/>
                </a:lnTo>
                <a:lnTo>
                  <a:pt x="306954" y="41751"/>
                </a:lnTo>
                <a:lnTo>
                  <a:pt x="306954" y="37974"/>
                </a:lnTo>
                <a:lnTo>
                  <a:pt x="304616" y="31161"/>
                </a:lnTo>
                <a:lnTo>
                  <a:pt x="300267" y="26465"/>
                </a:lnTo>
                <a:close/>
              </a:path>
              <a:path w="362584" h="93979">
                <a:moveTo>
                  <a:pt x="342016" y="19043"/>
                </a:moveTo>
                <a:lnTo>
                  <a:pt x="316397" y="41601"/>
                </a:lnTo>
                <a:lnTo>
                  <a:pt x="316397" y="52360"/>
                </a:lnTo>
                <a:lnTo>
                  <a:pt x="345755" y="74674"/>
                </a:lnTo>
                <a:lnTo>
                  <a:pt x="350711" y="72031"/>
                </a:lnTo>
                <a:lnTo>
                  <a:pt x="353754" y="67261"/>
                </a:lnTo>
                <a:lnTo>
                  <a:pt x="336125" y="67261"/>
                </a:lnTo>
                <a:lnTo>
                  <a:pt x="332751" y="65565"/>
                </a:lnTo>
                <a:lnTo>
                  <a:pt x="329954" y="62191"/>
                </a:lnTo>
                <a:lnTo>
                  <a:pt x="327056" y="58817"/>
                </a:lnTo>
                <a:lnTo>
                  <a:pt x="325653" y="53728"/>
                </a:lnTo>
                <a:lnTo>
                  <a:pt x="325653" y="39858"/>
                </a:lnTo>
                <a:lnTo>
                  <a:pt x="326962" y="34703"/>
                </a:lnTo>
                <a:lnTo>
                  <a:pt x="329674" y="31423"/>
                </a:lnTo>
                <a:lnTo>
                  <a:pt x="332239" y="28218"/>
                </a:lnTo>
                <a:lnTo>
                  <a:pt x="335658" y="26512"/>
                </a:lnTo>
                <a:lnTo>
                  <a:pt x="362398" y="26512"/>
                </a:lnTo>
                <a:lnTo>
                  <a:pt x="362398" y="26362"/>
                </a:lnTo>
                <a:lnTo>
                  <a:pt x="353422" y="26362"/>
                </a:lnTo>
                <a:lnTo>
                  <a:pt x="351926" y="24188"/>
                </a:lnTo>
                <a:lnTo>
                  <a:pt x="349869" y="22426"/>
                </a:lnTo>
                <a:lnTo>
                  <a:pt x="344820" y="19727"/>
                </a:lnTo>
                <a:lnTo>
                  <a:pt x="342016" y="19043"/>
                </a:lnTo>
                <a:close/>
              </a:path>
              <a:path w="362584" h="93979">
                <a:moveTo>
                  <a:pt x="362398" y="66755"/>
                </a:moveTo>
                <a:lnTo>
                  <a:pt x="354077" y="66755"/>
                </a:lnTo>
                <a:lnTo>
                  <a:pt x="354077" y="73474"/>
                </a:lnTo>
                <a:lnTo>
                  <a:pt x="362398" y="73474"/>
                </a:lnTo>
                <a:lnTo>
                  <a:pt x="362398" y="66755"/>
                </a:lnTo>
                <a:close/>
              </a:path>
              <a:path w="362584" h="93979">
                <a:moveTo>
                  <a:pt x="362398" y="26512"/>
                </a:moveTo>
                <a:lnTo>
                  <a:pt x="343792" y="26512"/>
                </a:lnTo>
                <a:lnTo>
                  <a:pt x="347251" y="28218"/>
                </a:lnTo>
                <a:lnTo>
                  <a:pt x="349963" y="31629"/>
                </a:lnTo>
                <a:lnTo>
                  <a:pt x="352768" y="35031"/>
                </a:lnTo>
                <a:lnTo>
                  <a:pt x="354170" y="40383"/>
                </a:lnTo>
                <a:lnTo>
                  <a:pt x="354170" y="54281"/>
                </a:lnTo>
                <a:lnTo>
                  <a:pt x="352861" y="59201"/>
                </a:lnTo>
                <a:lnTo>
                  <a:pt x="350056" y="62425"/>
                </a:lnTo>
                <a:lnTo>
                  <a:pt x="347345" y="65649"/>
                </a:lnTo>
                <a:lnTo>
                  <a:pt x="343979" y="67261"/>
                </a:lnTo>
                <a:lnTo>
                  <a:pt x="353754" y="67261"/>
                </a:lnTo>
                <a:lnTo>
                  <a:pt x="354077" y="66755"/>
                </a:lnTo>
                <a:lnTo>
                  <a:pt x="362398" y="66755"/>
                </a:lnTo>
                <a:lnTo>
                  <a:pt x="362398" y="26512"/>
                </a:lnTo>
                <a:close/>
              </a:path>
              <a:path w="362584" h="93979">
                <a:moveTo>
                  <a:pt x="362398" y="0"/>
                </a:moveTo>
                <a:lnTo>
                  <a:pt x="353422" y="0"/>
                </a:lnTo>
                <a:lnTo>
                  <a:pt x="353422" y="26362"/>
                </a:lnTo>
                <a:lnTo>
                  <a:pt x="362398" y="26362"/>
                </a:lnTo>
                <a:lnTo>
                  <a:pt x="362398" y="0"/>
                </a:lnTo>
                <a:close/>
              </a:path>
            </a:pathLst>
          </a:custGeom>
          <a:solidFill>
            <a:srgbClr val="000000"/>
          </a:solidFill>
        </p:spPr>
        <p:txBody>
          <a:bodyPr wrap="square" lIns="0" tIns="0" rIns="0" bIns="0" rtlCol="0"/>
          <a:lstStyle/>
          <a:p>
            <a:endParaRPr/>
          </a:p>
        </p:txBody>
      </p:sp>
      <p:sp>
        <p:nvSpPr>
          <p:cNvPr id="465" name="object 465"/>
          <p:cNvSpPr/>
          <p:nvPr/>
        </p:nvSpPr>
        <p:spPr>
          <a:xfrm>
            <a:off x="9399568" y="4713844"/>
            <a:ext cx="495934" cy="95250"/>
          </a:xfrm>
          <a:custGeom>
            <a:avLst/>
            <a:gdLst/>
            <a:ahLst/>
            <a:cxnLst/>
            <a:rect l="l" t="t" r="r" b="b"/>
            <a:pathLst>
              <a:path w="495934" h="95250">
                <a:moveTo>
                  <a:pt x="41980" y="0"/>
                </a:moveTo>
                <a:lnTo>
                  <a:pt x="1495" y="23110"/>
                </a:lnTo>
                <a:lnTo>
                  <a:pt x="0" y="29783"/>
                </a:lnTo>
                <a:lnTo>
                  <a:pt x="0" y="44450"/>
                </a:lnTo>
                <a:lnTo>
                  <a:pt x="1308" y="51010"/>
                </a:lnTo>
                <a:lnTo>
                  <a:pt x="3926" y="57130"/>
                </a:lnTo>
                <a:lnTo>
                  <a:pt x="6451" y="63240"/>
                </a:lnTo>
                <a:lnTo>
                  <a:pt x="10191" y="67908"/>
                </a:lnTo>
                <a:lnTo>
                  <a:pt x="20102" y="74355"/>
                </a:lnTo>
                <a:lnTo>
                  <a:pt x="26553" y="75967"/>
                </a:lnTo>
                <a:lnTo>
                  <a:pt x="42074" y="75967"/>
                </a:lnTo>
                <a:lnTo>
                  <a:pt x="48525" y="73877"/>
                </a:lnTo>
                <a:lnTo>
                  <a:pt x="53854" y="69679"/>
                </a:lnTo>
                <a:lnTo>
                  <a:pt x="56385" y="67654"/>
                </a:lnTo>
                <a:lnTo>
                  <a:pt x="29171" y="67654"/>
                </a:lnTo>
                <a:lnTo>
                  <a:pt x="25057" y="66502"/>
                </a:lnTo>
                <a:lnTo>
                  <a:pt x="10004" y="32538"/>
                </a:lnTo>
                <a:lnTo>
                  <a:pt x="10752" y="27834"/>
                </a:lnTo>
                <a:lnTo>
                  <a:pt x="12397" y="23110"/>
                </a:lnTo>
                <a:lnTo>
                  <a:pt x="13837" y="18715"/>
                </a:lnTo>
                <a:lnTo>
                  <a:pt x="16455" y="15079"/>
                </a:lnTo>
                <a:lnTo>
                  <a:pt x="20289" y="12370"/>
                </a:lnTo>
                <a:lnTo>
                  <a:pt x="24029" y="9671"/>
                </a:lnTo>
                <a:lnTo>
                  <a:pt x="28797" y="8312"/>
                </a:lnTo>
                <a:lnTo>
                  <a:pt x="56685" y="8312"/>
                </a:lnTo>
                <a:lnTo>
                  <a:pt x="48151" y="1864"/>
                </a:lnTo>
                <a:lnTo>
                  <a:pt x="41980" y="0"/>
                </a:lnTo>
                <a:close/>
              </a:path>
              <a:path w="495934" h="95250">
                <a:moveTo>
                  <a:pt x="55070" y="48958"/>
                </a:moveTo>
                <a:lnTo>
                  <a:pt x="39082" y="67654"/>
                </a:lnTo>
                <a:lnTo>
                  <a:pt x="56385" y="67654"/>
                </a:lnTo>
                <a:lnTo>
                  <a:pt x="59090" y="65490"/>
                </a:lnTo>
                <a:lnTo>
                  <a:pt x="62737" y="59398"/>
                </a:lnTo>
                <a:lnTo>
                  <a:pt x="64794" y="51413"/>
                </a:lnTo>
                <a:lnTo>
                  <a:pt x="55070" y="48958"/>
                </a:lnTo>
                <a:close/>
              </a:path>
              <a:path w="495934" h="95250">
                <a:moveTo>
                  <a:pt x="56685" y="8312"/>
                </a:moveTo>
                <a:lnTo>
                  <a:pt x="39269" y="8312"/>
                </a:lnTo>
                <a:lnTo>
                  <a:pt x="43383" y="9531"/>
                </a:lnTo>
                <a:lnTo>
                  <a:pt x="46562" y="11977"/>
                </a:lnTo>
                <a:lnTo>
                  <a:pt x="49834" y="14413"/>
                </a:lnTo>
                <a:lnTo>
                  <a:pt x="52265" y="18303"/>
                </a:lnTo>
                <a:lnTo>
                  <a:pt x="54041" y="23654"/>
                </a:lnTo>
                <a:lnTo>
                  <a:pt x="63578" y="21395"/>
                </a:lnTo>
                <a:lnTo>
                  <a:pt x="61615" y="14610"/>
                </a:lnTo>
                <a:lnTo>
                  <a:pt x="58062" y="9353"/>
                </a:lnTo>
                <a:lnTo>
                  <a:pt x="56685" y="8312"/>
                </a:lnTo>
                <a:close/>
              </a:path>
              <a:path w="495934" h="95250">
                <a:moveTo>
                  <a:pt x="106681" y="20289"/>
                </a:moveTo>
                <a:lnTo>
                  <a:pt x="74424" y="38255"/>
                </a:lnTo>
                <a:lnTo>
                  <a:pt x="74424" y="57092"/>
                </a:lnTo>
                <a:lnTo>
                  <a:pt x="76761" y="63981"/>
                </a:lnTo>
                <a:lnTo>
                  <a:pt x="85924" y="73531"/>
                </a:lnTo>
                <a:lnTo>
                  <a:pt x="91908" y="75920"/>
                </a:lnTo>
                <a:lnTo>
                  <a:pt x="103969" y="75920"/>
                </a:lnTo>
                <a:lnTo>
                  <a:pt x="108270" y="74833"/>
                </a:lnTo>
                <a:lnTo>
                  <a:pt x="116124" y="70494"/>
                </a:lnTo>
                <a:lnTo>
                  <a:pt x="118070" y="68507"/>
                </a:lnTo>
                <a:lnTo>
                  <a:pt x="94807" y="68507"/>
                </a:lnTo>
                <a:lnTo>
                  <a:pt x="91152" y="66802"/>
                </a:lnTo>
                <a:lnTo>
                  <a:pt x="85176" y="60026"/>
                </a:lnTo>
                <a:lnTo>
                  <a:pt x="83680" y="54918"/>
                </a:lnTo>
                <a:lnTo>
                  <a:pt x="83700" y="41226"/>
                </a:lnTo>
                <a:lnTo>
                  <a:pt x="85176" y="36193"/>
                </a:lnTo>
                <a:lnTo>
                  <a:pt x="91160" y="29446"/>
                </a:lnTo>
                <a:lnTo>
                  <a:pt x="94807" y="27759"/>
                </a:lnTo>
                <a:lnTo>
                  <a:pt x="117516" y="27759"/>
                </a:lnTo>
                <a:lnTo>
                  <a:pt x="112571" y="22689"/>
                </a:lnTo>
                <a:lnTo>
                  <a:pt x="106681" y="20289"/>
                </a:lnTo>
                <a:close/>
              </a:path>
              <a:path w="495934" h="95250">
                <a:moveTo>
                  <a:pt x="117516" y="27759"/>
                </a:moveTo>
                <a:lnTo>
                  <a:pt x="103782" y="27759"/>
                </a:lnTo>
                <a:lnTo>
                  <a:pt x="107522" y="29455"/>
                </a:lnTo>
                <a:lnTo>
                  <a:pt x="110514" y="32848"/>
                </a:lnTo>
                <a:lnTo>
                  <a:pt x="113413" y="36240"/>
                </a:lnTo>
                <a:lnTo>
                  <a:pt x="114909" y="41226"/>
                </a:lnTo>
                <a:lnTo>
                  <a:pt x="114873" y="54918"/>
                </a:lnTo>
                <a:lnTo>
                  <a:pt x="113506" y="59979"/>
                </a:lnTo>
                <a:lnTo>
                  <a:pt x="107502" y="66811"/>
                </a:lnTo>
                <a:lnTo>
                  <a:pt x="103782" y="68507"/>
                </a:lnTo>
                <a:lnTo>
                  <a:pt x="118070" y="68507"/>
                </a:lnTo>
                <a:lnTo>
                  <a:pt x="119116" y="67439"/>
                </a:lnTo>
                <a:lnTo>
                  <a:pt x="121080" y="63522"/>
                </a:lnTo>
                <a:lnTo>
                  <a:pt x="123137" y="59595"/>
                </a:lnTo>
                <a:lnTo>
                  <a:pt x="124054" y="54787"/>
                </a:lnTo>
                <a:lnTo>
                  <a:pt x="124165" y="38902"/>
                </a:lnTo>
                <a:lnTo>
                  <a:pt x="121921" y="32276"/>
                </a:lnTo>
                <a:lnTo>
                  <a:pt x="117516" y="27759"/>
                </a:lnTo>
                <a:close/>
              </a:path>
              <a:path w="495934" h="95250">
                <a:moveTo>
                  <a:pt x="144454" y="21498"/>
                </a:moveTo>
                <a:lnTo>
                  <a:pt x="136413" y="21498"/>
                </a:lnTo>
                <a:lnTo>
                  <a:pt x="136413" y="74721"/>
                </a:lnTo>
                <a:lnTo>
                  <a:pt x="145483" y="74721"/>
                </a:lnTo>
                <a:lnTo>
                  <a:pt x="145483" y="42257"/>
                </a:lnTo>
                <a:lnTo>
                  <a:pt x="145950" y="38555"/>
                </a:lnTo>
                <a:lnTo>
                  <a:pt x="147820" y="33410"/>
                </a:lnTo>
                <a:lnTo>
                  <a:pt x="149409" y="31451"/>
                </a:lnTo>
                <a:lnTo>
                  <a:pt x="153424" y="28958"/>
                </a:lnTo>
                <a:lnTo>
                  <a:pt x="144454" y="28958"/>
                </a:lnTo>
                <a:lnTo>
                  <a:pt x="144454" y="21498"/>
                </a:lnTo>
                <a:close/>
              </a:path>
              <a:path w="495934" h="95250">
                <a:moveTo>
                  <a:pt x="175065" y="28115"/>
                </a:moveTo>
                <a:lnTo>
                  <a:pt x="161938" y="28115"/>
                </a:lnTo>
                <a:lnTo>
                  <a:pt x="164369" y="29118"/>
                </a:lnTo>
                <a:lnTo>
                  <a:pt x="165772" y="31114"/>
                </a:lnTo>
                <a:lnTo>
                  <a:pt x="167268" y="33119"/>
                </a:lnTo>
                <a:lnTo>
                  <a:pt x="168016" y="36128"/>
                </a:lnTo>
                <a:lnTo>
                  <a:pt x="168016" y="74721"/>
                </a:lnTo>
                <a:lnTo>
                  <a:pt x="176991" y="74721"/>
                </a:lnTo>
                <a:lnTo>
                  <a:pt x="176991" y="38321"/>
                </a:lnTo>
                <a:lnTo>
                  <a:pt x="178207" y="34338"/>
                </a:lnTo>
                <a:lnTo>
                  <a:pt x="180768" y="31807"/>
                </a:lnTo>
                <a:lnTo>
                  <a:pt x="182906" y="29614"/>
                </a:lnTo>
                <a:lnTo>
                  <a:pt x="175589" y="29614"/>
                </a:lnTo>
                <a:lnTo>
                  <a:pt x="175065" y="28115"/>
                </a:lnTo>
                <a:close/>
              </a:path>
              <a:path w="495934" h="95250">
                <a:moveTo>
                  <a:pt x="207165" y="28115"/>
                </a:moveTo>
                <a:lnTo>
                  <a:pt x="192045" y="28115"/>
                </a:lnTo>
                <a:lnTo>
                  <a:pt x="193821" y="28593"/>
                </a:lnTo>
                <a:lnTo>
                  <a:pt x="195483" y="29614"/>
                </a:lnTo>
                <a:lnTo>
                  <a:pt x="199431" y="74721"/>
                </a:lnTo>
                <a:lnTo>
                  <a:pt x="208407" y="74721"/>
                </a:lnTo>
                <a:lnTo>
                  <a:pt x="208313" y="31807"/>
                </a:lnTo>
                <a:lnTo>
                  <a:pt x="207165" y="28115"/>
                </a:lnTo>
                <a:close/>
              </a:path>
              <a:path w="495934" h="95250">
                <a:moveTo>
                  <a:pt x="197280" y="20289"/>
                </a:moveTo>
                <a:lnTo>
                  <a:pt x="185219" y="20289"/>
                </a:lnTo>
                <a:lnTo>
                  <a:pt x="179796" y="23401"/>
                </a:lnTo>
                <a:lnTo>
                  <a:pt x="175589" y="29614"/>
                </a:lnTo>
                <a:lnTo>
                  <a:pt x="182906" y="29614"/>
                </a:lnTo>
                <a:lnTo>
                  <a:pt x="183162" y="29352"/>
                </a:lnTo>
                <a:lnTo>
                  <a:pt x="186248" y="28115"/>
                </a:lnTo>
                <a:lnTo>
                  <a:pt x="207165" y="28115"/>
                </a:lnTo>
                <a:lnTo>
                  <a:pt x="207004" y="27599"/>
                </a:lnTo>
                <a:lnTo>
                  <a:pt x="203710" y="24263"/>
                </a:lnTo>
                <a:lnTo>
                  <a:pt x="201301" y="21751"/>
                </a:lnTo>
                <a:lnTo>
                  <a:pt x="197280" y="20289"/>
                </a:lnTo>
                <a:close/>
              </a:path>
              <a:path w="495934" h="95250">
                <a:moveTo>
                  <a:pt x="164556" y="20289"/>
                </a:moveTo>
                <a:lnTo>
                  <a:pt x="157076" y="20289"/>
                </a:lnTo>
                <a:lnTo>
                  <a:pt x="153897" y="21086"/>
                </a:lnTo>
                <a:lnTo>
                  <a:pt x="151186" y="22670"/>
                </a:lnTo>
                <a:lnTo>
                  <a:pt x="148381" y="24263"/>
                </a:lnTo>
                <a:lnTo>
                  <a:pt x="146137" y="26353"/>
                </a:lnTo>
                <a:lnTo>
                  <a:pt x="144454" y="28958"/>
                </a:lnTo>
                <a:lnTo>
                  <a:pt x="153424" y="28958"/>
                </a:lnTo>
                <a:lnTo>
                  <a:pt x="153710" y="28780"/>
                </a:lnTo>
                <a:lnTo>
                  <a:pt x="156048" y="28115"/>
                </a:lnTo>
                <a:lnTo>
                  <a:pt x="175065" y="28115"/>
                </a:lnTo>
                <a:lnTo>
                  <a:pt x="174560" y="26672"/>
                </a:lnTo>
                <a:lnTo>
                  <a:pt x="172784" y="24385"/>
                </a:lnTo>
                <a:lnTo>
                  <a:pt x="167735" y="21114"/>
                </a:lnTo>
                <a:lnTo>
                  <a:pt x="164556" y="20289"/>
                </a:lnTo>
                <a:close/>
              </a:path>
              <a:path w="495934" h="95250">
                <a:moveTo>
                  <a:pt x="232529" y="21498"/>
                </a:moveTo>
                <a:lnTo>
                  <a:pt x="224301" y="21498"/>
                </a:lnTo>
                <a:lnTo>
                  <a:pt x="224301" y="95114"/>
                </a:lnTo>
                <a:lnTo>
                  <a:pt x="233277" y="95114"/>
                </a:lnTo>
                <a:lnTo>
                  <a:pt x="233277" y="69201"/>
                </a:lnTo>
                <a:lnTo>
                  <a:pt x="263499" y="69201"/>
                </a:lnTo>
                <a:lnTo>
                  <a:pt x="264081" y="68507"/>
                </a:lnTo>
                <a:lnTo>
                  <a:pt x="242721" y="68507"/>
                </a:lnTo>
                <a:lnTo>
                  <a:pt x="239355" y="66867"/>
                </a:lnTo>
                <a:lnTo>
                  <a:pt x="236550" y="63596"/>
                </a:lnTo>
                <a:lnTo>
                  <a:pt x="233838" y="60316"/>
                </a:lnTo>
                <a:lnTo>
                  <a:pt x="232436" y="55256"/>
                </a:lnTo>
                <a:lnTo>
                  <a:pt x="232436" y="41554"/>
                </a:lnTo>
                <a:lnTo>
                  <a:pt x="233932" y="36334"/>
                </a:lnTo>
                <a:lnTo>
                  <a:pt x="236830" y="32745"/>
                </a:lnTo>
                <a:lnTo>
                  <a:pt x="239822" y="29155"/>
                </a:lnTo>
                <a:lnTo>
                  <a:pt x="241207" y="28415"/>
                </a:lnTo>
                <a:lnTo>
                  <a:pt x="232529" y="28415"/>
                </a:lnTo>
                <a:lnTo>
                  <a:pt x="232529" y="21498"/>
                </a:lnTo>
                <a:close/>
              </a:path>
              <a:path w="495934" h="95250">
                <a:moveTo>
                  <a:pt x="263499" y="69201"/>
                </a:moveTo>
                <a:lnTo>
                  <a:pt x="233277" y="69201"/>
                </a:lnTo>
                <a:lnTo>
                  <a:pt x="234867" y="71141"/>
                </a:lnTo>
                <a:lnTo>
                  <a:pt x="236830" y="72743"/>
                </a:lnTo>
                <a:lnTo>
                  <a:pt x="241505" y="75283"/>
                </a:lnTo>
                <a:lnTo>
                  <a:pt x="244217" y="75920"/>
                </a:lnTo>
                <a:lnTo>
                  <a:pt x="251322" y="75920"/>
                </a:lnTo>
                <a:lnTo>
                  <a:pt x="255249" y="74758"/>
                </a:lnTo>
                <a:lnTo>
                  <a:pt x="262729" y="70119"/>
                </a:lnTo>
                <a:lnTo>
                  <a:pt x="263499" y="69201"/>
                </a:lnTo>
                <a:close/>
              </a:path>
              <a:path w="495934" h="95250">
                <a:moveTo>
                  <a:pt x="264350" y="27356"/>
                </a:moveTo>
                <a:lnTo>
                  <a:pt x="250948" y="27356"/>
                </a:lnTo>
                <a:lnTo>
                  <a:pt x="254221" y="29043"/>
                </a:lnTo>
                <a:lnTo>
                  <a:pt x="259831" y="35800"/>
                </a:lnTo>
                <a:lnTo>
                  <a:pt x="261233" y="40870"/>
                </a:lnTo>
                <a:lnTo>
                  <a:pt x="261233" y="54768"/>
                </a:lnTo>
                <a:lnTo>
                  <a:pt x="259737" y="60026"/>
                </a:lnTo>
                <a:lnTo>
                  <a:pt x="256932" y="63418"/>
                </a:lnTo>
                <a:lnTo>
                  <a:pt x="254034" y="66811"/>
                </a:lnTo>
                <a:lnTo>
                  <a:pt x="250668" y="68507"/>
                </a:lnTo>
                <a:lnTo>
                  <a:pt x="264081" y="68507"/>
                </a:lnTo>
                <a:lnTo>
                  <a:pt x="265534" y="66774"/>
                </a:lnTo>
                <a:lnTo>
                  <a:pt x="269461" y="58058"/>
                </a:lnTo>
                <a:lnTo>
                  <a:pt x="270396" y="53147"/>
                </a:lnTo>
                <a:lnTo>
                  <a:pt x="270396" y="42632"/>
                </a:lnTo>
                <a:lnTo>
                  <a:pt x="269555" y="37955"/>
                </a:lnTo>
                <a:lnTo>
                  <a:pt x="266002" y="29436"/>
                </a:lnTo>
                <a:lnTo>
                  <a:pt x="264350" y="27356"/>
                </a:lnTo>
                <a:close/>
              </a:path>
              <a:path w="495934" h="95250">
                <a:moveTo>
                  <a:pt x="252444" y="20289"/>
                </a:moveTo>
                <a:lnTo>
                  <a:pt x="232529" y="28415"/>
                </a:lnTo>
                <a:lnTo>
                  <a:pt x="241207" y="28415"/>
                </a:lnTo>
                <a:lnTo>
                  <a:pt x="243188" y="27356"/>
                </a:lnTo>
                <a:lnTo>
                  <a:pt x="264350" y="27356"/>
                </a:lnTo>
                <a:lnTo>
                  <a:pt x="263384" y="26137"/>
                </a:lnTo>
                <a:lnTo>
                  <a:pt x="256465" y="21461"/>
                </a:lnTo>
                <a:lnTo>
                  <a:pt x="252444" y="20289"/>
                </a:lnTo>
                <a:close/>
              </a:path>
              <a:path w="495934" h="95250">
                <a:moveTo>
                  <a:pt x="291714" y="1246"/>
                </a:moveTo>
                <a:lnTo>
                  <a:pt x="282738" y="1246"/>
                </a:lnTo>
                <a:lnTo>
                  <a:pt x="282738" y="74721"/>
                </a:lnTo>
                <a:lnTo>
                  <a:pt x="291714" y="74721"/>
                </a:lnTo>
                <a:lnTo>
                  <a:pt x="291714" y="1246"/>
                </a:lnTo>
                <a:close/>
              </a:path>
              <a:path w="495934" h="95250">
                <a:moveTo>
                  <a:pt x="335284" y="20289"/>
                </a:moveTo>
                <a:lnTo>
                  <a:pt x="320885" y="20289"/>
                </a:lnTo>
                <a:lnTo>
                  <a:pt x="314901" y="22764"/>
                </a:lnTo>
                <a:lnTo>
                  <a:pt x="310320" y="27712"/>
                </a:lnTo>
                <a:lnTo>
                  <a:pt x="305645" y="32651"/>
                </a:lnTo>
                <a:lnTo>
                  <a:pt x="303525" y="39220"/>
                </a:lnTo>
                <a:lnTo>
                  <a:pt x="303523" y="57580"/>
                </a:lnTo>
                <a:lnTo>
                  <a:pt x="305645" y="63934"/>
                </a:lnTo>
                <a:lnTo>
                  <a:pt x="314808" y="73521"/>
                </a:lnTo>
                <a:lnTo>
                  <a:pt x="320885" y="75920"/>
                </a:lnTo>
                <a:lnTo>
                  <a:pt x="334816" y="75920"/>
                </a:lnTo>
                <a:lnTo>
                  <a:pt x="339959" y="74421"/>
                </a:lnTo>
                <a:lnTo>
                  <a:pt x="347678" y="68507"/>
                </a:lnTo>
                <a:lnTo>
                  <a:pt x="324344" y="68507"/>
                </a:lnTo>
                <a:lnTo>
                  <a:pt x="320604" y="66952"/>
                </a:lnTo>
                <a:lnTo>
                  <a:pt x="317613" y="63840"/>
                </a:lnTo>
                <a:lnTo>
                  <a:pt x="314714" y="60738"/>
                </a:lnTo>
                <a:lnTo>
                  <a:pt x="313031" y="56258"/>
                </a:lnTo>
                <a:lnTo>
                  <a:pt x="312657" y="50410"/>
                </a:lnTo>
                <a:lnTo>
                  <a:pt x="352300" y="50410"/>
                </a:lnTo>
                <a:lnTo>
                  <a:pt x="352300" y="42997"/>
                </a:lnTo>
                <a:lnTo>
                  <a:pt x="313218" y="42997"/>
                </a:lnTo>
                <a:lnTo>
                  <a:pt x="313499" y="38349"/>
                </a:lnTo>
                <a:lnTo>
                  <a:pt x="315088" y="34647"/>
                </a:lnTo>
                <a:lnTo>
                  <a:pt x="320698" y="29099"/>
                </a:lnTo>
                <a:lnTo>
                  <a:pt x="324157" y="27712"/>
                </a:lnTo>
                <a:lnTo>
                  <a:pt x="345707" y="27712"/>
                </a:lnTo>
                <a:lnTo>
                  <a:pt x="341081" y="22717"/>
                </a:lnTo>
                <a:lnTo>
                  <a:pt x="335284" y="20289"/>
                </a:lnTo>
                <a:close/>
              </a:path>
              <a:path w="495934" h="95250">
                <a:moveTo>
                  <a:pt x="342764" y="57580"/>
                </a:moveTo>
                <a:lnTo>
                  <a:pt x="341361" y="61385"/>
                </a:lnTo>
                <a:lnTo>
                  <a:pt x="339466" y="64178"/>
                </a:lnTo>
                <a:lnTo>
                  <a:pt x="334816" y="67636"/>
                </a:lnTo>
                <a:lnTo>
                  <a:pt x="332011" y="68507"/>
                </a:lnTo>
                <a:lnTo>
                  <a:pt x="347678" y="68507"/>
                </a:lnTo>
                <a:lnTo>
                  <a:pt x="347812" y="68404"/>
                </a:lnTo>
                <a:lnTo>
                  <a:pt x="350524" y="64178"/>
                </a:lnTo>
                <a:lnTo>
                  <a:pt x="352020" y="58733"/>
                </a:lnTo>
                <a:lnTo>
                  <a:pt x="342764" y="57580"/>
                </a:lnTo>
                <a:close/>
              </a:path>
              <a:path w="495934" h="95250">
                <a:moveTo>
                  <a:pt x="345707" y="27712"/>
                </a:moveTo>
                <a:lnTo>
                  <a:pt x="332853" y="27712"/>
                </a:lnTo>
                <a:lnTo>
                  <a:pt x="336593" y="29446"/>
                </a:lnTo>
                <a:lnTo>
                  <a:pt x="339398" y="32923"/>
                </a:lnTo>
                <a:lnTo>
                  <a:pt x="341268" y="35162"/>
                </a:lnTo>
                <a:lnTo>
                  <a:pt x="342483" y="38518"/>
                </a:lnTo>
                <a:lnTo>
                  <a:pt x="342857" y="42997"/>
                </a:lnTo>
                <a:lnTo>
                  <a:pt x="352300" y="42997"/>
                </a:lnTo>
                <a:lnTo>
                  <a:pt x="352300" y="39220"/>
                </a:lnTo>
                <a:lnTo>
                  <a:pt x="350056" y="32407"/>
                </a:lnTo>
                <a:lnTo>
                  <a:pt x="345707" y="27712"/>
                </a:lnTo>
                <a:close/>
              </a:path>
              <a:path w="495934" h="95250">
                <a:moveTo>
                  <a:pt x="375675" y="28509"/>
                </a:moveTo>
                <a:lnTo>
                  <a:pt x="366699" y="28509"/>
                </a:lnTo>
                <a:lnTo>
                  <a:pt x="366782" y="65330"/>
                </a:lnTo>
                <a:lnTo>
                  <a:pt x="367073" y="68095"/>
                </a:lnTo>
                <a:lnTo>
                  <a:pt x="367821" y="69782"/>
                </a:lnTo>
                <a:lnTo>
                  <a:pt x="368476" y="71469"/>
                </a:lnTo>
                <a:lnTo>
                  <a:pt x="381191" y="75414"/>
                </a:lnTo>
                <a:lnTo>
                  <a:pt x="383435" y="75152"/>
                </a:lnTo>
                <a:lnTo>
                  <a:pt x="385960" y="74618"/>
                </a:lnTo>
                <a:lnTo>
                  <a:pt x="384708" y="66998"/>
                </a:lnTo>
                <a:lnTo>
                  <a:pt x="379415" y="66998"/>
                </a:lnTo>
                <a:lnTo>
                  <a:pt x="378386" y="66783"/>
                </a:lnTo>
                <a:lnTo>
                  <a:pt x="377638" y="66352"/>
                </a:lnTo>
                <a:lnTo>
                  <a:pt x="376984" y="65911"/>
                </a:lnTo>
                <a:lnTo>
                  <a:pt x="376423" y="65330"/>
                </a:lnTo>
                <a:lnTo>
                  <a:pt x="376118" y="64543"/>
                </a:lnTo>
                <a:lnTo>
                  <a:pt x="375768" y="63859"/>
                </a:lnTo>
                <a:lnTo>
                  <a:pt x="375675" y="28509"/>
                </a:lnTo>
                <a:close/>
              </a:path>
              <a:path w="495934" h="95250">
                <a:moveTo>
                  <a:pt x="384651" y="66652"/>
                </a:moveTo>
                <a:lnTo>
                  <a:pt x="383061" y="66886"/>
                </a:lnTo>
                <a:lnTo>
                  <a:pt x="381752" y="66998"/>
                </a:lnTo>
                <a:lnTo>
                  <a:pt x="384708" y="66998"/>
                </a:lnTo>
                <a:lnTo>
                  <a:pt x="384651" y="66652"/>
                </a:lnTo>
                <a:close/>
              </a:path>
              <a:path w="495934" h="95250">
                <a:moveTo>
                  <a:pt x="384651" y="21498"/>
                </a:moveTo>
                <a:lnTo>
                  <a:pt x="360061" y="21498"/>
                </a:lnTo>
                <a:lnTo>
                  <a:pt x="360061" y="28509"/>
                </a:lnTo>
                <a:lnTo>
                  <a:pt x="384651" y="28509"/>
                </a:lnTo>
                <a:lnTo>
                  <a:pt x="384651" y="21498"/>
                </a:lnTo>
                <a:close/>
              </a:path>
              <a:path w="495934" h="95250">
                <a:moveTo>
                  <a:pt x="375675" y="2905"/>
                </a:moveTo>
                <a:lnTo>
                  <a:pt x="366699" y="8312"/>
                </a:lnTo>
                <a:lnTo>
                  <a:pt x="366699" y="21498"/>
                </a:lnTo>
                <a:lnTo>
                  <a:pt x="375675" y="21498"/>
                </a:lnTo>
                <a:lnTo>
                  <a:pt x="375675" y="2905"/>
                </a:lnTo>
                <a:close/>
              </a:path>
              <a:path w="495934" h="95250">
                <a:moveTo>
                  <a:pt x="423265" y="20289"/>
                </a:moveTo>
                <a:lnTo>
                  <a:pt x="408773" y="20289"/>
                </a:lnTo>
                <a:lnTo>
                  <a:pt x="402789" y="22764"/>
                </a:lnTo>
                <a:lnTo>
                  <a:pt x="393626" y="32651"/>
                </a:lnTo>
                <a:lnTo>
                  <a:pt x="391289" y="39605"/>
                </a:lnTo>
                <a:lnTo>
                  <a:pt x="391289" y="57214"/>
                </a:lnTo>
                <a:lnTo>
                  <a:pt x="422798" y="75920"/>
                </a:lnTo>
                <a:lnTo>
                  <a:pt x="427847" y="74421"/>
                </a:lnTo>
                <a:lnTo>
                  <a:pt x="431867" y="71413"/>
                </a:lnTo>
                <a:lnTo>
                  <a:pt x="435660" y="68507"/>
                </a:lnTo>
                <a:lnTo>
                  <a:pt x="412233" y="68507"/>
                </a:lnTo>
                <a:lnTo>
                  <a:pt x="408586" y="66952"/>
                </a:lnTo>
                <a:lnTo>
                  <a:pt x="402602" y="60738"/>
                </a:lnTo>
                <a:lnTo>
                  <a:pt x="401013" y="56258"/>
                </a:lnTo>
                <a:lnTo>
                  <a:pt x="400639" y="50410"/>
                </a:lnTo>
                <a:lnTo>
                  <a:pt x="440189" y="50410"/>
                </a:lnTo>
                <a:lnTo>
                  <a:pt x="440282" y="42997"/>
                </a:lnTo>
                <a:lnTo>
                  <a:pt x="401106" y="42997"/>
                </a:lnTo>
                <a:lnTo>
                  <a:pt x="401480" y="38349"/>
                </a:lnTo>
                <a:lnTo>
                  <a:pt x="402976" y="34647"/>
                </a:lnTo>
                <a:lnTo>
                  <a:pt x="408586" y="29099"/>
                </a:lnTo>
                <a:lnTo>
                  <a:pt x="412139" y="27712"/>
                </a:lnTo>
                <a:lnTo>
                  <a:pt x="433689" y="27712"/>
                </a:lnTo>
                <a:lnTo>
                  <a:pt x="429062" y="22717"/>
                </a:lnTo>
                <a:lnTo>
                  <a:pt x="423265" y="20289"/>
                </a:lnTo>
                <a:close/>
              </a:path>
              <a:path w="495934" h="95250">
                <a:moveTo>
                  <a:pt x="430652" y="57580"/>
                </a:moveTo>
                <a:lnTo>
                  <a:pt x="429343" y="61385"/>
                </a:lnTo>
                <a:lnTo>
                  <a:pt x="427448" y="64178"/>
                </a:lnTo>
                <a:lnTo>
                  <a:pt x="422798" y="67636"/>
                </a:lnTo>
                <a:lnTo>
                  <a:pt x="419993" y="68507"/>
                </a:lnTo>
                <a:lnTo>
                  <a:pt x="435660" y="68507"/>
                </a:lnTo>
                <a:lnTo>
                  <a:pt x="435794" y="68404"/>
                </a:lnTo>
                <a:lnTo>
                  <a:pt x="438506" y="64178"/>
                </a:lnTo>
                <a:lnTo>
                  <a:pt x="440002" y="58733"/>
                </a:lnTo>
                <a:lnTo>
                  <a:pt x="430652" y="57580"/>
                </a:lnTo>
                <a:close/>
              </a:path>
              <a:path w="495934" h="95250">
                <a:moveTo>
                  <a:pt x="433689" y="27712"/>
                </a:moveTo>
                <a:lnTo>
                  <a:pt x="420834" y="27712"/>
                </a:lnTo>
                <a:lnTo>
                  <a:pt x="424481" y="29446"/>
                </a:lnTo>
                <a:lnTo>
                  <a:pt x="429249" y="35162"/>
                </a:lnTo>
                <a:lnTo>
                  <a:pt x="430371" y="38518"/>
                </a:lnTo>
                <a:lnTo>
                  <a:pt x="430745" y="42997"/>
                </a:lnTo>
                <a:lnTo>
                  <a:pt x="440282" y="42997"/>
                </a:lnTo>
                <a:lnTo>
                  <a:pt x="440282" y="39220"/>
                </a:lnTo>
                <a:lnTo>
                  <a:pt x="438038" y="32407"/>
                </a:lnTo>
                <a:lnTo>
                  <a:pt x="433689" y="27712"/>
                </a:lnTo>
                <a:close/>
              </a:path>
              <a:path w="495934" h="95250">
                <a:moveTo>
                  <a:pt x="475344" y="20289"/>
                </a:moveTo>
                <a:lnTo>
                  <a:pt x="449725" y="42847"/>
                </a:lnTo>
                <a:lnTo>
                  <a:pt x="449725" y="53606"/>
                </a:lnTo>
                <a:lnTo>
                  <a:pt x="479084" y="75920"/>
                </a:lnTo>
                <a:lnTo>
                  <a:pt x="484039" y="73278"/>
                </a:lnTo>
                <a:lnTo>
                  <a:pt x="487082" y="68507"/>
                </a:lnTo>
                <a:lnTo>
                  <a:pt x="469547" y="68507"/>
                </a:lnTo>
                <a:lnTo>
                  <a:pt x="466173" y="66811"/>
                </a:lnTo>
                <a:lnTo>
                  <a:pt x="460384" y="60063"/>
                </a:lnTo>
                <a:lnTo>
                  <a:pt x="458982" y="54974"/>
                </a:lnTo>
                <a:lnTo>
                  <a:pt x="458982" y="41104"/>
                </a:lnTo>
                <a:lnTo>
                  <a:pt x="460291" y="35950"/>
                </a:lnTo>
                <a:lnTo>
                  <a:pt x="465659" y="29464"/>
                </a:lnTo>
                <a:lnTo>
                  <a:pt x="468986" y="27759"/>
                </a:lnTo>
                <a:lnTo>
                  <a:pt x="495820" y="27759"/>
                </a:lnTo>
                <a:lnTo>
                  <a:pt x="495820" y="27609"/>
                </a:lnTo>
                <a:lnTo>
                  <a:pt x="486844" y="27609"/>
                </a:lnTo>
                <a:lnTo>
                  <a:pt x="485255" y="25435"/>
                </a:lnTo>
                <a:lnTo>
                  <a:pt x="483198" y="23673"/>
                </a:lnTo>
                <a:lnTo>
                  <a:pt x="480767" y="22323"/>
                </a:lnTo>
                <a:lnTo>
                  <a:pt x="478242" y="20974"/>
                </a:lnTo>
                <a:lnTo>
                  <a:pt x="475344" y="20289"/>
                </a:lnTo>
                <a:close/>
              </a:path>
              <a:path w="495934" h="95250">
                <a:moveTo>
                  <a:pt x="495820" y="68001"/>
                </a:moveTo>
                <a:lnTo>
                  <a:pt x="487405" y="68001"/>
                </a:lnTo>
                <a:lnTo>
                  <a:pt x="487405" y="74721"/>
                </a:lnTo>
                <a:lnTo>
                  <a:pt x="495820" y="74721"/>
                </a:lnTo>
                <a:lnTo>
                  <a:pt x="495820" y="68001"/>
                </a:lnTo>
                <a:close/>
              </a:path>
              <a:path w="495934" h="95250">
                <a:moveTo>
                  <a:pt x="495820" y="27759"/>
                </a:moveTo>
                <a:lnTo>
                  <a:pt x="477120" y="27759"/>
                </a:lnTo>
                <a:lnTo>
                  <a:pt x="480580" y="29464"/>
                </a:lnTo>
                <a:lnTo>
                  <a:pt x="486190" y="36278"/>
                </a:lnTo>
                <a:lnTo>
                  <a:pt x="487592" y="41629"/>
                </a:lnTo>
                <a:lnTo>
                  <a:pt x="487592" y="55527"/>
                </a:lnTo>
                <a:lnTo>
                  <a:pt x="486190" y="60448"/>
                </a:lnTo>
                <a:lnTo>
                  <a:pt x="483478" y="63671"/>
                </a:lnTo>
                <a:lnTo>
                  <a:pt x="480673" y="66895"/>
                </a:lnTo>
                <a:lnTo>
                  <a:pt x="477401" y="68507"/>
                </a:lnTo>
                <a:lnTo>
                  <a:pt x="487082" y="68507"/>
                </a:lnTo>
                <a:lnTo>
                  <a:pt x="487405" y="68001"/>
                </a:lnTo>
                <a:lnTo>
                  <a:pt x="495820" y="68001"/>
                </a:lnTo>
                <a:lnTo>
                  <a:pt x="495820" y="27759"/>
                </a:lnTo>
                <a:close/>
              </a:path>
              <a:path w="495934" h="95250">
                <a:moveTo>
                  <a:pt x="495820" y="1246"/>
                </a:moveTo>
                <a:lnTo>
                  <a:pt x="486844" y="1246"/>
                </a:lnTo>
                <a:lnTo>
                  <a:pt x="486844" y="27609"/>
                </a:lnTo>
                <a:lnTo>
                  <a:pt x="495820" y="27609"/>
                </a:lnTo>
                <a:lnTo>
                  <a:pt x="495820" y="1246"/>
                </a:lnTo>
                <a:close/>
              </a:path>
            </a:pathLst>
          </a:custGeom>
          <a:solidFill>
            <a:srgbClr val="000000"/>
          </a:solidFill>
        </p:spPr>
        <p:txBody>
          <a:bodyPr wrap="square" lIns="0" tIns="0" rIns="0" bIns="0" rtlCol="0"/>
          <a:lstStyle/>
          <a:p>
            <a:endParaRPr/>
          </a:p>
        </p:txBody>
      </p:sp>
      <p:sp>
        <p:nvSpPr>
          <p:cNvPr id="466" name="object 466"/>
          <p:cNvSpPr txBox="1"/>
          <p:nvPr/>
        </p:nvSpPr>
        <p:spPr>
          <a:xfrm>
            <a:off x="6285991" y="4986273"/>
            <a:ext cx="4779645" cy="299720"/>
          </a:xfrm>
          <a:prstGeom prst="rect">
            <a:avLst/>
          </a:prstGeom>
        </p:spPr>
        <p:txBody>
          <a:bodyPr vert="horz" wrap="square" lIns="0" tIns="12700" rIns="0" bIns="0" rtlCol="0">
            <a:spAutoFit/>
          </a:bodyPr>
          <a:lstStyle/>
          <a:p>
            <a:pPr marL="12700">
              <a:lnSpc>
                <a:spcPct val="100000"/>
              </a:lnSpc>
              <a:spcBef>
                <a:spcPts val="100"/>
              </a:spcBef>
            </a:pPr>
            <a:r>
              <a:rPr sz="1800" spc="-15" dirty="0">
                <a:latin typeface="Franklin Gothic Medium"/>
                <a:cs typeface="Franklin Gothic Medium"/>
              </a:rPr>
              <a:t>Fig:</a:t>
            </a:r>
            <a:r>
              <a:rPr sz="1800" spc="-40" dirty="0">
                <a:latin typeface="Franklin Gothic Medium"/>
                <a:cs typeface="Franklin Gothic Medium"/>
              </a:rPr>
              <a:t> </a:t>
            </a:r>
            <a:r>
              <a:rPr sz="1800" spc="-30" dirty="0">
                <a:latin typeface="Franklin Gothic Medium"/>
                <a:cs typeface="Franklin Gothic Medium"/>
              </a:rPr>
              <a:t>Cummulative</a:t>
            </a:r>
            <a:r>
              <a:rPr sz="1800" spc="-35" dirty="0">
                <a:latin typeface="Franklin Gothic Medium"/>
                <a:cs typeface="Franklin Gothic Medium"/>
              </a:rPr>
              <a:t> </a:t>
            </a:r>
            <a:r>
              <a:rPr sz="1800" spc="-10" dirty="0">
                <a:latin typeface="Franklin Gothic Medium"/>
                <a:cs typeface="Franklin Gothic Medium"/>
              </a:rPr>
              <a:t>distribution</a:t>
            </a:r>
            <a:r>
              <a:rPr sz="1800" spc="-45" dirty="0">
                <a:latin typeface="Franklin Gothic Medium"/>
                <a:cs typeface="Franklin Gothic Medium"/>
              </a:rPr>
              <a:t> </a:t>
            </a:r>
            <a:r>
              <a:rPr sz="1800" spc="-10" dirty="0">
                <a:latin typeface="Franklin Gothic Medium"/>
                <a:cs typeface="Franklin Gothic Medium"/>
              </a:rPr>
              <a:t>function</a:t>
            </a:r>
            <a:r>
              <a:rPr sz="1800" spc="-50" dirty="0">
                <a:latin typeface="Franklin Gothic Medium"/>
                <a:cs typeface="Franklin Gothic Medium"/>
              </a:rPr>
              <a:t> </a:t>
            </a:r>
            <a:r>
              <a:rPr sz="1800" spc="-20" dirty="0">
                <a:latin typeface="Franklin Gothic Medium"/>
                <a:cs typeface="Franklin Gothic Medium"/>
              </a:rPr>
              <a:t>of </a:t>
            </a:r>
            <a:r>
              <a:rPr sz="1800" spc="5" dirty="0">
                <a:latin typeface="Franklin Gothic Medium"/>
                <a:cs typeface="Franklin Gothic Medium"/>
              </a:rPr>
              <a:t>“nr_alb”</a:t>
            </a:r>
            <a:endParaRPr sz="1800">
              <a:latin typeface="Franklin Gothic Medium"/>
              <a:cs typeface="Franklin Gothic Medium"/>
            </a:endParaRPr>
          </a:p>
        </p:txBody>
      </p:sp>
      <p:sp>
        <p:nvSpPr>
          <p:cNvPr id="467" name="object 467"/>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468" name="object 468"/>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469" name="object 469"/>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32283" rIns="0" bIns="0" rtlCol="0">
            <a:spAutoFit/>
          </a:bodyPr>
          <a:lstStyle/>
          <a:p>
            <a:pPr marL="12700" marR="5080">
              <a:lnSpc>
                <a:spcPts val="4540"/>
              </a:lnSpc>
              <a:spcBef>
                <a:spcPts val="665"/>
              </a:spcBef>
            </a:pPr>
            <a:r>
              <a:rPr spc="250" dirty="0"/>
              <a:t>Updating</a:t>
            </a:r>
            <a:r>
              <a:rPr spc="290" dirty="0"/>
              <a:t> </a:t>
            </a:r>
            <a:r>
              <a:rPr spc="190" dirty="0"/>
              <a:t>Passive</a:t>
            </a:r>
            <a:r>
              <a:rPr spc="320" dirty="0"/>
              <a:t> </a:t>
            </a:r>
            <a:r>
              <a:rPr spc="210" dirty="0"/>
              <a:t>Variables</a:t>
            </a:r>
            <a:r>
              <a:rPr spc="295" dirty="0"/>
              <a:t> </a:t>
            </a:r>
            <a:r>
              <a:rPr spc="310" dirty="0"/>
              <a:t>and </a:t>
            </a:r>
            <a:r>
              <a:rPr spc="315" dirty="0"/>
              <a:t> </a:t>
            </a:r>
            <a:r>
              <a:rPr spc="180" dirty="0"/>
              <a:t>deciding</a:t>
            </a:r>
            <a:r>
              <a:rPr spc="290" dirty="0"/>
              <a:t> </a:t>
            </a:r>
            <a:r>
              <a:rPr spc="220" dirty="0"/>
              <a:t>the</a:t>
            </a:r>
            <a:r>
              <a:rPr spc="320" dirty="0"/>
              <a:t> </a:t>
            </a:r>
            <a:r>
              <a:rPr spc="280" dirty="0"/>
              <a:t>number</a:t>
            </a:r>
            <a:r>
              <a:rPr spc="310" dirty="0"/>
              <a:t> </a:t>
            </a:r>
            <a:r>
              <a:rPr spc="70" dirty="0"/>
              <a:t>of</a:t>
            </a:r>
            <a:r>
              <a:rPr spc="285" dirty="0"/>
              <a:t> </a:t>
            </a:r>
            <a:r>
              <a:rPr spc="229" dirty="0"/>
              <a:t>imputations</a:t>
            </a:r>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09848"/>
            <a:ext cx="9899650" cy="3343275"/>
          </a:xfrm>
          <a:prstGeom prst="rect">
            <a:avLst/>
          </a:prstGeom>
        </p:spPr>
        <p:txBody>
          <a:bodyPr vert="horz" wrap="square" lIns="0" tIns="42544" rIns="0" bIns="0" rtlCol="0">
            <a:spAutoFit/>
          </a:bodyPr>
          <a:lstStyle/>
          <a:p>
            <a:pPr marL="165100" indent="-153035">
              <a:lnSpc>
                <a:spcPct val="100000"/>
              </a:lnSpc>
              <a:spcBef>
                <a:spcPts val="334"/>
              </a:spcBef>
              <a:buClr>
                <a:srgbClr val="EB6F16"/>
              </a:buClr>
              <a:buFont typeface="Arial MT"/>
              <a:buChar char="•"/>
              <a:tabLst>
                <a:tab pos="165735" algn="l"/>
              </a:tabLst>
            </a:pPr>
            <a:r>
              <a:rPr sz="1900" spc="-60" dirty="0">
                <a:latin typeface="Franklin Gothic Medium"/>
                <a:cs typeface="Franklin Gothic Medium"/>
              </a:rPr>
              <a:t>As</a:t>
            </a:r>
            <a:r>
              <a:rPr sz="1900" spc="-10" dirty="0">
                <a:latin typeface="Franklin Gothic Medium"/>
                <a:cs typeface="Franklin Gothic Medium"/>
              </a:rPr>
              <a:t> our</a:t>
            </a:r>
            <a:r>
              <a:rPr sz="1900" spc="5" dirty="0">
                <a:latin typeface="Franklin Gothic Medium"/>
                <a:cs typeface="Franklin Gothic Medium"/>
              </a:rPr>
              <a:t> </a:t>
            </a:r>
            <a:r>
              <a:rPr sz="1900" spc="-25" dirty="0">
                <a:latin typeface="Franklin Gothic Medium"/>
                <a:cs typeface="Franklin Gothic Medium"/>
              </a:rPr>
              <a:t>final</a:t>
            </a:r>
            <a:r>
              <a:rPr sz="1900" dirty="0">
                <a:latin typeface="Franklin Gothic Medium"/>
                <a:cs typeface="Franklin Gothic Medium"/>
              </a:rPr>
              <a:t> </a:t>
            </a:r>
            <a:r>
              <a:rPr sz="1900" spc="-30" dirty="0">
                <a:latin typeface="Franklin Gothic Medium"/>
                <a:cs typeface="Franklin Gothic Medium"/>
              </a:rPr>
              <a:t>estimation</a:t>
            </a:r>
            <a:r>
              <a:rPr sz="1900" spc="15" dirty="0">
                <a:latin typeface="Franklin Gothic Medium"/>
                <a:cs typeface="Franklin Gothic Medium"/>
              </a:rPr>
              <a:t> </a:t>
            </a:r>
            <a:r>
              <a:rPr sz="1900" spc="-35" dirty="0">
                <a:latin typeface="Franklin Gothic Medium"/>
                <a:cs typeface="Franklin Gothic Medium"/>
              </a:rPr>
              <a:t>model</a:t>
            </a:r>
            <a:r>
              <a:rPr sz="1900" spc="15" dirty="0">
                <a:latin typeface="Franklin Gothic Medium"/>
                <a:cs typeface="Franklin Gothic Medium"/>
              </a:rPr>
              <a:t> </a:t>
            </a:r>
            <a:r>
              <a:rPr sz="1900" spc="-10" dirty="0">
                <a:latin typeface="Franklin Gothic Medium"/>
                <a:cs typeface="Franklin Gothic Medium"/>
              </a:rPr>
              <a:t>is</a:t>
            </a:r>
            <a:r>
              <a:rPr sz="1900" spc="10" dirty="0">
                <a:latin typeface="Franklin Gothic Medium"/>
                <a:cs typeface="Franklin Gothic Medium"/>
              </a:rPr>
              <a:t> </a:t>
            </a:r>
            <a:r>
              <a:rPr sz="1900" spc="-10" dirty="0">
                <a:latin typeface="Franklin Gothic Medium"/>
                <a:cs typeface="Franklin Gothic Medium"/>
              </a:rPr>
              <a:t>based</a:t>
            </a:r>
            <a:r>
              <a:rPr sz="1900" spc="10" dirty="0">
                <a:latin typeface="Franklin Gothic Medium"/>
                <a:cs typeface="Franklin Gothic Medium"/>
              </a:rPr>
              <a:t> </a:t>
            </a:r>
            <a:r>
              <a:rPr sz="1900" spc="-10" dirty="0">
                <a:latin typeface="Franklin Gothic Medium"/>
                <a:cs typeface="Franklin Gothic Medium"/>
              </a:rPr>
              <a:t>on </a:t>
            </a:r>
            <a:r>
              <a:rPr sz="1900" spc="-15" dirty="0">
                <a:latin typeface="Franklin Gothic Medium"/>
                <a:cs typeface="Franklin Gothic Medium"/>
              </a:rPr>
              <a:t>the</a:t>
            </a:r>
            <a:r>
              <a:rPr sz="1900" spc="10" dirty="0">
                <a:latin typeface="Franklin Gothic Medium"/>
                <a:cs typeface="Franklin Gothic Medium"/>
              </a:rPr>
              <a:t> </a:t>
            </a:r>
            <a:r>
              <a:rPr sz="1900" spc="-25" dirty="0">
                <a:latin typeface="Franklin Gothic Medium"/>
                <a:cs typeface="Franklin Gothic Medium"/>
              </a:rPr>
              <a:t>categorical</a:t>
            </a:r>
            <a:r>
              <a:rPr sz="1900" dirty="0">
                <a:latin typeface="Franklin Gothic Medium"/>
                <a:cs typeface="Franklin Gothic Medium"/>
              </a:rPr>
              <a:t> </a:t>
            </a:r>
            <a:r>
              <a:rPr sz="1900" spc="-15" dirty="0">
                <a:latin typeface="Franklin Gothic Medium"/>
                <a:cs typeface="Franklin Gothic Medium"/>
              </a:rPr>
              <a:t>passive</a:t>
            </a:r>
            <a:r>
              <a:rPr sz="1900" spc="10" dirty="0">
                <a:latin typeface="Franklin Gothic Medium"/>
                <a:cs typeface="Franklin Gothic Medium"/>
              </a:rPr>
              <a:t> </a:t>
            </a:r>
            <a:r>
              <a:rPr sz="1900" spc="-15" dirty="0">
                <a:latin typeface="Franklin Gothic Medium"/>
                <a:cs typeface="Franklin Gothic Medium"/>
              </a:rPr>
              <a:t>variables</a:t>
            </a:r>
            <a:r>
              <a:rPr sz="1900" spc="15" dirty="0">
                <a:latin typeface="Franklin Gothic Medium"/>
                <a:cs typeface="Franklin Gothic Medium"/>
              </a:rPr>
              <a:t> </a:t>
            </a:r>
            <a:r>
              <a:rPr sz="1900" spc="-15" dirty="0">
                <a:latin typeface="Franklin Gothic Medium"/>
                <a:cs typeface="Franklin Gothic Medium"/>
              </a:rPr>
              <a:t>derived</a:t>
            </a:r>
            <a:r>
              <a:rPr sz="1900" spc="10" dirty="0">
                <a:latin typeface="Franklin Gothic Medium"/>
                <a:cs typeface="Franklin Gothic Medium"/>
              </a:rPr>
              <a:t> </a:t>
            </a:r>
            <a:r>
              <a:rPr sz="1900" spc="-55" dirty="0">
                <a:latin typeface="Franklin Gothic Medium"/>
                <a:cs typeface="Franklin Gothic Medium"/>
              </a:rPr>
              <a:t>from</a:t>
            </a:r>
            <a:r>
              <a:rPr sz="1900" spc="20" dirty="0">
                <a:latin typeface="Franklin Gothic Medium"/>
                <a:cs typeface="Franklin Gothic Medium"/>
              </a:rPr>
              <a:t> </a:t>
            </a:r>
            <a:r>
              <a:rPr sz="1900" spc="-15" dirty="0">
                <a:latin typeface="Franklin Gothic Medium"/>
                <a:cs typeface="Franklin Gothic Medium"/>
              </a:rPr>
              <a:t>the</a:t>
            </a:r>
            <a:endParaRPr sz="1900">
              <a:latin typeface="Franklin Gothic Medium"/>
              <a:cs typeface="Franklin Gothic Medium"/>
            </a:endParaRPr>
          </a:p>
          <a:p>
            <a:pPr marL="104139">
              <a:lnSpc>
                <a:spcPct val="100000"/>
              </a:lnSpc>
              <a:spcBef>
                <a:spcPts val="229"/>
              </a:spcBef>
            </a:pPr>
            <a:r>
              <a:rPr sz="1900" spc="-40" dirty="0">
                <a:latin typeface="Franklin Gothic Medium"/>
                <a:cs typeface="Franklin Gothic Medium"/>
              </a:rPr>
              <a:t>imputed</a:t>
            </a:r>
            <a:r>
              <a:rPr sz="1900" spc="5" dirty="0">
                <a:latin typeface="Franklin Gothic Medium"/>
                <a:cs typeface="Franklin Gothic Medium"/>
              </a:rPr>
              <a:t> </a:t>
            </a:r>
            <a:r>
              <a:rPr sz="1900" spc="-15" dirty="0">
                <a:latin typeface="Franklin Gothic Medium"/>
                <a:cs typeface="Franklin Gothic Medium"/>
              </a:rPr>
              <a:t>variables,</a:t>
            </a:r>
            <a:r>
              <a:rPr sz="1900" spc="10" dirty="0">
                <a:latin typeface="Franklin Gothic Medium"/>
                <a:cs typeface="Franklin Gothic Medium"/>
              </a:rPr>
              <a:t> </a:t>
            </a:r>
            <a:r>
              <a:rPr sz="1900" spc="-50" dirty="0">
                <a:latin typeface="Franklin Gothic Medium"/>
                <a:cs typeface="Franklin Gothic Medium"/>
              </a:rPr>
              <a:t>we</a:t>
            </a:r>
            <a:r>
              <a:rPr sz="1900" spc="5" dirty="0">
                <a:latin typeface="Franklin Gothic Medium"/>
                <a:cs typeface="Franklin Gothic Medium"/>
              </a:rPr>
              <a:t> </a:t>
            </a:r>
            <a:r>
              <a:rPr sz="1900" spc="-20" dirty="0">
                <a:latin typeface="Franklin Gothic Medium"/>
                <a:cs typeface="Franklin Gothic Medium"/>
              </a:rPr>
              <a:t>updated</a:t>
            </a:r>
            <a:r>
              <a:rPr sz="1900"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15" dirty="0">
                <a:latin typeface="Franklin Gothic Medium"/>
                <a:cs typeface="Franklin Gothic Medium"/>
              </a:rPr>
              <a:t>passive</a:t>
            </a:r>
            <a:r>
              <a:rPr sz="1900" spc="15" dirty="0">
                <a:latin typeface="Franklin Gothic Medium"/>
                <a:cs typeface="Franklin Gothic Medium"/>
              </a:rPr>
              <a:t> </a:t>
            </a:r>
            <a:r>
              <a:rPr sz="1900" spc="-20" dirty="0">
                <a:latin typeface="Franklin Gothic Medium"/>
                <a:cs typeface="Franklin Gothic Medium"/>
              </a:rPr>
              <a:t>variables</a:t>
            </a:r>
            <a:r>
              <a:rPr sz="1900" spc="15" dirty="0">
                <a:latin typeface="Franklin Gothic Medium"/>
                <a:cs typeface="Franklin Gothic Medium"/>
              </a:rPr>
              <a:t> </a:t>
            </a:r>
            <a:r>
              <a:rPr sz="1900" spc="-10" dirty="0">
                <a:latin typeface="Franklin Gothic Medium"/>
                <a:cs typeface="Franklin Gothic Medium"/>
              </a:rPr>
              <a:t>and</a:t>
            </a:r>
            <a:r>
              <a:rPr sz="1900" spc="-5" dirty="0">
                <a:latin typeface="Franklin Gothic Medium"/>
                <a:cs typeface="Franklin Gothic Medium"/>
              </a:rPr>
              <a:t> </a:t>
            </a:r>
            <a:r>
              <a:rPr sz="1900" spc="-15" dirty="0">
                <a:latin typeface="Franklin Gothic Medium"/>
                <a:cs typeface="Franklin Gothic Medium"/>
              </a:rPr>
              <a:t>then</a:t>
            </a:r>
            <a:r>
              <a:rPr sz="1900" spc="10" dirty="0">
                <a:latin typeface="Franklin Gothic Medium"/>
                <a:cs typeface="Franklin Gothic Medium"/>
              </a:rPr>
              <a:t> </a:t>
            </a:r>
            <a:r>
              <a:rPr sz="1900" spc="-30" dirty="0">
                <a:latin typeface="Franklin Gothic Medium"/>
                <a:cs typeface="Franklin Gothic Medium"/>
              </a:rPr>
              <a:t>estimated</a:t>
            </a:r>
            <a:r>
              <a:rPr sz="1900" spc="10"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30" dirty="0">
                <a:latin typeface="Franklin Gothic Medium"/>
                <a:cs typeface="Franklin Gothic Medium"/>
              </a:rPr>
              <a:t>model.</a:t>
            </a:r>
            <a:endParaRPr sz="1900">
              <a:latin typeface="Franklin Gothic Medium"/>
              <a:cs typeface="Franklin Gothic Medium"/>
            </a:endParaRPr>
          </a:p>
          <a:p>
            <a:pPr marL="165100" indent="-153035">
              <a:lnSpc>
                <a:spcPct val="100000"/>
              </a:lnSpc>
              <a:spcBef>
                <a:spcPts val="1620"/>
              </a:spcBef>
              <a:buClr>
                <a:srgbClr val="EB6F16"/>
              </a:buClr>
              <a:buFont typeface="Arial MT"/>
              <a:buChar char="•"/>
              <a:tabLst>
                <a:tab pos="165735" algn="l"/>
              </a:tabLst>
            </a:pPr>
            <a:r>
              <a:rPr sz="1900" spc="-10" dirty="0">
                <a:latin typeface="Franklin Gothic Medium"/>
                <a:cs typeface="Franklin Gothic Medium"/>
              </a:rPr>
              <a:t>The</a:t>
            </a:r>
            <a:r>
              <a:rPr sz="1900" dirty="0">
                <a:latin typeface="Franklin Gothic Medium"/>
                <a:cs typeface="Franklin Gothic Medium"/>
              </a:rPr>
              <a:t> </a:t>
            </a:r>
            <a:r>
              <a:rPr sz="1900" spc="-25" dirty="0">
                <a:latin typeface="Franklin Gothic Medium"/>
                <a:cs typeface="Franklin Gothic Medium"/>
              </a:rPr>
              <a:t>number</a:t>
            </a:r>
            <a:r>
              <a:rPr sz="1900" spc="-10"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35" dirty="0">
                <a:latin typeface="Franklin Gothic Medium"/>
                <a:cs typeface="Franklin Gothic Medium"/>
              </a:rPr>
              <a:t>imputation</a:t>
            </a:r>
            <a:r>
              <a:rPr sz="1900" spc="5" dirty="0">
                <a:latin typeface="Franklin Gothic Medium"/>
                <a:cs typeface="Franklin Gothic Medium"/>
              </a:rPr>
              <a:t> </a:t>
            </a:r>
            <a:r>
              <a:rPr sz="1900" dirty="0">
                <a:latin typeface="Franklin Gothic Medium"/>
                <a:cs typeface="Franklin Gothic Medium"/>
              </a:rPr>
              <a:t>(M)</a:t>
            </a:r>
            <a:r>
              <a:rPr sz="1900" spc="20" dirty="0">
                <a:latin typeface="Franklin Gothic Medium"/>
                <a:cs typeface="Franklin Gothic Medium"/>
              </a:rPr>
              <a:t> </a:t>
            </a:r>
            <a:r>
              <a:rPr sz="1900" spc="-15" dirty="0">
                <a:latin typeface="Franklin Gothic Medium"/>
                <a:cs typeface="Franklin Gothic Medium"/>
              </a:rPr>
              <a:t>required</a:t>
            </a:r>
            <a:r>
              <a:rPr sz="1900" spc="5" dirty="0">
                <a:latin typeface="Franklin Gothic Medium"/>
                <a:cs typeface="Franklin Gothic Medium"/>
              </a:rPr>
              <a:t> </a:t>
            </a:r>
            <a:r>
              <a:rPr sz="1900" spc="-35" dirty="0">
                <a:latin typeface="Franklin Gothic Medium"/>
                <a:cs typeface="Franklin Gothic Medium"/>
              </a:rPr>
              <a:t>to</a:t>
            </a:r>
            <a:r>
              <a:rPr sz="1900" spc="5" dirty="0">
                <a:latin typeface="Franklin Gothic Medium"/>
                <a:cs typeface="Franklin Gothic Medium"/>
              </a:rPr>
              <a:t> </a:t>
            </a:r>
            <a:r>
              <a:rPr sz="1900" spc="-20" dirty="0">
                <a:latin typeface="Franklin Gothic Medium"/>
                <a:cs typeface="Franklin Gothic Medium"/>
              </a:rPr>
              <a:t>obtain</a:t>
            </a:r>
            <a:r>
              <a:rPr sz="1900" dirty="0">
                <a:latin typeface="Franklin Gothic Medium"/>
                <a:cs typeface="Franklin Gothic Medium"/>
              </a:rPr>
              <a:t> </a:t>
            </a:r>
            <a:r>
              <a:rPr sz="1900" spc="-25" dirty="0">
                <a:latin typeface="Franklin Gothic Medium"/>
                <a:cs typeface="Franklin Gothic Medium"/>
              </a:rPr>
              <a:t>a</a:t>
            </a:r>
            <a:r>
              <a:rPr sz="1900" dirty="0">
                <a:latin typeface="Franklin Gothic Medium"/>
                <a:cs typeface="Franklin Gothic Medium"/>
              </a:rPr>
              <a:t> </a:t>
            </a:r>
            <a:r>
              <a:rPr sz="1900" spc="-20" dirty="0">
                <a:latin typeface="Franklin Gothic Medium"/>
                <a:cs typeface="Franklin Gothic Medium"/>
              </a:rPr>
              <a:t>reliable</a:t>
            </a:r>
            <a:r>
              <a:rPr sz="1900" spc="10" dirty="0">
                <a:latin typeface="Franklin Gothic Medium"/>
                <a:cs typeface="Franklin Gothic Medium"/>
              </a:rPr>
              <a:t> </a:t>
            </a:r>
            <a:r>
              <a:rPr sz="1900" spc="-35" dirty="0">
                <a:latin typeface="Franklin Gothic Medium"/>
                <a:cs typeface="Franklin Gothic Medium"/>
              </a:rPr>
              <a:t>model</a:t>
            </a:r>
            <a:r>
              <a:rPr sz="1900" spc="15" dirty="0">
                <a:latin typeface="Franklin Gothic Medium"/>
                <a:cs typeface="Franklin Gothic Medium"/>
              </a:rPr>
              <a:t> </a:t>
            </a:r>
            <a:r>
              <a:rPr sz="1900" spc="-10" dirty="0">
                <a:latin typeface="Franklin Gothic Medium"/>
                <a:cs typeface="Franklin Gothic Medium"/>
              </a:rPr>
              <a:t>is</a:t>
            </a:r>
            <a:r>
              <a:rPr sz="1900" spc="10" dirty="0">
                <a:latin typeface="Franklin Gothic Medium"/>
                <a:cs typeface="Franklin Gothic Medium"/>
              </a:rPr>
              <a:t> </a:t>
            </a:r>
            <a:r>
              <a:rPr sz="1900" spc="-20" dirty="0">
                <a:latin typeface="Franklin Gothic Medium"/>
                <a:cs typeface="Franklin Gothic Medium"/>
              </a:rPr>
              <a:t>not</a:t>
            </a:r>
            <a:r>
              <a:rPr sz="1900" spc="5" dirty="0">
                <a:latin typeface="Franklin Gothic Medium"/>
                <a:cs typeface="Franklin Gothic Medium"/>
              </a:rPr>
              <a:t> </a:t>
            </a:r>
            <a:r>
              <a:rPr sz="1900" spc="-30" dirty="0">
                <a:latin typeface="Franklin Gothic Medium"/>
                <a:cs typeface="Franklin Gothic Medium"/>
              </a:rPr>
              <a:t>only</a:t>
            </a:r>
            <a:r>
              <a:rPr sz="1900" spc="10" dirty="0">
                <a:latin typeface="Franklin Gothic Medium"/>
                <a:cs typeface="Franklin Gothic Medium"/>
              </a:rPr>
              <a:t> </a:t>
            </a:r>
            <a:r>
              <a:rPr sz="1900" spc="-15" dirty="0">
                <a:latin typeface="Franklin Gothic Medium"/>
                <a:cs typeface="Franklin Gothic Medium"/>
              </a:rPr>
              <a:t>dependent</a:t>
            </a:r>
            <a:r>
              <a:rPr sz="1900" spc="10" dirty="0">
                <a:latin typeface="Franklin Gothic Medium"/>
                <a:cs typeface="Franklin Gothic Medium"/>
              </a:rPr>
              <a:t> </a:t>
            </a:r>
            <a:r>
              <a:rPr sz="1900" spc="-15" dirty="0">
                <a:latin typeface="Franklin Gothic Medium"/>
                <a:cs typeface="Franklin Gothic Medium"/>
              </a:rPr>
              <a:t>on</a:t>
            </a:r>
            <a:r>
              <a:rPr sz="1900" spc="10" dirty="0">
                <a:latin typeface="Franklin Gothic Medium"/>
                <a:cs typeface="Franklin Gothic Medium"/>
              </a:rPr>
              <a:t> </a:t>
            </a:r>
            <a:r>
              <a:rPr sz="1900" spc="-15" dirty="0">
                <a:latin typeface="Franklin Gothic Medium"/>
                <a:cs typeface="Franklin Gothic Medium"/>
              </a:rPr>
              <a:t>the</a:t>
            </a:r>
            <a:endParaRPr sz="1900">
              <a:latin typeface="Franklin Gothic Medium"/>
              <a:cs typeface="Franklin Gothic Medium"/>
            </a:endParaRPr>
          </a:p>
          <a:p>
            <a:pPr marL="104139">
              <a:lnSpc>
                <a:spcPct val="100000"/>
              </a:lnSpc>
              <a:spcBef>
                <a:spcPts val="225"/>
              </a:spcBef>
            </a:pPr>
            <a:r>
              <a:rPr sz="1900" spc="-30" dirty="0">
                <a:latin typeface="Franklin Gothic Medium"/>
                <a:cs typeface="Franklin Gothic Medium"/>
              </a:rPr>
              <a:t>amount</a:t>
            </a:r>
            <a:r>
              <a:rPr sz="1900" spc="-15" dirty="0">
                <a:latin typeface="Franklin Gothic Medium"/>
                <a:cs typeface="Franklin Gothic Medium"/>
              </a:rPr>
              <a:t> </a:t>
            </a:r>
            <a:r>
              <a:rPr sz="1900" spc="-25" dirty="0">
                <a:latin typeface="Franklin Gothic Medium"/>
                <a:cs typeface="Franklin Gothic Medium"/>
              </a:rPr>
              <a:t>of</a:t>
            </a:r>
            <a:r>
              <a:rPr sz="1900" spc="5" dirty="0">
                <a:latin typeface="Franklin Gothic Medium"/>
                <a:cs typeface="Franklin Gothic Medium"/>
              </a:rPr>
              <a:t> </a:t>
            </a:r>
            <a:r>
              <a:rPr sz="1900" spc="-30" dirty="0">
                <a:latin typeface="Franklin Gothic Medium"/>
                <a:cs typeface="Franklin Gothic Medium"/>
              </a:rPr>
              <a:t>missing</a:t>
            </a:r>
            <a:r>
              <a:rPr sz="1900" spc="30" dirty="0">
                <a:latin typeface="Franklin Gothic Medium"/>
                <a:cs typeface="Franklin Gothic Medium"/>
              </a:rPr>
              <a:t> </a:t>
            </a:r>
            <a:r>
              <a:rPr sz="1900" spc="-35" dirty="0">
                <a:latin typeface="Franklin Gothic Medium"/>
                <a:cs typeface="Franklin Gothic Medium"/>
              </a:rPr>
              <a:t>information</a:t>
            </a:r>
            <a:r>
              <a:rPr sz="1900" spc="20" dirty="0">
                <a:latin typeface="Franklin Gothic Medium"/>
                <a:cs typeface="Franklin Gothic Medium"/>
              </a:rPr>
              <a:t> </a:t>
            </a:r>
            <a:r>
              <a:rPr sz="1900" spc="-15" dirty="0">
                <a:latin typeface="Franklin Gothic Medium"/>
                <a:cs typeface="Franklin Gothic Medium"/>
              </a:rPr>
              <a:t>but</a:t>
            </a:r>
            <a:r>
              <a:rPr sz="1900" spc="-5" dirty="0">
                <a:latin typeface="Franklin Gothic Medium"/>
                <a:cs typeface="Franklin Gothic Medium"/>
              </a:rPr>
              <a:t> </a:t>
            </a:r>
            <a:r>
              <a:rPr sz="1900" spc="-20" dirty="0">
                <a:latin typeface="Franklin Gothic Medium"/>
                <a:cs typeface="Franklin Gothic Medium"/>
              </a:rPr>
              <a:t>also</a:t>
            </a:r>
            <a:r>
              <a:rPr sz="1900" spc="10" dirty="0">
                <a:latin typeface="Franklin Gothic Medium"/>
                <a:cs typeface="Franklin Gothic Medium"/>
              </a:rPr>
              <a:t> </a:t>
            </a:r>
            <a:r>
              <a:rPr sz="1900" spc="-10" dirty="0">
                <a:latin typeface="Franklin Gothic Medium"/>
                <a:cs typeface="Franklin Gothic Medium"/>
              </a:rPr>
              <a:t>on</a:t>
            </a:r>
            <a:r>
              <a:rPr sz="1900" spc="-5"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a:t>
            </a:r>
            <a:r>
              <a:rPr sz="1900" spc="-15" dirty="0">
                <a:latin typeface="Franklin Gothic Medium"/>
                <a:cs typeface="Franklin Gothic Medium"/>
              </a:rPr>
              <a:t>analysis</a:t>
            </a:r>
            <a:r>
              <a:rPr sz="1900" spc="10" dirty="0">
                <a:latin typeface="Franklin Gothic Medium"/>
                <a:cs typeface="Franklin Gothic Medium"/>
              </a:rPr>
              <a:t> </a:t>
            </a:r>
            <a:r>
              <a:rPr sz="1900" spc="-35" dirty="0">
                <a:latin typeface="Franklin Gothic Medium"/>
                <a:cs typeface="Franklin Gothic Medium"/>
              </a:rPr>
              <a:t>model</a:t>
            </a:r>
            <a:r>
              <a:rPr sz="1900" spc="10" dirty="0">
                <a:latin typeface="Franklin Gothic Medium"/>
                <a:cs typeface="Franklin Gothic Medium"/>
              </a:rPr>
              <a:t> </a:t>
            </a:r>
            <a:r>
              <a:rPr sz="1900" spc="-10" dirty="0">
                <a:latin typeface="Franklin Gothic Medium"/>
                <a:cs typeface="Franklin Gothic Medium"/>
              </a:rPr>
              <a:t>and</a:t>
            </a:r>
            <a:r>
              <a:rPr sz="1900" spc="-20"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30" dirty="0">
                <a:latin typeface="Franklin Gothic Medium"/>
                <a:cs typeface="Franklin Gothic Medium"/>
              </a:rPr>
              <a:t>quality</a:t>
            </a:r>
            <a:r>
              <a:rPr sz="1900" spc="-15" dirty="0">
                <a:latin typeface="Franklin Gothic Medium"/>
                <a:cs typeface="Franklin Gothic Medium"/>
              </a:rPr>
              <a:t> </a:t>
            </a:r>
            <a:r>
              <a:rPr sz="1900" spc="-25" dirty="0">
                <a:latin typeface="Franklin Gothic Medium"/>
                <a:cs typeface="Franklin Gothic Medium"/>
              </a:rPr>
              <a:t>of</a:t>
            </a:r>
            <a:r>
              <a:rPr sz="1900" spc="10" dirty="0">
                <a:latin typeface="Franklin Gothic Medium"/>
                <a:cs typeface="Franklin Gothic Medium"/>
              </a:rPr>
              <a:t> </a:t>
            </a:r>
            <a:r>
              <a:rPr sz="1900" spc="-15" dirty="0">
                <a:latin typeface="Franklin Gothic Medium"/>
                <a:cs typeface="Franklin Gothic Medium"/>
              </a:rPr>
              <a:t>data.</a:t>
            </a:r>
            <a:endParaRPr sz="1900">
              <a:latin typeface="Franklin Gothic Medium"/>
              <a:cs typeface="Franklin Gothic Medium"/>
            </a:endParaRPr>
          </a:p>
          <a:p>
            <a:pPr marL="165100" indent="-153035">
              <a:lnSpc>
                <a:spcPct val="100000"/>
              </a:lnSpc>
              <a:spcBef>
                <a:spcPts val="1635"/>
              </a:spcBef>
              <a:buClr>
                <a:srgbClr val="EB6F16"/>
              </a:buClr>
              <a:buFont typeface="Arial MT"/>
              <a:buChar char="•"/>
              <a:tabLst>
                <a:tab pos="165735" algn="l"/>
              </a:tabLst>
            </a:pPr>
            <a:r>
              <a:rPr sz="1900" spc="-135" dirty="0">
                <a:latin typeface="Franklin Gothic Medium"/>
                <a:cs typeface="Franklin Gothic Medium"/>
              </a:rPr>
              <a:t>A</a:t>
            </a:r>
            <a:r>
              <a:rPr sz="1900" dirty="0">
                <a:latin typeface="Franklin Gothic Medium"/>
                <a:cs typeface="Franklin Gothic Medium"/>
              </a:rPr>
              <a:t> </a:t>
            </a:r>
            <a:r>
              <a:rPr sz="1900" spc="-15" dirty="0">
                <a:latin typeface="Franklin Gothic Medium"/>
                <a:cs typeface="Franklin Gothic Medium"/>
              </a:rPr>
              <a:t>rule </a:t>
            </a:r>
            <a:r>
              <a:rPr sz="1900" spc="-30" dirty="0">
                <a:latin typeface="Franklin Gothic Medium"/>
                <a:cs typeface="Franklin Gothic Medium"/>
              </a:rPr>
              <a:t>of</a:t>
            </a:r>
            <a:r>
              <a:rPr sz="1900" spc="5" dirty="0">
                <a:latin typeface="Franklin Gothic Medium"/>
                <a:cs typeface="Franklin Gothic Medium"/>
              </a:rPr>
              <a:t> </a:t>
            </a:r>
            <a:r>
              <a:rPr sz="1900" spc="-30" dirty="0">
                <a:latin typeface="Franklin Gothic Medium"/>
                <a:cs typeface="Franklin Gothic Medium"/>
              </a:rPr>
              <a:t>thu</a:t>
            </a:r>
            <a:r>
              <a:rPr sz="1900" spc="-50" dirty="0">
                <a:latin typeface="Franklin Gothic Medium"/>
                <a:cs typeface="Franklin Gothic Medium"/>
              </a:rPr>
              <a:t>m</a:t>
            </a:r>
            <a:r>
              <a:rPr sz="1900" dirty="0">
                <a:latin typeface="Franklin Gothic Medium"/>
                <a:cs typeface="Franklin Gothic Medium"/>
              </a:rPr>
              <a:t>b:</a:t>
            </a:r>
            <a:endParaRPr sz="1900">
              <a:latin typeface="Franklin Gothic Medium"/>
              <a:cs typeface="Franklin Gothic Medium"/>
            </a:endParaRPr>
          </a:p>
          <a:p>
            <a:pPr>
              <a:lnSpc>
                <a:spcPct val="100000"/>
              </a:lnSpc>
              <a:spcBef>
                <a:spcPts val="25"/>
              </a:spcBef>
            </a:pPr>
            <a:endParaRPr sz="2900">
              <a:latin typeface="Franklin Gothic Medium"/>
              <a:cs typeface="Franklin Gothic Medium"/>
            </a:endParaRPr>
          </a:p>
          <a:p>
            <a:pPr marL="183515" algn="ctr">
              <a:lnSpc>
                <a:spcPct val="100000"/>
              </a:lnSpc>
            </a:pPr>
            <a:r>
              <a:rPr sz="2400" spc="20" dirty="0">
                <a:latin typeface="Franklin Gothic Medium"/>
                <a:cs typeface="Franklin Gothic Medium"/>
              </a:rPr>
              <a:t>M</a:t>
            </a:r>
            <a:r>
              <a:rPr sz="2400" spc="-25" dirty="0">
                <a:latin typeface="Franklin Gothic Medium"/>
                <a:cs typeface="Franklin Gothic Medium"/>
              </a:rPr>
              <a:t> </a:t>
            </a:r>
            <a:r>
              <a:rPr sz="2400" spc="-95" dirty="0">
                <a:latin typeface="Franklin Gothic Medium"/>
                <a:cs typeface="Franklin Gothic Medium"/>
              </a:rPr>
              <a:t>≥</a:t>
            </a:r>
            <a:r>
              <a:rPr sz="2400" spc="-20" dirty="0">
                <a:latin typeface="Franklin Gothic Medium"/>
                <a:cs typeface="Franklin Gothic Medium"/>
              </a:rPr>
              <a:t> </a:t>
            </a:r>
            <a:r>
              <a:rPr sz="2400" spc="-25" dirty="0">
                <a:latin typeface="Franklin Gothic Medium"/>
                <a:cs typeface="Franklin Gothic Medium"/>
              </a:rPr>
              <a:t>100*</a:t>
            </a:r>
            <a:r>
              <a:rPr sz="2400" spc="-5" dirty="0">
                <a:latin typeface="Franklin Gothic Medium"/>
                <a:cs typeface="Franklin Gothic Medium"/>
              </a:rPr>
              <a:t> </a:t>
            </a:r>
            <a:r>
              <a:rPr sz="2400" dirty="0">
                <a:latin typeface="Franklin Gothic Medium"/>
                <a:cs typeface="Franklin Gothic Medium"/>
              </a:rPr>
              <a:t>FMI</a:t>
            </a:r>
            <a:r>
              <a:rPr sz="1900" dirty="0">
                <a:latin typeface="Franklin Gothic Medium"/>
                <a:cs typeface="Franklin Gothic Medium"/>
              </a:rPr>
              <a:t>,</a:t>
            </a:r>
            <a:endParaRPr sz="1900">
              <a:latin typeface="Franklin Gothic Medium"/>
              <a:cs typeface="Franklin Gothic Medium"/>
            </a:endParaRPr>
          </a:p>
          <a:p>
            <a:pPr marL="184785" algn="ctr">
              <a:lnSpc>
                <a:spcPct val="100000"/>
              </a:lnSpc>
              <a:spcBef>
                <a:spcPts val="20"/>
              </a:spcBef>
            </a:pPr>
            <a:r>
              <a:rPr sz="1900" spc="-40" dirty="0">
                <a:latin typeface="Franklin Gothic Medium"/>
                <a:cs typeface="Franklin Gothic Medium"/>
              </a:rPr>
              <a:t>Where</a:t>
            </a:r>
            <a:r>
              <a:rPr sz="1900" spc="15" dirty="0">
                <a:latin typeface="Franklin Gothic Medium"/>
                <a:cs typeface="Franklin Gothic Medium"/>
              </a:rPr>
              <a:t> </a:t>
            </a:r>
            <a:r>
              <a:rPr sz="1900" spc="-10" dirty="0">
                <a:latin typeface="Franklin Gothic Medium"/>
                <a:cs typeface="Franklin Gothic Medium"/>
              </a:rPr>
              <a:t>FMI</a:t>
            </a:r>
            <a:r>
              <a:rPr sz="1900" dirty="0">
                <a:latin typeface="Franklin Gothic Medium"/>
                <a:cs typeface="Franklin Gothic Medium"/>
              </a:rPr>
              <a:t> </a:t>
            </a:r>
            <a:r>
              <a:rPr sz="1900" spc="-10" dirty="0">
                <a:latin typeface="Franklin Gothic Medium"/>
                <a:cs typeface="Franklin Gothic Medium"/>
              </a:rPr>
              <a:t>is</a:t>
            </a:r>
            <a:r>
              <a:rPr sz="1900" spc="10"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20" dirty="0">
                <a:latin typeface="Franklin Gothic Medium"/>
                <a:cs typeface="Franklin Gothic Medium"/>
              </a:rPr>
              <a:t>largest</a:t>
            </a:r>
            <a:r>
              <a:rPr sz="1900" spc="15" dirty="0">
                <a:latin typeface="Franklin Gothic Medium"/>
                <a:cs typeface="Franklin Gothic Medium"/>
              </a:rPr>
              <a:t> </a:t>
            </a:r>
            <a:r>
              <a:rPr sz="1900" spc="-20" dirty="0">
                <a:latin typeface="Franklin Gothic Medium"/>
                <a:cs typeface="Franklin Gothic Medium"/>
              </a:rPr>
              <a:t>fraction</a:t>
            </a:r>
            <a:r>
              <a:rPr sz="1900" spc="10"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30" dirty="0">
                <a:latin typeface="Franklin Gothic Medium"/>
                <a:cs typeface="Franklin Gothic Medium"/>
              </a:rPr>
              <a:t>missing</a:t>
            </a:r>
            <a:r>
              <a:rPr sz="1900" spc="40" dirty="0">
                <a:latin typeface="Franklin Gothic Medium"/>
                <a:cs typeface="Franklin Gothic Medium"/>
              </a:rPr>
              <a:t> </a:t>
            </a:r>
            <a:r>
              <a:rPr sz="1900" spc="-35" dirty="0">
                <a:latin typeface="Franklin Gothic Medium"/>
                <a:cs typeface="Franklin Gothic Medium"/>
              </a:rPr>
              <a:t>information</a:t>
            </a:r>
            <a:r>
              <a:rPr sz="1900" spc="25" dirty="0">
                <a:latin typeface="Franklin Gothic Medium"/>
                <a:cs typeface="Franklin Gothic Medium"/>
              </a:rPr>
              <a:t> </a:t>
            </a:r>
            <a:r>
              <a:rPr sz="1900" spc="-15" dirty="0">
                <a:latin typeface="Franklin Gothic Medium"/>
                <a:cs typeface="Franklin Gothic Medium"/>
              </a:rPr>
              <a:t>about</a:t>
            </a:r>
            <a:r>
              <a:rPr sz="1900" dirty="0">
                <a:latin typeface="Franklin Gothic Medium"/>
                <a:cs typeface="Franklin Gothic Medium"/>
              </a:rPr>
              <a:t> </a:t>
            </a:r>
            <a:r>
              <a:rPr sz="1900" spc="-20" dirty="0">
                <a:latin typeface="Franklin Gothic Medium"/>
                <a:cs typeface="Franklin Gothic Medium"/>
              </a:rPr>
              <a:t>coefficient</a:t>
            </a:r>
            <a:r>
              <a:rPr sz="1900" spc="45" dirty="0">
                <a:latin typeface="Franklin Gothic Medium"/>
                <a:cs typeface="Franklin Gothic Medium"/>
              </a:rPr>
              <a:t> </a:t>
            </a:r>
            <a:r>
              <a:rPr sz="1900" spc="-30" dirty="0">
                <a:latin typeface="Franklin Gothic Medium"/>
                <a:cs typeface="Franklin Gothic Medium"/>
              </a:rPr>
              <a:t>estimates</a:t>
            </a:r>
            <a:r>
              <a:rPr sz="1900" spc="25" dirty="0">
                <a:latin typeface="Franklin Gothic Medium"/>
                <a:cs typeface="Franklin Gothic Medium"/>
              </a:rPr>
              <a:t> </a:t>
            </a:r>
            <a:r>
              <a:rPr sz="1900" spc="-5" dirty="0">
                <a:latin typeface="Franklin Gothic Medium"/>
                <a:cs typeface="Franklin Gothic Medium"/>
              </a:rPr>
              <a:t>due</a:t>
            </a:r>
            <a:r>
              <a:rPr sz="1900" spc="5" dirty="0">
                <a:latin typeface="Franklin Gothic Medium"/>
                <a:cs typeface="Franklin Gothic Medium"/>
              </a:rPr>
              <a:t> </a:t>
            </a:r>
            <a:r>
              <a:rPr sz="1900" spc="-35" dirty="0">
                <a:latin typeface="Franklin Gothic Medium"/>
                <a:cs typeface="Franklin Gothic Medium"/>
              </a:rPr>
              <a:t>to</a:t>
            </a:r>
            <a:r>
              <a:rPr sz="1900" spc="-5" dirty="0">
                <a:latin typeface="Franklin Gothic Medium"/>
                <a:cs typeface="Franklin Gothic Medium"/>
              </a:rPr>
              <a:t> </a:t>
            </a:r>
            <a:r>
              <a:rPr sz="1900" spc="5" dirty="0">
                <a:latin typeface="Franklin Gothic Medium"/>
                <a:cs typeface="Franklin Gothic Medium"/>
              </a:rPr>
              <a:t>non-</a:t>
            </a:r>
            <a:endParaRPr sz="1900">
              <a:latin typeface="Franklin Gothic Medium"/>
              <a:cs typeface="Franklin Gothic Medium"/>
            </a:endParaRPr>
          </a:p>
          <a:p>
            <a:pPr marL="186690" algn="ctr">
              <a:lnSpc>
                <a:spcPct val="100000"/>
              </a:lnSpc>
            </a:pPr>
            <a:r>
              <a:rPr sz="1900" spc="-5" dirty="0">
                <a:latin typeface="Franklin Gothic Medium"/>
                <a:cs typeface="Franklin Gothic Medium"/>
              </a:rPr>
              <a:t>response.</a:t>
            </a:r>
            <a:endParaRPr sz="1900">
              <a:latin typeface="Franklin Gothic Medium"/>
              <a:cs typeface="Franklin Gothic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8407400" cy="742950"/>
          </a:xfrm>
          <a:prstGeom prst="rect">
            <a:avLst/>
          </a:prstGeom>
        </p:spPr>
        <p:txBody>
          <a:bodyPr vert="horz" wrap="square" lIns="0" tIns="13335" rIns="0" bIns="0" rtlCol="0">
            <a:spAutoFit/>
          </a:bodyPr>
          <a:lstStyle/>
          <a:p>
            <a:pPr marL="12700">
              <a:lnSpc>
                <a:spcPct val="100000"/>
              </a:lnSpc>
              <a:spcBef>
                <a:spcPts val="105"/>
              </a:spcBef>
            </a:pPr>
            <a:r>
              <a:rPr sz="4700" spc="290" dirty="0"/>
              <a:t>Estimating</a:t>
            </a:r>
            <a:r>
              <a:rPr sz="4700" spc="315" dirty="0"/>
              <a:t> </a:t>
            </a:r>
            <a:r>
              <a:rPr sz="4700" spc="254" dirty="0"/>
              <a:t>the</a:t>
            </a:r>
            <a:r>
              <a:rPr sz="4700" spc="325" dirty="0"/>
              <a:t> </a:t>
            </a:r>
            <a:r>
              <a:rPr sz="4700" spc="180" dirty="0"/>
              <a:t>desired</a:t>
            </a:r>
            <a:r>
              <a:rPr sz="4700" spc="335" dirty="0"/>
              <a:t> </a:t>
            </a:r>
            <a:r>
              <a:rPr sz="4700" spc="204" dirty="0"/>
              <a:t>model</a:t>
            </a:r>
            <a:endParaRPr sz="4700"/>
          </a:p>
        </p:txBody>
      </p:sp>
      <p:pic>
        <p:nvPicPr>
          <p:cNvPr id="3" name="object 3"/>
          <p:cNvPicPr/>
          <p:nvPr/>
        </p:nvPicPr>
        <p:blipFill>
          <a:blip r:embed="rId2" cstate="print"/>
          <a:stretch>
            <a:fillRect/>
          </a:stretch>
        </p:blipFill>
        <p:spPr>
          <a:xfrm>
            <a:off x="1097280" y="1997964"/>
            <a:ext cx="9920613" cy="1046988"/>
          </a:xfrm>
          <a:prstGeom prst="rect">
            <a:avLst/>
          </a:prstGeom>
        </p:spPr>
      </p:pic>
      <p:grpSp>
        <p:nvGrpSpPr>
          <p:cNvPr id="4" name="object 4"/>
          <p:cNvGrpSpPr/>
          <p:nvPr/>
        </p:nvGrpSpPr>
        <p:grpSpPr>
          <a:xfrm>
            <a:off x="1845297" y="3287267"/>
            <a:ext cx="8957310" cy="2490470"/>
            <a:chOff x="1845297" y="3287267"/>
            <a:chExt cx="8957310" cy="2490470"/>
          </a:xfrm>
        </p:grpSpPr>
        <p:pic>
          <p:nvPicPr>
            <p:cNvPr id="5" name="object 5"/>
            <p:cNvPicPr/>
            <p:nvPr/>
          </p:nvPicPr>
          <p:blipFill>
            <a:blip r:embed="rId3" cstate="print"/>
            <a:stretch>
              <a:fillRect/>
            </a:stretch>
          </p:blipFill>
          <p:spPr>
            <a:xfrm>
              <a:off x="1845297" y="3474367"/>
              <a:ext cx="8465228" cy="2303067"/>
            </a:xfrm>
            <a:prstGeom prst="rect">
              <a:avLst/>
            </a:prstGeom>
          </p:spPr>
        </p:pic>
        <p:sp>
          <p:nvSpPr>
            <p:cNvPr id="6" name="object 6"/>
            <p:cNvSpPr/>
            <p:nvPr/>
          </p:nvSpPr>
          <p:spPr>
            <a:xfrm>
              <a:off x="9300209" y="3306317"/>
              <a:ext cx="1483360" cy="1266825"/>
            </a:xfrm>
            <a:custGeom>
              <a:avLst/>
              <a:gdLst/>
              <a:ahLst/>
              <a:cxnLst/>
              <a:rect l="l" t="t" r="r" b="b"/>
              <a:pathLst>
                <a:path w="1483359" h="1266825">
                  <a:moveTo>
                    <a:pt x="207264" y="216408"/>
                  </a:moveTo>
                  <a:lnTo>
                    <a:pt x="221972" y="169986"/>
                  </a:lnTo>
                  <a:lnTo>
                    <a:pt x="264022" y="127033"/>
                  </a:lnTo>
                  <a:lnTo>
                    <a:pt x="330305" y="88605"/>
                  </a:lnTo>
                  <a:lnTo>
                    <a:pt x="371562" y="71418"/>
                  </a:lnTo>
                  <a:lnTo>
                    <a:pt x="417710" y="55758"/>
                  </a:lnTo>
                  <a:lnTo>
                    <a:pt x="468361" y="41757"/>
                  </a:lnTo>
                  <a:lnTo>
                    <a:pt x="523127" y="29548"/>
                  </a:lnTo>
                  <a:lnTo>
                    <a:pt x="581617" y="19263"/>
                  </a:lnTo>
                  <a:lnTo>
                    <a:pt x="643444" y="11033"/>
                  </a:lnTo>
                  <a:lnTo>
                    <a:pt x="708219" y="4991"/>
                  </a:lnTo>
                  <a:lnTo>
                    <a:pt x="775553" y="1269"/>
                  </a:lnTo>
                  <a:lnTo>
                    <a:pt x="845058" y="0"/>
                  </a:lnTo>
                  <a:lnTo>
                    <a:pt x="914562" y="1270"/>
                  </a:lnTo>
                  <a:lnTo>
                    <a:pt x="981896" y="4991"/>
                  </a:lnTo>
                  <a:lnTo>
                    <a:pt x="1046671" y="11033"/>
                  </a:lnTo>
                  <a:lnTo>
                    <a:pt x="1108498" y="19263"/>
                  </a:lnTo>
                  <a:lnTo>
                    <a:pt x="1166988" y="29548"/>
                  </a:lnTo>
                  <a:lnTo>
                    <a:pt x="1221754" y="41757"/>
                  </a:lnTo>
                  <a:lnTo>
                    <a:pt x="1272405" y="55758"/>
                  </a:lnTo>
                  <a:lnTo>
                    <a:pt x="1318553" y="71418"/>
                  </a:lnTo>
                  <a:lnTo>
                    <a:pt x="1359810" y="88605"/>
                  </a:lnTo>
                  <a:lnTo>
                    <a:pt x="1395786" y="107188"/>
                  </a:lnTo>
                  <a:lnTo>
                    <a:pt x="1450342" y="148010"/>
                  </a:lnTo>
                  <a:lnTo>
                    <a:pt x="1479110" y="192830"/>
                  </a:lnTo>
                  <a:lnTo>
                    <a:pt x="1482852" y="216408"/>
                  </a:lnTo>
                  <a:lnTo>
                    <a:pt x="1479110" y="239985"/>
                  </a:lnTo>
                  <a:lnTo>
                    <a:pt x="1450342" y="284805"/>
                  </a:lnTo>
                  <a:lnTo>
                    <a:pt x="1395786" y="325628"/>
                  </a:lnTo>
                  <a:lnTo>
                    <a:pt x="1359810" y="344210"/>
                  </a:lnTo>
                  <a:lnTo>
                    <a:pt x="1318553" y="361397"/>
                  </a:lnTo>
                  <a:lnTo>
                    <a:pt x="1272405" y="377057"/>
                  </a:lnTo>
                  <a:lnTo>
                    <a:pt x="1221754" y="391058"/>
                  </a:lnTo>
                  <a:lnTo>
                    <a:pt x="1166988" y="403267"/>
                  </a:lnTo>
                  <a:lnTo>
                    <a:pt x="1108498" y="413552"/>
                  </a:lnTo>
                  <a:lnTo>
                    <a:pt x="1046671" y="421782"/>
                  </a:lnTo>
                  <a:lnTo>
                    <a:pt x="981896" y="427824"/>
                  </a:lnTo>
                  <a:lnTo>
                    <a:pt x="914562" y="431546"/>
                  </a:lnTo>
                  <a:lnTo>
                    <a:pt x="845058" y="432816"/>
                  </a:lnTo>
                  <a:lnTo>
                    <a:pt x="775553" y="431546"/>
                  </a:lnTo>
                  <a:lnTo>
                    <a:pt x="708219" y="427824"/>
                  </a:lnTo>
                  <a:lnTo>
                    <a:pt x="643444" y="421782"/>
                  </a:lnTo>
                  <a:lnTo>
                    <a:pt x="581617" y="413552"/>
                  </a:lnTo>
                  <a:lnTo>
                    <a:pt x="523127" y="403267"/>
                  </a:lnTo>
                  <a:lnTo>
                    <a:pt x="468361" y="391058"/>
                  </a:lnTo>
                  <a:lnTo>
                    <a:pt x="417710" y="377057"/>
                  </a:lnTo>
                  <a:lnTo>
                    <a:pt x="371562" y="361397"/>
                  </a:lnTo>
                  <a:lnTo>
                    <a:pt x="330305" y="344210"/>
                  </a:lnTo>
                  <a:lnTo>
                    <a:pt x="294329" y="325628"/>
                  </a:lnTo>
                  <a:lnTo>
                    <a:pt x="239773" y="284805"/>
                  </a:lnTo>
                  <a:lnTo>
                    <a:pt x="211005" y="239985"/>
                  </a:lnTo>
                  <a:lnTo>
                    <a:pt x="207264" y="216408"/>
                  </a:lnTo>
                  <a:close/>
                </a:path>
                <a:path w="1483359" h="1266825">
                  <a:moveTo>
                    <a:pt x="0" y="1049274"/>
                  </a:moveTo>
                  <a:lnTo>
                    <a:pt x="14727" y="1002701"/>
                  </a:lnTo>
                  <a:lnTo>
                    <a:pt x="56832" y="959602"/>
                  </a:lnTo>
                  <a:lnTo>
                    <a:pt x="123200" y="921038"/>
                  </a:lnTo>
                  <a:lnTo>
                    <a:pt x="164508" y="903789"/>
                  </a:lnTo>
                  <a:lnTo>
                    <a:pt x="210713" y="888072"/>
                  </a:lnTo>
                  <a:lnTo>
                    <a:pt x="261426" y="874020"/>
                  </a:lnTo>
                  <a:lnTo>
                    <a:pt x="316258" y="861765"/>
                  </a:lnTo>
                  <a:lnTo>
                    <a:pt x="374818" y="851441"/>
                  </a:lnTo>
                  <a:lnTo>
                    <a:pt x="436717" y="843180"/>
                  </a:lnTo>
                  <a:lnTo>
                    <a:pt x="501566" y="837115"/>
                  </a:lnTo>
                  <a:lnTo>
                    <a:pt x="568975" y="833378"/>
                  </a:lnTo>
                  <a:lnTo>
                    <a:pt x="638556" y="832104"/>
                  </a:lnTo>
                  <a:lnTo>
                    <a:pt x="708136" y="833378"/>
                  </a:lnTo>
                  <a:lnTo>
                    <a:pt x="775545" y="837115"/>
                  </a:lnTo>
                  <a:lnTo>
                    <a:pt x="840394" y="843180"/>
                  </a:lnTo>
                  <a:lnTo>
                    <a:pt x="902293" y="851441"/>
                  </a:lnTo>
                  <a:lnTo>
                    <a:pt x="960853" y="861765"/>
                  </a:lnTo>
                  <a:lnTo>
                    <a:pt x="1015685" y="874020"/>
                  </a:lnTo>
                  <a:lnTo>
                    <a:pt x="1066398" y="888072"/>
                  </a:lnTo>
                  <a:lnTo>
                    <a:pt x="1112603" y="903789"/>
                  </a:lnTo>
                  <a:lnTo>
                    <a:pt x="1153911" y="921038"/>
                  </a:lnTo>
                  <a:lnTo>
                    <a:pt x="1189933" y="939687"/>
                  </a:lnTo>
                  <a:lnTo>
                    <a:pt x="1244559" y="980651"/>
                  </a:lnTo>
                  <a:lnTo>
                    <a:pt x="1273365" y="1025619"/>
                  </a:lnTo>
                  <a:lnTo>
                    <a:pt x="1277112" y="1049274"/>
                  </a:lnTo>
                  <a:lnTo>
                    <a:pt x="1273365" y="1072928"/>
                  </a:lnTo>
                  <a:lnTo>
                    <a:pt x="1244559" y="1117896"/>
                  </a:lnTo>
                  <a:lnTo>
                    <a:pt x="1189933" y="1158860"/>
                  </a:lnTo>
                  <a:lnTo>
                    <a:pt x="1153911" y="1177509"/>
                  </a:lnTo>
                  <a:lnTo>
                    <a:pt x="1112603" y="1194758"/>
                  </a:lnTo>
                  <a:lnTo>
                    <a:pt x="1066398" y="1210475"/>
                  </a:lnTo>
                  <a:lnTo>
                    <a:pt x="1015685" y="1224527"/>
                  </a:lnTo>
                  <a:lnTo>
                    <a:pt x="960853" y="1236782"/>
                  </a:lnTo>
                  <a:lnTo>
                    <a:pt x="902293" y="1247106"/>
                  </a:lnTo>
                  <a:lnTo>
                    <a:pt x="840394" y="1255367"/>
                  </a:lnTo>
                  <a:lnTo>
                    <a:pt x="775545" y="1261432"/>
                  </a:lnTo>
                  <a:lnTo>
                    <a:pt x="708136" y="1265169"/>
                  </a:lnTo>
                  <a:lnTo>
                    <a:pt x="638556" y="1266444"/>
                  </a:lnTo>
                  <a:lnTo>
                    <a:pt x="568975" y="1265169"/>
                  </a:lnTo>
                  <a:lnTo>
                    <a:pt x="501566" y="1261432"/>
                  </a:lnTo>
                  <a:lnTo>
                    <a:pt x="436717" y="1255367"/>
                  </a:lnTo>
                  <a:lnTo>
                    <a:pt x="374818" y="1247106"/>
                  </a:lnTo>
                  <a:lnTo>
                    <a:pt x="316258" y="1236782"/>
                  </a:lnTo>
                  <a:lnTo>
                    <a:pt x="261426" y="1224527"/>
                  </a:lnTo>
                  <a:lnTo>
                    <a:pt x="210713" y="1210475"/>
                  </a:lnTo>
                  <a:lnTo>
                    <a:pt x="164508" y="1194758"/>
                  </a:lnTo>
                  <a:lnTo>
                    <a:pt x="123200" y="1177509"/>
                  </a:lnTo>
                  <a:lnTo>
                    <a:pt x="87178" y="1158860"/>
                  </a:lnTo>
                  <a:lnTo>
                    <a:pt x="32552" y="1117896"/>
                  </a:lnTo>
                  <a:lnTo>
                    <a:pt x="3746" y="1072928"/>
                  </a:lnTo>
                  <a:lnTo>
                    <a:pt x="0" y="1049274"/>
                  </a:lnTo>
                  <a:close/>
                </a:path>
              </a:pathLst>
            </a:custGeom>
            <a:ln w="38100">
              <a:solidFill>
                <a:srgbClr val="EB6F16"/>
              </a:solidFill>
            </a:ln>
          </p:spPr>
          <p:txBody>
            <a:bodyPr wrap="square" lIns="0" tIns="0" rIns="0" bIns="0" rtlCol="0"/>
            <a:lstStyle/>
            <a:p>
              <a:endParaRPr/>
            </a:p>
          </p:txBody>
        </p:sp>
      </p:gr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9" name="object 9"/>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93980" rIns="0" bIns="0" rtlCol="0">
            <a:spAutoFit/>
          </a:bodyPr>
          <a:lstStyle/>
          <a:p>
            <a:pPr marL="12700" marR="5080">
              <a:lnSpc>
                <a:spcPts val="5080"/>
              </a:lnSpc>
              <a:spcBef>
                <a:spcPts val="740"/>
              </a:spcBef>
            </a:pPr>
            <a:r>
              <a:rPr spc="254" dirty="0"/>
              <a:t>Imputation</a:t>
            </a:r>
            <a:r>
              <a:rPr spc="295" dirty="0"/>
              <a:t> </a:t>
            </a:r>
            <a:r>
              <a:rPr spc="280" dirty="0"/>
              <a:t>Diagnostics</a:t>
            </a:r>
            <a:r>
              <a:rPr spc="310" dirty="0"/>
              <a:t> </a:t>
            </a:r>
            <a:r>
              <a:rPr spc="155" dirty="0"/>
              <a:t>after </a:t>
            </a:r>
            <a:r>
              <a:rPr spc="-1019" dirty="0"/>
              <a:t> </a:t>
            </a:r>
            <a:r>
              <a:rPr spc="280" dirty="0"/>
              <a:t>Estimation</a:t>
            </a:r>
          </a:p>
        </p:txBody>
      </p:sp>
      <p:pic>
        <p:nvPicPr>
          <p:cNvPr id="3" name="object 3"/>
          <p:cNvPicPr/>
          <p:nvPr/>
        </p:nvPicPr>
        <p:blipFill>
          <a:blip r:embed="rId2" cstate="print"/>
          <a:stretch>
            <a:fillRect/>
          </a:stretch>
        </p:blipFill>
        <p:spPr>
          <a:xfrm>
            <a:off x="5106923" y="2029147"/>
            <a:ext cx="5955567" cy="4260400"/>
          </a:xfrm>
          <a:prstGeom prst="rect">
            <a:avLst/>
          </a:prstGeom>
        </p:spPr>
      </p:pic>
      <p:sp>
        <p:nvSpPr>
          <p:cNvPr id="4" name="object 4"/>
          <p:cNvSpPr txBox="1"/>
          <p:nvPr/>
        </p:nvSpPr>
        <p:spPr>
          <a:xfrm>
            <a:off x="1176324" y="2141600"/>
            <a:ext cx="3145155" cy="894080"/>
          </a:xfrm>
          <a:prstGeom prst="rect">
            <a:avLst/>
          </a:prstGeom>
        </p:spPr>
        <p:txBody>
          <a:bodyPr vert="horz" wrap="square" lIns="0" tIns="12065" rIns="0" bIns="0" rtlCol="0">
            <a:spAutoFit/>
          </a:bodyPr>
          <a:lstStyle/>
          <a:p>
            <a:pPr marL="12700" marR="5080">
              <a:lnSpc>
                <a:spcPct val="100000"/>
              </a:lnSpc>
              <a:spcBef>
                <a:spcPts val="95"/>
              </a:spcBef>
            </a:pPr>
            <a:r>
              <a:rPr sz="1900" spc="-25" dirty="0">
                <a:latin typeface="Franklin Gothic Medium"/>
                <a:cs typeface="Franklin Gothic Medium"/>
              </a:rPr>
              <a:t>Table: </a:t>
            </a:r>
            <a:r>
              <a:rPr sz="1900" spc="-20" dirty="0">
                <a:latin typeface="Franklin Gothic Medium"/>
                <a:cs typeface="Franklin Gothic Medium"/>
              </a:rPr>
              <a:t>Estimates </a:t>
            </a:r>
            <a:r>
              <a:rPr sz="1900" spc="-25" dirty="0">
                <a:latin typeface="Franklin Gothic Medium"/>
                <a:cs typeface="Franklin Gothic Medium"/>
              </a:rPr>
              <a:t>of </a:t>
            </a:r>
            <a:r>
              <a:rPr sz="1900" spc="-10" dirty="0">
                <a:latin typeface="Franklin Gothic Medium"/>
                <a:cs typeface="Franklin Gothic Medium"/>
              </a:rPr>
              <a:t>co-efficient </a:t>
            </a:r>
            <a:r>
              <a:rPr sz="1900" spc="-459" dirty="0">
                <a:latin typeface="Franklin Gothic Medium"/>
                <a:cs typeface="Franklin Gothic Medium"/>
              </a:rPr>
              <a:t> </a:t>
            </a:r>
            <a:r>
              <a:rPr sz="1900" dirty="0">
                <a:latin typeface="Franklin Gothic Medium"/>
                <a:cs typeface="Franklin Gothic Medium"/>
              </a:rPr>
              <a:t>and </a:t>
            </a:r>
            <a:r>
              <a:rPr sz="1900" spc="-15" dirty="0">
                <a:latin typeface="Franklin Gothic Medium"/>
                <a:cs typeface="Franklin Gothic Medium"/>
              </a:rPr>
              <a:t>other </a:t>
            </a:r>
            <a:r>
              <a:rPr sz="1900" spc="-10" dirty="0">
                <a:latin typeface="Franklin Gothic Medium"/>
                <a:cs typeface="Franklin Gothic Medium"/>
              </a:rPr>
              <a:t>statistics </a:t>
            </a:r>
            <a:r>
              <a:rPr sz="1900" spc="-30" dirty="0">
                <a:latin typeface="Franklin Gothic Medium"/>
                <a:cs typeface="Franklin Gothic Medium"/>
              </a:rPr>
              <a:t>with </a:t>
            </a:r>
            <a:r>
              <a:rPr sz="1900" spc="5" dirty="0">
                <a:latin typeface="Franklin Gothic Medium"/>
                <a:cs typeface="Franklin Gothic Medium"/>
              </a:rPr>
              <a:t>M=5 </a:t>
            </a:r>
            <a:r>
              <a:rPr sz="1900" spc="10" dirty="0">
                <a:latin typeface="Franklin Gothic Medium"/>
                <a:cs typeface="Franklin Gothic Medium"/>
              </a:rPr>
              <a:t> </a:t>
            </a:r>
            <a:r>
              <a:rPr sz="1900" spc="-25" dirty="0">
                <a:latin typeface="Franklin Gothic Medium"/>
                <a:cs typeface="Franklin Gothic Medium"/>
              </a:rPr>
              <a:t>imputations</a:t>
            </a:r>
            <a:endParaRPr sz="1900">
              <a:latin typeface="Franklin Gothic Medium"/>
              <a:cs typeface="Franklin Gothic Medium"/>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93980" rIns="0" bIns="0" rtlCol="0">
            <a:spAutoFit/>
          </a:bodyPr>
          <a:lstStyle/>
          <a:p>
            <a:pPr marL="12700" marR="5080">
              <a:lnSpc>
                <a:spcPts val="5080"/>
              </a:lnSpc>
              <a:spcBef>
                <a:spcPts val="740"/>
              </a:spcBef>
            </a:pPr>
            <a:r>
              <a:rPr spc="254" dirty="0"/>
              <a:t>Imputation</a:t>
            </a:r>
            <a:r>
              <a:rPr spc="295" dirty="0"/>
              <a:t> </a:t>
            </a:r>
            <a:r>
              <a:rPr spc="280" dirty="0"/>
              <a:t>Diagnostics</a:t>
            </a:r>
            <a:r>
              <a:rPr spc="310" dirty="0"/>
              <a:t> </a:t>
            </a:r>
            <a:r>
              <a:rPr spc="155" dirty="0"/>
              <a:t>after </a:t>
            </a:r>
            <a:r>
              <a:rPr spc="-1019" dirty="0"/>
              <a:t> </a:t>
            </a:r>
            <a:r>
              <a:rPr spc="280" dirty="0"/>
              <a:t>Estimation</a:t>
            </a:r>
          </a:p>
        </p:txBody>
      </p:sp>
      <p:pic>
        <p:nvPicPr>
          <p:cNvPr id="3" name="object 3"/>
          <p:cNvPicPr/>
          <p:nvPr/>
        </p:nvPicPr>
        <p:blipFill>
          <a:blip r:embed="rId2" cstate="print"/>
          <a:stretch>
            <a:fillRect/>
          </a:stretch>
        </p:blipFill>
        <p:spPr>
          <a:xfrm>
            <a:off x="4756210" y="2051866"/>
            <a:ext cx="6292066" cy="4184341"/>
          </a:xfrm>
          <a:prstGeom prst="rect">
            <a:avLst/>
          </a:prstGeom>
        </p:spPr>
      </p:pic>
      <p:sp>
        <p:nvSpPr>
          <p:cNvPr id="4" name="object 4"/>
          <p:cNvSpPr txBox="1"/>
          <p:nvPr/>
        </p:nvSpPr>
        <p:spPr>
          <a:xfrm>
            <a:off x="1176324" y="2141600"/>
            <a:ext cx="3145155" cy="894080"/>
          </a:xfrm>
          <a:prstGeom prst="rect">
            <a:avLst/>
          </a:prstGeom>
        </p:spPr>
        <p:txBody>
          <a:bodyPr vert="horz" wrap="square" lIns="0" tIns="12065" rIns="0" bIns="0" rtlCol="0">
            <a:spAutoFit/>
          </a:bodyPr>
          <a:lstStyle/>
          <a:p>
            <a:pPr marL="12700" marR="5080" algn="just">
              <a:lnSpc>
                <a:spcPct val="100000"/>
              </a:lnSpc>
              <a:spcBef>
                <a:spcPts val="95"/>
              </a:spcBef>
            </a:pPr>
            <a:r>
              <a:rPr sz="1900" spc="-25" dirty="0">
                <a:latin typeface="Franklin Gothic Medium"/>
                <a:cs typeface="Franklin Gothic Medium"/>
              </a:rPr>
              <a:t>Table: </a:t>
            </a:r>
            <a:r>
              <a:rPr sz="1900" spc="-20" dirty="0">
                <a:latin typeface="Franklin Gothic Medium"/>
                <a:cs typeface="Franklin Gothic Medium"/>
              </a:rPr>
              <a:t>Estimates </a:t>
            </a:r>
            <a:r>
              <a:rPr sz="1900" spc="-25" dirty="0">
                <a:latin typeface="Franklin Gothic Medium"/>
                <a:cs typeface="Franklin Gothic Medium"/>
              </a:rPr>
              <a:t>of </a:t>
            </a:r>
            <a:r>
              <a:rPr sz="1900" spc="-10" dirty="0">
                <a:latin typeface="Franklin Gothic Medium"/>
                <a:cs typeface="Franklin Gothic Medium"/>
              </a:rPr>
              <a:t>co-efficient </a:t>
            </a:r>
            <a:r>
              <a:rPr sz="1900" spc="-459" dirty="0">
                <a:latin typeface="Franklin Gothic Medium"/>
                <a:cs typeface="Franklin Gothic Medium"/>
              </a:rPr>
              <a:t> </a:t>
            </a:r>
            <a:r>
              <a:rPr sz="1900" dirty="0">
                <a:latin typeface="Franklin Gothic Medium"/>
                <a:cs typeface="Franklin Gothic Medium"/>
              </a:rPr>
              <a:t>and</a:t>
            </a:r>
            <a:r>
              <a:rPr sz="1900" spc="-45" dirty="0">
                <a:latin typeface="Franklin Gothic Medium"/>
                <a:cs typeface="Franklin Gothic Medium"/>
              </a:rPr>
              <a:t> </a:t>
            </a:r>
            <a:r>
              <a:rPr sz="1900" spc="-15" dirty="0">
                <a:latin typeface="Franklin Gothic Medium"/>
                <a:cs typeface="Franklin Gothic Medium"/>
              </a:rPr>
              <a:t>other</a:t>
            </a:r>
            <a:r>
              <a:rPr sz="1900" spc="-45" dirty="0">
                <a:latin typeface="Franklin Gothic Medium"/>
                <a:cs typeface="Franklin Gothic Medium"/>
              </a:rPr>
              <a:t> </a:t>
            </a:r>
            <a:r>
              <a:rPr sz="1900" spc="-10" dirty="0">
                <a:latin typeface="Franklin Gothic Medium"/>
                <a:cs typeface="Franklin Gothic Medium"/>
              </a:rPr>
              <a:t>statistics</a:t>
            </a:r>
            <a:r>
              <a:rPr sz="1900" spc="-35" dirty="0">
                <a:latin typeface="Franklin Gothic Medium"/>
                <a:cs typeface="Franklin Gothic Medium"/>
              </a:rPr>
              <a:t> </a:t>
            </a:r>
            <a:r>
              <a:rPr sz="1900" spc="-30" dirty="0">
                <a:latin typeface="Franklin Gothic Medium"/>
                <a:cs typeface="Franklin Gothic Medium"/>
              </a:rPr>
              <a:t>with</a:t>
            </a:r>
            <a:r>
              <a:rPr sz="1900" spc="-50" dirty="0">
                <a:latin typeface="Franklin Gothic Medium"/>
                <a:cs typeface="Franklin Gothic Medium"/>
              </a:rPr>
              <a:t> </a:t>
            </a:r>
            <a:r>
              <a:rPr sz="1900" spc="5" dirty="0">
                <a:latin typeface="Franklin Gothic Medium"/>
                <a:cs typeface="Franklin Gothic Medium"/>
              </a:rPr>
              <a:t>M=50 </a:t>
            </a:r>
            <a:r>
              <a:rPr sz="1900" spc="-459" dirty="0">
                <a:latin typeface="Franklin Gothic Medium"/>
                <a:cs typeface="Franklin Gothic Medium"/>
              </a:rPr>
              <a:t> </a:t>
            </a:r>
            <a:r>
              <a:rPr sz="1900" spc="-25" dirty="0">
                <a:latin typeface="Franklin Gothic Medium"/>
                <a:cs typeface="Franklin Gothic Medium"/>
              </a:rPr>
              <a:t>imputations</a:t>
            </a:r>
            <a:endParaRPr sz="1900">
              <a:latin typeface="Franklin Gothic Medium"/>
              <a:cs typeface="Franklin Gothic Medium"/>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93980" rIns="0" bIns="0" rtlCol="0">
            <a:spAutoFit/>
          </a:bodyPr>
          <a:lstStyle/>
          <a:p>
            <a:pPr marL="12700" marR="5080">
              <a:lnSpc>
                <a:spcPts val="5080"/>
              </a:lnSpc>
              <a:spcBef>
                <a:spcPts val="740"/>
              </a:spcBef>
            </a:pPr>
            <a:r>
              <a:rPr spc="254" dirty="0"/>
              <a:t>Imputation</a:t>
            </a:r>
            <a:r>
              <a:rPr spc="295" dirty="0"/>
              <a:t> </a:t>
            </a:r>
            <a:r>
              <a:rPr spc="280" dirty="0"/>
              <a:t>Diagnostics</a:t>
            </a:r>
            <a:r>
              <a:rPr spc="310" dirty="0"/>
              <a:t> </a:t>
            </a:r>
            <a:r>
              <a:rPr spc="155" dirty="0"/>
              <a:t>after </a:t>
            </a:r>
            <a:r>
              <a:rPr spc="-1019" dirty="0"/>
              <a:t> </a:t>
            </a:r>
            <a:r>
              <a:rPr spc="280" dirty="0"/>
              <a:t>Estimation</a:t>
            </a:r>
          </a:p>
        </p:txBody>
      </p:sp>
      <p:pic>
        <p:nvPicPr>
          <p:cNvPr id="3" name="object 3"/>
          <p:cNvPicPr/>
          <p:nvPr/>
        </p:nvPicPr>
        <p:blipFill>
          <a:blip r:embed="rId2" cstate="print"/>
          <a:stretch>
            <a:fillRect/>
          </a:stretch>
        </p:blipFill>
        <p:spPr>
          <a:xfrm>
            <a:off x="4949524" y="2044392"/>
            <a:ext cx="6127706" cy="4229915"/>
          </a:xfrm>
          <a:prstGeom prst="rect">
            <a:avLst/>
          </a:prstGeom>
        </p:spPr>
      </p:pic>
      <p:sp>
        <p:nvSpPr>
          <p:cNvPr id="4" name="object 4"/>
          <p:cNvSpPr txBox="1"/>
          <p:nvPr/>
        </p:nvSpPr>
        <p:spPr>
          <a:xfrm>
            <a:off x="1176324" y="2141600"/>
            <a:ext cx="3145155" cy="894080"/>
          </a:xfrm>
          <a:prstGeom prst="rect">
            <a:avLst/>
          </a:prstGeom>
        </p:spPr>
        <p:txBody>
          <a:bodyPr vert="horz" wrap="square" lIns="0" tIns="12065" rIns="0" bIns="0" rtlCol="0">
            <a:spAutoFit/>
          </a:bodyPr>
          <a:lstStyle/>
          <a:p>
            <a:pPr marL="12700" marR="5080" algn="just">
              <a:lnSpc>
                <a:spcPct val="100000"/>
              </a:lnSpc>
              <a:spcBef>
                <a:spcPts val="95"/>
              </a:spcBef>
            </a:pPr>
            <a:r>
              <a:rPr sz="1900" spc="-25" dirty="0">
                <a:latin typeface="Franklin Gothic Medium"/>
                <a:cs typeface="Franklin Gothic Medium"/>
              </a:rPr>
              <a:t>Table: </a:t>
            </a:r>
            <a:r>
              <a:rPr sz="1900" spc="-20" dirty="0">
                <a:latin typeface="Franklin Gothic Medium"/>
                <a:cs typeface="Franklin Gothic Medium"/>
              </a:rPr>
              <a:t>Estimates </a:t>
            </a:r>
            <a:r>
              <a:rPr sz="1900" spc="-25" dirty="0">
                <a:latin typeface="Franklin Gothic Medium"/>
                <a:cs typeface="Franklin Gothic Medium"/>
              </a:rPr>
              <a:t>of </a:t>
            </a:r>
            <a:r>
              <a:rPr sz="1900" spc="-10" dirty="0">
                <a:latin typeface="Franklin Gothic Medium"/>
                <a:cs typeface="Franklin Gothic Medium"/>
              </a:rPr>
              <a:t>co-efficient </a:t>
            </a:r>
            <a:r>
              <a:rPr sz="1900" spc="-459" dirty="0">
                <a:latin typeface="Franklin Gothic Medium"/>
                <a:cs typeface="Franklin Gothic Medium"/>
              </a:rPr>
              <a:t> </a:t>
            </a:r>
            <a:r>
              <a:rPr sz="1900" dirty="0">
                <a:latin typeface="Franklin Gothic Medium"/>
                <a:cs typeface="Franklin Gothic Medium"/>
              </a:rPr>
              <a:t>and</a:t>
            </a:r>
            <a:r>
              <a:rPr sz="1900" spc="-45" dirty="0">
                <a:latin typeface="Franklin Gothic Medium"/>
                <a:cs typeface="Franklin Gothic Medium"/>
              </a:rPr>
              <a:t> </a:t>
            </a:r>
            <a:r>
              <a:rPr sz="1900" spc="-15" dirty="0">
                <a:latin typeface="Franklin Gothic Medium"/>
                <a:cs typeface="Franklin Gothic Medium"/>
              </a:rPr>
              <a:t>other</a:t>
            </a:r>
            <a:r>
              <a:rPr sz="1900" spc="-45" dirty="0">
                <a:latin typeface="Franklin Gothic Medium"/>
                <a:cs typeface="Franklin Gothic Medium"/>
              </a:rPr>
              <a:t> </a:t>
            </a:r>
            <a:r>
              <a:rPr sz="1900" spc="-10" dirty="0">
                <a:latin typeface="Franklin Gothic Medium"/>
                <a:cs typeface="Franklin Gothic Medium"/>
              </a:rPr>
              <a:t>statistics</a:t>
            </a:r>
            <a:r>
              <a:rPr sz="1900" spc="-35" dirty="0">
                <a:latin typeface="Franklin Gothic Medium"/>
                <a:cs typeface="Franklin Gothic Medium"/>
              </a:rPr>
              <a:t> </a:t>
            </a:r>
            <a:r>
              <a:rPr sz="1900" spc="-30" dirty="0">
                <a:latin typeface="Franklin Gothic Medium"/>
                <a:cs typeface="Franklin Gothic Medium"/>
              </a:rPr>
              <a:t>with</a:t>
            </a:r>
            <a:r>
              <a:rPr sz="1900" spc="-50" dirty="0">
                <a:latin typeface="Franklin Gothic Medium"/>
                <a:cs typeface="Franklin Gothic Medium"/>
              </a:rPr>
              <a:t> </a:t>
            </a:r>
            <a:r>
              <a:rPr sz="1900" spc="5" dirty="0">
                <a:latin typeface="Franklin Gothic Medium"/>
                <a:cs typeface="Franklin Gothic Medium"/>
              </a:rPr>
              <a:t>M=70 </a:t>
            </a:r>
            <a:r>
              <a:rPr sz="1900" spc="-459" dirty="0">
                <a:latin typeface="Franklin Gothic Medium"/>
                <a:cs typeface="Franklin Gothic Medium"/>
              </a:rPr>
              <a:t> </a:t>
            </a:r>
            <a:r>
              <a:rPr sz="1900" spc="-25" dirty="0">
                <a:latin typeface="Franklin Gothic Medium"/>
                <a:cs typeface="Franklin Gothic Medium"/>
              </a:rPr>
              <a:t>imputations</a:t>
            </a:r>
            <a:endParaRPr sz="1900">
              <a:latin typeface="Franklin Gothic Medium"/>
              <a:cs typeface="Franklin Gothic Medium"/>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4375150" cy="742950"/>
          </a:xfrm>
          <a:prstGeom prst="rect">
            <a:avLst/>
          </a:prstGeom>
        </p:spPr>
        <p:txBody>
          <a:bodyPr vert="horz" wrap="square" lIns="0" tIns="13335" rIns="0" bIns="0" rtlCol="0">
            <a:spAutoFit/>
          </a:bodyPr>
          <a:lstStyle/>
          <a:p>
            <a:pPr marL="12700">
              <a:lnSpc>
                <a:spcPct val="100000"/>
              </a:lnSpc>
              <a:spcBef>
                <a:spcPts val="105"/>
              </a:spcBef>
            </a:pPr>
            <a:r>
              <a:rPr sz="4700" spc="195" dirty="0"/>
              <a:t>Reproducibility</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09848"/>
            <a:ext cx="9871075" cy="2966720"/>
          </a:xfrm>
          <a:prstGeom prst="rect">
            <a:avLst/>
          </a:prstGeom>
        </p:spPr>
        <p:txBody>
          <a:bodyPr vert="horz" wrap="square" lIns="0" tIns="42544" rIns="0" bIns="0" rtlCol="0">
            <a:spAutoFit/>
          </a:bodyPr>
          <a:lstStyle/>
          <a:p>
            <a:pPr marL="165100" indent="-153035">
              <a:lnSpc>
                <a:spcPct val="100000"/>
              </a:lnSpc>
              <a:spcBef>
                <a:spcPts val="334"/>
              </a:spcBef>
              <a:buClr>
                <a:srgbClr val="EB6F16"/>
              </a:buClr>
              <a:buFont typeface="Arial MT"/>
              <a:buChar char="•"/>
              <a:tabLst>
                <a:tab pos="165735" algn="l"/>
              </a:tabLst>
            </a:pPr>
            <a:r>
              <a:rPr sz="1900" spc="-35" dirty="0">
                <a:latin typeface="Franklin Gothic Medium"/>
                <a:cs typeface="Franklin Gothic Medium"/>
              </a:rPr>
              <a:t>It</a:t>
            </a:r>
            <a:r>
              <a:rPr sz="1900" dirty="0">
                <a:latin typeface="Franklin Gothic Medium"/>
                <a:cs typeface="Franklin Gothic Medium"/>
              </a:rPr>
              <a:t> </a:t>
            </a:r>
            <a:r>
              <a:rPr sz="1900" spc="-10" dirty="0">
                <a:latin typeface="Franklin Gothic Medium"/>
                <a:cs typeface="Franklin Gothic Medium"/>
              </a:rPr>
              <a:t>has</a:t>
            </a:r>
            <a:r>
              <a:rPr sz="1900" spc="-5" dirty="0">
                <a:latin typeface="Franklin Gothic Medium"/>
                <a:cs typeface="Franklin Gothic Medium"/>
              </a:rPr>
              <a:t> </a:t>
            </a:r>
            <a:r>
              <a:rPr sz="1900" spc="-10" dirty="0">
                <a:latin typeface="Franklin Gothic Medium"/>
                <a:cs typeface="Franklin Gothic Medium"/>
              </a:rPr>
              <a:t>been</a:t>
            </a:r>
            <a:r>
              <a:rPr sz="1900" spc="5" dirty="0">
                <a:latin typeface="Franklin Gothic Medium"/>
                <a:cs typeface="Franklin Gothic Medium"/>
              </a:rPr>
              <a:t> </a:t>
            </a:r>
            <a:r>
              <a:rPr sz="1900" spc="-20" dirty="0">
                <a:latin typeface="Franklin Gothic Medium"/>
                <a:cs typeface="Franklin Gothic Medium"/>
              </a:rPr>
              <a:t>suggested</a:t>
            </a:r>
            <a:r>
              <a:rPr sz="1900" spc="20"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a:t>
            </a:r>
            <a:r>
              <a:rPr sz="1900" spc="-20" dirty="0">
                <a:latin typeface="Franklin Gothic Medium"/>
                <a:cs typeface="Franklin Gothic Medium"/>
              </a:rPr>
              <a:t>literature</a:t>
            </a:r>
            <a:r>
              <a:rPr sz="1900" spc="5" dirty="0">
                <a:latin typeface="Franklin Gothic Medium"/>
                <a:cs typeface="Franklin Gothic Medium"/>
              </a:rPr>
              <a:t> </a:t>
            </a:r>
            <a:r>
              <a:rPr sz="1900" spc="-25" dirty="0">
                <a:latin typeface="Franklin Gothic Medium"/>
                <a:cs typeface="Franklin Gothic Medium"/>
              </a:rPr>
              <a:t>that</a:t>
            </a:r>
            <a:r>
              <a:rPr sz="1900" dirty="0">
                <a:latin typeface="Franklin Gothic Medium"/>
                <a:cs typeface="Franklin Gothic Medium"/>
              </a:rPr>
              <a:t> </a:t>
            </a:r>
            <a:r>
              <a:rPr sz="1900" spc="-35" dirty="0">
                <a:latin typeface="Franklin Gothic Medium"/>
                <a:cs typeface="Franklin Gothic Medium"/>
              </a:rPr>
              <a:t>for</a:t>
            </a:r>
            <a:r>
              <a:rPr sz="1900" spc="15" dirty="0">
                <a:latin typeface="Franklin Gothic Medium"/>
                <a:cs typeface="Franklin Gothic Medium"/>
              </a:rPr>
              <a:t> </a:t>
            </a:r>
            <a:r>
              <a:rPr sz="1900" spc="-20" dirty="0">
                <a:latin typeface="Franklin Gothic Medium"/>
                <a:cs typeface="Franklin Gothic Medium"/>
              </a:rPr>
              <a:t>reliable</a:t>
            </a:r>
            <a:r>
              <a:rPr sz="1900" spc="10" dirty="0">
                <a:latin typeface="Franklin Gothic Medium"/>
                <a:cs typeface="Franklin Gothic Medium"/>
              </a:rPr>
              <a:t> </a:t>
            </a:r>
            <a:r>
              <a:rPr sz="1900" spc="-5" dirty="0">
                <a:latin typeface="Franklin Gothic Medium"/>
                <a:cs typeface="Franklin Gothic Medium"/>
              </a:rPr>
              <a:t>results,</a:t>
            </a:r>
            <a:r>
              <a:rPr sz="1900" spc="30" dirty="0">
                <a:latin typeface="Franklin Gothic Medium"/>
                <a:cs typeface="Franklin Gothic Medium"/>
              </a:rPr>
              <a:t> </a:t>
            </a:r>
            <a:r>
              <a:rPr sz="1900" spc="-50" dirty="0">
                <a:latin typeface="Franklin Gothic Medium"/>
                <a:cs typeface="Franklin Gothic Medium"/>
              </a:rPr>
              <a:t>we</a:t>
            </a:r>
            <a:r>
              <a:rPr sz="1900" spc="5" dirty="0">
                <a:latin typeface="Franklin Gothic Medium"/>
                <a:cs typeface="Franklin Gothic Medium"/>
              </a:rPr>
              <a:t> </a:t>
            </a:r>
            <a:r>
              <a:rPr sz="1900" spc="-10" dirty="0">
                <a:latin typeface="Franklin Gothic Medium"/>
                <a:cs typeface="Franklin Gothic Medium"/>
              </a:rPr>
              <a:t>need</a:t>
            </a:r>
            <a:r>
              <a:rPr sz="1900" spc="5" dirty="0">
                <a:latin typeface="Franklin Gothic Medium"/>
                <a:cs typeface="Franklin Gothic Medium"/>
              </a:rPr>
              <a:t> </a:t>
            </a:r>
            <a:r>
              <a:rPr sz="1900" spc="-35" dirty="0">
                <a:latin typeface="Franklin Gothic Medium"/>
                <a:cs typeface="Franklin Gothic Medium"/>
              </a:rPr>
              <a:t>to</a:t>
            </a:r>
            <a:r>
              <a:rPr sz="1900" spc="-10" dirty="0">
                <a:latin typeface="Franklin Gothic Medium"/>
                <a:cs typeface="Franklin Gothic Medium"/>
              </a:rPr>
              <a:t> </a:t>
            </a:r>
            <a:r>
              <a:rPr sz="1900" spc="-30" dirty="0">
                <a:latin typeface="Franklin Gothic Medium"/>
                <a:cs typeface="Franklin Gothic Medium"/>
              </a:rPr>
              <a:t>evaluate</a:t>
            </a:r>
            <a:r>
              <a:rPr sz="1900" spc="-5"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20" dirty="0">
                <a:latin typeface="Franklin Gothic Medium"/>
                <a:cs typeface="Franklin Gothic Medium"/>
              </a:rPr>
              <a:t>Monte</a:t>
            </a:r>
            <a:endParaRPr sz="1900">
              <a:latin typeface="Franklin Gothic Medium"/>
              <a:cs typeface="Franklin Gothic Medium"/>
            </a:endParaRPr>
          </a:p>
          <a:p>
            <a:pPr marL="104139">
              <a:lnSpc>
                <a:spcPct val="100000"/>
              </a:lnSpc>
              <a:spcBef>
                <a:spcPts val="229"/>
              </a:spcBef>
            </a:pPr>
            <a:r>
              <a:rPr sz="1900" spc="-20" dirty="0">
                <a:latin typeface="Franklin Gothic Medium"/>
                <a:cs typeface="Franklin Gothic Medium"/>
              </a:rPr>
              <a:t>Carlo</a:t>
            </a:r>
            <a:r>
              <a:rPr sz="1900" spc="-5" dirty="0">
                <a:latin typeface="Franklin Gothic Medium"/>
                <a:cs typeface="Franklin Gothic Medium"/>
              </a:rPr>
              <a:t> </a:t>
            </a:r>
            <a:r>
              <a:rPr sz="1900" spc="-20" dirty="0">
                <a:latin typeface="Franklin Gothic Medium"/>
                <a:cs typeface="Franklin Gothic Medium"/>
              </a:rPr>
              <a:t>error</a:t>
            </a:r>
            <a:r>
              <a:rPr sz="1900" spc="15" dirty="0">
                <a:latin typeface="Franklin Gothic Medium"/>
                <a:cs typeface="Franklin Gothic Medium"/>
              </a:rPr>
              <a:t> </a:t>
            </a:r>
            <a:r>
              <a:rPr sz="1900" spc="-30" dirty="0">
                <a:latin typeface="Franklin Gothic Medium"/>
                <a:cs typeface="Franklin Gothic Medium"/>
              </a:rPr>
              <a:t>estimates</a:t>
            </a:r>
            <a:r>
              <a:rPr sz="1900" spc="25" dirty="0">
                <a:latin typeface="Franklin Gothic Medium"/>
                <a:cs typeface="Franklin Gothic Medium"/>
              </a:rPr>
              <a:t> </a:t>
            </a:r>
            <a:r>
              <a:rPr sz="1900" spc="-40" dirty="0">
                <a:latin typeface="Franklin Gothic Medium"/>
                <a:cs typeface="Franklin Gothic Medium"/>
              </a:rPr>
              <a:t>for</a:t>
            </a:r>
            <a:r>
              <a:rPr sz="1900" spc="10" dirty="0">
                <a:latin typeface="Franklin Gothic Medium"/>
                <a:cs typeface="Franklin Gothic Medium"/>
              </a:rPr>
              <a:t> </a:t>
            </a:r>
            <a:r>
              <a:rPr sz="1900" spc="-35" dirty="0">
                <a:latin typeface="Franklin Gothic Medium"/>
                <a:cs typeface="Franklin Gothic Medium"/>
              </a:rPr>
              <a:t>parameter</a:t>
            </a:r>
            <a:r>
              <a:rPr sz="1900" spc="5" dirty="0">
                <a:latin typeface="Franklin Gothic Medium"/>
                <a:cs typeface="Franklin Gothic Medium"/>
              </a:rPr>
              <a:t> </a:t>
            </a:r>
            <a:r>
              <a:rPr sz="1900" spc="-30" dirty="0">
                <a:latin typeface="Franklin Gothic Medium"/>
                <a:cs typeface="Franklin Gothic Medium"/>
              </a:rPr>
              <a:t>estimates</a:t>
            </a:r>
            <a:r>
              <a:rPr sz="1900" spc="35" dirty="0">
                <a:latin typeface="Franklin Gothic Medium"/>
                <a:cs typeface="Franklin Gothic Medium"/>
              </a:rPr>
              <a:t> </a:t>
            </a:r>
            <a:r>
              <a:rPr sz="1900" spc="-10" dirty="0">
                <a:latin typeface="Franklin Gothic Medium"/>
                <a:cs typeface="Franklin Gothic Medium"/>
              </a:rPr>
              <a:t>and</a:t>
            </a:r>
            <a:r>
              <a:rPr sz="1900" spc="-25" dirty="0">
                <a:latin typeface="Franklin Gothic Medium"/>
                <a:cs typeface="Franklin Gothic Medium"/>
              </a:rPr>
              <a:t> </a:t>
            </a:r>
            <a:r>
              <a:rPr sz="1900" spc="-40" dirty="0">
                <a:latin typeface="Franklin Gothic Medium"/>
                <a:cs typeface="Franklin Gothic Medium"/>
              </a:rPr>
              <a:t>for</a:t>
            </a:r>
            <a:r>
              <a:rPr sz="1900" spc="30" dirty="0">
                <a:latin typeface="Franklin Gothic Medium"/>
                <a:cs typeface="Franklin Gothic Medium"/>
              </a:rPr>
              <a:t> </a:t>
            </a:r>
            <a:r>
              <a:rPr sz="1900" spc="-20" dirty="0">
                <a:latin typeface="Franklin Gothic Medium"/>
                <a:cs typeface="Franklin Gothic Medium"/>
              </a:rPr>
              <a:t>other</a:t>
            </a:r>
            <a:r>
              <a:rPr sz="1900" spc="5" dirty="0">
                <a:latin typeface="Franklin Gothic Medium"/>
                <a:cs typeface="Franklin Gothic Medium"/>
              </a:rPr>
              <a:t> </a:t>
            </a:r>
            <a:r>
              <a:rPr sz="1900" spc="-10" dirty="0">
                <a:latin typeface="Franklin Gothic Medium"/>
                <a:cs typeface="Franklin Gothic Medium"/>
              </a:rPr>
              <a:t>statistics.</a:t>
            </a:r>
            <a:endParaRPr sz="1900">
              <a:latin typeface="Franklin Gothic Medium"/>
              <a:cs typeface="Franklin Gothic Medium"/>
            </a:endParaRPr>
          </a:p>
          <a:p>
            <a:pPr marL="165100" indent="-153035">
              <a:lnSpc>
                <a:spcPct val="100000"/>
              </a:lnSpc>
              <a:spcBef>
                <a:spcPts val="1620"/>
              </a:spcBef>
              <a:buClr>
                <a:srgbClr val="EB6F16"/>
              </a:buClr>
              <a:buFont typeface="Arial MT"/>
              <a:buChar char="•"/>
              <a:tabLst>
                <a:tab pos="165735" algn="l"/>
              </a:tabLst>
            </a:pPr>
            <a:r>
              <a:rPr sz="1900" spc="-35" dirty="0">
                <a:latin typeface="Franklin Gothic Medium"/>
                <a:cs typeface="Franklin Gothic Medium"/>
              </a:rPr>
              <a:t>According</a:t>
            </a:r>
            <a:r>
              <a:rPr sz="1900" dirty="0">
                <a:latin typeface="Franklin Gothic Medium"/>
                <a:cs typeface="Franklin Gothic Medium"/>
              </a:rPr>
              <a:t> </a:t>
            </a:r>
            <a:r>
              <a:rPr sz="1900" spc="-40" dirty="0">
                <a:latin typeface="Franklin Gothic Medium"/>
                <a:cs typeface="Franklin Gothic Medium"/>
              </a:rPr>
              <a:t>to</a:t>
            </a:r>
            <a:r>
              <a:rPr sz="1900" spc="5"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15" dirty="0">
                <a:latin typeface="Franklin Gothic Medium"/>
                <a:cs typeface="Franklin Gothic Medium"/>
              </a:rPr>
              <a:t>rule</a:t>
            </a:r>
            <a:r>
              <a:rPr sz="1900" spc="5" dirty="0">
                <a:latin typeface="Franklin Gothic Medium"/>
                <a:cs typeface="Franklin Gothic Medium"/>
              </a:rPr>
              <a:t> </a:t>
            </a:r>
            <a:r>
              <a:rPr sz="1900" spc="-30" dirty="0">
                <a:latin typeface="Franklin Gothic Medium"/>
                <a:cs typeface="Franklin Gothic Medium"/>
              </a:rPr>
              <a:t>of</a:t>
            </a:r>
            <a:r>
              <a:rPr sz="1900" spc="5" dirty="0">
                <a:latin typeface="Franklin Gothic Medium"/>
                <a:cs typeface="Franklin Gothic Medium"/>
              </a:rPr>
              <a:t> </a:t>
            </a:r>
            <a:r>
              <a:rPr sz="1900" spc="-30" dirty="0">
                <a:latin typeface="Franklin Gothic Medium"/>
                <a:cs typeface="Franklin Gothic Medium"/>
              </a:rPr>
              <a:t>thumb</a:t>
            </a:r>
            <a:r>
              <a:rPr sz="1900" spc="5" dirty="0">
                <a:latin typeface="Franklin Gothic Medium"/>
                <a:cs typeface="Franklin Gothic Medium"/>
              </a:rPr>
              <a:t> </a:t>
            </a:r>
            <a:r>
              <a:rPr sz="1900" spc="-30" dirty="0">
                <a:latin typeface="Franklin Gothic Medium"/>
                <a:cs typeface="Franklin Gothic Medium"/>
              </a:rPr>
              <a:t>of</a:t>
            </a:r>
            <a:r>
              <a:rPr sz="1900" spc="-5" dirty="0">
                <a:latin typeface="Franklin Gothic Medium"/>
                <a:cs typeface="Franklin Gothic Medium"/>
              </a:rPr>
              <a:t> </a:t>
            </a:r>
            <a:r>
              <a:rPr sz="1900" spc="-45" dirty="0">
                <a:latin typeface="Franklin Gothic Medium"/>
                <a:cs typeface="Franklin Gothic Medium"/>
              </a:rPr>
              <a:t>White,</a:t>
            </a:r>
            <a:r>
              <a:rPr sz="1900" spc="20" dirty="0">
                <a:latin typeface="Franklin Gothic Medium"/>
                <a:cs typeface="Franklin Gothic Medium"/>
              </a:rPr>
              <a:t> </a:t>
            </a:r>
            <a:r>
              <a:rPr sz="1900" spc="-40" dirty="0">
                <a:latin typeface="Franklin Gothic Medium"/>
                <a:cs typeface="Franklin Gothic Medium"/>
              </a:rPr>
              <a:t>Royston</a:t>
            </a:r>
            <a:r>
              <a:rPr sz="1900" spc="15" dirty="0">
                <a:latin typeface="Franklin Gothic Medium"/>
                <a:cs typeface="Franklin Gothic Medium"/>
              </a:rPr>
              <a:t> </a:t>
            </a:r>
            <a:r>
              <a:rPr sz="1900" spc="-10" dirty="0">
                <a:latin typeface="Franklin Gothic Medium"/>
                <a:cs typeface="Franklin Gothic Medium"/>
              </a:rPr>
              <a:t>and</a:t>
            </a:r>
            <a:r>
              <a:rPr sz="1900" spc="-20" dirty="0">
                <a:latin typeface="Franklin Gothic Medium"/>
                <a:cs typeface="Franklin Gothic Medium"/>
              </a:rPr>
              <a:t> </a:t>
            </a:r>
            <a:r>
              <a:rPr sz="1900" spc="-55" dirty="0">
                <a:latin typeface="Franklin Gothic Medium"/>
                <a:cs typeface="Franklin Gothic Medium"/>
              </a:rPr>
              <a:t>Wood</a:t>
            </a:r>
            <a:r>
              <a:rPr sz="1900" spc="20" dirty="0">
                <a:latin typeface="Franklin Gothic Medium"/>
                <a:cs typeface="Franklin Gothic Medium"/>
              </a:rPr>
              <a:t> </a:t>
            </a:r>
            <a:r>
              <a:rPr sz="1900" spc="-5" dirty="0">
                <a:latin typeface="Franklin Gothic Medium"/>
                <a:cs typeface="Franklin Gothic Medium"/>
              </a:rPr>
              <a:t>[2]:</a:t>
            </a:r>
            <a:endParaRPr sz="1900">
              <a:latin typeface="Franklin Gothic Medium"/>
              <a:cs typeface="Franklin Gothic Medium"/>
            </a:endParaRPr>
          </a:p>
          <a:p>
            <a:pPr marL="1188085" lvl="1" indent="-261620">
              <a:lnSpc>
                <a:spcPct val="100000"/>
              </a:lnSpc>
              <a:spcBef>
                <a:spcPts val="1630"/>
              </a:spcBef>
              <a:buAutoNum type="arabicPeriod"/>
              <a:tabLst>
                <a:tab pos="1188720" algn="l"/>
              </a:tabLst>
            </a:pPr>
            <a:r>
              <a:rPr sz="1900" spc="5" dirty="0">
                <a:latin typeface="Franklin Gothic Medium"/>
                <a:cs typeface="Franklin Gothic Medium"/>
              </a:rPr>
              <a:t>MCE </a:t>
            </a:r>
            <a:r>
              <a:rPr sz="1900" spc="-25" dirty="0">
                <a:latin typeface="Franklin Gothic Medium"/>
                <a:cs typeface="Franklin Gothic Medium"/>
              </a:rPr>
              <a:t>of</a:t>
            </a:r>
            <a:r>
              <a:rPr sz="1900" spc="-5" dirty="0">
                <a:latin typeface="Franklin Gothic Medium"/>
                <a:cs typeface="Franklin Gothic Medium"/>
              </a:rPr>
              <a:t> </a:t>
            </a:r>
            <a:r>
              <a:rPr sz="1900" spc="-20" dirty="0">
                <a:latin typeface="Franklin Gothic Medium"/>
                <a:cs typeface="Franklin Gothic Medium"/>
              </a:rPr>
              <a:t>coefficient</a:t>
            </a:r>
            <a:r>
              <a:rPr sz="1900" spc="45" dirty="0">
                <a:latin typeface="Franklin Gothic Medium"/>
                <a:cs typeface="Franklin Gothic Medium"/>
              </a:rPr>
              <a:t> </a:t>
            </a:r>
            <a:r>
              <a:rPr sz="1900" spc="-10" dirty="0">
                <a:latin typeface="Franklin Gothic Medium"/>
                <a:cs typeface="Franklin Gothic Medium"/>
              </a:rPr>
              <a:t>need</a:t>
            </a:r>
            <a:r>
              <a:rPr sz="1900" dirty="0">
                <a:latin typeface="Franklin Gothic Medium"/>
                <a:cs typeface="Franklin Gothic Medium"/>
              </a:rPr>
              <a:t> </a:t>
            </a:r>
            <a:r>
              <a:rPr sz="1900" spc="-35" dirty="0">
                <a:latin typeface="Franklin Gothic Medium"/>
                <a:cs typeface="Franklin Gothic Medium"/>
              </a:rPr>
              <a:t>to</a:t>
            </a:r>
            <a:r>
              <a:rPr sz="1900" spc="-5" dirty="0">
                <a:latin typeface="Franklin Gothic Medium"/>
                <a:cs typeface="Franklin Gothic Medium"/>
              </a:rPr>
              <a:t> </a:t>
            </a:r>
            <a:r>
              <a:rPr sz="1900" spc="-10" dirty="0">
                <a:latin typeface="Franklin Gothic Medium"/>
                <a:cs typeface="Franklin Gothic Medium"/>
              </a:rPr>
              <a:t>be</a:t>
            </a:r>
            <a:r>
              <a:rPr sz="1900" spc="15" dirty="0">
                <a:latin typeface="Franklin Gothic Medium"/>
                <a:cs typeface="Franklin Gothic Medium"/>
              </a:rPr>
              <a:t> </a:t>
            </a:r>
            <a:r>
              <a:rPr sz="1900" spc="-5" dirty="0">
                <a:latin typeface="Franklin Gothic Medium"/>
                <a:cs typeface="Franklin Gothic Medium"/>
              </a:rPr>
              <a:t>&lt;</a:t>
            </a:r>
            <a:r>
              <a:rPr sz="1900" dirty="0">
                <a:latin typeface="Franklin Gothic Medium"/>
                <a:cs typeface="Franklin Gothic Medium"/>
              </a:rPr>
              <a:t> </a:t>
            </a:r>
            <a:r>
              <a:rPr sz="1900" spc="-60" dirty="0">
                <a:latin typeface="Franklin Gothic Medium"/>
                <a:cs typeface="Franklin Gothic Medium"/>
              </a:rPr>
              <a:t>10%</a:t>
            </a:r>
            <a:r>
              <a:rPr sz="1900" spc="-20" dirty="0">
                <a:latin typeface="Franklin Gothic Medium"/>
                <a:cs typeface="Franklin Gothic Medium"/>
              </a:rPr>
              <a:t> </a:t>
            </a:r>
            <a:r>
              <a:rPr sz="1900" spc="-25" dirty="0">
                <a:latin typeface="Franklin Gothic Medium"/>
                <a:cs typeface="Franklin Gothic Medium"/>
              </a:rPr>
              <a:t>of</a:t>
            </a:r>
            <a:r>
              <a:rPr sz="1900" spc="10" dirty="0">
                <a:latin typeface="Franklin Gothic Medium"/>
                <a:cs typeface="Franklin Gothic Medium"/>
              </a:rPr>
              <a:t> </a:t>
            </a:r>
            <a:r>
              <a:rPr sz="1900" spc="-20" dirty="0">
                <a:latin typeface="Franklin Gothic Medium"/>
                <a:cs typeface="Franklin Gothic Medium"/>
              </a:rPr>
              <a:t>its</a:t>
            </a:r>
            <a:r>
              <a:rPr sz="1900" spc="10" dirty="0">
                <a:latin typeface="Franklin Gothic Medium"/>
                <a:cs typeface="Franklin Gothic Medium"/>
              </a:rPr>
              <a:t> </a:t>
            </a:r>
            <a:r>
              <a:rPr sz="1900" spc="-15" dirty="0">
                <a:latin typeface="Franklin Gothic Medium"/>
                <a:cs typeface="Franklin Gothic Medium"/>
              </a:rPr>
              <a:t>standard</a:t>
            </a:r>
            <a:r>
              <a:rPr sz="1900" spc="5" dirty="0">
                <a:latin typeface="Franklin Gothic Medium"/>
                <a:cs typeface="Franklin Gothic Medium"/>
              </a:rPr>
              <a:t> </a:t>
            </a:r>
            <a:r>
              <a:rPr sz="1900" spc="-35" dirty="0">
                <a:latin typeface="Franklin Gothic Medium"/>
                <a:cs typeface="Franklin Gothic Medium"/>
              </a:rPr>
              <a:t>error.</a:t>
            </a:r>
            <a:endParaRPr sz="1900">
              <a:latin typeface="Franklin Gothic Medium"/>
              <a:cs typeface="Franklin Gothic Medium"/>
            </a:endParaRPr>
          </a:p>
          <a:p>
            <a:pPr marL="1188720" lvl="1" indent="-262255">
              <a:lnSpc>
                <a:spcPct val="100000"/>
              </a:lnSpc>
              <a:spcBef>
                <a:spcPts val="1635"/>
              </a:spcBef>
              <a:buAutoNum type="arabicPeriod"/>
              <a:tabLst>
                <a:tab pos="1189355" algn="l"/>
              </a:tabLst>
            </a:pPr>
            <a:r>
              <a:rPr sz="1900" spc="5" dirty="0">
                <a:latin typeface="Franklin Gothic Medium"/>
                <a:cs typeface="Franklin Gothic Medium"/>
              </a:rPr>
              <a:t>MCE</a:t>
            </a:r>
            <a:r>
              <a:rPr sz="1900" spc="-10" dirty="0">
                <a:latin typeface="Franklin Gothic Medium"/>
                <a:cs typeface="Franklin Gothic Medium"/>
              </a:rPr>
              <a:t> </a:t>
            </a:r>
            <a:r>
              <a:rPr sz="1900" spc="-30" dirty="0">
                <a:latin typeface="Franklin Gothic Medium"/>
                <a:cs typeface="Franklin Gothic Medium"/>
              </a:rPr>
              <a:t>of</a:t>
            </a:r>
            <a:r>
              <a:rPr sz="1900" spc="-5"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25" dirty="0">
                <a:latin typeface="Franklin Gothic Medium"/>
                <a:cs typeface="Franklin Gothic Medium"/>
              </a:rPr>
              <a:t>test</a:t>
            </a:r>
            <a:r>
              <a:rPr sz="1900" spc="15" dirty="0">
                <a:latin typeface="Franklin Gothic Medium"/>
                <a:cs typeface="Franklin Gothic Medium"/>
              </a:rPr>
              <a:t> </a:t>
            </a:r>
            <a:r>
              <a:rPr sz="1900" spc="-20" dirty="0">
                <a:latin typeface="Franklin Gothic Medium"/>
                <a:cs typeface="Franklin Gothic Medium"/>
              </a:rPr>
              <a:t>statistic</a:t>
            </a:r>
            <a:r>
              <a:rPr sz="1900" spc="15" dirty="0">
                <a:latin typeface="Franklin Gothic Medium"/>
                <a:cs typeface="Franklin Gothic Medium"/>
              </a:rPr>
              <a:t> </a:t>
            </a:r>
            <a:r>
              <a:rPr sz="1900" spc="-15" dirty="0">
                <a:latin typeface="Franklin Gothic Medium"/>
                <a:cs typeface="Franklin Gothic Medium"/>
              </a:rPr>
              <a:t>/se()</a:t>
            </a:r>
            <a:r>
              <a:rPr sz="1900" spc="25" dirty="0">
                <a:latin typeface="Franklin Gothic Medium"/>
                <a:cs typeface="Franklin Gothic Medium"/>
              </a:rPr>
              <a:t> </a:t>
            </a:r>
            <a:r>
              <a:rPr sz="1900" spc="-5" dirty="0">
                <a:latin typeface="Franklin Gothic Medium"/>
                <a:cs typeface="Franklin Gothic Medium"/>
              </a:rPr>
              <a:t>&lt; </a:t>
            </a:r>
            <a:r>
              <a:rPr sz="1900" spc="-15" dirty="0">
                <a:latin typeface="Franklin Gothic Medium"/>
                <a:cs typeface="Franklin Gothic Medium"/>
              </a:rPr>
              <a:t>0.1,</a:t>
            </a:r>
            <a:r>
              <a:rPr sz="1900" spc="-20" dirty="0">
                <a:latin typeface="Franklin Gothic Medium"/>
                <a:cs typeface="Franklin Gothic Medium"/>
              </a:rPr>
              <a:t> </a:t>
            </a:r>
            <a:r>
              <a:rPr sz="1900" spc="-10" dirty="0">
                <a:latin typeface="Franklin Gothic Medium"/>
                <a:cs typeface="Franklin Gothic Medium"/>
              </a:rPr>
              <a:t>and</a:t>
            </a:r>
            <a:endParaRPr sz="1900">
              <a:latin typeface="Franklin Gothic Medium"/>
              <a:cs typeface="Franklin Gothic Medium"/>
            </a:endParaRPr>
          </a:p>
          <a:p>
            <a:pPr marL="1188720" lvl="1" indent="-262255">
              <a:lnSpc>
                <a:spcPct val="100000"/>
              </a:lnSpc>
              <a:spcBef>
                <a:spcPts val="1620"/>
              </a:spcBef>
              <a:buAutoNum type="arabicPeriod"/>
              <a:tabLst>
                <a:tab pos="1189355" algn="l"/>
              </a:tabLst>
            </a:pPr>
            <a:r>
              <a:rPr sz="1900" spc="5" dirty="0">
                <a:latin typeface="Franklin Gothic Medium"/>
                <a:cs typeface="Franklin Gothic Medium"/>
              </a:rPr>
              <a:t>MCE</a:t>
            </a:r>
            <a:r>
              <a:rPr sz="1900" spc="-5" dirty="0">
                <a:latin typeface="Franklin Gothic Medium"/>
                <a:cs typeface="Franklin Gothic Medium"/>
              </a:rPr>
              <a:t> </a:t>
            </a:r>
            <a:r>
              <a:rPr sz="1900" spc="-30" dirty="0">
                <a:latin typeface="Franklin Gothic Medium"/>
                <a:cs typeface="Franklin Gothic Medium"/>
              </a:rPr>
              <a:t>of</a:t>
            </a:r>
            <a:r>
              <a:rPr sz="1900"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a:t>
            </a:r>
            <a:r>
              <a:rPr sz="1900" spc="-20" dirty="0">
                <a:latin typeface="Franklin Gothic Medium"/>
                <a:cs typeface="Franklin Gothic Medium"/>
              </a:rPr>
              <a:t>P-value</a:t>
            </a:r>
            <a:r>
              <a:rPr sz="1900" spc="-5" dirty="0">
                <a:latin typeface="Franklin Gothic Medium"/>
                <a:cs typeface="Franklin Gothic Medium"/>
              </a:rPr>
              <a:t> &lt;</a:t>
            </a:r>
            <a:r>
              <a:rPr sz="1900" spc="10" dirty="0">
                <a:latin typeface="Franklin Gothic Medium"/>
                <a:cs typeface="Franklin Gothic Medium"/>
              </a:rPr>
              <a:t> </a:t>
            </a:r>
            <a:r>
              <a:rPr sz="1900" spc="-20" dirty="0">
                <a:latin typeface="Franklin Gothic Medium"/>
                <a:cs typeface="Franklin Gothic Medium"/>
              </a:rPr>
              <a:t>0.01</a:t>
            </a:r>
            <a:r>
              <a:rPr sz="1900" spc="-15" dirty="0">
                <a:latin typeface="Franklin Gothic Medium"/>
                <a:cs typeface="Franklin Gothic Medium"/>
              </a:rPr>
              <a:t> </a:t>
            </a:r>
            <a:r>
              <a:rPr sz="1900" spc="-25" dirty="0">
                <a:latin typeface="Franklin Gothic Medium"/>
                <a:cs typeface="Franklin Gothic Medium"/>
              </a:rPr>
              <a:t>when</a:t>
            </a:r>
            <a:r>
              <a:rPr sz="1900" spc="10"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10" dirty="0">
                <a:latin typeface="Franklin Gothic Medium"/>
                <a:cs typeface="Franklin Gothic Medium"/>
              </a:rPr>
              <a:t>true </a:t>
            </a:r>
            <a:r>
              <a:rPr sz="1900" spc="-25" dirty="0">
                <a:latin typeface="Franklin Gothic Medium"/>
                <a:cs typeface="Franklin Gothic Medium"/>
              </a:rPr>
              <a:t>P-value</a:t>
            </a:r>
            <a:r>
              <a:rPr sz="1900" spc="10" dirty="0">
                <a:latin typeface="Franklin Gothic Medium"/>
                <a:cs typeface="Franklin Gothic Medium"/>
              </a:rPr>
              <a:t> </a:t>
            </a:r>
            <a:r>
              <a:rPr sz="1900" spc="-10" dirty="0">
                <a:latin typeface="Franklin Gothic Medium"/>
                <a:cs typeface="Franklin Gothic Medium"/>
              </a:rPr>
              <a:t>is</a:t>
            </a:r>
            <a:r>
              <a:rPr sz="1900" spc="5" dirty="0">
                <a:latin typeface="Franklin Gothic Medium"/>
                <a:cs typeface="Franklin Gothic Medium"/>
              </a:rPr>
              <a:t> 0.05,</a:t>
            </a:r>
            <a:r>
              <a:rPr sz="1900" spc="-10" dirty="0">
                <a:latin typeface="Franklin Gothic Medium"/>
                <a:cs typeface="Franklin Gothic Medium"/>
              </a:rPr>
              <a:t> and</a:t>
            </a:r>
            <a:r>
              <a:rPr sz="1900" spc="-25" dirty="0">
                <a:latin typeface="Franklin Gothic Medium"/>
                <a:cs typeface="Franklin Gothic Medium"/>
              </a:rPr>
              <a:t> </a:t>
            </a:r>
            <a:r>
              <a:rPr sz="1900" spc="-5" dirty="0">
                <a:latin typeface="Franklin Gothic Medium"/>
                <a:cs typeface="Franklin Gothic Medium"/>
              </a:rPr>
              <a:t>&lt;</a:t>
            </a:r>
            <a:r>
              <a:rPr sz="1900" spc="10" dirty="0">
                <a:latin typeface="Franklin Gothic Medium"/>
                <a:cs typeface="Franklin Gothic Medium"/>
              </a:rPr>
              <a:t> </a:t>
            </a:r>
            <a:r>
              <a:rPr sz="1900" dirty="0">
                <a:latin typeface="Franklin Gothic Medium"/>
                <a:cs typeface="Franklin Gothic Medium"/>
              </a:rPr>
              <a:t>0.02</a:t>
            </a:r>
            <a:r>
              <a:rPr sz="1900" spc="-15" dirty="0">
                <a:latin typeface="Franklin Gothic Medium"/>
                <a:cs typeface="Franklin Gothic Medium"/>
              </a:rPr>
              <a:t> </a:t>
            </a:r>
            <a:r>
              <a:rPr sz="1900" spc="-30" dirty="0">
                <a:latin typeface="Franklin Gothic Medium"/>
                <a:cs typeface="Franklin Gothic Medium"/>
              </a:rPr>
              <a:t>when</a:t>
            </a:r>
            <a:r>
              <a:rPr sz="1900" spc="10"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15" dirty="0">
                <a:latin typeface="Franklin Gothic Medium"/>
                <a:cs typeface="Franklin Gothic Medium"/>
              </a:rPr>
              <a:t>true</a:t>
            </a:r>
            <a:r>
              <a:rPr sz="1900" dirty="0">
                <a:latin typeface="Franklin Gothic Medium"/>
                <a:cs typeface="Franklin Gothic Medium"/>
              </a:rPr>
              <a:t> </a:t>
            </a:r>
            <a:r>
              <a:rPr sz="1900" spc="-25" dirty="0">
                <a:latin typeface="Franklin Gothic Medium"/>
                <a:cs typeface="Franklin Gothic Medium"/>
              </a:rPr>
              <a:t>P-</a:t>
            </a:r>
            <a:endParaRPr sz="1900">
              <a:latin typeface="Franklin Gothic Medium"/>
              <a:cs typeface="Franklin Gothic Medium"/>
            </a:endParaRPr>
          </a:p>
          <a:p>
            <a:pPr marL="12700">
              <a:lnSpc>
                <a:spcPct val="100000"/>
              </a:lnSpc>
              <a:spcBef>
                <a:spcPts val="229"/>
              </a:spcBef>
            </a:pPr>
            <a:r>
              <a:rPr sz="1900" spc="-20" dirty="0">
                <a:latin typeface="Franklin Gothic Medium"/>
                <a:cs typeface="Franklin Gothic Medium"/>
              </a:rPr>
              <a:t>value</a:t>
            </a:r>
            <a:r>
              <a:rPr sz="1900" spc="-30" dirty="0">
                <a:latin typeface="Franklin Gothic Medium"/>
                <a:cs typeface="Franklin Gothic Medium"/>
              </a:rPr>
              <a:t> </a:t>
            </a:r>
            <a:r>
              <a:rPr sz="1900" spc="-10" dirty="0">
                <a:latin typeface="Franklin Gothic Medium"/>
                <a:cs typeface="Franklin Gothic Medium"/>
              </a:rPr>
              <a:t>is</a:t>
            </a:r>
            <a:r>
              <a:rPr sz="1900" spc="-15" dirty="0">
                <a:latin typeface="Franklin Gothic Medium"/>
                <a:cs typeface="Franklin Gothic Medium"/>
              </a:rPr>
              <a:t> 0.1.</a:t>
            </a:r>
            <a:endParaRPr sz="1900">
              <a:latin typeface="Franklin Gothic Medium"/>
              <a:cs typeface="Franklin Gothic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76324" y="935177"/>
            <a:ext cx="4375150" cy="742950"/>
          </a:xfrm>
          <a:prstGeom prst="rect">
            <a:avLst/>
          </a:prstGeom>
        </p:spPr>
        <p:txBody>
          <a:bodyPr vert="horz" wrap="square" lIns="0" tIns="13335" rIns="0" bIns="0" rtlCol="0">
            <a:spAutoFit/>
          </a:bodyPr>
          <a:lstStyle/>
          <a:p>
            <a:pPr marL="12700">
              <a:lnSpc>
                <a:spcPct val="100000"/>
              </a:lnSpc>
              <a:spcBef>
                <a:spcPts val="105"/>
              </a:spcBef>
            </a:pPr>
            <a:r>
              <a:rPr sz="4700" spc="195" dirty="0">
                <a:solidFill>
                  <a:srgbClr val="404040"/>
                </a:solidFill>
                <a:latin typeface="Cambria"/>
                <a:cs typeface="Cambria"/>
              </a:rPr>
              <a:t>Reproducibility</a:t>
            </a:r>
            <a:endParaRPr sz="4700">
              <a:latin typeface="Cambria"/>
              <a:cs typeface="Cambria"/>
            </a:endParaRPr>
          </a:p>
        </p:txBody>
      </p:sp>
      <p:sp>
        <p:nvSpPr>
          <p:cNvPr id="3" name="object 3"/>
          <p:cNvSpPr txBox="1"/>
          <p:nvPr/>
        </p:nvSpPr>
        <p:spPr>
          <a:xfrm>
            <a:off x="1176324" y="2141600"/>
            <a:ext cx="3145155" cy="894080"/>
          </a:xfrm>
          <a:prstGeom prst="rect">
            <a:avLst/>
          </a:prstGeom>
        </p:spPr>
        <p:txBody>
          <a:bodyPr vert="horz" wrap="square" lIns="0" tIns="12065" rIns="0" bIns="0" rtlCol="0">
            <a:spAutoFit/>
          </a:bodyPr>
          <a:lstStyle/>
          <a:p>
            <a:pPr marL="12700" marR="5080" algn="just">
              <a:lnSpc>
                <a:spcPct val="100000"/>
              </a:lnSpc>
              <a:spcBef>
                <a:spcPts val="95"/>
              </a:spcBef>
            </a:pPr>
            <a:r>
              <a:rPr sz="1900" spc="-25" dirty="0">
                <a:latin typeface="Franklin Gothic Medium"/>
                <a:cs typeface="Franklin Gothic Medium"/>
              </a:rPr>
              <a:t>Table: </a:t>
            </a:r>
            <a:r>
              <a:rPr sz="1900" spc="-20" dirty="0">
                <a:latin typeface="Franklin Gothic Medium"/>
                <a:cs typeface="Franklin Gothic Medium"/>
              </a:rPr>
              <a:t>Estimates </a:t>
            </a:r>
            <a:r>
              <a:rPr sz="1900" spc="-25" dirty="0">
                <a:latin typeface="Franklin Gothic Medium"/>
                <a:cs typeface="Franklin Gothic Medium"/>
              </a:rPr>
              <a:t>of </a:t>
            </a:r>
            <a:r>
              <a:rPr sz="1900" spc="-10" dirty="0">
                <a:latin typeface="Franklin Gothic Medium"/>
                <a:cs typeface="Franklin Gothic Medium"/>
              </a:rPr>
              <a:t>co-efficient </a:t>
            </a:r>
            <a:r>
              <a:rPr sz="1900" spc="-459" dirty="0">
                <a:latin typeface="Franklin Gothic Medium"/>
                <a:cs typeface="Franklin Gothic Medium"/>
              </a:rPr>
              <a:t> </a:t>
            </a:r>
            <a:r>
              <a:rPr sz="1900" dirty="0">
                <a:latin typeface="Franklin Gothic Medium"/>
                <a:cs typeface="Franklin Gothic Medium"/>
              </a:rPr>
              <a:t>and</a:t>
            </a:r>
            <a:r>
              <a:rPr sz="1900" spc="-45" dirty="0">
                <a:latin typeface="Franklin Gothic Medium"/>
                <a:cs typeface="Franklin Gothic Medium"/>
              </a:rPr>
              <a:t> </a:t>
            </a:r>
            <a:r>
              <a:rPr sz="1900" spc="-15" dirty="0">
                <a:latin typeface="Franklin Gothic Medium"/>
                <a:cs typeface="Franklin Gothic Medium"/>
              </a:rPr>
              <a:t>other</a:t>
            </a:r>
            <a:r>
              <a:rPr sz="1900" spc="-45" dirty="0">
                <a:latin typeface="Franklin Gothic Medium"/>
                <a:cs typeface="Franklin Gothic Medium"/>
              </a:rPr>
              <a:t> </a:t>
            </a:r>
            <a:r>
              <a:rPr sz="1900" spc="-10" dirty="0">
                <a:latin typeface="Franklin Gothic Medium"/>
                <a:cs typeface="Franklin Gothic Medium"/>
              </a:rPr>
              <a:t>statistics</a:t>
            </a:r>
            <a:r>
              <a:rPr sz="1900" spc="-35" dirty="0">
                <a:latin typeface="Franklin Gothic Medium"/>
                <a:cs typeface="Franklin Gothic Medium"/>
              </a:rPr>
              <a:t> </a:t>
            </a:r>
            <a:r>
              <a:rPr sz="1900" spc="-30" dirty="0">
                <a:latin typeface="Franklin Gothic Medium"/>
                <a:cs typeface="Franklin Gothic Medium"/>
              </a:rPr>
              <a:t>with</a:t>
            </a:r>
            <a:r>
              <a:rPr sz="1900" spc="-50" dirty="0">
                <a:latin typeface="Franklin Gothic Medium"/>
                <a:cs typeface="Franklin Gothic Medium"/>
              </a:rPr>
              <a:t> </a:t>
            </a:r>
            <a:r>
              <a:rPr sz="1900" spc="5" dirty="0">
                <a:latin typeface="Franklin Gothic Medium"/>
                <a:cs typeface="Franklin Gothic Medium"/>
              </a:rPr>
              <a:t>M=70 </a:t>
            </a:r>
            <a:r>
              <a:rPr sz="1900" spc="-459" dirty="0">
                <a:latin typeface="Franklin Gothic Medium"/>
                <a:cs typeface="Franklin Gothic Medium"/>
              </a:rPr>
              <a:t> </a:t>
            </a:r>
            <a:r>
              <a:rPr sz="1900" spc="-25" dirty="0">
                <a:latin typeface="Franklin Gothic Medium"/>
                <a:cs typeface="Franklin Gothic Medium"/>
              </a:rPr>
              <a:t>imputations</a:t>
            </a:r>
            <a:endParaRPr sz="1900">
              <a:latin typeface="Franklin Gothic Medium"/>
              <a:cs typeface="Franklin Gothic Medium"/>
            </a:endParaRPr>
          </a:p>
        </p:txBody>
      </p:sp>
      <p:pic>
        <p:nvPicPr>
          <p:cNvPr id="4" name="object 4"/>
          <p:cNvPicPr/>
          <p:nvPr/>
        </p:nvPicPr>
        <p:blipFill>
          <a:blip r:embed="rId2" cstate="print"/>
          <a:stretch>
            <a:fillRect/>
          </a:stretch>
        </p:blipFill>
        <p:spPr>
          <a:xfrm>
            <a:off x="4628360" y="2116470"/>
            <a:ext cx="6399690" cy="3991721"/>
          </a:xfrm>
          <a:prstGeom prst="rect">
            <a:avLst/>
          </a:prstGeom>
        </p:spPr>
      </p:pic>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93980" rIns="0" bIns="0" rtlCol="0">
            <a:spAutoFit/>
          </a:bodyPr>
          <a:lstStyle/>
          <a:p>
            <a:pPr marL="12700" marR="5080">
              <a:lnSpc>
                <a:spcPts val="5080"/>
              </a:lnSpc>
              <a:spcBef>
                <a:spcPts val="740"/>
              </a:spcBef>
            </a:pPr>
            <a:r>
              <a:rPr spc="254" dirty="0"/>
              <a:t>Imputation</a:t>
            </a:r>
            <a:r>
              <a:rPr spc="295" dirty="0"/>
              <a:t> </a:t>
            </a:r>
            <a:r>
              <a:rPr spc="280" dirty="0"/>
              <a:t>Diagnostics</a:t>
            </a:r>
            <a:r>
              <a:rPr spc="310" dirty="0"/>
              <a:t> </a:t>
            </a:r>
            <a:r>
              <a:rPr spc="155" dirty="0"/>
              <a:t>after </a:t>
            </a:r>
            <a:r>
              <a:rPr spc="-1019" dirty="0"/>
              <a:t> </a:t>
            </a:r>
            <a:r>
              <a:rPr spc="280" dirty="0"/>
              <a:t>Estimation</a:t>
            </a:r>
          </a:p>
        </p:txBody>
      </p:sp>
      <p:pic>
        <p:nvPicPr>
          <p:cNvPr id="3" name="object 3"/>
          <p:cNvPicPr/>
          <p:nvPr/>
        </p:nvPicPr>
        <p:blipFill>
          <a:blip r:embed="rId2" cstate="print"/>
          <a:stretch>
            <a:fillRect/>
          </a:stretch>
        </p:blipFill>
        <p:spPr>
          <a:xfrm>
            <a:off x="4838700" y="2011679"/>
            <a:ext cx="6256020" cy="4398264"/>
          </a:xfrm>
          <a:prstGeom prst="rect">
            <a:avLst/>
          </a:prstGeom>
        </p:spPr>
      </p:pic>
      <p:sp>
        <p:nvSpPr>
          <p:cNvPr id="4" name="object 4"/>
          <p:cNvSpPr txBox="1"/>
          <p:nvPr/>
        </p:nvSpPr>
        <p:spPr>
          <a:xfrm>
            <a:off x="1176324" y="2141600"/>
            <a:ext cx="3006725" cy="604520"/>
          </a:xfrm>
          <a:prstGeom prst="rect">
            <a:avLst/>
          </a:prstGeom>
        </p:spPr>
        <p:txBody>
          <a:bodyPr vert="horz" wrap="square" lIns="0" tIns="12065" rIns="0" bIns="0" rtlCol="0">
            <a:spAutoFit/>
          </a:bodyPr>
          <a:lstStyle/>
          <a:p>
            <a:pPr marL="12700" marR="5080">
              <a:lnSpc>
                <a:spcPct val="100000"/>
              </a:lnSpc>
              <a:spcBef>
                <a:spcPts val="95"/>
              </a:spcBef>
            </a:pPr>
            <a:r>
              <a:rPr sz="1900" spc="-25" dirty="0">
                <a:latin typeface="Franklin Gothic Medium"/>
                <a:cs typeface="Franklin Gothic Medium"/>
              </a:rPr>
              <a:t>Table:</a:t>
            </a:r>
            <a:r>
              <a:rPr sz="1900" spc="-50" dirty="0">
                <a:latin typeface="Franklin Gothic Medium"/>
                <a:cs typeface="Franklin Gothic Medium"/>
              </a:rPr>
              <a:t> </a:t>
            </a:r>
            <a:r>
              <a:rPr sz="1900" spc="-20" dirty="0">
                <a:latin typeface="Franklin Gothic Medium"/>
                <a:cs typeface="Franklin Gothic Medium"/>
              </a:rPr>
              <a:t>Variances</a:t>
            </a:r>
            <a:r>
              <a:rPr sz="1900" spc="-40" dirty="0">
                <a:latin typeface="Franklin Gothic Medium"/>
                <a:cs typeface="Franklin Gothic Medium"/>
              </a:rPr>
              <a:t> </a:t>
            </a:r>
            <a:r>
              <a:rPr sz="1900" spc="-15" dirty="0">
                <a:latin typeface="Franklin Gothic Medium"/>
                <a:cs typeface="Franklin Gothic Medium"/>
              </a:rPr>
              <a:t>in</a:t>
            </a:r>
            <a:r>
              <a:rPr sz="1900" spc="-25" dirty="0">
                <a:latin typeface="Franklin Gothic Medium"/>
                <a:cs typeface="Franklin Gothic Medium"/>
              </a:rPr>
              <a:t> </a:t>
            </a:r>
            <a:r>
              <a:rPr sz="1900" spc="-10" dirty="0">
                <a:latin typeface="Franklin Gothic Medium"/>
                <a:cs typeface="Franklin Gothic Medium"/>
              </a:rPr>
              <a:t>the</a:t>
            </a:r>
            <a:r>
              <a:rPr sz="1900" spc="-35" dirty="0">
                <a:latin typeface="Franklin Gothic Medium"/>
                <a:cs typeface="Franklin Gothic Medium"/>
              </a:rPr>
              <a:t> </a:t>
            </a:r>
            <a:r>
              <a:rPr sz="1900" spc="-30" dirty="0">
                <a:latin typeface="Franklin Gothic Medium"/>
                <a:cs typeface="Franklin Gothic Medium"/>
              </a:rPr>
              <a:t>model </a:t>
            </a:r>
            <a:r>
              <a:rPr sz="1900" spc="-459" dirty="0">
                <a:latin typeface="Franklin Gothic Medium"/>
                <a:cs typeface="Franklin Gothic Medium"/>
              </a:rPr>
              <a:t> </a:t>
            </a:r>
            <a:r>
              <a:rPr sz="1900" dirty="0">
                <a:latin typeface="Franklin Gothic Medium"/>
                <a:cs typeface="Franklin Gothic Medium"/>
              </a:rPr>
              <a:t>(M=70)</a:t>
            </a:r>
            <a:endParaRPr sz="1900">
              <a:latin typeface="Franklin Gothic Medium"/>
              <a:cs typeface="Franklin Gothic Medium"/>
            </a:endParaRPr>
          </a:p>
        </p:txBody>
      </p:sp>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9579610" cy="742950"/>
          </a:xfrm>
          <a:prstGeom prst="rect">
            <a:avLst/>
          </a:prstGeom>
        </p:spPr>
        <p:txBody>
          <a:bodyPr vert="horz" wrap="square" lIns="0" tIns="13335" rIns="0" bIns="0" rtlCol="0">
            <a:spAutoFit/>
          </a:bodyPr>
          <a:lstStyle/>
          <a:p>
            <a:pPr marL="12700">
              <a:lnSpc>
                <a:spcPct val="100000"/>
              </a:lnSpc>
              <a:spcBef>
                <a:spcPts val="105"/>
              </a:spcBef>
            </a:pPr>
            <a:r>
              <a:rPr sz="4700" spc="204" dirty="0"/>
              <a:t>Model</a:t>
            </a:r>
            <a:r>
              <a:rPr sz="4700" spc="345" dirty="0"/>
              <a:t> </a:t>
            </a:r>
            <a:r>
              <a:rPr sz="4700" spc="204" dirty="0"/>
              <a:t>Performance</a:t>
            </a:r>
            <a:r>
              <a:rPr sz="4700" spc="335" dirty="0"/>
              <a:t> </a:t>
            </a:r>
            <a:r>
              <a:rPr sz="4700" spc="530" dirty="0"/>
              <a:t>&amp;</a:t>
            </a:r>
            <a:r>
              <a:rPr sz="4700" spc="355" dirty="0"/>
              <a:t> </a:t>
            </a:r>
            <a:r>
              <a:rPr sz="4700" spc="325" dirty="0"/>
              <a:t>Conclusion</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a:spLocks noGrp="1"/>
          </p:cNvSpPr>
          <p:nvPr>
            <p:ph type="body" idx="1"/>
          </p:nvPr>
        </p:nvSpPr>
        <p:spPr>
          <a:prstGeom prst="rect">
            <a:avLst/>
          </a:prstGeom>
        </p:spPr>
        <p:txBody>
          <a:bodyPr vert="horz" wrap="square" lIns="0" tIns="33020" rIns="0" bIns="0" rtlCol="0">
            <a:spAutoFit/>
          </a:bodyPr>
          <a:lstStyle/>
          <a:p>
            <a:pPr marL="190500" indent="-153035">
              <a:lnSpc>
                <a:spcPct val="100000"/>
              </a:lnSpc>
              <a:spcBef>
                <a:spcPts val="260"/>
              </a:spcBef>
              <a:buClr>
                <a:srgbClr val="EB6F16"/>
              </a:buClr>
              <a:buFont typeface="Arial MT"/>
              <a:buChar char="•"/>
              <a:tabLst>
                <a:tab pos="191135" algn="l"/>
              </a:tabLst>
            </a:pPr>
            <a:r>
              <a:rPr spc="-10" dirty="0"/>
              <a:t>Based</a:t>
            </a:r>
            <a:r>
              <a:rPr dirty="0"/>
              <a:t> </a:t>
            </a:r>
            <a:r>
              <a:rPr spc="-10" dirty="0"/>
              <a:t>on</a:t>
            </a:r>
            <a:r>
              <a:rPr dirty="0"/>
              <a:t> </a:t>
            </a:r>
            <a:r>
              <a:rPr spc="-20" dirty="0"/>
              <a:t>the</a:t>
            </a:r>
            <a:r>
              <a:rPr spc="15" dirty="0"/>
              <a:t> </a:t>
            </a:r>
            <a:r>
              <a:rPr spc="-15" dirty="0"/>
              <a:t>analysis</a:t>
            </a:r>
            <a:r>
              <a:rPr spc="-10" dirty="0"/>
              <a:t> </a:t>
            </a:r>
            <a:r>
              <a:rPr spc="-25" dirty="0"/>
              <a:t>that</a:t>
            </a:r>
            <a:r>
              <a:rPr dirty="0"/>
              <a:t> </a:t>
            </a:r>
            <a:r>
              <a:rPr spc="-55" dirty="0"/>
              <a:t>we</a:t>
            </a:r>
            <a:r>
              <a:rPr dirty="0"/>
              <a:t> </a:t>
            </a:r>
            <a:r>
              <a:rPr spc="-30" dirty="0"/>
              <a:t>have</a:t>
            </a:r>
            <a:r>
              <a:rPr spc="-5" dirty="0"/>
              <a:t> done;</a:t>
            </a:r>
            <a:r>
              <a:rPr spc="5" dirty="0"/>
              <a:t> </a:t>
            </a:r>
            <a:r>
              <a:rPr spc="-15" dirty="0"/>
              <a:t>the</a:t>
            </a:r>
            <a:r>
              <a:rPr spc="-10" dirty="0"/>
              <a:t> </a:t>
            </a:r>
            <a:r>
              <a:rPr spc="-35" dirty="0"/>
              <a:t>model</a:t>
            </a:r>
            <a:r>
              <a:rPr spc="10" dirty="0"/>
              <a:t> </a:t>
            </a:r>
            <a:r>
              <a:rPr spc="-25" dirty="0"/>
              <a:t>performed</a:t>
            </a:r>
            <a:r>
              <a:rPr spc="35" dirty="0"/>
              <a:t> </a:t>
            </a:r>
            <a:r>
              <a:rPr spc="-25" dirty="0"/>
              <a:t>satisfactorily.</a:t>
            </a:r>
            <a:r>
              <a:rPr spc="25" dirty="0"/>
              <a:t> </a:t>
            </a:r>
            <a:r>
              <a:rPr spc="-40" dirty="0"/>
              <a:t>However,</a:t>
            </a:r>
            <a:r>
              <a:rPr spc="5" dirty="0"/>
              <a:t> </a:t>
            </a:r>
            <a:r>
              <a:rPr spc="-50" dirty="0"/>
              <a:t>we</a:t>
            </a:r>
            <a:r>
              <a:rPr spc="5" dirty="0"/>
              <a:t> </a:t>
            </a:r>
            <a:r>
              <a:rPr spc="-10" dirty="0"/>
              <a:t>should</a:t>
            </a:r>
          </a:p>
          <a:p>
            <a:pPr marL="129539">
              <a:lnSpc>
                <a:spcPct val="100000"/>
              </a:lnSpc>
              <a:spcBef>
                <a:spcPts val="160"/>
              </a:spcBef>
            </a:pPr>
            <a:r>
              <a:rPr spc="-15" dirty="0"/>
              <a:t>do</a:t>
            </a:r>
            <a:r>
              <a:rPr dirty="0"/>
              <a:t> </a:t>
            </a:r>
            <a:r>
              <a:rPr spc="-25" dirty="0"/>
              <a:t>post-estimation</a:t>
            </a:r>
            <a:r>
              <a:rPr spc="25" dirty="0"/>
              <a:t> </a:t>
            </a:r>
            <a:r>
              <a:rPr spc="-40" dirty="0"/>
              <a:t>for</a:t>
            </a:r>
            <a:r>
              <a:rPr spc="25" dirty="0"/>
              <a:t> </a:t>
            </a:r>
            <a:r>
              <a:rPr spc="-15" dirty="0"/>
              <a:t>the</a:t>
            </a:r>
            <a:r>
              <a:rPr dirty="0"/>
              <a:t> </a:t>
            </a:r>
            <a:r>
              <a:rPr spc="-10" dirty="0"/>
              <a:t>goodness</a:t>
            </a:r>
            <a:r>
              <a:rPr spc="20" dirty="0"/>
              <a:t> </a:t>
            </a:r>
            <a:r>
              <a:rPr spc="-30" dirty="0"/>
              <a:t>of</a:t>
            </a:r>
            <a:r>
              <a:rPr spc="5" dirty="0"/>
              <a:t> </a:t>
            </a:r>
            <a:r>
              <a:rPr spc="-35" dirty="0"/>
              <a:t>model</a:t>
            </a:r>
            <a:r>
              <a:rPr spc="5" dirty="0"/>
              <a:t> </a:t>
            </a:r>
            <a:r>
              <a:rPr spc="-25" dirty="0"/>
              <a:t>fit.</a:t>
            </a:r>
          </a:p>
          <a:p>
            <a:pPr marL="25400">
              <a:lnSpc>
                <a:spcPct val="100000"/>
              </a:lnSpc>
              <a:spcBef>
                <a:spcPts val="5"/>
              </a:spcBef>
            </a:pPr>
            <a:endParaRPr spc="-25" dirty="0"/>
          </a:p>
          <a:p>
            <a:pPr marL="190500" indent="-153035">
              <a:lnSpc>
                <a:spcPct val="100000"/>
              </a:lnSpc>
              <a:buClr>
                <a:srgbClr val="EB6F16"/>
              </a:buClr>
              <a:buFont typeface="Arial MT"/>
              <a:buChar char="•"/>
              <a:tabLst>
                <a:tab pos="191135" algn="l"/>
              </a:tabLst>
            </a:pPr>
            <a:r>
              <a:rPr spc="-95" dirty="0"/>
              <a:t>We</a:t>
            </a:r>
            <a:r>
              <a:rPr spc="-5" dirty="0"/>
              <a:t> </a:t>
            </a:r>
            <a:r>
              <a:rPr spc="-10" dirty="0"/>
              <a:t>included</a:t>
            </a:r>
            <a:r>
              <a:rPr spc="-5" dirty="0"/>
              <a:t> </a:t>
            </a:r>
            <a:r>
              <a:rPr spc="-20" dirty="0"/>
              <a:t>variables</a:t>
            </a:r>
            <a:r>
              <a:rPr spc="10" dirty="0"/>
              <a:t> </a:t>
            </a:r>
            <a:r>
              <a:rPr spc="-40" dirty="0"/>
              <a:t>with</a:t>
            </a:r>
            <a:r>
              <a:rPr spc="5" dirty="0"/>
              <a:t> </a:t>
            </a:r>
            <a:r>
              <a:rPr spc="-35" dirty="0"/>
              <a:t>almost</a:t>
            </a:r>
            <a:r>
              <a:rPr spc="20" dirty="0"/>
              <a:t> </a:t>
            </a:r>
            <a:r>
              <a:rPr spc="-35" dirty="0"/>
              <a:t>50%</a:t>
            </a:r>
            <a:r>
              <a:rPr spc="-20" dirty="0"/>
              <a:t> </a:t>
            </a:r>
            <a:r>
              <a:rPr spc="-30" dirty="0"/>
              <a:t>missing</a:t>
            </a:r>
            <a:r>
              <a:rPr spc="45" dirty="0"/>
              <a:t> </a:t>
            </a:r>
            <a:r>
              <a:rPr spc="-30" dirty="0"/>
              <a:t>information.</a:t>
            </a:r>
          </a:p>
          <a:p>
            <a:pPr marL="25400">
              <a:lnSpc>
                <a:spcPct val="100000"/>
              </a:lnSpc>
              <a:spcBef>
                <a:spcPts val="20"/>
              </a:spcBef>
              <a:buClr>
                <a:srgbClr val="EB6F16"/>
              </a:buClr>
              <a:buFont typeface="Arial MT"/>
              <a:buChar char="•"/>
            </a:pPr>
            <a:endParaRPr sz="1750"/>
          </a:p>
          <a:p>
            <a:pPr marL="129539" marR="23495" indent="-92075">
              <a:lnSpc>
                <a:spcPct val="106800"/>
              </a:lnSpc>
              <a:spcBef>
                <a:spcPts val="5"/>
              </a:spcBef>
              <a:buClr>
                <a:srgbClr val="EB6F16"/>
              </a:buClr>
              <a:buFont typeface="Arial MT"/>
              <a:buChar char="•"/>
              <a:tabLst>
                <a:tab pos="191135" algn="l"/>
              </a:tabLst>
            </a:pPr>
            <a:r>
              <a:rPr spc="-25" dirty="0"/>
              <a:t>Certainly,</a:t>
            </a:r>
            <a:r>
              <a:rPr dirty="0"/>
              <a:t> </a:t>
            </a:r>
            <a:r>
              <a:rPr spc="-105" dirty="0"/>
              <a:t>%</a:t>
            </a:r>
            <a:r>
              <a:rPr spc="15" dirty="0"/>
              <a:t> </a:t>
            </a:r>
            <a:r>
              <a:rPr spc="-30" dirty="0"/>
              <a:t>of</a:t>
            </a:r>
            <a:r>
              <a:rPr dirty="0"/>
              <a:t> </a:t>
            </a:r>
            <a:r>
              <a:rPr spc="-30" dirty="0"/>
              <a:t>missing</a:t>
            </a:r>
            <a:r>
              <a:rPr spc="55" dirty="0"/>
              <a:t> </a:t>
            </a:r>
            <a:r>
              <a:rPr spc="-35" dirty="0"/>
              <a:t>information</a:t>
            </a:r>
            <a:r>
              <a:rPr spc="15" dirty="0"/>
              <a:t> </a:t>
            </a:r>
            <a:r>
              <a:rPr spc="-20" dirty="0"/>
              <a:t>affects</a:t>
            </a:r>
            <a:r>
              <a:rPr spc="35" dirty="0"/>
              <a:t> </a:t>
            </a:r>
            <a:r>
              <a:rPr spc="-15" dirty="0"/>
              <a:t>the</a:t>
            </a:r>
            <a:r>
              <a:rPr spc="15" dirty="0"/>
              <a:t> </a:t>
            </a:r>
            <a:r>
              <a:rPr spc="-15" dirty="0"/>
              <a:t>convergence</a:t>
            </a:r>
            <a:r>
              <a:rPr spc="-10" dirty="0"/>
              <a:t> and</a:t>
            </a:r>
            <a:r>
              <a:rPr spc="-5" dirty="0"/>
              <a:t> </a:t>
            </a:r>
            <a:r>
              <a:rPr spc="-30" dirty="0"/>
              <a:t>stability</a:t>
            </a:r>
            <a:r>
              <a:rPr spc="25" dirty="0"/>
              <a:t> </a:t>
            </a:r>
            <a:r>
              <a:rPr spc="-30" dirty="0"/>
              <a:t>of</a:t>
            </a:r>
            <a:r>
              <a:rPr spc="15" dirty="0"/>
              <a:t> </a:t>
            </a:r>
            <a:r>
              <a:rPr spc="-15" dirty="0"/>
              <a:t>the</a:t>
            </a:r>
            <a:r>
              <a:rPr spc="5" dirty="0"/>
              <a:t> </a:t>
            </a:r>
            <a:r>
              <a:rPr spc="-35" dirty="0"/>
              <a:t>imputation</a:t>
            </a:r>
            <a:r>
              <a:rPr spc="10" dirty="0"/>
              <a:t> </a:t>
            </a:r>
            <a:r>
              <a:rPr spc="-30" dirty="0"/>
              <a:t>model, </a:t>
            </a:r>
            <a:r>
              <a:rPr spc="-459" dirty="0"/>
              <a:t> </a:t>
            </a:r>
            <a:r>
              <a:rPr spc="-15" dirty="0"/>
              <a:t>but</a:t>
            </a:r>
            <a:r>
              <a:rPr spc="-5" dirty="0"/>
              <a:t> </a:t>
            </a:r>
            <a:r>
              <a:rPr spc="-15" dirty="0"/>
              <a:t>the</a:t>
            </a:r>
            <a:r>
              <a:rPr spc="10" dirty="0"/>
              <a:t> </a:t>
            </a:r>
            <a:r>
              <a:rPr spc="-20" dirty="0"/>
              <a:t>relationship</a:t>
            </a:r>
            <a:r>
              <a:rPr spc="15" dirty="0"/>
              <a:t> </a:t>
            </a:r>
            <a:r>
              <a:rPr spc="-10" dirty="0"/>
              <a:t>is</a:t>
            </a:r>
            <a:r>
              <a:rPr spc="5" dirty="0"/>
              <a:t> </a:t>
            </a:r>
            <a:r>
              <a:rPr spc="-20" dirty="0"/>
              <a:t>not</a:t>
            </a:r>
            <a:r>
              <a:rPr dirty="0"/>
              <a:t> </a:t>
            </a:r>
            <a:r>
              <a:rPr spc="-25" dirty="0"/>
              <a:t>that</a:t>
            </a:r>
            <a:r>
              <a:rPr spc="-5" dirty="0"/>
              <a:t> </a:t>
            </a:r>
            <a:r>
              <a:rPr spc="-25" dirty="0"/>
              <a:t>straightforward.</a:t>
            </a:r>
          </a:p>
          <a:p>
            <a:pPr marL="25400">
              <a:lnSpc>
                <a:spcPct val="100000"/>
              </a:lnSpc>
              <a:spcBef>
                <a:spcPts val="5"/>
              </a:spcBef>
              <a:buClr>
                <a:srgbClr val="EB6F16"/>
              </a:buClr>
              <a:buFont typeface="Arial MT"/>
              <a:buChar char="•"/>
            </a:pPr>
            <a:endParaRPr spc="-25" dirty="0"/>
          </a:p>
          <a:p>
            <a:pPr marL="190500" indent="-153035">
              <a:lnSpc>
                <a:spcPct val="100000"/>
              </a:lnSpc>
              <a:buClr>
                <a:srgbClr val="EB6F16"/>
              </a:buClr>
              <a:buFont typeface="Arial MT"/>
              <a:buChar char="•"/>
              <a:tabLst>
                <a:tab pos="191135" algn="l"/>
              </a:tabLst>
            </a:pPr>
            <a:r>
              <a:rPr spc="-10" dirty="0"/>
              <a:t>Based</a:t>
            </a:r>
            <a:r>
              <a:rPr dirty="0"/>
              <a:t> </a:t>
            </a:r>
            <a:r>
              <a:rPr spc="-15" dirty="0"/>
              <a:t>on</a:t>
            </a:r>
            <a:r>
              <a:rPr spc="5" dirty="0"/>
              <a:t> </a:t>
            </a:r>
            <a:r>
              <a:rPr spc="-15" dirty="0"/>
              <a:t>the</a:t>
            </a:r>
            <a:r>
              <a:rPr spc="15" dirty="0"/>
              <a:t> </a:t>
            </a:r>
            <a:r>
              <a:rPr spc="-30" dirty="0"/>
              <a:t>Phillips-Perron</a:t>
            </a:r>
            <a:r>
              <a:rPr spc="45" dirty="0"/>
              <a:t> </a:t>
            </a:r>
            <a:r>
              <a:rPr spc="-25" dirty="0"/>
              <a:t>test</a:t>
            </a:r>
            <a:r>
              <a:rPr spc="25" dirty="0"/>
              <a:t> </a:t>
            </a:r>
            <a:r>
              <a:rPr spc="-5" dirty="0"/>
              <a:t>results,</a:t>
            </a:r>
            <a:r>
              <a:rPr spc="35" dirty="0"/>
              <a:t> </a:t>
            </a:r>
            <a:r>
              <a:rPr spc="-15" dirty="0"/>
              <a:t>the</a:t>
            </a:r>
            <a:r>
              <a:rPr spc="5" dirty="0"/>
              <a:t> </a:t>
            </a:r>
            <a:r>
              <a:rPr spc="-20" dirty="0"/>
              <a:t>variable</a:t>
            </a:r>
            <a:r>
              <a:rPr dirty="0"/>
              <a:t> </a:t>
            </a:r>
            <a:r>
              <a:rPr spc="-5" dirty="0"/>
              <a:t>“nr_neutro_a”</a:t>
            </a:r>
            <a:r>
              <a:rPr dirty="0"/>
              <a:t> </a:t>
            </a:r>
            <a:r>
              <a:rPr spc="-30" dirty="0"/>
              <a:t>showed</a:t>
            </a:r>
            <a:r>
              <a:rPr spc="25" dirty="0"/>
              <a:t> </a:t>
            </a:r>
            <a:r>
              <a:rPr spc="-15" dirty="0"/>
              <a:t>the</a:t>
            </a:r>
            <a:r>
              <a:rPr spc="5" dirty="0"/>
              <a:t> </a:t>
            </a:r>
            <a:r>
              <a:rPr spc="-30" dirty="0"/>
              <a:t>slowest</a:t>
            </a:r>
          </a:p>
          <a:p>
            <a:pPr marL="129539">
              <a:lnSpc>
                <a:spcPct val="100000"/>
              </a:lnSpc>
              <a:spcBef>
                <a:spcPts val="155"/>
              </a:spcBef>
            </a:pPr>
            <a:r>
              <a:rPr spc="-20" dirty="0"/>
              <a:t>convergence</a:t>
            </a:r>
            <a:r>
              <a:rPr spc="-5" dirty="0"/>
              <a:t> </a:t>
            </a:r>
            <a:r>
              <a:rPr spc="-40" dirty="0"/>
              <a:t>for</a:t>
            </a:r>
            <a:r>
              <a:rPr spc="15" dirty="0"/>
              <a:t> </a:t>
            </a:r>
            <a:r>
              <a:rPr spc="-15" dirty="0"/>
              <a:t>the</a:t>
            </a:r>
            <a:r>
              <a:rPr spc="-5" dirty="0"/>
              <a:t> </a:t>
            </a:r>
            <a:r>
              <a:rPr spc="-10" dirty="0"/>
              <a:t>series</a:t>
            </a:r>
            <a:r>
              <a:rPr spc="35" dirty="0"/>
              <a:t> </a:t>
            </a:r>
            <a:r>
              <a:rPr spc="-25" dirty="0"/>
              <a:t>of</a:t>
            </a:r>
            <a:r>
              <a:rPr spc="10" dirty="0"/>
              <a:t> </a:t>
            </a:r>
            <a:r>
              <a:rPr spc="-10" dirty="0"/>
              <a:t>traces</a:t>
            </a:r>
            <a:r>
              <a:rPr spc="-5" dirty="0"/>
              <a:t> </a:t>
            </a:r>
            <a:r>
              <a:rPr spc="-25" dirty="0"/>
              <a:t>of</a:t>
            </a:r>
            <a:r>
              <a:rPr spc="15" dirty="0"/>
              <a:t> </a:t>
            </a:r>
            <a:r>
              <a:rPr spc="-20" dirty="0"/>
              <a:t>iterations,</a:t>
            </a:r>
            <a:r>
              <a:rPr spc="10" dirty="0"/>
              <a:t> </a:t>
            </a:r>
            <a:r>
              <a:rPr spc="-35" dirty="0"/>
              <a:t>while</a:t>
            </a:r>
            <a:r>
              <a:rPr spc="20" dirty="0"/>
              <a:t> </a:t>
            </a:r>
            <a:r>
              <a:rPr spc="-35" dirty="0"/>
              <a:t>it</a:t>
            </a:r>
            <a:r>
              <a:rPr spc="5" dirty="0"/>
              <a:t> </a:t>
            </a:r>
            <a:r>
              <a:rPr spc="-15" dirty="0"/>
              <a:t>had</a:t>
            </a:r>
            <a:r>
              <a:rPr spc="-10" dirty="0"/>
              <a:t> just</a:t>
            </a:r>
            <a:r>
              <a:rPr spc="15" dirty="0"/>
              <a:t> </a:t>
            </a:r>
            <a:r>
              <a:rPr spc="-55" dirty="0"/>
              <a:t>8%</a:t>
            </a:r>
            <a:r>
              <a:rPr dirty="0"/>
              <a:t> </a:t>
            </a:r>
            <a:r>
              <a:rPr spc="-30" dirty="0"/>
              <a:t>missing</a:t>
            </a:r>
            <a:r>
              <a:rPr spc="35" dirty="0"/>
              <a:t> </a:t>
            </a:r>
            <a:r>
              <a:rPr spc="-10" dirty="0"/>
              <a:t>values.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3604260" cy="742950"/>
          </a:xfrm>
          <a:prstGeom prst="rect">
            <a:avLst/>
          </a:prstGeom>
        </p:spPr>
        <p:txBody>
          <a:bodyPr vert="horz" wrap="square" lIns="0" tIns="13335" rIns="0" bIns="0" rtlCol="0">
            <a:spAutoFit/>
          </a:bodyPr>
          <a:lstStyle/>
          <a:p>
            <a:pPr marL="12700">
              <a:lnSpc>
                <a:spcPct val="100000"/>
              </a:lnSpc>
              <a:spcBef>
                <a:spcPts val="105"/>
              </a:spcBef>
            </a:pPr>
            <a:r>
              <a:rPr sz="4700" spc="220" dirty="0"/>
              <a:t>Introduction</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09848"/>
            <a:ext cx="10070465" cy="3285490"/>
          </a:xfrm>
          <a:prstGeom prst="rect">
            <a:avLst/>
          </a:prstGeom>
        </p:spPr>
        <p:txBody>
          <a:bodyPr vert="horz" wrap="square" lIns="0" tIns="42544" rIns="0" bIns="0" rtlCol="0">
            <a:spAutoFit/>
          </a:bodyPr>
          <a:lstStyle/>
          <a:p>
            <a:pPr marL="165100" indent="-153035">
              <a:lnSpc>
                <a:spcPct val="100000"/>
              </a:lnSpc>
              <a:spcBef>
                <a:spcPts val="334"/>
              </a:spcBef>
              <a:buClr>
                <a:srgbClr val="F6A11D"/>
              </a:buClr>
              <a:buFont typeface="Arial MT"/>
              <a:buChar char="•"/>
              <a:tabLst>
                <a:tab pos="165735" algn="l"/>
              </a:tabLst>
            </a:pPr>
            <a:r>
              <a:rPr sz="1900" spc="-15" dirty="0">
                <a:latin typeface="Franklin Gothic Medium"/>
                <a:cs typeface="Franklin Gothic Medium"/>
              </a:rPr>
              <a:t>Medical</a:t>
            </a:r>
            <a:r>
              <a:rPr sz="1900" spc="5" dirty="0">
                <a:latin typeface="Franklin Gothic Medium"/>
                <a:cs typeface="Franklin Gothic Medium"/>
              </a:rPr>
              <a:t> </a:t>
            </a:r>
            <a:r>
              <a:rPr sz="1900" spc="-10" dirty="0">
                <a:latin typeface="Franklin Gothic Medium"/>
                <a:cs typeface="Franklin Gothic Medium"/>
              </a:rPr>
              <a:t>records</a:t>
            </a:r>
            <a:r>
              <a:rPr sz="1900" spc="30" dirty="0">
                <a:latin typeface="Franklin Gothic Medium"/>
                <a:cs typeface="Franklin Gothic Medium"/>
              </a:rPr>
              <a:t> </a:t>
            </a:r>
            <a:r>
              <a:rPr sz="1900" spc="-15" dirty="0">
                <a:latin typeface="Franklin Gothic Medium"/>
                <a:cs typeface="Franklin Gothic Medium"/>
              </a:rPr>
              <a:t>are</a:t>
            </a:r>
            <a:r>
              <a:rPr sz="1900" spc="10" dirty="0">
                <a:latin typeface="Franklin Gothic Medium"/>
                <a:cs typeface="Franklin Gothic Medium"/>
              </a:rPr>
              <a:t> </a:t>
            </a:r>
            <a:r>
              <a:rPr sz="1900" spc="-25" dirty="0">
                <a:latin typeface="Franklin Gothic Medium"/>
                <a:cs typeface="Franklin Gothic Medium"/>
              </a:rPr>
              <a:t>invaluable</a:t>
            </a:r>
            <a:r>
              <a:rPr sz="1900" spc="-5" dirty="0">
                <a:latin typeface="Franklin Gothic Medium"/>
                <a:cs typeface="Franklin Gothic Medium"/>
              </a:rPr>
              <a:t> </a:t>
            </a:r>
            <a:r>
              <a:rPr sz="1900" spc="-10" dirty="0">
                <a:latin typeface="Franklin Gothic Medium"/>
                <a:cs typeface="Franklin Gothic Medium"/>
              </a:rPr>
              <a:t>resources</a:t>
            </a:r>
            <a:r>
              <a:rPr sz="1900" spc="15" dirty="0">
                <a:latin typeface="Franklin Gothic Medium"/>
                <a:cs typeface="Franklin Gothic Medium"/>
              </a:rPr>
              <a:t> </a:t>
            </a:r>
            <a:r>
              <a:rPr sz="1900" spc="-40" dirty="0">
                <a:latin typeface="Franklin Gothic Medium"/>
                <a:cs typeface="Franklin Gothic Medium"/>
              </a:rPr>
              <a:t>for</a:t>
            </a:r>
            <a:r>
              <a:rPr sz="1900" spc="25" dirty="0">
                <a:latin typeface="Franklin Gothic Medium"/>
                <a:cs typeface="Franklin Gothic Medium"/>
              </a:rPr>
              <a:t> </a:t>
            </a:r>
            <a:r>
              <a:rPr sz="1900" spc="-15" dirty="0">
                <a:latin typeface="Franklin Gothic Medium"/>
                <a:cs typeface="Franklin Gothic Medium"/>
              </a:rPr>
              <a:t>understanding</a:t>
            </a:r>
            <a:r>
              <a:rPr sz="1900" spc="15"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35" dirty="0">
                <a:latin typeface="Franklin Gothic Medium"/>
                <a:cs typeface="Franklin Gothic Medium"/>
              </a:rPr>
              <a:t>epidemiology</a:t>
            </a:r>
            <a:r>
              <a:rPr sz="1900" spc="60" dirty="0">
                <a:latin typeface="Franklin Gothic Medium"/>
                <a:cs typeface="Franklin Gothic Medium"/>
              </a:rPr>
              <a:t> </a:t>
            </a:r>
            <a:r>
              <a:rPr sz="1900" spc="-25" dirty="0">
                <a:latin typeface="Franklin Gothic Medium"/>
                <a:cs typeface="Franklin Gothic Medium"/>
              </a:rPr>
              <a:t>of</a:t>
            </a:r>
            <a:r>
              <a:rPr sz="1900" dirty="0">
                <a:latin typeface="Franklin Gothic Medium"/>
                <a:cs typeface="Franklin Gothic Medium"/>
              </a:rPr>
              <a:t> </a:t>
            </a:r>
            <a:r>
              <a:rPr sz="1900" spc="-10" dirty="0">
                <a:latin typeface="Franklin Gothic Medium"/>
                <a:cs typeface="Franklin Gothic Medium"/>
              </a:rPr>
              <a:t>diseases</a:t>
            </a:r>
            <a:r>
              <a:rPr sz="1900" spc="60" dirty="0">
                <a:latin typeface="Franklin Gothic Medium"/>
                <a:cs typeface="Franklin Gothic Medium"/>
              </a:rPr>
              <a:t> </a:t>
            </a:r>
            <a:r>
              <a:rPr sz="1900" spc="-10" dirty="0">
                <a:latin typeface="Franklin Gothic Medium"/>
                <a:cs typeface="Franklin Gothic Medium"/>
              </a:rPr>
              <a:t>and </a:t>
            </a:r>
            <a:r>
              <a:rPr sz="1900" spc="-15" dirty="0">
                <a:latin typeface="Franklin Gothic Medium"/>
                <a:cs typeface="Franklin Gothic Medium"/>
              </a:rPr>
              <a:t>the</a:t>
            </a:r>
            <a:endParaRPr sz="1900">
              <a:latin typeface="Franklin Gothic Medium"/>
              <a:cs typeface="Franklin Gothic Medium"/>
            </a:endParaRPr>
          </a:p>
          <a:p>
            <a:pPr marL="104139">
              <a:lnSpc>
                <a:spcPct val="100000"/>
              </a:lnSpc>
              <a:spcBef>
                <a:spcPts val="229"/>
              </a:spcBef>
            </a:pPr>
            <a:r>
              <a:rPr sz="1900" spc="-20" dirty="0">
                <a:latin typeface="Franklin Gothic Medium"/>
                <a:cs typeface="Franklin Gothic Medium"/>
              </a:rPr>
              <a:t>clinical</a:t>
            </a:r>
            <a:r>
              <a:rPr sz="1900" dirty="0">
                <a:latin typeface="Franklin Gothic Medium"/>
                <a:cs typeface="Franklin Gothic Medium"/>
              </a:rPr>
              <a:t> </a:t>
            </a:r>
            <a:r>
              <a:rPr sz="1900" spc="-25" dirty="0">
                <a:latin typeface="Franklin Gothic Medium"/>
                <a:cs typeface="Franklin Gothic Medium"/>
              </a:rPr>
              <a:t>outcomes</a:t>
            </a:r>
            <a:r>
              <a:rPr sz="1900" spc="15" dirty="0">
                <a:latin typeface="Franklin Gothic Medium"/>
                <a:cs typeface="Franklin Gothic Medium"/>
              </a:rPr>
              <a:t> </a:t>
            </a:r>
            <a:r>
              <a:rPr sz="1900" spc="-30" dirty="0">
                <a:latin typeface="Franklin Gothic Medium"/>
                <a:cs typeface="Franklin Gothic Medium"/>
              </a:rPr>
              <a:t>of</a:t>
            </a:r>
            <a:r>
              <a:rPr sz="1900" spc="15" dirty="0">
                <a:latin typeface="Franklin Gothic Medium"/>
                <a:cs typeface="Franklin Gothic Medium"/>
              </a:rPr>
              <a:t> </a:t>
            </a:r>
            <a:r>
              <a:rPr sz="1900" spc="-20" dirty="0">
                <a:latin typeface="Franklin Gothic Medium"/>
                <a:cs typeface="Franklin Gothic Medium"/>
              </a:rPr>
              <a:t>hospitalizations.</a:t>
            </a:r>
            <a:endParaRPr sz="1900">
              <a:latin typeface="Franklin Gothic Medium"/>
              <a:cs typeface="Franklin Gothic Medium"/>
            </a:endParaRPr>
          </a:p>
          <a:p>
            <a:pPr marL="165100" indent="-153035">
              <a:lnSpc>
                <a:spcPct val="100000"/>
              </a:lnSpc>
              <a:spcBef>
                <a:spcPts val="1620"/>
              </a:spcBef>
              <a:buClr>
                <a:srgbClr val="F6A11D"/>
              </a:buClr>
              <a:buFont typeface="Arial MT"/>
              <a:buChar char="•"/>
              <a:tabLst>
                <a:tab pos="165735" algn="l"/>
              </a:tabLst>
            </a:pPr>
            <a:r>
              <a:rPr sz="1900" spc="-135" dirty="0">
                <a:latin typeface="Franklin Gothic Medium"/>
                <a:cs typeface="Franklin Gothic Medium"/>
              </a:rPr>
              <a:t>A</a:t>
            </a:r>
            <a:r>
              <a:rPr sz="1900" dirty="0">
                <a:latin typeface="Franklin Gothic Medium"/>
                <a:cs typeface="Franklin Gothic Medium"/>
              </a:rPr>
              <a:t> </a:t>
            </a:r>
            <a:r>
              <a:rPr sz="1900" spc="-40" dirty="0">
                <a:latin typeface="Franklin Gothic Medium"/>
                <a:cs typeface="Franklin Gothic Medium"/>
              </a:rPr>
              <a:t>major</a:t>
            </a:r>
            <a:r>
              <a:rPr sz="1900" spc="-15" dirty="0">
                <a:latin typeface="Franklin Gothic Medium"/>
                <a:cs typeface="Franklin Gothic Medium"/>
              </a:rPr>
              <a:t> </a:t>
            </a:r>
            <a:r>
              <a:rPr sz="1900" spc="-20" dirty="0">
                <a:latin typeface="Franklin Gothic Medium"/>
                <a:cs typeface="Franklin Gothic Medium"/>
              </a:rPr>
              <a:t>challenge</a:t>
            </a:r>
            <a:r>
              <a:rPr sz="1900" spc="10"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20" dirty="0">
                <a:latin typeface="Franklin Gothic Medium"/>
                <a:cs typeface="Franklin Gothic Medium"/>
              </a:rPr>
              <a:t>studying</a:t>
            </a:r>
            <a:r>
              <a:rPr sz="1900" spc="10" dirty="0">
                <a:latin typeface="Franklin Gothic Medium"/>
                <a:cs typeface="Franklin Gothic Medium"/>
              </a:rPr>
              <a:t> </a:t>
            </a:r>
            <a:r>
              <a:rPr sz="1900" spc="-10" dirty="0">
                <a:latin typeface="Franklin Gothic Medium"/>
                <a:cs typeface="Franklin Gothic Medium"/>
              </a:rPr>
              <a:t>these</a:t>
            </a:r>
            <a:r>
              <a:rPr sz="1900" spc="30" dirty="0">
                <a:latin typeface="Franklin Gothic Medium"/>
                <a:cs typeface="Franklin Gothic Medium"/>
              </a:rPr>
              <a:t> </a:t>
            </a:r>
            <a:r>
              <a:rPr sz="1900" spc="-10" dirty="0">
                <a:latin typeface="Franklin Gothic Medium"/>
                <a:cs typeface="Franklin Gothic Medium"/>
              </a:rPr>
              <a:t>records</a:t>
            </a:r>
            <a:r>
              <a:rPr sz="1900" spc="20" dirty="0">
                <a:latin typeface="Franklin Gothic Medium"/>
                <a:cs typeface="Franklin Gothic Medium"/>
              </a:rPr>
              <a:t> </a:t>
            </a:r>
            <a:r>
              <a:rPr sz="1900" spc="-10" dirty="0">
                <a:latin typeface="Franklin Gothic Medium"/>
                <a:cs typeface="Franklin Gothic Medium"/>
              </a:rPr>
              <a:t>and </a:t>
            </a:r>
            <a:r>
              <a:rPr sz="1900" spc="-25" dirty="0">
                <a:latin typeface="Franklin Gothic Medium"/>
                <a:cs typeface="Franklin Gothic Medium"/>
              </a:rPr>
              <a:t>analyzing </a:t>
            </a:r>
            <a:r>
              <a:rPr sz="1900" spc="-40" dirty="0">
                <a:latin typeface="Franklin Gothic Medium"/>
                <a:cs typeface="Franklin Gothic Medium"/>
              </a:rPr>
              <a:t>them</a:t>
            </a:r>
            <a:r>
              <a:rPr sz="1900" spc="5" dirty="0">
                <a:latin typeface="Franklin Gothic Medium"/>
                <a:cs typeface="Franklin Gothic Medium"/>
              </a:rPr>
              <a:t> </a:t>
            </a:r>
            <a:r>
              <a:rPr sz="1900" spc="-10" dirty="0">
                <a:latin typeface="Franklin Gothic Medium"/>
                <a:cs typeface="Franklin Gothic Medium"/>
              </a:rPr>
              <a:t>is</a:t>
            </a:r>
            <a:r>
              <a:rPr sz="1900" spc="5"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10" dirty="0">
                <a:latin typeface="Franklin Gothic Medium"/>
                <a:cs typeface="Franklin Gothic Medium"/>
              </a:rPr>
              <a:t>presence</a:t>
            </a:r>
            <a:r>
              <a:rPr sz="1900" spc="15" dirty="0">
                <a:latin typeface="Franklin Gothic Medium"/>
                <a:cs typeface="Franklin Gothic Medium"/>
              </a:rPr>
              <a:t> </a:t>
            </a:r>
            <a:r>
              <a:rPr sz="1900" spc="-30" dirty="0">
                <a:latin typeface="Franklin Gothic Medium"/>
                <a:cs typeface="Franklin Gothic Medium"/>
              </a:rPr>
              <a:t>of</a:t>
            </a:r>
            <a:r>
              <a:rPr sz="1900" spc="5" dirty="0">
                <a:latin typeface="Franklin Gothic Medium"/>
                <a:cs typeface="Franklin Gothic Medium"/>
              </a:rPr>
              <a:t> </a:t>
            </a:r>
            <a:r>
              <a:rPr sz="1900" spc="-30" dirty="0">
                <a:latin typeface="Franklin Gothic Medium"/>
                <a:cs typeface="Franklin Gothic Medium"/>
              </a:rPr>
              <a:t>missing</a:t>
            </a:r>
            <a:endParaRPr sz="1900">
              <a:latin typeface="Franklin Gothic Medium"/>
              <a:cs typeface="Franklin Gothic Medium"/>
            </a:endParaRPr>
          </a:p>
          <a:p>
            <a:pPr marL="104139">
              <a:lnSpc>
                <a:spcPct val="100000"/>
              </a:lnSpc>
              <a:spcBef>
                <a:spcPts val="225"/>
              </a:spcBef>
            </a:pPr>
            <a:r>
              <a:rPr sz="1900" spc="-10" dirty="0">
                <a:latin typeface="Franklin Gothic Medium"/>
                <a:cs typeface="Franklin Gothic Medium"/>
              </a:rPr>
              <a:t>values.</a:t>
            </a:r>
            <a:endParaRPr sz="1900">
              <a:latin typeface="Franklin Gothic Medium"/>
              <a:cs typeface="Franklin Gothic Medium"/>
            </a:endParaRPr>
          </a:p>
          <a:p>
            <a:pPr marL="104139" marR="555625" indent="-92075">
              <a:lnSpc>
                <a:spcPct val="110000"/>
              </a:lnSpc>
              <a:spcBef>
                <a:spcPts val="1410"/>
              </a:spcBef>
              <a:buClr>
                <a:srgbClr val="F6A11D"/>
              </a:buClr>
              <a:buFont typeface="Arial MT"/>
              <a:buChar char="•"/>
              <a:tabLst>
                <a:tab pos="165735" algn="l"/>
              </a:tabLst>
            </a:pPr>
            <a:r>
              <a:rPr sz="1900" spc="-30" dirty="0">
                <a:latin typeface="Franklin Gothic Medium"/>
                <a:cs typeface="Franklin Gothic Medium"/>
              </a:rPr>
              <a:t>Estimating</a:t>
            </a:r>
            <a:r>
              <a:rPr sz="1900" spc="-5" dirty="0">
                <a:latin typeface="Franklin Gothic Medium"/>
                <a:cs typeface="Franklin Gothic Medium"/>
              </a:rPr>
              <a:t> </a:t>
            </a:r>
            <a:r>
              <a:rPr sz="1900" spc="-25" dirty="0">
                <a:latin typeface="Franklin Gothic Medium"/>
                <a:cs typeface="Franklin Gothic Medium"/>
              </a:rPr>
              <a:t>a</a:t>
            </a:r>
            <a:r>
              <a:rPr sz="1900" dirty="0">
                <a:latin typeface="Franklin Gothic Medium"/>
                <a:cs typeface="Franklin Gothic Medium"/>
              </a:rPr>
              <a:t> </a:t>
            </a:r>
            <a:r>
              <a:rPr sz="1900" spc="-35" dirty="0">
                <a:latin typeface="Franklin Gothic Medium"/>
                <a:cs typeface="Franklin Gothic Medium"/>
              </a:rPr>
              <a:t>model</a:t>
            </a:r>
            <a:r>
              <a:rPr sz="1900" spc="25" dirty="0">
                <a:latin typeface="Franklin Gothic Medium"/>
                <a:cs typeface="Franklin Gothic Medium"/>
              </a:rPr>
              <a:t> </a:t>
            </a:r>
            <a:r>
              <a:rPr sz="1900" spc="-10" dirty="0">
                <a:latin typeface="Franklin Gothic Medium"/>
                <a:cs typeface="Franklin Gothic Medium"/>
              </a:rPr>
              <a:t>based</a:t>
            </a:r>
            <a:r>
              <a:rPr sz="1900" spc="15" dirty="0">
                <a:latin typeface="Franklin Gothic Medium"/>
                <a:cs typeface="Franklin Gothic Medium"/>
              </a:rPr>
              <a:t> </a:t>
            </a:r>
            <a:r>
              <a:rPr sz="1900" spc="-15" dirty="0">
                <a:latin typeface="Franklin Gothic Medium"/>
                <a:cs typeface="Franklin Gothic Medium"/>
              </a:rPr>
              <a:t>on</a:t>
            </a:r>
            <a:r>
              <a:rPr sz="1900" spc="5" dirty="0">
                <a:latin typeface="Franklin Gothic Medium"/>
                <a:cs typeface="Franklin Gothic Medium"/>
              </a:rPr>
              <a:t> </a:t>
            </a:r>
            <a:r>
              <a:rPr sz="1900" spc="-20" dirty="0">
                <a:latin typeface="Franklin Gothic Medium"/>
                <a:cs typeface="Franklin Gothic Medium"/>
              </a:rPr>
              <a:t>data</a:t>
            </a:r>
            <a:r>
              <a:rPr sz="1900" spc="5" dirty="0">
                <a:latin typeface="Franklin Gothic Medium"/>
                <a:cs typeface="Franklin Gothic Medium"/>
              </a:rPr>
              <a:t> </a:t>
            </a:r>
            <a:r>
              <a:rPr sz="1900" spc="-25" dirty="0">
                <a:latin typeface="Franklin Gothic Medium"/>
                <a:cs typeface="Franklin Gothic Medium"/>
              </a:rPr>
              <a:t>containing</a:t>
            </a:r>
            <a:r>
              <a:rPr sz="1900" spc="-15" dirty="0">
                <a:latin typeface="Franklin Gothic Medium"/>
                <a:cs typeface="Franklin Gothic Medium"/>
              </a:rPr>
              <a:t> </a:t>
            </a:r>
            <a:r>
              <a:rPr sz="1900" spc="-25" dirty="0">
                <a:latin typeface="Franklin Gothic Medium"/>
                <a:cs typeface="Franklin Gothic Medium"/>
              </a:rPr>
              <a:t>large</a:t>
            </a:r>
            <a:r>
              <a:rPr sz="1900" spc="5" dirty="0">
                <a:latin typeface="Franklin Gothic Medium"/>
                <a:cs typeface="Franklin Gothic Medium"/>
              </a:rPr>
              <a:t> </a:t>
            </a:r>
            <a:r>
              <a:rPr sz="1900" spc="-15" dirty="0">
                <a:latin typeface="Franklin Gothic Medium"/>
                <a:cs typeface="Franklin Gothic Medium"/>
              </a:rPr>
              <a:t>proportion</a:t>
            </a:r>
            <a:r>
              <a:rPr sz="1900" spc="30"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30" dirty="0">
                <a:latin typeface="Franklin Gothic Medium"/>
                <a:cs typeface="Franklin Gothic Medium"/>
              </a:rPr>
              <a:t>missing</a:t>
            </a:r>
            <a:r>
              <a:rPr sz="1900" spc="40" dirty="0">
                <a:latin typeface="Franklin Gothic Medium"/>
                <a:cs typeface="Franklin Gothic Medium"/>
              </a:rPr>
              <a:t> </a:t>
            </a:r>
            <a:r>
              <a:rPr sz="1900" spc="-10" dirty="0">
                <a:latin typeface="Franklin Gothic Medium"/>
                <a:cs typeface="Franklin Gothic Medium"/>
              </a:rPr>
              <a:t>values,</a:t>
            </a:r>
            <a:r>
              <a:rPr sz="1900" spc="10" dirty="0">
                <a:latin typeface="Franklin Gothic Medium"/>
                <a:cs typeface="Franklin Gothic Medium"/>
              </a:rPr>
              <a:t> </a:t>
            </a:r>
            <a:r>
              <a:rPr sz="1900" spc="-75" dirty="0">
                <a:latin typeface="Franklin Gothic Medium"/>
                <a:cs typeface="Franklin Gothic Medium"/>
              </a:rPr>
              <a:t>may</a:t>
            </a:r>
            <a:r>
              <a:rPr sz="1900" spc="-10" dirty="0">
                <a:latin typeface="Franklin Gothic Medium"/>
                <a:cs typeface="Franklin Gothic Medium"/>
              </a:rPr>
              <a:t> </a:t>
            </a:r>
            <a:r>
              <a:rPr sz="1900" spc="-20" dirty="0">
                <a:latin typeface="Franklin Gothic Medium"/>
                <a:cs typeface="Franklin Gothic Medium"/>
              </a:rPr>
              <a:t>not</a:t>
            </a:r>
            <a:r>
              <a:rPr sz="1900" spc="5" dirty="0">
                <a:latin typeface="Franklin Gothic Medium"/>
                <a:cs typeface="Franklin Gothic Medium"/>
              </a:rPr>
              <a:t> </a:t>
            </a:r>
            <a:r>
              <a:rPr sz="1900" spc="-15" dirty="0">
                <a:latin typeface="Franklin Gothic Medium"/>
                <a:cs typeface="Franklin Gothic Medium"/>
              </a:rPr>
              <a:t>be </a:t>
            </a:r>
            <a:r>
              <a:rPr sz="1900" spc="-459" dirty="0">
                <a:latin typeface="Franklin Gothic Medium"/>
                <a:cs typeface="Franklin Gothic Medium"/>
              </a:rPr>
              <a:t> </a:t>
            </a:r>
            <a:r>
              <a:rPr sz="1900" spc="-20" dirty="0">
                <a:latin typeface="Franklin Gothic Medium"/>
                <a:cs typeface="Franklin Gothic Medium"/>
              </a:rPr>
              <a:t>feasible.</a:t>
            </a:r>
            <a:endParaRPr sz="1900">
              <a:latin typeface="Franklin Gothic Medium"/>
              <a:cs typeface="Franklin Gothic Medium"/>
            </a:endParaRPr>
          </a:p>
          <a:p>
            <a:pPr marL="165100" indent="-153035">
              <a:lnSpc>
                <a:spcPct val="100000"/>
              </a:lnSpc>
              <a:spcBef>
                <a:spcPts val="1630"/>
              </a:spcBef>
              <a:buClr>
                <a:srgbClr val="F6A11D"/>
              </a:buClr>
              <a:buFont typeface="Arial MT"/>
              <a:buChar char="•"/>
              <a:tabLst>
                <a:tab pos="165735" algn="l"/>
              </a:tabLst>
            </a:pPr>
            <a:r>
              <a:rPr sz="1900" spc="-20" dirty="0">
                <a:latin typeface="Franklin Gothic Medium"/>
                <a:cs typeface="Franklin Gothic Medium"/>
              </a:rPr>
              <a:t>Ordinary</a:t>
            </a:r>
            <a:r>
              <a:rPr sz="1900" spc="-5" dirty="0">
                <a:latin typeface="Franklin Gothic Medium"/>
                <a:cs typeface="Franklin Gothic Medium"/>
              </a:rPr>
              <a:t> </a:t>
            </a:r>
            <a:r>
              <a:rPr sz="1900" spc="-15" dirty="0">
                <a:latin typeface="Franklin Gothic Medium"/>
                <a:cs typeface="Franklin Gothic Medium"/>
              </a:rPr>
              <a:t>approaches</a:t>
            </a:r>
            <a:r>
              <a:rPr sz="1900" spc="15" dirty="0">
                <a:latin typeface="Franklin Gothic Medium"/>
                <a:cs typeface="Franklin Gothic Medium"/>
              </a:rPr>
              <a:t> </a:t>
            </a:r>
            <a:r>
              <a:rPr sz="1900" spc="-40" dirty="0">
                <a:latin typeface="Franklin Gothic Medium"/>
                <a:cs typeface="Franklin Gothic Medium"/>
              </a:rPr>
              <a:t>to</a:t>
            </a:r>
            <a:r>
              <a:rPr sz="1900" spc="-10" dirty="0">
                <a:latin typeface="Franklin Gothic Medium"/>
                <a:cs typeface="Franklin Gothic Medium"/>
              </a:rPr>
              <a:t> </a:t>
            </a:r>
            <a:r>
              <a:rPr sz="1900" spc="-20" dirty="0">
                <a:latin typeface="Franklin Gothic Medium"/>
                <a:cs typeface="Franklin Gothic Medium"/>
              </a:rPr>
              <a:t>deal</a:t>
            </a:r>
            <a:r>
              <a:rPr sz="1900" spc="10" dirty="0">
                <a:latin typeface="Franklin Gothic Medium"/>
                <a:cs typeface="Franklin Gothic Medium"/>
              </a:rPr>
              <a:t> </a:t>
            </a:r>
            <a:r>
              <a:rPr sz="1900" spc="-40" dirty="0">
                <a:latin typeface="Franklin Gothic Medium"/>
                <a:cs typeface="Franklin Gothic Medium"/>
              </a:rPr>
              <a:t>with</a:t>
            </a:r>
            <a:r>
              <a:rPr sz="1900" spc="15" dirty="0">
                <a:latin typeface="Franklin Gothic Medium"/>
                <a:cs typeface="Franklin Gothic Medium"/>
              </a:rPr>
              <a:t> </a:t>
            </a:r>
            <a:r>
              <a:rPr sz="1900" spc="-30" dirty="0">
                <a:latin typeface="Franklin Gothic Medium"/>
                <a:cs typeface="Franklin Gothic Medium"/>
              </a:rPr>
              <a:t>missing</a:t>
            </a:r>
            <a:r>
              <a:rPr sz="1900" spc="35" dirty="0">
                <a:latin typeface="Franklin Gothic Medium"/>
                <a:cs typeface="Franklin Gothic Medium"/>
              </a:rPr>
              <a:t> </a:t>
            </a:r>
            <a:r>
              <a:rPr sz="1900" spc="-10" dirty="0">
                <a:latin typeface="Franklin Gothic Medium"/>
                <a:cs typeface="Franklin Gothic Medium"/>
              </a:rPr>
              <a:t>values</a:t>
            </a:r>
            <a:r>
              <a:rPr sz="1900" dirty="0">
                <a:latin typeface="Franklin Gothic Medium"/>
                <a:cs typeface="Franklin Gothic Medium"/>
              </a:rPr>
              <a:t> </a:t>
            </a:r>
            <a:r>
              <a:rPr sz="1900" spc="-5" dirty="0">
                <a:latin typeface="Franklin Gothic Medium"/>
                <a:cs typeface="Franklin Gothic Medium"/>
              </a:rPr>
              <a:t>possess</a:t>
            </a:r>
            <a:r>
              <a:rPr sz="1900" spc="60" dirty="0">
                <a:latin typeface="Franklin Gothic Medium"/>
                <a:cs typeface="Franklin Gothic Medium"/>
              </a:rPr>
              <a:t> </a:t>
            </a:r>
            <a:r>
              <a:rPr sz="1900" spc="-20" dirty="0">
                <a:latin typeface="Franklin Gothic Medium"/>
                <a:cs typeface="Franklin Gothic Medium"/>
              </a:rPr>
              <a:t>threat</a:t>
            </a:r>
            <a:r>
              <a:rPr sz="1900"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20" dirty="0">
                <a:latin typeface="Franklin Gothic Medium"/>
                <a:cs typeface="Franklin Gothic Medium"/>
              </a:rPr>
              <a:t>creating</a:t>
            </a:r>
            <a:r>
              <a:rPr sz="1900" dirty="0">
                <a:latin typeface="Franklin Gothic Medium"/>
                <a:cs typeface="Franklin Gothic Medium"/>
              </a:rPr>
              <a:t> </a:t>
            </a:r>
            <a:r>
              <a:rPr sz="1900" spc="-15" dirty="0">
                <a:latin typeface="Franklin Gothic Medium"/>
                <a:cs typeface="Franklin Gothic Medium"/>
              </a:rPr>
              <a:t>bias</a:t>
            </a:r>
            <a:r>
              <a:rPr sz="1900" spc="15"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25" dirty="0">
                <a:latin typeface="Franklin Gothic Medium"/>
                <a:cs typeface="Franklin Gothic Medium"/>
              </a:rPr>
              <a:t>estimation.</a:t>
            </a:r>
            <a:endParaRPr sz="1900">
              <a:latin typeface="Franklin Gothic Medium"/>
              <a:cs typeface="Franklin Gothic Medium"/>
            </a:endParaRPr>
          </a:p>
          <a:p>
            <a:pPr marL="165100" indent="-153035">
              <a:lnSpc>
                <a:spcPct val="100000"/>
              </a:lnSpc>
              <a:spcBef>
                <a:spcPts val="1620"/>
              </a:spcBef>
              <a:buClr>
                <a:srgbClr val="F6A11D"/>
              </a:buClr>
              <a:buFont typeface="Arial MT"/>
              <a:buChar char="•"/>
              <a:tabLst>
                <a:tab pos="165735" algn="l"/>
              </a:tabLst>
            </a:pPr>
            <a:r>
              <a:rPr sz="1900" spc="-20" dirty="0">
                <a:latin typeface="Franklin Gothic Medium"/>
                <a:cs typeface="Franklin Gothic Medium"/>
              </a:rPr>
              <a:t>Multiple</a:t>
            </a:r>
            <a:r>
              <a:rPr sz="1900" spc="15" dirty="0">
                <a:latin typeface="Franklin Gothic Medium"/>
                <a:cs typeface="Franklin Gothic Medium"/>
              </a:rPr>
              <a:t> </a:t>
            </a:r>
            <a:r>
              <a:rPr sz="1900" spc="-35" dirty="0">
                <a:latin typeface="Franklin Gothic Medium"/>
                <a:cs typeface="Franklin Gothic Medium"/>
              </a:rPr>
              <a:t>imputation</a:t>
            </a:r>
            <a:r>
              <a:rPr sz="1900" spc="10" dirty="0">
                <a:latin typeface="Franklin Gothic Medium"/>
                <a:cs typeface="Franklin Gothic Medium"/>
              </a:rPr>
              <a:t> </a:t>
            </a:r>
            <a:r>
              <a:rPr sz="1900" spc="-10" dirty="0">
                <a:latin typeface="Franklin Gothic Medium"/>
                <a:cs typeface="Franklin Gothic Medium"/>
              </a:rPr>
              <a:t>is</a:t>
            </a:r>
            <a:r>
              <a:rPr sz="1900" spc="15" dirty="0">
                <a:latin typeface="Franklin Gothic Medium"/>
                <a:cs typeface="Franklin Gothic Medium"/>
              </a:rPr>
              <a:t> </a:t>
            </a:r>
            <a:r>
              <a:rPr sz="1900" spc="-40" dirty="0">
                <a:latin typeface="Franklin Gothic Medium"/>
                <a:cs typeface="Franklin Gothic Medium"/>
              </a:rPr>
              <a:t>widely</a:t>
            </a:r>
            <a:r>
              <a:rPr sz="1900" spc="25" dirty="0">
                <a:latin typeface="Franklin Gothic Medium"/>
                <a:cs typeface="Franklin Gothic Medium"/>
              </a:rPr>
              <a:t> </a:t>
            </a:r>
            <a:r>
              <a:rPr sz="1900" spc="-20" dirty="0">
                <a:latin typeface="Franklin Gothic Medium"/>
                <a:cs typeface="Franklin Gothic Medium"/>
              </a:rPr>
              <a:t>accepted</a:t>
            </a:r>
            <a:r>
              <a:rPr sz="1900" spc="5" dirty="0">
                <a:latin typeface="Franklin Gothic Medium"/>
                <a:cs typeface="Franklin Gothic Medium"/>
              </a:rPr>
              <a:t> </a:t>
            </a:r>
            <a:r>
              <a:rPr sz="1900" spc="-5" dirty="0">
                <a:latin typeface="Franklin Gothic Medium"/>
                <a:cs typeface="Franklin Gothic Medium"/>
              </a:rPr>
              <a:t>as</a:t>
            </a:r>
            <a:r>
              <a:rPr sz="1900" spc="15" dirty="0">
                <a:latin typeface="Franklin Gothic Medium"/>
                <a:cs typeface="Franklin Gothic Medium"/>
              </a:rPr>
              <a:t> </a:t>
            </a:r>
            <a:r>
              <a:rPr sz="1900" spc="-25" dirty="0">
                <a:latin typeface="Franklin Gothic Medium"/>
                <a:cs typeface="Franklin Gothic Medium"/>
              </a:rPr>
              <a:t>a</a:t>
            </a:r>
            <a:r>
              <a:rPr sz="1900" dirty="0">
                <a:latin typeface="Franklin Gothic Medium"/>
                <a:cs typeface="Franklin Gothic Medium"/>
              </a:rPr>
              <a:t> </a:t>
            </a:r>
            <a:r>
              <a:rPr sz="1900" spc="-30" dirty="0">
                <a:latin typeface="Franklin Gothic Medium"/>
                <a:cs typeface="Franklin Gothic Medium"/>
              </a:rPr>
              <a:t>good</a:t>
            </a:r>
            <a:r>
              <a:rPr sz="1900" spc="20" dirty="0">
                <a:latin typeface="Franklin Gothic Medium"/>
                <a:cs typeface="Franklin Gothic Medium"/>
              </a:rPr>
              <a:t> </a:t>
            </a:r>
            <a:r>
              <a:rPr sz="1900" spc="-20" dirty="0">
                <a:latin typeface="Franklin Gothic Medium"/>
                <a:cs typeface="Franklin Gothic Medium"/>
              </a:rPr>
              <a:t>practice</a:t>
            </a:r>
            <a:r>
              <a:rPr sz="1900" spc="10" dirty="0">
                <a:latin typeface="Franklin Gothic Medium"/>
                <a:cs typeface="Franklin Gothic Medium"/>
              </a:rPr>
              <a:t> </a:t>
            </a:r>
            <a:r>
              <a:rPr sz="1900" spc="-35" dirty="0">
                <a:latin typeface="Franklin Gothic Medium"/>
                <a:cs typeface="Franklin Gothic Medium"/>
              </a:rPr>
              <a:t>to</a:t>
            </a:r>
            <a:r>
              <a:rPr sz="1900" dirty="0">
                <a:latin typeface="Franklin Gothic Medium"/>
                <a:cs typeface="Franklin Gothic Medium"/>
              </a:rPr>
              <a:t> </a:t>
            </a:r>
            <a:r>
              <a:rPr sz="1900" spc="-20" dirty="0">
                <a:latin typeface="Franklin Gothic Medium"/>
                <a:cs typeface="Franklin Gothic Medium"/>
              </a:rPr>
              <a:t>handle</a:t>
            </a:r>
            <a:r>
              <a:rPr sz="1900" spc="5" dirty="0">
                <a:latin typeface="Franklin Gothic Medium"/>
                <a:cs typeface="Franklin Gothic Medium"/>
              </a:rPr>
              <a:t> </a:t>
            </a:r>
            <a:r>
              <a:rPr sz="1900" dirty="0">
                <a:latin typeface="Franklin Gothic Medium"/>
                <a:cs typeface="Franklin Gothic Medium"/>
              </a:rPr>
              <a:t>such </a:t>
            </a:r>
            <a:r>
              <a:rPr sz="1900" spc="-15" dirty="0">
                <a:latin typeface="Franklin Gothic Medium"/>
                <a:cs typeface="Franklin Gothic Medium"/>
              </a:rPr>
              <a:t>situation.</a:t>
            </a:r>
            <a:endParaRPr sz="1900">
              <a:latin typeface="Franklin Gothic Medium"/>
              <a:cs typeface="Franklin Gothic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9579610" cy="742950"/>
          </a:xfrm>
          <a:prstGeom prst="rect">
            <a:avLst/>
          </a:prstGeom>
        </p:spPr>
        <p:txBody>
          <a:bodyPr vert="horz" wrap="square" lIns="0" tIns="13335" rIns="0" bIns="0" rtlCol="0">
            <a:spAutoFit/>
          </a:bodyPr>
          <a:lstStyle/>
          <a:p>
            <a:pPr marL="12700">
              <a:lnSpc>
                <a:spcPct val="100000"/>
              </a:lnSpc>
              <a:spcBef>
                <a:spcPts val="105"/>
              </a:spcBef>
            </a:pPr>
            <a:r>
              <a:rPr sz="4700" spc="204" dirty="0"/>
              <a:t>Model</a:t>
            </a:r>
            <a:r>
              <a:rPr sz="4700" spc="345" dirty="0"/>
              <a:t> </a:t>
            </a:r>
            <a:r>
              <a:rPr sz="4700" spc="204" dirty="0"/>
              <a:t>Performance</a:t>
            </a:r>
            <a:r>
              <a:rPr sz="4700" spc="335" dirty="0"/>
              <a:t> </a:t>
            </a:r>
            <a:r>
              <a:rPr sz="4700" spc="530" dirty="0"/>
              <a:t>&amp;</a:t>
            </a:r>
            <a:r>
              <a:rPr sz="4700" spc="355" dirty="0"/>
              <a:t> </a:t>
            </a:r>
            <a:r>
              <a:rPr sz="4700" spc="325" dirty="0"/>
              <a:t>Conclusion</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12908"/>
            <a:ext cx="9943465" cy="2139315"/>
          </a:xfrm>
          <a:prstGeom prst="rect">
            <a:avLst/>
          </a:prstGeom>
        </p:spPr>
        <p:txBody>
          <a:bodyPr vert="horz" wrap="square" lIns="0" tIns="13335" rIns="0" bIns="0" rtlCol="0">
            <a:spAutoFit/>
          </a:bodyPr>
          <a:lstStyle/>
          <a:p>
            <a:pPr marL="104139" marR="5080" indent="-92075">
              <a:lnSpc>
                <a:spcPct val="106900"/>
              </a:lnSpc>
              <a:spcBef>
                <a:spcPts val="105"/>
              </a:spcBef>
              <a:buClr>
                <a:srgbClr val="EB6F16"/>
              </a:buClr>
              <a:buFont typeface="Arial MT"/>
              <a:buChar char="•"/>
              <a:tabLst>
                <a:tab pos="165735" algn="l"/>
              </a:tabLst>
            </a:pPr>
            <a:r>
              <a:rPr sz="1900" spc="-40" dirty="0">
                <a:latin typeface="Franklin Gothic Medium"/>
                <a:cs typeface="Franklin Gothic Medium"/>
              </a:rPr>
              <a:t>Similar</a:t>
            </a:r>
            <a:r>
              <a:rPr sz="1900" spc="25" dirty="0">
                <a:latin typeface="Franklin Gothic Medium"/>
                <a:cs typeface="Franklin Gothic Medium"/>
              </a:rPr>
              <a:t> </a:t>
            </a:r>
            <a:r>
              <a:rPr sz="1900" spc="-10" dirty="0">
                <a:latin typeface="Franklin Gothic Medium"/>
                <a:cs typeface="Franklin Gothic Medium"/>
              </a:rPr>
              <a:t>observations</a:t>
            </a:r>
            <a:r>
              <a:rPr sz="1900" spc="35" dirty="0">
                <a:latin typeface="Franklin Gothic Medium"/>
                <a:cs typeface="Franklin Gothic Medium"/>
              </a:rPr>
              <a:t> </a:t>
            </a:r>
            <a:r>
              <a:rPr sz="1900" spc="-10" dirty="0">
                <a:latin typeface="Franklin Gothic Medium"/>
                <a:cs typeface="Franklin Gothic Medium"/>
              </a:rPr>
              <a:t>can be</a:t>
            </a:r>
            <a:r>
              <a:rPr sz="1900" spc="20" dirty="0">
                <a:latin typeface="Franklin Gothic Medium"/>
                <a:cs typeface="Franklin Gothic Medium"/>
              </a:rPr>
              <a:t> </a:t>
            </a:r>
            <a:r>
              <a:rPr sz="1900" spc="-25" dirty="0">
                <a:latin typeface="Franklin Gothic Medium"/>
                <a:cs typeface="Franklin Gothic Medium"/>
              </a:rPr>
              <a:t>noted</a:t>
            </a:r>
            <a:r>
              <a:rPr sz="1900"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5" dirty="0">
                <a:latin typeface="Franklin Gothic Medium"/>
                <a:cs typeface="Franklin Gothic Medium"/>
              </a:rPr>
              <a:t>case</a:t>
            </a:r>
            <a:r>
              <a:rPr sz="1900" spc="15" dirty="0">
                <a:latin typeface="Franklin Gothic Medium"/>
                <a:cs typeface="Franklin Gothic Medium"/>
              </a:rPr>
              <a:t> </a:t>
            </a:r>
            <a:r>
              <a:rPr sz="1900" spc="-25" dirty="0">
                <a:latin typeface="Franklin Gothic Medium"/>
                <a:cs typeface="Franklin Gothic Medium"/>
              </a:rPr>
              <a:t>of</a:t>
            </a:r>
            <a:r>
              <a:rPr sz="1900" dirty="0">
                <a:latin typeface="Franklin Gothic Medium"/>
                <a:cs typeface="Franklin Gothic Medium"/>
              </a:rPr>
              <a:t> </a:t>
            </a:r>
            <a:r>
              <a:rPr sz="1900" spc="-30" dirty="0">
                <a:latin typeface="Franklin Gothic Medium"/>
                <a:cs typeface="Franklin Gothic Medium"/>
              </a:rPr>
              <a:t>probability</a:t>
            </a:r>
            <a:r>
              <a:rPr sz="1900" spc="40" dirty="0">
                <a:latin typeface="Franklin Gothic Medium"/>
                <a:cs typeface="Franklin Gothic Medium"/>
              </a:rPr>
              <a:t> </a:t>
            </a:r>
            <a:r>
              <a:rPr sz="1900" spc="-20" dirty="0">
                <a:latin typeface="Franklin Gothic Medium"/>
                <a:cs typeface="Franklin Gothic Medium"/>
              </a:rPr>
              <a:t>distribution</a:t>
            </a:r>
            <a:r>
              <a:rPr sz="1900" spc="45" dirty="0">
                <a:latin typeface="Franklin Gothic Medium"/>
                <a:cs typeface="Franklin Gothic Medium"/>
              </a:rPr>
              <a:t> </a:t>
            </a:r>
            <a:r>
              <a:rPr sz="1900" spc="-5" dirty="0">
                <a:latin typeface="Franklin Gothic Medium"/>
                <a:cs typeface="Franklin Gothic Medium"/>
              </a:rPr>
              <a:t>as</a:t>
            </a:r>
            <a:r>
              <a:rPr sz="1900" spc="10" dirty="0">
                <a:latin typeface="Franklin Gothic Medium"/>
                <a:cs typeface="Franklin Gothic Medium"/>
              </a:rPr>
              <a:t> </a:t>
            </a:r>
            <a:r>
              <a:rPr sz="1900" spc="-5" dirty="0">
                <a:latin typeface="Franklin Gothic Medium"/>
                <a:cs typeface="Franklin Gothic Medium"/>
              </a:rPr>
              <a:t>“nr_rdw”</a:t>
            </a:r>
            <a:r>
              <a:rPr sz="1900" spc="15" dirty="0">
                <a:latin typeface="Franklin Gothic Medium"/>
                <a:cs typeface="Franklin Gothic Medium"/>
              </a:rPr>
              <a:t> </a:t>
            </a:r>
            <a:r>
              <a:rPr sz="1900" spc="-40" dirty="0">
                <a:latin typeface="Franklin Gothic Medium"/>
                <a:cs typeface="Franklin Gothic Medium"/>
              </a:rPr>
              <a:t>(8%</a:t>
            </a:r>
            <a:r>
              <a:rPr sz="1900" spc="10" dirty="0">
                <a:latin typeface="Franklin Gothic Medium"/>
                <a:cs typeface="Franklin Gothic Medium"/>
              </a:rPr>
              <a:t> </a:t>
            </a:r>
            <a:r>
              <a:rPr sz="1900" spc="-30" dirty="0">
                <a:latin typeface="Franklin Gothic Medium"/>
                <a:cs typeface="Franklin Gothic Medium"/>
              </a:rPr>
              <a:t>missing </a:t>
            </a:r>
            <a:r>
              <a:rPr sz="1900" spc="-459" dirty="0">
                <a:latin typeface="Franklin Gothic Medium"/>
                <a:cs typeface="Franklin Gothic Medium"/>
              </a:rPr>
              <a:t> </a:t>
            </a:r>
            <a:r>
              <a:rPr sz="1900" spc="-10" dirty="0">
                <a:latin typeface="Franklin Gothic Medium"/>
                <a:cs typeface="Franklin Gothic Medium"/>
              </a:rPr>
              <a:t>values)</a:t>
            </a:r>
            <a:r>
              <a:rPr sz="1900" spc="5" dirty="0">
                <a:latin typeface="Franklin Gothic Medium"/>
                <a:cs typeface="Franklin Gothic Medium"/>
              </a:rPr>
              <a:t> </a:t>
            </a:r>
            <a:r>
              <a:rPr sz="1900" spc="-25" dirty="0">
                <a:latin typeface="Franklin Gothic Medium"/>
                <a:cs typeface="Franklin Gothic Medium"/>
              </a:rPr>
              <a:t>performed</a:t>
            </a:r>
            <a:r>
              <a:rPr sz="1900" spc="35" dirty="0">
                <a:latin typeface="Franklin Gothic Medium"/>
                <a:cs typeface="Franklin Gothic Medium"/>
              </a:rPr>
              <a:t> </a:t>
            </a:r>
            <a:r>
              <a:rPr sz="1900" spc="-20" dirty="0">
                <a:latin typeface="Franklin Gothic Medium"/>
                <a:cs typeface="Franklin Gothic Medium"/>
              </a:rPr>
              <a:t>not</a:t>
            </a:r>
            <a:r>
              <a:rPr sz="1900" spc="5" dirty="0">
                <a:latin typeface="Franklin Gothic Medium"/>
                <a:cs typeface="Franklin Gothic Medium"/>
              </a:rPr>
              <a:t> </a:t>
            </a:r>
            <a:r>
              <a:rPr sz="1900" spc="-25" dirty="0">
                <a:latin typeface="Franklin Gothic Medium"/>
                <a:cs typeface="Franklin Gothic Medium"/>
              </a:rPr>
              <a:t>better</a:t>
            </a:r>
            <a:r>
              <a:rPr sz="1900" spc="10" dirty="0">
                <a:latin typeface="Franklin Gothic Medium"/>
                <a:cs typeface="Franklin Gothic Medium"/>
              </a:rPr>
              <a:t> </a:t>
            </a:r>
            <a:r>
              <a:rPr sz="1900" spc="-20" dirty="0">
                <a:latin typeface="Franklin Gothic Medium"/>
                <a:cs typeface="Franklin Gothic Medium"/>
              </a:rPr>
              <a:t>than</a:t>
            </a:r>
            <a:r>
              <a:rPr sz="1900" dirty="0">
                <a:latin typeface="Franklin Gothic Medium"/>
                <a:cs typeface="Franklin Gothic Medium"/>
              </a:rPr>
              <a:t> </a:t>
            </a:r>
            <a:r>
              <a:rPr sz="1900" spc="-5" dirty="0">
                <a:latin typeface="Franklin Gothic Medium"/>
                <a:cs typeface="Franklin Gothic Medium"/>
              </a:rPr>
              <a:t>“nr_sgot”</a:t>
            </a:r>
            <a:r>
              <a:rPr sz="1900" spc="15" dirty="0">
                <a:latin typeface="Franklin Gothic Medium"/>
                <a:cs typeface="Franklin Gothic Medium"/>
              </a:rPr>
              <a:t> </a:t>
            </a:r>
            <a:r>
              <a:rPr sz="1900" spc="-30" dirty="0">
                <a:latin typeface="Franklin Gothic Medium"/>
                <a:cs typeface="Franklin Gothic Medium"/>
              </a:rPr>
              <a:t>(49%</a:t>
            </a:r>
            <a:r>
              <a:rPr sz="1900" spc="5" dirty="0">
                <a:latin typeface="Franklin Gothic Medium"/>
                <a:cs typeface="Franklin Gothic Medium"/>
              </a:rPr>
              <a:t> </a:t>
            </a:r>
            <a:r>
              <a:rPr sz="1900" spc="-30" dirty="0">
                <a:latin typeface="Franklin Gothic Medium"/>
                <a:cs typeface="Franklin Gothic Medium"/>
              </a:rPr>
              <a:t>missing</a:t>
            </a:r>
            <a:r>
              <a:rPr sz="1900" spc="35" dirty="0">
                <a:latin typeface="Franklin Gothic Medium"/>
                <a:cs typeface="Franklin Gothic Medium"/>
              </a:rPr>
              <a:t> </a:t>
            </a:r>
            <a:r>
              <a:rPr sz="1900" spc="-10" dirty="0">
                <a:latin typeface="Franklin Gothic Medium"/>
                <a:cs typeface="Franklin Gothic Medium"/>
              </a:rPr>
              <a:t>values)</a:t>
            </a:r>
            <a:r>
              <a:rPr sz="1900" spc="10" dirty="0">
                <a:latin typeface="Franklin Gothic Medium"/>
                <a:cs typeface="Franklin Gothic Medium"/>
              </a:rPr>
              <a:t> </a:t>
            </a:r>
            <a:r>
              <a:rPr sz="1900" spc="-15" dirty="0">
                <a:latin typeface="Franklin Gothic Medium"/>
                <a:cs typeface="Franklin Gothic Medium"/>
              </a:rPr>
              <a:t>or</a:t>
            </a:r>
            <a:r>
              <a:rPr sz="1900" dirty="0">
                <a:latin typeface="Franklin Gothic Medium"/>
                <a:cs typeface="Franklin Gothic Medium"/>
              </a:rPr>
              <a:t> </a:t>
            </a:r>
            <a:r>
              <a:rPr sz="1900" spc="5" dirty="0">
                <a:latin typeface="Franklin Gothic Medium"/>
                <a:cs typeface="Franklin Gothic Medium"/>
              </a:rPr>
              <a:t>“nr_hba1c” </a:t>
            </a:r>
            <a:r>
              <a:rPr sz="1900" spc="-30" dirty="0">
                <a:latin typeface="Franklin Gothic Medium"/>
                <a:cs typeface="Franklin Gothic Medium"/>
              </a:rPr>
              <a:t>(44%</a:t>
            </a:r>
            <a:r>
              <a:rPr sz="1900" spc="5" dirty="0">
                <a:latin typeface="Franklin Gothic Medium"/>
                <a:cs typeface="Franklin Gothic Medium"/>
              </a:rPr>
              <a:t> </a:t>
            </a:r>
            <a:r>
              <a:rPr sz="1900" spc="-30" dirty="0">
                <a:latin typeface="Franklin Gothic Medium"/>
                <a:cs typeface="Franklin Gothic Medium"/>
              </a:rPr>
              <a:t>missing </a:t>
            </a:r>
            <a:r>
              <a:rPr sz="1900" spc="-25" dirty="0">
                <a:latin typeface="Franklin Gothic Medium"/>
                <a:cs typeface="Franklin Gothic Medium"/>
              </a:rPr>
              <a:t> </a:t>
            </a:r>
            <a:r>
              <a:rPr sz="1900" spc="-10" dirty="0">
                <a:latin typeface="Franklin Gothic Medium"/>
                <a:cs typeface="Franklin Gothic Medium"/>
              </a:rPr>
              <a:t>values).</a:t>
            </a:r>
            <a:endParaRPr sz="1900">
              <a:latin typeface="Franklin Gothic Medium"/>
              <a:cs typeface="Franklin Gothic Medium"/>
            </a:endParaRPr>
          </a:p>
          <a:p>
            <a:pPr>
              <a:lnSpc>
                <a:spcPct val="100000"/>
              </a:lnSpc>
              <a:spcBef>
                <a:spcPts val="10"/>
              </a:spcBef>
              <a:buClr>
                <a:srgbClr val="EB6F16"/>
              </a:buClr>
              <a:buFont typeface="Arial MT"/>
              <a:buChar char="•"/>
            </a:pPr>
            <a:endParaRPr sz="1750">
              <a:latin typeface="Franklin Gothic Medium"/>
              <a:cs typeface="Franklin Gothic Medium"/>
            </a:endParaRPr>
          </a:p>
          <a:p>
            <a:pPr marL="104139" marR="301625" indent="-92075">
              <a:lnSpc>
                <a:spcPct val="107100"/>
              </a:lnSpc>
              <a:buClr>
                <a:srgbClr val="EB6F16"/>
              </a:buClr>
              <a:buFont typeface="Arial MT"/>
              <a:buChar char="•"/>
              <a:tabLst>
                <a:tab pos="104775" algn="l"/>
              </a:tabLst>
            </a:pPr>
            <a:r>
              <a:rPr sz="1900" spc="-5" dirty="0">
                <a:latin typeface="Franklin Gothic Medium"/>
                <a:cs typeface="Franklin Gothic Medium"/>
              </a:rPr>
              <a:t>These</a:t>
            </a:r>
            <a:r>
              <a:rPr sz="1900" spc="20" dirty="0">
                <a:latin typeface="Franklin Gothic Medium"/>
                <a:cs typeface="Franklin Gothic Medium"/>
              </a:rPr>
              <a:t> </a:t>
            </a:r>
            <a:r>
              <a:rPr sz="1900" spc="-20" dirty="0">
                <a:latin typeface="Franklin Gothic Medium"/>
                <a:cs typeface="Franklin Gothic Medium"/>
              </a:rPr>
              <a:t>findings</a:t>
            </a:r>
            <a:r>
              <a:rPr sz="1900" spc="15" dirty="0">
                <a:latin typeface="Franklin Gothic Medium"/>
                <a:cs typeface="Franklin Gothic Medium"/>
              </a:rPr>
              <a:t> </a:t>
            </a:r>
            <a:r>
              <a:rPr sz="1900" spc="-25" dirty="0">
                <a:latin typeface="Franklin Gothic Medium"/>
                <a:cs typeface="Franklin Gothic Medium"/>
              </a:rPr>
              <a:t>indicate</a:t>
            </a:r>
            <a:r>
              <a:rPr sz="1900" spc="10"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25" dirty="0">
                <a:latin typeface="Franklin Gothic Medium"/>
                <a:cs typeface="Franklin Gothic Medium"/>
              </a:rPr>
              <a:t>importance</a:t>
            </a:r>
            <a:r>
              <a:rPr sz="1900" spc="5" dirty="0">
                <a:latin typeface="Franklin Gothic Medium"/>
                <a:cs typeface="Franklin Gothic Medium"/>
              </a:rPr>
              <a:t> </a:t>
            </a:r>
            <a:r>
              <a:rPr sz="1900" spc="-25" dirty="0">
                <a:latin typeface="Franklin Gothic Medium"/>
                <a:cs typeface="Franklin Gothic Medium"/>
              </a:rPr>
              <a:t>of</a:t>
            </a:r>
            <a:r>
              <a:rPr sz="1900" dirty="0">
                <a:latin typeface="Franklin Gothic Medium"/>
                <a:cs typeface="Franklin Gothic Medium"/>
              </a:rPr>
              <a:t> </a:t>
            </a:r>
            <a:r>
              <a:rPr sz="1900" spc="-15" dirty="0">
                <a:latin typeface="Franklin Gothic Medium"/>
                <a:cs typeface="Franklin Gothic Medium"/>
              </a:rPr>
              <a:t>the</a:t>
            </a:r>
            <a:r>
              <a:rPr sz="1900" spc="15" dirty="0">
                <a:latin typeface="Franklin Gothic Medium"/>
                <a:cs typeface="Franklin Gothic Medium"/>
              </a:rPr>
              <a:t> </a:t>
            </a:r>
            <a:r>
              <a:rPr sz="1900" spc="-25" dirty="0">
                <a:latin typeface="Franklin Gothic Medium"/>
                <a:cs typeface="Franklin Gothic Medium"/>
              </a:rPr>
              <a:t>posterior</a:t>
            </a:r>
            <a:r>
              <a:rPr sz="1900" spc="35" dirty="0">
                <a:latin typeface="Franklin Gothic Medium"/>
                <a:cs typeface="Franklin Gothic Medium"/>
              </a:rPr>
              <a:t> </a:t>
            </a:r>
            <a:r>
              <a:rPr sz="1900" spc="-20" dirty="0">
                <a:latin typeface="Franklin Gothic Medium"/>
                <a:cs typeface="Franklin Gothic Medium"/>
              </a:rPr>
              <a:t>distribution</a:t>
            </a:r>
            <a:r>
              <a:rPr sz="1900" spc="40" dirty="0">
                <a:latin typeface="Franklin Gothic Medium"/>
                <a:cs typeface="Franklin Gothic Medium"/>
              </a:rPr>
              <a:t> </a:t>
            </a:r>
            <a:r>
              <a:rPr sz="1900" spc="-25" dirty="0">
                <a:latin typeface="Franklin Gothic Medium"/>
                <a:cs typeface="Franklin Gothic Medium"/>
              </a:rPr>
              <a:t>of</a:t>
            </a:r>
            <a:r>
              <a:rPr sz="1900" spc="10"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35" dirty="0">
                <a:latin typeface="Franklin Gothic Medium"/>
                <a:cs typeface="Franklin Gothic Medium"/>
              </a:rPr>
              <a:t>imputation</a:t>
            </a:r>
            <a:r>
              <a:rPr sz="1900" spc="5" dirty="0">
                <a:latin typeface="Franklin Gothic Medium"/>
                <a:cs typeface="Franklin Gothic Medium"/>
              </a:rPr>
              <a:t> </a:t>
            </a:r>
            <a:r>
              <a:rPr sz="1900" spc="-30" dirty="0">
                <a:latin typeface="Franklin Gothic Medium"/>
                <a:cs typeface="Franklin Gothic Medium"/>
              </a:rPr>
              <a:t>model. </a:t>
            </a:r>
            <a:r>
              <a:rPr sz="1900" spc="-25" dirty="0">
                <a:latin typeface="Franklin Gothic Medium"/>
                <a:cs typeface="Franklin Gothic Medium"/>
              </a:rPr>
              <a:t> Variables</a:t>
            </a:r>
            <a:r>
              <a:rPr sz="1900" spc="15" dirty="0">
                <a:latin typeface="Franklin Gothic Medium"/>
                <a:cs typeface="Franklin Gothic Medium"/>
              </a:rPr>
              <a:t> </a:t>
            </a:r>
            <a:r>
              <a:rPr sz="1900" spc="-40" dirty="0">
                <a:latin typeface="Franklin Gothic Medium"/>
                <a:cs typeface="Franklin Gothic Medium"/>
              </a:rPr>
              <a:t>for</a:t>
            </a:r>
            <a:r>
              <a:rPr sz="1900" spc="20" dirty="0">
                <a:latin typeface="Franklin Gothic Medium"/>
                <a:cs typeface="Franklin Gothic Medium"/>
              </a:rPr>
              <a:t> </a:t>
            </a:r>
            <a:r>
              <a:rPr sz="1900" spc="-30" dirty="0">
                <a:latin typeface="Franklin Gothic Medium"/>
                <a:cs typeface="Franklin Gothic Medium"/>
              </a:rPr>
              <a:t>which</a:t>
            </a:r>
            <a:r>
              <a:rPr sz="1900" spc="20" dirty="0">
                <a:latin typeface="Franklin Gothic Medium"/>
                <a:cs typeface="Franklin Gothic Medium"/>
              </a:rPr>
              <a:t> </a:t>
            </a:r>
            <a:r>
              <a:rPr sz="1900" spc="-50" dirty="0">
                <a:latin typeface="Franklin Gothic Medium"/>
                <a:cs typeface="Franklin Gothic Medium"/>
              </a:rPr>
              <a:t>MCAR</a:t>
            </a:r>
            <a:r>
              <a:rPr sz="1900" spc="5" dirty="0">
                <a:latin typeface="Franklin Gothic Medium"/>
                <a:cs typeface="Franklin Gothic Medium"/>
              </a:rPr>
              <a:t> </a:t>
            </a:r>
            <a:r>
              <a:rPr sz="1900" spc="-15" dirty="0">
                <a:latin typeface="Franklin Gothic Medium"/>
                <a:cs typeface="Franklin Gothic Medium"/>
              </a:rPr>
              <a:t>or</a:t>
            </a:r>
            <a:r>
              <a:rPr sz="1900" spc="10" dirty="0">
                <a:latin typeface="Franklin Gothic Medium"/>
                <a:cs typeface="Franklin Gothic Medium"/>
              </a:rPr>
              <a:t> </a:t>
            </a:r>
            <a:r>
              <a:rPr sz="1900" spc="-60" dirty="0">
                <a:latin typeface="Franklin Gothic Medium"/>
                <a:cs typeface="Franklin Gothic Medium"/>
              </a:rPr>
              <a:t>MAR</a:t>
            </a:r>
            <a:r>
              <a:rPr sz="1900" spc="5" dirty="0">
                <a:latin typeface="Franklin Gothic Medium"/>
                <a:cs typeface="Franklin Gothic Medium"/>
              </a:rPr>
              <a:t> </a:t>
            </a:r>
            <a:r>
              <a:rPr sz="1900" spc="-20" dirty="0">
                <a:latin typeface="Franklin Gothic Medium"/>
                <a:cs typeface="Franklin Gothic Medium"/>
              </a:rPr>
              <a:t>assumptions</a:t>
            </a:r>
            <a:r>
              <a:rPr sz="1900" spc="20" dirty="0">
                <a:latin typeface="Franklin Gothic Medium"/>
                <a:cs typeface="Franklin Gothic Medium"/>
              </a:rPr>
              <a:t> </a:t>
            </a:r>
            <a:r>
              <a:rPr sz="1900" spc="-15" dirty="0">
                <a:latin typeface="Franklin Gothic Medium"/>
                <a:cs typeface="Franklin Gothic Medium"/>
              </a:rPr>
              <a:t>are</a:t>
            </a:r>
            <a:r>
              <a:rPr sz="1900" spc="5" dirty="0">
                <a:latin typeface="Franklin Gothic Medium"/>
                <a:cs typeface="Franklin Gothic Medium"/>
              </a:rPr>
              <a:t> </a:t>
            </a:r>
            <a:r>
              <a:rPr sz="1900" spc="-25" dirty="0">
                <a:latin typeface="Franklin Gothic Medium"/>
                <a:cs typeface="Franklin Gothic Medium"/>
              </a:rPr>
              <a:t>better</a:t>
            </a:r>
            <a:r>
              <a:rPr sz="1900" spc="20" dirty="0">
                <a:latin typeface="Franklin Gothic Medium"/>
                <a:cs typeface="Franklin Gothic Medium"/>
              </a:rPr>
              <a:t> </a:t>
            </a:r>
            <a:r>
              <a:rPr sz="1900" spc="-20" dirty="0">
                <a:latin typeface="Franklin Gothic Medium"/>
                <a:cs typeface="Franklin Gothic Medium"/>
              </a:rPr>
              <a:t>satisfied</a:t>
            </a:r>
            <a:r>
              <a:rPr sz="1900" spc="40" dirty="0">
                <a:latin typeface="Franklin Gothic Medium"/>
                <a:cs typeface="Franklin Gothic Medium"/>
              </a:rPr>
              <a:t> </a:t>
            </a:r>
            <a:r>
              <a:rPr sz="1900" spc="-15" dirty="0">
                <a:latin typeface="Franklin Gothic Medium"/>
                <a:cs typeface="Franklin Gothic Medium"/>
              </a:rPr>
              <a:t>are</a:t>
            </a:r>
            <a:r>
              <a:rPr sz="1900" dirty="0">
                <a:latin typeface="Franklin Gothic Medium"/>
                <a:cs typeface="Franklin Gothic Medium"/>
              </a:rPr>
              <a:t> </a:t>
            </a:r>
            <a:r>
              <a:rPr sz="1900" spc="-50" dirty="0">
                <a:latin typeface="Franklin Gothic Medium"/>
                <a:cs typeface="Franklin Gothic Medium"/>
              </a:rPr>
              <a:t>likely</a:t>
            </a:r>
            <a:r>
              <a:rPr sz="1900" spc="25" dirty="0">
                <a:latin typeface="Franklin Gothic Medium"/>
                <a:cs typeface="Franklin Gothic Medium"/>
              </a:rPr>
              <a:t> </a:t>
            </a:r>
            <a:r>
              <a:rPr sz="1900" spc="-40" dirty="0">
                <a:latin typeface="Franklin Gothic Medium"/>
                <a:cs typeface="Franklin Gothic Medium"/>
              </a:rPr>
              <a:t>to</a:t>
            </a:r>
            <a:r>
              <a:rPr sz="1900" spc="-5" dirty="0">
                <a:latin typeface="Franklin Gothic Medium"/>
                <a:cs typeface="Franklin Gothic Medium"/>
              </a:rPr>
              <a:t> </a:t>
            </a:r>
            <a:r>
              <a:rPr sz="1900" spc="-30" dirty="0">
                <a:latin typeface="Franklin Gothic Medium"/>
                <a:cs typeface="Franklin Gothic Medium"/>
              </a:rPr>
              <a:t>perform</a:t>
            </a:r>
            <a:r>
              <a:rPr sz="1900" spc="35" dirty="0">
                <a:latin typeface="Franklin Gothic Medium"/>
                <a:cs typeface="Franklin Gothic Medium"/>
              </a:rPr>
              <a:t> </a:t>
            </a:r>
            <a:r>
              <a:rPr sz="1900" spc="-35" dirty="0">
                <a:latin typeface="Franklin Gothic Medium"/>
                <a:cs typeface="Franklin Gothic Medium"/>
              </a:rPr>
              <a:t>better, </a:t>
            </a:r>
            <a:r>
              <a:rPr sz="1900" spc="-459" dirty="0">
                <a:latin typeface="Franklin Gothic Medium"/>
                <a:cs typeface="Franklin Gothic Medium"/>
              </a:rPr>
              <a:t> </a:t>
            </a:r>
            <a:r>
              <a:rPr sz="1900" spc="-15" dirty="0">
                <a:latin typeface="Franklin Gothic Medium"/>
                <a:cs typeface="Franklin Gothic Medium"/>
              </a:rPr>
              <a:t>irrespective</a:t>
            </a:r>
            <a:r>
              <a:rPr sz="1900" spc="20"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25" dirty="0">
                <a:latin typeface="Franklin Gothic Medium"/>
                <a:cs typeface="Franklin Gothic Medium"/>
              </a:rPr>
              <a:t>a</a:t>
            </a:r>
            <a:r>
              <a:rPr sz="1900" spc="-5" dirty="0">
                <a:latin typeface="Franklin Gothic Medium"/>
                <a:cs typeface="Franklin Gothic Medium"/>
              </a:rPr>
              <a:t> </a:t>
            </a:r>
            <a:r>
              <a:rPr sz="1900" spc="-25" dirty="0">
                <a:latin typeface="Franklin Gothic Medium"/>
                <a:cs typeface="Franklin Gothic Medium"/>
              </a:rPr>
              <a:t>higher</a:t>
            </a:r>
            <a:r>
              <a:rPr sz="1900" spc="10" dirty="0">
                <a:latin typeface="Franklin Gothic Medium"/>
                <a:cs typeface="Franklin Gothic Medium"/>
              </a:rPr>
              <a:t> </a:t>
            </a:r>
            <a:r>
              <a:rPr sz="1900" spc="-15" dirty="0">
                <a:latin typeface="Franklin Gothic Medium"/>
                <a:cs typeface="Franklin Gothic Medium"/>
              </a:rPr>
              <a:t>proportion</a:t>
            </a:r>
            <a:r>
              <a:rPr sz="1900" spc="35"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30" dirty="0">
                <a:latin typeface="Franklin Gothic Medium"/>
                <a:cs typeface="Franklin Gothic Medium"/>
              </a:rPr>
              <a:t>missing</a:t>
            </a:r>
            <a:r>
              <a:rPr sz="1900" spc="30" dirty="0">
                <a:latin typeface="Franklin Gothic Medium"/>
                <a:cs typeface="Franklin Gothic Medium"/>
              </a:rPr>
              <a:t> </a:t>
            </a:r>
            <a:r>
              <a:rPr sz="1900" spc="-10" dirty="0">
                <a:latin typeface="Franklin Gothic Medium"/>
                <a:cs typeface="Franklin Gothic Medium"/>
              </a:rPr>
              <a:t>values.</a:t>
            </a:r>
            <a:endParaRPr sz="1900">
              <a:latin typeface="Franklin Gothic Medium"/>
              <a:cs typeface="Franklin Gothic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3113405" cy="742950"/>
          </a:xfrm>
          <a:prstGeom prst="rect">
            <a:avLst/>
          </a:prstGeom>
        </p:spPr>
        <p:txBody>
          <a:bodyPr vert="horz" wrap="square" lIns="0" tIns="13335" rIns="0" bIns="0" rtlCol="0">
            <a:spAutoFit/>
          </a:bodyPr>
          <a:lstStyle/>
          <a:p>
            <a:pPr marL="12700">
              <a:lnSpc>
                <a:spcPct val="100000"/>
              </a:lnSpc>
              <a:spcBef>
                <a:spcPts val="105"/>
              </a:spcBef>
            </a:pPr>
            <a:r>
              <a:rPr sz="4700" spc="210" dirty="0"/>
              <a:t>References</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09848"/>
            <a:ext cx="9966325" cy="1477645"/>
          </a:xfrm>
          <a:prstGeom prst="rect">
            <a:avLst/>
          </a:prstGeom>
        </p:spPr>
        <p:txBody>
          <a:bodyPr vert="horz" wrap="square" lIns="0" tIns="42544" rIns="0" bIns="0" rtlCol="0">
            <a:spAutoFit/>
          </a:bodyPr>
          <a:lstStyle/>
          <a:p>
            <a:pPr marL="469900" indent="-457834">
              <a:lnSpc>
                <a:spcPct val="100000"/>
              </a:lnSpc>
              <a:spcBef>
                <a:spcPts val="334"/>
              </a:spcBef>
              <a:buClr>
                <a:srgbClr val="EB6F16"/>
              </a:buClr>
              <a:buAutoNum type="arabicPeriod"/>
              <a:tabLst>
                <a:tab pos="469900" algn="l"/>
                <a:tab pos="470534" algn="l"/>
              </a:tabLst>
            </a:pPr>
            <a:r>
              <a:rPr sz="1900" spc="-5" dirty="0">
                <a:solidFill>
                  <a:srgbClr val="212121"/>
                </a:solidFill>
                <a:latin typeface="Arial MT"/>
                <a:cs typeface="Arial MT"/>
              </a:rPr>
              <a:t>Eddings</a:t>
            </a:r>
            <a:r>
              <a:rPr sz="1900" spc="45" dirty="0">
                <a:solidFill>
                  <a:srgbClr val="212121"/>
                </a:solidFill>
                <a:latin typeface="Arial MT"/>
                <a:cs typeface="Arial MT"/>
              </a:rPr>
              <a:t> </a:t>
            </a:r>
            <a:r>
              <a:rPr sz="1900" spc="-60" dirty="0">
                <a:solidFill>
                  <a:srgbClr val="212121"/>
                </a:solidFill>
                <a:latin typeface="Arial MT"/>
                <a:cs typeface="Arial MT"/>
              </a:rPr>
              <a:t>W,</a:t>
            </a:r>
            <a:r>
              <a:rPr sz="1900" dirty="0">
                <a:solidFill>
                  <a:srgbClr val="212121"/>
                </a:solidFill>
                <a:latin typeface="Arial MT"/>
                <a:cs typeface="Arial MT"/>
              </a:rPr>
              <a:t> </a:t>
            </a:r>
            <a:r>
              <a:rPr sz="1900" spc="-5" dirty="0">
                <a:solidFill>
                  <a:srgbClr val="212121"/>
                </a:solidFill>
                <a:latin typeface="Arial MT"/>
                <a:cs typeface="Arial MT"/>
              </a:rPr>
              <a:t>Marchenko</a:t>
            </a:r>
            <a:r>
              <a:rPr sz="1900" spc="20" dirty="0">
                <a:solidFill>
                  <a:srgbClr val="212121"/>
                </a:solidFill>
                <a:latin typeface="Arial MT"/>
                <a:cs typeface="Arial MT"/>
              </a:rPr>
              <a:t> </a:t>
            </a:r>
            <a:r>
              <a:rPr sz="1900" spc="-130" dirty="0">
                <a:solidFill>
                  <a:srgbClr val="212121"/>
                </a:solidFill>
                <a:latin typeface="Arial MT"/>
                <a:cs typeface="Arial MT"/>
              </a:rPr>
              <a:t>Y.</a:t>
            </a:r>
            <a:r>
              <a:rPr sz="1900" dirty="0">
                <a:solidFill>
                  <a:srgbClr val="212121"/>
                </a:solidFill>
                <a:latin typeface="Arial MT"/>
                <a:cs typeface="Arial MT"/>
              </a:rPr>
              <a:t> </a:t>
            </a:r>
            <a:r>
              <a:rPr sz="1900" spc="-5" dirty="0">
                <a:solidFill>
                  <a:srgbClr val="212121"/>
                </a:solidFill>
                <a:latin typeface="Arial MT"/>
                <a:cs typeface="Arial MT"/>
              </a:rPr>
              <a:t>Diagnostics</a:t>
            </a:r>
            <a:r>
              <a:rPr sz="1900" spc="60" dirty="0">
                <a:solidFill>
                  <a:srgbClr val="212121"/>
                </a:solidFill>
                <a:latin typeface="Arial MT"/>
                <a:cs typeface="Arial MT"/>
              </a:rPr>
              <a:t> </a:t>
            </a:r>
            <a:r>
              <a:rPr sz="1900" spc="-5" dirty="0">
                <a:solidFill>
                  <a:srgbClr val="212121"/>
                </a:solidFill>
                <a:latin typeface="Arial MT"/>
                <a:cs typeface="Arial MT"/>
              </a:rPr>
              <a:t>for</a:t>
            </a:r>
            <a:r>
              <a:rPr sz="1900" spc="10" dirty="0">
                <a:solidFill>
                  <a:srgbClr val="212121"/>
                </a:solidFill>
                <a:latin typeface="Arial MT"/>
                <a:cs typeface="Arial MT"/>
              </a:rPr>
              <a:t> </a:t>
            </a:r>
            <a:r>
              <a:rPr sz="1900" spc="-5" dirty="0">
                <a:solidFill>
                  <a:srgbClr val="212121"/>
                </a:solidFill>
                <a:latin typeface="Arial MT"/>
                <a:cs typeface="Arial MT"/>
              </a:rPr>
              <a:t>multiple</a:t>
            </a:r>
            <a:r>
              <a:rPr sz="1900" spc="30" dirty="0">
                <a:solidFill>
                  <a:srgbClr val="212121"/>
                </a:solidFill>
                <a:latin typeface="Arial MT"/>
                <a:cs typeface="Arial MT"/>
              </a:rPr>
              <a:t> </a:t>
            </a:r>
            <a:r>
              <a:rPr sz="1900" spc="-5" dirty="0">
                <a:solidFill>
                  <a:srgbClr val="212121"/>
                </a:solidFill>
                <a:latin typeface="Arial MT"/>
                <a:cs typeface="Arial MT"/>
              </a:rPr>
              <a:t>imputation</a:t>
            </a:r>
            <a:r>
              <a:rPr sz="1900" spc="60" dirty="0">
                <a:solidFill>
                  <a:srgbClr val="212121"/>
                </a:solidFill>
                <a:latin typeface="Arial MT"/>
                <a:cs typeface="Arial MT"/>
              </a:rPr>
              <a:t> </a:t>
            </a:r>
            <a:r>
              <a:rPr sz="1900" spc="-5" dirty="0">
                <a:solidFill>
                  <a:srgbClr val="212121"/>
                </a:solidFill>
                <a:latin typeface="Arial MT"/>
                <a:cs typeface="Arial MT"/>
              </a:rPr>
              <a:t>in</a:t>
            </a:r>
            <a:r>
              <a:rPr sz="1900" spc="10" dirty="0">
                <a:solidFill>
                  <a:srgbClr val="212121"/>
                </a:solidFill>
                <a:latin typeface="Arial MT"/>
                <a:cs typeface="Arial MT"/>
              </a:rPr>
              <a:t> </a:t>
            </a:r>
            <a:r>
              <a:rPr sz="1900" spc="-5" dirty="0">
                <a:solidFill>
                  <a:srgbClr val="212121"/>
                </a:solidFill>
                <a:latin typeface="Arial MT"/>
                <a:cs typeface="Arial MT"/>
              </a:rPr>
              <a:t>Stata.</a:t>
            </a:r>
            <a:r>
              <a:rPr sz="1900" spc="-10" dirty="0">
                <a:solidFill>
                  <a:srgbClr val="212121"/>
                </a:solidFill>
                <a:latin typeface="Arial MT"/>
                <a:cs typeface="Arial MT"/>
              </a:rPr>
              <a:t> </a:t>
            </a:r>
            <a:r>
              <a:rPr sz="1900" spc="-5" dirty="0">
                <a:solidFill>
                  <a:srgbClr val="212121"/>
                </a:solidFill>
                <a:latin typeface="Arial MT"/>
                <a:cs typeface="Arial MT"/>
              </a:rPr>
              <a:t>The</a:t>
            </a:r>
            <a:r>
              <a:rPr sz="1900" spc="10" dirty="0">
                <a:solidFill>
                  <a:srgbClr val="212121"/>
                </a:solidFill>
                <a:latin typeface="Arial MT"/>
                <a:cs typeface="Arial MT"/>
              </a:rPr>
              <a:t> </a:t>
            </a:r>
            <a:r>
              <a:rPr sz="1900" spc="-5" dirty="0">
                <a:solidFill>
                  <a:srgbClr val="212121"/>
                </a:solidFill>
                <a:latin typeface="Arial MT"/>
                <a:cs typeface="Arial MT"/>
              </a:rPr>
              <a:t>Stata</a:t>
            </a:r>
            <a:r>
              <a:rPr sz="1900" spc="25" dirty="0">
                <a:solidFill>
                  <a:srgbClr val="212121"/>
                </a:solidFill>
                <a:latin typeface="Arial MT"/>
                <a:cs typeface="Arial MT"/>
              </a:rPr>
              <a:t> </a:t>
            </a:r>
            <a:r>
              <a:rPr sz="1900" spc="-5" dirty="0">
                <a:solidFill>
                  <a:srgbClr val="212121"/>
                </a:solidFill>
                <a:latin typeface="Arial MT"/>
                <a:cs typeface="Arial MT"/>
              </a:rPr>
              <a:t>Journal.</a:t>
            </a:r>
            <a:endParaRPr sz="1900">
              <a:latin typeface="Arial MT"/>
              <a:cs typeface="Arial MT"/>
            </a:endParaRPr>
          </a:p>
          <a:p>
            <a:pPr marL="469900">
              <a:lnSpc>
                <a:spcPct val="100000"/>
              </a:lnSpc>
              <a:spcBef>
                <a:spcPts val="229"/>
              </a:spcBef>
            </a:pPr>
            <a:r>
              <a:rPr sz="1900" spc="-5" dirty="0">
                <a:solidFill>
                  <a:srgbClr val="212121"/>
                </a:solidFill>
                <a:latin typeface="Arial MT"/>
                <a:cs typeface="Arial MT"/>
              </a:rPr>
              <a:t>2012</a:t>
            </a:r>
            <a:r>
              <a:rPr sz="1900" spc="15" dirty="0">
                <a:solidFill>
                  <a:srgbClr val="212121"/>
                </a:solidFill>
                <a:latin typeface="Arial MT"/>
                <a:cs typeface="Arial MT"/>
              </a:rPr>
              <a:t> </a:t>
            </a:r>
            <a:r>
              <a:rPr sz="1900" spc="-5" dirty="0">
                <a:solidFill>
                  <a:srgbClr val="212121"/>
                </a:solidFill>
                <a:latin typeface="Arial MT"/>
                <a:cs typeface="Arial MT"/>
              </a:rPr>
              <a:t>Sep;12(3):353-67.</a:t>
            </a:r>
            <a:endParaRPr sz="1900">
              <a:latin typeface="Arial MT"/>
              <a:cs typeface="Arial MT"/>
            </a:endParaRPr>
          </a:p>
          <a:p>
            <a:pPr marL="469900" indent="-457834">
              <a:lnSpc>
                <a:spcPct val="100000"/>
              </a:lnSpc>
              <a:spcBef>
                <a:spcPts val="1620"/>
              </a:spcBef>
              <a:buClr>
                <a:srgbClr val="EB6F16"/>
              </a:buClr>
              <a:buAutoNum type="arabicPeriod" startAt="2"/>
              <a:tabLst>
                <a:tab pos="469900" algn="l"/>
                <a:tab pos="470534" algn="l"/>
              </a:tabLst>
            </a:pPr>
            <a:r>
              <a:rPr sz="1900" spc="-5" dirty="0">
                <a:solidFill>
                  <a:srgbClr val="212121"/>
                </a:solidFill>
                <a:latin typeface="Arial MT"/>
                <a:cs typeface="Arial MT"/>
              </a:rPr>
              <a:t>White</a:t>
            </a:r>
            <a:r>
              <a:rPr sz="1900" spc="15" dirty="0">
                <a:solidFill>
                  <a:srgbClr val="212121"/>
                </a:solidFill>
                <a:latin typeface="Arial MT"/>
                <a:cs typeface="Arial MT"/>
              </a:rPr>
              <a:t> </a:t>
            </a:r>
            <a:r>
              <a:rPr sz="1900" spc="-5" dirty="0">
                <a:solidFill>
                  <a:srgbClr val="212121"/>
                </a:solidFill>
                <a:latin typeface="Arial MT"/>
                <a:cs typeface="Arial MT"/>
              </a:rPr>
              <a:t>IR,</a:t>
            </a:r>
            <a:r>
              <a:rPr sz="1900" spc="5" dirty="0">
                <a:solidFill>
                  <a:srgbClr val="212121"/>
                </a:solidFill>
                <a:latin typeface="Arial MT"/>
                <a:cs typeface="Arial MT"/>
              </a:rPr>
              <a:t> </a:t>
            </a:r>
            <a:r>
              <a:rPr sz="1900" spc="-5" dirty="0">
                <a:solidFill>
                  <a:srgbClr val="212121"/>
                </a:solidFill>
                <a:latin typeface="Arial MT"/>
                <a:cs typeface="Arial MT"/>
              </a:rPr>
              <a:t>Royston</a:t>
            </a:r>
            <a:r>
              <a:rPr sz="1900" spc="35" dirty="0">
                <a:solidFill>
                  <a:srgbClr val="212121"/>
                </a:solidFill>
                <a:latin typeface="Arial MT"/>
                <a:cs typeface="Arial MT"/>
              </a:rPr>
              <a:t> </a:t>
            </a:r>
            <a:r>
              <a:rPr sz="1900" spc="-125" dirty="0">
                <a:solidFill>
                  <a:srgbClr val="212121"/>
                </a:solidFill>
                <a:latin typeface="Arial MT"/>
                <a:cs typeface="Arial MT"/>
              </a:rPr>
              <a:t>P,</a:t>
            </a:r>
            <a:r>
              <a:rPr sz="1900" spc="-5" dirty="0">
                <a:solidFill>
                  <a:srgbClr val="212121"/>
                </a:solidFill>
                <a:latin typeface="Arial MT"/>
                <a:cs typeface="Arial MT"/>
              </a:rPr>
              <a:t> </a:t>
            </a:r>
            <a:r>
              <a:rPr sz="1900" spc="-15" dirty="0">
                <a:solidFill>
                  <a:srgbClr val="212121"/>
                </a:solidFill>
                <a:latin typeface="Arial MT"/>
                <a:cs typeface="Arial MT"/>
              </a:rPr>
              <a:t>Wood</a:t>
            </a:r>
            <a:r>
              <a:rPr sz="1900" spc="-75" dirty="0">
                <a:solidFill>
                  <a:srgbClr val="212121"/>
                </a:solidFill>
                <a:latin typeface="Arial MT"/>
                <a:cs typeface="Arial MT"/>
              </a:rPr>
              <a:t> </a:t>
            </a:r>
            <a:r>
              <a:rPr sz="1900" spc="-5" dirty="0">
                <a:solidFill>
                  <a:srgbClr val="212121"/>
                </a:solidFill>
                <a:latin typeface="Arial MT"/>
                <a:cs typeface="Arial MT"/>
              </a:rPr>
              <a:t>AM.</a:t>
            </a:r>
            <a:r>
              <a:rPr sz="1900" spc="5" dirty="0">
                <a:solidFill>
                  <a:srgbClr val="212121"/>
                </a:solidFill>
                <a:latin typeface="Arial MT"/>
                <a:cs typeface="Arial MT"/>
              </a:rPr>
              <a:t> </a:t>
            </a:r>
            <a:r>
              <a:rPr sz="1900" spc="-5" dirty="0">
                <a:solidFill>
                  <a:srgbClr val="212121"/>
                </a:solidFill>
                <a:latin typeface="Arial MT"/>
                <a:cs typeface="Arial MT"/>
              </a:rPr>
              <a:t>Multiple</a:t>
            </a:r>
            <a:r>
              <a:rPr sz="1900" spc="45" dirty="0">
                <a:solidFill>
                  <a:srgbClr val="212121"/>
                </a:solidFill>
                <a:latin typeface="Arial MT"/>
                <a:cs typeface="Arial MT"/>
              </a:rPr>
              <a:t> </a:t>
            </a:r>
            <a:r>
              <a:rPr sz="1900" spc="-5" dirty="0">
                <a:solidFill>
                  <a:srgbClr val="212121"/>
                </a:solidFill>
                <a:latin typeface="Arial MT"/>
                <a:cs typeface="Arial MT"/>
              </a:rPr>
              <a:t>imputation</a:t>
            </a:r>
            <a:r>
              <a:rPr sz="1900" spc="45" dirty="0">
                <a:solidFill>
                  <a:srgbClr val="212121"/>
                </a:solidFill>
                <a:latin typeface="Arial MT"/>
                <a:cs typeface="Arial MT"/>
              </a:rPr>
              <a:t> </a:t>
            </a:r>
            <a:r>
              <a:rPr sz="1900" spc="-5" dirty="0">
                <a:solidFill>
                  <a:srgbClr val="212121"/>
                </a:solidFill>
                <a:latin typeface="Arial MT"/>
                <a:cs typeface="Arial MT"/>
              </a:rPr>
              <a:t>using</a:t>
            </a:r>
            <a:r>
              <a:rPr sz="1900" spc="30" dirty="0">
                <a:solidFill>
                  <a:srgbClr val="212121"/>
                </a:solidFill>
                <a:latin typeface="Arial MT"/>
                <a:cs typeface="Arial MT"/>
              </a:rPr>
              <a:t> </a:t>
            </a:r>
            <a:r>
              <a:rPr sz="1900" spc="-5" dirty="0">
                <a:solidFill>
                  <a:srgbClr val="212121"/>
                </a:solidFill>
                <a:latin typeface="Arial MT"/>
                <a:cs typeface="Arial MT"/>
              </a:rPr>
              <a:t>chained</a:t>
            </a:r>
            <a:r>
              <a:rPr sz="1900" spc="45" dirty="0">
                <a:solidFill>
                  <a:srgbClr val="212121"/>
                </a:solidFill>
                <a:latin typeface="Arial MT"/>
                <a:cs typeface="Arial MT"/>
              </a:rPr>
              <a:t> </a:t>
            </a:r>
            <a:r>
              <a:rPr sz="1900" spc="-5" dirty="0">
                <a:solidFill>
                  <a:srgbClr val="212121"/>
                </a:solidFill>
                <a:latin typeface="Arial MT"/>
                <a:cs typeface="Arial MT"/>
              </a:rPr>
              <a:t>equations:</a:t>
            </a:r>
            <a:r>
              <a:rPr sz="1900" spc="45" dirty="0">
                <a:solidFill>
                  <a:srgbClr val="212121"/>
                </a:solidFill>
                <a:latin typeface="Arial MT"/>
                <a:cs typeface="Arial MT"/>
              </a:rPr>
              <a:t> </a:t>
            </a:r>
            <a:r>
              <a:rPr sz="1900" spc="-5" dirty="0">
                <a:solidFill>
                  <a:srgbClr val="212121"/>
                </a:solidFill>
                <a:latin typeface="Arial MT"/>
                <a:cs typeface="Arial MT"/>
              </a:rPr>
              <a:t>issues</a:t>
            </a:r>
            <a:r>
              <a:rPr sz="1900" spc="20" dirty="0">
                <a:solidFill>
                  <a:srgbClr val="212121"/>
                </a:solidFill>
                <a:latin typeface="Arial MT"/>
                <a:cs typeface="Arial MT"/>
              </a:rPr>
              <a:t> </a:t>
            </a:r>
            <a:r>
              <a:rPr sz="1900" spc="-5" dirty="0">
                <a:solidFill>
                  <a:srgbClr val="212121"/>
                </a:solidFill>
                <a:latin typeface="Arial MT"/>
                <a:cs typeface="Arial MT"/>
              </a:rPr>
              <a:t>and</a:t>
            </a:r>
            <a:endParaRPr sz="1900">
              <a:latin typeface="Arial MT"/>
              <a:cs typeface="Arial MT"/>
            </a:endParaRPr>
          </a:p>
          <a:p>
            <a:pPr marL="469900">
              <a:lnSpc>
                <a:spcPct val="100000"/>
              </a:lnSpc>
              <a:spcBef>
                <a:spcPts val="225"/>
              </a:spcBef>
            </a:pPr>
            <a:r>
              <a:rPr sz="1900" spc="-5" dirty="0">
                <a:solidFill>
                  <a:srgbClr val="212121"/>
                </a:solidFill>
                <a:latin typeface="Arial MT"/>
                <a:cs typeface="Arial MT"/>
              </a:rPr>
              <a:t>guidance</a:t>
            </a:r>
            <a:r>
              <a:rPr sz="1900" spc="55" dirty="0">
                <a:solidFill>
                  <a:srgbClr val="212121"/>
                </a:solidFill>
                <a:latin typeface="Arial MT"/>
                <a:cs typeface="Arial MT"/>
              </a:rPr>
              <a:t> </a:t>
            </a:r>
            <a:r>
              <a:rPr sz="1900" spc="-5" dirty="0">
                <a:solidFill>
                  <a:srgbClr val="212121"/>
                </a:solidFill>
                <a:latin typeface="Arial MT"/>
                <a:cs typeface="Arial MT"/>
              </a:rPr>
              <a:t>for</a:t>
            </a:r>
            <a:r>
              <a:rPr sz="1900" spc="5" dirty="0">
                <a:solidFill>
                  <a:srgbClr val="212121"/>
                </a:solidFill>
                <a:latin typeface="Arial MT"/>
                <a:cs typeface="Arial MT"/>
              </a:rPr>
              <a:t> </a:t>
            </a:r>
            <a:r>
              <a:rPr sz="1900" spc="-5" dirty="0">
                <a:solidFill>
                  <a:srgbClr val="212121"/>
                </a:solidFill>
                <a:latin typeface="Arial MT"/>
                <a:cs typeface="Arial MT"/>
              </a:rPr>
              <a:t>practice.</a:t>
            </a:r>
            <a:r>
              <a:rPr sz="1900" spc="30" dirty="0">
                <a:solidFill>
                  <a:srgbClr val="212121"/>
                </a:solidFill>
                <a:latin typeface="Arial MT"/>
                <a:cs typeface="Arial MT"/>
              </a:rPr>
              <a:t> </a:t>
            </a:r>
            <a:r>
              <a:rPr sz="1900" spc="-5" dirty="0">
                <a:solidFill>
                  <a:srgbClr val="212121"/>
                </a:solidFill>
                <a:latin typeface="Arial MT"/>
                <a:cs typeface="Arial MT"/>
              </a:rPr>
              <a:t>Statistics</a:t>
            </a:r>
            <a:r>
              <a:rPr sz="1900" spc="15" dirty="0">
                <a:solidFill>
                  <a:srgbClr val="212121"/>
                </a:solidFill>
                <a:latin typeface="Arial MT"/>
                <a:cs typeface="Arial MT"/>
              </a:rPr>
              <a:t> </a:t>
            </a:r>
            <a:r>
              <a:rPr sz="1900" spc="-5" dirty="0">
                <a:solidFill>
                  <a:srgbClr val="212121"/>
                </a:solidFill>
                <a:latin typeface="Arial MT"/>
                <a:cs typeface="Arial MT"/>
              </a:rPr>
              <a:t>in</a:t>
            </a:r>
            <a:r>
              <a:rPr sz="1900" spc="5" dirty="0">
                <a:solidFill>
                  <a:srgbClr val="212121"/>
                </a:solidFill>
                <a:latin typeface="Arial MT"/>
                <a:cs typeface="Arial MT"/>
              </a:rPr>
              <a:t> </a:t>
            </a:r>
            <a:r>
              <a:rPr sz="1900" spc="-5" dirty="0">
                <a:solidFill>
                  <a:srgbClr val="212121"/>
                </a:solidFill>
                <a:latin typeface="Arial MT"/>
                <a:cs typeface="Arial MT"/>
              </a:rPr>
              <a:t>medicine.</a:t>
            </a:r>
            <a:r>
              <a:rPr sz="1900" spc="45" dirty="0">
                <a:solidFill>
                  <a:srgbClr val="212121"/>
                </a:solidFill>
                <a:latin typeface="Arial MT"/>
                <a:cs typeface="Arial MT"/>
              </a:rPr>
              <a:t> </a:t>
            </a:r>
            <a:r>
              <a:rPr sz="1900" spc="-40" dirty="0">
                <a:solidFill>
                  <a:srgbClr val="212121"/>
                </a:solidFill>
                <a:latin typeface="Arial MT"/>
                <a:cs typeface="Arial MT"/>
              </a:rPr>
              <a:t>2011</a:t>
            </a:r>
            <a:r>
              <a:rPr sz="1900" spc="30" dirty="0">
                <a:solidFill>
                  <a:srgbClr val="212121"/>
                </a:solidFill>
                <a:latin typeface="Arial MT"/>
                <a:cs typeface="Arial MT"/>
              </a:rPr>
              <a:t> </a:t>
            </a:r>
            <a:r>
              <a:rPr sz="1900" spc="-5" dirty="0">
                <a:solidFill>
                  <a:srgbClr val="212121"/>
                </a:solidFill>
                <a:latin typeface="Arial MT"/>
                <a:cs typeface="Arial MT"/>
              </a:rPr>
              <a:t>Feb</a:t>
            </a:r>
            <a:r>
              <a:rPr sz="1900" spc="25" dirty="0">
                <a:solidFill>
                  <a:srgbClr val="212121"/>
                </a:solidFill>
                <a:latin typeface="Arial MT"/>
                <a:cs typeface="Arial MT"/>
              </a:rPr>
              <a:t> </a:t>
            </a:r>
            <a:r>
              <a:rPr sz="1900" dirty="0">
                <a:solidFill>
                  <a:srgbClr val="212121"/>
                </a:solidFill>
                <a:latin typeface="Arial MT"/>
                <a:cs typeface="Arial MT"/>
              </a:rPr>
              <a:t>20;30(4):377-99.</a:t>
            </a:r>
            <a:endParaRPr sz="1900">
              <a:latin typeface="Arial MT"/>
              <a:cs typeface="Arial M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578096"/>
            <a:ext cx="12189460" cy="2280285"/>
          </a:xfrm>
          <a:custGeom>
            <a:avLst/>
            <a:gdLst/>
            <a:ahLst/>
            <a:cxnLst/>
            <a:rect l="l" t="t" r="r" b="b"/>
            <a:pathLst>
              <a:path w="12189460" h="2280284">
                <a:moveTo>
                  <a:pt x="12188952" y="0"/>
                </a:moveTo>
                <a:lnTo>
                  <a:pt x="0" y="0"/>
                </a:lnTo>
                <a:lnTo>
                  <a:pt x="0" y="2279904"/>
                </a:lnTo>
                <a:lnTo>
                  <a:pt x="12188952" y="2279904"/>
                </a:lnTo>
                <a:lnTo>
                  <a:pt x="12188952" y="0"/>
                </a:lnTo>
                <a:close/>
              </a:path>
            </a:pathLst>
          </a:custGeom>
          <a:solidFill>
            <a:srgbClr val="252525"/>
          </a:solidFill>
        </p:spPr>
        <p:txBody>
          <a:bodyPr wrap="square" lIns="0" tIns="0" rIns="0" bIns="0" rtlCol="0"/>
          <a:lstStyle/>
          <a:p>
            <a:endParaRPr/>
          </a:p>
        </p:txBody>
      </p:sp>
      <p:sp>
        <p:nvSpPr>
          <p:cNvPr id="3" name="object 3"/>
          <p:cNvSpPr txBox="1"/>
          <p:nvPr/>
        </p:nvSpPr>
        <p:spPr>
          <a:xfrm>
            <a:off x="4134992" y="4582159"/>
            <a:ext cx="4046220" cy="939800"/>
          </a:xfrm>
          <a:prstGeom prst="rect">
            <a:avLst/>
          </a:prstGeom>
        </p:spPr>
        <p:txBody>
          <a:bodyPr vert="horz" wrap="square" lIns="0" tIns="12700" rIns="0" bIns="0" rtlCol="0">
            <a:spAutoFit/>
          </a:bodyPr>
          <a:lstStyle/>
          <a:p>
            <a:pPr marL="12700">
              <a:lnSpc>
                <a:spcPct val="100000"/>
              </a:lnSpc>
              <a:spcBef>
                <a:spcPts val="100"/>
              </a:spcBef>
            </a:pPr>
            <a:r>
              <a:rPr sz="6000" spc="470" dirty="0">
                <a:solidFill>
                  <a:srgbClr val="FFFFFF"/>
                </a:solidFill>
                <a:latin typeface="Cambria"/>
                <a:cs typeface="Cambria"/>
              </a:rPr>
              <a:t>Thank</a:t>
            </a:r>
            <a:r>
              <a:rPr sz="6000" spc="400" dirty="0">
                <a:solidFill>
                  <a:srgbClr val="FFFFFF"/>
                </a:solidFill>
                <a:latin typeface="Cambria"/>
                <a:cs typeface="Cambria"/>
              </a:rPr>
              <a:t> </a:t>
            </a:r>
            <a:r>
              <a:rPr sz="6000" spc="420" dirty="0">
                <a:solidFill>
                  <a:srgbClr val="FFFFFF"/>
                </a:solidFill>
                <a:latin typeface="Cambria"/>
                <a:cs typeface="Cambria"/>
              </a:rPr>
              <a:t>You</a:t>
            </a:r>
            <a:endParaRPr sz="6000">
              <a:latin typeface="Cambria"/>
              <a:cs typeface="Cambria"/>
            </a:endParaRPr>
          </a:p>
        </p:txBody>
      </p:sp>
      <p:pic>
        <p:nvPicPr>
          <p:cNvPr id="4" name="object 4"/>
          <p:cNvPicPr/>
          <p:nvPr/>
        </p:nvPicPr>
        <p:blipFill>
          <a:blip r:embed="rId2" cstate="print"/>
          <a:stretch>
            <a:fillRect/>
          </a:stretch>
        </p:blipFill>
        <p:spPr>
          <a:xfrm>
            <a:off x="0" y="0"/>
            <a:ext cx="12192000" cy="4578096"/>
          </a:xfrm>
          <a:prstGeom prst="rect">
            <a:avLst/>
          </a:prstGeom>
        </p:spPr>
      </p:pic>
      <p:sp>
        <p:nvSpPr>
          <p:cNvPr id="5" name="object 5"/>
          <p:cNvSpPr txBox="1">
            <a:spLocks noGrp="1"/>
          </p:cNvSpPr>
          <p:nvPr>
            <p:ph type="title"/>
          </p:nvPr>
        </p:nvSpPr>
        <p:spPr>
          <a:xfrm>
            <a:off x="1176324" y="1113485"/>
            <a:ext cx="4276090" cy="574675"/>
          </a:xfrm>
          <a:prstGeom prst="rect">
            <a:avLst/>
          </a:prstGeom>
        </p:spPr>
        <p:txBody>
          <a:bodyPr vert="horz" wrap="square" lIns="0" tIns="12700" rIns="0" bIns="0" rtlCol="0">
            <a:spAutoFit/>
          </a:bodyPr>
          <a:lstStyle/>
          <a:p>
            <a:pPr marL="12700">
              <a:lnSpc>
                <a:spcPct val="100000"/>
              </a:lnSpc>
              <a:spcBef>
                <a:spcPts val="100"/>
              </a:spcBef>
            </a:pPr>
            <a:r>
              <a:rPr sz="3600" b="1" spc="170" dirty="0">
                <a:solidFill>
                  <a:srgbClr val="000000"/>
                </a:solidFill>
                <a:latin typeface="Cambria"/>
                <a:cs typeface="Cambria"/>
              </a:rPr>
              <a:t>Acknowledgement</a:t>
            </a:r>
            <a:endParaRPr sz="3600">
              <a:latin typeface="Cambria"/>
              <a:cs typeface="Cambria"/>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9" name="object 9"/>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6" name="object 6"/>
          <p:cNvSpPr txBox="1"/>
          <p:nvPr/>
        </p:nvSpPr>
        <p:spPr>
          <a:xfrm>
            <a:off x="1542033" y="2272752"/>
            <a:ext cx="9304655" cy="1635125"/>
          </a:xfrm>
          <a:prstGeom prst="rect">
            <a:avLst/>
          </a:prstGeom>
        </p:spPr>
        <p:txBody>
          <a:bodyPr vert="horz" wrap="square" lIns="0" tIns="12065" rIns="0" bIns="0" rtlCol="0">
            <a:spAutoFit/>
          </a:bodyPr>
          <a:lstStyle/>
          <a:p>
            <a:pPr marL="12700" marR="5080" algn="just">
              <a:lnSpc>
                <a:spcPct val="110000"/>
              </a:lnSpc>
              <a:spcBef>
                <a:spcPts val="95"/>
              </a:spcBef>
            </a:pPr>
            <a:r>
              <a:rPr sz="2400" spc="-40" dirty="0">
                <a:latin typeface="Franklin Gothic Medium"/>
                <a:cs typeface="Franklin Gothic Medium"/>
              </a:rPr>
              <a:t>I </a:t>
            </a:r>
            <a:r>
              <a:rPr sz="2400" spc="-30" dirty="0">
                <a:latin typeface="Franklin Gothic Medium"/>
                <a:cs typeface="Franklin Gothic Medium"/>
              </a:rPr>
              <a:t>would </a:t>
            </a:r>
            <a:r>
              <a:rPr sz="2400" spc="-50" dirty="0">
                <a:latin typeface="Franklin Gothic Medium"/>
                <a:cs typeface="Franklin Gothic Medium"/>
              </a:rPr>
              <a:t>like </a:t>
            </a:r>
            <a:r>
              <a:rPr sz="2400" spc="-40" dirty="0">
                <a:latin typeface="Franklin Gothic Medium"/>
                <a:cs typeface="Franklin Gothic Medium"/>
              </a:rPr>
              <a:t>to </a:t>
            </a:r>
            <a:r>
              <a:rPr sz="2400" spc="-30" dirty="0">
                <a:latin typeface="Franklin Gothic Medium"/>
                <a:cs typeface="Franklin Gothic Medium"/>
              </a:rPr>
              <a:t>acknowledge </a:t>
            </a:r>
            <a:r>
              <a:rPr sz="2400" spc="-120" dirty="0">
                <a:latin typeface="Franklin Gothic Medium"/>
                <a:cs typeface="Franklin Gothic Medium"/>
              </a:rPr>
              <a:t>my </a:t>
            </a:r>
            <a:r>
              <a:rPr sz="2400" spc="-30" dirty="0">
                <a:latin typeface="Franklin Gothic Medium"/>
                <a:cs typeface="Franklin Gothic Medium"/>
              </a:rPr>
              <a:t>external </a:t>
            </a:r>
            <a:r>
              <a:rPr sz="2400" spc="-10" dirty="0">
                <a:latin typeface="Franklin Gothic Medium"/>
                <a:cs typeface="Franklin Gothic Medium"/>
              </a:rPr>
              <a:t>co-guide </a:t>
            </a:r>
            <a:r>
              <a:rPr sz="2400" spc="-35" dirty="0">
                <a:latin typeface="Franklin Gothic Medium"/>
                <a:cs typeface="Franklin Gothic Medium"/>
              </a:rPr>
              <a:t>Prof. </a:t>
            </a:r>
            <a:r>
              <a:rPr sz="2400" spc="-30" dirty="0">
                <a:latin typeface="Franklin Gothic Medium"/>
                <a:cs typeface="Franklin Gothic Medium"/>
              </a:rPr>
              <a:t>(Dr.) </a:t>
            </a:r>
            <a:r>
              <a:rPr sz="2400" spc="10" dirty="0">
                <a:latin typeface="Franklin Gothic Medium"/>
                <a:cs typeface="Franklin Gothic Medium"/>
              </a:rPr>
              <a:t>B. </a:t>
            </a:r>
            <a:r>
              <a:rPr sz="2400" spc="5" dirty="0">
                <a:latin typeface="Franklin Gothic Medium"/>
                <a:cs typeface="Franklin Gothic Medium"/>
              </a:rPr>
              <a:t>L. </a:t>
            </a:r>
            <a:r>
              <a:rPr sz="2400" spc="-20" dirty="0">
                <a:latin typeface="Franklin Gothic Medium"/>
                <a:cs typeface="Franklin Gothic Medium"/>
              </a:rPr>
              <a:t>Sherwal </a:t>
            </a:r>
            <a:r>
              <a:rPr sz="2400" spc="-585" dirty="0">
                <a:latin typeface="Franklin Gothic Medium"/>
                <a:cs typeface="Franklin Gothic Medium"/>
              </a:rPr>
              <a:t> </a:t>
            </a:r>
            <a:r>
              <a:rPr sz="2400" spc="-15" dirty="0">
                <a:latin typeface="Franklin Gothic Medium"/>
                <a:cs typeface="Franklin Gothic Medium"/>
              </a:rPr>
              <a:t>(Director), </a:t>
            </a:r>
            <a:r>
              <a:rPr sz="2400" spc="-40" dirty="0">
                <a:latin typeface="Franklin Gothic Medium"/>
                <a:cs typeface="Franklin Gothic Medium"/>
              </a:rPr>
              <a:t>Dr. </a:t>
            </a:r>
            <a:r>
              <a:rPr sz="2400" spc="-35" dirty="0">
                <a:latin typeface="Franklin Gothic Medium"/>
                <a:cs typeface="Franklin Gothic Medium"/>
              </a:rPr>
              <a:t>Namrata Makkar </a:t>
            </a:r>
            <a:r>
              <a:rPr sz="2400" spc="10" dirty="0">
                <a:latin typeface="Franklin Gothic Medium"/>
                <a:cs typeface="Franklin Gothic Medium"/>
              </a:rPr>
              <a:t>(M.S.) </a:t>
            </a:r>
            <a:r>
              <a:rPr sz="2400" spc="-5" dirty="0">
                <a:latin typeface="Franklin Gothic Medium"/>
                <a:cs typeface="Franklin Gothic Medium"/>
              </a:rPr>
              <a:t>and </a:t>
            </a:r>
            <a:r>
              <a:rPr sz="2400" spc="-15" dirty="0">
                <a:latin typeface="Franklin Gothic Medium"/>
                <a:cs typeface="Franklin Gothic Medium"/>
              </a:rPr>
              <a:t>other </a:t>
            </a:r>
            <a:r>
              <a:rPr sz="2400" dirty="0">
                <a:latin typeface="Franklin Gothic Medium"/>
                <a:cs typeface="Franklin Gothic Medium"/>
              </a:rPr>
              <a:t>staffs </a:t>
            </a:r>
            <a:r>
              <a:rPr sz="2400" spc="-60" dirty="0">
                <a:latin typeface="Franklin Gothic Medium"/>
                <a:cs typeface="Franklin Gothic Medium"/>
              </a:rPr>
              <a:t>from </a:t>
            </a:r>
            <a:r>
              <a:rPr sz="2400" spc="-30" dirty="0">
                <a:latin typeface="Franklin Gothic Medium"/>
                <a:cs typeface="Franklin Gothic Medium"/>
              </a:rPr>
              <a:t>Rajiv </a:t>
            </a:r>
            <a:r>
              <a:rPr sz="2400" spc="-5" dirty="0">
                <a:latin typeface="Franklin Gothic Medium"/>
                <a:cs typeface="Franklin Gothic Medium"/>
              </a:rPr>
              <a:t>Gandhi </a:t>
            </a:r>
            <a:r>
              <a:rPr sz="2400" spc="-585" dirty="0">
                <a:latin typeface="Franklin Gothic Medium"/>
                <a:cs typeface="Franklin Gothic Medium"/>
              </a:rPr>
              <a:t> </a:t>
            </a:r>
            <a:r>
              <a:rPr sz="2400" dirty="0">
                <a:latin typeface="Franklin Gothic Medium"/>
                <a:cs typeface="Franklin Gothic Medium"/>
              </a:rPr>
              <a:t>Super </a:t>
            </a:r>
            <a:r>
              <a:rPr sz="2400" spc="-30" dirty="0">
                <a:latin typeface="Franklin Gothic Medium"/>
                <a:cs typeface="Franklin Gothic Medium"/>
              </a:rPr>
              <a:t>Speciality </a:t>
            </a:r>
            <a:r>
              <a:rPr sz="2400" spc="-10" dirty="0">
                <a:latin typeface="Franklin Gothic Medium"/>
                <a:cs typeface="Franklin Gothic Medium"/>
              </a:rPr>
              <a:t>Hospital, </a:t>
            </a:r>
            <a:r>
              <a:rPr sz="2400" spc="-35" dirty="0">
                <a:latin typeface="Franklin Gothic Medium"/>
                <a:cs typeface="Franklin Gothic Medium"/>
              </a:rPr>
              <a:t>New </a:t>
            </a:r>
            <a:r>
              <a:rPr sz="2400" spc="-15" dirty="0">
                <a:latin typeface="Franklin Gothic Medium"/>
                <a:cs typeface="Franklin Gothic Medium"/>
              </a:rPr>
              <a:t>Delhi, </a:t>
            </a:r>
            <a:r>
              <a:rPr sz="2400" spc="-40" dirty="0">
                <a:latin typeface="Franklin Gothic Medium"/>
                <a:cs typeface="Franklin Gothic Medium"/>
              </a:rPr>
              <a:t>for </a:t>
            </a:r>
            <a:r>
              <a:rPr sz="2400" spc="-15" dirty="0">
                <a:latin typeface="Franklin Gothic Medium"/>
                <a:cs typeface="Franklin Gothic Medium"/>
              </a:rPr>
              <a:t>their help </a:t>
            </a:r>
            <a:r>
              <a:rPr sz="2400" spc="-10" dirty="0">
                <a:latin typeface="Franklin Gothic Medium"/>
                <a:cs typeface="Franklin Gothic Medium"/>
              </a:rPr>
              <a:t>and constant </a:t>
            </a:r>
            <a:r>
              <a:rPr sz="2400" spc="5" dirty="0">
                <a:latin typeface="Franklin Gothic Medium"/>
                <a:cs typeface="Franklin Gothic Medium"/>
              </a:rPr>
              <a:t>support </a:t>
            </a:r>
            <a:r>
              <a:rPr sz="2400" spc="-585" dirty="0">
                <a:latin typeface="Franklin Gothic Medium"/>
                <a:cs typeface="Franklin Gothic Medium"/>
              </a:rPr>
              <a:t> </a:t>
            </a:r>
            <a:r>
              <a:rPr sz="2400" spc="-15" dirty="0">
                <a:latin typeface="Franklin Gothic Medium"/>
                <a:cs typeface="Franklin Gothic Medium"/>
              </a:rPr>
              <a:t>during</a:t>
            </a:r>
            <a:r>
              <a:rPr sz="2400" spc="-50" dirty="0">
                <a:latin typeface="Franklin Gothic Medium"/>
                <a:cs typeface="Franklin Gothic Medium"/>
              </a:rPr>
              <a:t> </a:t>
            </a:r>
            <a:r>
              <a:rPr sz="2400" spc="-10" dirty="0">
                <a:latin typeface="Franklin Gothic Medium"/>
                <a:cs typeface="Franklin Gothic Medium"/>
              </a:rPr>
              <a:t>the</a:t>
            </a:r>
            <a:r>
              <a:rPr sz="2400" spc="-30" dirty="0">
                <a:latin typeface="Franklin Gothic Medium"/>
                <a:cs typeface="Franklin Gothic Medium"/>
              </a:rPr>
              <a:t> </a:t>
            </a:r>
            <a:r>
              <a:rPr sz="2400" spc="-15" dirty="0">
                <a:latin typeface="Franklin Gothic Medium"/>
                <a:cs typeface="Franklin Gothic Medium"/>
              </a:rPr>
              <a:t>data</a:t>
            </a:r>
            <a:r>
              <a:rPr sz="2400" spc="-25" dirty="0">
                <a:latin typeface="Franklin Gothic Medium"/>
                <a:cs typeface="Franklin Gothic Medium"/>
              </a:rPr>
              <a:t> </a:t>
            </a:r>
            <a:r>
              <a:rPr sz="2400" spc="-15" dirty="0">
                <a:latin typeface="Franklin Gothic Medium"/>
                <a:cs typeface="Franklin Gothic Medium"/>
              </a:rPr>
              <a:t>collection.</a:t>
            </a:r>
            <a:endParaRPr sz="2400">
              <a:latin typeface="Franklin Gothic Medium"/>
              <a:cs typeface="Franklin Gothic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3604260" cy="742950"/>
          </a:xfrm>
          <a:prstGeom prst="rect">
            <a:avLst/>
          </a:prstGeom>
        </p:spPr>
        <p:txBody>
          <a:bodyPr vert="horz" wrap="square" lIns="0" tIns="13335" rIns="0" bIns="0" rtlCol="0">
            <a:spAutoFit/>
          </a:bodyPr>
          <a:lstStyle/>
          <a:p>
            <a:pPr marL="12700">
              <a:lnSpc>
                <a:spcPct val="100000"/>
              </a:lnSpc>
              <a:spcBef>
                <a:spcPts val="105"/>
              </a:spcBef>
            </a:pPr>
            <a:r>
              <a:rPr sz="4700" spc="220" dirty="0"/>
              <a:t>Introduction</a:t>
            </a:r>
            <a:endParaRPr sz="4700"/>
          </a:p>
        </p:txBody>
      </p:sp>
      <p:sp>
        <p:nvSpPr>
          <p:cNvPr id="4" name="object 4"/>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6" name="object 6"/>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
        <p:nvSpPr>
          <p:cNvPr id="3" name="object 3"/>
          <p:cNvSpPr txBox="1"/>
          <p:nvPr/>
        </p:nvSpPr>
        <p:spPr>
          <a:xfrm>
            <a:off x="1084580" y="2109848"/>
            <a:ext cx="9858375" cy="1974850"/>
          </a:xfrm>
          <a:prstGeom prst="rect">
            <a:avLst/>
          </a:prstGeom>
        </p:spPr>
        <p:txBody>
          <a:bodyPr vert="horz" wrap="square" lIns="0" tIns="42544" rIns="0" bIns="0" rtlCol="0">
            <a:spAutoFit/>
          </a:bodyPr>
          <a:lstStyle/>
          <a:p>
            <a:pPr marL="165100" indent="-153035">
              <a:lnSpc>
                <a:spcPct val="100000"/>
              </a:lnSpc>
              <a:spcBef>
                <a:spcPts val="334"/>
              </a:spcBef>
              <a:buClr>
                <a:srgbClr val="F6A11D"/>
              </a:buClr>
              <a:buFont typeface="Arial MT"/>
              <a:buChar char="•"/>
              <a:tabLst>
                <a:tab pos="165735" algn="l"/>
              </a:tabLst>
            </a:pPr>
            <a:r>
              <a:rPr sz="1900" spc="-95" dirty="0">
                <a:latin typeface="Franklin Gothic Medium"/>
                <a:cs typeface="Franklin Gothic Medium"/>
              </a:rPr>
              <a:t>We</a:t>
            </a:r>
            <a:r>
              <a:rPr sz="1900" spc="5" dirty="0">
                <a:latin typeface="Franklin Gothic Medium"/>
                <a:cs typeface="Franklin Gothic Medium"/>
              </a:rPr>
              <a:t> </a:t>
            </a:r>
            <a:r>
              <a:rPr sz="1900" spc="-30" dirty="0">
                <a:latin typeface="Franklin Gothic Medium"/>
                <a:cs typeface="Franklin Gothic Medium"/>
              </a:rPr>
              <a:t>wanted</a:t>
            </a:r>
            <a:r>
              <a:rPr sz="1900" spc="-5" dirty="0">
                <a:latin typeface="Franklin Gothic Medium"/>
                <a:cs typeface="Franklin Gothic Medium"/>
              </a:rPr>
              <a:t> </a:t>
            </a:r>
            <a:r>
              <a:rPr sz="1900" spc="-35" dirty="0">
                <a:latin typeface="Franklin Gothic Medium"/>
                <a:cs typeface="Franklin Gothic Medium"/>
              </a:rPr>
              <a:t>to</a:t>
            </a:r>
            <a:r>
              <a:rPr sz="1900" dirty="0">
                <a:latin typeface="Franklin Gothic Medium"/>
                <a:cs typeface="Franklin Gothic Medium"/>
              </a:rPr>
              <a:t> </a:t>
            </a:r>
            <a:r>
              <a:rPr sz="1900" spc="-15" dirty="0">
                <a:latin typeface="Franklin Gothic Medium"/>
                <a:cs typeface="Franklin Gothic Medium"/>
              </a:rPr>
              <a:t>study</a:t>
            </a:r>
            <a:r>
              <a:rPr sz="1900" spc="10"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15" dirty="0">
                <a:latin typeface="Franklin Gothic Medium"/>
                <a:cs typeface="Franklin Gothic Medium"/>
              </a:rPr>
              <a:t>association</a:t>
            </a:r>
            <a:r>
              <a:rPr sz="1900" spc="20" dirty="0">
                <a:latin typeface="Franklin Gothic Medium"/>
                <a:cs typeface="Franklin Gothic Medium"/>
              </a:rPr>
              <a:t> </a:t>
            </a:r>
            <a:r>
              <a:rPr sz="1900" spc="-25" dirty="0">
                <a:latin typeface="Franklin Gothic Medium"/>
                <a:cs typeface="Franklin Gothic Medium"/>
              </a:rPr>
              <a:t>of</a:t>
            </a:r>
            <a:r>
              <a:rPr sz="1900" spc="15" dirty="0">
                <a:latin typeface="Franklin Gothic Medium"/>
                <a:cs typeface="Franklin Gothic Medium"/>
              </a:rPr>
              <a:t> </a:t>
            </a:r>
            <a:r>
              <a:rPr sz="1900" spc="-15" dirty="0">
                <a:latin typeface="Franklin Gothic Medium"/>
                <a:cs typeface="Franklin Gothic Medium"/>
              </a:rPr>
              <a:t>various</a:t>
            </a:r>
            <a:r>
              <a:rPr sz="1900" spc="-5" dirty="0">
                <a:latin typeface="Franklin Gothic Medium"/>
                <a:cs typeface="Franklin Gothic Medium"/>
              </a:rPr>
              <a:t> </a:t>
            </a:r>
            <a:r>
              <a:rPr sz="1900" spc="-25" dirty="0">
                <a:latin typeface="Franklin Gothic Medium"/>
                <a:cs typeface="Franklin Gothic Medium"/>
              </a:rPr>
              <a:t>bio-medical</a:t>
            </a:r>
            <a:r>
              <a:rPr sz="1900" spc="30" dirty="0">
                <a:latin typeface="Franklin Gothic Medium"/>
                <a:cs typeface="Franklin Gothic Medium"/>
              </a:rPr>
              <a:t> </a:t>
            </a:r>
            <a:r>
              <a:rPr sz="1900" spc="-30" dirty="0">
                <a:latin typeface="Franklin Gothic Medium"/>
                <a:cs typeface="Franklin Gothic Medium"/>
              </a:rPr>
              <a:t>parameters</a:t>
            </a:r>
            <a:r>
              <a:rPr sz="1900" spc="20" dirty="0">
                <a:latin typeface="Franklin Gothic Medium"/>
                <a:cs typeface="Franklin Gothic Medium"/>
              </a:rPr>
              <a:t> </a:t>
            </a:r>
            <a:r>
              <a:rPr sz="1900" spc="-40" dirty="0">
                <a:latin typeface="Franklin Gothic Medium"/>
                <a:cs typeface="Franklin Gothic Medium"/>
              </a:rPr>
              <a:t>with</a:t>
            </a:r>
            <a:r>
              <a:rPr sz="1900" spc="5"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a:t>
            </a:r>
            <a:r>
              <a:rPr sz="1900" spc="-20" dirty="0">
                <a:latin typeface="Franklin Gothic Medium"/>
                <a:cs typeface="Franklin Gothic Medium"/>
              </a:rPr>
              <a:t>prognosis</a:t>
            </a:r>
            <a:r>
              <a:rPr sz="1900" spc="30" dirty="0">
                <a:latin typeface="Franklin Gothic Medium"/>
                <a:cs typeface="Franklin Gothic Medium"/>
              </a:rPr>
              <a:t> </a:t>
            </a:r>
            <a:r>
              <a:rPr sz="1900" spc="-25" dirty="0">
                <a:latin typeface="Franklin Gothic Medium"/>
                <a:cs typeface="Franklin Gothic Medium"/>
              </a:rPr>
              <a:t>of</a:t>
            </a:r>
            <a:r>
              <a:rPr sz="1900" spc="10" dirty="0">
                <a:latin typeface="Franklin Gothic Medium"/>
                <a:cs typeface="Franklin Gothic Medium"/>
              </a:rPr>
              <a:t> </a:t>
            </a:r>
            <a:r>
              <a:rPr sz="1900" spc="-15" dirty="0">
                <a:latin typeface="Franklin Gothic Medium"/>
                <a:cs typeface="Franklin Gothic Medium"/>
              </a:rPr>
              <a:t>the</a:t>
            </a:r>
            <a:endParaRPr sz="1900">
              <a:latin typeface="Franklin Gothic Medium"/>
              <a:cs typeface="Franklin Gothic Medium"/>
            </a:endParaRPr>
          </a:p>
          <a:p>
            <a:pPr marL="104139">
              <a:lnSpc>
                <a:spcPct val="100000"/>
              </a:lnSpc>
              <a:spcBef>
                <a:spcPts val="229"/>
              </a:spcBef>
            </a:pPr>
            <a:r>
              <a:rPr sz="1900" spc="-20" dirty="0">
                <a:latin typeface="Franklin Gothic Medium"/>
                <a:cs typeface="Franklin Gothic Medium"/>
              </a:rPr>
              <a:t>COVID-19</a:t>
            </a:r>
            <a:r>
              <a:rPr sz="1900" spc="-40" dirty="0">
                <a:latin typeface="Franklin Gothic Medium"/>
                <a:cs typeface="Franklin Gothic Medium"/>
              </a:rPr>
              <a:t> </a:t>
            </a:r>
            <a:r>
              <a:rPr sz="1900" spc="-15" dirty="0">
                <a:latin typeface="Franklin Gothic Medium"/>
                <a:cs typeface="Franklin Gothic Medium"/>
              </a:rPr>
              <a:t>patients.</a:t>
            </a:r>
            <a:endParaRPr sz="1900">
              <a:latin typeface="Franklin Gothic Medium"/>
              <a:cs typeface="Franklin Gothic Medium"/>
            </a:endParaRPr>
          </a:p>
          <a:p>
            <a:pPr marL="165100" indent="-153035">
              <a:lnSpc>
                <a:spcPct val="100000"/>
              </a:lnSpc>
              <a:spcBef>
                <a:spcPts val="1620"/>
              </a:spcBef>
              <a:buClr>
                <a:srgbClr val="F6A11D"/>
              </a:buClr>
              <a:buFont typeface="Arial MT"/>
              <a:buChar char="•"/>
              <a:tabLst>
                <a:tab pos="165735" algn="l"/>
              </a:tabLst>
            </a:pPr>
            <a:r>
              <a:rPr sz="1900" spc="-25" dirty="0">
                <a:latin typeface="Franklin Gothic Medium"/>
                <a:cs typeface="Franklin Gothic Medium"/>
              </a:rPr>
              <a:t>For</a:t>
            </a:r>
            <a:r>
              <a:rPr sz="1900" spc="5" dirty="0">
                <a:latin typeface="Franklin Gothic Medium"/>
                <a:cs typeface="Franklin Gothic Medium"/>
              </a:rPr>
              <a:t> </a:t>
            </a:r>
            <a:r>
              <a:rPr sz="1900" spc="-30" dirty="0">
                <a:latin typeface="Franklin Gothic Medium"/>
                <a:cs typeface="Franklin Gothic Medium"/>
              </a:rPr>
              <a:t>which</a:t>
            </a:r>
            <a:r>
              <a:rPr sz="1900" spc="15" dirty="0">
                <a:latin typeface="Franklin Gothic Medium"/>
                <a:cs typeface="Franklin Gothic Medium"/>
              </a:rPr>
              <a:t> </a:t>
            </a:r>
            <a:r>
              <a:rPr sz="1900" spc="-50" dirty="0">
                <a:latin typeface="Franklin Gothic Medium"/>
                <a:cs typeface="Franklin Gothic Medium"/>
              </a:rPr>
              <a:t>we</a:t>
            </a:r>
            <a:r>
              <a:rPr sz="1900" spc="10" dirty="0">
                <a:latin typeface="Franklin Gothic Medium"/>
                <a:cs typeface="Franklin Gothic Medium"/>
              </a:rPr>
              <a:t> </a:t>
            </a:r>
            <a:r>
              <a:rPr sz="1900" spc="-20" dirty="0">
                <a:latin typeface="Franklin Gothic Medium"/>
                <a:cs typeface="Franklin Gothic Medium"/>
              </a:rPr>
              <a:t>collected</a:t>
            </a:r>
            <a:r>
              <a:rPr sz="1900" spc="25" dirty="0">
                <a:latin typeface="Franklin Gothic Medium"/>
                <a:cs typeface="Franklin Gothic Medium"/>
              </a:rPr>
              <a:t> </a:t>
            </a:r>
            <a:r>
              <a:rPr sz="1900" spc="-20" dirty="0">
                <a:latin typeface="Franklin Gothic Medium"/>
                <a:cs typeface="Franklin Gothic Medium"/>
              </a:rPr>
              <a:t>data</a:t>
            </a:r>
            <a:r>
              <a:rPr sz="1900" spc="-10" dirty="0">
                <a:latin typeface="Franklin Gothic Medium"/>
                <a:cs typeface="Franklin Gothic Medium"/>
              </a:rPr>
              <a:t> </a:t>
            </a:r>
            <a:r>
              <a:rPr sz="1900" spc="-40" dirty="0">
                <a:latin typeface="Franklin Gothic Medium"/>
                <a:cs typeface="Franklin Gothic Medium"/>
              </a:rPr>
              <a:t>for</a:t>
            </a:r>
            <a:r>
              <a:rPr sz="1900" spc="35" dirty="0">
                <a:latin typeface="Franklin Gothic Medium"/>
                <a:cs typeface="Franklin Gothic Medium"/>
              </a:rPr>
              <a:t> </a:t>
            </a:r>
            <a:r>
              <a:rPr sz="1900" spc="-40" dirty="0">
                <a:latin typeface="Franklin Gothic Medium"/>
                <a:cs typeface="Franklin Gothic Medium"/>
              </a:rPr>
              <a:t>131</a:t>
            </a:r>
            <a:r>
              <a:rPr sz="1900" spc="-15" dirty="0">
                <a:latin typeface="Franklin Gothic Medium"/>
                <a:cs typeface="Franklin Gothic Medium"/>
              </a:rPr>
              <a:t> </a:t>
            </a:r>
            <a:r>
              <a:rPr sz="1900" spc="-30" dirty="0">
                <a:latin typeface="Franklin Gothic Medium"/>
                <a:cs typeface="Franklin Gothic Medium"/>
              </a:rPr>
              <a:t>parameters</a:t>
            </a:r>
            <a:r>
              <a:rPr sz="1900" spc="15" dirty="0">
                <a:latin typeface="Franklin Gothic Medium"/>
                <a:cs typeface="Franklin Gothic Medium"/>
              </a:rPr>
              <a:t> </a:t>
            </a:r>
            <a:r>
              <a:rPr sz="1900" spc="-30" dirty="0">
                <a:latin typeface="Franklin Gothic Medium"/>
                <a:cs typeface="Franklin Gothic Medium"/>
              </a:rPr>
              <a:t>at</a:t>
            </a:r>
            <a:r>
              <a:rPr sz="1900" spc="10"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50" dirty="0">
                <a:latin typeface="Franklin Gothic Medium"/>
                <a:cs typeface="Franklin Gothic Medium"/>
              </a:rPr>
              <a:t>time</a:t>
            </a:r>
            <a:r>
              <a:rPr sz="1900" spc="15" dirty="0">
                <a:latin typeface="Franklin Gothic Medium"/>
                <a:cs typeface="Franklin Gothic Medium"/>
              </a:rPr>
              <a:t> </a:t>
            </a:r>
            <a:r>
              <a:rPr sz="1900" spc="-30" dirty="0">
                <a:latin typeface="Franklin Gothic Medium"/>
                <a:cs typeface="Franklin Gothic Medium"/>
              </a:rPr>
              <a:t>of</a:t>
            </a:r>
            <a:r>
              <a:rPr sz="1900" spc="15" dirty="0">
                <a:latin typeface="Franklin Gothic Medium"/>
                <a:cs typeface="Franklin Gothic Medium"/>
              </a:rPr>
              <a:t> </a:t>
            </a:r>
            <a:r>
              <a:rPr sz="1900" spc="-25" dirty="0">
                <a:latin typeface="Franklin Gothic Medium"/>
                <a:cs typeface="Franklin Gothic Medium"/>
              </a:rPr>
              <a:t>hospitalization</a:t>
            </a:r>
            <a:r>
              <a:rPr sz="1900" spc="25" dirty="0">
                <a:latin typeface="Franklin Gothic Medium"/>
                <a:cs typeface="Franklin Gothic Medium"/>
              </a:rPr>
              <a:t> </a:t>
            </a:r>
            <a:r>
              <a:rPr sz="1900" spc="-5" dirty="0">
                <a:latin typeface="Franklin Gothic Medium"/>
                <a:cs typeface="Franklin Gothic Medium"/>
              </a:rPr>
              <a:t>due</a:t>
            </a:r>
            <a:r>
              <a:rPr sz="1900" spc="5" dirty="0">
                <a:latin typeface="Franklin Gothic Medium"/>
                <a:cs typeface="Franklin Gothic Medium"/>
              </a:rPr>
              <a:t> </a:t>
            </a:r>
            <a:r>
              <a:rPr sz="1900" spc="-35" dirty="0">
                <a:latin typeface="Franklin Gothic Medium"/>
                <a:cs typeface="Franklin Gothic Medium"/>
              </a:rPr>
              <a:t>to</a:t>
            </a:r>
            <a:r>
              <a:rPr sz="1900" dirty="0">
                <a:latin typeface="Franklin Gothic Medium"/>
                <a:cs typeface="Franklin Gothic Medium"/>
              </a:rPr>
              <a:t> </a:t>
            </a:r>
            <a:r>
              <a:rPr sz="1900" spc="-15" dirty="0">
                <a:latin typeface="Franklin Gothic Medium"/>
                <a:cs typeface="Franklin Gothic Medium"/>
              </a:rPr>
              <a:t>COVID-19</a:t>
            </a:r>
            <a:endParaRPr sz="1900">
              <a:latin typeface="Franklin Gothic Medium"/>
              <a:cs typeface="Franklin Gothic Medium"/>
            </a:endParaRPr>
          </a:p>
          <a:p>
            <a:pPr marL="104139">
              <a:lnSpc>
                <a:spcPct val="100000"/>
              </a:lnSpc>
              <a:spcBef>
                <a:spcPts val="225"/>
              </a:spcBef>
            </a:pPr>
            <a:r>
              <a:rPr sz="1900" spc="-20" dirty="0">
                <a:latin typeface="Franklin Gothic Medium"/>
                <a:cs typeface="Franklin Gothic Medium"/>
              </a:rPr>
              <a:t>infection.</a:t>
            </a:r>
            <a:endParaRPr sz="1900">
              <a:latin typeface="Franklin Gothic Medium"/>
              <a:cs typeface="Franklin Gothic Medium"/>
            </a:endParaRPr>
          </a:p>
          <a:p>
            <a:pPr marL="165100" indent="-153035">
              <a:lnSpc>
                <a:spcPct val="100000"/>
              </a:lnSpc>
              <a:spcBef>
                <a:spcPts val="1635"/>
              </a:spcBef>
              <a:buClr>
                <a:srgbClr val="F6A11D"/>
              </a:buClr>
              <a:buFont typeface="Arial MT"/>
              <a:buChar char="•"/>
              <a:tabLst>
                <a:tab pos="165735" algn="l"/>
              </a:tabLst>
            </a:pPr>
            <a:r>
              <a:rPr sz="1900" spc="-10" dirty="0">
                <a:latin typeface="Franklin Gothic Medium"/>
                <a:cs typeface="Franklin Gothic Medium"/>
              </a:rPr>
              <a:t>There </a:t>
            </a:r>
            <a:r>
              <a:rPr sz="1900" spc="-30" dirty="0">
                <a:latin typeface="Franklin Gothic Medium"/>
                <a:cs typeface="Franklin Gothic Medium"/>
              </a:rPr>
              <a:t>were</a:t>
            </a:r>
            <a:r>
              <a:rPr sz="1900" spc="15" dirty="0">
                <a:latin typeface="Franklin Gothic Medium"/>
                <a:cs typeface="Franklin Gothic Medium"/>
              </a:rPr>
              <a:t> </a:t>
            </a:r>
            <a:r>
              <a:rPr sz="1900" spc="-30" dirty="0">
                <a:latin typeface="Franklin Gothic Medium"/>
                <a:cs typeface="Franklin Gothic Medium"/>
              </a:rPr>
              <a:t>only</a:t>
            </a:r>
            <a:r>
              <a:rPr sz="1900" spc="5" dirty="0">
                <a:latin typeface="Franklin Gothic Medium"/>
                <a:cs typeface="Franklin Gothic Medium"/>
              </a:rPr>
              <a:t> </a:t>
            </a:r>
            <a:r>
              <a:rPr sz="1900" spc="-5" dirty="0">
                <a:latin typeface="Franklin Gothic Medium"/>
                <a:cs typeface="Franklin Gothic Medium"/>
              </a:rPr>
              <a:t>32</a:t>
            </a:r>
            <a:r>
              <a:rPr sz="1900" dirty="0">
                <a:latin typeface="Franklin Gothic Medium"/>
                <a:cs typeface="Franklin Gothic Medium"/>
              </a:rPr>
              <a:t> </a:t>
            </a:r>
            <a:r>
              <a:rPr sz="1900" spc="-20" dirty="0">
                <a:latin typeface="Franklin Gothic Medium"/>
                <a:cs typeface="Franklin Gothic Medium"/>
              </a:rPr>
              <a:t>variables</a:t>
            </a:r>
            <a:r>
              <a:rPr sz="1900" spc="15" dirty="0">
                <a:latin typeface="Franklin Gothic Medium"/>
                <a:cs typeface="Franklin Gothic Medium"/>
              </a:rPr>
              <a:t> </a:t>
            </a:r>
            <a:r>
              <a:rPr sz="1900" spc="-40" dirty="0">
                <a:latin typeface="Franklin Gothic Medium"/>
                <a:cs typeface="Franklin Gothic Medium"/>
              </a:rPr>
              <a:t>with</a:t>
            </a:r>
            <a:r>
              <a:rPr sz="1900" spc="15" dirty="0">
                <a:latin typeface="Franklin Gothic Medium"/>
                <a:cs typeface="Franklin Gothic Medium"/>
              </a:rPr>
              <a:t> </a:t>
            </a:r>
            <a:r>
              <a:rPr sz="1900" spc="-40" dirty="0">
                <a:latin typeface="Franklin Gothic Medium"/>
                <a:cs typeface="Franklin Gothic Medium"/>
              </a:rPr>
              <a:t>completely</a:t>
            </a:r>
            <a:r>
              <a:rPr sz="1900" spc="35" dirty="0">
                <a:latin typeface="Franklin Gothic Medium"/>
                <a:cs typeface="Franklin Gothic Medium"/>
              </a:rPr>
              <a:t> </a:t>
            </a:r>
            <a:r>
              <a:rPr sz="1900" spc="-5" dirty="0">
                <a:latin typeface="Franklin Gothic Medium"/>
                <a:cs typeface="Franklin Gothic Medium"/>
              </a:rPr>
              <a:t>observed</a:t>
            </a:r>
            <a:r>
              <a:rPr sz="1900" spc="10" dirty="0">
                <a:latin typeface="Franklin Gothic Medium"/>
                <a:cs typeface="Franklin Gothic Medium"/>
              </a:rPr>
              <a:t> </a:t>
            </a:r>
            <a:r>
              <a:rPr sz="1900" spc="-10" dirty="0">
                <a:latin typeface="Franklin Gothic Medium"/>
                <a:cs typeface="Franklin Gothic Medium"/>
              </a:rPr>
              <a:t>values.</a:t>
            </a:r>
            <a:endParaRPr sz="1900">
              <a:latin typeface="Franklin Gothic Medium"/>
              <a:cs typeface="Franklin Gothic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3604260" cy="742950"/>
          </a:xfrm>
          <a:prstGeom prst="rect">
            <a:avLst/>
          </a:prstGeom>
        </p:spPr>
        <p:txBody>
          <a:bodyPr vert="horz" wrap="square" lIns="0" tIns="13335" rIns="0" bIns="0" rtlCol="0">
            <a:spAutoFit/>
          </a:bodyPr>
          <a:lstStyle/>
          <a:p>
            <a:pPr marL="12700">
              <a:lnSpc>
                <a:spcPct val="100000"/>
              </a:lnSpc>
              <a:spcBef>
                <a:spcPts val="105"/>
              </a:spcBef>
            </a:pPr>
            <a:r>
              <a:rPr sz="4700" spc="220" dirty="0"/>
              <a:t>Introduction</a:t>
            </a:r>
            <a:endParaRPr sz="4700"/>
          </a:p>
        </p:txBody>
      </p:sp>
      <p:grpSp>
        <p:nvGrpSpPr>
          <p:cNvPr id="3" name="object 3"/>
          <p:cNvGrpSpPr/>
          <p:nvPr/>
        </p:nvGrpSpPr>
        <p:grpSpPr>
          <a:xfrm>
            <a:off x="3784291" y="2007870"/>
            <a:ext cx="3160395" cy="3160395"/>
            <a:chOff x="3784291" y="2007870"/>
            <a:chExt cx="3160395" cy="3160395"/>
          </a:xfrm>
        </p:grpSpPr>
        <p:sp>
          <p:nvSpPr>
            <p:cNvPr id="4" name="object 4"/>
            <p:cNvSpPr/>
            <p:nvPr/>
          </p:nvSpPr>
          <p:spPr>
            <a:xfrm>
              <a:off x="5364480" y="2017395"/>
              <a:ext cx="1569720" cy="1570990"/>
            </a:xfrm>
            <a:custGeom>
              <a:avLst/>
              <a:gdLst/>
              <a:ahLst/>
              <a:cxnLst/>
              <a:rect l="l" t="t" r="r" b="b"/>
              <a:pathLst>
                <a:path w="1569720" h="1570989">
                  <a:moveTo>
                    <a:pt x="0" y="0"/>
                  </a:moveTo>
                  <a:lnTo>
                    <a:pt x="0" y="1570608"/>
                  </a:lnTo>
                  <a:lnTo>
                    <a:pt x="1569593" y="1514093"/>
                  </a:lnTo>
                  <a:lnTo>
                    <a:pt x="1567109" y="1465546"/>
                  </a:lnTo>
                  <a:lnTo>
                    <a:pt x="1563175" y="1417410"/>
                  </a:lnTo>
                  <a:lnTo>
                    <a:pt x="1557813" y="1369705"/>
                  </a:lnTo>
                  <a:lnTo>
                    <a:pt x="1551044" y="1322454"/>
                  </a:lnTo>
                  <a:lnTo>
                    <a:pt x="1542890" y="1275677"/>
                  </a:lnTo>
                  <a:lnTo>
                    <a:pt x="1533373" y="1229396"/>
                  </a:lnTo>
                  <a:lnTo>
                    <a:pt x="1522515" y="1183630"/>
                  </a:lnTo>
                  <a:lnTo>
                    <a:pt x="1510338" y="1138403"/>
                  </a:lnTo>
                  <a:lnTo>
                    <a:pt x="1496864" y="1093733"/>
                  </a:lnTo>
                  <a:lnTo>
                    <a:pt x="1482114" y="1049643"/>
                  </a:lnTo>
                  <a:lnTo>
                    <a:pt x="1466110" y="1006154"/>
                  </a:lnTo>
                  <a:lnTo>
                    <a:pt x="1448874" y="963286"/>
                  </a:lnTo>
                  <a:lnTo>
                    <a:pt x="1430428" y="921061"/>
                  </a:lnTo>
                  <a:lnTo>
                    <a:pt x="1410794" y="879500"/>
                  </a:lnTo>
                  <a:lnTo>
                    <a:pt x="1389994" y="838623"/>
                  </a:lnTo>
                  <a:lnTo>
                    <a:pt x="1368049" y="798452"/>
                  </a:lnTo>
                  <a:lnTo>
                    <a:pt x="1344981" y="759009"/>
                  </a:lnTo>
                  <a:lnTo>
                    <a:pt x="1320812" y="720313"/>
                  </a:lnTo>
                  <a:lnTo>
                    <a:pt x="1295565" y="682386"/>
                  </a:lnTo>
                  <a:lnTo>
                    <a:pt x="1269260" y="645249"/>
                  </a:lnTo>
                  <a:lnTo>
                    <a:pt x="1241920" y="608923"/>
                  </a:lnTo>
                  <a:lnTo>
                    <a:pt x="1213566" y="573429"/>
                  </a:lnTo>
                  <a:lnTo>
                    <a:pt x="1184221" y="538789"/>
                  </a:lnTo>
                  <a:lnTo>
                    <a:pt x="1153906" y="505023"/>
                  </a:lnTo>
                  <a:lnTo>
                    <a:pt x="1122643" y="472152"/>
                  </a:lnTo>
                  <a:lnTo>
                    <a:pt x="1090453" y="440197"/>
                  </a:lnTo>
                  <a:lnTo>
                    <a:pt x="1057360" y="409180"/>
                  </a:lnTo>
                  <a:lnTo>
                    <a:pt x="1023384" y="379122"/>
                  </a:lnTo>
                  <a:lnTo>
                    <a:pt x="988547" y="350043"/>
                  </a:lnTo>
                  <a:lnTo>
                    <a:pt x="952871" y="321964"/>
                  </a:lnTo>
                  <a:lnTo>
                    <a:pt x="916379" y="294907"/>
                  </a:lnTo>
                  <a:lnTo>
                    <a:pt x="879091" y="268893"/>
                  </a:lnTo>
                  <a:lnTo>
                    <a:pt x="841030" y="243943"/>
                  </a:lnTo>
                  <a:lnTo>
                    <a:pt x="802218" y="220077"/>
                  </a:lnTo>
                  <a:lnTo>
                    <a:pt x="762676" y="197318"/>
                  </a:lnTo>
                  <a:lnTo>
                    <a:pt x="722427" y="175685"/>
                  </a:lnTo>
                  <a:lnTo>
                    <a:pt x="681491" y="155200"/>
                  </a:lnTo>
                  <a:lnTo>
                    <a:pt x="639891" y="135884"/>
                  </a:lnTo>
                  <a:lnTo>
                    <a:pt x="597650" y="117758"/>
                  </a:lnTo>
                  <a:lnTo>
                    <a:pt x="554787" y="100844"/>
                  </a:lnTo>
                  <a:lnTo>
                    <a:pt x="511327" y="85161"/>
                  </a:lnTo>
                  <a:lnTo>
                    <a:pt x="467289" y="70732"/>
                  </a:lnTo>
                  <a:lnTo>
                    <a:pt x="422697" y="57577"/>
                  </a:lnTo>
                  <a:lnTo>
                    <a:pt x="377571" y="45717"/>
                  </a:lnTo>
                  <a:lnTo>
                    <a:pt x="331935" y="35174"/>
                  </a:lnTo>
                  <a:lnTo>
                    <a:pt x="285809" y="25968"/>
                  </a:lnTo>
                  <a:lnTo>
                    <a:pt x="239215" y="18121"/>
                  </a:lnTo>
                  <a:lnTo>
                    <a:pt x="192176" y="11654"/>
                  </a:lnTo>
                  <a:lnTo>
                    <a:pt x="144713" y="6586"/>
                  </a:lnTo>
                  <a:lnTo>
                    <a:pt x="96848" y="2941"/>
                  </a:lnTo>
                  <a:lnTo>
                    <a:pt x="48603" y="738"/>
                  </a:lnTo>
                  <a:lnTo>
                    <a:pt x="0" y="0"/>
                  </a:lnTo>
                  <a:close/>
                </a:path>
              </a:pathLst>
            </a:custGeom>
            <a:solidFill>
              <a:srgbClr val="F6A11D"/>
            </a:solidFill>
          </p:spPr>
          <p:txBody>
            <a:bodyPr wrap="square" lIns="0" tIns="0" rIns="0" bIns="0" rtlCol="0"/>
            <a:lstStyle/>
            <a:p>
              <a:endParaRPr/>
            </a:p>
          </p:txBody>
        </p:sp>
        <p:sp>
          <p:nvSpPr>
            <p:cNvPr id="5" name="object 5"/>
            <p:cNvSpPr/>
            <p:nvPr/>
          </p:nvSpPr>
          <p:spPr>
            <a:xfrm>
              <a:off x="5364480" y="3531489"/>
              <a:ext cx="1570990" cy="1262380"/>
            </a:xfrm>
            <a:custGeom>
              <a:avLst/>
              <a:gdLst/>
              <a:ahLst/>
              <a:cxnLst/>
              <a:rect l="l" t="t" r="r" b="b"/>
              <a:pathLst>
                <a:path w="1570990" h="1262379">
                  <a:moveTo>
                    <a:pt x="1569593" y="0"/>
                  </a:moveTo>
                  <a:lnTo>
                    <a:pt x="0" y="56514"/>
                  </a:lnTo>
                  <a:lnTo>
                    <a:pt x="1006348" y="1262380"/>
                  </a:lnTo>
                  <a:lnTo>
                    <a:pt x="1044329" y="1229657"/>
                  </a:lnTo>
                  <a:lnTo>
                    <a:pt x="1081120" y="1195862"/>
                  </a:lnTo>
                  <a:lnTo>
                    <a:pt x="1116703" y="1161027"/>
                  </a:lnTo>
                  <a:lnTo>
                    <a:pt x="1151065" y="1125186"/>
                  </a:lnTo>
                  <a:lnTo>
                    <a:pt x="1184190" y="1088373"/>
                  </a:lnTo>
                  <a:lnTo>
                    <a:pt x="1216064" y="1050621"/>
                  </a:lnTo>
                  <a:lnTo>
                    <a:pt x="1246672" y="1011963"/>
                  </a:lnTo>
                  <a:lnTo>
                    <a:pt x="1275999" y="972432"/>
                  </a:lnTo>
                  <a:lnTo>
                    <a:pt x="1304030" y="932063"/>
                  </a:lnTo>
                  <a:lnTo>
                    <a:pt x="1330750" y="890888"/>
                  </a:lnTo>
                  <a:lnTo>
                    <a:pt x="1356144" y="848941"/>
                  </a:lnTo>
                  <a:lnTo>
                    <a:pt x="1380198" y="806256"/>
                  </a:lnTo>
                  <a:lnTo>
                    <a:pt x="1402896" y="762866"/>
                  </a:lnTo>
                  <a:lnTo>
                    <a:pt x="1424224" y="718804"/>
                  </a:lnTo>
                  <a:lnTo>
                    <a:pt x="1444167" y="674103"/>
                  </a:lnTo>
                  <a:lnTo>
                    <a:pt x="1462709" y="628798"/>
                  </a:lnTo>
                  <a:lnTo>
                    <a:pt x="1479837" y="582921"/>
                  </a:lnTo>
                  <a:lnTo>
                    <a:pt x="1495535" y="536506"/>
                  </a:lnTo>
                  <a:lnTo>
                    <a:pt x="1509788" y="489587"/>
                  </a:lnTo>
                  <a:lnTo>
                    <a:pt x="1522582" y="442197"/>
                  </a:lnTo>
                  <a:lnTo>
                    <a:pt x="1533901" y="394369"/>
                  </a:lnTo>
                  <a:lnTo>
                    <a:pt x="1543731" y="346137"/>
                  </a:lnTo>
                  <a:lnTo>
                    <a:pt x="1552057" y="297534"/>
                  </a:lnTo>
                  <a:lnTo>
                    <a:pt x="1558864" y="248593"/>
                  </a:lnTo>
                  <a:lnTo>
                    <a:pt x="1564137" y="199349"/>
                  </a:lnTo>
                  <a:lnTo>
                    <a:pt x="1567861" y="149833"/>
                  </a:lnTo>
                  <a:lnTo>
                    <a:pt x="1570022" y="100081"/>
                  </a:lnTo>
                  <a:lnTo>
                    <a:pt x="1570604" y="50126"/>
                  </a:lnTo>
                  <a:lnTo>
                    <a:pt x="1569593" y="0"/>
                  </a:lnTo>
                  <a:close/>
                </a:path>
              </a:pathLst>
            </a:custGeom>
            <a:solidFill>
              <a:srgbClr val="9BAEB5"/>
            </a:solidFill>
          </p:spPr>
          <p:txBody>
            <a:bodyPr wrap="square" lIns="0" tIns="0" rIns="0" bIns="0" rtlCol="0"/>
            <a:lstStyle/>
            <a:p>
              <a:endParaRPr/>
            </a:p>
          </p:txBody>
        </p:sp>
        <p:sp>
          <p:nvSpPr>
            <p:cNvPr id="6" name="object 6"/>
            <p:cNvSpPr/>
            <p:nvPr/>
          </p:nvSpPr>
          <p:spPr>
            <a:xfrm>
              <a:off x="5364480" y="3531489"/>
              <a:ext cx="1570990" cy="1262380"/>
            </a:xfrm>
            <a:custGeom>
              <a:avLst/>
              <a:gdLst/>
              <a:ahLst/>
              <a:cxnLst/>
              <a:rect l="l" t="t" r="r" b="b"/>
              <a:pathLst>
                <a:path w="1570990" h="1262379">
                  <a:moveTo>
                    <a:pt x="1569593" y="0"/>
                  </a:moveTo>
                  <a:lnTo>
                    <a:pt x="1570604" y="50126"/>
                  </a:lnTo>
                  <a:lnTo>
                    <a:pt x="1570022" y="100081"/>
                  </a:lnTo>
                  <a:lnTo>
                    <a:pt x="1567861" y="149833"/>
                  </a:lnTo>
                  <a:lnTo>
                    <a:pt x="1564137" y="199349"/>
                  </a:lnTo>
                  <a:lnTo>
                    <a:pt x="1558864" y="248593"/>
                  </a:lnTo>
                  <a:lnTo>
                    <a:pt x="1552057" y="297534"/>
                  </a:lnTo>
                  <a:lnTo>
                    <a:pt x="1543731" y="346137"/>
                  </a:lnTo>
                  <a:lnTo>
                    <a:pt x="1533901" y="394369"/>
                  </a:lnTo>
                  <a:lnTo>
                    <a:pt x="1522582" y="442197"/>
                  </a:lnTo>
                  <a:lnTo>
                    <a:pt x="1509788" y="489587"/>
                  </a:lnTo>
                  <a:lnTo>
                    <a:pt x="1495535" y="536506"/>
                  </a:lnTo>
                  <a:lnTo>
                    <a:pt x="1479837" y="582921"/>
                  </a:lnTo>
                  <a:lnTo>
                    <a:pt x="1462709" y="628798"/>
                  </a:lnTo>
                  <a:lnTo>
                    <a:pt x="1444167" y="674103"/>
                  </a:lnTo>
                  <a:lnTo>
                    <a:pt x="1424224" y="718804"/>
                  </a:lnTo>
                  <a:lnTo>
                    <a:pt x="1402896" y="762866"/>
                  </a:lnTo>
                  <a:lnTo>
                    <a:pt x="1380198" y="806256"/>
                  </a:lnTo>
                  <a:lnTo>
                    <a:pt x="1356144" y="848941"/>
                  </a:lnTo>
                  <a:lnTo>
                    <a:pt x="1330750" y="890888"/>
                  </a:lnTo>
                  <a:lnTo>
                    <a:pt x="1304030" y="932063"/>
                  </a:lnTo>
                  <a:lnTo>
                    <a:pt x="1275999" y="972432"/>
                  </a:lnTo>
                  <a:lnTo>
                    <a:pt x="1246672" y="1011963"/>
                  </a:lnTo>
                  <a:lnTo>
                    <a:pt x="1216064" y="1050621"/>
                  </a:lnTo>
                  <a:lnTo>
                    <a:pt x="1184190" y="1088373"/>
                  </a:lnTo>
                  <a:lnTo>
                    <a:pt x="1151065" y="1125186"/>
                  </a:lnTo>
                  <a:lnTo>
                    <a:pt x="1116703" y="1161027"/>
                  </a:lnTo>
                  <a:lnTo>
                    <a:pt x="1081120" y="1195862"/>
                  </a:lnTo>
                  <a:lnTo>
                    <a:pt x="1044329" y="1229657"/>
                  </a:lnTo>
                  <a:lnTo>
                    <a:pt x="1006348" y="1262380"/>
                  </a:lnTo>
                  <a:lnTo>
                    <a:pt x="0" y="56514"/>
                  </a:lnTo>
                  <a:lnTo>
                    <a:pt x="1569593" y="0"/>
                  </a:lnTo>
                  <a:close/>
                </a:path>
              </a:pathLst>
            </a:custGeom>
            <a:ln w="19050">
              <a:solidFill>
                <a:srgbClr val="FFFFFF"/>
              </a:solidFill>
            </a:ln>
          </p:spPr>
          <p:txBody>
            <a:bodyPr wrap="square" lIns="0" tIns="0" rIns="0" bIns="0" rtlCol="0"/>
            <a:lstStyle/>
            <a:p>
              <a:endParaRPr/>
            </a:p>
          </p:txBody>
        </p:sp>
        <p:sp>
          <p:nvSpPr>
            <p:cNvPr id="7" name="object 7"/>
            <p:cNvSpPr/>
            <p:nvPr/>
          </p:nvSpPr>
          <p:spPr>
            <a:xfrm>
              <a:off x="5028057" y="3588004"/>
              <a:ext cx="1343025" cy="1570990"/>
            </a:xfrm>
            <a:custGeom>
              <a:avLst/>
              <a:gdLst/>
              <a:ahLst/>
              <a:cxnLst/>
              <a:rect l="l" t="t" r="r" b="b"/>
              <a:pathLst>
                <a:path w="1343025" h="1570989">
                  <a:moveTo>
                    <a:pt x="336422" y="0"/>
                  </a:moveTo>
                  <a:lnTo>
                    <a:pt x="0" y="1534287"/>
                  </a:lnTo>
                  <a:lnTo>
                    <a:pt x="49140" y="1544232"/>
                  </a:lnTo>
                  <a:lnTo>
                    <a:pt x="98397" y="1552581"/>
                  </a:lnTo>
                  <a:lnTo>
                    <a:pt x="147735" y="1559341"/>
                  </a:lnTo>
                  <a:lnTo>
                    <a:pt x="197119" y="1564521"/>
                  </a:lnTo>
                  <a:lnTo>
                    <a:pt x="246514" y="1568131"/>
                  </a:lnTo>
                  <a:lnTo>
                    <a:pt x="295883" y="1570178"/>
                  </a:lnTo>
                  <a:lnTo>
                    <a:pt x="345191" y="1570671"/>
                  </a:lnTo>
                  <a:lnTo>
                    <a:pt x="394403" y="1569620"/>
                  </a:lnTo>
                  <a:lnTo>
                    <a:pt x="443484" y="1567031"/>
                  </a:lnTo>
                  <a:lnTo>
                    <a:pt x="492397" y="1562915"/>
                  </a:lnTo>
                  <a:lnTo>
                    <a:pt x="541107" y="1557279"/>
                  </a:lnTo>
                  <a:lnTo>
                    <a:pt x="589579" y="1550133"/>
                  </a:lnTo>
                  <a:lnTo>
                    <a:pt x="637778" y="1541484"/>
                  </a:lnTo>
                  <a:lnTo>
                    <a:pt x="685667" y="1531342"/>
                  </a:lnTo>
                  <a:lnTo>
                    <a:pt x="733212" y="1519716"/>
                  </a:lnTo>
                  <a:lnTo>
                    <a:pt x="780377" y="1506613"/>
                  </a:lnTo>
                  <a:lnTo>
                    <a:pt x="827125" y="1492042"/>
                  </a:lnTo>
                  <a:lnTo>
                    <a:pt x="873423" y="1476013"/>
                  </a:lnTo>
                  <a:lnTo>
                    <a:pt x="919234" y="1458533"/>
                  </a:lnTo>
                  <a:lnTo>
                    <a:pt x="964523" y="1439612"/>
                  </a:lnTo>
                  <a:lnTo>
                    <a:pt x="1009254" y="1419257"/>
                  </a:lnTo>
                  <a:lnTo>
                    <a:pt x="1053392" y="1397478"/>
                  </a:lnTo>
                  <a:lnTo>
                    <a:pt x="1096902" y="1374283"/>
                  </a:lnTo>
                  <a:lnTo>
                    <a:pt x="1139747" y="1349681"/>
                  </a:lnTo>
                  <a:lnTo>
                    <a:pt x="1181893" y="1323680"/>
                  </a:lnTo>
                  <a:lnTo>
                    <a:pt x="1223304" y="1296290"/>
                  </a:lnTo>
                  <a:lnTo>
                    <a:pt x="1263944" y="1267518"/>
                  </a:lnTo>
                  <a:lnTo>
                    <a:pt x="1303778" y="1237373"/>
                  </a:lnTo>
                  <a:lnTo>
                    <a:pt x="1342770" y="1205865"/>
                  </a:lnTo>
                  <a:lnTo>
                    <a:pt x="336422" y="0"/>
                  </a:lnTo>
                  <a:close/>
                </a:path>
              </a:pathLst>
            </a:custGeom>
            <a:solidFill>
              <a:srgbClr val="C86730"/>
            </a:solidFill>
          </p:spPr>
          <p:txBody>
            <a:bodyPr wrap="square" lIns="0" tIns="0" rIns="0" bIns="0" rtlCol="0"/>
            <a:lstStyle/>
            <a:p>
              <a:endParaRPr/>
            </a:p>
          </p:txBody>
        </p:sp>
        <p:sp>
          <p:nvSpPr>
            <p:cNvPr id="8" name="object 8"/>
            <p:cNvSpPr/>
            <p:nvPr/>
          </p:nvSpPr>
          <p:spPr>
            <a:xfrm>
              <a:off x="5028057" y="3588004"/>
              <a:ext cx="1343025" cy="1570990"/>
            </a:xfrm>
            <a:custGeom>
              <a:avLst/>
              <a:gdLst/>
              <a:ahLst/>
              <a:cxnLst/>
              <a:rect l="l" t="t" r="r" b="b"/>
              <a:pathLst>
                <a:path w="1343025" h="1570989">
                  <a:moveTo>
                    <a:pt x="1342770" y="1205865"/>
                  </a:moveTo>
                  <a:lnTo>
                    <a:pt x="1303778" y="1237373"/>
                  </a:lnTo>
                  <a:lnTo>
                    <a:pt x="1263944" y="1267518"/>
                  </a:lnTo>
                  <a:lnTo>
                    <a:pt x="1223304" y="1296290"/>
                  </a:lnTo>
                  <a:lnTo>
                    <a:pt x="1181893" y="1323680"/>
                  </a:lnTo>
                  <a:lnTo>
                    <a:pt x="1139747" y="1349681"/>
                  </a:lnTo>
                  <a:lnTo>
                    <a:pt x="1096902" y="1374283"/>
                  </a:lnTo>
                  <a:lnTo>
                    <a:pt x="1053392" y="1397478"/>
                  </a:lnTo>
                  <a:lnTo>
                    <a:pt x="1009254" y="1419257"/>
                  </a:lnTo>
                  <a:lnTo>
                    <a:pt x="964523" y="1439612"/>
                  </a:lnTo>
                  <a:lnTo>
                    <a:pt x="919234" y="1458533"/>
                  </a:lnTo>
                  <a:lnTo>
                    <a:pt x="873423" y="1476013"/>
                  </a:lnTo>
                  <a:lnTo>
                    <a:pt x="827125" y="1492042"/>
                  </a:lnTo>
                  <a:lnTo>
                    <a:pt x="780377" y="1506613"/>
                  </a:lnTo>
                  <a:lnTo>
                    <a:pt x="733212" y="1519716"/>
                  </a:lnTo>
                  <a:lnTo>
                    <a:pt x="685667" y="1531342"/>
                  </a:lnTo>
                  <a:lnTo>
                    <a:pt x="637778" y="1541484"/>
                  </a:lnTo>
                  <a:lnTo>
                    <a:pt x="589579" y="1550133"/>
                  </a:lnTo>
                  <a:lnTo>
                    <a:pt x="541107" y="1557279"/>
                  </a:lnTo>
                  <a:lnTo>
                    <a:pt x="492397" y="1562915"/>
                  </a:lnTo>
                  <a:lnTo>
                    <a:pt x="443484" y="1567031"/>
                  </a:lnTo>
                  <a:lnTo>
                    <a:pt x="394403" y="1569620"/>
                  </a:lnTo>
                  <a:lnTo>
                    <a:pt x="345191" y="1570671"/>
                  </a:lnTo>
                  <a:lnTo>
                    <a:pt x="295883" y="1570178"/>
                  </a:lnTo>
                  <a:lnTo>
                    <a:pt x="246514" y="1568131"/>
                  </a:lnTo>
                  <a:lnTo>
                    <a:pt x="197119" y="1564521"/>
                  </a:lnTo>
                  <a:lnTo>
                    <a:pt x="147735" y="1559341"/>
                  </a:lnTo>
                  <a:lnTo>
                    <a:pt x="98397" y="1552581"/>
                  </a:lnTo>
                  <a:lnTo>
                    <a:pt x="49140" y="1544232"/>
                  </a:lnTo>
                  <a:lnTo>
                    <a:pt x="0" y="1534287"/>
                  </a:lnTo>
                  <a:lnTo>
                    <a:pt x="336422" y="0"/>
                  </a:lnTo>
                  <a:lnTo>
                    <a:pt x="1342770" y="1205865"/>
                  </a:lnTo>
                  <a:close/>
                </a:path>
              </a:pathLst>
            </a:custGeom>
            <a:ln w="19050">
              <a:solidFill>
                <a:srgbClr val="FFFFFF"/>
              </a:solidFill>
            </a:ln>
          </p:spPr>
          <p:txBody>
            <a:bodyPr wrap="square" lIns="0" tIns="0" rIns="0" bIns="0" rtlCol="0"/>
            <a:lstStyle/>
            <a:p>
              <a:endParaRPr/>
            </a:p>
          </p:txBody>
        </p:sp>
        <p:sp>
          <p:nvSpPr>
            <p:cNvPr id="9" name="object 9"/>
            <p:cNvSpPr/>
            <p:nvPr/>
          </p:nvSpPr>
          <p:spPr>
            <a:xfrm>
              <a:off x="4195572" y="3588004"/>
              <a:ext cx="1169035" cy="1534795"/>
            </a:xfrm>
            <a:custGeom>
              <a:avLst/>
              <a:gdLst/>
              <a:ahLst/>
              <a:cxnLst/>
              <a:rect l="l" t="t" r="r" b="b"/>
              <a:pathLst>
                <a:path w="1169035" h="1534795">
                  <a:moveTo>
                    <a:pt x="1168907" y="0"/>
                  </a:moveTo>
                  <a:lnTo>
                    <a:pt x="0" y="1049147"/>
                  </a:lnTo>
                  <a:lnTo>
                    <a:pt x="33505" y="1085309"/>
                  </a:lnTo>
                  <a:lnTo>
                    <a:pt x="68051" y="1120327"/>
                  </a:lnTo>
                  <a:lnTo>
                    <a:pt x="103605" y="1154183"/>
                  </a:lnTo>
                  <a:lnTo>
                    <a:pt x="140137" y="1186859"/>
                  </a:lnTo>
                  <a:lnTo>
                    <a:pt x="177617" y="1218336"/>
                  </a:lnTo>
                  <a:lnTo>
                    <a:pt x="216013" y="1248597"/>
                  </a:lnTo>
                  <a:lnTo>
                    <a:pt x="255294" y="1277622"/>
                  </a:lnTo>
                  <a:lnTo>
                    <a:pt x="295430" y="1305394"/>
                  </a:lnTo>
                  <a:lnTo>
                    <a:pt x="336390" y="1331895"/>
                  </a:lnTo>
                  <a:lnTo>
                    <a:pt x="378142" y="1357106"/>
                  </a:lnTo>
                  <a:lnTo>
                    <a:pt x="420656" y="1381009"/>
                  </a:lnTo>
                  <a:lnTo>
                    <a:pt x="463902" y="1403586"/>
                  </a:lnTo>
                  <a:lnTo>
                    <a:pt x="507848" y="1424819"/>
                  </a:lnTo>
                  <a:lnTo>
                    <a:pt x="552463" y="1444690"/>
                  </a:lnTo>
                  <a:lnTo>
                    <a:pt x="597717" y="1463180"/>
                  </a:lnTo>
                  <a:lnTo>
                    <a:pt x="643579" y="1480272"/>
                  </a:lnTo>
                  <a:lnTo>
                    <a:pt x="690017" y="1495946"/>
                  </a:lnTo>
                  <a:lnTo>
                    <a:pt x="737001" y="1510186"/>
                  </a:lnTo>
                  <a:lnTo>
                    <a:pt x="784501" y="1522972"/>
                  </a:lnTo>
                  <a:lnTo>
                    <a:pt x="832485" y="1534287"/>
                  </a:lnTo>
                  <a:lnTo>
                    <a:pt x="1168907" y="0"/>
                  </a:lnTo>
                  <a:close/>
                </a:path>
              </a:pathLst>
            </a:custGeom>
            <a:solidFill>
              <a:srgbClr val="9CA283"/>
            </a:solidFill>
          </p:spPr>
          <p:txBody>
            <a:bodyPr wrap="square" lIns="0" tIns="0" rIns="0" bIns="0" rtlCol="0"/>
            <a:lstStyle/>
            <a:p>
              <a:endParaRPr/>
            </a:p>
          </p:txBody>
        </p:sp>
        <p:sp>
          <p:nvSpPr>
            <p:cNvPr id="10" name="object 10"/>
            <p:cNvSpPr/>
            <p:nvPr/>
          </p:nvSpPr>
          <p:spPr>
            <a:xfrm>
              <a:off x="4195572" y="3588004"/>
              <a:ext cx="1169035" cy="1534795"/>
            </a:xfrm>
            <a:custGeom>
              <a:avLst/>
              <a:gdLst/>
              <a:ahLst/>
              <a:cxnLst/>
              <a:rect l="l" t="t" r="r" b="b"/>
              <a:pathLst>
                <a:path w="1169035" h="1534795">
                  <a:moveTo>
                    <a:pt x="832485" y="1534287"/>
                  </a:moveTo>
                  <a:lnTo>
                    <a:pt x="784501" y="1522972"/>
                  </a:lnTo>
                  <a:lnTo>
                    <a:pt x="737001" y="1510186"/>
                  </a:lnTo>
                  <a:lnTo>
                    <a:pt x="690017" y="1495946"/>
                  </a:lnTo>
                  <a:lnTo>
                    <a:pt x="643579" y="1480272"/>
                  </a:lnTo>
                  <a:lnTo>
                    <a:pt x="597717" y="1463180"/>
                  </a:lnTo>
                  <a:lnTo>
                    <a:pt x="552463" y="1444690"/>
                  </a:lnTo>
                  <a:lnTo>
                    <a:pt x="507848" y="1424819"/>
                  </a:lnTo>
                  <a:lnTo>
                    <a:pt x="463902" y="1403586"/>
                  </a:lnTo>
                  <a:lnTo>
                    <a:pt x="420656" y="1381009"/>
                  </a:lnTo>
                  <a:lnTo>
                    <a:pt x="378142" y="1357106"/>
                  </a:lnTo>
                  <a:lnTo>
                    <a:pt x="336390" y="1331895"/>
                  </a:lnTo>
                  <a:lnTo>
                    <a:pt x="295430" y="1305394"/>
                  </a:lnTo>
                  <a:lnTo>
                    <a:pt x="255294" y="1277622"/>
                  </a:lnTo>
                  <a:lnTo>
                    <a:pt x="216013" y="1248597"/>
                  </a:lnTo>
                  <a:lnTo>
                    <a:pt x="177617" y="1218336"/>
                  </a:lnTo>
                  <a:lnTo>
                    <a:pt x="140137" y="1186859"/>
                  </a:lnTo>
                  <a:lnTo>
                    <a:pt x="103605" y="1154183"/>
                  </a:lnTo>
                  <a:lnTo>
                    <a:pt x="68051" y="1120327"/>
                  </a:lnTo>
                  <a:lnTo>
                    <a:pt x="33505" y="1085309"/>
                  </a:lnTo>
                  <a:lnTo>
                    <a:pt x="0" y="1049147"/>
                  </a:lnTo>
                  <a:lnTo>
                    <a:pt x="1168907" y="0"/>
                  </a:lnTo>
                  <a:lnTo>
                    <a:pt x="832485" y="1534287"/>
                  </a:lnTo>
                  <a:close/>
                </a:path>
              </a:pathLst>
            </a:custGeom>
            <a:ln w="19050">
              <a:solidFill>
                <a:srgbClr val="FFFFFF"/>
              </a:solidFill>
            </a:ln>
          </p:spPr>
          <p:txBody>
            <a:bodyPr wrap="square" lIns="0" tIns="0" rIns="0" bIns="0" rtlCol="0"/>
            <a:lstStyle/>
            <a:p>
              <a:endParaRPr/>
            </a:p>
          </p:txBody>
        </p:sp>
        <p:sp>
          <p:nvSpPr>
            <p:cNvPr id="11" name="object 11"/>
            <p:cNvSpPr/>
            <p:nvPr/>
          </p:nvSpPr>
          <p:spPr>
            <a:xfrm>
              <a:off x="3793816" y="2017395"/>
              <a:ext cx="1570990" cy="2620010"/>
            </a:xfrm>
            <a:custGeom>
              <a:avLst/>
              <a:gdLst/>
              <a:ahLst/>
              <a:cxnLst/>
              <a:rect l="l" t="t" r="r" b="b"/>
              <a:pathLst>
                <a:path w="1570989" h="2620010">
                  <a:moveTo>
                    <a:pt x="1570663" y="0"/>
                  </a:moveTo>
                  <a:lnTo>
                    <a:pt x="1520239" y="808"/>
                  </a:lnTo>
                  <a:lnTo>
                    <a:pt x="1470004" y="3225"/>
                  </a:lnTo>
                  <a:lnTo>
                    <a:pt x="1419994" y="7238"/>
                  </a:lnTo>
                  <a:lnTo>
                    <a:pt x="1370244" y="12831"/>
                  </a:lnTo>
                  <a:lnTo>
                    <a:pt x="1320790" y="19993"/>
                  </a:lnTo>
                  <a:lnTo>
                    <a:pt x="1271667" y="28710"/>
                  </a:lnTo>
                  <a:lnTo>
                    <a:pt x="1222911" y="38968"/>
                  </a:lnTo>
                  <a:lnTo>
                    <a:pt x="1174556" y="50753"/>
                  </a:lnTo>
                  <a:lnTo>
                    <a:pt x="1126638" y="64052"/>
                  </a:lnTo>
                  <a:lnTo>
                    <a:pt x="1079194" y="78853"/>
                  </a:lnTo>
                  <a:lnTo>
                    <a:pt x="1032257" y="95141"/>
                  </a:lnTo>
                  <a:lnTo>
                    <a:pt x="985863" y="112902"/>
                  </a:lnTo>
                  <a:lnTo>
                    <a:pt x="940048" y="132124"/>
                  </a:lnTo>
                  <a:lnTo>
                    <a:pt x="894848" y="152793"/>
                  </a:lnTo>
                  <a:lnTo>
                    <a:pt x="850296" y="174895"/>
                  </a:lnTo>
                  <a:lnTo>
                    <a:pt x="806430" y="198417"/>
                  </a:lnTo>
                  <a:lnTo>
                    <a:pt x="763284" y="223346"/>
                  </a:lnTo>
                  <a:lnTo>
                    <a:pt x="720894" y="249667"/>
                  </a:lnTo>
                  <a:lnTo>
                    <a:pt x="679295" y="277369"/>
                  </a:lnTo>
                  <a:lnTo>
                    <a:pt x="638522" y="306436"/>
                  </a:lnTo>
                  <a:lnTo>
                    <a:pt x="598611" y="336856"/>
                  </a:lnTo>
                  <a:lnTo>
                    <a:pt x="559597" y="368616"/>
                  </a:lnTo>
                  <a:lnTo>
                    <a:pt x="521516" y="401700"/>
                  </a:lnTo>
                  <a:lnTo>
                    <a:pt x="486262" y="434309"/>
                  </a:lnTo>
                  <a:lnTo>
                    <a:pt x="452227" y="467739"/>
                  </a:lnTo>
                  <a:lnTo>
                    <a:pt x="419414" y="501963"/>
                  </a:lnTo>
                  <a:lnTo>
                    <a:pt x="387823" y="536952"/>
                  </a:lnTo>
                  <a:lnTo>
                    <a:pt x="357457" y="572675"/>
                  </a:lnTo>
                  <a:lnTo>
                    <a:pt x="328316" y="609105"/>
                  </a:lnTo>
                  <a:lnTo>
                    <a:pt x="300403" y="646213"/>
                  </a:lnTo>
                  <a:lnTo>
                    <a:pt x="273718" y="683968"/>
                  </a:lnTo>
                  <a:lnTo>
                    <a:pt x="248264" y="722343"/>
                  </a:lnTo>
                  <a:lnTo>
                    <a:pt x="224043" y="761308"/>
                  </a:lnTo>
                  <a:lnTo>
                    <a:pt x="201054" y="800835"/>
                  </a:lnTo>
                  <a:lnTo>
                    <a:pt x="179301" y="840893"/>
                  </a:lnTo>
                  <a:lnTo>
                    <a:pt x="158785" y="881455"/>
                  </a:lnTo>
                  <a:lnTo>
                    <a:pt x="139507" y="922491"/>
                  </a:lnTo>
                  <a:lnTo>
                    <a:pt x="121469" y="963973"/>
                  </a:lnTo>
                  <a:lnTo>
                    <a:pt x="104673" y="1005870"/>
                  </a:lnTo>
                  <a:lnTo>
                    <a:pt x="89119" y="1048155"/>
                  </a:lnTo>
                  <a:lnTo>
                    <a:pt x="74810" y="1090798"/>
                  </a:lnTo>
                  <a:lnTo>
                    <a:pt x="61747" y="1133770"/>
                  </a:lnTo>
                  <a:lnTo>
                    <a:pt x="49932" y="1177042"/>
                  </a:lnTo>
                  <a:lnTo>
                    <a:pt x="39366" y="1220586"/>
                  </a:lnTo>
                  <a:lnTo>
                    <a:pt x="30051" y="1264371"/>
                  </a:lnTo>
                  <a:lnTo>
                    <a:pt x="21988" y="1308370"/>
                  </a:lnTo>
                  <a:lnTo>
                    <a:pt x="15179" y="1352552"/>
                  </a:lnTo>
                  <a:lnTo>
                    <a:pt x="9626" y="1396890"/>
                  </a:lnTo>
                  <a:lnTo>
                    <a:pt x="5330" y="1441354"/>
                  </a:lnTo>
                  <a:lnTo>
                    <a:pt x="2292" y="1485915"/>
                  </a:lnTo>
                  <a:lnTo>
                    <a:pt x="515" y="1530545"/>
                  </a:lnTo>
                  <a:lnTo>
                    <a:pt x="0" y="1575213"/>
                  </a:lnTo>
                  <a:lnTo>
                    <a:pt x="747" y="1619891"/>
                  </a:lnTo>
                  <a:lnTo>
                    <a:pt x="2760" y="1664550"/>
                  </a:lnTo>
                  <a:lnTo>
                    <a:pt x="6039" y="1709162"/>
                  </a:lnTo>
                  <a:lnTo>
                    <a:pt x="10586" y="1753696"/>
                  </a:lnTo>
                  <a:lnTo>
                    <a:pt x="16403" y="1798124"/>
                  </a:lnTo>
                  <a:lnTo>
                    <a:pt x="23491" y="1842418"/>
                  </a:lnTo>
                  <a:lnTo>
                    <a:pt x="31851" y="1886547"/>
                  </a:lnTo>
                  <a:lnTo>
                    <a:pt x="41486" y="1930483"/>
                  </a:lnTo>
                  <a:lnTo>
                    <a:pt x="52397" y="1974197"/>
                  </a:lnTo>
                  <a:lnTo>
                    <a:pt x="64585" y="2017661"/>
                  </a:lnTo>
                  <a:lnTo>
                    <a:pt x="78052" y="2060844"/>
                  </a:lnTo>
                  <a:lnTo>
                    <a:pt x="92799" y="2103718"/>
                  </a:lnTo>
                  <a:lnTo>
                    <a:pt x="108829" y="2146254"/>
                  </a:lnTo>
                  <a:lnTo>
                    <a:pt x="126142" y="2188423"/>
                  </a:lnTo>
                  <a:lnTo>
                    <a:pt x="144740" y="2230196"/>
                  </a:lnTo>
                  <a:lnTo>
                    <a:pt x="164625" y="2271543"/>
                  </a:lnTo>
                  <a:lnTo>
                    <a:pt x="185799" y="2312437"/>
                  </a:lnTo>
                  <a:lnTo>
                    <a:pt x="208262" y="2352847"/>
                  </a:lnTo>
                  <a:lnTo>
                    <a:pt x="232017" y="2392746"/>
                  </a:lnTo>
                  <a:lnTo>
                    <a:pt x="257065" y="2432103"/>
                  </a:lnTo>
                  <a:lnTo>
                    <a:pt x="283408" y="2470890"/>
                  </a:lnTo>
                  <a:lnTo>
                    <a:pt x="311047" y="2509077"/>
                  </a:lnTo>
                  <a:lnTo>
                    <a:pt x="339983" y="2546637"/>
                  </a:lnTo>
                  <a:lnTo>
                    <a:pt x="370219" y="2583539"/>
                  </a:lnTo>
                  <a:lnTo>
                    <a:pt x="401755" y="2619755"/>
                  </a:lnTo>
                  <a:lnTo>
                    <a:pt x="1570663" y="1570608"/>
                  </a:lnTo>
                  <a:lnTo>
                    <a:pt x="1570663" y="0"/>
                  </a:lnTo>
                  <a:close/>
                </a:path>
              </a:pathLst>
            </a:custGeom>
            <a:solidFill>
              <a:srgbClr val="86795D"/>
            </a:solidFill>
          </p:spPr>
          <p:txBody>
            <a:bodyPr wrap="square" lIns="0" tIns="0" rIns="0" bIns="0" rtlCol="0"/>
            <a:lstStyle/>
            <a:p>
              <a:endParaRPr/>
            </a:p>
          </p:txBody>
        </p:sp>
        <p:sp>
          <p:nvSpPr>
            <p:cNvPr id="12" name="object 12"/>
            <p:cNvSpPr/>
            <p:nvPr/>
          </p:nvSpPr>
          <p:spPr>
            <a:xfrm>
              <a:off x="3793816" y="2017395"/>
              <a:ext cx="1570990" cy="2620010"/>
            </a:xfrm>
            <a:custGeom>
              <a:avLst/>
              <a:gdLst/>
              <a:ahLst/>
              <a:cxnLst/>
              <a:rect l="l" t="t" r="r" b="b"/>
              <a:pathLst>
                <a:path w="1570989" h="2620010">
                  <a:moveTo>
                    <a:pt x="401755" y="2619755"/>
                  </a:moveTo>
                  <a:lnTo>
                    <a:pt x="370219" y="2583539"/>
                  </a:lnTo>
                  <a:lnTo>
                    <a:pt x="339983" y="2546637"/>
                  </a:lnTo>
                  <a:lnTo>
                    <a:pt x="311047" y="2509077"/>
                  </a:lnTo>
                  <a:lnTo>
                    <a:pt x="283408" y="2470890"/>
                  </a:lnTo>
                  <a:lnTo>
                    <a:pt x="257065" y="2432103"/>
                  </a:lnTo>
                  <a:lnTo>
                    <a:pt x="232017" y="2392746"/>
                  </a:lnTo>
                  <a:lnTo>
                    <a:pt x="208262" y="2352847"/>
                  </a:lnTo>
                  <a:lnTo>
                    <a:pt x="185799" y="2312437"/>
                  </a:lnTo>
                  <a:lnTo>
                    <a:pt x="164625" y="2271543"/>
                  </a:lnTo>
                  <a:lnTo>
                    <a:pt x="144740" y="2230196"/>
                  </a:lnTo>
                  <a:lnTo>
                    <a:pt x="126142" y="2188423"/>
                  </a:lnTo>
                  <a:lnTo>
                    <a:pt x="108829" y="2146254"/>
                  </a:lnTo>
                  <a:lnTo>
                    <a:pt x="92799" y="2103718"/>
                  </a:lnTo>
                  <a:lnTo>
                    <a:pt x="78052" y="2060844"/>
                  </a:lnTo>
                  <a:lnTo>
                    <a:pt x="64585" y="2017661"/>
                  </a:lnTo>
                  <a:lnTo>
                    <a:pt x="52397" y="1974197"/>
                  </a:lnTo>
                  <a:lnTo>
                    <a:pt x="41486" y="1930483"/>
                  </a:lnTo>
                  <a:lnTo>
                    <a:pt x="31851" y="1886547"/>
                  </a:lnTo>
                  <a:lnTo>
                    <a:pt x="23491" y="1842418"/>
                  </a:lnTo>
                  <a:lnTo>
                    <a:pt x="16403" y="1798124"/>
                  </a:lnTo>
                  <a:lnTo>
                    <a:pt x="10586" y="1753696"/>
                  </a:lnTo>
                  <a:lnTo>
                    <a:pt x="6039" y="1709162"/>
                  </a:lnTo>
                  <a:lnTo>
                    <a:pt x="2760" y="1664550"/>
                  </a:lnTo>
                  <a:lnTo>
                    <a:pt x="747" y="1619891"/>
                  </a:lnTo>
                  <a:lnTo>
                    <a:pt x="0" y="1575213"/>
                  </a:lnTo>
                  <a:lnTo>
                    <a:pt x="515" y="1530545"/>
                  </a:lnTo>
                  <a:lnTo>
                    <a:pt x="2292" y="1485915"/>
                  </a:lnTo>
                  <a:lnTo>
                    <a:pt x="5330" y="1441354"/>
                  </a:lnTo>
                  <a:lnTo>
                    <a:pt x="9626" y="1396890"/>
                  </a:lnTo>
                  <a:lnTo>
                    <a:pt x="15179" y="1352552"/>
                  </a:lnTo>
                  <a:lnTo>
                    <a:pt x="21988" y="1308370"/>
                  </a:lnTo>
                  <a:lnTo>
                    <a:pt x="30051" y="1264371"/>
                  </a:lnTo>
                  <a:lnTo>
                    <a:pt x="39366" y="1220586"/>
                  </a:lnTo>
                  <a:lnTo>
                    <a:pt x="49932" y="1177042"/>
                  </a:lnTo>
                  <a:lnTo>
                    <a:pt x="61747" y="1133770"/>
                  </a:lnTo>
                  <a:lnTo>
                    <a:pt x="74810" y="1090798"/>
                  </a:lnTo>
                  <a:lnTo>
                    <a:pt x="89119" y="1048155"/>
                  </a:lnTo>
                  <a:lnTo>
                    <a:pt x="104673" y="1005870"/>
                  </a:lnTo>
                  <a:lnTo>
                    <a:pt x="121469" y="963973"/>
                  </a:lnTo>
                  <a:lnTo>
                    <a:pt x="139507" y="922491"/>
                  </a:lnTo>
                  <a:lnTo>
                    <a:pt x="158785" y="881455"/>
                  </a:lnTo>
                  <a:lnTo>
                    <a:pt x="179301" y="840893"/>
                  </a:lnTo>
                  <a:lnTo>
                    <a:pt x="201054" y="800835"/>
                  </a:lnTo>
                  <a:lnTo>
                    <a:pt x="224043" y="761308"/>
                  </a:lnTo>
                  <a:lnTo>
                    <a:pt x="248264" y="722343"/>
                  </a:lnTo>
                  <a:lnTo>
                    <a:pt x="273718" y="683968"/>
                  </a:lnTo>
                  <a:lnTo>
                    <a:pt x="300403" y="646213"/>
                  </a:lnTo>
                  <a:lnTo>
                    <a:pt x="328316" y="609105"/>
                  </a:lnTo>
                  <a:lnTo>
                    <a:pt x="357457" y="572675"/>
                  </a:lnTo>
                  <a:lnTo>
                    <a:pt x="387823" y="536952"/>
                  </a:lnTo>
                  <a:lnTo>
                    <a:pt x="419414" y="501963"/>
                  </a:lnTo>
                  <a:lnTo>
                    <a:pt x="452227" y="467739"/>
                  </a:lnTo>
                  <a:lnTo>
                    <a:pt x="486262" y="434309"/>
                  </a:lnTo>
                  <a:lnTo>
                    <a:pt x="521516" y="401700"/>
                  </a:lnTo>
                  <a:lnTo>
                    <a:pt x="559597" y="368616"/>
                  </a:lnTo>
                  <a:lnTo>
                    <a:pt x="598611" y="336856"/>
                  </a:lnTo>
                  <a:lnTo>
                    <a:pt x="638522" y="306436"/>
                  </a:lnTo>
                  <a:lnTo>
                    <a:pt x="679295" y="277369"/>
                  </a:lnTo>
                  <a:lnTo>
                    <a:pt x="720894" y="249667"/>
                  </a:lnTo>
                  <a:lnTo>
                    <a:pt x="763284" y="223346"/>
                  </a:lnTo>
                  <a:lnTo>
                    <a:pt x="806430" y="198417"/>
                  </a:lnTo>
                  <a:lnTo>
                    <a:pt x="850296" y="174895"/>
                  </a:lnTo>
                  <a:lnTo>
                    <a:pt x="894848" y="152793"/>
                  </a:lnTo>
                  <a:lnTo>
                    <a:pt x="940048" y="132124"/>
                  </a:lnTo>
                  <a:lnTo>
                    <a:pt x="985863" y="112902"/>
                  </a:lnTo>
                  <a:lnTo>
                    <a:pt x="1032257" y="95141"/>
                  </a:lnTo>
                  <a:lnTo>
                    <a:pt x="1079194" y="78853"/>
                  </a:lnTo>
                  <a:lnTo>
                    <a:pt x="1126638" y="64052"/>
                  </a:lnTo>
                  <a:lnTo>
                    <a:pt x="1174556" y="50753"/>
                  </a:lnTo>
                  <a:lnTo>
                    <a:pt x="1222911" y="38968"/>
                  </a:lnTo>
                  <a:lnTo>
                    <a:pt x="1271667" y="28710"/>
                  </a:lnTo>
                  <a:lnTo>
                    <a:pt x="1320790" y="19993"/>
                  </a:lnTo>
                  <a:lnTo>
                    <a:pt x="1370244" y="12831"/>
                  </a:lnTo>
                  <a:lnTo>
                    <a:pt x="1419994" y="7238"/>
                  </a:lnTo>
                  <a:lnTo>
                    <a:pt x="1470004" y="3225"/>
                  </a:lnTo>
                  <a:lnTo>
                    <a:pt x="1520239" y="808"/>
                  </a:lnTo>
                  <a:lnTo>
                    <a:pt x="1570663" y="0"/>
                  </a:lnTo>
                  <a:lnTo>
                    <a:pt x="1570663" y="1570608"/>
                  </a:lnTo>
                  <a:lnTo>
                    <a:pt x="401755" y="2619755"/>
                  </a:lnTo>
                  <a:close/>
                </a:path>
              </a:pathLst>
            </a:custGeom>
            <a:ln w="19050">
              <a:solidFill>
                <a:srgbClr val="FFFFFF"/>
              </a:solidFill>
            </a:ln>
          </p:spPr>
          <p:txBody>
            <a:bodyPr wrap="square" lIns="0" tIns="0" rIns="0" bIns="0" rtlCol="0"/>
            <a:lstStyle/>
            <a:p>
              <a:endParaRPr/>
            </a:p>
          </p:txBody>
        </p:sp>
      </p:grpSp>
      <p:sp>
        <p:nvSpPr>
          <p:cNvPr id="13" name="object 13"/>
          <p:cNvSpPr/>
          <p:nvPr/>
        </p:nvSpPr>
        <p:spPr>
          <a:xfrm>
            <a:off x="7818881" y="2320289"/>
            <a:ext cx="123825" cy="123825"/>
          </a:xfrm>
          <a:custGeom>
            <a:avLst/>
            <a:gdLst/>
            <a:ahLst/>
            <a:cxnLst/>
            <a:rect l="l" t="t" r="r" b="b"/>
            <a:pathLst>
              <a:path w="123825" h="123825">
                <a:moveTo>
                  <a:pt x="123444" y="0"/>
                </a:moveTo>
                <a:lnTo>
                  <a:pt x="0" y="0"/>
                </a:lnTo>
                <a:lnTo>
                  <a:pt x="0" y="123444"/>
                </a:lnTo>
                <a:lnTo>
                  <a:pt x="123444" y="123444"/>
                </a:lnTo>
                <a:lnTo>
                  <a:pt x="123444" y="0"/>
                </a:lnTo>
                <a:close/>
              </a:path>
            </a:pathLst>
          </a:custGeom>
          <a:solidFill>
            <a:srgbClr val="F6A11D"/>
          </a:solidFill>
        </p:spPr>
        <p:txBody>
          <a:bodyPr wrap="square" lIns="0" tIns="0" rIns="0" bIns="0" rtlCol="0"/>
          <a:lstStyle/>
          <a:p>
            <a:endParaRPr/>
          </a:p>
        </p:txBody>
      </p:sp>
      <p:sp>
        <p:nvSpPr>
          <p:cNvPr id="14" name="object 14"/>
          <p:cNvSpPr/>
          <p:nvPr/>
        </p:nvSpPr>
        <p:spPr>
          <a:xfrm>
            <a:off x="7818881" y="2932938"/>
            <a:ext cx="123825" cy="121920"/>
          </a:xfrm>
          <a:custGeom>
            <a:avLst/>
            <a:gdLst/>
            <a:ahLst/>
            <a:cxnLst/>
            <a:rect l="l" t="t" r="r" b="b"/>
            <a:pathLst>
              <a:path w="123825" h="121919">
                <a:moveTo>
                  <a:pt x="123444" y="0"/>
                </a:moveTo>
                <a:lnTo>
                  <a:pt x="0" y="0"/>
                </a:lnTo>
                <a:lnTo>
                  <a:pt x="0" y="121920"/>
                </a:lnTo>
                <a:lnTo>
                  <a:pt x="123444" y="121920"/>
                </a:lnTo>
                <a:lnTo>
                  <a:pt x="123444" y="0"/>
                </a:lnTo>
                <a:close/>
              </a:path>
            </a:pathLst>
          </a:custGeom>
          <a:solidFill>
            <a:srgbClr val="9BAEB5"/>
          </a:solidFill>
        </p:spPr>
        <p:txBody>
          <a:bodyPr wrap="square" lIns="0" tIns="0" rIns="0" bIns="0" rtlCol="0"/>
          <a:lstStyle/>
          <a:p>
            <a:endParaRPr/>
          </a:p>
        </p:txBody>
      </p:sp>
      <p:sp>
        <p:nvSpPr>
          <p:cNvPr id="15" name="object 15"/>
          <p:cNvSpPr/>
          <p:nvPr/>
        </p:nvSpPr>
        <p:spPr>
          <a:xfrm>
            <a:off x="7818881" y="3545585"/>
            <a:ext cx="123825" cy="121920"/>
          </a:xfrm>
          <a:custGeom>
            <a:avLst/>
            <a:gdLst/>
            <a:ahLst/>
            <a:cxnLst/>
            <a:rect l="l" t="t" r="r" b="b"/>
            <a:pathLst>
              <a:path w="123825" h="121920">
                <a:moveTo>
                  <a:pt x="123444" y="0"/>
                </a:moveTo>
                <a:lnTo>
                  <a:pt x="0" y="0"/>
                </a:lnTo>
                <a:lnTo>
                  <a:pt x="0" y="121919"/>
                </a:lnTo>
                <a:lnTo>
                  <a:pt x="123444" y="121919"/>
                </a:lnTo>
                <a:lnTo>
                  <a:pt x="123444" y="0"/>
                </a:lnTo>
                <a:close/>
              </a:path>
            </a:pathLst>
          </a:custGeom>
          <a:solidFill>
            <a:srgbClr val="C86730"/>
          </a:solidFill>
        </p:spPr>
        <p:txBody>
          <a:bodyPr wrap="square" lIns="0" tIns="0" rIns="0" bIns="0" rtlCol="0"/>
          <a:lstStyle/>
          <a:p>
            <a:endParaRPr/>
          </a:p>
        </p:txBody>
      </p:sp>
      <p:sp>
        <p:nvSpPr>
          <p:cNvPr id="16" name="object 16"/>
          <p:cNvSpPr/>
          <p:nvPr/>
        </p:nvSpPr>
        <p:spPr>
          <a:xfrm>
            <a:off x="7818881" y="4156709"/>
            <a:ext cx="123825" cy="123825"/>
          </a:xfrm>
          <a:custGeom>
            <a:avLst/>
            <a:gdLst/>
            <a:ahLst/>
            <a:cxnLst/>
            <a:rect l="l" t="t" r="r" b="b"/>
            <a:pathLst>
              <a:path w="123825" h="123825">
                <a:moveTo>
                  <a:pt x="123444" y="0"/>
                </a:moveTo>
                <a:lnTo>
                  <a:pt x="0" y="0"/>
                </a:lnTo>
                <a:lnTo>
                  <a:pt x="0" y="123443"/>
                </a:lnTo>
                <a:lnTo>
                  <a:pt x="123444" y="123443"/>
                </a:lnTo>
                <a:lnTo>
                  <a:pt x="123444" y="0"/>
                </a:lnTo>
                <a:close/>
              </a:path>
            </a:pathLst>
          </a:custGeom>
          <a:solidFill>
            <a:srgbClr val="9CA283"/>
          </a:solidFill>
        </p:spPr>
        <p:txBody>
          <a:bodyPr wrap="square" lIns="0" tIns="0" rIns="0" bIns="0" rtlCol="0"/>
          <a:lstStyle/>
          <a:p>
            <a:endParaRPr/>
          </a:p>
        </p:txBody>
      </p:sp>
      <p:sp>
        <p:nvSpPr>
          <p:cNvPr id="17" name="object 17"/>
          <p:cNvSpPr/>
          <p:nvPr/>
        </p:nvSpPr>
        <p:spPr>
          <a:xfrm>
            <a:off x="7818881" y="4769358"/>
            <a:ext cx="123825" cy="123825"/>
          </a:xfrm>
          <a:custGeom>
            <a:avLst/>
            <a:gdLst/>
            <a:ahLst/>
            <a:cxnLst/>
            <a:rect l="l" t="t" r="r" b="b"/>
            <a:pathLst>
              <a:path w="123825" h="123825">
                <a:moveTo>
                  <a:pt x="123444" y="0"/>
                </a:moveTo>
                <a:lnTo>
                  <a:pt x="0" y="0"/>
                </a:lnTo>
                <a:lnTo>
                  <a:pt x="0" y="123444"/>
                </a:lnTo>
                <a:lnTo>
                  <a:pt x="123444" y="123444"/>
                </a:lnTo>
                <a:lnTo>
                  <a:pt x="123444" y="0"/>
                </a:lnTo>
                <a:close/>
              </a:path>
            </a:pathLst>
          </a:custGeom>
          <a:solidFill>
            <a:srgbClr val="86795D"/>
          </a:solidFill>
        </p:spPr>
        <p:txBody>
          <a:bodyPr wrap="square" lIns="0" tIns="0" rIns="0" bIns="0" rtlCol="0"/>
          <a:lstStyle/>
          <a:p>
            <a:endParaRPr/>
          </a:p>
        </p:txBody>
      </p:sp>
      <p:sp>
        <p:nvSpPr>
          <p:cNvPr id="18" name="object 18"/>
          <p:cNvSpPr txBox="1"/>
          <p:nvPr/>
        </p:nvSpPr>
        <p:spPr>
          <a:xfrm>
            <a:off x="2727705" y="2204415"/>
            <a:ext cx="6885305" cy="3564254"/>
          </a:xfrm>
          <a:prstGeom prst="rect">
            <a:avLst/>
          </a:prstGeom>
        </p:spPr>
        <p:txBody>
          <a:bodyPr vert="horz" wrap="square" lIns="0" tIns="12065" rIns="0" bIns="0" rtlCol="0">
            <a:spAutoFit/>
          </a:bodyPr>
          <a:lstStyle/>
          <a:p>
            <a:pPr marL="5271770">
              <a:lnSpc>
                <a:spcPct val="100000"/>
              </a:lnSpc>
              <a:spcBef>
                <a:spcPts val="95"/>
              </a:spcBef>
            </a:pPr>
            <a:r>
              <a:rPr sz="1900" spc="-5" dirty="0">
                <a:latin typeface="Franklin Gothic Medium"/>
                <a:cs typeface="Franklin Gothic Medium"/>
              </a:rPr>
              <a:t>100</a:t>
            </a:r>
            <a:endParaRPr sz="1900">
              <a:latin typeface="Franklin Gothic Medium"/>
              <a:cs typeface="Franklin Gothic Medium"/>
            </a:endParaRPr>
          </a:p>
          <a:p>
            <a:pPr>
              <a:lnSpc>
                <a:spcPct val="100000"/>
              </a:lnSpc>
              <a:spcBef>
                <a:spcPts val="50"/>
              </a:spcBef>
            </a:pPr>
            <a:endParaRPr sz="2200">
              <a:latin typeface="Franklin Gothic Medium"/>
              <a:cs typeface="Franklin Gothic Medium"/>
            </a:endParaRPr>
          </a:p>
          <a:p>
            <a:pPr marL="5271770">
              <a:lnSpc>
                <a:spcPct val="100000"/>
              </a:lnSpc>
            </a:pPr>
            <a:r>
              <a:rPr sz="1900" spc="-30" dirty="0">
                <a:latin typeface="Franklin Gothic Medium"/>
                <a:cs typeface="Franklin Gothic Medium"/>
              </a:rPr>
              <a:t>&gt;50%</a:t>
            </a:r>
            <a:endParaRPr sz="1900">
              <a:latin typeface="Franklin Gothic Medium"/>
              <a:cs typeface="Franklin Gothic Medium"/>
            </a:endParaRPr>
          </a:p>
          <a:p>
            <a:pPr>
              <a:lnSpc>
                <a:spcPct val="100000"/>
              </a:lnSpc>
              <a:spcBef>
                <a:spcPts val="50"/>
              </a:spcBef>
            </a:pPr>
            <a:endParaRPr sz="2200">
              <a:latin typeface="Franklin Gothic Medium"/>
              <a:cs typeface="Franklin Gothic Medium"/>
            </a:endParaRPr>
          </a:p>
          <a:p>
            <a:pPr marL="5271770">
              <a:lnSpc>
                <a:spcPct val="100000"/>
              </a:lnSpc>
            </a:pPr>
            <a:r>
              <a:rPr sz="1900" spc="-20" dirty="0">
                <a:latin typeface="Franklin Gothic Medium"/>
                <a:cs typeface="Franklin Gothic Medium"/>
              </a:rPr>
              <a:t>50-30%</a:t>
            </a:r>
            <a:endParaRPr sz="1900">
              <a:latin typeface="Franklin Gothic Medium"/>
              <a:cs typeface="Franklin Gothic Medium"/>
            </a:endParaRPr>
          </a:p>
          <a:p>
            <a:pPr>
              <a:lnSpc>
                <a:spcPct val="100000"/>
              </a:lnSpc>
              <a:spcBef>
                <a:spcPts val="50"/>
              </a:spcBef>
            </a:pPr>
            <a:endParaRPr sz="2200">
              <a:latin typeface="Franklin Gothic Medium"/>
              <a:cs typeface="Franklin Gothic Medium"/>
            </a:endParaRPr>
          </a:p>
          <a:p>
            <a:pPr marL="5271770">
              <a:lnSpc>
                <a:spcPct val="100000"/>
              </a:lnSpc>
            </a:pPr>
            <a:r>
              <a:rPr sz="1900" spc="-20" dirty="0">
                <a:latin typeface="Franklin Gothic Medium"/>
                <a:cs typeface="Franklin Gothic Medium"/>
              </a:rPr>
              <a:t>30-10%</a:t>
            </a:r>
            <a:endParaRPr sz="1900">
              <a:latin typeface="Franklin Gothic Medium"/>
              <a:cs typeface="Franklin Gothic Medium"/>
            </a:endParaRPr>
          </a:p>
          <a:p>
            <a:pPr>
              <a:lnSpc>
                <a:spcPct val="100000"/>
              </a:lnSpc>
              <a:spcBef>
                <a:spcPts val="50"/>
              </a:spcBef>
            </a:pPr>
            <a:endParaRPr sz="2200">
              <a:latin typeface="Franklin Gothic Medium"/>
              <a:cs typeface="Franklin Gothic Medium"/>
            </a:endParaRPr>
          </a:p>
          <a:p>
            <a:pPr marL="5271770">
              <a:lnSpc>
                <a:spcPct val="100000"/>
              </a:lnSpc>
            </a:pPr>
            <a:r>
              <a:rPr sz="1900" spc="-30" dirty="0">
                <a:latin typeface="Franklin Gothic Medium"/>
                <a:cs typeface="Franklin Gothic Medium"/>
              </a:rPr>
              <a:t>&lt;10%</a:t>
            </a:r>
            <a:endParaRPr sz="1900">
              <a:latin typeface="Franklin Gothic Medium"/>
              <a:cs typeface="Franklin Gothic Medium"/>
            </a:endParaRPr>
          </a:p>
          <a:p>
            <a:pPr>
              <a:lnSpc>
                <a:spcPct val="100000"/>
              </a:lnSpc>
            </a:pPr>
            <a:endParaRPr sz="2100">
              <a:latin typeface="Franklin Gothic Medium"/>
              <a:cs typeface="Franklin Gothic Medium"/>
            </a:endParaRPr>
          </a:p>
          <a:p>
            <a:pPr marL="12700">
              <a:lnSpc>
                <a:spcPct val="100000"/>
              </a:lnSpc>
              <a:spcBef>
                <a:spcPts val="1630"/>
              </a:spcBef>
            </a:pPr>
            <a:r>
              <a:rPr sz="1900" spc="-20" dirty="0">
                <a:latin typeface="Franklin Gothic Medium"/>
                <a:cs typeface="Franklin Gothic Medium"/>
              </a:rPr>
              <a:t>Fig:</a:t>
            </a:r>
            <a:r>
              <a:rPr sz="1900" spc="5" dirty="0">
                <a:latin typeface="Franklin Gothic Medium"/>
                <a:cs typeface="Franklin Gothic Medium"/>
              </a:rPr>
              <a:t> </a:t>
            </a:r>
            <a:r>
              <a:rPr sz="1900" spc="-30" dirty="0">
                <a:latin typeface="Franklin Gothic Medium"/>
                <a:cs typeface="Franklin Gothic Medium"/>
              </a:rPr>
              <a:t>Percentage</a:t>
            </a:r>
            <a:r>
              <a:rPr sz="1900" spc="-5"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5" dirty="0">
                <a:latin typeface="Franklin Gothic Medium"/>
                <a:cs typeface="Franklin Gothic Medium"/>
              </a:rPr>
              <a:t>observed</a:t>
            </a:r>
            <a:r>
              <a:rPr sz="1900" spc="25" dirty="0">
                <a:latin typeface="Franklin Gothic Medium"/>
                <a:cs typeface="Franklin Gothic Medium"/>
              </a:rPr>
              <a:t> </a:t>
            </a:r>
            <a:r>
              <a:rPr sz="1900" spc="-10" dirty="0">
                <a:latin typeface="Franklin Gothic Medium"/>
                <a:cs typeface="Franklin Gothic Medium"/>
              </a:rPr>
              <a:t>values</a:t>
            </a:r>
            <a:r>
              <a:rPr sz="1900"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20" dirty="0">
                <a:latin typeface="Franklin Gothic Medium"/>
                <a:cs typeface="Franklin Gothic Medium"/>
              </a:rPr>
              <a:t>variables</a:t>
            </a:r>
            <a:r>
              <a:rPr sz="1900" spc="25" dirty="0">
                <a:latin typeface="Franklin Gothic Medium"/>
                <a:cs typeface="Franklin Gothic Medium"/>
              </a:rPr>
              <a:t> </a:t>
            </a:r>
            <a:r>
              <a:rPr sz="1900" spc="-5" dirty="0">
                <a:latin typeface="Franklin Gothic Medium"/>
                <a:cs typeface="Franklin Gothic Medium"/>
              </a:rPr>
              <a:t>under </a:t>
            </a:r>
            <a:r>
              <a:rPr sz="1900" spc="-15" dirty="0">
                <a:latin typeface="Franklin Gothic Medium"/>
                <a:cs typeface="Franklin Gothic Medium"/>
              </a:rPr>
              <a:t>consideration</a:t>
            </a:r>
            <a:endParaRPr sz="1900">
              <a:latin typeface="Franklin Gothic Medium"/>
              <a:cs typeface="Franklin Gothic Medium"/>
            </a:endParaRPr>
          </a:p>
        </p:txBody>
      </p:sp>
      <p:sp>
        <p:nvSpPr>
          <p:cNvPr id="19" name="object 19"/>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21" name="object 21"/>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3604260" cy="742950"/>
          </a:xfrm>
          <a:prstGeom prst="rect">
            <a:avLst/>
          </a:prstGeom>
        </p:spPr>
        <p:txBody>
          <a:bodyPr vert="horz" wrap="square" lIns="0" tIns="13335" rIns="0" bIns="0" rtlCol="0">
            <a:spAutoFit/>
          </a:bodyPr>
          <a:lstStyle/>
          <a:p>
            <a:pPr marL="12700">
              <a:lnSpc>
                <a:spcPct val="100000"/>
              </a:lnSpc>
              <a:spcBef>
                <a:spcPts val="105"/>
              </a:spcBef>
            </a:pPr>
            <a:r>
              <a:rPr sz="4700" spc="220" dirty="0"/>
              <a:t>Introduction</a:t>
            </a:r>
            <a:endParaRPr sz="4700"/>
          </a:p>
        </p:txBody>
      </p:sp>
      <p:sp>
        <p:nvSpPr>
          <p:cNvPr id="3" name="object 3"/>
          <p:cNvSpPr txBox="1"/>
          <p:nvPr/>
        </p:nvSpPr>
        <p:spPr>
          <a:xfrm>
            <a:off x="1084580" y="2111983"/>
            <a:ext cx="3399790" cy="1712595"/>
          </a:xfrm>
          <a:prstGeom prst="rect">
            <a:avLst/>
          </a:prstGeom>
        </p:spPr>
        <p:txBody>
          <a:bodyPr vert="horz" wrap="square" lIns="0" tIns="40640" rIns="0" bIns="0" rtlCol="0">
            <a:spAutoFit/>
          </a:bodyPr>
          <a:lstStyle/>
          <a:p>
            <a:pPr marL="160655" indent="-148590">
              <a:lnSpc>
                <a:spcPct val="100000"/>
              </a:lnSpc>
              <a:spcBef>
                <a:spcPts val="320"/>
              </a:spcBef>
              <a:buClr>
                <a:srgbClr val="F6A11D"/>
              </a:buClr>
              <a:buFont typeface="Arial MT"/>
              <a:buChar char="•"/>
              <a:tabLst>
                <a:tab pos="161290" algn="l"/>
              </a:tabLst>
            </a:pPr>
            <a:r>
              <a:rPr sz="1800" spc="-40" dirty="0">
                <a:latin typeface="Franklin Gothic Medium"/>
                <a:cs typeface="Franklin Gothic Medium"/>
              </a:rPr>
              <a:t>Removed</a:t>
            </a:r>
            <a:r>
              <a:rPr sz="1800" spc="-5" dirty="0">
                <a:latin typeface="Franklin Gothic Medium"/>
                <a:cs typeface="Franklin Gothic Medium"/>
              </a:rPr>
              <a:t> </a:t>
            </a:r>
            <a:r>
              <a:rPr sz="1800" spc="-20" dirty="0">
                <a:latin typeface="Franklin Gothic Medium"/>
                <a:cs typeface="Franklin Gothic Medium"/>
              </a:rPr>
              <a:t>variables</a:t>
            </a:r>
            <a:r>
              <a:rPr sz="1800" dirty="0">
                <a:latin typeface="Franklin Gothic Medium"/>
                <a:cs typeface="Franklin Gothic Medium"/>
              </a:rPr>
              <a:t> </a:t>
            </a:r>
            <a:r>
              <a:rPr sz="1800" spc="-30" dirty="0">
                <a:latin typeface="Franklin Gothic Medium"/>
                <a:cs typeface="Franklin Gothic Medium"/>
              </a:rPr>
              <a:t>having</a:t>
            </a:r>
            <a:r>
              <a:rPr sz="1800" spc="-10" dirty="0">
                <a:latin typeface="Franklin Gothic Medium"/>
                <a:cs typeface="Franklin Gothic Medium"/>
              </a:rPr>
              <a:t> </a:t>
            </a:r>
            <a:r>
              <a:rPr sz="1800" spc="-30" dirty="0">
                <a:latin typeface="Franklin Gothic Medium"/>
                <a:cs typeface="Franklin Gothic Medium"/>
              </a:rPr>
              <a:t>&gt;50%</a:t>
            </a:r>
            <a:endParaRPr sz="1800">
              <a:latin typeface="Franklin Gothic Medium"/>
              <a:cs typeface="Franklin Gothic Medium"/>
            </a:endParaRPr>
          </a:p>
          <a:p>
            <a:pPr marL="104139">
              <a:lnSpc>
                <a:spcPct val="100000"/>
              </a:lnSpc>
              <a:spcBef>
                <a:spcPts val="220"/>
              </a:spcBef>
            </a:pPr>
            <a:r>
              <a:rPr sz="1800" spc="-30" dirty="0">
                <a:latin typeface="Franklin Gothic Medium"/>
                <a:cs typeface="Franklin Gothic Medium"/>
              </a:rPr>
              <a:t>missing</a:t>
            </a:r>
            <a:r>
              <a:rPr sz="1800" spc="-15" dirty="0">
                <a:latin typeface="Franklin Gothic Medium"/>
                <a:cs typeface="Franklin Gothic Medium"/>
              </a:rPr>
              <a:t> </a:t>
            </a:r>
            <a:r>
              <a:rPr sz="1800" spc="-10" dirty="0">
                <a:latin typeface="Franklin Gothic Medium"/>
                <a:cs typeface="Franklin Gothic Medium"/>
              </a:rPr>
              <a:t>values.</a:t>
            </a:r>
            <a:endParaRPr sz="1800">
              <a:latin typeface="Franklin Gothic Medium"/>
              <a:cs typeface="Franklin Gothic Medium"/>
            </a:endParaRPr>
          </a:p>
          <a:p>
            <a:pPr marL="104139" marR="5080" indent="-92075">
              <a:lnSpc>
                <a:spcPct val="110000"/>
              </a:lnSpc>
              <a:spcBef>
                <a:spcPts val="1390"/>
              </a:spcBef>
              <a:buClr>
                <a:srgbClr val="F6A11D"/>
              </a:buClr>
              <a:buFont typeface="Arial MT"/>
              <a:buChar char="•"/>
              <a:tabLst>
                <a:tab pos="161290" algn="l"/>
              </a:tabLst>
            </a:pPr>
            <a:r>
              <a:rPr sz="1800" spc="-40" dirty="0">
                <a:latin typeface="Franklin Gothic Medium"/>
                <a:cs typeface="Franklin Gothic Medium"/>
              </a:rPr>
              <a:t>Removed</a:t>
            </a:r>
            <a:r>
              <a:rPr sz="1800" dirty="0">
                <a:latin typeface="Franklin Gothic Medium"/>
                <a:cs typeface="Franklin Gothic Medium"/>
              </a:rPr>
              <a:t> </a:t>
            </a:r>
            <a:r>
              <a:rPr sz="1800" spc="-10" dirty="0">
                <a:latin typeface="Franklin Gothic Medium"/>
                <a:cs typeface="Franklin Gothic Medium"/>
              </a:rPr>
              <a:t>derived,</a:t>
            </a:r>
            <a:r>
              <a:rPr sz="1800" dirty="0">
                <a:latin typeface="Franklin Gothic Medium"/>
                <a:cs typeface="Franklin Gothic Medium"/>
              </a:rPr>
              <a:t> </a:t>
            </a:r>
            <a:r>
              <a:rPr sz="1800" spc="-15" dirty="0">
                <a:latin typeface="Franklin Gothic Medium"/>
                <a:cs typeface="Franklin Gothic Medium"/>
              </a:rPr>
              <a:t>constant</a:t>
            </a:r>
            <a:r>
              <a:rPr sz="1800" spc="-5" dirty="0">
                <a:latin typeface="Franklin Gothic Medium"/>
                <a:cs typeface="Franklin Gothic Medium"/>
              </a:rPr>
              <a:t> </a:t>
            </a:r>
            <a:r>
              <a:rPr sz="1800" spc="-15" dirty="0">
                <a:latin typeface="Franklin Gothic Medium"/>
                <a:cs typeface="Franklin Gothic Medium"/>
              </a:rPr>
              <a:t>or </a:t>
            </a:r>
            <a:r>
              <a:rPr sz="1800" spc="-20" dirty="0">
                <a:latin typeface="Franklin Gothic Medium"/>
                <a:cs typeface="Franklin Gothic Medium"/>
              </a:rPr>
              <a:t>lab </a:t>
            </a:r>
            <a:r>
              <a:rPr sz="1800" spc="-434" dirty="0">
                <a:latin typeface="Franklin Gothic Medium"/>
                <a:cs typeface="Franklin Gothic Medium"/>
              </a:rPr>
              <a:t> </a:t>
            </a:r>
            <a:r>
              <a:rPr sz="1800" spc="-15" dirty="0">
                <a:latin typeface="Franklin Gothic Medium"/>
                <a:cs typeface="Franklin Gothic Medium"/>
              </a:rPr>
              <a:t>standard</a:t>
            </a:r>
            <a:r>
              <a:rPr sz="1800" spc="-5" dirty="0">
                <a:latin typeface="Franklin Gothic Medium"/>
                <a:cs typeface="Franklin Gothic Medium"/>
              </a:rPr>
              <a:t> </a:t>
            </a:r>
            <a:r>
              <a:rPr sz="1800" spc="-10" dirty="0">
                <a:latin typeface="Franklin Gothic Medium"/>
                <a:cs typeface="Franklin Gothic Medium"/>
              </a:rPr>
              <a:t>etc.</a:t>
            </a:r>
            <a:r>
              <a:rPr sz="1800" spc="-5" dirty="0">
                <a:latin typeface="Franklin Gothic Medium"/>
                <a:cs typeface="Franklin Gothic Medium"/>
              </a:rPr>
              <a:t> </a:t>
            </a:r>
            <a:r>
              <a:rPr sz="1800" spc="-15" dirty="0">
                <a:latin typeface="Franklin Gothic Medium"/>
                <a:cs typeface="Franklin Gothic Medium"/>
              </a:rPr>
              <a:t>variables</a:t>
            </a:r>
            <a:r>
              <a:rPr sz="1800" spc="-10" dirty="0">
                <a:latin typeface="Franklin Gothic Medium"/>
                <a:cs typeface="Franklin Gothic Medium"/>
              </a:rPr>
              <a:t> </a:t>
            </a:r>
            <a:r>
              <a:rPr sz="1800" spc="-50" dirty="0">
                <a:latin typeface="Franklin Gothic Medium"/>
                <a:cs typeface="Franklin Gothic Medium"/>
              </a:rPr>
              <a:t>from</a:t>
            </a:r>
            <a:r>
              <a:rPr sz="1800" spc="-15" dirty="0">
                <a:latin typeface="Franklin Gothic Medium"/>
                <a:cs typeface="Franklin Gothic Medium"/>
              </a:rPr>
              <a:t> the </a:t>
            </a:r>
            <a:r>
              <a:rPr sz="1800" spc="-10" dirty="0">
                <a:latin typeface="Franklin Gothic Medium"/>
                <a:cs typeface="Franklin Gothic Medium"/>
              </a:rPr>
              <a:t> </a:t>
            </a:r>
            <a:r>
              <a:rPr sz="1800" spc="-15" dirty="0">
                <a:latin typeface="Franklin Gothic Medium"/>
                <a:cs typeface="Franklin Gothic Medium"/>
              </a:rPr>
              <a:t>dataset.</a:t>
            </a:r>
            <a:endParaRPr sz="1800">
              <a:latin typeface="Franklin Gothic Medium"/>
              <a:cs typeface="Franklin Gothic Medium"/>
            </a:endParaRPr>
          </a:p>
        </p:txBody>
      </p:sp>
      <p:sp>
        <p:nvSpPr>
          <p:cNvPr id="4" name="object 4"/>
          <p:cNvSpPr txBox="1"/>
          <p:nvPr/>
        </p:nvSpPr>
        <p:spPr>
          <a:xfrm>
            <a:off x="1084580" y="3977132"/>
            <a:ext cx="3764915" cy="2014855"/>
          </a:xfrm>
          <a:prstGeom prst="rect">
            <a:avLst/>
          </a:prstGeom>
        </p:spPr>
        <p:txBody>
          <a:bodyPr vert="horz" wrap="square" lIns="0" tIns="12700" rIns="0" bIns="0" rtlCol="0">
            <a:spAutoFit/>
          </a:bodyPr>
          <a:lstStyle/>
          <a:p>
            <a:pPr marL="104139" marR="5080" indent="-92075">
              <a:lnSpc>
                <a:spcPct val="110000"/>
              </a:lnSpc>
              <a:spcBef>
                <a:spcPts val="100"/>
              </a:spcBef>
              <a:buClr>
                <a:srgbClr val="F6A11D"/>
              </a:buClr>
              <a:buFont typeface="Arial MT"/>
              <a:buChar char="•"/>
              <a:tabLst>
                <a:tab pos="104775" algn="l"/>
              </a:tabLst>
            </a:pPr>
            <a:r>
              <a:rPr sz="1800" spc="-10" dirty="0">
                <a:latin typeface="Franklin Gothic Medium"/>
                <a:cs typeface="Franklin Gothic Medium"/>
              </a:rPr>
              <a:t>Included</a:t>
            </a:r>
            <a:r>
              <a:rPr sz="1800" spc="-15" dirty="0">
                <a:latin typeface="Franklin Gothic Medium"/>
                <a:cs typeface="Franklin Gothic Medium"/>
              </a:rPr>
              <a:t> variables</a:t>
            </a:r>
            <a:r>
              <a:rPr sz="1800" spc="-10" dirty="0">
                <a:latin typeface="Franklin Gothic Medium"/>
                <a:cs typeface="Franklin Gothic Medium"/>
              </a:rPr>
              <a:t> </a:t>
            </a:r>
            <a:r>
              <a:rPr sz="1800" spc="-20" dirty="0">
                <a:latin typeface="Franklin Gothic Medium"/>
                <a:cs typeface="Franklin Gothic Medium"/>
              </a:rPr>
              <a:t>found</a:t>
            </a:r>
            <a:r>
              <a:rPr sz="1800" spc="-10" dirty="0">
                <a:latin typeface="Franklin Gothic Medium"/>
                <a:cs typeface="Franklin Gothic Medium"/>
              </a:rPr>
              <a:t> </a:t>
            </a:r>
            <a:r>
              <a:rPr sz="1800" spc="-20" dirty="0">
                <a:latin typeface="Franklin Gothic Medium"/>
                <a:cs typeface="Franklin Gothic Medium"/>
              </a:rPr>
              <a:t>significant</a:t>
            </a:r>
            <a:r>
              <a:rPr sz="1800" spc="-15" dirty="0">
                <a:latin typeface="Franklin Gothic Medium"/>
                <a:cs typeface="Franklin Gothic Medium"/>
              </a:rPr>
              <a:t> </a:t>
            </a:r>
            <a:r>
              <a:rPr sz="1800" spc="-20" dirty="0">
                <a:latin typeface="Franklin Gothic Medium"/>
                <a:cs typeface="Franklin Gothic Medium"/>
              </a:rPr>
              <a:t>in </a:t>
            </a:r>
            <a:r>
              <a:rPr sz="1800" spc="-434" dirty="0">
                <a:latin typeface="Franklin Gothic Medium"/>
                <a:cs typeface="Franklin Gothic Medium"/>
              </a:rPr>
              <a:t> </a:t>
            </a:r>
            <a:r>
              <a:rPr sz="1800" spc="-15" dirty="0">
                <a:latin typeface="Franklin Gothic Medium"/>
                <a:cs typeface="Franklin Gothic Medium"/>
              </a:rPr>
              <a:t>the</a:t>
            </a:r>
            <a:r>
              <a:rPr sz="1800" spc="45" dirty="0">
                <a:latin typeface="Franklin Gothic Medium"/>
                <a:cs typeface="Franklin Gothic Medium"/>
              </a:rPr>
              <a:t> </a:t>
            </a:r>
            <a:r>
              <a:rPr sz="1800" spc="-25" dirty="0">
                <a:latin typeface="Franklin Gothic Medium"/>
                <a:cs typeface="Franklin Gothic Medium"/>
              </a:rPr>
              <a:t>Univariate</a:t>
            </a:r>
            <a:r>
              <a:rPr sz="1800" spc="50" dirty="0">
                <a:latin typeface="Franklin Gothic Medium"/>
                <a:cs typeface="Franklin Gothic Medium"/>
              </a:rPr>
              <a:t> </a:t>
            </a:r>
            <a:r>
              <a:rPr sz="1800" spc="-20" dirty="0">
                <a:latin typeface="Franklin Gothic Medium"/>
                <a:cs typeface="Franklin Gothic Medium"/>
              </a:rPr>
              <a:t>Logistic</a:t>
            </a:r>
            <a:r>
              <a:rPr sz="1800" spc="65" dirty="0">
                <a:latin typeface="Franklin Gothic Medium"/>
                <a:cs typeface="Franklin Gothic Medium"/>
              </a:rPr>
              <a:t> </a:t>
            </a:r>
            <a:r>
              <a:rPr sz="1800" spc="-20" dirty="0">
                <a:latin typeface="Franklin Gothic Medium"/>
                <a:cs typeface="Franklin Gothic Medium"/>
              </a:rPr>
              <a:t>Regression </a:t>
            </a:r>
            <a:r>
              <a:rPr sz="1800" spc="-15" dirty="0">
                <a:latin typeface="Franklin Gothic Medium"/>
                <a:cs typeface="Franklin Gothic Medium"/>
              </a:rPr>
              <a:t> </a:t>
            </a:r>
            <a:r>
              <a:rPr sz="1800" spc="-35" dirty="0">
                <a:latin typeface="Franklin Gothic Medium"/>
                <a:cs typeface="Franklin Gothic Medium"/>
              </a:rPr>
              <a:t>with</a:t>
            </a:r>
            <a:r>
              <a:rPr sz="1800" spc="-10" dirty="0">
                <a:latin typeface="Franklin Gothic Medium"/>
                <a:cs typeface="Franklin Gothic Medium"/>
              </a:rPr>
              <a:t> </a:t>
            </a:r>
            <a:r>
              <a:rPr sz="1800" spc="-75" dirty="0">
                <a:latin typeface="Franklin Gothic Medium"/>
                <a:cs typeface="Franklin Gothic Medium"/>
              </a:rPr>
              <a:t>P</a:t>
            </a:r>
            <a:r>
              <a:rPr sz="1800" spc="5" dirty="0">
                <a:latin typeface="Franklin Gothic Medium"/>
                <a:cs typeface="Franklin Gothic Medium"/>
              </a:rPr>
              <a:t> </a:t>
            </a:r>
            <a:r>
              <a:rPr sz="1700" b="1" dirty="0">
                <a:solidFill>
                  <a:srgbClr val="404040"/>
                </a:solidFill>
                <a:latin typeface="Calibri"/>
                <a:cs typeface="Calibri"/>
              </a:rPr>
              <a:t>≤ </a:t>
            </a:r>
            <a:r>
              <a:rPr sz="1800" spc="-20" dirty="0">
                <a:latin typeface="Franklin Gothic Medium"/>
                <a:cs typeface="Franklin Gothic Medium"/>
              </a:rPr>
              <a:t>0.1 </a:t>
            </a:r>
            <a:r>
              <a:rPr sz="1800" spc="-30" dirty="0">
                <a:latin typeface="Franklin Gothic Medium"/>
                <a:cs typeface="Franklin Gothic Medium"/>
              </a:rPr>
              <a:t>for</a:t>
            </a:r>
            <a:r>
              <a:rPr sz="1800" spc="-15" dirty="0">
                <a:latin typeface="Franklin Gothic Medium"/>
                <a:cs typeface="Franklin Gothic Medium"/>
              </a:rPr>
              <a:t> </a:t>
            </a:r>
            <a:r>
              <a:rPr sz="1800" spc="-30" dirty="0">
                <a:latin typeface="Franklin Gothic Medium"/>
                <a:cs typeface="Franklin Gothic Medium"/>
              </a:rPr>
              <a:t>imputation.</a:t>
            </a:r>
            <a:endParaRPr sz="1800">
              <a:latin typeface="Franklin Gothic Medium"/>
              <a:cs typeface="Franklin Gothic Medium"/>
            </a:endParaRPr>
          </a:p>
          <a:p>
            <a:pPr marL="104139" marR="252095" indent="-92075">
              <a:lnSpc>
                <a:spcPct val="110000"/>
              </a:lnSpc>
              <a:spcBef>
                <a:spcPts val="1405"/>
              </a:spcBef>
              <a:buClr>
                <a:srgbClr val="F6A11D"/>
              </a:buClr>
              <a:buFont typeface="Arial MT"/>
              <a:buChar char="•"/>
              <a:tabLst>
                <a:tab pos="161290" algn="l"/>
              </a:tabLst>
            </a:pPr>
            <a:r>
              <a:rPr sz="1800" spc="-40" dirty="0">
                <a:latin typeface="Franklin Gothic Medium"/>
                <a:cs typeface="Franklin Gothic Medium"/>
              </a:rPr>
              <a:t>Maximum</a:t>
            </a:r>
            <a:r>
              <a:rPr sz="1800" spc="-5" dirty="0">
                <a:latin typeface="Franklin Gothic Medium"/>
                <a:cs typeface="Franklin Gothic Medium"/>
              </a:rPr>
              <a:t> </a:t>
            </a:r>
            <a:r>
              <a:rPr sz="1800" spc="-30" dirty="0">
                <a:latin typeface="Franklin Gothic Medium"/>
                <a:cs typeface="Franklin Gothic Medium"/>
              </a:rPr>
              <a:t>missing</a:t>
            </a:r>
            <a:r>
              <a:rPr sz="1800" dirty="0">
                <a:latin typeface="Franklin Gothic Medium"/>
                <a:cs typeface="Franklin Gothic Medium"/>
              </a:rPr>
              <a:t> </a:t>
            </a:r>
            <a:r>
              <a:rPr sz="1800" spc="-35" dirty="0">
                <a:latin typeface="Franklin Gothic Medium"/>
                <a:cs typeface="Franklin Gothic Medium"/>
              </a:rPr>
              <a:t>information</a:t>
            </a:r>
            <a:r>
              <a:rPr sz="1800" spc="-5" dirty="0">
                <a:latin typeface="Franklin Gothic Medium"/>
                <a:cs typeface="Franklin Gothic Medium"/>
              </a:rPr>
              <a:t> </a:t>
            </a:r>
            <a:r>
              <a:rPr sz="1800" spc="-30" dirty="0">
                <a:latin typeface="Franklin Gothic Medium"/>
                <a:cs typeface="Franklin Gothic Medium"/>
              </a:rPr>
              <a:t>was </a:t>
            </a:r>
            <a:r>
              <a:rPr sz="1800" spc="-434" dirty="0">
                <a:latin typeface="Franklin Gothic Medium"/>
                <a:cs typeface="Franklin Gothic Medium"/>
              </a:rPr>
              <a:t> </a:t>
            </a:r>
            <a:r>
              <a:rPr sz="1800" spc="-10" dirty="0">
                <a:latin typeface="Franklin Gothic Medium"/>
                <a:cs typeface="Franklin Gothic Medium"/>
              </a:rPr>
              <a:t>present</a:t>
            </a:r>
            <a:r>
              <a:rPr sz="1800" spc="-5" dirty="0">
                <a:latin typeface="Franklin Gothic Medium"/>
                <a:cs typeface="Franklin Gothic Medium"/>
              </a:rPr>
              <a:t> </a:t>
            </a:r>
            <a:r>
              <a:rPr sz="1800" spc="-20" dirty="0">
                <a:latin typeface="Franklin Gothic Medium"/>
                <a:cs typeface="Franklin Gothic Medium"/>
              </a:rPr>
              <a:t>in</a:t>
            </a:r>
            <a:r>
              <a:rPr sz="1800" spc="-10" dirty="0">
                <a:latin typeface="Franklin Gothic Medium"/>
                <a:cs typeface="Franklin Gothic Medium"/>
              </a:rPr>
              <a:t> </a:t>
            </a:r>
            <a:r>
              <a:rPr sz="1800" spc="-15" dirty="0">
                <a:latin typeface="Franklin Gothic Medium"/>
                <a:cs typeface="Franklin Gothic Medium"/>
              </a:rPr>
              <a:t>the</a:t>
            </a:r>
            <a:r>
              <a:rPr sz="1800" dirty="0">
                <a:latin typeface="Franklin Gothic Medium"/>
                <a:cs typeface="Franklin Gothic Medium"/>
              </a:rPr>
              <a:t> </a:t>
            </a:r>
            <a:r>
              <a:rPr sz="1800" spc="-20" dirty="0">
                <a:latin typeface="Franklin Gothic Medium"/>
                <a:cs typeface="Franklin Gothic Medium"/>
              </a:rPr>
              <a:t>variable</a:t>
            </a:r>
            <a:r>
              <a:rPr sz="1800" spc="-15" dirty="0">
                <a:latin typeface="Franklin Gothic Medium"/>
                <a:cs typeface="Franklin Gothic Medium"/>
              </a:rPr>
              <a:t> </a:t>
            </a:r>
            <a:r>
              <a:rPr sz="1800" dirty="0">
                <a:latin typeface="Franklin Gothic Medium"/>
                <a:cs typeface="Franklin Gothic Medium"/>
              </a:rPr>
              <a:t>“sgot” </a:t>
            </a:r>
            <a:r>
              <a:rPr sz="1800" spc="5" dirty="0">
                <a:latin typeface="Franklin Gothic Medium"/>
                <a:cs typeface="Franklin Gothic Medium"/>
              </a:rPr>
              <a:t> </a:t>
            </a:r>
            <a:r>
              <a:rPr sz="1800" spc="-15" dirty="0">
                <a:latin typeface="Franklin Gothic Medium"/>
                <a:cs typeface="Franklin Gothic Medium"/>
              </a:rPr>
              <a:t>(48.5%).</a:t>
            </a:r>
            <a:endParaRPr sz="1800">
              <a:latin typeface="Franklin Gothic Medium"/>
              <a:cs typeface="Franklin Gothic Medium"/>
            </a:endParaRPr>
          </a:p>
        </p:txBody>
      </p:sp>
      <p:pic>
        <p:nvPicPr>
          <p:cNvPr id="5" name="object 5"/>
          <p:cNvPicPr/>
          <p:nvPr/>
        </p:nvPicPr>
        <p:blipFill>
          <a:blip r:embed="rId2" cstate="print"/>
          <a:stretch>
            <a:fillRect/>
          </a:stretch>
        </p:blipFill>
        <p:spPr>
          <a:xfrm>
            <a:off x="5325011" y="1980794"/>
            <a:ext cx="5792308" cy="3680493"/>
          </a:xfrm>
          <a:prstGeom prst="rect">
            <a:avLst/>
          </a:prstGeom>
        </p:spPr>
      </p:pic>
      <p:sp>
        <p:nvSpPr>
          <p:cNvPr id="6" name="object 6"/>
          <p:cNvSpPr txBox="1"/>
          <p:nvPr/>
        </p:nvSpPr>
        <p:spPr>
          <a:xfrm>
            <a:off x="5763895" y="5707176"/>
            <a:ext cx="4924425" cy="574040"/>
          </a:xfrm>
          <a:prstGeom prst="rect">
            <a:avLst/>
          </a:prstGeom>
        </p:spPr>
        <p:txBody>
          <a:bodyPr vert="horz" wrap="square" lIns="0" tIns="12700" rIns="0" bIns="0" rtlCol="0">
            <a:spAutoFit/>
          </a:bodyPr>
          <a:lstStyle/>
          <a:p>
            <a:pPr marL="1483360" marR="5080" indent="-1471295">
              <a:lnSpc>
                <a:spcPct val="100000"/>
              </a:lnSpc>
              <a:spcBef>
                <a:spcPts val="100"/>
              </a:spcBef>
            </a:pPr>
            <a:r>
              <a:rPr sz="1800" spc="-25" dirty="0">
                <a:latin typeface="Franklin Gothic Medium"/>
                <a:cs typeface="Franklin Gothic Medium"/>
              </a:rPr>
              <a:t>Table: </a:t>
            </a:r>
            <a:r>
              <a:rPr sz="1800" spc="-20" dirty="0">
                <a:latin typeface="Franklin Gothic Medium"/>
                <a:cs typeface="Franklin Gothic Medium"/>
              </a:rPr>
              <a:t>Variables </a:t>
            </a:r>
            <a:r>
              <a:rPr sz="1800" spc="-30" dirty="0">
                <a:latin typeface="Franklin Gothic Medium"/>
                <a:cs typeface="Franklin Gothic Medium"/>
              </a:rPr>
              <a:t>to </a:t>
            </a:r>
            <a:r>
              <a:rPr sz="1800" dirty="0">
                <a:latin typeface="Franklin Gothic Medium"/>
                <a:cs typeface="Franklin Gothic Medium"/>
              </a:rPr>
              <a:t>be </a:t>
            </a:r>
            <a:r>
              <a:rPr sz="1800" spc="-30" dirty="0">
                <a:latin typeface="Franklin Gothic Medium"/>
                <a:cs typeface="Franklin Gothic Medium"/>
              </a:rPr>
              <a:t>imputed with </a:t>
            </a:r>
            <a:r>
              <a:rPr sz="1800" spc="-10" dirty="0">
                <a:latin typeface="Franklin Gothic Medium"/>
                <a:cs typeface="Franklin Gothic Medium"/>
              </a:rPr>
              <a:t>their respective </a:t>
            </a:r>
            <a:r>
              <a:rPr sz="1800" spc="-434" dirty="0">
                <a:latin typeface="Franklin Gothic Medium"/>
                <a:cs typeface="Franklin Gothic Medium"/>
              </a:rPr>
              <a:t> </a:t>
            </a:r>
            <a:r>
              <a:rPr sz="1800" spc="-25" dirty="0">
                <a:latin typeface="Franklin Gothic Medium"/>
                <a:cs typeface="Franklin Gothic Medium"/>
              </a:rPr>
              <a:t>missing</a:t>
            </a:r>
            <a:r>
              <a:rPr sz="1800" spc="-35" dirty="0">
                <a:latin typeface="Franklin Gothic Medium"/>
                <a:cs typeface="Franklin Gothic Medium"/>
              </a:rPr>
              <a:t> </a:t>
            </a:r>
            <a:r>
              <a:rPr sz="1800" spc="-25" dirty="0">
                <a:latin typeface="Franklin Gothic Medium"/>
                <a:cs typeface="Franklin Gothic Medium"/>
              </a:rPr>
              <a:t>information.</a:t>
            </a:r>
            <a:endParaRPr sz="1800">
              <a:latin typeface="Franklin Gothic Medium"/>
              <a:cs typeface="Franklin Gothic Medium"/>
            </a:endParaRPr>
          </a:p>
        </p:txBody>
      </p:sp>
      <p:sp>
        <p:nvSpPr>
          <p:cNvPr id="7" name="object 7"/>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9" name="object 9"/>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580" y="4493158"/>
            <a:ext cx="9445625" cy="662940"/>
          </a:xfrm>
          <a:prstGeom prst="rect">
            <a:avLst/>
          </a:prstGeom>
        </p:spPr>
        <p:txBody>
          <a:bodyPr vert="horz" wrap="square" lIns="0" tIns="41275" rIns="0" bIns="0" rtlCol="0">
            <a:spAutoFit/>
          </a:bodyPr>
          <a:lstStyle/>
          <a:p>
            <a:pPr marL="165100" indent="-153035">
              <a:lnSpc>
                <a:spcPct val="100000"/>
              </a:lnSpc>
              <a:spcBef>
                <a:spcPts val="325"/>
              </a:spcBef>
              <a:buClr>
                <a:srgbClr val="EB6F16"/>
              </a:buClr>
              <a:buFont typeface="Arial MT"/>
              <a:buChar char="•"/>
              <a:tabLst>
                <a:tab pos="165735" algn="l"/>
              </a:tabLst>
            </a:pPr>
            <a:r>
              <a:rPr sz="1900" spc="-95" dirty="0">
                <a:latin typeface="Franklin Gothic Medium"/>
                <a:cs typeface="Franklin Gothic Medium"/>
              </a:rPr>
              <a:t>We</a:t>
            </a:r>
            <a:r>
              <a:rPr sz="1900" spc="5" dirty="0">
                <a:latin typeface="Franklin Gothic Medium"/>
                <a:cs typeface="Franklin Gothic Medium"/>
              </a:rPr>
              <a:t> </a:t>
            </a:r>
            <a:r>
              <a:rPr sz="1900" spc="-20" dirty="0">
                <a:latin typeface="Franklin Gothic Medium"/>
                <a:cs typeface="Franklin Gothic Medium"/>
              </a:rPr>
              <a:t>checked</a:t>
            </a:r>
            <a:r>
              <a:rPr sz="1900" dirty="0">
                <a:latin typeface="Franklin Gothic Medium"/>
                <a:cs typeface="Franklin Gothic Medium"/>
              </a:rPr>
              <a:t> </a:t>
            </a:r>
            <a:r>
              <a:rPr sz="1900" spc="-15" dirty="0">
                <a:latin typeface="Franklin Gothic Medium"/>
                <a:cs typeface="Franklin Gothic Medium"/>
              </a:rPr>
              <a:t>15</a:t>
            </a:r>
            <a:r>
              <a:rPr sz="1900" dirty="0">
                <a:latin typeface="Franklin Gothic Medium"/>
                <a:cs typeface="Franklin Gothic Medium"/>
              </a:rPr>
              <a:t> </a:t>
            </a:r>
            <a:r>
              <a:rPr sz="1900" spc="-40" dirty="0">
                <a:latin typeface="Franklin Gothic Medium"/>
                <a:cs typeface="Franklin Gothic Medium"/>
              </a:rPr>
              <a:t>more</a:t>
            </a:r>
            <a:r>
              <a:rPr sz="1900" spc="15" dirty="0">
                <a:latin typeface="Franklin Gothic Medium"/>
                <a:cs typeface="Franklin Gothic Medium"/>
              </a:rPr>
              <a:t> </a:t>
            </a:r>
            <a:r>
              <a:rPr sz="1900" spc="-20" dirty="0">
                <a:latin typeface="Franklin Gothic Medium"/>
                <a:cs typeface="Franklin Gothic Medium"/>
              </a:rPr>
              <a:t>variables</a:t>
            </a:r>
            <a:r>
              <a:rPr sz="1900" spc="20" dirty="0">
                <a:latin typeface="Franklin Gothic Medium"/>
                <a:cs typeface="Franklin Gothic Medium"/>
              </a:rPr>
              <a:t> </a:t>
            </a:r>
            <a:r>
              <a:rPr sz="1900" spc="-25" dirty="0">
                <a:latin typeface="Franklin Gothic Medium"/>
                <a:cs typeface="Franklin Gothic Medium"/>
              </a:rPr>
              <a:t>related</a:t>
            </a:r>
            <a:r>
              <a:rPr sz="1900" spc="10" dirty="0">
                <a:latin typeface="Franklin Gothic Medium"/>
                <a:cs typeface="Franklin Gothic Medium"/>
              </a:rPr>
              <a:t> </a:t>
            </a:r>
            <a:r>
              <a:rPr sz="1900" spc="-40" dirty="0">
                <a:latin typeface="Franklin Gothic Medium"/>
                <a:cs typeface="Franklin Gothic Medium"/>
              </a:rPr>
              <a:t>to</a:t>
            </a:r>
            <a:r>
              <a:rPr sz="1900" spc="-5" dirty="0">
                <a:latin typeface="Franklin Gothic Medium"/>
                <a:cs typeface="Franklin Gothic Medium"/>
              </a:rPr>
              <a:t> </a:t>
            </a:r>
            <a:r>
              <a:rPr sz="1900" spc="-15" dirty="0">
                <a:latin typeface="Franklin Gothic Medium"/>
                <a:cs typeface="Franklin Gothic Medium"/>
              </a:rPr>
              <a:t>diagnosis</a:t>
            </a:r>
            <a:r>
              <a:rPr sz="1900" spc="20" dirty="0">
                <a:latin typeface="Franklin Gothic Medium"/>
                <a:cs typeface="Franklin Gothic Medium"/>
              </a:rPr>
              <a:t> </a:t>
            </a:r>
            <a:r>
              <a:rPr sz="1900" spc="-30" dirty="0">
                <a:latin typeface="Franklin Gothic Medium"/>
                <a:cs typeface="Franklin Gothic Medium"/>
              </a:rPr>
              <a:t>of</a:t>
            </a:r>
            <a:r>
              <a:rPr sz="1900" spc="15" dirty="0">
                <a:latin typeface="Franklin Gothic Medium"/>
                <a:cs typeface="Franklin Gothic Medium"/>
              </a:rPr>
              <a:t> </a:t>
            </a:r>
            <a:r>
              <a:rPr sz="1900" spc="-30" dirty="0">
                <a:latin typeface="Franklin Gothic Medium"/>
                <a:cs typeface="Franklin Gothic Medium"/>
              </a:rPr>
              <a:t>complication</a:t>
            </a:r>
            <a:r>
              <a:rPr sz="1900" spc="10" dirty="0">
                <a:latin typeface="Franklin Gothic Medium"/>
                <a:cs typeface="Franklin Gothic Medium"/>
              </a:rPr>
              <a:t> </a:t>
            </a:r>
            <a:r>
              <a:rPr sz="1900" spc="-30" dirty="0">
                <a:latin typeface="Franklin Gothic Medium"/>
                <a:cs typeface="Franklin Gothic Medium"/>
              </a:rPr>
              <a:t>of</a:t>
            </a:r>
            <a:r>
              <a:rPr sz="1900" spc="10" dirty="0">
                <a:latin typeface="Franklin Gothic Medium"/>
                <a:cs typeface="Franklin Gothic Medium"/>
              </a:rPr>
              <a:t> </a:t>
            </a:r>
            <a:r>
              <a:rPr sz="1900" spc="-15" dirty="0">
                <a:latin typeface="Franklin Gothic Medium"/>
                <a:cs typeface="Franklin Gothic Medium"/>
              </a:rPr>
              <a:t>COVID-19</a:t>
            </a:r>
            <a:r>
              <a:rPr sz="1900" dirty="0">
                <a:latin typeface="Franklin Gothic Medium"/>
                <a:cs typeface="Franklin Gothic Medium"/>
              </a:rPr>
              <a:t> </a:t>
            </a:r>
            <a:r>
              <a:rPr sz="1900" spc="-25" dirty="0">
                <a:latin typeface="Franklin Gothic Medium"/>
                <a:cs typeface="Franklin Gothic Medium"/>
              </a:rPr>
              <a:t>severity</a:t>
            </a:r>
            <a:r>
              <a:rPr sz="1900" spc="30" dirty="0">
                <a:latin typeface="Franklin Gothic Medium"/>
                <a:cs typeface="Franklin Gothic Medium"/>
              </a:rPr>
              <a:t> </a:t>
            </a:r>
            <a:r>
              <a:rPr sz="1900" spc="-40" dirty="0">
                <a:latin typeface="Franklin Gothic Medium"/>
                <a:cs typeface="Franklin Gothic Medium"/>
              </a:rPr>
              <a:t>for</a:t>
            </a:r>
            <a:endParaRPr sz="1900">
              <a:latin typeface="Franklin Gothic Medium"/>
              <a:cs typeface="Franklin Gothic Medium"/>
            </a:endParaRPr>
          </a:p>
          <a:p>
            <a:pPr marL="104139">
              <a:lnSpc>
                <a:spcPct val="100000"/>
              </a:lnSpc>
              <a:spcBef>
                <a:spcPts val="229"/>
              </a:spcBef>
            </a:pPr>
            <a:r>
              <a:rPr sz="1900" spc="-15" dirty="0">
                <a:latin typeface="Franklin Gothic Medium"/>
                <a:cs typeface="Franklin Gothic Medium"/>
              </a:rPr>
              <a:t>inclusion</a:t>
            </a:r>
            <a:r>
              <a:rPr sz="1900" spc="5" dirty="0">
                <a:latin typeface="Franklin Gothic Medium"/>
                <a:cs typeface="Franklin Gothic Medium"/>
              </a:rPr>
              <a:t> </a:t>
            </a:r>
            <a:r>
              <a:rPr sz="1900" spc="-20" dirty="0">
                <a:latin typeface="Franklin Gothic Medium"/>
                <a:cs typeface="Franklin Gothic Medium"/>
              </a:rPr>
              <a:t>in</a:t>
            </a:r>
            <a:r>
              <a:rPr sz="1900" spc="5"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35" dirty="0">
                <a:latin typeface="Franklin Gothic Medium"/>
                <a:cs typeface="Franklin Gothic Medium"/>
              </a:rPr>
              <a:t>imputation</a:t>
            </a:r>
            <a:r>
              <a:rPr sz="1900" dirty="0">
                <a:latin typeface="Franklin Gothic Medium"/>
                <a:cs typeface="Franklin Gothic Medium"/>
              </a:rPr>
              <a:t> </a:t>
            </a:r>
            <a:r>
              <a:rPr sz="1900" spc="-35" dirty="0">
                <a:latin typeface="Franklin Gothic Medium"/>
                <a:cs typeface="Franklin Gothic Medium"/>
              </a:rPr>
              <a:t>model</a:t>
            </a:r>
            <a:r>
              <a:rPr sz="1900" spc="5" dirty="0">
                <a:latin typeface="Franklin Gothic Medium"/>
                <a:cs typeface="Franklin Gothic Medium"/>
              </a:rPr>
              <a:t> </a:t>
            </a:r>
            <a:r>
              <a:rPr sz="1900" spc="-5" dirty="0">
                <a:latin typeface="Franklin Gothic Medium"/>
                <a:cs typeface="Franklin Gothic Medium"/>
              </a:rPr>
              <a:t>as</a:t>
            </a:r>
            <a:r>
              <a:rPr sz="1900" spc="10" dirty="0">
                <a:latin typeface="Franklin Gothic Medium"/>
                <a:cs typeface="Franklin Gothic Medium"/>
              </a:rPr>
              <a:t> </a:t>
            </a:r>
            <a:r>
              <a:rPr sz="1900" spc="-25" dirty="0">
                <a:latin typeface="Franklin Gothic Medium"/>
                <a:cs typeface="Franklin Gothic Medium"/>
              </a:rPr>
              <a:t>“Regular</a:t>
            </a:r>
            <a:r>
              <a:rPr sz="1900" dirty="0">
                <a:latin typeface="Franklin Gothic Medium"/>
                <a:cs typeface="Franklin Gothic Medium"/>
              </a:rPr>
              <a:t> </a:t>
            </a:r>
            <a:r>
              <a:rPr sz="1900" spc="-15" dirty="0">
                <a:latin typeface="Franklin Gothic Medium"/>
                <a:cs typeface="Franklin Gothic Medium"/>
              </a:rPr>
              <a:t>Variables”.</a:t>
            </a:r>
            <a:endParaRPr sz="1900">
              <a:latin typeface="Franklin Gothic Medium"/>
              <a:cs typeface="Franklin Gothic Medium"/>
            </a:endParaRPr>
          </a:p>
        </p:txBody>
      </p:sp>
      <p:sp>
        <p:nvSpPr>
          <p:cNvPr id="3" name="object 3"/>
          <p:cNvSpPr txBox="1">
            <a:spLocks noGrp="1"/>
          </p:cNvSpPr>
          <p:nvPr>
            <p:ph type="title"/>
          </p:nvPr>
        </p:nvSpPr>
        <p:spPr>
          <a:xfrm>
            <a:off x="1176324" y="935177"/>
            <a:ext cx="5115560" cy="742950"/>
          </a:xfrm>
          <a:prstGeom prst="rect">
            <a:avLst/>
          </a:prstGeom>
        </p:spPr>
        <p:txBody>
          <a:bodyPr vert="horz" wrap="square" lIns="0" tIns="13335" rIns="0" bIns="0" rtlCol="0">
            <a:spAutoFit/>
          </a:bodyPr>
          <a:lstStyle/>
          <a:p>
            <a:pPr marL="12700">
              <a:lnSpc>
                <a:spcPct val="100000"/>
              </a:lnSpc>
              <a:spcBef>
                <a:spcPts val="105"/>
              </a:spcBef>
            </a:pPr>
            <a:r>
              <a:rPr sz="4700" spc="254" dirty="0"/>
              <a:t>Imputation</a:t>
            </a:r>
            <a:r>
              <a:rPr sz="4700" spc="280" dirty="0"/>
              <a:t> </a:t>
            </a:r>
            <a:r>
              <a:rPr sz="4700" spc="204" dirty="0"/>
              <a:t>Model</a:t>
            </a:r>
            <a:endParaRPr sz="4700"/>
          </a:p>
        </p:txBody>
      </p:sp>
      <p:pic>
        <p:nvPicPr>
          <p:cNvPr id="4" name="object 4"/>
          <p:cNvPicPr/>
          <p:nvPr/>
        </p:nvPicPr>
        <p:blipFill>
          <a:blip r:embed="rId2" cstate="print"/>
          <a:stretch>
            <a:fillRect/>
          </a:stretch>
        </p:blipFill>
        <p:spPr>
          <a:xfrm>
            <a:off x="1097280" y="2023872"/>
            <a:ext cx="9991522" cy="1924811"/>
          </a:xfrm>
          <a:prstGeom prst="rect">
            <a:avLst/>
          </a:prstGeom>
        </p:spPr>
      </p:pic>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6148705" cy="742950"/>
          </a:xfrm>
          <a:prstGeom prst="rect">
            <a:avLst/>
          </a:prstGeom>
        </p:spPr>
        <p:txBody>
          <a:bodyPr vert="horz" wrap="square" lIns="0" tIns="13335" rIns="0" bIns="0" rtlCol="0">
            <a:spAutoFit/>
          </a:bodyPr>
          <a:lstStyle/>
          <a:p>
            <a:pPr marL="12700">
              <a:lnSpc>
                <a:spcPct val="100000"/>
              </a:lnSpc>
              <a:spcBef>
                <a:spcPts val="105"/>
              </a:spcBef>
            </a:pPr>
            <a:r>
              <a:rPr sz="4700" spc="240" dirty="0"/>
              <a:t>Convergence</a:t>
            </a:r>
            <a:r>
              <a:rPr sz="4700" spc="315" dirty="0"/>
              <a:t> </a:t>
            </a:r>
            <a:r>
              <a:rPr sz="4700" spc="85" dirty="0"/>
              <a:t>of</a:t>
            </a:r>
            <a:r>
              <a:rPr sz="4700" spc="355" dirty="0"/>
              <a:t> </a:t>
            </a:r>
            <a:r>
              <a:rPr sz="4700" spc="480" dirty="0"/>
              <a:t>MICE</a:t>
            </a:r>
            <a:endParaRPr sz="4700"/>
          </a:p>
        </p:txBody>
      </p:sp>
      <p:sp>
        <p:nvSpPr>
          <p:cNvPr id="3" name="object 3"/>
          <p:cNvSpPr txBox="1"/>
          <p:nvPr/>
        </p:nvSpPr>
        <p:spPr>
          <a:xfrm>
            <a:off x="1084580" y="4076217"/>
            <a:ext cx="9278620" cy="662940"/>
          </a:xfrm>
          <a:prstGeom prst="rect">
            <a:avLst/>
          </a:prstGeom>
        </p:spPr>
        <p:txBody>
          <a:bodyPr vert="horz" wrap="square" lIns="0" tIns="41275" rIns="0" bIns="0" rtlCol="0">
            <a:spAutoFit/>
          </a:bodyPr>
          <a:lstStyle/>
          <a:p>
            <a:pPr marL="165100" indent="-153035">
              <a:lnSpc>
                <a:spcPct val="100000"/>
              </a:lnSpc>
              <a:spcBef>
                <a:spcPts val="325"/>
              </a:spcBef>
              <a:buClr>
                <a:srgbClr val="EB6F16"/>
              </a:buClr>
              <a:buFont typeface="Arial MT"/>
              <a:buChar char="•"/>
              <a:tabLst>
                <a:tab pos="165735" algn="l"/>
              </a:tabLst>
            </a:pPr>
            <a:r>
              <a:rPr sz="1900" spc="5" dirty="0">
                <a:latin typeface="Franklin Gothic Medium"/>
                <a:cs typeface="Franklin Gothic Medium"/>
              </a:rPr>
              <a:t>Use</a:t>
            </a:r>
            <a:r>
              <a:rPr sz="1900" dirty="0">
                <a:latin typeface="Franklin Gothic Medium"/>
                <a:cs typeface="Franklin Gothic Medium"/>
              </a:rPr>
              <a:t> </a:t>
            </a:r>
            <a:r>
              <a:rPr sz="1900" spc="-10" dirty="0">
                <a:latin typeface="Franklin Gothic Medium"/>
                <a:cs typeface="Franklin Gothic Medium"/>
              </a:rPr>
              <a:t>“chainonly”</a:t>
            </a:r>
            <a:r>
              <a:rPr sz="1900" dirty="0">
                <a:latin typeface="Franklin Gothic Medium"/>
                <a:cs typeface="Franklin Gothic Medium"/>
              </a:rPr>
              <a:t> </a:t>
            </a:r>
            <a:r>
              <a:rPr sz="1900" spc="-10" dirty="0">
                <a:latin typeface="Franklin Gothic Medium"/>
                <a:cs typeface="Franklin Gothic Medium"/>
              </a:rPr>
              <a:t>and</a:t>
            </a:r>
            <a:r>
              <a:rPr sz="1900" dirty="0">
                <a:latin typeface="Franklin Gothic Medium"/>
                <a:cs typeface="Franklin Gothic Medium"/>
              </a:rPr>
              <a:t> </a:t>
            </a:r>
            <a:r>
              <a:rPr sz="1900" spc="-10" dirty="0">
                <a:latin typeface="Franklin Gothic Medium"/>
                <a:cs typeface="Franklin Gothic Medium"/>
              </a:rPr>
              <a:t>“savetrace”</a:t>
            </a:r>
            <a:r>
              <a:rPr sz="1900" spc="20" dirty="0">
                <a:latin typeface="Franklin Gothic Medium"/>
                <a:cs typeface="Franklin Gothic Medium"/>
              </a:rPr>
              <a:t> </a:t>
            </a:r>
            <a:r>
              <a:rPr sz="1900" spc="-15" dirty="0">
                <a:latin typeface="Franklin Gothic Medium"/>
                <a:cs typeface="Franklin Gothic Medium"/>
              </a:rPr>
              <a:t>options</a:t>
            </a:r>
            <a:r>
              <a:rPr sz="1900" spc="20" dirty="0">
                <a:latin typeface="Franklin Gothic Medium"/>
                <a:cs typeface="Franklin Gothic Medium"/>
              </a:rPr>
              <a:t> </a:t>
            </a:r>
            <a:r>
              <a:rPr sz="1900" spc="-40" dirty="0">
                <a:latin typeface="Franklin Gothic Medium"/>
                <a:cs typeface="Franklin Gothic Medium"/>
              </a:rPr>
              <a:t>to</a:t>
            </a:r>
            <a:r>
              <a:rPr sz="1900" spc="5" dirty="0">
                <a:latin typeface="Franklin Gothic Medium"/>
                <a:cs typeface="Franklin Gothic Medium"/>
              </a:rPr>
              <a:t> </a:t>
            </a:r>
            <a:r>
              <a:rPr sz="1900" spc="-40" dirty="0">
                <a:latin typeface="Franklin Gothic Medium"/>
                <a:cs typeface="Franklin Gothic Medium"/>
              </a:rPr>
              <a:t>examine</a:t>
            </a:r>
            <a:r>
              <a:rPr sz="1900" spc="-10"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a:t>
            </a:r>
            <a:r>
              <a:rPr sz="1900" spc="-15" dirty="0">
                <a:latin typeface="Franklin Gothic Medium"/>
                <a:cs typeface="Franklin Gothic Medium"/>
              </a:rPr>
              <a:t>convergence</a:t>
            </a:r>
            <a:r>
              <a:rPr sz="1900" spc="5" dirty="0">
                <a:latin typeface="Franklin Gothic Medium"/>
                <a:cs typeface="Franklin Gothic Medium"/>
              </a:rPr>
              <a:t> </a:t>
            </a:r>
            <a:r>
              <a:rPr sz="1900" spc="-35" dirty="0">
                <a:latin typeface="Franklin Gothic Medium"/>
                <a:cs typeface="Franklin Gothic Medium"/>
              </a:rPr>
              <a:t>of</a:t>
            </a:r>
            <a:r>
              <a:rPr sz="1900" spc="15"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a:t>
            </a:r>
            <a:r>
              <a:rPr sz="1900" spc="-15" dirty="0">
                <a:latin typeface="Franklin Gothic Medium"/>
                <a:cs typeface="Franklin Gothic Medium"/>
              </a:rPr>
              <a:t>chains</a:t>
            </a:r>
            <a:r>
              <a:rPr sz="1900" dirty="0">
                <a:latin typeface="Franklin Gothic Medium"/>
                <a:cs typeface="Franklin Gothic Medium"/>
              </a:rPr>
              <a:t> </a:t>
            </a:r>
            <a:r>
              <a:rPr sz="1900" spc="-25" dirty="0">
                <a:latin typeface="Franklin Gothic Medium"/>
                <a:cs typeface="Franklin Gothic Medium"/>
              </a:rPr>
              <a:t>before</a:t>
            </a:r>
            <a:endParaRPr sz="1900">
              <a:latin typeface="Franklin Gothic Medium"/>
              <a:cs typeface="Franklin Gothic Medium"/>
            </a:endParaRPr>
          </a:p>
          <a:p>
            <a:pPr marL="104139">
              <a:lnSpc>
                <a:spcPct val="100000"/>
              </a:lnSpc>
              <a:spcBef>
                <a:spcPts val="229"/>
              </a:spcBef>
            </a:pPr>
            <a:r>
              <a:rPr sz="1900" spc="-25" dirty="0">
                <a:latin typeface="Franklin Gothic Medium"/>
                <a:cs typeface="Franklin Gothic Medium"/>
              </a:rPr>
              <a:t>actually</a:t>
            </a:r>
            <a:r>
              <a:rPr sz="1900" spc="-30" dirty="0">
                <a:latin typeface="Franklin Gothic Medium"/>
                <a:cs typeface="Franklin Gothic Medium"/>
              </a:rPr>
              <a:t> </a:t>
            </a:r>
            <a:r>
              <a:rPr sz="1900" spc="-40" dirty="0">
                <a:latin typeface="Franklin Gothic Medium"/>
                <a:cs typeface="Franklin Gothic Medium"/>
              </a:rPr>
              <a:t>imputing</a:t>
            </a:r>
            <a:r>
              <a:rPr sz="1900" dirty="0">
                <a:latin typeface="Franklin Gothic Medium"/>
                <a:cs typeface="Franklin Gothic Medium"/>
              </a:rPr>
              <a:t> </a:t>
            </a:r>
            <a:r>
              <a:rPr sz="1900" spc="-15" dirty="0">
                <a:latin typeface="Franklin Gothic Medium"/>
                <a:cs typeface="Franklin Gothic Medium"/>
              </a:rPr>
              <a:t>the</a:t>
            </a:r>
            <a:r>
              <a:rPr sz="1900" spc="-10" dirty="0">
                <a:latin typeface="Franklin Gothic Medium"/>
                <a:cs typeface="Franklin Gothic Medium"/>
              </a:rPr>
              <a:t> values.</a:t>
            </a:r>
            <a:endParaRPr sz="1900">
              <a:latin typeface="Franklin Gothic Medium"/>
              <a:cs typeface="Franklin Gothic Medium"/>
            </a:endParaRPr>
          </a:p>
        </p:txBody>
      </p:sp>
      <p:pic>
        <p:nvPicPr>
          <p:cNvPr id="4" name="object 4"/>
          <p:cNvPicPr/>
          <p:nvPr/>
        </p:nvPicPr>
        <p:blipFill>
          <a:blip r:embed="rId2" cstate="print"/>
          <a:stretch>
            <a:fillRect/>
          </a:stretch>
        </p:blipFill>
        <p:spPr>
          <a:xfrm>
            <a:off x="1097280" y="1953767"/>
            <a:ext cx="9959680" cy="1502664"/>
          </a:xfrm>
          <a:prstGeom prst="rect">
            <a:avLst/>
          </a:prstGeom>
        </p:spPr>
      </p:pic>
      <p:sp>
        <p:nvSpPr>
          <p:cNvPr id="5" name="object 5"/>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7" name="object 7"/>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6324" y="935177"/>
            <a:ext cx="6148705" cy="742950"/>
          </a:xfrm>
          <a:prstGeom prst="rect">
            <a:avLst/>
          </a:prstGeom>
        </p:spPr>
        <p:txBody>
          <a:bodyPr vert="horz" wrap="square" lIns="0" tIns="13335" rIns="0" bIns="0" rtlCol="0">
            <a:spAutoFit/>
          </a:bodyPr>
          <a:lstStyle/>
          <a:p>
            <a:pPr marL="12700">
              <a:lnSpc>
                <a:spcPct val="100000"/>
              </a:lnSpc>
              <a:spcBef>
                <a:spcPts val="105"/>
              </a:spcBef>
            </a:pPr>
            <a:r>
              <a:rPr sz="4700" spc="240" dirty="0"/>
              <a:t>Convergence</a:t>
            </a:r>
            <a:r>
              <a:rPr sz="4700" spc="315" dirty="0"/>
              <a:t> </a:t>
            </a:r>
            <a:r>
              <a:rPr sz="4700" spc="85" dirty="0"/>
              <a:t>of</a:t>
            </a:r>
            <a:r>
              <a:rPr sz="4700" spc="355" dirty="0"/>
              <a:t> </a:t>
            </a:r>
            <a:r>
              <a:rPr sz="4700" spc="480" dirty="0"/>
              <a:t>MICE</a:t>
            </a:r>
            <a:endParaRPr sz="4700"/>
          </a:p>
        </p:txBody>
      </p:sp>
      <p:grpSp>
        <p:nvGrpSpPr>
          <p:cNvPr id="3" name="object 3"/>
          <p:cNvGrpSpPr/>
          <p:nvPr/>
        </p:nvGrpSpPr>
        <p:grpSpPr>
          <a:xfrm>
            <a:off x="5512700" y="2053842"/>
            <a:ext cx="2522855" cy="3436620"/>
            <a:chOff x="5512700" y="2053842"/>
            <a:chExt cx="2522855" cy="3436620"/>
          </a:xfrm>
        </p:grpSpPr>
        <p:sp>
          <p:nvSpPr>
            <p:cNvPr id="4" name="object 4"/>
            <p:cNvSpPr/>
            <p:nvPr/>
          </p:nvSpPr>
          <p:spPr>
            <a:xfrm>
              <a:off x="5689333" y="5123315"/>
              <a:ext cx="2312670" cy="0"/>
            </a:xfrm>
            <a:custGeom>
              <a:avLst/>
              <a:gdLst/>
              <a:ahLst/>
              <a:cxnLst/>
              <a:rect l="l" t="t" r="r" b="b"/>
              <a:pathLst>
                <a:path w="2312670">
                  <a:moveTo>
                    <a:pt x="0" y="0"/>
                  </a:moveTo>
                  <a:lnTo>
                    <a:pt x="2312605" y="0"/>
                  </a:lnTo>
                </a:path>
              </a:pathLst>
            </a:custGeom>
            <a:ln w="9295">
              <a:solidFill>
                <a:srgbClr val="EFEFEF"/>
              </a:solidFill>
              <a:prstDash val="sysDash"/>
            </a:ln>
          </p:spPr>
          <p:txBody>
            <a:bodyPr wrap="square" lIns="0" tIns="0" rIns="0" bIns="0" rtlCol="0"/>
            <a:lstStyle/>
            <a:p>
              <a:endParaRPr/>
            </a:p>
          </p:txBody>
        </p:sp>
        <p:sp>
          <p:nvSpPr>
            <p:cNvPr id="5" name="object 5"/>
            <p:cNvSpPr/>
            <p:nvPr/>
          </p:nvSpPr>
          <p:spPr>
            <a:xfrm>
              <a:off x="5689333" y="2124117"/>
              <a:ext cx="2312670" cy="2249805"/>
            </a:xfrm>
            <a:custGeom>
              <a:avLst/>
              <a:gdLst/>
              <a:ahLst/>
              <a:cxnLst/>
              <a:rect l="l" t="t" r="r" b="b"/>
              <a:pathLst>
                <a:path w="2312670" h="2249804">
                  <a:moveTo>
                    <a:pt x="0" y="2249445"/>
                  </a:moveTo>
                  <a:lnTo>
                    <a:pt x="2312606" y="2249445"/>
                  </a:lnTo>
                </a:path>
                <a:path w="2312670" h="2249804">
                  <a:moveTo>
                    <a:pt x="0" y="1499630"/>
                  </a:moveTo>
                  <a:lnTo>
                    <a:pt x="2312605" y="1499630"/>
                  </a:lnTo>
                </a:path>
                <a:path w="2312670" h="2249804">
                  <a:moveTo>
                    <a:pt x="0" y="749815"/>
                  </a:moveTo>
                  <a:lnTo>
                    <a:pt x="2312605" y="749815"/>
                  </a:lnTo>
                </a:path>
                <a:path w="2312670" h="2249804">
                  <a:moveTo>
                    <a:pt x="0" y="0"/>
                  </a:moveTo>
                  <a:lnTo>
                    <a:pt x="2312605" y="0"/>
                  </a:lnTo>
                </a:path>
              </a:pathLst>
            </a:custGeom>
            <a:ln w="9295">
              <a:solidFill>
                <a:srgbClr val="EFEFEF"/>
              </a:solidFill>
              <a:prstDash val="sysDash"/>
            </a:ln>
          </p:spPr>
          <p:txBody>
            <a:bodyPr wrap="square" lIns="0" tIns="0" rIns="0" bIns="0" rtlCol="0"/>
            <a:lstStyle/>
            <a:p>
              <a:endParaRPr/>
            </a:p>
          </p:txBody>
        </p:sp>
        <p:sp>
          <p:nvSpPr>
            <p:cNvPr id="6" name="object 6"/>
            <p:cNvSpPr/>
            <p:nvPr/>
          </p:nvSpPr>
          <p:spPr>
            <a:xfrm>
              <a:off x="5748083" y="2053842"/>
              <a:ext cx="0" cy="3138170"/>
            </a:xfrm>
            <a:custGeom>
              <a:avLst/>
              <a:gdLst/>
              <a:ahLst/>
              <a:cxnLst/>
              <a:rect l="l" t="t" r="r" b="b"/>
              <a:pathLst>
                <a:path h="3138170">
                  <a:moveTo>
                    <a:pt x="0" y="0"/>
                  </a:moveTo>
                  <a:lnTo>
                    <a:pt x="0" y="3137681"/>
                  </a:lnTo>
                </a:path>
              </a:pathLst>
            </a:custGeom>
            <a:ln w="8005">
              <a:solidFill>
                <a:srgbClr val="EFEFEF"/>
              </a:solidFill>
              <a:prstDash val="sysDash"/>
            </a:ln>
          </p:spPr>
          <p:txBody>
            <a:bodyPr wrap="square" lIns="0" tIns="0" rIns="0" bIns="0" rtlCol="0"/>
            <a:lstStyle/>
            <a:p>
              <a:endParaRPr/>
            </a:p>
          </p:txBody>
        </p:sp>
        <p:sp>
          <p:nvSpPr>
            <p:cNvPr id="7" name="object 7"/>
            <p:cNvSpPr/>
            <p:nvPr/>
          </p:nvSpPr>
          <p:spPr>
            <a:xfrm>
              <a:off x="6191324" y="2053842"/>
              <a:ext cx="0" cy="3138170"/>
            </a:xfrm>
            <a:custGeom>
              <a:avLst/>
              <a:gdLst/>
              <a:ahLst/>
              <a:cxnLst/>
              <a:rect l="l" t="t" r="r" b="b"/>
              <a:pathLst>
                <a:path h="3138170">
                  <a:moveTo>
                    <a:pt x="0" y="0"/>
                  </a:moveTo>
                  <a:lnTo>
                    <a:pt x="0" y="3137681"/>
                  </a:lnTo>
                </a:path>
              </a:pathLst>
            </a:custGeom>
            <a:ln w="8005">
              <a:solidFill>
                <a:srgbClr val="EFEFEF"/>
              </a:solidFill>
              <a:prstDash val="sysDash"/>
            </a:ln>
          </p:spPr>
          <p:txBody>
            <a:bodyPr wrap="square" lIns="0" tIns="0" rIns="0" bIns="0" rtlCol="0"/>
            <a:lstStyle/>
            <a:p>
              <a:endParaRPr/>
            </a:p>
          </p:txBody>
        </p:sp>
        <p:sp>
          <p:nvSpPr>
            <p:cNvPr id="8" name="object 8"/>
            <p:cNvSpPr/>
            <p:nvPr/>
          </p:nvSpPr>
          <p:spPr>
            <a:xfrm>
              <a:off x="6634741" y="2053842"/>
              <a:ext cx="1330325" cy="3138170"/>
            </a:xfrm>
            <a:custGeom>
              <a:avLst/>
              <a:gdLst/>
              <a:ahLst/>
              <a:cxnLst/>
              <a:rect l="l" t="t" r="r" b="b"/>
              <a:pathLst>
                <a:path w="1330325" h="3138170">
                  <a:moveTo>
                    <a:pt x="0" y="0"/>
                  </a:moveTo>
                  <a:lnTo>
                    <a:pt x="0" y="3137681"/>
                  </a:lnTo>
                </a:path>
                <a:path w="1330325" h="3138170">
                  <a:moveTo>
                    <a:pt x="443285" y="0"/>
                  </a:moveTo>
                  <a:lnTo>
                    <a:pt x="443285" y="3137681"/>
                  </a:lnTo>
                </a:path>
                <a:path w="1330325" h="3138170">
                  <a:moveTo>
                    <a:pt x="886460" y="0"/>
                  </a:moveTo>
                  <a:lnTo>
                    <a:pt x="886460" y="3137681"/>
                  </a:lnTo>
                </a:path>
                <a:path w="1330325" h="3138170">
                  <a:moveTo>
                    <a:pt x="1329745" y="0"/>
                  </a:moveTo>
                  <a:lnTo>
                    <a:pt x="1329745" y="3137681"/>
                  </a:lnTo>
                </a:path>
              </a:pathLst>
            </a:custGeom>
            <a:ln w="8005">
              <a:solidFill>
                <a:srgbClr val="EFEFEF"/>
              </a:solidFill>
              <a:prstDash val="sysDash"/>
            </a:ln>
          </p:spPr>
          <p:txBody>
            <a:bodyPr wrap="square" lIns="0" tIns="0" rIns="0" bIns="0" rtlCol="0"/>
            <a:lstStyle/>
            <a:p>
              <a:endParaRPr/>
            </a:p>
          </p:txBody>
        </p:sp>
        <p:sp>
          <p:nvSpPr>
            <p:cNvPr id="9" name="object 9"/>
            <p:cNvSpPr/>
            <p:nvPr/>
          </p:nvSpPr>
          <p:spPr>
            <a:xfrm>
              <a:off x="5748083" y="2122077"/>
              <a:ext cx="2216785" cy="2682875"/>
            </a:xfrm>
            <a:custGeom>
              <a:avLst/>
              <a:gdLst/>
              <a:ahLst/>
              <a:cxnLst/>
              <a:rect l="l" t="t" r="r" b="b"/>
              <a:pathLst>
                <a:path w="2216784" h="2682875">
                  <a:moveTo>
                    <a:pt x="0" y="1062801"/>
                  </a:moveTo>
                  <a:lnTo>
                    <a:pt x="22043" y="2270617"/>
                  </a:lnTo>
                  <a:lnTo>
                    <a:pt x="44284" y="1354998"/>
                  </a:lnTo>
                  <a:lnTo>
                    <a:pt x="66339" y="2188863"/>
                  </a:lnTo>
                  <a:lnTo>
                    <a:pt x="88569" y="1846287"/>
                  </a:lnTo>
                  <a:lnTo>
                    <a:pt x="110810" y="1622197"/>
                  </a:lnTo>
                  <a:lnTo>
                    <a:pt x="132853" y="1237533"/>
                  </a:lnTo>
                  <a:lnTo>
                    <a:pt x="155094" y="1382930"/>
                  </a:lnTo>
                  <a:lnTo>
                    <a:pt x="177325" y="1161773"/>
                  </a:lnTo>
                  <a:lnTo>
                    <a:pt x="199379" y="1576793"/>
                  </a:lnTo>
                  <a:lnTo>
                    <a:pt x="221620" y="2200725"/>
                  </a:lnTo>
                  <a:lnTo>
                    <a:pt x="243664" y="1479096"/>
                  </a:lnTo>
                  <a:lnTo>
                    <a:pt x="265905" y="1657399"/>
                  </a:lnTo>
                  <a:lnTo>
                    <a:pt x="288135" y="1825881"/>
                  </a:lnTo>
                  <a:lnTo>
                    <a:pt x="310189" y="1115221"/>
                  </a:lnTo>
                  <a:lnTo>
                    <a:pt x="332430" y="1237660"/>
                  </a:lnTo>
                  <a:lnTo>
                    <a:pt x="354474" y="1881871"/>
                  </a:lnTo>
                  <a:lnTo>
                    <a:pt x="376715" y="1350917"/>
                  </a:lnTo>
                  <a:lnTo>
                    <a:pt x="398945" y="1485473"/>
                  </a:lnTo>
                  <a:lnTo>
                    <a:pt x="421000" y="1233834"/>
                  </a:lnTo>
                  <a:lnTo>
                    <a:pt x="443241" y="1467235"/>
                  </a:lnTo>
                  <a:lnTo>
                    <a:pt x="465284" y="1428335"/>
                  </a:lnTo>
                  <a:lnTo>
                    <a:pt x="487525" y="2047548"/>
                  </a:lnTo>
                  <a:lnTo>
                    <a:pt x="509711" y="1140474"/>
                  </a:lnTo>
                  <a:lnTo>
                    <a:pt x="531788" y="1228860"/>
                  </a:lnTo>
                  <a:lnTo>
                    <a:pt x="554084" y="487207"/>
                  </a:lnTo>
                  <a:lnTo>
                    <a:pt x="576270" y="1062163"/>
                  </a:lnTo>
                  <a:lnTo>
                    <a:pt x="598346" y="1182435"/>
                  </a:lnTo>
                  <a:lnTo>
                    <a:pt x="620533" y="1493508"/>
                  </a:lnTo>
                  <a:lnTo>
                    <a:pt x="642609" y="1348876"/>
                  </a:lnTo>
                  <a:lnTo>
                    <a:pt x="664905" y="1297732"/>
                  </a:lnTo>
                  <a:lnTo>
                    <a:pt x="687091" y="1586613"/>
                  </a:lnTo>
                  <a:lnTo>
                    <a:pt x="709168" y="1400148"/>
                  </a:lnTo>
                  <a:lnTo>
                    <a:pt x="731354" y="1680229"/>
                  </a:lnTo>
                  <a:lnTo>
                    <a:pt x="753430" y="1813254"/>
                  </a:lnTo>
                  <a:lnTo>
                    <a:pt x="775617" y="2682397"/>
                  </a:lnTo>
                  <a:lnTo>
                    <a:pt x="797913" y="1501288"/>
                  </a:lnTo>
                  <a:lnTo>
                    <a:pt x="819989" y="1443767"/>
                  </a:lnTo>
                  <a:lnTo>
                    <a:pt x="842175" y="1193531"/>
                  </a:lnTo>
                  <a:lnTo>
                    <a:pt x="864252" y="1768232"/>
                  </a:lnTo>
                  <a:lnTo>
                    <a:pt x="886438" y="1640818"/>
                  </a:lnTo>
                  <a:lnTo>
                    <a:pt x="908734" y="1589037"/>
                  </a:lnTo>
                  <a:lnTo>
                    <a:pt x="930810" y="1837997"/>
                  </a:lnTo>
                  <a:lnTo>
                    <a:pt x="952997" y="1647578"/>
                  </a:lnTo>
                  <a:lnTo>
                    <a:pt x="975292" y="0"/>
                  </a:lnTo>
                  <a:lnTo>
                    <a:pt x="997259" y="1586231"/>
                  </a:lnTo>
                  <a:lnTo>
                    <a:pt x="1019555" y="2019106"/>
                  </a:lnTo>
                  <a:lnTo>
                    <a:pt x="1041522" y="2122414"/>
                  </a:lnTo>
                  <a:lnTo>
                    <a:pt x="1063818" y="652118"/>
                  </a:lnTo>
                  <a:lnTo>
                    <a:pt x="1086004" y="1099533"/>
                  </a:lnTo>
                  <a:lnTo>
                    <a:pt x="1108080" y="714613"/>
                  </a:lnTo>
                  <a:lnTo>
                    <a:pt x="1130376" y="1350407"/>
                  </a:lnTo>
                  <a:lnTo>
                    <a:pt x="1152343" y="687957"/>
                  </a:lnTo>
                  <a:lnTo>
                    <a:pt x="1174639" y="374716"/>
                  </a:lnTo>
                  <a:lnTo>
                    <a:pt x="1196825" y="1674872"/>
                  </a:lnTo>
                  <a:lnTo>
                    <a:pt x="1218902" y="1727164"/>
                  </a:lnTo>
                  <a:lnTo>
                    <a:pt x="1241198" y="743438"/>
                  </a:lnTo>
                  <a:lnTo>
                    <a:pt x="1263164" y="2289493"/>
                  </a:lnTo>
                  <a:lnTo>
                    <a:pt x="1285460" y="1263041"/>
                  </a:lnTo>
                  <a:lnTo>
                    <a:pt x="1307647" y="2193582"/>
                  </a:lnTo>
                  <a:lnTo>
                    <a:pt x="1329723" y="1619136"/>
                  </a:lnTo>
                  <a:lnTo>
                    <a:pt x="1351909" y="2499095"/>
                  </a:lnTo>
                  <a:lnTo>
                    <a:pt x="1374205" y="1527434"/>
                  </a:lnTo>
                  <a:lnTo>
                    <a:pt x="1396281" y="673800"/>
                  </a:lnTo>
                  <a:lnTo>
                    <a:pt x="1418468" y="1763896"/>
                  </a:lnTo>
                  <a:lnTo>
                    <a:pt x="1440544" y="1831748"/>
                  </a:lnTo>
                  <a:lnTo>
                    <a:pt x="1462730" y="1934291"/>
                  </a:lnTo>
                  <a:lnTo>
                    <a:pt x="1485026" y="1317884"/>
                  </a:lnTo>
                  <a:lnTo>
                    <a:pt x="1507103" y="1396704"/>
                  </a:lnTo>
                  <a:lnTo>
                    <a:pt x="1529289" y="933857"/>
                  </a:lnTo>
                  <a:lnTo>
                    <a:pt x="1551365" y="1284595"/>
                  </a:lnTo>
                  <a:lnTo>
                    <a:pt x="1573552" y="2056986"/>
                  </a:lnTo>
                  <a:lnTo>
                    <a:pt x="1595848" y="1052470"/>
                  </a:lnTo>
                  <a:lnTo>
                    <a:pt x="1617814" y="634390"/>
                  </a:lnTo>
                  <a:lnTo>
                    <a:pt x="1640110" y="1212024"/>
                  </a:lnTo>
                  <a:lnTo>
                    <a:pt x="1662187" y="1539806"/>
                  </a:lnTo>
                  <a:lnTo>
                    <a:pt x="1684373" y="979517"/>
                  </a:lnTo>
                  <a:lnTo>
                    <a:pt x="1706669" y="1122618"/>
                  </a:lnTo>
                  <a:lnTo>
                    <a:pt x="1728636" y="2200725"/>
                  </a:lnTo>
                  <a:lnTo>
                    <a:pt x="1750931" y="459021"/>
                  </a:lnTo>
                  <a:lnTo>
                    <a:pt x="1773008" y="1323751"/>
                  </a:lnTo>
                  <a:lnTo>
                    <a:pt x="1795194" y="342193"/>
                  </a:lnTo>
                  <a:lnTo>
                    <a:pt x="1817380" y="1595286"/>
                  </a:lnTo>
                  <a:lnTo>
                    <a:pt x="1839457" y="2493713"/>
                  </a:lnTo>
                  <a:lnTo>
                    <a:pt x="1861753" y="927862"/>
                  </a:lnTo>
                  <a:lnTo>
                    <a:pt x="1883939" y="475601"/>
                  </a:lnTo>
                  <a:lnTo>
                    <a:pt x="1906015" y="1068413"/>
                  </a:lnTo>
                  <a:lnTo>
                    <a:pt x="1928202" y="1287401"/>
                  </a:lnTo>
                  <a:lnTo>
                    <a:pt x="1950278" y="1405505"/>
                  </a:lnTo>
                  <a:lnTo>
                    <a:pt x="1972574" y="1635462"/>
                  </a:lnTo>
                  <a:lnTo>
                    <a:pt x="1994760" y="1153738"/>
                  </a:lnTo>
                  <a:lnTo>
                    <a:pt x="2016837" y="1527689"/>
                  </a:lnTo>
                  <a:lnTo>
                    <a:pt x="2039023" y="2337066"/>
                  </a:lnTo>
                  <a:lnTo>
                    <a:pt x="2061099" y="2242431"/>
                  </a:lnTo>
                  <a:lnTo>
                    <a:pt x="2083395" y="1996021"/>
                  </a:lnTo>
                  <a:lnTo>
                    <a:pt x="2105582" y="871999"/>
                  </a:lnTo>
                  <a:lnTo>
                    <a:pt x="2127658" y="2511785"/>
                  </a:lnTo>
                  <a:lnTo>
                    <a:pt x="2149844" y="680305"/>
                  </a:lnTo>
                  <a:lnTo>
                    <a:pt x="2171921" y="2138229"/>
                  </a:lnTo>
                  <a:lnTo>
                    <a:pt x="2194107" y="1108333"/>
                  </a:lnTo>
                  <a:lnTo>
                    <a:pt x="2216403" y="807591"/>
                  </a:lnTo>
                </a:path>
              </a:pathLst>
            </a:custGeom>
            <a:ln w="8528">
              <a:solidFill>
                <a:srgbClr val="1A85FF"/>
              </a:solidFill>
            </a:ln>
          </p:spPr>
          <p:txBody>
            <a:bodyPr wrap="square" lIns="0" tIns="0" rIns="0" bIns="0" rtlCol="0"/>
            <a:lstStyle/>
            <a:p>
              <a:endParaRPr/>
            </a:p>
          </p:txBody>
        </p:sp>
        <p:sp>
          <p:nvSpPr>
            <p:cNvPr id="10" name="object 10"/>
            <p:cNvSpPr/>
            <p:nvPr/>
          </p:nvSpPr>
          <p:spPr>
            <a:xfrm>
              <a:off x="5652276" y="2053842"/>
              <a:ext cx="37465" cy="3138170"/>
            </a:xfrm>
            <a:custGeom>
              <a:avLst/>
              <a:gdLst/>
              <a:ahLst/>
              <a:cxnLst/>
              <a:rect l="l" t="t" r="r" b="b"/>
              <a:pathLst>
                <a:path w="37464" h="3138170">
                  <a:moveTo>
                    <a:pt x="37057" y="3137681"/>
                  </a:moveTo>
                  <a:lnTo>
                    <a:pt x="37057" y="0"/>
                  </a:lnTo>
                </a:path>
                <a:path w="37464" h="3138170">
                  <a:moveTo>
                    <a:pt x="37057" y="3069472"/>
                  </a:moveTo>
                  <a:lnTo>
                    <a:pt x="0" y="3069472"/>
                  </a:lnTo>
                </a:path>
              </a:pathLst>
            </a:custGeom>
            <a:ln w="5766">
              <a:solidFill>
                <a:srgbClr val="000000"/>
              </a:solidFill>
            </a:ln>
          </p:spPr>
          <p:txBody>
            <a:bodyPr wrap="square" lIns="0" tIns="0" rIns="0" bIns="0" rtlCol="0"/>
            <a:lstStyle/>
            <a:p>
              <a:endParaRPr/>
            </a:p>
          </p:txBody>
        </p:sp>
        <p:pic>
          <p:nvPicPr>
            <p:cNvPr id="11" name="object 11"/>
            <p:cNvPicPr/>
            <p:nvPr/>
          </p:nvPicPr>
          <p:blipFill>
            <a:blip r:embed="rId2" cstate="print"/>
            <a:stretch>
              <a:fillRect/>
            </a:stretch>
          </p:blipFill>
          <p:spPr>
            <a:xfrm>
              <a:off x="5512700" y="5087641"/>
              <a:ext cx="115027" cy="76027"/>
            </a:xfrm>
            <a:prstGeom prst="rect">
              <a:avLst/>
            </a:prstGeom>
          </p:spPr>
        </p:pic>
        <p:sp>
          <p:nvSpPr>
            <p:cNvPr id="12" name="object 12"/>
            <p:cNvSpPr/>
            <p:nvPr/>
          </p:nvSpPr>
          <p:spPr>
            <a:xfrm>
              <a:off x="5652276" y="4373563"/>
              <a:ext cx="37465" cy="0"/>
            </a:xfrm>
            <a:custGeom>
              <a:avLst/>
              <a:gdLst/>
              <a:ahLst/>
              <a:cxnLst/>
              <a:rect l="l" t="t" r="r" b="b"/>
              <a:pathLst>
                <a:path w="37464">
                  <a:moveTo>
                    <a:pt x="37057" y="0"/>
                  </a:moveTo>
                  <a:lnTo>
                    <a:pt x="0" y="0"/>
                  </a:lnTo>
                </a:path>
              </a:pathLst>
            </a:custGeom>
            <a:ln w="6197">
              <a:solidFill>
                <a:srgbClr val="000000"/>
              </a:solidFill>
            </a:ln>
          </p:spPr>
          <p:txBody>
            <a:bodyPr wrap="square" lIns="0" tIns="0" rIns="0" bIns="0" rtlCol="0"/>
            <a:lstStyle/>
            <a:p>
              <a:endParaRPr/>
            </a:p>
          </p:txBody>
        </p:sp>
        <p:sp>
          <p:nvSpPr>
            <p:cNvPr id="13" name="object 13"/>
            <p:cNvSpPr/>
            <p:nvPr/>
          </p:nvSpPr>
          <p:spPr>
            <a:xfrm>
              <a:off x="5564102" y="4337852"/>
              <a:ext cx="63500" cy="76200"/>
            </a:xfrm>
            <a:custGeom>
              <a:avLst/>
              <a:gdLst/>
              <a:ahLst/>
              <a:cxnLst/>
              <a:rect l="l" t="t" r="r" b="b"/>
              <a:pathLst>
                <a:path w="63500" h="76200">
                  <a:moveTo>
                    <a:pt x="8973" y="64408"/>
                  </a:moveTo>
                  <a:lnTo>
                    <a:pt x="0" y="64408"/>
                  </a:lnTo>
                  <a:lnTo>
                    <a:pt x="0" y="74739"/>
                  </a:lnTo>
                  <a:lnTo>
                    <a:pt x="8973" y="74739"/>
                  </a:lnTo>
                  <a:lnTo>
                    <a:pt x="8973" y="64408"/>
                  </a:lnTo>
                  <a:close/>
                </a:path>
                <a:path w="63500" h="76200">
                  <a:moveTo>
                    <a:pt x="29138" y="53949"/>
                  </a:moveTo>
                  <a:lnTo>
                    <a:pt x="21263" y="55097"/>
                  </a:lnTo>
                  <a:lnTo>
                    <a:pt x="21790" y="61347"/>
                  </a:lnTo>
                  <a:lnTo>
                    <a:pt x="23910" y="66321"/>
                  </a:lnTo>
                  <a:lnTo>
                    <a:pt x="27622" y="70275"/>
                  </a:lnTo>
                  <a:lnTo>
                    <a:pt x="31346" y="74101"/>
                  </a:lnTo>
                  <a:lnTo>
                    <a:pt x="36014" y="76142"/>
                  </a:lnTo>
                  <a:lnTo>
                    <a:pt x="47887" y="76142"/>
                  </a:lnTo>
                  <a:lnTo>
                    <a:pt x="53038" y="73846"/>
                  </a:lnTo>
                  <a:lnTo>
                    <a:pt x="57824" y="68489"/>
                  </a:lnTo>
                  <a:lnTo>
                    <a:pt x="38562" y="68489"/>
                  </a:lnTo>
                  <a:lnTo>
                    <a:pt x="35915" y="67341"/>
                  </a:lnTo>
                  <a:lnTo>
                    <a:pt x="31576" y="62750"/>
                  </a:lnTo>
                  <a:lnTo>
                    <a:pt x="30039" y="59051"/>
                  </a:lnTo>
                  <a:lnTo>
                    <a:pt x="29138" y="53949"/>
                  </a:lnTo>
                  <a:close/>
                </a:path>
                <a:path w="63500" h="76200">
                  <a:moveTo>
                    <a:pt x="58590" y="38517"/>
                  </a:moveTo>
                  <a:lnTo>
                    <a:pt x="45986" y="38517"/>
                  </a:lnTo>
                  <a:lnTo>
                    <a:pt x="48985" y="39920"/>
                  </a:lnTo>
                  <a:lnTo>
                    <a:pt x="53708" y="45277"/>
                  </a:lnTo>
                  <a:lnTo>
                    <a:pt x="54894" y="48720"/>
                  </a:lnTo>
                  <a:lnTo>
                    <a:pt x="54894" y="57393"/>
                  </a:lnTo>
                  <a:lnTo>
                    <a:pt x="53620" y="61092"/>
                  </a:lnTo>
                  <a:lnTo>
                    <a:pt x="51072" y="64025"/>
                  </a:lnTo>
                  <a:lnTo>
                    <a:pt x="48513" y="67086"/>
                  </a:lnTo>
                  <a:lnTo>
                    <a:pt x="45393" y="68489"/>
                  </a:lnTo>
                  <a:lnTo>
                    <a:pt x="57824" y="68489"/>
                  </a:lnTo>
                  <a:lnTo>
                    <a:pt x="61209" y="64790"/>
                  </a:lnTo>
                  <a:lnTo>
                    <a:pt x="63252" y="59306"/>
                  </a:lnTo>
                  <a:lnTo>
                    <a:pt x="63252" y="47955"/>
                  </a:lnTo>
                  <a:lnTo>
                    <a:pt x="62198" y="44001"/>
                  </a:lnTo>
                  <a:lnTo>
                    <a:pt x="58590" y="38517"/>
                  </a:lnTo>
                  <a:close/>
                </a:path>
                <a:path w="63500" h="76200">
                  <a:moveTo>
                    <a:pt x="38188" y="31502"/>
                  </a:moveTo>
                  <a:lnTo>
                    <a:pt x="37661" y="31502"/>
                  </a:lnTo>
                  <a:lnTo>
                    <a:pt x="36782" y="39537"/>
                  </a:lnTo>
                  <a:lnTo>
                    <a:pt x="39001" y="38900"/>
                  </a:lnTo>
                  <a:lnTo>
                    <a:pt x="40857" y="38517"/>
                  </a:lnTo>
                  <a:lnTo>
                    <a:pt x="58590" y="38517"/>
                  </a:lnTo>
                  <a:lnTo>
                    <a:pt x="58002" y="37624"/>
                  </a:lnTo>
                  <a:lnTo>
                    <a:pt x="55059" y="35456"/>
                  </a:lnTo>
                  <a:lnTo>
                    <a:pt x="51258" y="34436"/>
                  </a:lnTo>
                  <a:lnTo>
                    <a:pt x="54180" y="32905"/>
                  </a:lnTo>
                  <a:lnTo>
                    <a:pt x="55472" y="31630"/>
                  </a:lnTo>
                  <a:lnTo>
                    <a:pt x="38606" y="31630"/>
                  </a:lnTo>
                  <a:lnTo>
                    <a:pt x="38188" y="31502"/>
                  </a:lnTo>
                  <a:close/>
                </a:path>
                <a:path w="63500" h="76200">
                  <a:moveTo>
                    <a:pt x="56608" y="7524"/>
                  </a:moveTo>
                  <a:lnTo>
                    <a:pt x="44603" y="7524"/>
                  </a:lnTo>
                  <a:lnTo>
                    <a:pt x="47129" y="8672"/>
                  </a:lnTo>
                  <a:lnTo>
                    <a:pt x="51028" y="13009"/>
                  </a:lnTo>
                  <a:lnTo>
                    <a:pt x="52005" y="15815"/>
                  </a:lnTo>
                  <a:lnTo>
                    <a:pt x="52005" y="23340"/>
                  </a:lnTo>
                  <a:lnTo>
                    <a:pt x="50665" y="26528"/>
                  </a:lnTo>
                  <a:lnTo>
                    <a:pt x="45306" y="30609"/>
                  </a:lnTo>
                  <a:lnTo>
                    <a:pt x="42285" y="31630"/>
                  </a:lnTo>
                  <a:lnTo>
                    <a:pt x="55472" y="31630"/>
                  </a:lnTo>
                  <a:lnTo>
                    <a:pt x="56377" y="30737"/>
                  </a:lnTo>
                  <a:lnTo>
                    <a:pt x="57870" y="28186"/>
                  </a:lnTo>
                  <a:lnTo>
                    <a:pt x="59353" y="25508"/>
                  </a:lnTo>
                  <a:lnTo>
                    <a:pt x="60100" y="22574"/>
                  </a:lnTo>
                  <a:lnTo>
                    <a:pt x="60069" y="15815"/>
                  </a:lnTo>
                  <a:lnTo>
                    <a:pt x="59320" y="12754"/>
                  </a:lnTo>
                  <a:lnTo>
                    <a:pt x="57761" y="9693"/>
                  </a:lnTo>
                  <a:lnTo>
                    <a:pt x="56608" y="7524"/>
                  </a:lnTo>
                  <a:close/>
                </a:path>
                <a:path w="63500" h="76200">
                  <a:moveTo>
                    <a:pt x="44833" y="0"/>
                  </a:moveTo>
                  <a:lnTo>
                    <a:pt x="36266" y="0"/>
                  </a:lnTo>
                  <a:lnTo>
                    <a:pt x="32016" y="1658"/>
                  </a:lnTo>
                  <a:lnTo>
                    <a:pt x="28611" y="5101"/>
                  </a:lnTo>
                  <a:lnTo>
                    <a:pt x="25195" y="8417"/>
                  </a:lnTo>
                  <a:lnTo>
                    <a:pt x="23009" y="13136"/>
                  </a:lnTo>
                  <a:lnTo>
                    <a:pt x="22043" y="19258"/>
                  </a:lnTo>
                  <a:lnTo>
                    <a:pt x="29918" y="20916"/>
                  </a:lnTo>
                  <a:lnTo>
                    <a:pt x="30500" y="16452"/>
                  </a:lnTo>
                  <a:lnTo>
                    <a:pt x="31818" y="13136"/>
                  </a:lnTo>
                  <a:lnTo>
                    <a:pt x="33861" y="10841"/>
                  </a:lnTo>
                  <a:lnTo>
                    <a:pt x="35893" y="8672"/>
                  </a:lnTo>
                  <a:lnTo>
                    <a:pt x="38452" y="7524"/>
                  </a:lnTo>
                  <a:lnTo>
                    <a:pt x="56608" y="7524"/>
                  </a:lnTo>
                  <a:lnTo>
                    <a:pt x="56201" y="6759"/>
                  </a:lnTo>
                  <a:lnTo>
                    <a:pt x="53949" y="4336"/>
                  </a:lnTo>
                  <a:lnTo>
                    <a:pt x="51006" y="2678"/>
                  </a:lnTo>
                  <a:lnTo>
                    <a:pt x="48051" y="892"/>
                  </a:lnTo>
                  <a:lnTo>
                    <a:pt x="44833" y="0"/>
                  </a:lnTo>
                  <a:close/>
                </a:path>
              </a:pathLst>
            </a:custGeom>
            <a:solidFill>
              <a:srgbClr val="000000"/>
            </a:solidFill>
          </p:spPr>
          <p:txBody>
            <a:bodyPr wrap="square" lIns="0" tIns="0" rIns="0" bIns="0" rtlCol="0"/>
            <a:lstStyle/>
            <a:p>
              <a:endParaRPr/>
            </a:p>
          </p:txBody>
        </p:sp>
        <p:sp>
          <p:nvSpPr>
            <p:cNvPr id="14" name="object 14"/>
            <p:cNvSpPr/>
            <p:nvPr/>
          </p:nvSpPr>
          <p:spPr>
            <a:xfrm>
              <a:off x="5652275" y="3623748"/>
              <a:ext cx="37465" cy="0"/>
            </a:xfrm>
            <a:custGeom>
              <a:avLst/>
              <a:gdLst/>
              <a:ahLst/>
              <a:cxnLst/>
              <a:rect l="l" t="t" r="r" b="b"/>
              <a:pathLst>
                <a:path w="37464">
                  <a:moveTo>
                    <a:pt x="37057" y="0"/>
                  </a:moveTo>
                  <a:lnTo>
                    <a:pt x="0" y="0"/>
                  </a:lnTo>
                </a:path>
              </a:pathLst>
            </a:custGeom>
            <a:ln w="6197">
              <a:solidFill>
                <a:srgbClr val="000000"/>
              </a:solidFill>
            </a:ln>
          </p:spPr>
          <p:txBody>
            <a:bodyPr wrap="square" lIns="0" tIns="0" rIns="0" bIns="0" rtlCol="0"/>
            <a:lstStyle/>
            <a:p>
              <a:endParaRPr/>
            </a:p>
          </p:txBody>
        </p:sp>
        <p:pic>
          <p:nvPicPr>
            <p:cNvPr id="15" name="object 15"/>
            <p:cNvPicPr/>
            <p:nvPr/>
          </p:nvPicPr>
          <p:blipFill>
            <a:blip r:embed="rId3" cstate="print"/>
            <a:stretch>
              <a:fillRect/>
            </a:stretch>
          </p:blipFill>
          <p:spPr>
            <a:xfrm>
              <a:off x="5512700" y="3588036"/>
              <a:ext cx="115027" cy="76142"/>
            </a:xfrm>
            <a:prstGeom prst="rect">
              <a:avLst/>
            </a:prstGeom>
          </p:spPr>
        </p:pic>
        <p:sp>
          <p:nvSpPr>
            <p:cNvPr id="16" name="object 16"/>
            <p:cNvSpPr/>
            <p:nvPr/>
          </p:nvSpPr>
          <p:spPr>
            <a:xfrm>
              <a:off x="5652275" y="2873933"/>
              <a:ext cx="37465" cy="0"/>
            </a:xfrm>
            <a:custGeom>
              <a:avLst/>
              <a:gdLst/>
              <a:ahLst/>
              <a:cxnLst/>
              <a:rect l="l" t="t" r="r" b="b"/>
              <a:pathLst>
                <a:path w="37464">
                  <a:moveTo>
                    <a:pt x="37057" y="0"/>
                  </a:moveTo>
                  <a:lnTo>
                    <a:pt x="0" y="0"/>
                  </a:lnTo>
                </a:path>
              </a:pathLst>
            </a:custGeom>
            <a:ln w="6197">
              <a:solidFill>
                <a:srgbClr val="000000"/>
              </a:solidFill>
            </a:ln>
          </p:spPr>
          <p:txBody>
            <a:bodyPr wrap="square" lIns="0" tIns="0" rIns="0" bIns="0" rtlCol="0"/>
            <a:lstStyle/>
            <a:p>
              <a:endParaRPr/>
            </a:p>
          </p:txBody>
        </p:sp>
        <p:sp>
          <p:nvSpPr>
            <p:cNvPr id="17" name="object 17"/>
            <p:cNvSpPr/>
            <p:nvPr/>
          </p:nvSpPr>
          <p:spPr>
            <a:xfrm>
              <a:off x="5564102" y="2838604"/>
              <a:ext cx="63500" cy="74930"/>
            </a:xfrm>
            <a:custGeom>
              <a:avLst/>
              <a:gdLst/>
              <a:ahLst/>
              <a:cxnLst/>
              <a:rect l="l" t="t" r="r" b="b"/>
              <a:pathLst>
                <a:path w="63500" h="74930">
                  <a:moveTo>
                    <a:pt x="8973" y="64025"/>
                  </a:moveTo>
                  <a:lnTo>
                    <a:pt x="0" y="64025"/>
                  </a:lnTo>
                  <a:lnTo>
                    <a:pt x="0" y="74484"/>
                  </a:lnTo>
                  <a:lnTo>
                    <a:pt x="8973" y="74484"/>
                  </a:lnTo>
                  <a:lnTo>
                    <a:pt x="8973" y="64025"/>
                  </a:lnTo>
                  <a:close/>
                </a:path>
                <a:path w="63500" h="74930">
                  <a:moveTo>
                    <a:pt x="54323" y="56628"/>
                  </a:moveTo>
                  <a:lnTo>
                    <a:pt x="46448" y="56628"/>
                  </a:lnTo>
                  <a:lnTo>
                    <a:pt x="46448" y="74484"/>
                  </a:lnTo>
                  <a:lnTo>
                    <a:pt x="54323" y="74484"/>
                  </a:lnTo>
                  <a:lnTo>
                    <a:pt x="54323" y="56628"/>
                  </a:lnTo>
                  <a:close/>
                </a:path>
                <a:path w="63500" h="74930">
                  <a:moveTo>
                    <a:pt x="54323" y="0"/>
                  </a:moveTo>
                  <a:lnTo>
                    <a:pt x="47898" y="0"/>
                  </a:lnTo>
                  <a:lnTo>
                    <a:pt x="18638" y="48210"/>
                  </a:lnTo>
                  <a:lnTo>
                    <a:pt x="18638" y="56628"/>
                  </a:lnTo>
                  <a:lnTo>
                    <a:pt x="62989" y="56628"/>
                  </a:lnTo>
                  <a:lnTo>
                    <a:pt x="62989" y="48210"/>
                  </a:lnTo>
                  <a:lnTo>
                    <a:pt x="26381" y="48210"/>
                  </a:lnTo>
                  <a:lnTo>
                    <a:pt x="46448" y="14667"/>
                  </a:lnTo>
                  <a:lnTo>
                    <a:pt x="54323" y="14667"/>
                  </a:lnTo>
                  <a:lnTo>
                    <a:pt x="54323" y="0"/>
                  </a:lnTo>
                  <a:close/>
                </a:path>
                <a:path w="63500" h="74930">
                  <a:moveTo>
                    <a:pt x="54323" y="14667"/>
                  </a:moveTo>
                  <a:lnTo>
                    <a:pt x="46448" y="14667"/>
                  </a:lnTo>
                  <a:lnTo>
                    <a:pt x="46448" y="48210"/>
                  </a:lnTo>
                  <a:lnTo>
                    <a:pt x="54323" y="48210"/>
                  </a:lnTo>
                  <a:lnTo>
                    <a:pt x="54323" y="14667"/>
                  </a:lnTo>
                  <a:close/>
                </a:path>
              </a:pathLst>
            </a:custGeom>
            <a:solidFill>
              <a:srgbClr val="000000"/>
            </a:solidFill>
          </p:spPr>
          <p:txBody>
            <a:bodyPr wrap="square" lIns="0" tIns="0" rIns="0" bIns="0" rtlCol="0"/>
            <a:lstStyle/>
            <a:p>
              <a:endParaRPr/>
            </a:p>
          </p:txBody>
        </p:sp>
        <p:sp>
          <p:nvSpPr>
            <p:cNvPr id="18" name="object 18"/>
            <p:cNvSpPr/>
            <p:nvPr/>
          </p:nvSpPr>
          <p:spPr>
            <a:xfrm>
              <a:off x="5652275" y="2124117"/>
              <a:ext cx="37465" cy="0"/>
            </a:xfrm>
            <a:custGeom>
              <a:avLst/>
              <a:gdLst/>
              <a:ahLst/>
              <a:cxnLst/>
              <a:rect l="l" t="t" r="r" b="b"/>
              <a:pathLst>
                <a:path w="37464">
                  <a:moveTo>
                    <a:pt x="37057" y="0"/>
                  </a:moveTo>
                  <a:lnTo>
                    <a:pt x="0" y="0"/>
                  </a:lnTo>
                </a:path>
              </a:pathLst>
            </a:custGeom>
            <a:ln w="6197">
              <a:solidFill>
                <a:srgbClr val="000000"/>
              </a:solidFill>
            </a:ln>
          </p:spPr>
          <p:txBody>
            <a:bodyPr wrap="square" lIns="0" tIns="0" rIns="0" bIns="0" rtlCol="0"/>
            <a:lstStyle/>
            <a:p>
              <a:endParaRPr/>
            </a:p>
          </p:txBody>
        </p:sp>
        <p:pic>
          <p:nvPicPr>
            <p:cNvPr id="19" name="object 19"/>
            <p:cNvPicPr/>
            <p:nvPr/>
          </p:nvPicPr>
          <p:blipFill>
            <a:blip r:embed="rId4" cstate="print"/>
            <a:stretch>
              <a:fillRect/>
            </a:stretch>
          </p:blipFill>
          <p:spPr>
            <a:xfrm>
              <a:off x="5512700" y="2088788"/>
              <a:ext cx="115027" cy="75759"/>
            </a:xfrm>
            <a:prstGeom prst="rect">
              <a:avLst/>
            </a:prstGeom>
          </p:spPr>
        </p:pic>
        <p:sp>
          <p:nvSpPr>
            <p:cNvPr id="20" name="object 20"/>
            <p:cNvSpPr/>
            <p:nvPr/>
          </p:nvSpPr>
          <p:spPr>
            <a:xfrm>
              <a:off x="5689333" y="5191524"/>
              <a:ext cx="2334260" cy="43180"/>
            </a:xfrm>
            <a:custGeom>
              <a:avLst/>
              <a:gdLst/>
              <a:ahLst/>
              <a:cxnLst/>
              <a:rect l="l" t="t" r="r" b="b"/>
              <a:pathLst>
                <a:path w="2334259" h="43179">
                  <a:moveTo>
                    <a:pt x="0" y="0"/>
                  </a:moveTo>
                  <a:lnTo>
                    <a:pt x="2333913" y="0"/>
                  </a:lnTo>
                </a:path>
                <a:path w="2334259" h="43179">
                  <a:moveTo>
                    <a:pt x="58749" y="0"/>
                  </a:moveTo>
                  <a:lnTo>
                    <a:pt x="58749" y="43019"/>
                  </a:lnTo>
                </a:path>
              </a:pathLst>
            </a:custGeom>
            <a:ln w="5766">
              <a:solidFill>
                <a:srgbClr val="000000"/>
              </a:solidFill>
            </a:ln>
          </p:spPr>
          <p:txBody>
            <a:bodyPr wrap="square" lIns="0" tIns="0" rIns="0" bIns="0" rtlCol="0"/>
            <a:lstStyle/>
            <a:p>
              <a:endParaRPr/>
            </a:p>
          </p:txBody>
        </p:sp>
        <p:sp>
          <p:nvSpPr>
            <p:cNvPr id="21" name="object 21"/>
            <p:cNvSpPr/>
            <p:nvPr/>
          </p:nvSpPr>
          <p:spPr>
            <a:xfrm>
              <a:off x="5726083" y="5275459"/>
              <a:ext cx="41910" cy="76200"/>
            </a:xfrm>
            <a:custGeom>
              <a:avLst/>
              <a:gdLst/>
              <a:ahLst/>
              <a:cxnLst/>
              <a:rect l="l" t="t" r="r" b="b"/>
              <a:pathLst>
                <a:path w="41910" h="76200">
                  <a:moveTo>
                    <a:pt x="24349" y="0"/>
                  </a:moveTo>
                  <a:lnTo>
                    <a:pt x="16244" y="0"/>
                  </a:lnTo>
                  <a:lnTo>
                    <a:pt x="12367" y="1466"/>
                  </a:lnTo>
                  <a:lnTo>
                    <a:pt x="6216" y="7282"/>
                  </a:lnTo>
                  <a:lnTo>
                    <a:pt x="3899" y="11427"/>
                  </a:lnTo>
                  <a:lnTo>
                    <a:pt x="779" y="22153"/>
                  </a:lnTo>
                  <a:lnTo>
                    <a:pt x="0" y="29245"/>
                  </a:lnTo>
                  <a:lnTo>
                    <a:pt x="0" y="38045"/>
                  </a:lnTo>
                  <a:lnTo>
                    <a:pt x="14717" y="76040"/>
                  </a:lnTo>
                  <a:lnTo>
                    <a:pt x="25602" y="76040"/>
                  </a:lnTo>
                  <a:lnTo>
                    <a:pt x="29479" y="74573"/>
                  </a:lnTo>
                  <a:lnTo>
                    <a:pt x="35640" y="68719"/>
                  </a:lnTo>
                  <a:lnTo>
                    <a:pt x="35753" y="68515"/>
                  </a:lnTo>
                  <a:lnTo>
                    <a:pt x="17287" y="68515"/>
                  </a:lnTo>
                  <a:lnTo>
                    <a:pt x="14237" y="66487"/>
                  </a:lnTo>
                  <a:lnTo>
                    <a:pt x="9324" y="58401"/>
                  </a:lnTo>
                  <a:lnTo>
                    <a:pt x="8094" y="50264"/>
                  </a:lnTo>
                  <a:lnTo>
                    <a:pt x="8094" y="38045"/>
                  </a:lnTo>
                  <a:lnTo>
                    <a:pt x="8316" y="30660"/>
                  </a:lnTo>
                  <a:lnTo>
                    <a:pt x="17199" y="7575"/>
                  </a:lnTo>
                  <a:lnTo>
                    <a:pt x="35379" y="7575"/>
                  </a:lnTo>
                  <a:lnTo>
                    <a:pt x="34696" y="6351"/>
                  </a:lnTo>
                  <a:lnTo>
                    <a:pt x="32554" y="4030"/>
                  </a:lnTo>
                  <a:lnTo>
                    <a:pt x="27359" y="803"/>
                  </a:lnTo>
                  <a:lnTo>
                    <a:pt x="24349" y="0"/>
                  </a:lnTo>
                  <a:close/>
                </a:path>
                <a:path w="41910" h="76200">
                  <a:moveTo>
                    <a:pt x="35379" y="7575"/>
                  </a:moveTo>
                  <a:lnTo>
                    <a:pt x="24492" y="7575"/>
                  </a:lnTo>
                  <a:lnTo>
                    <a:pt x="27557" y="9591"/>
                  </a:lnTo>
                  <a:lnTo>
                    <a:pt x="32488" y="17651"/>
                  </a:lnTo>
                  <a:lnTo>
                    <a:pt x="33718" y="25788"/>
                  </a:lnTo>
                  <a:lnTo>
                    <a:pt x="33714" y="50264"/>
                  </a:lnTo>
                  <a:lnTo>
                    <a:pt x="32488" y="58362"/>
                  </a:lnTo>
                  <a:lnTo>
                    <a:pt x="27537" y="66500"/>
                  </a:lnTo>
                  <a:lnTo>
                    <a:pt x="24514" y="68515"/>
                  </a:lnTo>
                  <a:lnTo>
                    <a:pt x="35753" y="68515"/>
                  </a:lnTo>
                  <a:lnTo>
                    <a:pt x="37947" y="64561"/>
                  </a:lnTo>
                  <a:lnTo>
                    <a:pt x="41033" y="53835"/>
                  </a:lnTo>
                  <a:lnTo>
                    <a:pt x="41700" y="47801"/>
                  </a:lnTo>
                  <a:lnTo>
                    <a:pt x="41696" y="29245"/>
                  </a:lnTo>
                  <a:lnTo>
                    <a:pt x="41330" y="24794"/>
                  </a:lnTo>
                  <a:lnTo>
                    <a:pt x="39407" y="16095"/>
                  </a:lnTo>
                  <a:lnTo>
                    <a:pt x="38079" y="12409"/>
                  </a:lnTo>
                  <a:lnTo>
                    <a:pt x="35379" y="7575"/>
                  </a:lnTo>
                  <a:close/>
                </a:path>
              </a:pathLst>
            </a:custGeom>
            <a:solidFill>
              <a:srgbClr val="000000"/>
            </a:solidFill>
          </p:spPr>
          <p:txBody>
            <a:bodyPr wrap="square" lIns="0" tIns="0" rIns="0" bIns="0" rtlCol="0"/>
            <a:lstStyle/>
            <a:p>
              <a:endParaRPr/>
            </a:p>
          </p:txBody>
        </p:sp>
        <p:sp>
          <p:nvSpPr>
            <p:cNvPr id="22" name="object 22"/>
            <p:cNvSpPr/>
            <p:nvPr/>
          </p:nvSpPr>
          <p:spPr>
            <a:xfrm>
              <a:off x="6191324" y="5191524"/>
              <a:ext cx="0" cy="43180"/>
            </a:xfrm>
            <a:custGeom>
              <a:avLst/>
              <a:gdLst/>
              <a:ahLst/>
              <a:cxnLst/>
              <a:rect l="l" t="t" r="r" b="b"/>
              <a:pathLst>
                <a:path h="43179">
                  <a:moveTo>
                    <a:pt x="0" y="0"/>
                  </a:moveTo>
                  <a:lnTo>
                    <a:pt x="0" y="43019"/>
                  </a:lnTo>
                </a:path>
              </a:pathLst>
            </a:custGeom>
            <a:ln w="5336">
              <a:solidFill>
                <a:srgbClr val="000000"/>
              </a:solidFill>
            </a:ln>
          </p:spPr>
          <p:txBody>
            <a:bodyPr wrap="square" lIns="0" tIns="0" rIns="0" bIns="0" rtlCol="0"/>
            <a:lstStyle/>
            <a:p>
              <a:endParaRPr/>
            </a:p>
          </p:txBody>
        </p:sp>
        <p:pic>
          <p:nvPicPr>
            <p:cNvPr id="23" name="object 23"/>
            <p:cNvPicPr/>
            <p:nvPr/>
          </p:nvPicPr>
          <p:blipFill>
            <a:blip r:embed="rId5" cstate="print"/>
            <a:stretch>
              <a:fillRect/>
            </a:stretch>
          </p:blipFill>
          <p:spPr>
            <a:xfrm>
              <a:off x="6142558" y="5275459"/>
              <a:ext cx="94068" cy="76040"/>
            </a:xfrm>
            <a:prstGeom prst="rect">
              <a:avLst/>
            </a:prstGeom>
          </p:spPr>
        </p:pic>
        <p:sp>
          <p:nvSpPr>
            <p:cNvPr id="24" name="object 24"/>
            <p:cNvSpPr/>
            <p:nvPr/>
          </p:nvSpPr>
          <p:spPr>
            <a:xfrm>
              <a:off x="7521201" y="5191524"/>
              <a:ext cx="0" cy="43180"/>
            </a:xfrm>
            <a:custGeom>
              <a:avLst/>
              <a:gdLst/>
              <a:ahLst/>
              <a:cxnLst/>
              <a:rect l="l" t="t" r="r" b="b"/>
              <a:pathLst>
                <a:path h="43179">
                  <a:moveTo>
                    <a:pt x="0" y="0"/>
                  </a:moveTo>
                  <a:lnTo>
                    <a:pt x="0" y="43019"/>
                  </a:lnTo>
                </a:path>
              </a:pathLst>
            </a:custGeom>
            <a:ln w="5336">
              <a:solidFill>
                <a:srgbClr val="000000"/>
              </a:solidFill>
            </a:ln>
          </p:spPr>
          <p:txBody>
            <a:bodyPr wrap="square" lIns="0" tIns="0" rIns="0" bIns="0" rtlCol="0"/>
            <a:lstStyle/>
            <a:p>
              <a:endParaRPr/>
            </a:p>
          </p:txBody>
        </p:sp>
        <p:pic>
          <p:nvPicPr>
            <p:cNvPr id="25" name="object 25"/>
            <p:cNvPicPr/>
            <p:nvPr/>
          </p:nvPicPr>
          <p:blipFill>
            <a:blip r:embed="rId6" cstate="print"/>
            <a:stretch>
              <a:fillRect/>
            </a:stretch>
          </p:blipFill>
          <p:spPr>
            <a:xfrm>
              <a:off x="7473424" y="5275459"/>
              <a:ext cx="93136" cy="76040"/>
            </a:xfrm>
            <a:prstGeom prst="rect">
              <a:avLst/>
            </a:prstGeom>
          </p:spPr>
        </p:pic>
        <p:sp>
          <p:nvSpPr>
            <p:cNvPr id="26" name="object 26"/>
            <p:cNvSpPr/>
            <p:nvPr/>
          </p:nvSpPr>
          <p:spPr>
            <a:xfrm>
              <a:off x="7964486" y="5191524"/>
              <a:ext cx="0" cy="43180"/>
            </a:xfrm>
            <a:custGeom>
              <a:avLst/>
              <a:gdLst/>
              <a:ahLst/>
              <a:cxnLst/>
              <a:rect l="l" t="t" r="r" b="b"/>
              <a:pathLst>
                <a:path h="43179">
                  <a:moveTo>
                    <a:pt x="0" y="0"/>
                  </a:moveTo>
                  <a:lnTo>
                    <a:pt x="0" y="43019"/>
                  </a:lnTo>
                </a:path>
              </a:pathLst>
            </a:custGeom>
            <a:ln w="5336">
              <a:solidFill>
                <a:srgbClr val="000000"/>
              </a:solidFill>
            </a:ln>
          </p:spPr>
          <p:txBody>
            <a:bodyPr wrap="square" lIns="0" tIns="0" rIns="0" bIns="0" rtlCol="0"/>
            <a:lstStyle/>
            <a:p>
              <a:endParaRPr/>
            </a:p>
          </p:txBody>
        </p:sp>
        <p:pic>
          <p:nvPicPr>
            <p:cNvPr id="27" name="object 27"/>
            <p:cNvPicPr/>
            <p:nvPr/>
          </p:nvPicPr>
          <p:blipFill>
            <a:blip r:embed="rId7" cstate="print"/>
            <a:stretch>
              <a:fillRect/>
            </a:stretch>
          </p:blipFill>
          <p:spPr>
            <a:xfrm>
              <a:off x="7897159" y="5275459"/>
              <a:ext cx="138173" cy="76040"/>
            </a:xfrm>
            <a:prstGeom prst="rect">
              <a:avLst/>
            </a:prstGeom>
          </p:spPr>
        </p:pic>
        <p:pic>
          <p:nvPicPr>
            <p:cNvPr id="28" name="object 28"/>
            <p:cNvPicPr/>
            <p:nvPr/>
          </p:nvPicPr>
          <p:blipFill>
            <a:blip r:embed="rId8" cstate="print"/>
            <a:stretch>
              <a:fillRect/>
            </a:stretch>
          </p:blipFill>
          <p:spPr>
            <a:xfrm>
              <a:off x="6505577" y="5191524"/>
              <a:ext cx="704687" cy="298408"/>
            </a:xfrm>
            <a:prstGeom prst="rect">
              <a:avLst/>
            </a:prstGeom>
          </p:spPr>
        </p:pic>
      </p:grpSp>
      <p:pic>
        <p:nvPicPr>
          <p:cNvPr id="29" name="object 29"/>
          <p:cNvPicPr/>
          <p:nvPr/>
        </p:nvPicPr>
        <p:blipFill>
          <a:blip r:embed="rId9" cstate="print"/>
          <a:stretch>
            <a:fillRect/>
          </a:stretch>
        </p:blipFill>
        <p:spPr>
          <a:xfrm>
            <a:off x="5347358" y="3271096"/>
            <a:ext cx="84055" cy="701222"/>
          </a:xfrm>
          <a:prstGeom prst="rect">
            <a:avLst/>
          </a:prstGeom>
        </p:spPr>
      </p:pic>
      <p:grpSp>
        <p:nvGrpSpPr>
          <p:cNvPr id="30" name="object 30"/>
          <p:cNvGrpSpPr/>
          <p:nvPr/>
        </p:nvGrpSpPr>
        <p:grpSpPr>
          <a:xfrm>
            <a:off x="8399314" y="2053842"/>
            <a:ext cx="2522855" cy="3436620"/>
            <a:chOff x="8399314" y="2053842"/>
            <a:chExt cx="2522855" cy="3436620"/>
          </a:xfrm>
        </p:grpSpPr>
        <p:sp>
          <p:nvSpPr>
            <p:cNvPr id="31" name="object 31"/>
            <p:cNvSpPr/>
            <p:nvPr/>
          </p:nvSpPr>
          <p:spPr>
            <a:xfrm>
              <a:off x="8575925" y="5123315"/>
              <a:ext cx="2312670" cy="0"/>
            </a:xfrm>
            <a:custGeom>
              <a:avLst/>
              <a:gdLst/>
              <a:ahLst/>
              <a:cxnLst/>
              <a:rect l="l" t="t" r="r" b="b"/>
              <a:pathLst>
                <a:path w="2312670">
                  <a:moveTo>
                    <a:pt x="0" y="0"/>
                  </a:moveTo>
                  <a:lnTo>
                    <a:pt x="2312638" y="0"/>
                  </a:lnTo>
                </a:path>
              </a:pathLst>
            </a:custGeom>
            <a:ln w="9295">
              <a:solidFill>
                <a:srgbClr val="EFEFEF"/>
              </a:solidFill>
              <a:prstDash val="sysDash"/>
            </a:ln>
          </p:spPr>
          <p:txBody>
            <a:bodyPr wrap="square" lIns="0" tIns="0" rIns="0" bIns="0" rtlCol="0"/>
            <a:lstStyle/>
            <a:p>
              <a:endParaRPr/>
            </a:p>
          </p:txBody>
        </p:sp>
        <p:sp>
          <p:nvSpPr>
            <p:cNvPr id="32" name="object 32"/>
            <p:cNvSpPr/>
            <p:nvPr/>
          </p:nvSpPr>
          <p:spPr>
            <a:xfrm>
              <a:off x="8575925" y="4122945"/>
              <a:ext cx="2312670" cy="0"/>
            </a:xfrm>
            <a:custGeom>
              <a:avLst/>
              <a:gdLst/>
              <a:ahLst/>
              <a:cxnLst/>
              <a:rect l="l" t="t" r="r" b="b"/>
              <a:pathLst>
                <a:path w="2312670">
                  <a:moveTo>
                    <a:pt x="0" y="0"/>
                  </a:moveTo>
                  <a:lnTo>
                    <a:pt x="2312638" y="0"/>
                  </a:lnTo>
                </a:path>
              </a:pathLst>
            </a:custGeom>
            <a:ln w="9295">
              <a:solidFill>
                <a:srgbClr val="EFEFEF"/>
              </a:solidFill>
              <a:prstDash val="sysDash"/>
            </a:ln>
          </p:spPr>
          <p:txBody>
            <a:bodyPr wrap="square" lIns="0" tIns="0" rIns="0" bIns="0" rtlCol="0"/>
            <a:lstStyle/>
            <a:p>
              <a:endParaRPr/>
            </a:p>
          </p:txBody>
        </p:sp>
        <p:sp>
          <p:nvSpPr>
            <p:cNvPr id="33" name="object 33"/>
            <p:cNvSpPr/>
            <p:nvPr/>
          </p:nvSpPr>
          <p:spPr>
            <a:xfrm>
              <a:off x="8575925" y="2122077"/>
              <a:ext cx="2312670" cy="1000760"/>
            </a:xfrm>
            <a:custGeom>
              <a:avLst/>
              <a:gdLst/>
              <a:ahLst/>
              <a:cxnLst/>
              <a:rect l="l" t="t" r="r" b="b"/>
              <a:pathLst>
                <a:path w="2312670" h="1000760">
                  <a:moveTo>
                    <a:pt x="0" y="1000433"/>
                  </a:moveTo>
                  <a:lnTo>
                    <a:pt x="2312638" y="1000433"/>
                  </a:lnTo>
                </a:path>
                <a:path w="2312670" h="1000760">
                  <a:moveTo>
                    <a:pt x="0" y="0"/>
                  </a:moveTo>
                  <a:lnTo>
                    <a:pt x="2312638" y="0"/>
                  </a:lnTo>
                </a:path>
              </a:pathLst>
            </a:custGeom>
            <a:ln w="9295">
              <a:solidFill>
                <a:srgbClr val="EFEFEF"/>
              </a:solidFill>
              <a:prstDash val="sysDash"/>
            </a:ln>
          </p:spPr>
          <p:txBody>
            <a:bodyPr wrap="square" lIns="0" tIns="0" rIns="0" bIns="0" rtlCol="0"/>
            <a:lstStyle/>
            <a:p>
              <a:endParaRPr/>
            </a:p>
          </p:txBody>
        </p:sp>
        <p:sp>
          <p:nvSpPr>
            <p:cNvPr id="34" name="object 34"/>
            <p:cNvSpPr/>
            <p:nvPr/>
          </p:nvSpPr>
          <p:spPr>
            <a:xfrm>
              <a:off x="8634686" y="2053842"/>
              <a:ext cx="1330325" cy="3138170"/>
            </a:xfrm>
            <a:custGeom>
              <a:avLst/>
              <a:gdLst/>
              <a:ahLst/>
              <a:cxnLst/>
              <a:rect l="l" t="t" r="r" b="b"/>
              <a:pathLst>
                <a:path w="1330325" h="3138170">
                  <a:moveTo>
                    <a:pt x="0" y="0"/>
                  </a:moveTo>
                  <a:lnTo>
                    <a:pt x="0" y="3137681"/>
                  </a:lnTo>
                </a:path>
                <a:path w="1330325" h="3138170">
                  <a:moveTo>
                    <a:pt x="443285" y="0"/>
                  </a:moveTo>
                  <a:lnTo>
                    <a:pt x="443285" y="3137681"/>
                  </a:lnTo>
                </a:path>
                <a:path w="1330325" h="3138170">
                  <a:moveTo>
                    <a:pt x="886460" y="0"/>
                  </a:moveTo>
                  <a:lnTo>
                    <a:pt x="886460" y="3137681"/>
                  </a:lnTo>
                </a:path>
                <a:path w="1330325" h="3138170">
                  <a:moveTo>
                    <a:pt x="1329745" y="0"/>
                  </a:moveTo>
                  <a:lnTo>
                    <a:pt x="1329745" y="3137681"/>
                  </a:lnTo>
                </a:path>
              </a:pathLst>
            </a:custGeom>
            <a:ln w="8005">
              <a:solidFill>
                <a:srgbClr val="EFEFEF"/>
              </a:solidFill>
              <a:prstDash val="sysDash"/>
            </a:ln>
          </p:spPr>
          <p:txBody>
            <a:bodyPr wrap="square" lIns="0" tIns="0" rIns="0" bIns="0" rtlCol="0"/>
            <a:lstStyle/>
            <a:p>
              <a:endParaRPr/>
            </a:p>
          </p:txBody>
        </p:sp>
        <p:sp>
          <p:nvSpPr>
            <p:cNvPr id="35" name="object 35"/>
            <p:cNvSpPr/>
            <p:nvPr/>
          </p:nvSpPr>
          <p:spPr>
            <a:xfrm>
              <a:off x="10407826" y="2053842"/>
              <a:ext cx="0" cy="3138170"/>
            </a:xfrm>
            <a:custGeom>
              <a:avLst/>
              <a:gdLst/>
              <a:ahLst/>
              <a:cxnLst/>
              <a:rect l="l" t="t" r="r" b="b"/>
              <a:pathLst>
                <a:path h="3138170">
                  <a:moveTo>
                    <a:pt x="0" y="0"/>
                  </a:moveTo>
                  <a:lnTo>
                    <a:pt x="0" y="3137681"/>
                  </a:lnTo>
                </a:path>
              </a:pathLst>
            </a:custGeom>
            <a:ln w="8005">
              <a:solidFill>
                <a:srgbClr val="EFEFEF"/>
              </a:solidFill>
              <a:prstDash val="sysDash"/>
            </a:ln>
          </p:spPr>
          <p:txBody>
            <a:bodyPr wrap="square" lIns="0" tIns="0" rIns="0" bIns="0" rtlCol="0"/>
            <a:lstStyle/>
            <a:p>
              <a:endParaRPr/>
            </a:p>
          </p:txBody>
        </p:sp>
        <p:sp>
          <p:nvSpPr>
            <p:cNvPr id="36" name="object 36"/>
            <p:cNvSpPr/>
            <p:nvPr/>
          </p:nvSpPr>
          <p:spPr>
            <a:xfrm>
              <a:off x="10851111" y="2053842"/>
              <a:ext cx="0" cy="3138170"/>
            </a:xfrm>
            <a:custGeom>
              <a:avLst/>
              <a:gdLst/>
              <a:ahLst/>
              <a:cxnLst/>
              <a:rect l="l" t="t" r="r" b="b"/>
              <a:pathLst>
                <a:path h="3138170">
                  <a:moveTo>
                    <a:pt x="0" y="0"/>
                  </a:moveTo>
                  <a:lnTo>
                    <a:pt x="0" y="3137681"/>
                  </a:lnTo>
                </a:path>
              </a:pathLst>
            </a:custGeom>
            <a:ln w="8005">
              <a:solidFill>
                <a:srgbClr val="EFEFEF"/>
              </a:solidFill>
              <a:prstDash val="sysDash"/>
            </a:ln>
          </p:spPr>
          <p:txBody>
            <a:bodyPr wrap="square" lIns="0" tIns="0" rIns="0" bIns="0" rtlCol="0"/>
            <a:lstStyle/>
            <a:p>
              <a:endParaRPr/>
            </a:p>
          </p:txBody>
        </p:sp>
        <p:sp>
          <p:nvSpPr>
            <p:cNvPr id="37" name="object 37"/>
            <p:cNvSpPr/>
            <p:nvPr/>
          </p:nvSpPr>
          <p:spPr>
            <a:xfrm>
              <a:off x="8634576" y="2784909"/>
              <a:ext cx="2216785" cy="2222500"/>
            </a:xfrm>
            <a:custGeom>
              <a:avLst/>
              <a:gdLst/>
              <a:ahLst/>
              <a:cxnLst/>
              <a:rect l="l" t="t" r="r" b="b"/>
              <a:pathLst>
                <a:path w="2216784" h="2222500">
                  <a:moveTo>
                    <a:pt x="0" y="1154248"/>
                  </a:moveTo>
                  <a:lnTo>
                    <a:pt x="22186" y="1628829"/>
                  </a:lnTo>
                  <a:lnTo>
                    <a:pt x="44262" y="834502"/>
                  </a:lnTo>
                  <a:lnTo>
                    <a:pt x="66448" y="1410096"/>
                  </a:lnTo>
                  <a:lnTo>
                    <a:pt x="88744" y="1696630"/>
                  </a:lnTo>
                  <a:lnTo>
                    <a:pt x="110711" y="700456"/>
                  </a:lnTo>
                  <a:lnTo>
                    <a:pt x="133007" y="830676"/>
                  </a:lnTo>
                  <a:lnTo>
                    <a:pt x="155193" y="838839"/>
                  </a:lnTo>
                  <a:lnTo>
                    <a:pt x="177270" y="1146468"/>
                  </a:lnTo>
                  <a:lnTo>
                    <a:pt x="199566" y="2222445"/>
                  </a:lnTo>
                  <a:lnTo>
                    <a:pt x="221532" y="1256026"/>
                  </a:lnTo>
                  <a:lnTo>
                    <a:pt x="243828" y="701604"/>
                  </a:lnTo>
                  <a:lnTo>
                    <a:pt x="266014" y="538479"/>
                  </a:lnTo>
                  <a:lnTo>
                    <a:pt x="288091" y="1507538"/>
                  </a:lnTo>
                  <a:lnTo>
                    <a:pt x="310277" y="1186516"/>
                  </a:lnTo>
                  <a:lnTo>
                    <a:pt x="332353" y="959748"/>
                  </a:lnTo>
                  <a:lnTo>
                    <a:pt x="354650" y="1780744"/>
                  </a:lnTo>
                  <a:lnTo>
                    <a:pt x="376836" y="1378466"/>
                  </a:lnTo>
                  <a:lnTo>
                    <a:pt x="398912" y="983215"/>
                  </a:lnTo>
                  <a:lnTo>
                    <a:pt x="421098" y="1131418"/>
                  </a:lnTo>
                  <a:lnTo>
                    <a:pt x="443175" y="1261000"/>
                  </a:lnTo>
                  <a:lnTo>
                    <a:pt x="465471" y="664617"/>
                  </a:lnTo>
                  <a:lnTo>
                    <a:pt x="487657" y="541285"/>
                  </a:lnTo>
                  <a:lnTo>
                    <a:pt x="509733" y="881693"/>
                  </a:lnTo>
                  <a:lnTo>
                    <a:pt x="531920" y="265668"/>
                  </a:lnTo>
                  <a:lnTo>
                    <a:pt x="554216" y="1670535"/>
                  </a:lnTo>
                  <a:lnTo>
                    <a:pt x="576182" y="1456266"/>
                  </a:lnTo>
                  <a:lnTo>
                    <a:pt x="598478" y="1447466"/>
                  </a:lnTo>
                  <a:lnTo>
                    <a:pt x="620555" y="1071857"/>
                  </a:lnTo>
                  <a:lnTo>
                    <a:pt x="642741" y="1200291"/>
                  </a:lnTo>
                  <a:lnTo>
                    <a:pt x="665037" y="746499"/>
                  </a:lnTo>
                  <a:lnTo>
                    <a:pt x="687003" y="930668"/>
                  </a:lnTo>
                  <a:lnTo>
                    <a:pt x="709300" y="1071602"/>
                  </a:lnTo>
                  <a:lnTo>
                    <a:pt x="731376" y="1185241"/>
                  </a:lnTo>
                  <a:lnTo>
                    <a:pt x="753562" y="429048"/>
                  </a:lnTo>
                  <a:lnTo>
                    <a:pt x="775858" y="751728"/>
                  </a:lnTo>
                  <a:lnTo>
                    <a:pt x="797825" y="476494"/>
                  </a:lnTo>
                  <a:lnTo>
                    <a:pt x="820121" y="787439"/>
                  </a:lnTo>
                  <a:lnTo>
                    <a:pt x="842087" y="950310"/>
                  </a:lnTo>
                  <a:lnTo>
                    <a:pt x="864383" y="1217126"/>
                  </a:lnTo>
                  <a:lnTo>
                    <a:pt x="886570" y="873275"/>
                  </a:lnTo>
                  <a:lnTo>
                    <a:pt x="908646" y="784634"/>
                  </a:lnTo>
                  <a:lnTo>
                    <a:pt x="930942" y="956942"/>
                  </a:lnTo>
                  <a:lnTo>
                    <a:pt x="953128" y="772390"/>
                  </a:lnTo>
                  <a:lnTo>
                    <a:pt x="975205" y="187868"/>
                  </a:lnTo>
                  <a:lnTo>
                    <a:pt x="997391" y="593194"/>
                  </a:lnTo>
                  <a:lnTo>
                    <a:pt x="1019467" y="1875201"/>
                  </a:lnTo>
                  <a:lnTo>
                    <a:pt x="1041763" y="1423615"/>
                  </a:lnTo>
                  <a:lnTo>
                    <a:pt x="1063950" y="1207178"/>
                  </a:lnTo>
                  <a:lnTo>
                    <a:pt x="1086026" y="1958894"/>
                  </a:lnTo>
                  <a:lnTo>
                    <a:pt x="1108212" y="1076321"/>
                  </a:lnTo>
                  <a:lnTo>
                    <a:pt x="1130288" y="847639"/>
                  </a:lnTo>
                  <a:lnTo>
                    <a:pt x="1152475" y="931179"/>
                  </a:lnTo>
                  <a:lnTo>
                    <a:pt x="1174771" y="497411"/>
                  </a:lnTo>
                  <a:lnTo>
                    <a:pt x="1196847" y="1949430"/>
                  </a:lnTo>
                  <a:lnTo>
                    <a:pt x="1219033" y="940362"/>
                  </a:lnTo>
                  <a:lnTo>
                    <a:pt x="1241110" y="1189067"/>
                  </a:lnTo>
                  <a:lnTo>
                    <a:pt x="1263296" y="1124786"/>
                  </a:lnTo>
                  <a:lnTo>
                    <a:pt x="1285592" y="1588144"/>
                  </a:lnTo>
                  <a:lnTo>
                    <a:pt x="1307668" y="930668"/>
                  </a:lnTo>
                  <a:lnTo>
                    <a:pt x="1329855" y="1274265"/>
                  </a:lnTo>
                  <a:lnTo>
                    <a:pt x="1351931" y="627758"/>
                  </a:lnTo>
                  <a:lnTo>
                    <a:pt x="1374117" y="738591"/>
                  </a:lnTo>
                  <a:lnTo>
                    <a:pt x="1396413" y="1321838"/>
                  </a:lnTo>
                  <a:lnTo>
                    <a:pt x="1418380" y="116572"/>
                  </a:lnTo>
                  <a:lnTo>
                    <a:pt x="1440676" y="1696414"/>
                  </a:lnTo>
                  <a:lnTo>
                    <a:pt x="1462862" y="1482284"/>
                  </a:lnTo>
                  <a:lnTo>
                    <a:pt x="1484938" y="0"/>
                  </a:lnTo>
                  <a:lnTo>
                    <a:pt x="1507235" y="885519"/>
                  </a:lnTo>
                  <a:lnTo>
                    <a:pt x="1529201" y="806953"/>
                  </a:lnTo>
                  <a:lnTo>
                    <a:pt x="1551497" y="1496697"/>
                  </a:lnTo>
                  <a:lnTo>
                    <a:pt x="1573683" y="1743311"/>
                  </a:lnTo>
                  <a:lnTo>
                    <a:pt x="1595760" y="1127592"/>
                  </a:lnTo>
                  <a:lnTo>
                    <a:pt x="1617946" y="1283575"/>
                  </a:lnTo>
                  <a:lnTo>
                    <a:pt x="1640022" y="1230390"/>
                  </a:lnTo>
                  <a:lnTo>
                    <a:pt x="1662318" y="814351"/>
                  </a:lnTo>
                  <a:lnTo>
                    <a:pt x="1684505" y="1228860"/>
                  </a:lnTo>
                  <a:lnTo>
                    <a:pt x="1706581" y="855419"/>
                  </a:lnTo>
                  <a:lnTo>
                    <a:pt x="1728767" y="1582659"/>
                  </a:lnTo>
                  <a:lnTo>
                    <a:pt x="1750844" y="221156"/>
                  </a:lnTo>
                  <a:lnTo>
                    <a:pt x="1773140" y="1144173"/>
                  </a:lnTo>
                  <a:lnTo>
                    <a:pt x="1795326" y="725199"/>
                  </a:lnTo>
                  <a:lnTo>
                    <a:pt x="1817402" y="1288932"/>
                  </a:lnTo>
                  <a:lnTo>
                    <a:pt x="1839589" y="1225926"/>
                  </a:lnTo>
                  <a:lnTo>
                    <a:pt x="1861885" y="264648"/>
                  </a:lnTo>
                  <a:lnTo>
                    <a:pt x="1883961" y="1334719"/>
                  </a:lnTo>
                  <a:lnTo>
                    <a:pt x="1906147" y="642425"/>
                  </a:lnTo>
                  <a:lnTo>
                    <a:pt x="1928224" y="934750"/>
                  </a:lnTo>
                  <a:lnTo>
                    <a:pt x="1950410" y="1002984"/>
                  </a:lnTo>
                  <a:lnTo>
                    <a:pt x="1972706" y="1476928"/>
                  </a:lnTo>
                  <a:lnTo>
                    <a:pt x="1994672" y="618957"/>
                  </a:lnTo>
                  <a:lnTo>
                    <a:pt x="2016969" y="1732992"/>
                  </a:lnTo>
                  <a:lnTo>
                    <a:pt x="2039045" y="495625"/>
                  </a:lnTo>
                  <a:lnTo>
                    <a:pt x="2061231" y="1444022"/>
                  </a:lnTo>
                  <a:lnTo>
                    <a:pt x="2083527" y="1096855"/>
                  </a:lnTo>
                  <a:lnTo>
                    <a:pt x="2105494" y="316047"/>
                  </a:lnTo>
                  <a:lnTo>
                    <a:pt x="2127790" y="608372"/>
                  </a:lnTo>
                  <a:lnTo>
                    <a:pt x="2149866" y="2189743"/>
                  </a:lnTo>
                  <a:lnTo>
                    <a:pt x="2172052" y="1552687"/>
                  </a:lnTo>
                  <a:lnTo>
                    <a:pt x="2194239" y="1378211"/>
                  </a:lnTo>
                  <a:lnTo>
                    <a:pt x="2216315" y="997245"/>
                  </a:lnTo>
                </a:path>
              </a:pathLst>
            </a:custGeom>
            <a:ln w="8648">
              <a:solidFill>
                <a:srgbClr val="1A85FF"/>
              </a:solidFill>
            </a:ln>
          </p:spPr>
          <p:txBody>
            <a:bodyPr wrap="square" lIns="0" tIns="0" rIns="0" bIns="0" rtlCol="0"/>
            <a:lstStyle/>
            <a:p>
              <a:endParaRPr/>
            </a:p>
          </p:txBody>
        </p:sp>
        <p:sp>
          <p:nvSpPr>
            <p:cNvPr id="38" name="object 38"/>
            <p:cNvSpPr/>
            <p:nvPr/>
          </p:nvSpPr>
          <p:spPr>
            <a:xfrm>
              <a:off x="8538912" y="2053842"/>
              <a:ext cx="37465" cy="3138170"/>
            </a:xfrm>
            <a:custGeom>
              <a:avLst/>
              <a:gdLst/>
              <a:ahLst/>
              <a:cxnLst/>
              <a:rect l="l" t="t" r="r" b="b"/>
              <a:pathLst>
                <a:path w="37465" h="3138170">
                  <a:moveTo>
                    <a:pt x="37013" y="3137681"/>
                  </a:moveTo>
                  <a:lnTo>
                    <a:pt x="37013" y="0"/>
                  </a:lnTo>
                </a:path>
                <a:path w="37465" h="3138170">
                  <a:moveTo>
                    <a:pt x="37013" y="3069472"/>
                  </a:moveTo>
                  <a:lnTo>
                    <a:pt x="0" y="3069472"/>
                  </a:lnTo>
                </a:path>
              </a:pathLst>
            </a:custGeom>
            <a:ln w="5766">
              <a:solidFill>
                <a:srgbClr val="000000"/>
              </a:solidFill>
            </a:ln>
          </p:spPr>
          <p:txBody>
            <a:bodyPr wrap="square" lIns="0" tIns="0" rIns="0" bIns="0" rtlCol="0"/>
            <a:lstStyle/>
            <a:p>
              <a:endParaRPr/>
            </a:p>
          </p:txBody>
        </p:sp>
        <p:sp>
          <p:nvSpPr>
            <p:cNvPr id="39" name="object 39"/>
            <p:cNvSpPr/>
            <p:nvPr/>
          </p:nvSpPr>
          <p:spPr>
            <a:xfrm>
              <a:off x="8450716" y="5087641"/>
              <a:ext cx="51435" cy="74930"/>
            </a:xfrm>
            <a:custGeom>
              <a:avLst/>
              <a:gdLst/>
              <a:ahLst/>
              <a:cxnLst/>
              <a:rect l="l" t="t" r="r" b="b"/>
              <a:pathLst>
                <a:path w="51434" h="74929">
                  <a:moveTo>
                    <a:pt x="9006" y="64344"/>
                  </a:moveTo>
                  <a:lnTo>
                    <a:pt x="0" y="64344"/>
                  </a:lnTo>
                  <a:lnTo>
                    <a:pt x="0" y="74764"/>
                  </a:lnTo>
                  <a:lnTo>
                    <a:pt x="9006" y="74764"/>
                  </a:lnTo>
                  <a:lnTo>
                    <a:pt x="9006" y="64344"/>
                  </a:lnTo>
                  <a:close/>
                </a:path>
                <a:path w="51434" h="74929">
                  <a:moveTo>
                    <a:pt x="50852" y="16503"/>
                  </a:moveTo>
                  <a:lnTo>
                    <a:pt x="43054" y="16503"/>
                  </a:lnTo>
                  <a:lnTo>
                    <a:pt x="43054" y="74764"/>
                  </a:lnTo>
                  <a:lnTo>
                    <a:pt x="50852" y="74764"/>
                  </a:lnTo>
                  <a:lnTo>
                    <a:pt x="50852" y="16503"/>
                  </a:lnTo>
                  <a:close/>
                </a:path>
                <a:path w="51434" h="74929">
                  <a:moveTo>
                    <a:pt x="50852" y="0"/>
                  </a:moveTo>
                  <a:lnTo>
                    <a:pt x="45800" y="0"/>
                  </a:lnTo>
                  <a:lnTo>
                    <a:pt x="44482" y="3214"/>
                  </a:lnTo>
                  <a:lnTo>
                    <a:pt x="42065" y="6530"/>
                  </a:lnTo>
                  <a:lnTo>
                    <a:pt x="35475" y="13379"/>
                  </a:lnTo>
                  <a:lnTo>
                    <a:pt x="31631" y="16287"/>
                  </a:lnTo>
                  <a:lnTo>
                    <a:pt x="27238" y="18684"/>
                  </a:lnTo>
                  <a:lnTo>
                    <a:pt x="27238" y="27523"/>
                  </a:lnTo>
                  <a:lnTo>
                    <a:pt x="43054" y="16503"/>
                  </a:lnTo>
                  <a:lnTo>
                    <a:pt x="50852" y="16503"/>
                  </a:lnTo>
                  <a:lnTo>
                    <a:pt x="50852" y="0"/>
                  </a:lnTo>
                  <a:close/>
                </a:path>
              </a:pathLst>
            </a:custGeom>
            <a:solidFill>
              <a:srgbClr val="000000"/>
            </a:solidFill>
          </p:spPr>
          <p:txBody>
            <a:bodyPr wrap="square" lIns="0" tIns="0" rIns="0" bIns="0" rtlCol="0"/>
            <a:lstStyle/>
            <a:p>
              <a:endParaRPr/>
            </a:p>
          </p:txBody>
        </p:sp>
        <p:sp>
          <p:nvSpPr>
            <p:cNvPr id="40" name="object 40"/>
            <p:cNvSpPr/>
            <p:nvPr/>
          </p:nvSpPr>
          <p:spPr>
            <a:xfrm>
              <a:off x="8538911" y="4122945"/>
              <a:ext cx="37465" cy="0"/>
            </a:xfrm>
            <a:custGeom>
              <a:avLst/>
              <a:gdLst/>
              <a:ahLst/>
              <a:cxnLst/>
              <a:rect l="l" t="t" r="r" b="b"/>
              <a:pathLst>
                <a:path w="37465">
                  <a:moveTo>
                    <a:pt x="37013" y="0"/>
                  </a:moveTo>
                  <a:lnTo>
                    <a:pt x="0" y="0"/>
                  </a:lnTo>
                </a:path>
              </a:pathLst>
            </a:custGeom>
            <a:ln w="6197">
              <a:solidFill>
                <a:srgbClr val="000000"/>
              </a:solidFill>
            </a:ln>
          </p:spPr>
          <p:txBody>
            <a:bodyPr wrap="square" lIns="0" tIns="0" rIns="0" bIns="0" rtlCol="0"/>
            <a:lstStyle/>
            <a:p>
              <a:endParaRPr/>
            </a:p>
          </p:txBody>
        </p:sp>
        <p:pic>
          <p:nvPicPr>
            <p:cNvPr id="41" name="object 41"/>
            <p:cNvPicPr/>
            <p:nvPr/>
          </p:nvPicPr>
          <p:blipFill>
            <a:blip r:embed="rId10" cstate="print"/>
            <a:stretch>
              <a:fillRect/>
            </a:stretch>
          </p:blipFill>
          <p:spPr>
            <a:xfrm>
              <a:off x="8399314" y="4087233"/>
              <a:ext cx="114994" cy="76014"/>
            </a:xfrm>
            <a:prstGeom prst="rect">
              <a:avLst/>
            </a:prstGeom>
          </p:spPr>
        </p:pic>
        <p:sp>
          <p:nvSpPr>
            <p:cNvPr id="42" name="object 42"/>
            <p:cNvSpPr/>
            <p:nvPr/>
          </p:nvSpPr>
          <p:spPr>
            <a:xfrm>
              <a:off x="8538911" y="3122511"/>
              <a:ext cx="37465" cy="0"/>
            </a:xfrm>
            <a:custGeom>
              <a:avLst/>
              <a:gdLst/>
              <a:ahLst/>
              <a:cxnLst/>
              <a:rect l="l" t="t" r="r" b="b"/>
              <a:pathLst>
                <a:path w="37465">
                  <a:moveTo>
                    <a:pt x="37013" y="0"/>
                  </a:moveTo>
                  <a:lnTo>
                    <a:pt x="0" y="0"/>
                  </a:lnTo>
                </a:path>
              </a:pathLst>
            </a:custGeom>
            <a:ln w="6197">
              <a:solidFill>
                <a:srgbClr val="000000"/>
              </a:solidFill>
            </a:ln>
          </p:spPr>
          <p:txBody>
            <a:bodyPr wrap="square" lIns="0" tIns="0" rIns="0" bIns="0" rtlCol="0"/>
            <a:lstStyle/>
            <a:p>
              <a:endParaRPr/>
            </a:p>
          </p:txBody>
        </p:sp>
        <p:sp>
          <p:nvSpPr>
            <p:cNvPr id="43" name="object 43"/>
            <p:cNvSpPr/>
            <p:nvPr/>
          </p:nvSpPr>
          <p:spPr>
            <a:xfrm>
              <a:off x="8450716" y="3086799"/>
              <a:ext cx="62865" cy="74930"/>
            </a:xfrm>
            <a:custGeom>
              <a:avLst/>
              <a:gdLst/>
              <a:ahLst/>
              <a:cxnLst/>
              <a:rect l="l" t="t" r="r" b="b"/>
              <a:pathLst>
                <a:path w="62865" h="74930">
                  <a:moveTo>
                    <a:pt x="9006" y="64280"/>
                  </a:moveTo>
                  <a:lnTo>
                    <a:pt x="0" y="64280"/>
                  </a:lnTo>
                  <a:lnTo>
                    <a:pt x="0" y="74739"/>
                  </a:lnTo>
                  <a:lnTo>
                    <a:pt x="9006" y="74739"/>
                  </a:lnTo>
                  <a:lnTo>
                    <a:pt x="9006" y="64280"/>
                  </a:lnTo>
                  <a:close/>
                </a:path>
                <a:path w="62865" h="74930">
                  <a:moveTo>
                    <a:pt x="58584" y="7524"/>
                  </a:moveTo>
                  <a:lnTo>
                    <a:pt x="45910" y="7524"/>
                  </a:lnTo>
                  <a:lnTo>
                    <a:pt x="48875" y="8800"/>
                  </a:lnTo>
                  <a:lnTo>
                    <a:pt x="51072" y="11223"/>
                  </a:lnTo>
                  <a:lnTo>
                    <a:pt x="53268" y="13774"/>
                  </a:lnTo>
                  <a:lnTo>
                    <a:pt x="54477" y="16835"/>
                  </a:lnTo>
                  <a:lnTo>
                    <a:pt x="54477" y="23850"/>
                  </a:lnTo>
                  <a:lnTo>
                    <a:pt x="53159" y="27548"/>
                  </a:lnTo>
                  <a:lnTo>
                    <a:pt x="50742" y="31502"/>
                  </a:lnTo>
                  <a:lnTo>
                    <a:pt x="48326" y="35328"/>
                  </a:lnTo>
                  <a:lnTo>
                    <a:pt x="43603" y="40558"/>
                  </a:lnTo>
                  <a:lnTo>
                    <a:pt x="36574" y="47190"/>
                  </a:lnTo>
                  <a:lnTo>
                    <a:pt x="32059" y="51654"/>
                  </a:lnTo>
                  <a:lnTo>
                    <a:pt x="28666" y="55225"/>
                  </a:lnTo>
                  <a:lnTo>
                    <a:pt x="26359" y="58541"/>
                  </a:lnTo>
                  <a:lnTo>
                    <a:pt x="23943" y="61729"/>
                  </a:lnTo>
                  <a:lnTo>
                    <a:pt x="22186" y="65046"/>
                  </a:lnTo>
                  <a:lnTo>
                    <a:pt x="21197" y="68362"/>
                  </a:lnTo>
                  <a:lnTo>
                    <a:pt x="20428" y="70402"/>
                  </a:lnTo>
                  <a:lnTo>
                    <a:pt x="20209" y="72570"/>
                  </a:lnTo>
                  <a:lnTo>
                    <a:pt x="20209" y="74739"/>
                  </a:lnTo>
                  <a:lnTo>
                    <a:pt x="62604" y="74739"/>
                  </a:lnTo>
                  <a:lnTo>
                    <a:pt x="62604" y="65938"/>
                  </a:lnTo>
                  <a:lnTo>
                    <a:pt x="31192" y="65938"/>
                  </a:lnTo>
                  <a:lnTo>
                    <a:pt x="32071" y="64280"/>
                  </a:lnTo>
                  <a:lnTo>
                    <a:pt x="33169" y="62622"/>
                  </a:lnTo>
                  <a:lnTo>
                    <a:pt x="35805" y="59306"/>
                  </a:lnTo>
                  <a:lnTo>
                    <a:pt x="38880" y="56245"/>
                  </a:lnTo>
                  <a:lnTo>
                    <a:pt x="43603" y="51654"/>
                  </a:lnTo>
                  <a:lnTo>
                    <a:pt x="49205" y="46042"/>
                  </a:lnTo>
                  <a:lnTo>
                    <a:pt x="62447" y="23850"/>
                  </a:lnTo>
                  <a:lnTo>
                    <a:pt x="62402" y="14539"/>
                  </a:lnTo>
                  <a:lnTo>
                    <a:pt x="60737" y="9948"/>
                  </a:lnTo>
                  <a:lnTo>
                    <a:pt x="58584" y="7524"/>
                  </a:lnTo>
                  <a:close/>
                </a:path>
                <a:path w="62865" h="74930">
                  <a:moveTo>
                    <a:pt x="48655" y="0"/>
                  </a:moveTo>
                  <a:lnTo>
                    <a:pt x="36464" y="0"/>
                  </a:lnTo>
                  <a:lnTo>
                    <a:pt x="31631" y="1785"/>
                  </a:lnTo>
                  <a:lnTo>
                    <a:pt x="24382" y="9182"/>
                  </a:lnTo>
                  <a:lnTo>
                    <a:pt x="22296" y="14539"/>
                  </a:lnTo>
                  <a:lnTo>
                    <a:pt x="21746" y="21554"/>
                  </a:lnTo>
                  <a:lnTo>
                    <a:pt x="29764" y="22447"/>
                  </a:lnTo>
                  <a:lnTo>
                    <a:pt x="29874" y="17855"/>
                  </a:lnTo>
                  <a:lnTo>
                    <a:pt x="30972" y="14157"/>
                  </a:lnTo>
                  <a:lnTo>
                    <a:pt x="33279" y="11478"/>
                  </a:lnTo>
                  <a:lnTo>
                    <a:pt x="35585" y="8927"/>
                  </a:lnTo>
                  <a:lnTo>
                    <a:pt x="38551" y="7524"/>
                  </a:lnTo>
                  <a:lnTo>
                    <a:pt x="58584" y="7524"/>
                  </a:lnTo>
                  <a:lnTo>
                    <a:pt x="53598" y="1913"/>
                  </a:lnTo>
                  <a:lnTo>
                    <a:pt x="48655" y="0"/>
                  </a:lnTo>
                  <a:close/>
                </a:path>
              </a:pathLst>
            </a:custGeom>
            <a:solidFill>
              <a:srgbClr val="000000"/>
            </a:solidFill>
          </p:spPr>
          <p:txBody>
            <a:bodyPr wrap="square" lIns="0" tIns="0" rIns="0" bIns="0" rtlCol="0"/>
            <a:lstStyle/>
            <a:p>
              <a:endParaRPr/>
            </a:p>
          </p:txBody>
        </p:sp>
        <p:sp>
          <p:nvSpPr>
            <p:cNvPr id="44" name="object 44"/>
            <p:cNvSpPr/>
            <p:nvPr/>
          </p:nvSpPr>
          <p:spPr>
            <a:xfrm>
              <a:off x="8538911" y="2122077"/>
              <a:ext cx="37465" cy="0"/>
            </a:xfrm>
            <a:custGeom>
              <a:avLst/>
              <a:gdLst/>
              <a:ahLst/>
              <a:cxnLst/>
              <a:rect l="l" t="t" r="r" b="b"/>
              <a:pathLst>
                <a:path w="37465">
                  <a:moveTo>
                    <a:pt x="37013" y="0"/>
                  </a:moveTo>
                  <a:lnTo>
                    <a:pt x="0" y="0"/>
                  </a:lnTo>
                </a:path>
              </a:pathLst>
            </a:custGeom>
            <a:ln w="6197">
              <a:solidFill>
                <a:srgbClr val="000000"/>
              </a:solidFill>
            </a:ln>
          </p:spPr>
          <p:txBody>
            <a:bodyPr wrap="square" lIns="0" tIns="0" rIns="0" bIns="0" rtlCol="0"/>
            <a:lstStyle/>
            <a:p>
              <a:endParaRPr/>
            </a:p>
          </p:txBody>
        </p:sp>
        <p:pic>
          <p:nvPicPr>
            <p:cNvPr id="45" name="object 45"/>
            <p:cNvPicPr/>
            <p:nvPr/>
          </p:nvPicPr>
          <p:blipFill>
            <a:blip r:embed="rId11" cstate="print"/>
            <a:stretch>
              <a:fillRect/>
            </a:stretch>
          </p:blipFill>
          <p:spPr>
            <a:xfrm>
              <a:off x="8399314" y="2086365"/>
              <a:ext cx="114994" cy="76014"/>
            </a:xfrm>
            <a:prstGeom prst="rect">
              <a:avLst/>
            </a:prstGeom>
          </p:spPr>
        </p:pic>
        <p:sp>
          <p:nvSpPr>
            <p:cNvPr id="46" name="object 46"/>
            <p:cNvSpPr/>
            <p:nvPr/>
          </p:nvSpPr>
          <p:spPr>
            <a:xfrm>
              <a:off x="8575925" y="5191524"/>
              <a:ext cx="2334260" cy="43180"/>
            </a:xfrm>
            <a:custGeom>
              <a:avLst/>
              <a:gdLst/>
              <a:ahLst/>
              <a:cxnLst/>
              <a:rect l="l" t="t" r="r" b="b"/>
              <a:pathLst>
                <a:path w="2334259" h="43179">
                  <a:moveTo>
                    <a:pt x="0" y="0"/>
                  </a:moveTo>
                  <a:lnTo>
                    <a:pt x="2333946" y="0"/>
                  </a:lnTo>
                </a:path>
                <a:path w="2334259" h="43179">
                  <a:moveTo>
                    <a:pt x="58760" y="0"/>
                  </a:moveTo>
                  <a:lnTo>
                    <a:pt x="58760" y="43019"/>
                  </a:lnTo>
                </a:path>
              </a:pathLst>
            </a:custGeom>
            <a:ln w="5766">
              <a:solidFill>
                <a:srgbClr val="000000"/>
              </a:solidFill>
            </a:ln>
          </p:spPr>
          <p:txBody>
            <a:bodyPr wrap="square" lIns="0" tIns="0" rIns="0" bIns="0" rtlCol="0"/>
            <a:lstStyle/>
            <a:p>
              <a:endParaRPr/>
            </a:p>
          </p:txBody>
        </p:sp>
        <p:sp>
          <p:nvSpPr>
            <p:cNvPr id="47" name="object 47"/>
            <p:cNvSpPr/>
            <p:nvPr/>
          </p:nvSpPr>
          <p:spPr>
            <a:xfrm>
              <a:off x="8612719" y="5275459"/>
              <a:ext cx="41910" cy="76200"/>
            </a:xfrm>
            <a:custGeom>
              <a:avLst/>
              <a:gdLst/>
              <a:ahLst/>
              <a:cxnLst/>
              <a:rect l="l" t="t" r="r" b="b"/>
              <a:pathLst>
                <a:path w="41909" h="76200">
                  <a:moveTo>
                    <a:pt x="24382" y="0"/>
                  </a:moveTo>
                  <a:lnTo>
                    <a:pt x="16255" y="0"/>
                  </a:lnTo>
                  <a:lnTo>
                    <a:pt x="12411" y="1466"/>
                  </a:lnTo>
                  <a:lnTo>
                    <a:pt x="6260" y="7282"/>
                  </a:lnTo>
                  <a:lnTo>
                    <a:pt x="3844" y="11427"/>
                  </a:lnTo>
                  <a:lnTo>
                    <a:pt x="768" y="22153"/>
                  </a:lnTo>
                  <a:lnTo>
                    <a:pt x="0" y="29245"/>
                  </a:lnTo>
                  <a:lnTo>
                    <a:pt x="0" y="38045"/>
                  </a:lnTo>
                  <a:lnTo>
                    <a:pt x="14717" y="76040"/>
                  </a:lnTo>
                  <a:lnTo>
                    <a:pt x="25591" y="76040"/>
                  </a:lnTo>
                  <a:lnTo>
                    <a:pt x="29435" y="74573"/>
                  </a:lnTo>
                  <a:lnTo>
                    <a:pt x="35585" y="68719"/>
                  </a:lnTo>
                  <a:lnTo>
                    <a:pt x="35699" y="68515"/>
                  </a:lnTo>
                  <a:lnTo>
                    <a:pt x="17243" y="68515"/>
                  </a:lnTo>
                  <a:lnTo>
                    <a:pt x="14270" y="66487"/>
                  </a:lnTo>
                  <a:lnTo>
                    <a:pt x="11736" y="62418"/>
                  </a:lnTo>
                  <a:lnTo>
                    <a:pt x="9335" y="58401"/>
                  </a:lnTo>
                  <a:lnTo>
                    <a:pt x="8127" y="50264"/>
                  </a:lnTo>
                  <a:lnTo>
                    <a:pt x="8127" y="38045"/>
                  </a:lnTo>
                  <a:lnTo>
                    <a:pt x="8345" y="30660"/>
                  </a:lnTo>
                  <a:lnTo>
                    <a:pt x="17243" y="7575"/>
                  </a:lnTo>
                  <a:lnTo>
                    <a:pt x="35374" y="7575"/>
                  </a:lnTo>
                  <a:lnTo>
                    <a:pt x="34707" y="6351"/>
                  </a:lnTo>
                  <a:lnTo>
                    <a:pt x="32510" y="4030"/>
                  </a:lnTo>
                  <a:lnTo>
                    <a:pt x="29984" y="2423"/>
                  </a:lnTo>
                  <a:lnTo>
                    <a:pt x="27348" y="803"/>
                  </a:lnTo>
                  <a:lnTo>
                    <a:pt x="24382" y="0"/>
                  </a:lnTo>
                  <a:close/>
                </a:path>
                <a:path w="41909" h="76200">
                  <a:moveTo>
                    <a:pt x="35374" y="7575"/>
                  </a:moveTo>
                  <a:lnTo>
                    <a:pt x="24492" y="7575"/>
                  </a:lnTo>
                  <a:lnTo>
                    <a:pt x="27568" y="9591"/>
                  </a:lnTo>
                  <a:lnTo>
                    <a:pt x="29984" y="13621"/>
                  </a:lnTo>
                  <a:lnTo>
                    <a:pt x="32510" y="17651"/>
                  </a:lnTo>
                  <a:lnTo>
                    <a:pt x="33718" y="25788"/>
                  </a:lnTo>
                  <a:lnTo>
                    <a:pt x="33714" y="50264"/>
                  </a:lnTo>
                  <a:lnTo>
                    <a:pt x="32510" y="58362"/>
                  </a:lnTo>
                  <a:lnTo>
                    <a:pt x="29969" y="62444"/>
                  </a:lnTo>
                  <a:lnTo>
                    <a:pt x="27548" y="66500"/>
                  </a:lnTo>
                  <a:lnTo>
                    <a:pt x="24492" y="68515"/>
                  </a:lnTo>
                  <a:lnTo>
                    <a:pt x="35699" y="68515"/>
                  </a:lnTo>
                  <a:lnTo>
                    <a:pt x="37892" y="64561"/>
                  </a:lnTo>
                  <a:lnTo>
                    <a:pt x="39429" y="59204"/>
                  </a:lnTo>
                  <a:lnTo>
                    <a:pt x="41077" y="53835"/>
                  </a:lnTo>
                  <a:lnTo>
                    <a:pt x="41735" y="47801"/>
                  </a:lnTo>
                  <a:lnTo>
                    <a:pt x="41713" y="29245"/>
                  </a:lnTo>
                  <a:lnTo>
                    <a:pt x="41297" y="24794"/>
                  </a:lnTo>
                  <a:lnTo>
                    <a:pt x="40308" y="20444"/>
                  </a:lnTo>
                  <a:lnTo>
                    <a:pt x="39429" y="16095"/>
                  </a:lnTo>
                  <a:lnTo>
                    <a:pt x="38111" y="12409"/>
                  </a:lnTo>
                  <a:lnTo>
                    <a:pt x="36340" y="9348"/>
                  </a:lnTo>
                  <a:lnTo>
                    <a:pt x="35374" y="7575"/>
                  </a:lnTo>
                  <a:close/>
                </a:path>
              </a:pathLst>
            </a:custGeom>
            <a:solidFill>
              <a:srgbClr val="000000"/>
            </a:solidFill>
          </p:spPr>
          <p:txBody>
            <a:bodyPr wrap="square" lIns="0" tIns="0" rIns="0" bIns="0" rtlCol="0"/>
            <a:lstStyle/>
            <a:p>
              <a:endParaRPr/>
            </a:p>
          </p:txBody>
        </p:sp>
        <p:sp>
          <p:nvSpPr>
            <p:cNvPr id="48" name="object 48"/>
            <p:cNvSpPr/>
            <p:nvPr/>
          </p:nvSpPr>
          <p:spPr>
            <a:xfrm>
              <a:off x="9077971" y="5191524"/>
              <a:ext cx="0" cy="43180"/>
            </a:xfrm>
            <a:custGeom>
              <a:avLst/>
              <a:gdLst/>
              <a:ahLst/>
              <a:cxnLst/>
              <a:rect l="l" t="t" r="r" b="b"/>
              <a:pathLst>
                <a:path h="43179">
                  <a:moveTo>
                    <a:pt x="0" y="0"/>
                  </a:moveTo>
                  <a:lnTo>
                    <a:pt x="0" y="43019"/>
                  </a:lnTo>
                </a:path>
              </a:pathLst>
            </a:custGeom>
            <a:ln w="5336">
              <a:solidFill>
                <a:srgbClr val="000000"/>
              </a:solidFill>
            </a:ln>
          </p:spPr>
          <p:txBody>
            <a:bodyPr wrap="square" lIns="0" tIns="0" rIns="0" bIns="0" rtlCol="0"/>
            <a:lstStyle/>
            <a:p>
              <a:endParaRPr/>
            </a:p>
          </p:txBody>
        </p:sp>
        <p:pic>
          <p:nvPicPr>
            <p:cNvPr id="49" name="object 49"/>
            <p:cNvPicPr/>
            <p:nvPr/>
          </p:nvPicPr>
          <p:blipFill>
            <a:blip r:embed="rId12" cstate="print"/>
            <a:stretch>
              <a:fillRect/>
            </a:stretch>
          </p:blipFill>
          <p:spPr>
            <a:xfrm>
              <a:off x="9029205" y="5275459"/>
              <a:ext cx="94020" cy="76040"/>
            </a:xfrm>
            <a:prstGeom prst="rect">
              <a:avLst/>
            </a:prstGeom>
          </p:spPr>
        </p:pic>
        <p:sp>
          <p:nvSpPr>
            <p:cNvPr id="50" name="object 50"/>
            <p:cNvSpPr/>
            <p:nvPr/>
          </p:nvSpPr>
          <p:spPr>
            <a:xfrm>
              <a:off x="10407826" y="5191524"/>
              <a:ext cx="0" cy="43180"/>
            </a:xfrm>
            <a:custGeom>
              <a:avLst/>
              <a:gdLst/>
              <a:ahLst/>
              <a:cxnLst/>
              <a:rect l="l" t="t" r="r" b="b"/>
              <a:pathLst>
                <a:path h="43179">
                  <a:moveTo>
                    <a:pt x="0" y="0"/>
                  </a:moveTo>
                  <a:lnTo>
                    <a:pt x="0" y="43019"/>
                  </a:lnTo>
                </a:path>
              </a:pathLst>
            </a:custGeom>
            <a:ln w="5336">
              <a:solidFill>
                <a:srgbClr val="000000"/>
              </a:solidFill>
            </a:ln>
          </p:spPr>
          <p:txBody>
            <a:bodyPr wrap="square" lIns="0" tIns="0" rIns="0" bIns="0" rtlCol="0"/>
            <a:lstStyle/>
            <a:p>
              <a:endParaRPr/>
            </a:p>
          </p:txBody>
        </p:sp>
        <p:pic>
          <p:nvPicPr>
            <p:cNvPr id="51" name="object 51"/>
            <p:cNvPicPr/>
            <p:nvPr/>
          </p:nvPicPr>
          <p:blipFill>
            <a:blip r:embed="rId13" cstate="print"/>
            <a:stretch>
              <a:fillRect/>
            </a:stretch>
          </p:blipFill>
          <p:spPr>
            <a:xfrm>
              <a:off x="10360049" y="5275459"/>
              <a:ext cx="93136" cy="76040"/>
            </a:xfrm>
            <a:prstGeom prst="rect">
              <a:avLst/>
            </a:prstGeom>
          </p:spPr>
        </p:pic>
        <p:sp>
          <p:nvSpPr>
            <p:cNvPr id="52" name="object 52"/>
            <p:cNvSpPr/>
            <p:nvPr/>
          </p:nvSpPr>
          <p:spPr>
            <a:xfrm>
              <a:off x="10851111" y="5191524"/>
              <a:ext cx="0" cy="43180"/>
            </a:xfrm>
            <a:custGeom>
              <a:avLst/>
              <a:gdLst/>
              <a:ahLst/>
              <a:cxnLst/>
              <a:rect l="l" t="t" r="r" b="b"/>
              <a:pathLst>
                <a:path h="43179">
                  <a:moveTo>
                    <a:pt x="0" y="0"/>
                  </a:moveTo>
                  <a:lnTo>
                    <a:pt x="0" y="43019"/>
                  </a:lnTo>
                </a:path>
              </a:pathLst>
            </a:custGeom>
            <a:ln w="5336">
              <a:solidFill>
                <a:srgbClr val="000000"/>
              </a:solidFill>
            </a:ln>
          </p:spPr>
          <p:txBody>
            <a:bodyPr wrap="square" lIns="0" tIns="0" rIns="0" bIns="0" rtlCol="0"/>
            <a:lstStyle/>
            <a:p>
              <a:endParaRPr/>
            </a:p>
          </p:txBody>
        </p:sp>
        <p:pic>
          <p:nvPicPr>
            <p:cNvPr id="53" name="object 53"/>
            <p:cNvPicPr/>
            <p:nvPr/>
          </p:nvPicPr>
          <p:blipFill>
            <a:blip r:embed="rId14" cstate="print"/>
            <a:stretch>
              <a:fillRect/>
            </a:stretch>
          </p:blipFill>
          <p:spPr>
            <a:xfrm>
              <a:off x="10783784" y="5275459"/>
              <a:ext cx="138389" cy="76040"/>
            </a:xfrm>
            <a:prstGeom prst="rect">
              <a:avLst/>
            </a:prstGeom>
          </p:spPr>
        </p:pic>
        <p:pic>
          <p:nvPicPr>
            <p:cNvPr id="54" name="object 54"/>
            <p:cNvPicPr/>
            <p:nvPr/>
          </p:nvPicPr>
          <p:blipFill>
            <a:blip r:embed="rId15" cstate="print"/>
            <a:stretch>
              <a:fillRect/>
            </a:stretch>
          </p:blipFill>
          <p:spPr>
            <a:xfrm>
              <a:off x="9391983" y="5191524"/>
              <a:ext cx="704687" cy="298408"/>
            </a:xfrm>
            <a:prstGeom prst="rect">
              <a:avLst/>
            </a:prstGeom>
          </p:spPr>
        </p:pic>
      </p:grpSp>
      <p:pic>
        <p:nvPicPr>
          <p:cNvPr id="55" name="object 55"/>
          <p:cNvPicPr/>
          <p:nvPr/>
        </p:nvPicPr>
        <p:blipFill>
          <a:blip r:embed="rId16" cstate="print"/>
          <a:stretch>
            <a:fillRect/>
          </a:stretch>
        </p:blipFill>
        <p:spPr>
          <a:xfrm>
            <a:off x="8234038" y="3197632"/>
            <a:ext cx="83999" cy="851210"/>
          </a:xfrm>
          <a:prstGeom prst="rect">
            <a:avLst/>
          </a:prstGeom>
        </p:spPr>
      </p:pic>
      <p:sp>
        <p:nvSpPr>
          <p:cNvPr id="56" name="object 56"/>
          <p:cNvSpPr txBox="1"/>
          <p:nvPr/>
        </p:nvSpPr>
        <p:spPr>
          <a:xfrm>
            <a:off x="1084580" y="2109848"/>
            <a:ext cx="9999345" cy="3963035"/>
          </a:xfrm>
          <a:prstGeom prst="rect">
            <a:avLst/>
          </a:prstGeom>
        </p:spPr>
        <p:txBody>
          <a:bodyPr vert="horz" wrap="square" lIns="0" tIns="13335" rIns="0" bIns="0" rtlCol="0">
            <a:spAutoFit/>
          </a:bodyPr>
          <a:lstStyle/>
          <a:p>
            <a:pPr marL="104139" marR="6144260" indent="-92075">
              <a:lnSpc>
                <a:spcPct val="110000"/>
              </a:lnSpc>
              <a:spcBef>
                <a:spcPts val="105"/>
              </a:spcBef>
              <a:buClr>
                <a:srgbClr val="F6A11D"/>
              </a:buClr>
              <a:buFont typeface="Arial MT"/>
              <a:buChar char="•"/>
              <a:tabLst>
                <a:tab pos="165735" algn="l"/>
              </a:tabLst>
            </a:pPr>
            <a:r>
              <a:rPr sz="1900" spc="-20" dirty="0">
                <a:latin typeface="Franklin Gothic Medium"/>
                <a:cs typeface="Franklin Gothic Medium"/>
              </a:rPr>
              <a:t>Convergence</a:t>
            </a:r>
            <a:r>
              <a:rPr sz="1900" spc="-15" dirty="0">
                <a:latin typeface="Franklin Gothic Medium"/>
                <a:cs typeface="Franklin Gothic Medium"/>
              </a:rPr>
              <a:t> </a:t>
            </a:r>
            <a:r>
              <a:rPr sz="1900" spc="-35" dirty="0">
                <a:latin typeface="Franklin Gothic Medium"/>
                <a:cs typeface="Franklin Gothic Medium"/>
              </a:rPr>
              <a:t>was</a:t>
            </a:r>
            <a:r>
              <a:rPr sz="1900" dirty="0">
                <a:latin typeface="Franklin Gothic Medium"/>
                <a:cs typeface="Franklin Gothic Medium"/>
              </a:rPr>
              <a:t> </a:t>
            </a:r>
            <a:r>
              <a:rPr sz="1900" spc="-30" dirty="0">
                <a:latin typeface="Franklin Gothic Medium"/>
                <a:cs typeface="Franklin Gothic Medium"/>
              </a:rPr>
              <a:t>determined </a:t>
            </a:r>
            <a:r>
              <a:rPr sz="1900" spc="-25" dirty="0">
                <a:latin typeface="Franklin Gothic Medium"/>
                <a:cs typeface="Franklin Gothic Medium"/>
              </a:rPr>
              <a:t> visually</a:t>
            </a:r>
            <a:r>
              <a:rPr sz="1900" spc="5" dirty="0">
                <a:latin typeface="Franklin Gothic Medium"/>
                <a:cs typeface="Franklin Gothic Medium"/>
              </a:rPr>
              <a:t> </a:t>
            </a:r>
            <a:r>
              <a:rPr sz="1900" spc="-40" dirty="0">
                <a:latin typeface="Franklin Gothic Medium"/>
                <a:cs typeface="Franklin Gothic Medium"/>
              </a:rPr>
              <a:t>with</a:t>
            </a:r>
            <a:r>
              <a:rPr sz="1900" spc="10" dirty="0">
                <a:latin typeface="Franklin Gothic Medium"/>
                <a:cs typeface="Franklin Gothic Medium"/>
              </a:rPr>
              <a:t> </a:t>
            </a:r>
            <a:r>
              <a:rPr sz="1900" spc="-25" dirty="0">
                <a:latin typeface="Franklin Gothic Medium"/>
                <a:cs typeface="Franklin Gothic Medium"/>
              </a:rPr>
              <a:t>100</a:t>
            </a:r>
            <a:r>
              <a:rPr sz="1900" spc="-10" dirty="0">
                <a:latin typeface="Franklin Gothic Medium"/>
                <a:cs typeface="Franklin Gothic Medium"/>
              </a:rPr>
              <a:t> </a:t>
            </a:r>
            <a:r>
              <a:rPr sz="1900" spc="-25" dirty="0">
                <a:latin typeface="Franklin Gothic Medium"/>
                <a:cs typeface="Franklin Gothic Medium"/>
              </a:rPr>
              <a:t>iterations</a:t>
            </a:r>
            <a:r>
              <a:rPr sz="1900" spc="15" dirty="0">
                <a:latin typeface="Franklin Gothic Medium"/>
                <a:cs typeface="Franklin Gothic Medium"/>
              </a:rPr>
              <a:t> </a:t>
            </a:r>
            <a:r>
              <a:rPr sz="1900" spc="-25" dirty="0">
                <a:latin typeface="Franklin Gothic Medium"/>
                <a:cs typeface="Franklin Gothic Medium"/>
              </a:rPr>
              <a:t>where</a:t>
            </a:r>
            <a:r>
              <a:rPr sz="1900" spc="15" dirty="0">
                <a:latin typeface="Franklin Gothic Medium"/>
                <a:cs typeface="Franklin Gothic Medium"/>
              </a:rPr>
              <a:t> </a:t>
            </a:r>
            <a:r>
              <a:rPr sz="1900" spc="-50" dirty="0">
                <a:latin typeface="Franklin Gothic Medium"/>
                <a:cs typeface="Franklin Gothic Medium"/>
              </a:rPr>
              <a:t>we </a:t>
            </a:r>
            <a:r>
              <a:rPr sz="1900" spc="-459" dirty="0">
                <a:latin typeface="Franklin Gothic Medium"/>
                <a:cs typeface="Franklin Gothic Medium"/>
              </a:rPr>
              <a:t> </a:t>
            </a:r>
            <a:r>
              <a:rPr sz="1900" spc="-35" dirty="0">
                <a:latin typeface="Franklin Gothic Medium"/>
                <a:cs typeface="Franklin Gothic Medium"/>
              </a:rPr>
              <a:t>looked</a:t>
            </a:r>
            <a:r>
              <a:rPr sz="1900" dirty="0">
                <a:latin typeface="Franklin Gothic Medium"/>
                <a:cs typeface="Franklin Gothic Medium"/>
              </a:rPr>
              <a:t> </a:t>
            </a:r>
            <a:r>
              <a:rPr sz="1900" spc="-40" dirty="0">
                <a:latin typeface="Franklin Gothic Medium"/>
                <a:cs typeface="Franklin Gothic Medium"/>
              </a:rPr>
              <a:t>for</a:t>
            </a:r>
            <a:r>
              <a:rPr sz="1900" spc="10"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10" dirty="0">
                <a:latin typeface="Franklin Gothic Medium"/>
                <a:cs typeface="Franklin Gothic Medium"/>
              </a:rPr>
              <a:t>presence</a:t>
            </a:r>
            <a:r>
              <a:rPr sz="1900" spc="15" dirty="0">
                <a:latin typeface="Franklin Gothic Medium"/>
                <a:cs typeface="Franklin Gothic Medium"/>
              </a:rPr>
              <a:t> </a:t>
            </a:r>
            <a:r>
              <a:rPr sz="1900" spc="-30" dirty="0">
                <a:latin typeface="Franklin Gothic Medium"/>
                <a:cs typeface="Franklin Gothic Medium"/>
              </a:rPr>
              <a:t>of </a:t>
            </a:r>
            <a:r>
              <a:rPr sz="1900" spc="-25" dirty="0">
                <a:latin typeface="Franklin Gothic Medium"/>
                <a:cs typeface="Franklin Gothic Medium"/>
              </a:rPr>
              <a:t> stationarity</a:t>
            </a:r>
            <a:r>
              <a:rPr sz="1900" spc="-5" dirty="0">
                <a:latin typeface="Franklin Gothic Medium"/>
                <a:cs typeface="Franklin Gothic Medium"/>
              </a:rPr>
              <a:t> </a:t>
            </a:r>
            <a:r>
              <a:rPr sz="1900" spc="-30" dirty="0">
                <a:latin typeface="Franklin Gothic Medium"/>
                <a:cs typeface="Franklin Gothic Medium"/>
              </a:rPr>
              <a:t>of</a:t>
            </a:r>
            <a:r>
              <a:rPr sz="1900"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5" dirty="0">
                <a:latin typeface="Franklin Gothic Medium"/>
                <a:cs typeface="Franklin Gothic Medium"/>
              </a:rPr>
              <a:t>series.</a:t>
            </a:r>
            <a:endParaRPr sz="1900">
              <a:latin typeface="Franklin Gothic Medium"/>
              <a:cs typeface="Franklin Gothic Medium"/>
            </a:endParaRPr>
          </a:p>
          <a:p>
            <a:pPr marL="104139" marR="6240780" indent="-92075">
              <a:lnSpc>
                <a:spcPct val="110000"/>
              </a:lnSpc>
              <a:spcBef>
                <a:spcPts val="1395"/>
              </a:spcBef>
              <a:buClr>
                <a:srgbClr val="F6A11D"/>
              </a:buClr>
              <a:buFont typeface="Arial MT"/>
              <a:buChar char="•"/>
              <a:tabLst>
                <a:tab pos="165735" algn="l"/>
              </a:tabLst>
            </a:pPr>
            <a:r>
              <a:rPr sz="1900" spc="-95" dirty="0">
                <a:latin typeface="Franklin Gothic Medium"/>
                <a:cs typeface="Franklin Gothic Medium"/>
              </a:rPr>
              <a:t>We</a:t>
            </a:r>
            <a:r>
              <a:rPr sz="1900" spc="-5" dirty="0">
                <a:latin typeface="Franklin Gothic Medium"/>
                <a:cs typeface="Franklin Gothic Medium"/>
              </a:rPr>
              <a:t> </a:t>
            </a:r>
            <a:r>
              <a:rPr sz="1900" spc="-20" dirty="0">
                <a:latin typeface="Franklin Gothic Medium"/>
                <a:cs typeface="Franklin Gothic Medium"/>
              </a:rPr>
              <a:t>also</a:t>
            </a:r>
            <a:r>
              <a:rPr sz="1900" spc="-5" dirty="0">
                <a:latin typeface="Franklin Gothic Medium"/>
                <a:cs typeface="Franklin Gothic Medium"/>
              </a:rPr>
              <a:t> </a:t>
            </a:r>
            <a:r>
              <a:rPr sz="1900" spc="-20" dirty="0">
                <a:latin typeface="Franklin Gothic Medium"/>
                <a:cs typeface="Franklin Gothic Medium"/>
              </a:rPr>
              <a:t>checked</a:t>
            </a:r>
            <a:r>
              <a:rPr sz="1900" dirty="0">
                <a:latin typeface="Franklin Gothic Medium"/>
                <a:cs typeface="Franklin Gothic Medium"/>
              </a:rPr>
              <a:t> </a:t>
            </a:r>
            <a:r>
              <a:rPr sz="1900" spc="-15" dirty="0">
                <a:latin typeface="Franklin Gothic Medium"/>
                <a:cs typeface="Franklin Gothic Medium"/>
              </a:rPr>
              <a:t>the</a:t>
            </a:r>
            <a:r>
              <a:rPr sz="1900" spc="-5" dirty="0">
                <a:latin typeface="Franklin Gothic Medium"/>
                <a:cs typeface="Franklin Gothic Medium"/>
              </a:rPr>
              <a:t> </a:t>
            </a:r>
            <a:r>
              <a:rPr sz="1900" spc="-10" dirty="0">
                <a:latin typeface="Franklin Gothic Medium"/>
                <a:cs typeface="Franklin Gothic Medium"/>
              </a:rPr>
              <a:t>results</a:t>
            </a:r>
            <a:r>
              <a:rPr sz="1900" spc="25" dirty="0">
                <a:latin typeface="Franklin Gothic Medium"/>
                <a:cs typeface="Franklin Gothic Medium"/>
              </a:rPr>
              <a:t> </a:t>
            </a:r>
            <a:r>
              <a:rPr sz="1900" spc="-40" dirty="0">
                <a:latin typeface="Franklin Gothic Medium"/>
                <a:cs typeface="Franklin Gothic Medium"/>
              </a:rPr>
              <a:t>for </a:t>
            </a:r>
            <a:r>
              <a:rPr sz="1900" spc="-35" dirty="0">
                <a:latin typeface="Franklin Gothic Medium"/>
                <a:cs typeface="Franklin Gothic Medium"/>
              </a:rPr>
              <a:t> </a:t>
            </a:r>
            <a:r>
              <a:rPr sz="1900" spc="-30" dirty="0">
                <a:latin typeface="Franklin Gothic Medium"/>
                <a:cs typeface="Franklin Gothic Medium"/>
              </a:rPr>
              <a:t>Phillips-Perron</a:t>
            </a:r>
            <a:r>
              <a:rPr sz="1900" spc="40" dirty="0">
                <a:latin typeface="Franklin Gothic Medium"/>
                <a:cs typeface="Franklin Gothic Medium"/>
              </a:rPr>
              <a:t> </a:t>
            </a:r>
            <a:r>
              <a:rPr sz="1900" spc="-25" dirty="0">
                <a:latin typeface="Franklin Gothic Medium"/>
                <a:cs typeface="Franklin Gothic Medium"/>
              </a:rPr>
              <a:t>test</a:t>
            </a:r>
            <a:r>
              <a:rPr sz="1900" spc="5" dirty="0">
                <a:latin typeface="Franklin Gothic Medium"/>
                <a:cs typeface="Franklin Gothic Medium"/>
              </a:rPr>
              <a:t> </a:t>
            </a:r>
            <a:r>
              <a:rPr sz="1900" spc="-40" dirty="0">
                <a:latin typeface="Franklin Gothic Medium"/>
                <a:cs typeface="Franklin Gothic Medium"/>
              </a:rPr>
              <a:t>to</a:t>
            </a:r>
            <a:r>
              <a:rPr sz="1900" spc="-20" dirty="0">
                <a:latin typeface="Franklin Gothic Medium"/>
                <a:cs typeface="Franklin Gothic Medium"/>
              </a:rPr>
              <a:t> </a:t>
            </a:r>
            <a:r>
              <a:rPr sz="1900" spc="-30" dirty="0">
                <a:latin typeface="Franklin Gothic Medium"/>
                <a:cs typeface="Franklin Gothic Medium"/>
              </a:rPr>
              <a:t>determine</a:t>
            </a:r>
            <a:r>
              <a:rPr sz="1900" spc="15" dirty="0">
                <a:latin typeface="Franklin Gothic Medium"/>
                <a:cs typeface="Franklin Gothic Medium"/>
              </a:rPr>
              <a:t> </a:t>
            </a:r>
            <a:r>
              <a:rPr sz="1900" spc="-15" dirty="0">
                <a:latin typeface="Franklin Gothic Medium"/>
                <a:cs typeface="Franklin Gothic Medium"/>
              </a:rPr>
              <a:t>the </a:t>
            </a:r>
            <a:r>
              <a:rPr sz="1900" spc="-459" dirty="0">
                <a:latin typeface="Franklin Gothic Medium"/>
                <a:cs typeface="Franklin Gothic Medium"/>
              </a:rPr>
              <a:t> </a:t>
            </a:r>
            <a:r>
              <a:rPr sz="1900" spc="-5" dirty="0">
                <a:latin typeface="Franklin Gothic Medium"/>
                <a:cs typeface="Franklin Gothic Medium"/>
              </a:rPr>
              <a:t>burn-in</a:t>
            </a:r>
            <a:r>
              <a:rPr sz="1900" spc="-25" dirty="0">
                <a:latin typeface="Franklin Gothic Medium"/>
                <a:cs typeface="Franklin Gothic Medium"/>
              </a:rPr>
              <a:t> </a:t>
            </a:r>
            <a:r>
              <a:rPr sz="1900" spc="-20" dirty="0">
                <a:latin typeface="Franklin Gothic Medium"/>
                <a:cs typeface="Franklin Gothic Medium"/>
              </a:rPr>
              <a:t>period</a:t>
            </a:r>
            <a:r>
              <a:rPr sz="1900" spc="25" dirty="0">
                <a:latin typeface="Franklin Gothic Medium"/>
                <a:cs typeface="Franklin Gothic Medium"/>
              </a:rPr>
              <a:t> </a:t>
            </a:r>
            <a:r>
              <a:rPr sz="1900" spc="-40" dirty="0">
                <a:latin typeface="Franklin Gothic Medium"/>
                <a:cs typeface="Franklin Gothic Medium"/>
              </a:rPr>
              <a:t>for</a:t>
            </a:r>
            <a:r>
              <a:rPr sz="1900" spc="5" dirty="0">
                <a:latin typeface="Franklin Gothic Medium"/>
                <a:cs typeface="Franklin Gothic Medium"/>
              </a:rPr>
              <a:t> </a:t>
            </a:r>
            <a:r>
              <a:rPr sz="1900" spc="-15" dirty="0">
                <a:latin typeface="Franklin Gothic Medium"/>
                <a:cs typeface="Franklin Gothic Medium"/>
              </a:rPr>
              <a:t>the</a:t>
            </a:r>
            <a:r>
              <a:rPr sz="1900" dirty="0">
                <a:latin typeface="Franklin Gothic Medium"/>
                <a:cs typeface="Franklin Gothic Medium"/>
              </a:rPr>
              <a:t> </a:t>
            </a:r>
            <a:r>
              <a:rPr sz="1900" spc="-20" dirty="0">
                <a:latin typeface="Franklin Gothic Medium"/>
                <a:cs typeface="Franklin Gothic Medium"/>
              </a:rPr>
              <a:t>iterations.</a:t>
            </a:r>
            <a:endParaRPr sz="1900">
              <a:latin typeface="Franklin Gothic Medium"/>
              <a:cs typeface="Franklin Gothic Medium"/>
            </a:endParaRPr>
          </a:p>
          <a:p>
            <a:pPr marL="104139" marR="6255385" indent="-92075" algn="just">
              <a:lnSpc>
                <a:spcPct val="110100"/>
              </a:lnSpc>
              <a:spcBef>
                <a:spcPts val="1400"/>
              </a:spcBef>
              <a:buClr>
                <a:srgbClr val="F6A11D"/>
              </a:buClr>
              <a:buFont typeface="Arial MT"/>
              <a:buChar char="•"/>
              <a:tabLst>
                <a:tab pos="165735" algn="l"/>
              </a:tabLst>
            </a:pPr>
            <a:r>
              <a:rPr sz="1900" spc="-95" dirty="0">
                <a:latin typeface="Franklin Gothic Medium"/>
                <a:cs typeface="Franklin Gothic Medium"/>
              </a:rPr>
              <a:t>We </a:t>
            </a:r>
            <a:r>
              <a:rPr sz="1900" spc="-35" dirty="0">
                <a:latin typeface="Franklin Gothic Medium"/>
                <a:cs typeface="Franklin Gothic Medium"/>
              </a:rPr>
              <a:t>looked </a:t>
            </a:r>
            <a:r>
              <a:rPr sz="1900" spc="-40" dirty="0">
                <a:latin typeface="Franklin Gothic Medium"/>
                <a:cs typeface="Franklin Gothic Medium"/>
              </a:rPr>
              <a:t>for </a:t>
            </a:r>
            <a:r>
              <a:rPr sz="1900" spc="-15" dirty="0">
                <a:latin typeface="Franklin Gothic Medium"/>
                <a:cs typeface="Franklin Gothic Medium"/>
              </a:rPr>
              <a:t>the </a:t>
            </a:r>
            <a:r>
              <a:rPr sz="1900" spc="-20" dirty="0">
                <a:latin typeface="Franklin Gothic Medium"/>
                <a:cs typeface="Franklin Gothic Medium"/>
              </a:rPr>
              <a:t>convergence </a:t>
            </a:r>
            <a:r>
              <a:rPr sz="1900" spc="-10" dirty="0">
                <a:latin typeface="Franklin Gothic Medium"/>
                <a:cs typeface="Franklin Gothic Medium"/>
              </a:rPr>
              <a:t>and </a:t>
            </a:r>
            <a:r>
              <a:rPr sz="1900" spc="-459" dirty="0">
                <a:latin typeface="Franklin Gothic Medium"/>
                <a:cs typeface="Franklin Gothic Medium"/>
              </a:rPr>
              <a:t> </a:t>
            </a:r>
            <a:r>
              <a:rPr sz="1900" spc="-30" dirty="0">
                <a:latin typeface="Franklin Gothic Medium"/>
                <a:cs typeface="Franklin Gothic Medium"/>
              </a:rPr>
              <a:t>stability of </a:t>
            </a:r>
            <a:r>
              <a:rPr sz="1900" spc="-15" dirty="0">
                <a:latin typeface="Franklin Gothic Medium"/>
                <a:cs typeface="Franklin Gothic Medium"/>
              </a:rPr>
              <a:t>the </a:t>
            </a:r>
            <a:r>
              <a:rPr sz="1900" spc="-10" dirty="0">
                <a:latin typeface="Franklin Gothic Medium"/>
                <a:cs typeface="Franklin Gothic Medium"/>
              </a:rPr>
              <a:t>traces </a:t>
            </a:r>
            <a:r>
              <a:rPr sz="1900" spc="-55" dirty="0">
                <a:latin typeface="Franklin Gothic Medium"/>
                <a:cs typeface="Franklin Gothic Medium"/>
              </a:rPr>
              <a:t>from </a:t>
            </a:r>
            <a:r>
              <a:rPr sz="1900" spc="-20" dirty="0">
                <a:latin typeface="Franklin Gothic Medium"/>
                <a:cs typeface="Franklin Gothic Medium"/>
              </a:rPr>
              <a:t>separate </a:t>
            </a:r>
            <a:r>
              <a:rPr sz="1900" spc="-459" dirty="0">
                <a:latin typeface="Franklin Gothic Medium"/>
                <a:cs typeface="Franklin Gothic Medium"/>
              </a:rPr>
              <a:t> </a:t>
            </a:r>
            <a:r>
              <a:rPr sz="1900" spc="-5" dirty="0">
                <a:latin typeface="Franklin Gothic Medium"/>
                <a:cs typeface="Franklin Gothic Medium"/>
              </a:rPr>
              <a:t>chains.</a:t>
            </a:r>
            <a:endParaRPr sz="1900">
              <a:latin typeface="Franklin Gothic Medium"/>
              <a:cs typeface="Franklin Gothic Medium"/>
            </a:endParaRPr>
          </a:p>
          <a:p>
            <a:pPr marL="3984625" algn="just">
              <a:lnSpc>
                <a:spcPct val="100000"/>
              </a:lnSpc>
              <a:spcBef>
                <a:spcPts val="835"/>
              </a:spcBef>
            </a:pPr>
            <a:r>
              <a:rPr sz="1900" spc="-15" dirty="0">
                <a:latin typeface="Franklin Gothic Medium"/>
                <a:cs typeface="Franklin Gothic Medium"/>
              </a:rPr>
              <a:t>Fig:</a:t>
            </a:r>
            <a:r>
              <a:rPr sz="1900" spc="-30" dirty="0">
                <a:latin typeface="Franklin Gothic Medium"/>
                <a:cs typeface="Franklin Gothic Medium"/>
              </a:rPr>
              <a:t> Trace </a:t>
            </a:r>
            <a:r>
              <a:rPr sz="1900" spc="-25" dirty="0">
                <a:latin typeface="Franklin Gothic Medium"/>
                <a:cs typeface="Franklin Gothic Medium"/>
              </a:rPr>
              <a:t>Plots</a:t>
            </a:r>
            <a:r>
              <a:rPr sz="1900" spc="-40" dirty="0">
                <a:latin typeface="Franklin Gothic Medium"/>
                <a:cs typeface="Franklin Gothic Medium"/>
              </a:rPr>
              <a:t> </a:t>
            </a:r>
            <a:r>
              <a:rPr sz="1900" spc="-25" dirty="0">
                <a:latin typeface="Franklin Gothic Medium"/>
                <a:cs typeface="Franklin Gothic Medium"/>
              </a:rPr>
              <a:t>of</a:t>
            </a:r>
            <a:r>
              <a:rPr sz="1900" dirty="0">
                <a:latin typeface="Franklin Gothic Medium"/>
                <a:cs typeface="Franklin Gothic Medium"/>
              </a:rPr>
              <a:t> </a:t>
            </a:r>
            <a:r>
              <a:rPr sz="1900" spc="-25" dirty="0">
                <a:latin typeface="Franklin Gothic Medium"/>
                <a:cs typeface="Franklin Gothic Medium"/>
              </a:rPr>
              <a:t>summaries</a:t>
            </a:r>
            <a:r>
              <a:rPr sz="1900" spc="-40" dirty="0">
                <a:latin typeface="Franklin Gothic Medium"/>
                <a:cs typeface="Franklin Gothic Medium"/>
              </a:rPr>
              <a:t> </a:t>
            </a:r>
            <a:r>
              <a:rPr sz="1900" spc="-25" dirty="0">
                <a:latin typeface="Franklin Gothic Medium"/>
                <a:cs typeface="Franklin Gothic Medium"/>
              </a:rPr>
              <a:t>of</a:t>
            </a:r>
            <a:r>
              <a:rPr sz="1900" spc="-5" dirty="0">
                <a:latin typeface="Franklin Gothic Medium"/>
                <a:cs typeface="Franklin Gothic Medium"/>
              </a:rPr>
              <a:t> </a:t>
            </a:r>
            <a:r>
              <a:rPr sz="1900" spc="-30" dirty="0">
                <a:latin typeface="Franklin Gothic Medium"/>
                <a:cs typeface="Franklin Gothic Medium"/>
              </a:rPr>
              <a:t>imputed</a:t>
            </a:r>
            <a:r>
              <a:rPr sz="1900" spc="-35" dirty="0">
                <a:latin typeface="Franklin Gothic Medium"/>
                <a:cs typeface="Franklin Gothic Medium"/>
              </a:rPr>
              <a:t> </a:t>
            </a:r>
            <a:r>
              <a:rPr sz="1900" spc="-5" dirty="0">
                <a:latin typeface="Franklin Gothic Medium"/>
                <a:cs typeface="Franklin Gothic Medium"/>
              </a:rPr>
              <a:t>values</a:t>
            </a:r>
            <a:r>
              <a:rPr sz="1900" spc="-40" dirty="0">
                <a:latin typeface="Franklin Gothic Medium"/>
                <a:cs typeface="Franklin Gothic Medium"/>
              </a:rPr>
              <a:t> </a:t>
            </a:r>
            <a:r>
              <a:rPr sz="1900" spc="-25" dirty="0">
                <a:latin typeface="Franklin Gothic Medium"/>
                <a:cs typeface="Franklin Gothic Medium"/>
              </a:rPr>
              <a:t>of</a:t>
            </a:r>
            <a:r>
              <a:rPr sz="1900" spc="-5" dirty="0">
                <a:latin typeface="Franklin Gothic Medium"/>
                <a:cs typeface="Franklin Gothic Medium"/>
              </a:rPr>
              <a:t> </a:t>
            </a:r>
            <a:r>
              <a:rPr sz="1900" spc="5" dirty="0">
                <a:latin typeface="Franklin Gothic Medium"/>
                <a:cs typeface="Franklin Gothic Medium"/>
              </a:rPr>
              <a:t>“nr_glo”</a:t>
            </a:r>
            <a:endParaRPr sz="1900">
              <a:latin typeface="Franklin Gothic Medium"/>
              <a:cs typeface="Franklin Gothic Medium"/>
            </a:endParaRPr>
          </a:p>
        </p:txBody>
      </p:sp>
      <p:sp>
        <p:nvSpPr>
          <p:cNvPr id="57" name="object 57"/>
          <p:cNvSpPr txBox="1">
            <a:spLocks noGrp="1"/>
          </p:cNvSpPr>
          <p:nvPr>
            <p:ph type="dt" sz="half" idx="6"/>
          </p:nvPr>
        </p:nvSpPr>
        <p:spPr>
          <a:prstGeom prst="rect">
            <a:avLst/>
          </a:prstGeom>
        </p:spPr>
        <p:txBody>
          <a:bodyPr vert="horz" wrap="square" lIns="0" tIns="0" rIns="0" bIns="0" rtlCol="0">
            <a:spAutoFit/>
          </a:bodyPr>
          <a:lstStyle/>
          <a:p>
            <a:pPr marL="12700">
              <a:lnSpc>
                <a:spcPts val="2155"/>
              </a:lnSpc>
            </a:pPr>
            <a:r>
              <a:rPr spc="100" dirty="0"/>
              <a:t>Indian</a:t>
            </a:r>
            <a:r>
              <a:rPr spc="204" dirty="0"/>
              <a:t> </a:t>
            </a:r>
            <a:r>
              <a:rPr spc="145" dirty="0"/>
              <a:t>Stata</a:t>
            </a:r>
            <a:r>
              <a:rPr spc="200" dirty="0"/>
              <a:t> </a:t>
            </a:r>
            <a:r>
              <a:rPr spc="120" dirty="0"/>
              <a:t>Conference</a:t>
            </a:r>
          </a:p>
        </p:txBody>
      </p:sp>
      <p:sp>
        <p:nvSpPr>
          <p:cNvPr id="58" name="object 58"/>
          <p:cNvSpPr txBox="1">
            <a:spLocks noGrp="1"/>
          </p:cNvSpPr>
          <p:nvPr>
            <p:ph type="ftr" sz="quarter" idx="5"/>
          </p:nvPr>
        </p:nvSpPr>
        <p:spPr>
          <a:prstGeom prst="rect">
            <a:avLst/>
          </a:prstGeom>
        </p:spPr>
        <p:txBody>
          <a:bodyPr vert="horz" wrap="square" lIns="0" tIns="0" rIns="0" bIns="0" rtlCol="0">
            <a:spAutoFit/>
          </a:bodyPr>
          <a:lstStyle/>
          <a:p>
            <a:pPr marL="12700">
              <a:lnSpc>
                <a:spcPts val="1614"/>
              </a:lnSpc>
            </a:pPr>
            <a:r>
              <a:rPr sz="2700" spc="172" baseline="-16975" dirty="0"/>
              <a:t>30</a:t>
            </a:r>
            <a:r>
              <a:rPr sz="1200" spc="105" dirty="0"/>
              <a:t>th</a:t>
            </a:r>
            <a:endParaRPr sz="1200"/>
          </a:p>
        </p:txBody>
      </p:sp>
      <p:sp>
        <p:nvSpPr>
          <p:cNvPr id="59" name="object 59"/>
          <p:cNvSpPr txBox="1"/>
          <p:nvPr/>
        </p:nvSpPr>
        <p:spPr>
          <a:xfrm>
            <a:off x="9904856" y="6491298"/>
            <a:ext cx="1155065" cy="294005"/>
          </a:xfrm>
          <a:prstGeom prst="rect">
            <a:avLst/>
          </a:prstGeom>
        </p:spPr>
        <p:txBody>
          <a:bodyPr vert="horz" wrap="square" lIns="0" tIns="0" rIns="0" bIns="0" rtlCol="0">
            <a:spAutoFit/>
          </a:bodyPr>
          <a:lstStyle/>
          <a:p>
            <a:pPr marL="12700">
              <a:lnSpc>
                <a:spcPts val="2155"/>
              </a:lnSpc>
            </a:pPr>
            <a:r>
              <a:rPr sz="1800" b="1" spc="105" dirty="0">
                <a:solidFill>
                  <a:srgbClr val="FFFFFF"/>
                </a:solidFill>
                <a:latin typeface="Cambria"/>
                <a:cs typeface="Cambria"/>
              </a:rPr>
              <a:t>Nov</a:t>
            </a:r>
            <a:r>
              <a:rPr sz="1800" b="1" spc="145" dirty="0">
                <a:solidFill>
                  <a:srgbClr val="FFFFFF"/>
                </a:solidFill>
                <a:latin typeface="Cambria"/>
                <a:cs typeface="Cambria"/>
              </a:rPr>
              <a:t> </a:t>
            </a:r>
            <a:r>
              <a:rPr sz="1800" b="1" spc="114" dirty="0">
                <a:solidFill>
                  <a:srgbClr val="FFFFFF"/>
                </a:solidFill>
                <a:latin typeface="Cambria"/>
                <a:cs typeface="Cambria"/>
              </a:rPr>
              <a:t>2023</a:t>
            </a:r>
            <a:endParaRPr sz="1800">
              <a:latin typeface="Cambria"/>
              <a:cs typeface="Cambri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1583</Words>
  <Application>Microsoft Office PowerPoint</Application>
  <PresentationFormat>Widescreen</PresentationFormat>
  <Paragraphs>252</Paragraphs>
  <Slides>32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MS Gothic</vt:lpstr>
      <vt:lpstr>Arial</vt:lpstr>
      <vt:lpstr>Arial MT</vt:lpstr>
      <vt:lpstr>Calibri</vt:lpstr>
      <vt:lpstr>Calibri Light</vt:lpstr>
      <vt:lpstr>Cambria</vt:lpstr>
      <vt:lpstr>DM Sans</vt:lpstr>
      <vt:lpstr>Franklin Gothic Medium</vt:lpstr>
      <vt:lpstr>Office Theme</vt:lpstr>
      <vt:lpstr>1_Office Theme</vt:lpstr>
      <vt:lpstr>PowerPoint Presentation</vt:lpstr>
      <vt:lpstr>2023 Indian Stata  Conference</vt:lpstr>
      <vt:lpstr>Introduction</vt:lpstr>
      <vt:lpstr>Introduction</vt:lpstr>
      <vt:lpstr>Introduction</vt:lpstr>
      <vt:lpstr>Introduction</vt:lpstr>
      <vt:lpstr>Imputation Model</vt:lpstr>
      <vt:lpstr>Convergence of MICE</vt:lpstr>
      <vt:lpstr>Convergence of MICE</vt:lpstr>
      <vt:lpstr>Convergence of MICE</vt:lpstr>
      <vt:lpstr>Convergence of MICE</vt:lpstr>
      <vt:lpstr>Stability of MICE</vt:lpstr>
      <vt:lpstr>Stability of MICE</vt:lpstr>
      <vt:lpstr>Imputing Missing Values</vt:lpstr>
      <vt:lpstr>Imputation Diagnostics before  Estimation</vt:lpstr>
      <vt:lpstr>Imputation Diagnostics before  Estimation</vt:lpstr>
      <vt:lpstr>Imputation Diagnostics before  Estimation</vt:lpstr>
      <vt:lpstr>Imputation Diagnostics before  Estimation</vt:lpstr>
      <vt:lpstr>Imputation Diagnostics before  Estimation</vt:lpstr>
      <vt:lpstr>Imputation Diagnostics before  Estimation</vt:lpstr>
      <vt:lpstr>Updating Passive Variables and  deciding the number of imputations</vt:lpstr>
      <vt:lpstr>Estimating the desired model</vt:lpstr>
      <vt:lpstr>Imputation Diagnostics after  Estimation</vt:lpstr>
      <vt:lpstr>Imputation Diagnostics after  Estimation</vt:lpstr>
      <vt:lpstr>Imputation Diagnostics after  Estimation</vt:lpstr>
      <vt:lpstr>Reproducibility</vt:lpstr>
      <vt:lpstr>PowerPoint Presentation</vt:lpstr>
      <vt:lpstr>Imputation Diagnostics after  Estimation</vt:lpstr>
      <vt:lpstr>Model Performance &amp; Conclusion</vt:lpstr>
      <vt:lpstr>Model Performance &amp; Conclusion</vt:lpstr>
      <vt:lpstr>References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Stata User Conference</dc:title>
  <dc:creator>jitu sharma</dc:creator>
  <cp:lastModifiedBy>Radhikab</cp:lastModifiedBy>
  <cp:revision>2</cp:revision>
  <dcterms:created xsi:type="dcterms:W3CDTF">2023-11-29T06:36:45Z</dcterms:created>
  <dcterms:modified xsi:type="dcterms:W3CDTF">2023-11-29T06:52:50Z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2023-11-28T00:00:00Z</vt:filetime>
  </property>
  <property fmtid="{D5CDD505-2E9C-101B-9397-08002B2CF9AE}" pid="3" name="Creator">
    <vt:lpwstr>Impress</vt:lpwstr>
  </property>
  <property fmtid="{D5CDD505-2E9C-101B-9397-08002B2CF9AE}" pid="4" name="LastSaved">
    <vt:filetime>2023-11-29T00:00:00Z</vt:filetime>
  </property>
</Properties>
</file>